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78" r:id="rId3"/>
    <p:sldId id="265" r:id="rId4"/>
    <p:sldId id="266" r:id="rId5"/>
    <p:sldId id="279" r:id="rId6"/>
    <p:sldId id="271" r:id="rId7"/>
    <p:sldId id="269" r:id="rId8"/>
    <p:sldId id="270" r:id="rId9"/>
    <p:sldId id="275" r:id="rId10"/>
    <p:sldId id="272" r:id="rId11"/>
    <p:sldId id="260" r:id="rId12"/>
    <p:sldId id="256" r:id="rId13"/>
    <p:sldId id="268" r:id="rId14"/>
    <p:sldId id="261" r:id="rId15"/>
    <p:sldId id="267" r:id="rId16"/>
    <p:sldId id="259" r:id="rId17"/>
    <p:sldId id="258" r:id="rId18"/>
    <p:sldId id="262" r:id="rId19"/>
    <p:sldId id="280" r:id="rId20"/>
    <p:sldId id="273" r:id="rId21"/>
    <p:sldId id="27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12C"/>
    <a:srgbClr val="264732"/>
    <a:srgbClr val="2D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>
      <p:cViewPr>
        <p:scale>
          <a:sx n="85" d="100"/>
          <a:sy n="85" d="100"/>
        </p:scale>
        <p:origin x="101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5EE11-A0B6-4B4F-98E7-9F0F726F5D6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945BF-B667-4996-BC66-531F4C2F1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9696400" y="2487877"/>
            <a:ext cx="1290611" cy="1289553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 l="415" t="3238" r="19" b="11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2314446" y="1969260"/>
            <a:ext cx="927042" cy="932881"/>
          </a:xfrm>
          <a:prstGeom prst="rect">
            <a:avLst/>
          </a:prstGeom>
          <a:blipFill dpi="0" rotWithShape="1">
            <a:blip r:embed="rId4" cstate="print">
              <a:alphaModFix amt="50000"/>
            </a:blip>
            <a:srcRect/>
            <a:stretch>
              <a:fillRect t="5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9077387" y="925589"/>
            <a:ext cx="2420221" cy="979028"/>
          </a:xfrm>
          <a:prstGeom prst="rect">
            <a:avLst/>
          </a:prstGeom>
          <a:blipFill dpi="0" rotWithShape="1">
            <a:blip r:embed="rId5" cstate="print">
              <a:alphaModFix amt="40000"/>
            </a:blip>
            <a:srcRect/>
            <a:stretch>
              <a:fillRect l="1235" r="1335" b="44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-219871" y="376787"/>
            <a:ext cx="2031258" cy="1283011"/>
          </a:xfrm>
          <a:prstGeom prst="rect">
            <a:avLst/>
          </a:prstGeom>
          <a:blipFill dpi="0" rotWithShape="1">
            <a:blip r:embed="rId6" cstate="print">
              <a:alphaModFix amt="40000"/>
            </a:blip>
            <a:srcRect/>
            <a:stretch>
              <a:fillRect l="2130" t="678" r="2126" b="10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624509" y="3653476"/>
            <a:ext cx="2031258" cy="1555857"/>
          </a:xfrm>
          <a:prstGeom prst="rect">
            <a:avLst/>
          </a:prstGeom>
          <a:blipFill dpi="0" rotWithShape="1">
            <a:blip r:embed="rId7" cstate="print">
              <a:alphaModFix amt="40000"/>
            </a:blip>
            <a:srcRect/>
            <a:stretch>
              <a:fillRect t="802" b="3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 rot="18157828" flipH="1">
            <a:off x="178450" y="3331737"/>
            <a:ext cx="892118" cy="891387"/>
          </a:xfrm>
          <a:prstGeom prst="rect">
            <a:avLst/>
          </a:prstGeom>
          <a:blipFill dpi="0" rotWithShape="1">
            <a:blip r:embed="rId8" cstate="print">
              <a:alphaModFix amt="40000"/>
            </a:blip>
            <a:srcRect/>
            <a:stretch>
              <a:fillRect l="415" t="3238" r="19" b="11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 rot="20269018" flipH="1">
            <a:off x="10984934" y="5252240"/>
            <a:ext cx="1191201" cy="752403"/>
          </a:xfrm>
          <a:prstGeom prst="rect">
            <a:avLst/>
          </a:prstGeom>
          <a:blipFill dpi="0" rotWithShape="1">
            <a:blip r:embed="rId9" cstate="print">
              <a:alphaModFix amt="40000"/>
            </a:blip>
            <a:srcRect/>
            <a:stretch>
              <a:fillRect l="2130" t="678" r="2126" b="10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9696400" y="2487877"/>
            <a:ext cx="1290611" cy="1289553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 l="415" t="3238" r="19" b="11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2314446" y="1969260"/>
            <a:ext cx="927042" cy="932881"/>
          </a:xfrm>
          <a:prstGeom prst="rect">
            <a:avLst/>
          </a:prstGeom>
          <a:blipFill dpi="0" rotWithShape="1">
            <a:blip r:embed="rId4" cstate="print">
              <a:alphaModFix amt="15000"/>
            </a:blip>
            <a:srcRect/>
            <a:stretch>
              <a:fillRect t="5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9077387" y="925589"/>
            <a:ext cx="2420221" cy="979028"/>
          </a:xfrm>
          <a:prstGeom prst="rect">
            <a:avLst/>
          </a:prstGeom>
          <a:blipFill dpi="0" rotWithShape="1">
            <a:blip r:embed="rId5" cstate="print">
              <a:alphaModFix amt="15000"/>
            </a:blip>
            <a:srcRect/>
            <a:stretch>
              <a:fillRect l="1235" r="1335" b="44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8637" y="176322"/>
            <a:ext cx="1707359" cy="1078425"/>
          </a:xfrm>
          <a:prstGeom prst="rect">
            <a:avLst/>
          </a:prstGeom>
          <a:blipFill dpi="0" rotWithShape="1">
            <a:blip r:embed="rId6" cstate="print">
              <a:alphaModFix amt="15000"/>
            </a:blip>
            <a:srcRect/>
            <a:stretch>
              <a:fillRect l="2130" t="678" r="2126" b="10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746709" y="4393413"/>
            <a:ext cx="2031258" cy="1555857"/>
          </a:xfrm>
          <a:prstGeom prst="rect">
            <a:avLst/>
          </a:prstGeom>
          <a:blipFill dpi="0" rotWithShape="1">
            <a:blip r:embed="rId7" cstate="print">
              <a:alphaModFix amt="15000"/>
            </a:blip>
            <a:srcRect/>
            <a:stretch>
              <a:fillRect t="802" b="3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 rot="18157828" flipH="1">
            <a:off x="178450" y="3331737"/>
            <a:ext cx="892118" cy="891387"/>
          </a:xfrm>
          <a:prstGeom prst="rect">
            <a:avLst/>
          </a:prstGeom>
          <a:blipFill dpi="0" rotWithShape="1">
            <a:blip r:embed="rId8" cstate="print">
              <a:alphaModFix amt="15000"/>
            </a:blip>
            <a:srcRect/>
            <a:stretch>
              <a:fillRect l="415" t="3238" r="19" b="11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 rot="19924726" flipH="1">
            <a:off x="10610006" y="5106918"/>
            <a:ext cx="1537640" cy="971226"/>
          </a:xfrm>
          <a:prstGeom prst="rect">
            <a:avLst/>
          </a:prstGeom>
          <a:blipFill dpi="0" rotWithShape="1">
            <a:blip r:embed="rId9" cstate="print">
              <a:alphaModFix amt="15000"/>
            </a:blip>
            <a:srcRect/>
            <a:stretch>
              <a:fillRect l="2130" t="678" r="2126" b="10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D503C"/>
              </a:gs>
              <a:gs pos="60000">
                <a:srgbClr val="264732"/>
              </a:gs>
              <a:gs pos="97000">
                <a:srgbClr val="21412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media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microsoft.com/office/2007/relationships/media" Target="../media/media1.wav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椭圆 78"/>
          <p:cNvSpPr/>
          <p:nvPr/>
        </p:nvSpPr>
        <p:spPr>
          <a:xfrm rot="623075">
            <a:off x="10014347" y="1883318"/>
            <a:ext cx="993282" cy="734738"/>
          </a:xfrm>
          <a:custGeom>
            <a:avLst/>
            <a:gdLst>
              <a:gd name="connsiteX0" fmla="*/ 0 w 1460977"/>
              <a:gd name="connsiteY0" fmla="*/ 593649 h 1187297"/>
              <a:gd name="connsiteX1" fmla="*/ 730489 w 1460977"/>
              <a:gd name="connsiteY1" fmla="*/ 0 h 1187297"/>
              <a:gd name="connsiteX2" fmla="*/ 1460978 w 1460977"/>
              <a:gd name="connsiteY2" fmla="*/ 593649 h 1187297"/>
              <a:gd name="connsiteX3" fmla="*/ 730489 w 1460977"/>
              <a:gd name="connsiteY3" fmla="*/ 1187298 h 1187297"/>
              <a:gd name="connsiteX4" fmla="*/ 0 w 1460977"/>
              <a:gd name="connsiteY4" fmla="*/ 593649 h 1187297"/>
              <a:gd name="connsiteX0-1" fmla="*/ 0 w 1469087"/>
              <a:gd name="connsiteY0-2" fmla="*/ 630878 h 1224527"/>
              <a:gd name="connsiteX1-3" fmla="*/ 730489 w 1469087"/>
              <a:gd name="connsiteY1-4" fmla="*/ 37229 h 1224527"/>
              <a:gd name="connsiteX2-5" fmla="*/ 1098221 w 1469087"/>
              <a:gd name="connsiteY2-6" fmla="*/ 124041 h 1224527"/>
              <a:gd name="connsiteX3-7" fmla="*/ 1460978 w 1469087"/>
              <a:gd name="connsiteY3-8" fmla="*/ 630878 h 1224527"/>
              <a:gd name="connsiteX4-9" fmla="*/ 730489 w 1469087"/>
              <a:gd name="connsiteY4-10" fmla="*/ 1224527 h 1224527"/>
              <a:gd name="connsiteX5" fmla="*/ 0 w 1469087"/>
              <a:gd name="connsiteY5" fmla="*/ 630878 h 1224527"/>
              <a:gd name="connsiteX0-11" fmla="*/ 3791 w 1472878"/>
              <a:gd name="connsiteY0-12" fmla="*/ 535361 h 1129010"/>
              <a:gd name="connsiteX1-13" fmla="*/ 543211 w 1472878"/>
              <a:gd name="connsiteY1-14" fmla="*/ 197608 h 1129010"/>
              <a:gd name="connsiteX2-15" fmla="*/ 1102012 w 1472878"/>
              <a:gd name="connsiteY2-16" fmla="*/ 28524 h 1129010"/>
              <a:gd name="connsiteX3-17" fmla="*/ 1464769 w 1472878"/>
              <a:gd name="connsiteY3-18" fmla="*/ 535361 h 1129010"/>
              <a:gd name="connsiteX4-19" fmla="*/ 734280 w 1472878"/>
              <a:gd name="connsiteY4-20" fmla="*/ 1129010 h 1129010"/>
              <a:gd name="connsiteX5-21" fmla="*/ 3791 w 1472878"/>
              <a:gd name="connsiteY5-22" fmla="*/ 535361 h 1129010"/>
              <a:gd name="connsiteX0-23" fmla="*/ 1555 w 1470642"/>
              <a:gd name="connsiteY0-24" fmla="*/ 544705 h 1138354"/>
              <a:gd name="connsiteX1-25" fmla="*/ 540975 w 1470642"/>
              <a:gd name="connsiteY1-26" fmla="*/ 206952 h 1138354"/>
              <a:gd name="connsiteX2-27" fmla="*/ 1099776 w 1470642"/>
              <a:gd name="connsiteY2-28" fmla="*/ 37868 h 1138354"/>
              <a:gd name="connsiteX3-29" fmla="*/ 1462533 w 1470642"/>
              <a:gd name="connsiteY3-30" fmla="*/ 544705 h 1138354"/>
              <a:gd name="connsiteX4-31" fmla="*/ 732044 w 1470642"/>
              <a:gd name="connsiteY4-32" fmla="*/ 1138354 h 1138354"/>
              <a:gd name="connsiteX5-33" fmla="*/ 1555 w 1470642"/>
              <a:gd name="connsiteY5-34" fmla="*/ 544705 h 1138354"/>
              <a:gd name="connsiteX0-35" fmla="*/ 1555 w 1470642"/>
              <a:gd name="connsiteY0-36" fmla="*/ 544705 h 1138354"/>
              <a:gd name="connsiteX1-37" fmla="*/ 540975 w 1470642"/>
              <a:gd name="connsiteY1-38" fmla="*/ 206952 h 1138354"/>
              <a:gd name="connsiteX2-39" fmla="*/ 1099776 w 1470642"/>
              <a:gd name="connsiteY2-40" fmla="*/ 37868 h 1138354"/>
              <a:gd name="connsiteX3-41" fmla="*/ 1462533 w 1470642"/>
              <a:gd name="connsiteY3-42" fmla="*/ 544705 h 1138354"/>
              <a:gd name="connsiteX4-43" fmla="*/ 732044 w 1470642"/>
              <a:gd name="connsiteY4-44" fmla="*/ 1138354 h 1138354"/>
              <a:gd name="connsiteX5-45" fmla="*/ 1555 w 1470642"/>
              <a:gd name="connsiteY5-46" fmla="*/ 544705 h 1138354"/>
              <a:gd name="connsiteX0-47" fmla="*/ 2854 w 1471941"/>
              <a:gd name="connsiteY0-48" fmla="*/ 544705 h 1138354"/>
              <a:gd name="connsiteX1-49" fmla="*/ 542274 w 1471941"/>
              <a:gd name="connsiteY1-50" fmla="*/ 206952 h 1138354"/>
              <a:gd name="connsiteX2-51" fmla="*/ 1101075 w 1471941"/>
              <a:gd name="connsiteY2-52" fmla="*/ 37868 h 1138354"/>
              <a:gd name="connsiteX3-53" fmla="*/ 1463832 w 1471941"/>
              <a:gd name="connsiteY3-54" fmla="*/ 544705 h 1138354"/>
              <a:gd name="connsiteX4-55" fmla="*/ 733343 w 1471941"/>
              <a:gd name="connsiteY4-56" fmla="*/ 1138354 h 1138354"/>
              <a:gd name="connsiteX5-57" fmla="*/ 2854 w 1471941"/>
              <a:gd name="connsiteY5-58" fmla="*/ 544705 h 1138354"/>
              <a:gd name="connsiteX0-59" fmla="*/ 5084 w 1351341"/>
              <a:gd name="connsiteY0-60" fmla="*/ 442346 h 1138850"/>
              <a:gd name="connsiteX1-61" fmla="*/ 421674 w 1351341"/>
              <a:gd name="connsiteY1-62" fmla="*/ 206952 h 1138850"/>
              <a:gd name="connsiteX2-63" fmla="*/ 980475 w 1351341"/>
              <a:gd name="connsiteY2-64" fmla="*/ 37868 h 1138850"/>
              <a:gd name="connsiteX3-65" fmla="*/ 1343232 w 1351341"/>
              <a:gd name="connsiteY3-66" fmla="*/ 544705 h 1138850"/>
              <a:gd name="connsiteX4-67" fmla="*/ 612743 w 1351341"/>
              <a:gd name="connsiteY4-68" fmla="*/ 1138354 h 1138850"/>
              <a:gd name="connsiteX5-69" fmla="*/ 5084 w 1351341"/>
              <a:gd name="connsiteY5-70" fmla="*/ 442346 h 1138850"/>
              <a:gd name="connsiteX0-71" fmla="*/ 5084 w 1351341"/>
              <a:gd name="connsiteY0-72" fmla="*/ 442346 h 1138850"/>
              <a:gd name="connsiteX1-73" fmla="*/ 421674 w 1351341"/>
              <a:gd name="connsiteY1-74" fmla="*/ 206952 h 1138850"/>
              <a:gd name="connsiteX2-75" fmla="*/ 980475 w 1351341"/>
              <a:gd name="connsiteY2-76" fmla="*/ 37868 h 1138850"/>
              <a:gd name="connsiteX3-77" fmla="*/ 1343232 w 1351341"/>
              <a:gd name="connsiteY3-78" fmla="*/ 544705 h 1138850"/>
              <a:gd name="connsiteX4-79" fmla="*/ 612743 w 1351341"/>
              <a:gd name="connsiteY4-80" fmla="*/ 1138354 h 1138850"/>
              <a:gd name="connsiteX5-81" fmla="*/ 5084 w 1351341"/>
              <a:gd name="connsiteY5-82" fmla="*/ 442346 h 1138850"/>
              <a:gd name="connsiteX0-83" fmla="*/ 186657 w 1532914"/>
              <a:gd name="connsiteY0-84" fmla="*/ 442346 h 1138850"/>
              <a:gd name="connsiteX1-85" fmla="*/ 603247 w 1532914"/>
              <a:gd name="connsiteY1-86" fmla="*/ 206952 h 1138850"/>
              <a:gd name="connsiteX2-87" fmla="*/ 1162048 w 1532914"/>
              <a:gd name="connsiteY2-88" fmla="*/ 37868 h 1138850"/>
              <a:gd name="connsiteX3-89" fmla="*/ 1524805 w 1532914"/>
              <a:gd name="connsiteY3-90" fmla="*/ 544705 h 1138850"/>
              <a:gd name="connsiteX4-91" fmla="*/ 794316 w 1532914"/>
              <a:gd name="connsiteY4-92" fmla="*/ 1138354 h 1138850"/>
              <a:gd name="connsiteX5-93" fmla="*/ 186657 w 1532914"/>
              <a:gd name="connsiteY5-94" fmla="*/ 442346 h 1138850"/>
              <a:gd name="connsiteX0-95" fmla="*/ 275213 w 1621470"/>
              <a:gd name="connsiteY0-96" fmla="*/ 442346 h 887025"/>
              <a:gd name="connsiteX1-97" fmla="*/ 691803 w 1621470"/>
              <a:gd name="connsiteY1-98" fmla="*/ 206952 h 887025"/>
              <a:gd name="connsiteX2-99" fmla="*/ 1250604 w 1621470"/>
              <a:gd name="connsiteY2-100" fmla="*/ 37868 h 887025"/>
              <a:gd name="connsiteX3-101" fmla="*/ 1613361 w 1621470"/>
              <a:gd name="connsiteY3-102" fmla="*/ 544705 h 887025"/>
              <a:gd name="connsiteX4-103" fmla="*/ 415436 w 1621470"/>
              <a:gd name="connsiteY4-104" fmla="*/ 885871 h 887025"/>
              <a:gd name="connsiteX5-105" fmla="*/ 275213 w 1621470"/>
              <a:gd name="connsiteY5-106" fmla="*/ 442346 h 887025"/>
              <a:gd name="connsiteX0-107" fmla="*/ 275213 w 1621470"/>
              <a:gd name="connsiteY0-108" fmla="*/ 442346 h 887025"/>
              <a:gd name="connsiteX1-109" fmla="*/ 691803 w 1621470"/>
              <a:gd name="connsiteY1-110" fmla="*/ 206952 h 887025"/>
              <a:gd name="connsiteX2-111" fmla="*/ 1250604 w 1621470"/>
              <a:gd name="connsiteY2-112" fmla="*/ 37868 h 887025"/>
              <a:gd name="connsiteX3-113" fmla="*/ 1613361 w 1621470"/>
              <a:gd name="connsiteY3-114" fmla="*/ 544705 h 887025"/>
              <a:gd name="connsiteX4-115" fmla="*/ 415436 w 1621470"/>
              <a:gd name="connsiteY4-116" fmla="*/ 885871 h 887025"/>
              <a:gd name="connsiteX5-117" fmla="*/ 275213 w 1621470"/>
              <a:gd name="connsiteY5-118" fmla="*/ 442346 h 887025"/>
              <a:gd name="connsiteX0-119" fmla="*/ 270525 w 1616782"/>
              <a:gd name="connsiteY0-120" fmla="*/ 442346 h 894142"/>
              <a:gd name="connsiteX1-121" fmla="*/ 687115 w 1616782"/>
              <a:gd name="connsiteY1-122" fmla="*/ 206952 h 894142"/>
              <a:gd name="connsiteX2-123" fmla="*/ 1245916 w 1616782"/>
              <a:gd name="connsiteY2-124" fmla="*/ 37868 h 894142"/>
              <a:gd name="connsiteX3-125" fmla="*/ 1608673 w 1616782"/>
              <a:gd name="connsiteY3-126" fmla="*/ 544705 h 894142"/>
              <a:gd name="connsiteX4-127" fmla="*/ 410748 w 1616782"/>
              <a:gd name="connsiteY4-128" fmla="*/ 885871 h 894142"/>
              <a:gd name="connsiteX5-129" fmla="*/ 270525 w 1616782"/>
              <a:gd name="connsiteY5-130" fmla="*/ 442346 h 894142"/>
              <a:gd name="connsiteX0-131" fmla="*/ 270525 w 1616782"/>
              <a:gd name="connsiteY0-132" fmla="*/ 442346 h 894142"/>
              <a:gd name="connsiteX1-133" fmla="*/ 687115 w 1616782"/>
              <a:gd name="connsiteY1-134" fmla="*/ 206952 h 894142"/>
              <a:gd name="connsiteX2-135" fmla="*/ 1245916 w 1616782"/>
              <a:gd name="connsiteY2-136" fmla="*/ 37868 h 894142"/>
              <a:gd name="connsiteX3-137" fmla="*/ 1608673 w 1616782"/>
              <a:gd name="connsiteY3-138" fmla="*/ 544705 h 894142"/>
              <a:gd name="connsiteX4-139" fmla="*/ 410748 w 1616782"/>
              <a:gd name="connsiteY4-140" fmla="*/ 885871 h 894142"/>
              <a:gd name="connsiteX5-141" fmla="*/ 270525 w 1616782"/>
              <a:gd name="connsiteY5-142" fmla="*/ 442346 h 894142"/>
              <a:gd name="connsiteX0-143" fmla="*/ 270525 w 1616782"/>
              <a:gd name="connsiteY0-144" fmla="*/ 442346 h 989498"/>
              <a:gd name="connsiteX1-145" fmla="*/ 687115 w 1616782"/>
              <a:gd name="connsiteY1-146" fmla="*/ 206952 h 989498"/>
              <a:gd name="connsiteX2-147" fmla="*/ 1245916 w 1616782"/>
              <a:gd name="connsiteY2-148" fmla="*/ 37868 h 989498"/>
              <a:gd name="connsiteX3-149" fmla="*/ 1608673 w 1616782"/>
              <a:gd name="connsiteY3-150" fmla="*/ 544705 h 989498"/>
              <a:gd name="connsiteX4-151" fmla="*/ 410748 w 1616782"/>
              <a:gd name="connsiteY4-152" fmla="*/ 885871 h 989498"/>
              <a:gd name="connsiteX5-153" fmla="*/ 270525 w 1616782"/>
              <a:gd name="connsiteY5-154" fmla="*/ 442346 h 989498"/>
              <a:gd name="connsiteX0-155" fmla="*/ 267840 w 1614097"/>
              <a:gd name="connsiteY0-156" fmla="*/ 442346 h 986576"/>
              <a:gd name="connsiteX1-157" fmla="*/ 684430 w 1614097"/>
              <a:gd name="connsiteY1-158" fmla="*/ 206952 h 986576"/>
              <a:gd name="connsiteX2-159" fmla="*/ 1243231 w 1614097"/>
              <a:gd name="connsiteY2-160" fmla="*/ 37868 h 986576"/>
              <a:gd name="connsiteX3-161" fmla="*/ 1605988 w 1614097"/>
              <a:gd name="connsiteY3-162" fmla="*/ 544705 h 986576"/>
              <a:gd name="connsiteX4-163" fmla="*/ 418299 w 1614097"/>
              <a:gd name="connsiteY4-164" fmla="*/ 882459 h 986576"/>
              <a:gd name="connsiteX5-165" fmla="*/ 267840 w 1614097"/>
              <a:gd name="connsiteY5-166" fmla="*/ 442346 h 986576"/>
              <a:gd name="connsiteX0-167" fmla="*/ 270525 w 1606546"/>
              <a:gd name="connsiteY0-168" fmla="*/ 459406 h 986576"/>
              <a:gd name="connsiteX1-169" fmla="*/ 676879 w 1606546"/>
              <a:gd name="connsiteY1-170" fmla="*/ 206952 h 986576"/>
              <a:gd name="connsiteX2-171" fmla="*/ 1235680 w 1606546"/>
              <a:gd name="connsiteY2-172" fmla="*/ 37868 h 986576"/>
              <a:gd name="connsiteX3-173" fmla="*/ 1598437 w 1606546"/>
              <a:gd name="connsiteY3-174" fmla="*/ 544705 h 986576"/>
              <a:gd name="connsiteX4-175" fmla="*/ 410748 w 1606546"/>
              <a:gd name="connsiteY4-176" fmla="*/ 882459 h 986576"/>
              <a:gd name="connsiteX5-177" fmla="*/ 270525 w 1606546"/>
              <a:gd name="connsiteY5-178" fmla="*/ 459406 h 986576"/>
              <a:gd name="connsiteX0-179" fmla="*/ 218974 w 1554995"/>
              <a:gd name="connsiteY0-180" fmla="*/ 459406 h 986576"/>
              <a:gd name="connsiteX1-181" fmla="*/ 625328 w 1554995"/>
              <a:gd name="connsiteY1-182" fmla="*/ 206952 h 986576"/>
              <a:gd name="connsiteX2-183" fmla="*/ 1184129 w 1554995"/>
              <a:gd name="connsiteY2-184" fmla="*/ 37868 h 986576"/>
              <a:gd name="connsiteX3-185" fmla="*/ 1546886 w 1554995"/>
              <a:gd name="connsiteY3-186" fmla="*/ 544705 h 986576"/>
              <a:gd name="connsiteX4-187" fmla="*/ 359197 w 1554995"/>
              <a:gd name="connsiteY4-188" fmla="*/ 882459 h 986576"/>
              <a:gd name="connsiteX5-189" fmla="*/ 218974 w 1554995"/>
              <a:gd name="connsiteY5-190" fmla="*/ 459406 h 986576"/>
              <a:gd name="connsiteX0-191" fmla="*/ 228551 w 1564572"/>
              <a:gd name="connsiteY0-192" fmla="*/ 459406 h 986576"/>
              <a:gd name="connsiteX1-193" fmla="*/ 634905 w 1564572"/>
              <a:gd name="connsiteY1-194" fmla="*/ 206952 h 986576"/>
              <a:gd name="connsiteX2-195" fmla="*/ 1193706 w 1564572"/>
              <a:gd name="connsiteY2-196" fmla="*/ 37868 h 986576"/>
              <a:gd name="connsiteX3-197" fmla="*/ 1556463 w 1564572"/>
              <a:gd name="connsiteY3-198" fmla="*/ 544705 h 986576"/>
              <a:gd name="connsiteX4-199" fmla="*/ 368774 w 1564572"/>
              <a:gd name="connsiteY4-200" fmla="*/ 882459 h 986576"/>
              <a:gd name="connsiteX5-201" fmla="*/ 228551 w 1564572"/>
              <a:gd name="connsiteY5-202" fmla="*/ 459406 h 986576"/>
              <a:gd name="connsiteX0-203" fmla="*/ 228551 w 1562647"/>
              <a:gd name="connsiteY0-204" fmla="*/ 459406 h 959200"/>
              <a:gd name="connsiteX1-205" fmla="*/ 634905 w 1562647"/>
              <a:gd name="connsiteY1-206" fmla="*/ 206952 h 959200"/>
              <a:gd name="connsiteX2-207" fmla="*/ 1193706 w 1562647"/>
              <a:gd name="connsiteY2-208" fmla="*/ 37868 h 959200"/>
              <a:gd name="connsiteX3-209" fmla="*/ 1556463 w 1562647"/>
              <a:gd name="connsiteY3-210" fmla="*/ 544705 h 959200"/>
              <a:gd name="connsiteX4-211" fmla="*/ 879808 w 1562647"/>
              <a:gd name="connsiteY4-212" fmla="*/ 928383 h 959200"/>
              <a:gd name="connsiteX5-213" fmla="*/ 368774 w 1562647"/>
              <a:gd name="connsiteY5-214" fmla="*/ 882459 h 959200"/>
              <a:gd name="connsiteX6" fmla="*/ 228551 w 1562647"/>
              <a:gd name="connsiteY6" fmla="*/ 459406 h 959200"/>
              <a:gd name="connsiteX0-215" fmla="*/ 228551 w 1561237"/>
              <a:gd name="connsiteY0-216" fmla="*/ 365695 h 865489"/>
              <a:gd name="connsiteX1-217" fmla="*/ 634905 w 1561237"/>
              <a:gd name="connsiteY1-218" fmla="*/ 113241 h 865489"/>
              <a:gd name="connsiteX2-219" fmla="*/ 1094760 w 1561237"/>
              <a:gd name="connsiteY2-220" fmla="*/ 80634 h 865489"/>
              <a:gd name="connsiteX3-221" fmla="*/ 1556463 w 1561237"/>
              <a:gd name="connsiteY3-222" fmla="*/ 450994 h 865489"/>
              <a:gd name="connsiteX4-223" fmla="*/ 879808 w 1561237"/>
              <a:gd name="connsiteY4-224" fmla="*/ 834672 h 865489"/>
              <a:gd name="connsiteX5-225" fmla="*/ 368774 w 1561237"/>
              <a:gd name="connsiteY5-226" fmla="*/ 788748 h 865489"/>
              <a:gd name="connsiteX6-227" fmla="*/ 228551 w 1561237"/>
              <a:gd name="connsiteY6-228" fmla="*/ 365695 h 865489"/>
              <a:gd name="connsiteX0-229" fmla="*/ 228551 w 1561237"/>
              <a:gd name="connsiteY0-230" fmla="*/ 422854 h 922648"/>
              <a:gd name="connsiteX1-231" fmla="*/ 634905 w 1561237"/>
              <a:gd name="connsiteY1-232" fmla="*/ 170400 h 922648"/>
              <a:gd name="connsiteX2-233" fmla="*/ 1094760 w 1561237"/>
              <a:gd name="connsiteY2-234" fmla="*/ 137793 h 922648"/>
              <a:gd name="connsiteX3-235" fmla="*/ 1556463 w 1561237"/>
              <a:gd name="connsiteY3-236" fmla="*/ 508153 h 922648"/>
              <a:gd name="connsiteX4-237" fmla="*/ 879808 w 1561237"/>
              <a:gd name="connsiteY4-238" fmla="*/ 891831 h 922648"/>
              <a:gd name="connsiteX5-239" fmla="*/ 368774 w 1561237"/>
              <a:gd name="connsiteY5-240" fmla="*/ 845907 h 922648"/>
              <a:gd name="connsiteX6-241" fmla="*/ 228551 w 1561237"/>
              <a:gd name="connsiteY6-242" fmla="*/ 422854 h 922648"/>
              <a:gd name="connsiteX0-243" fmla="*/ 228551 w 1561237"/>
              <a:gd name="connsiteY0-244" fmla="*/ 458088 h 957882"/>
              <a:gd name="connsiteX1-245" fmla="*/ 634905 w 1561237"/>
              <a:gd name="connsiteY1-246" fmla="*/ 205634 h 957882"/>
              <a:gd name="connsiteX2-247" fmla="*/ 1094760 w 1561237"/>
              <a:gd name="connsiteY2-248" fmla="*/ 173027 h 957882"/>
              <a:gd name="connsiteX3-249" fmla="*/ 1556463 w 1561237"/>
              <a:gd name="connsiteY3-250" fmla="*/ 543387 h 957882"/>
              <a:gd name="connsiteX4-251" fmla="*/ 879808 w 1561237"/>
              <a:gd name="connsiteY4-252" fmla="*/ 927065 h 957882"/>
              <a:gd name="connsiteX5-253" fmla="*/ 368774 w 1561237"/>
              <a:gd name="connsiteY5-254" fmla="*/ 881141 h 957882"/>
              <a:gd name="connsiteX6-255" fmla="*/ 228551 w 1561237"/>
              <a:gd name="connsiteY6-256" fmla="*/ 458088 h 957882"/>
              <a:gd name="connsiteX0-257" fmla="*/ 228551 w 1561237"/>
              <a:gd name="connsiteY0-258" fmla="*/ 458088 h 957882"/>
              <a:gd name="connsiteX1-259" fmla="*/ 634905 w 1561237"/>
              <a:gd name="connsiteY1-260" fmla="*/ 205634 h 957882"/>
              <a:gd name="connsiteX2-261" fmla="*/ 1094760 w 1561237"/>
              <a:gd name="connsiteY2-262" fmla="*/ 173027 h 957882"/>
              <a:gd name="connsiteX3-263" fmla="*/ 1556463 w 1561237"/>
              <a:gd name="connsiteY3-264" fmla="*/ 543387 h 957882"/>
              <a:gd name="connsiteX4-265" fmla="*/ 879808 w 1561237"/>
              <a:gd name="connsiteY4-266" fmla="*/ 927065 h 957882"/>
              <a:gd name="connsiteX5-267" fmla="*/ 368774 w 1561237"/>
              <a:gd name="connsiteY5-268" fmla="*/ 881141 h 957882"/>
              <a:gd name="connsiteX6-269" fmla="*/ 228551 w 1561237"/>
              <a:gd name="connsiteY6-270" fmla="*/ 458088 h 957882"/>
              <a:gd name="connsiteX0-271" fmla="*/ 228551 w 1561237"/>
              <a:gd name="connsiteY0-272" fmla="*/ 458088 h 957882"/>
              <a:gd name="connsiteX1-273" fmla="*/ 634905 w 1561237"/>
              <a:gd name="connsiteY1-274" fmla="*/ 205634 h 957882"/>
              <a:gd name="connsiteX2-275" fmla="*/ 1094760 w 1561237"/>
              <a:gd name="connsiteY2-276" fmla="*/ 173027 h 957882"/>
              <a:gd name="connsiteX3-277" fmla="*/ 1556463 w 1561237"/>
              <a:gd name="connsiteY3-278" fmla="*/ 543387 h 957882"/>
              <a:gd name="connsiteX4-279" fmla="*/ 879808 w 1561237"/>
              <a:gd name="connsiteY4-280" fmla="*/ 927065 h 957882"/>
              <a:gd name="connsiteX5-281" fmla="*/ 368774 w 1561237"/>
              <a:gd name="connsiteY5-282" fmla="*/ 881141 h 957882"/>
              <a:gd name="connsiteX6-283" fmla="*/ 228551 w 1561237"/>
              <a:gd name="connsiteY6-284" fmla="*/ 458088 h 957882"/>
              <a:gd name="connsiteX0-285" fmla="*/ 228551 w 1561237"/>
              <a:gd name="connsiteY0-286" fmla="*/ 451797 h 951591"/>
              <a:gd name="connsiteX1-287" fmla="*/ 634905 w 1561237"/>
              <a:gd name="connsiteY1-288" fmla="*/ 212990 h 951591"/>
              <a:gd name="connsiteX2-289" fmla="*/ 1094760 w 1561237"/>
              <a:gd name="connsiteY2-290" fmla="*/ 166736 h 951591"/>
              <a:gd name="connsiteX3-291" fmla="*/ 1556463 w 1561237"/>
              <a:gd name="connsiteY3-292" fmla="*/ 537096 h 951591"/>
              <a:gd name="connsiteX4-293" fmla="*/ 879808 w 1561237"/>
              <a:gd name="connsiteY4-294" fmla="*/ 920774 h 951591"/>
              <a:gd name="connsiteX5-295" fmla="*/ 368774 w 1561237"/>
              <a:gd name="connsiteY5-296" fmla="*/ 874850 h 951591"/>
              <a:gd name="connsiteX6-297" fmla="*/ 228551 w 1561237"/>
              <a:gd name="connsiteY6-298" fmla="*/ 451797 h 951591"/>
              <a:gd name="connsiteX0-299" fmla="*/ 228551 w 1561237"/>
              <a:gd name="connsiteY0-300" fmla="*/ 451797 h 951591"/>
              <a:gd name="connsiteX1-301" fmla="*/ 634905 w 1561237"/>
              <a:gd name="connsiteY1-302" fmla="*/ 212990 h 951591"/>
              <a:gd name="connsiteX2-303" fmla="*/ 1094760 w 1561237"/>
              <a:gd name="connsiteY2-304" fmla="*/ 166736 h 951591"/>
              <a:gd name="connsiteX3-305" fmla="*/ 1556463 w 1561237"/>
              <a:gd name="connsiteY3-306" fmla="*/ 537096 h 951591"/>
              <a:gd name="connsiteX4-307" fmla="*/ 879808 w 1561237"/>
              <a:gd name="connsiteY4-308" fmla="*/ 920774 h 951591"/>
              <a:gd name="connsiteX5-309" fmla="*/ 368774 w 1561237"/>
              <a:gd name="connsiteY5-310" fmla="*/ 874850 h 951591"/>
              <a:gd name="connsiteX6-311" fmla="*/ 228551 w 1561237"/>
              <a:gd name="connsiteY6-312" fmla="*/ 451797 h 951591"/>
              <a:gd name="connsiteX0-313" fmla="*/ 219475 w 1552161"/>
              <a:gd name="connsiteY0-314" fmla="*/ 451797 h 951591"/>
              <a:gd name="connsiteX1-315" fmla="*/ 625829 w 1552161"/>
              <a:gd name="connsiteY1-316" fmla="*/ 212990 h 951591"/>
              <a:gd name="connsiteX2-317" fmla="*/ 1085684 w 1552161"/>
              <a:gd name="connsiteY2-318" fmla="*/ 166736 h 951591"/>
              <a:gd name="connsiteX3-319" fmla="*/ 1547387 w 1552161"/>
              <a:gd name="connsiteY3-320" fmla="*/ 537096 h 951591"/>
              <a:gd name="connsiteX4-321" fmla="*/ 870732 w 1552161"/>
              <a:gd name="connsiteY4-322" fmla="*/ 920774 h 951591"/>
              <a:gd name="connsiteX5-323" fmla="*/ 359698 w 1552161"/>
              <a:gd name="connsiteY5-324" fmla="*/ 874850 h 951591"/>
              <a:gd name="connsiteX6-325" fmla="*/ 219475 w 1552161"/>
              <a:gd name="connsiteY6-326" fmla="*/ 451797 h 951591"/>
              <a:gd name="connsiteX0-327" fmla="*/ 230520 w 1563206"/>
              <a:gd name="connsiteY0-328" fmla="*/ 451797 h 951591"/>
              <a:gd name="connsiteX1-329" fmla="*/ 636874 w 1563206"/>
              <a:gd name="connsiteY1-330" fmla="*/ 212990 h 951591"/>
              <a:gd name="connsiteX2-331" fmla="*/ 1096729 w 1563206"/>
              <a:gd name="connsiteY2-332" fmla="*/ 166736 h 951591"/>
              <a:gd name="connsiteX3-333" fmla="*/ 1558432 w 1563206"/>
              <a:gd name="connsiteY3-334" fmla="*/ 537096 h 951591"/>
              <a:gd name="connsiteX4-335" fmla="*/ 881777 w 1563206"/>
              <a:gd name="connsiteY4-336" fmla="*/ 920774 h 951591"/>
              <a:gd name="connsiteX5-337" fmla="*/ 370743 w 1563206"/>
              <a:gd name="connsiteY5-338" fmla="*/ 874850 h 951591"/>
              <a:gd name="connsiteX6-339" fmla="*/ 230520 w 1563206"/>
              <a:gd name="connsiteY6-340" fmla="*/ 451797 h 951591"/>
              <a:gd name="connsiteX0-341" fmla="*/ 230520 w 1563206"/>
              <a:gd name="connsiteY0-342" fmla="*/ 451797 h 1058922"/>
              <a:gd name="connsiteX1-343" fmla="*/ 636874 w 1563206"/>
              <a:gd name="connsiteY1-344" fmla="*/ 212990 h 1058922"/>
              <a:gd name="connsiteX2-345" fmla="*/ 1096729 w 1563206"/>
              <a:gd name="connsiteY2-346" fmla="*/ 166736 h 1058922"/>
              <a:gd name="connsiteX3-347" fmla="*/ 1558432 w 1563206"/>
              <a:gd name="connsiteY3-348" fmla="*/ 537096 h 1058922"/>
              <a:gd name="connsiteX4-349" fmla="*/ 881777 w 1563206"/>
              <a:gd name="connsiteY4-350" fmla="*/ 920774 h 1058922"/>
              <a:gd name="connsiteX5-351" fmla="*/ 370743 w 1563206"/>
              <a:gd name="connsiteY5-352" fmla="*/ 874850 h 1058922"/>
              <a:gd name="connsiteX6-353" fmla="*/ 230520 w 1563206"/>
              <a:gd name="connsiteY6-354" fmla="*/ 451797 h 1058922"/>
              <a:gd name="connsiteX0-355" fmla="*/ 230520 w 1563206"/>
              <a:gd name="connsiteY0-356" fmla="*/ 451797 h 1043636"/>
              <a:gd name="connsiteX1-357" fmla="*/ 636874 w 1563206"/>
              <a:gd name="connsiteY1-358" fmla="*/ 212990 h 1043636"/>
              <a:gd name="connsiteX2-359" fmla="*/ 1096729 w 1563206"/>
              <a:gd name="connsiteY2-360" fmla="*/ 166736 h 1043636"/>
              <a:gd name="connsiteX3-361" fmla="*/ 1558432 w 1563206"/>
              <a:gd name="connsiteY3-362" fmla="*/ 537096 h 1043636"/>
              <a:gd name="connsiteX4-363" fmla="*/ 851069 w 1563206"/>
              <a:gd name="connsiteY4-364" fmla="*/ 873007 h 1043636"/>
              <a:gd name="connsiteX5-365" fmla="*/ 370743 w 1563206"/>
              <a:gd name="connsiteY5-366" fmla="*/ 874850 h 1043636"/>
              <a:gd name="connsiteX6-367" fmla="*/ 230520 w 1563206"/>
              <a:gd name="connsiteY6-368" fmla="*/ 451797 h 1043636"/>
              <a:gd name="connsiteX0-369" fmla="*/ 230520 w 1563206"/>
              <a:gd name="connsiteY0-370" fmla="*/ 451797 h 1045673"/>
              <a:gd name="connsiteX1-371" fmla="*/ 636874 w 1563206"/>
              <a:gd name="connsiteY1-372" fmla="*/ 212990 h 1045673"/>
              <a:gd name="connsiteX2-373" fmla="*/ 1096729 w 1563206"/>
              <a:gd name="connsiteY2-374" fmla="*/ 166736 h 1045673"/>
              <a:gd name="connsiteX3-375" fmla="*/ 1558432 w 1563206"/>
              <a:gd name="connsiteY3-376" fmla="*/ 537096 h 1045673"/>
              <a:gd name="connsiteX4-377" fmla="*/ 837422 w 1563206"/>
              <a:gd name="connsiteY4-378" fmla="*/ 879831 h 1045673"/>
              <a:gd name="connsiteX5-379" fmla="*/ 370743 w 1563206"/>
              <a:gd name="connsiteY5-380" fmla="*/ 874850 h 1045673"/>
              <a:gd name="connsiteX6-381" fmla="*/ 230520 w 1563206"/>
              <a:gd name="connsiteY6-382" fmla="*/ 451797 h 1045673"/>
              <a:gd name="connsiteX0-383" fmla="*/ 230520 w 1563206"/>
              <a:gd name="connsiteY0-384" fmla="*/ 451797 h 1073235"/>
              <a:gd name="connsiteX1-385" fmla="*/ 636874 w 1563206"/>
              <a:gd name="connsiteY1-386" fmla="*/ 212990 h 1073235"/>
              <a:gd name="connsiteX2-387" fmla="*/ 1096729 w 1563206"/>
              <a:gd name="connsiteY2-388" fmla="*/ 166736 h 1073235"/>
              <a:gd name="connsiteX3-389" fmla="*/ 1558432 w 1563206"/>
              <a:gd name="connsiteY3-390" fmla="*/ 537096 h 1073235"/>
              <a:gd name="connsiteX4-391" fmla="*/ 837422 w 1563206"/>
              <a:gd name="connsiteY4-392" fmla="*/ 879831 h 1073235"/>
              <a:gd name="connsiteX5-393" fmla="*/ 370743 w 1563206"/>
              <a:gd name="connsiteY5-394" fmla="*/ 874850 h 1073235"/>
              <a:gd name="connsiteX6-395" fmla="*/ 230520 w 1563206"/>
              <a:gd name="connsiteY6-396" fmla="*/ 451797 h 1073235"/>
              <a:gd name="connsiteX0-397" fmla="*/ 230520 w 1563206"/>
              <a:gd name="connsiteY0-398" fmla="*/ 451797 h 1073235"/>
              <a:gd name="connsiteX1-399" fmla="*/ 636874 w 1563206"/>
              <a:gd name="connsiteY1-400" fmla="*/ 212990 h 1073235"/>
              <a:gd name="connsiteX2-401" fmla="*/ 1096729 w 1563206"/>
              <a:gd name="connsiteY2-402" fmla="*/ 166736 h 1073235"/>
              <a:gd name="connsiteX3-403" fmla="*/ 1558432 w 1563206"/>
              <a:gd name="connsiteY3-404" fmla="*/ 537096 h 1073235"/>
              <a:gd name="connsiteX4-405" fmla="*/ 837422 w 1563206"/>
              <a:gd name="connsiteY4-406" fmla="*/ 879831 h 1073235"/>
              <a:gd name="connsiteX5-407" fmla="*/ 370743 w 1563206"/>
              <a:gd name="connsiteY5-408" fmla="*/ 874850 h 1073235"/>
              <a:gd name="connsiteX6-409" fmla="*/ 230520 w 1563206"/>
              <a:gd name="connsiteY6-410" fmla="*/ 451797 h 1073235"/>
              <a:gd name="connsiteX0-411" fmla="*/ 230520 w 1563206"/>
              <a:gd name="connsiteY0-412" fmla="*/ 451797 h 1064593"/>
              <a:gd name="connsiteX1-413" fmla="*/ 636874 w 1563206"/>
              <a:gd name="connsiteY1-414" fmla="*/ 212990 h 1064593"/>
              <a:gd name="connsiteX2-415" fmla="*/ 1096729 w 1563206"/>
              <a:gd name="connsiteY2-416" fmla="*/ 166736 h 1064593"/>
              <a:gd name="connsiteX3-417" fmla="*/ 1558432 w 1563206"/>
              <a:gd name="connsiteY3-418" fmla="*/ 537096 h 1064593"/>
              <a:gd name="connsiteX4-419" fmla="*/ 830598 w 1563206"/>
              <a:gd name="connsiteY4-420" fmla="*/ 855947 h 1064593"/>
              <a:gd name="connsiteX5-421" fmla="*/ 370743 w 1563206"/>
              <a:gd name="connsiteY5-422" fmla="*/ 874850 h 1064593"/>
              <a:gd name="connsiteX6-423" fmla="*/ 230520 w 1563206"/>
              <a:gd name="connsiteY6-424" fmla="*/ 451797 h 1064593"/>
              <a:gd name="connsiteX0-425" fmla="*/ 230520 w 1563206"/>
              <a:gd name="connsiteY0-426" fmla="*/ 451797 h 1065571"/>
              <a:gd name="connsiteX1-427" fmla="*/ 636874 w 1563206"/>
              <a:gd name="connsiteY1-428" fmla="*/ 212990 h 1065571"/>
              <a:gd name="connsiteX2-429" fmla="*/ 1096729 w 1563206"/>
              <a:gd name="connsiteY2-430" fmla="*/ 166736 h 1065571"/>
              <a:gd name="connsiteX3-431" fmla="*/ 1558432 w 1563206"/>
              <a:gd name="connsiteY3-432" fmla="*/ 537096 h 1065571"/>
              <a:gd name="connsiteX4-433" fmla="*/ 830598 w 1563206"/>
              <a:gd name="connsiteY4-434" fmla="*/ 855947 h 1065571"/>
              <a:gd name="connsiteX5-435" fmla="*/ 370743 w 1563206"/>
              <a:gd name="connsiteY5-436" fmla="*/ 874850 h 1065571"/>
              <a:gd name="connsiteX6-437" fmla="*/ 230520 w 1563206"/>
              <a:gd name="connsiteY6-438" fmla="*/ 451797 h 1065571"/>
              <a:gd name="connsiteX0-439" fmla="*/ 230520 w 1563206"/>
              <a:gd name="connsiteY0-440" fmla="*/ 451797 h 1058207"/>
              <a:gd name="connsiteX1-441" fmla="*/ 636874 w 1563206"/>
              <a:gd name="connsiteY1-442" fmla="*/ 212990 h 1058207"/>
              <a:gd name="connsiteX2-443" fmla="*/ 1096729 w 1563206"/>
              <a:gd name="connsiteY2-444" fmla="*/ 166736 h 1058207"/>
              <a:gd name="connsiteX3-445" fmla="*/ 1558432 w 1563206"/>
              <a:gd name="connsiteY3-446" fmla="*/ 537096 h 1058207"/>
              <a:gd name="connsiteX4-447" fmla="*/ 830598 w 1563206"/>
              <a:gd name="connsiteY4-448" fmla="*/ 855947 h 1058207"/>
              <a:gd name="connsiteX5-449" fmla="*/ 370743 w 1563206"/>
              <a:gd name="connsiteY5-450" fmla="*/ 874850 h 1058207"/>
              <a:gd name="connsiteX6-451" fmla="*/ 230520 w 1563206"/>
              <a:gd name="connsiteY6-452" fmla="*/ 451797 h 1058207"/>
              <a:gd name="connsiteX0-453" fmla="*/ 230520 w 1563206"/>
              <a:gd name="connsiteY0-454" fmla="*/ 451797 h 1068411"/>
              <a:gd name="connsiteX1-455" fmla="*/ 636874 w 1563206"/>
              <a:gd name="connsiteY1-456" fmla="*/ 212990 h 1068411"/>
              <a:gd name="connsiteX2-457" fmla="*/ 1096729 w 1563206"/>
              <a:gd name="connsiteY2-458" fmla="*/ 166736 h 1068411"/>
              <a:gd name="connsiteX3-459" fmla="*/ 1558432 w 1563206"/>
              <a:gd name="connsiteY3-460" fmla="*/ 537096 h 1068411"/>
              <a:gd name="connsiteX4-461" fmla="*/ 830598 w 1563206"/>
              <a:gd name="connsiteY4-462" fmla="*/ 855947 h 1068411"/>
              <a:gd name="connsiteX5-463" fmla="*/ 370743 w 1563206"/>
              <a:gd name="connsiteY5-464" fmla="*/ 874850 h 1068411"/>
              <a:gd name="connsiteX6-465" fmla="*/ 230520 w 1563206"/>
              <a:gd name="connsiteY6-466" fmla="*/ 451797 h 1068411"/>
              <a:gd name="connsiteX0-467" fmla="*/ 230520 w 1282437"/>
              <a:gd name="connsiteY0-468" fmla="*/ 451797 h 1068411"/>
              <a:gd name="connsiteX1-469" fmla="*/ 636874 w 1282437"/>
              <a:gd name="connsiteY1-470" fmla="*/ 212990 h 1068411"/>
              <a:gd name="connsiteX2-471" fmla="*/ 1096729 w 1282437"/>
              <a:gd name="connsiteY2-472" fmla="*/ 166736 h 1068411"/>
              <a:gd name="connsiteX3-473" fmla="*/ 1268417 w 1282437"/>
              <a:gd name="connsiteY3-474" fmla="*/ 605334 h 1068411"/>
              <a:gd name="connsiteX4-475" fmla="*/ 830598 w 1282437"/>
              <a:gd name="connsiteY4-476" fmla="*/ 855947 h 1068411"/>
              <a:gd name="connsiteX5-477" fmla="*/ 370743 w 1282437"/>
              <a:gd name="connsiteY5-478" fmla="*/ 874850 h 1068411"/>
              <a:gd name="connsiteX6-479" fmla="*/ 230520 w 1282437"/>
              <a:gd name="connsiteY6-480" fmla="*/ 451797 h 1068411"/>
              <a:gd name="connsiteX0-481" fmla="*/ 230520 w 1282437"/>
              <a:gd name="connsiteY0-482" fmla="*/ 451797 h 1068411"/>
              <a:gd name="connsiteX1-483" fmla="*/ 636874 w 1282437"/>
              <a:gd name="connsiteY1-484" fmla="*/ 212990 h 1068411"/>
              <a:gd name="connsiteX2-485" fmla="*/ 1096729 w 1282437"/>
              <a:gd name="connsiteY2-486" fmla="*/ 166736 h 1068411"/>
              <a:gd name="connsiteX3-487" fmla="*/ 1268417 w 1282437"/>
              <a:gd name="connsiteY3-488" fmla="*/ 605334 h 1068411"/>
              <a:gd name="connsiteX4-489" fmla="*/ 830598 w 1282437"/>
              <a:gd name="connsiteY4-490" fmla="*/ 855947 h 1068411"/>
              <a:gd name="connsiteX5-491" fmla="*/ 370743 w 1282437"/>
              <a:gd name="connsiteY5-492" fmla="*/ 874850 h 1068411"/>
              <a:gd name="connsiteX6-493" fmla="*/ 230520 w 1282437"/>
              <a:gd name="connsiteY6-494" fmla="*/ 451797 h 1068411"/>
              <a:gd name="connsiteX0-495" fmla="*/ 230520 w 1394947"/>
              <a:gd name="connsiteY0-496" fmla="*/ 451797 h 1068411"/>
              <a:gd name="connsiteX1-497" fmla="*/ 636874 w 1394947"/>
              <a:gd name="connsiteY1-498" fmla="*/ 212990 h 1068411"/>
              <a:gd name="connsiteX2-499" fmla="*/ 1096729 w 1394947"/>
              <a:gd name="connsiteY2-500" fmla="*/ 166736 h 1068411"/>
              <a:gd name="connsiteX3-501" fmla="*/ 1268417 w 1394947"/>
              <a:gd name="connsiteY3-502" fmla="*/ 605334 h 1068411"/>
              <a:gd name="connsiteX4-503" fmla="*/ 830598 w 1394947"/>
              <a:gd name="connsiteY4-504" fmla="*/ 855947 h 1068411"/>
              <a:gd name="connsiteX5-505" fmla="*/ 370743 w 1394947"/>
              <a:gd name="connsiteY5-506" fmla="*/ 874850 h 1068411"/>
              <a:gd name="connsiteX6-507" fmla="*/ 230520 w 1394947"/>
              <a:gd name="connsiteY6-508" fmla="*/ 451797 h 1068411"/>
              <a:gd name="connsiteX0-509" fmla="*/ 230520 w 1386805"/>
              <a:gd name="connsiteY0-510" fmla="*/ 451797 h 1068411"/>
              <a:gd name="connsiteX1-511" fmla="*/ 636874 w 1386805"/>
              <a:gd name="connsiteY1-512" fmla="*/ 212990 h 1068411"/>
              <a:gd name="connsiteX2-513" fmla="*/ 1096729 w 1386805"/>
              <a:gd name="connsiteY2-514" fmla="*/ 166736 h 1068411"/>
              <a:gd name="connsiteX3-515" fmla="*/ 1258181 w 1386805"/>
              <a:gd name="connsiteY3-516" fmla="*/ 595099 h 1068411"/>
              <a:gd name="connsiteX4-517" fmla="*/ 830598 w 1386805"/>
              <a:gd name="connsiteY4-518" fmla="*/ 855947 h 1068411"/>
              <a:gd name="connsiteX5-519" fmla="*/ 370743 w 1386805"/>
              <a:gd name="connsiteY5-520" fmla="*/ 874850 h 1068411"/>
              <a:gd name="connsiteX6-521" fmla="*/ 230520 w 1386805"/>
              <a:gd name="connsiteY6-522" fmla="*/ 451797 h 1068411"/>
              <a:gd name="connsiteX0-523" fmla="*/ 230520 w 1447734"/>
              <a:gd name="connsiteY0-524" fmla="*/ 451797 h 1068411"/>
              <a:gd name="connsiteX1-525" fmla="*/ 636874 w 1447734"/>
              <a:gd name="connsiteY1-526" fmla="*/ 212990 h 1068411"/>
              <a:gd name="connsiteX2-527" fmla="*/ 1096729 w 1447734"/>
              <a:gd name="connsiteY2-528" fmla="*/ 166736 h 1068411"/>
              <a:gd name="connsiteX3-529" fmla="*/ 1258181 w 1447734"/>
              <a:gd name="connsiteY3-530" fmla="*/ 595099 h 1068411"/>
              <a:gd name="connsiteX4-531" fmla="*/ 830598 w 1447734"/>
              <a:gd name="connsiteY4-532" fmla="*/ 855947 h 1068411"/>
              <a:gd name="connsiteX5-533" fmla="*/ 370743 w 1447734"/>
              <a:gd name="connsiteY5-534" fmla="*/ 874850 h 1068411"/>
              <a:gd name="connsiteX6-535" fmla="*/ 230520 w 1447734"/>
              <a:gd name="connsiteY6-536" fmla="*/ 451797 h 1068411"/>
              <a:gd name="connsiteX0-537" fmla="*/ 230520 w 1441257"/>
              <a:gd name="connsiteY0-538" fmla="*/ 451797 h 1068411"/>
              <a:gd name="connsiteX1-539" fmla="*/ 636874 w 1441257"/>
              <a:gd name="connsiteY1-540" fmla="*/ 212990 h 1068411"/>
              <a:gd name="connsiteX2-541" fmla="*/ 1096729 w 1441257"/>
              <a:gd name="connsiteY2-542" fmla="*/ 166736 h 1068411"/>
              <a:gd name="connsiteX3-543" fmla="*/ 1247945 w 1441257"/>
              <a:gd name="connsiteY3-544" fmla="*/ 608747 h 1068411"/>
              <a:gd name="connsiteX4-545" fmla="*/ 830598 w 1441257"/>
              <a:gd name="connsiteY4-546" fmla="*/ 855947 h 1068411"/>
              <a:gd name="connsiteX5-547" fmla="*/ 370743 w 1441257"/>
              <a:gd name="connsiteY5-548" fmla="*/ 874850 h 1068411"/>
              <a:gd name="connsiteX6-549" fmla="*/ 230520 w 1441257"/>
              <a:gd name="connsiteY6-550" fmla="*/ 451797 h 1068411"/>
              <a:gd name="connsiteX0-551" fmla="*/ 230520 w 1461717"/>
              <a:gd name="connsiteY0-552" fmla="*/ 451797 h 1068411"/>
              <a:gd name="connsiteX1-553" fmla="*/ 636874 w 1461717"/>
              <a:gd name="connsiteY1-554" fmla="*/ 212990 h 1068411"/>
              <a:gd name="connsiteX2-555" fmla="*/ 1096729 w 1461717"/>
              <a:gd name="connsiteY2-556" fmla="*/ 166736 h 1068411"/>
              <a:gd name="connsiteX3-557" fmla="*/ 1247945 w 1461717"/>
              <a:gd name="connsiteY3-558" fmla="*/ 608747 h 1068411"/>
              <a:gd name="connsiteX4-559" fmla="*/ 830598 w 1461717"/>
              <a:gd name="connsiteY4-560" fmla="*/ 855947 h 1068411"/>
              <a:gd name="connsiteX5-561" fmla="*/ 370743 w 1461717"/>
              <a:gd name="connsiteY5-562" fmla="*/ 874850 h 1068411"/>
              <a:gd name="connsiteX6-563" fmla="*/ 230520 w 1461717"/>
              <a:gd name="connsiteY6-564" fmla="*/ 451797 h 1068411"/>
              <a:gd name="connsiteX0-565" fmla="*/ 230520 w 1461717"/>
              <a:gd name="connsiteY0-566" fmla="*/ 444441 h 1061055"/>
              <a:gd name="connsiteX1-567" fmla="*/ 636874 w 1461717"/>
              <a:gd name="connsiteY1-568" fmla="*/ 205634 h 1061055"/>
              <a:gd name="connsiteX2-569" fmla="*/ 1096729 w 1461717"/>
              <a:gd name="connsiteY2-570" fmla="*/ 173028 h 1061055"/>
              <a:gd name="connsiteX3-571" fmla="*/ 1247945 w 1461717"/>
              <a:gd name="connsiteY3-572" fmla="*/ 601391 h 1061055"/>
              <a:gd name="connsiteX4-573" fmla="*/ 830598 w 1461717"/>
              <a:gd name="connsiteY4-574" fmla="*/ 848591 h 1061055"/>
              <a:gd name="connsiteX5-575" fmla="*/ 370743 w 1461717"/>
              <a:gd name="connsiteY5-576" fmla="*/ 867494 h 1061055"/>
              <a:gd name="connsiteX6-577" fmla="*/ 230520 w 1461717"/>
              <a:gd name="connsiteY6-578" fmla="*/ 444441 h 1061055"/>
              <a:gd name="connsiteX0-579" fmla="*/ 230520 w 1460719"/>
              <a:gd name="connsiteY0-580" fmla="*/ 444441 h 1061055"/>
              <a:gd name="connsiteX1-581" fmla="*/ 636874 w 1460719"/>
              <a:gd name="connsiteY1-582" fmla="*/ 205634 h 1061055"/>
              <a:gd name="connsiteX2-583" fmla="*/ 1096729 w 1460719"/>
              <a:gd name="connsiteY2-584" fmla="*/ 173028 h 1061055"/>
              <a:gd name="connsiteX3-585" fmla="*/ 1247945 w 1460719"/>
              <a:gd name="connsiteY3-586" fmla="*/ 601391 h 1061055"/>
              <a:gd name="connsiteX4-587" fmla="*/ 830598 w 1460719"/>
              <a:gd name="connsiteY4-588" fmla="*/ 848591 h 1061055"/>
              <a:gd name="connsiteX5-589" fmla="*/ 370743 w 1460719"/>
              <a:gd name="connsiteY5-590" fmla="*/ 867494 h 1061055"/>
              <a:gd name="connsiteX6-591" fmla="*/ 230520 w 1460719"/>
              <a:gd name="connsiteY6-592" fmla="*/ 444441 h 1061055"/>
              <a:gd name="connsiteX0-593" fmla="*/ 230520 w 1460719"/>
              <a:gd name="connsiteY0-594" fmla="*/ 459238 h 1075852"/>
              <a:gd name="connsiteX1-595" fmla="*/ 636874 w 1460719"/>
              <a:gd name="connsiteY1-596" fmla="*/ 220431 h 1075852"/>
              <a:gd name="connsiteX2-597" fmla="*/ 1096729 w 1460719"/>
              <a:gd name="connsiteY2-598" fmla="*/ 187825 h 1075852"/>
              <a:gd name="connsiteX3-599" fmla="*/ 1247945 w 1460719"/>
              <a:gd name="connsiteY3-600" fmla="*/ 616188 h 1075852"/>
              <a:gd name="connsiteX4-601" fmla="*/ 830598 w 1460719"/>
              <a:gd name="connsiteY4-602" fmla="*/ 863388 h 1075852"/>
              <a:gd name="connsiteX5-603" fmla="*/ 370743 w 1460719"/>
              <a:gd name="connsiteY5-604" fmla="*/ 882291 h 1075852"/>
              <a:gd name="connsiteX6-605" fmla="*/ 230520 w 1460719"/>
              <a:gd name="connsiteY6-606" fmla="*/ 459238 h 1075852"/>
              <a:gd name="connsiteX0-607" fmla="*/ 230520 w 1460719"/>
              <a:gd name="connsiteY0-608" fmla="*/ 459238 h 1075852"/>
              <a:gd name="connsiteX1-609" fmla="*/ 636874 w 1460719"/>
              <a:gd name="connsiteY1-610" fmla="*/ 220431 h 1075852"/>
              <a:gd name="connsiteX2-611" fmla="*/ 1096729 w 1460719"/>
              <a:gd name="connsiteY2-612" fmla="*/ 187825 h 1075852"/>
              <a:gd name="connsiteX3-613" fmla="*/ 1247945 w 1460719"/>
              <a:gd name="connsiteY3-614" fmla="*/ 616188 h 1075852"/>
              <a:gd name="connsiteX4-615" fmla="*/ 830598 w 1460719"/>
              <a:gd name="connsiteY4-616" fmla="*/ 863388 h 1075852"/>
              <a:gd name="connsiteX5-617" fmla="*/ 370743 w 1460719"/>
              <a:gd name="connsiteY5-618" fmla="*/ 882291 h 1075852"/>
              <a:gd name="connsiteX6-619" fmla="*/ 230520 w 1460719"/>
              <a:gd name="connsiteY6-620" fmla="*/ 459238 h 1075852"/>
              <a:gd name="connsiteX0-621" fmla="*/ 230520 w 1460719"/>
              <a:gd name="connsiteY0-622" fmla="*/ 463891 h 1080505"/>
              <a:gd name="connsiteX1-623" fmla="*/ 636874 w 1460719"/>
              <a:gd name="connsiteY1-624" fmla="*/ 214848 h 1080505"/>
              <a:gd name="connsiteX2-625" fmla="*/ 1096729 w 1460719"/>
              <a:gd name="connsiteY2-626" fmla="*/ 192478 h 1080505"/>
              <a:gd name="connsiteX3-627" fmla="*/ 1247945 w 1460719"/>
              <a:gd name="connsiteY3-628" fmla="*/ 620841 h 1080505"/>
              <a:gd name="connsiteX4-629" fmla="*/ 830598 w 1460719"/>
              <a:gd name="connsiteY4-630" fmla="*/ 868041 h 1080505"/>
              <a:gd name="connsiteX5-631" fmla="*/ 370743 w 1460719"/>
              <a:gd name="connsiteY5-632" fmla="*/ 886944 h 1080505"/>
              <a:gd name="connsiteX6-633" fmla="*/ 230520 w 1460719"/>
              <a:gd name="connsiteY6-634" fmla="*/ 463891 h 1080505"/>
              <a:gd name="connsiteX0-635" fmla="*/ 230520 w 1460719"/>
              <a:gd name="connsiteY0-636" fmla="*/ 463891 h 1080505"/>
              <a:gd name="connsiteX1-637" fmla="*/ 636874 w 1460719"/>
              <a:gd name="connsiteY1-638" fmla="*/ 214848 h 1080505"/>
              <a:gd name="connsiteX2-639" fmla="*/ 1096729 w 1460719"/>
              <a:gd name="connsiteY2-640" fmla="*/ 192478 h 1080505"/>
              <a:gd name="connsiteX3-641" fmla="*/ 1247945 w 1460719"/>
              <a:gd name="connsiteY3-642" fmla="*/ 620841 h 1080505"/>
              <a:gd name="connsiteX4-643" fmla="*/ 830598 w 1460719"/>
              <a:gd name="connsiteY4-644" fmla="*/ 868041 h 1080505"/>
              <a:gd name="connsiteX5-645" fmla="*/ 370743 w 1460719"/>
              <a:gd name="connsiteY5-646" fmla="*/ 886944 h 1080505"/>
              <a:gd name="connsiteX6-647" fmla="*/ 230520 w 1460719"/>
              <a:gd name="connsiteY6-648" fmla="*/ 463891 h 10805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27" y="connsiteY6-228"/>
              </a:cxn>
            </a:cxnLst>
            <a:rect l="l" t="t" r="r" b="b"/>
            <a:pathLst>
              <a:path w="1460719" h="1080505">
                <a:moveTo>
                  <a:pt x="230520" y="463891"/>
                </a:moveTo>
                <a:cubicBezTo>
                  <a:pt x="171379" y="277950"/>
                  <a:pt x="320773" y="2482"/>
                  <a:pt x="636874" y="214848"/>
                </a:cubicBezTo>
                <a:cubicBezTo>
                  <a:pt x="703905" y="-50458"/>
                  <a:pt x="1002277" y="-83885"/>
                  <a:pt x="1096729" y="192478"/>
                </a:cubicBezTo>
                <a:cubicBezTo>
                  <a:pt x="1470960" y="55996"/>
                  <a:pt x="1614159" y="540661"/>
                  <a:pt x="1247945" y="620841"/>
                </a:cubicBezTo>
                <a:cubicBezTo>
                  <a:pt x="1311635" y="892090"/>
                  <a:pt x="997839" y="1064232"/>
                  <a:pt x="830598" y="868041"/>
                </a:cubicBezTo>
                <a:cubicBezTo>
                  <a:pt x="833955" y="1060811"/>
                  <a:pt x="516817" y="1221003"/>
                  <a:pt x="370743" y="886944"/>
                </a:cubicBezTo>
                <a:cubicBezTo>
                  <a:pt x="82891" y="1078013"/>
                  <a:pt x="-222131" y="533826"/>
                  <a:pt x="230520" y="463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8317" y="217344"/>
            <a:ext cx="6252356" cy="24609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79236" y="218082"/>
            <a:ext cx="2204202" cy="18085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61370">
            <a:off x="2328178" y="3330521"/>
            <a:ext cx="1390000" cy="4602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3432" y="5877272"/>
            <a:ext cx="10488488" cy="7696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54805" y="5292877"/>
            <a:ext cx="2164931" cy="10582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73670">
            <a:off x="1477215" y="2564879"/>
            <a:ext cx="765118" cy="253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89613" y="4840639"/>
            <a:ext cx="2524798" cy="194955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927648" y="1132136"/>
            <a:ext cx="6336704" cy="4673128"/>
            <a:chOff x="2927648" y="1132136"/>
            <a:chExt cx="6336704" cy="4673128"/>
          </a:xfrm>
        </p:grpSpPr>
        <p:sp>
          <p:nvSpPr>
            <p:cNvPr id="61" name="任意多边形 60"/>
            <p:cNvSpPr/>
            <p:nvPr/>
          </p:nvSpPr>
          <p:spPr>
            <a:xfrm>
              <a:off x="4008562" y="1132136"/>
              <a:ext cx="4174876" cy="1412597"/>
            </a:xfrm>
            <a:custGeom>
              <a:avLst/>
              <a:gdLst>
                <a:gd name="connsiteX0" fmla="*/ 2324647 w 4649294"/>
                <a:gd name="connsiteY0" fmla="*/ 0 h 1573119"/>
                <a:gd name="connsiteX1" fmla="*/ 4648601 w 4649294"/>
                <a:gd name="connsiteY1" fmla="*/ 1571170 h 1573119"/>
                <a:gd name="connsiteX2" fmla="*/ 4649294 w 4649294"/>
                <a:gd name="connsiteY2" fmla="*/ 1573119 h 1573119"/>
                <a:gd name="connsiteX3" fmla="*/ 4477177 w 4649294"/>
                <a:gd name="connsiteY3" fmla="*/ 1573119 h 1573119"/>
                <a:gd name="connsiteX4" fmla="*/ 4426737 w 4649294"/>
                <a:gd name="connsiteY4" fmla="*/ 1460621 h 1573119"/>
                <a:gd name="connsiteX5" fmla="*/ 2324647 w 4649294"/>
                <a:gd name="connsiteY5" fmla="*/ 157303 h 1573119"/>
                <a:gd name="connsiteX6" fmla="*/ 222557 w 4649294"/>
                <a:gd name="connsiteY6" fmla="*/ 1460621 h 1573119"/>
                <a:gd name="connsiteX7" fmla="*/ 172117 w 4649294"/>
                <a:gd name="connsiteY7" fmla="*/ 1573119 h 1573119"/>
                <a:gd name="connsiteX8" fmla="*/ 0 w 4649294"/>
                <a:gd name="connsiteY8" fmla="*/ 1573119 h 1573119"/>
                <a:gd name="connsiteX9" fmla="*/ 693 w 4649294"/>
                <a:gd name="connsiteY9" fmla="*/ 1571170 h 1573119"/>
                <a:gd name="connsiteX10" fmla="*/ 2324647 w 4649294"/>
                <a:gd name="connsiteY10" fmla="*/ 0 h 157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9294" h="1573119">
                  <a:moveTo>
                    <a:pt x="2324647" y="0"/>
                  </a:moveTo>
                  <a:cubicBezTo>
                    <a:pt x="3377721" y="0"/>
                    <a:pt x="4278917" y="650267"/>
                    <a:pt x="4648601" y="1571170"/>
                  </a:cubicBezTo>
                  <a:lnTo>
                    <a:pt x="4649294" y="1573119"/>
                  </a:lnTo>
                  <a:lnTo>
                    <a:pt x="4477177" y="1573119"/>
                  </a:lnTo>
                  <a:lnTo>
                    <a:pt x="4426737" y="1460621"/>
                  </a:lnTo>
                  <a:cubicBezTo>
                    <a:pt x="4042869" y="688162"/>
                    <a:pt x="3245753" y="157303"/>
                    <a:pt x="2324647" y="157303"/>
                  </a:cubicBezTo>
                  <a:cubicBezTo>
                    <a:pt x="1403541" y="157303"/>
                    <a:pt x="606425" y="688162"/>
                    <a:pt x="222557" y="1460621"/>
                  </a:cubicBezTo>
                  <a:lnTo>
                    <a:pt x="172117" y="1573119"/>
                  </a:lnTo>
                  <a:lnTo>
                    <a:pt x="0" y="1573119"/>
                  </a:lnTo>
                  <a:lnTo>
                    <a:pt x="693" y="1571170"/>
                  </a:lnTo>
                  <a:cubicBezTo>
                    <a:pt x="370377" y="650267"/>
                    <a:pt x="1271573" y="0"/>
                    <a:pt x="23246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241300" dir="5400000" sx="93000" sy="93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4239105" y="4644543"/>
              <a:ext cx="1434325" cy="942173"/>
            </a:xfrm>
            <a:custGeom>
              <a:avLst/>
              <a:gdLst>
                <a:gd name="connsiteX0" fmla="*/ 0 w 1597316"/>
                <a:gd name="connsiteY0" fmla="*/ 0 h 1049238"/>
                <a:gd name="connsiteX1" fmla="*/ 194583 w 1597316"/>
                <a:gd name="connsiteY1" fmla="*/ 0 h 1049238"/>
                <a:gd name="connsiteX2" fmla="*/ 222332 w 1597316"/>
                <a:gd name="connsiteY2" fmla="*/ 40036 h 1049238"/>
                <a:gd name="connsiteX3" fmla="*/ 1370299 w 1597316"/>
                <a:gd name="connsiteY3" fmla="*/ 832150 h 1049238"/>
                <a:gd name="connsiteX4" fmla="*/ 1383665 w 1597316"/>
                <a:gd name="connsiteY4" fmla="*/ 835587 h 1049238"/>
                <a:gd name="connsiteX5" fmla="*/ 1597316 w 1597316"/>
                <a:gd name="connsiteY5" fmla="*/ 1049238 h 1049238"/>
                <a:gd name="connsiteX6" fmla="*/ 1563418 w 1597316"/>
                <a:gd name="connsiteY6" fmla="*/ 1044064 h 1049238"/>
                <a:gd name="connsiteX7" fmla="*/ 61979 w 1597316"/>
                <a:gd name="connsiteY7" fmla="*/ 89413 h 1049238"/>
                <a:gd name="connsiteX8" fmla="*/ 0 w 1597316"/>
                <a:gd name="connsiteY8" fmla="*/ 0 h 10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7316" h="1049238">
                  <a:moveTo>
                    <a:pt x="0" y="0"/>
                  </a:moveTo>
                  <a:lnTo>
                    <a:pt x="194583" y="0"/>
                  </a:lnTo>
                  <a:lnTo>
                    <a:pt x="222332" y="40036"/>
                  </a:lnTo>
                  <a:cubicBezTo>
                    <a:pt x="512537" y="409320"/>
                    <a:pt x="911187" y="689351"/>
                    <a:pt x="1370299" y="832150"/>
                  </a:cubicBezTo>
                  <a:lnTo>
                    <a:pt x="1383665" y="835587"/>
                  </a:lnTo>
                  <a:lnTo>
                    <a:pt x="1597316" y="1049238"/>
                  </a:lnTo>
                  <a:lnTo>
                    <a:pt x="1563418" y="1044064"/>
                  </a:lnTo>
                  <a:cubicBezTo>
                    <a:pt x="952339" y="919020"/>
                    <a:pt x="422369" y="571312"/>
                    <a:pt x="61979" y="894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31800" dist="215900" dir="10800000" sx="93000" sy="93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6518572" y="4644543"/>
              <a:ext cx="1434325" cy="942173"/>
            </a:xfrm>
            <a:custGeom>
              <a:avLst/>
              <a:gdLst>
                <a:gd name="connsiteX0" fmla="*/ 1402732 w 1597316"/>
                <a:gd name="connsiteY0" fmla="*/ 0 h 1049238"/>
                <a:gd name="connsiteX1" fmla="*/ 1597316 w 1597316"/>
                <a:gd name="connsiteY1" fmla="*/ 0 h 1049238"/>
                <a:gd name="connsiteX2" fmla="*/ 1535337 w 1597316"/>
                <a:gd name="connsiteY2" fmla="*/ 89413 h 1049238"/>
                <a:gd name="connsiteX3" fmla="*/ 33897 w 1597316"/>
                <a:gd name="connsiteY3" fmla="*/ 1044064 h 1049238"/>
                <a:gd name="connsiteX4" fmla="*/ 0 w 1597316"/>
                <a:gd name="connsiteY4" fmla="*/ 1049238 h 1049238"/>
                <a:gd name="connsiteX5" fmla="*/ 213651 w 1597316"/>
                <a:gd name="connsiteY5" fmla="*/ 835587 h 1049238"/>
                <a:gd name="connsiteX6" fmla="*/ 227016 w 1597316"/>
                <a:gd name="connsiteY6" fmla="*/ 832150 h 1049238"/>
                <a:gd name="connsiteX7" fmla="*/ 1374983 w 1597316"/>
                <a:gd name="connsiteY7" fmla="*/ 40036 h 1049238"/>
                <a:gd name="connsiteX8" fmla="*/ 1402732 w 1597316"/>
                <a:gd name="connsiteY8" fmla="*/ 0 h 10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7316" h="1049238">
                  <a:moveTo>
                    <a:pt x="1402732" y="0"/>
                  </a:moveTo>
                  <a:lnTo>
                    <a:pt x="1597316" y="0"/>
                  </a:lnTo>
                  <a:lnTo>
                    <a:pt x="1535337" y="89413"/>
                  </a:lnTo>
                  <a:cubicBezTo>
                    <a:pt x="1174947" y="571312"/>
                    <a:pt x="644976" y="919020"/>
                    <a:pt x="33897" y="1044064"/>
                  </a:cubicBezTo>
                  <a:lnTo>
                    <a:pt x="0" y="1049238"/>
                  </a:lnTo>
                  <a:lnTo>
                    <a:pt x="213651" y="835587"/>
                  </a:lnTo>
                  <a:lnTo>
                    <a:pt x="227016" y="832150"/>
                  </a:lnTo>
                  <a:cubicBezTo>
                    <a:pt x="686129" y="689351"/>
                    <a:pt x="1084778" y="409320"/>
                    <a:pt x="1374983" y="40036"/>
                  </a:cubicBezTo>
                  <a:lnTo>
                    <a:pt x="14027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31800" dist="215900" dir="10800000" sx="93000" sy="93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2927648" y="2636912"/>
              <a:ext cx="6336704" cy="3168352"/>
            </a:xfrm>
            <a:custGeom>
              <a:avLst/>
              <a:gdLst>
                <a:gd name="connsiteX0" fmla="*/ 2235772 w 7056784"/>
                <a:gd name="connsiteY0" fmla="*/ 2235772 h 3528392"/>
                <a:gd name="connsiteX1" fmla="*/ 2485027 w 7056784"/>
                <a:gd name="connsiteY1" fmla="*/ 2235772 h 3528392"/>
                <a:gd name="connsiteX2" fmla="*/ 3528392 w 7056784"/>
                <a:gd name="connsiteY2" fmla="*/ 3279137 h 3528392"/>
                <a:gd name="connsiteX3" fmla="*/ 4571758 w 7056784"/>
                <a:gd name="connsiteY3" fmla="*/ 2235772 h 3528392"/>
                <a:gd name="connsiteX4" fmla="*/ 4821012 w 7056784"/>
                <a:gd name="connsiteY4" fmla="*/ 2235772 h 3528392"/>
                <a:gd name="connsiteX5" fmla="*/ 3528392 w 7056784"/>
                <a:gd name="connsiteY5" fmla="*/ 3528392 h 3528392"/>
                <a:gd name="connsiteX6" fmla="*/ 5760392 w 7056784"/>
                <a:gd name="connsiteY6" fmla="*/ 0 h 3528392"/>
                <a:gd name="connsiteX7" fmla="*/ 7056784 w 7056784"/>
                <a:gd name="connsiteY7" fmla="*/ 0 h 3528392"/>
                <a:gd name="connsiteX8" fmla="*/ 6382142 w 7056784"/>
                <a:gd name="connsiteY8" fmla="*/ 674642 h 3528392"/>
                <a:gd name="connsiteX9" fmla="*/ 6132888 w 7056784"/>
                <a:gd name="connsiteY9" fmla="*/ 674642 h 3528392"/>
                <a:gd name="connsiteX10" fmla="*/ 6649662 w 7056784"/>
                <a:gd name="connsiteY10" fmla="*/ 157868 h 3528392"/>
                <a:gd name="connsiteX11" fmla="*/ 5760392 w 7056784"/>
                <a:gd name="connsiteY11" fmla="*/ 157868 h 3528392"/>
                <a:gd name="connsiteX12" fmla="*/ 0 w 7056784"/>
                <a:gd name="connsiteY12" fmla="*/ 0 h 3528392"/>
                <a:gd name="connsiteX13" fmla="*/ 1296392 w 7056784"/>
                <a:gd name="connsiteY13" fmla="*/ 0 h 3528392"/>
                <a:gd name="connsiteX14" fmla="*/ 1296392 w 7056784"/>
                <a:gd name="connsiteY14" fmla="*/ 157868 h 3528392"/>
                <a:gd name="connsiteX15" fmla="*/ 407123 w 7056784"/>
                <a:gd name="connsiteY15" fmla="*/ 157868 h 3528392"/>
                <a:gd name="connsiteX16" fmla="*/ 923897 w 7056784"/>
                <a:gd name="connsiteY16" fmla="*/ 674642 h 3528392"/>
                <a:gd name="connsiteX17" fmla="*/ 674642 w 7056784"/>
                <a:gd name="connsiteY17" fmla="*/ 674642 h 352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56784" h="3528392">
                  <a:moveTo>
                    <a:pt x="2235772" y="2235772"/>
                  </a:moveTo>
                  <a:lnTo>
                    <a:pt x="2485027" y="2235772"/>
                  </a:lnTo>
                  <a:lnTo>
                    <a:pt x="3528392" y="3279137"/>
                  </a:lnTo>
                  <a:lnTo>
                    <a:pt x="4571758" y="2235772"/>
                  </a:lnTo>
                  <a:lnTo>
                    <a:pt x="4821012" y="2235772"/>
                  </a:lnTo>
                  <a:lnTo>
                    <a:pt x="3528392" y="3528392"/>
                  </a:lnTo>
                  <a:close/>
                  <a:moveTo>
                    <a:pt x="5760392" y="0"/>
                  </a:moveTo>
                  <a:lnTo>
                    <a:pt x="7056784" y="0"/>
                  </a:lnTo>
                  <a:lnTo>
                    <a:pt x="6382142" y="674642"/>
                  </a:lnTo>
                  <a:lnTo>
                    <a:pt x="6132888" y="674642"/>
                  </a:lnTo>
                  <a:lnTo>
                    <a:pt x="6649662" y="157868"/>
                  </a:lnTo>
                  <a:lnTo>
                    <a:pt x="5760392" y="157868"/>
                  </a:lnTo>
                  <a:close/>
                  <a:moveTo>
                    <a:pt x="0" y="0"/>
                  </a:moveTo>
                  <a:lnTo>
                    <a:pt x="1296392" y="0"/>
                  </a:lnTo>
                  <a:lnTo>
                    <a:pt x="1296392" y="157868"/>
                  </a:lnTo>
                  <a:lnTo>
                    <a:pt x="407123" y="157868"/>
                  </a:lnTo>
                  <a:lnTo>
                    <a:pt x="923897" y="674642"/>
                  </a:lnTo>
                  <a:lnTo>
                    <a:pt x="674642" y="6746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0" dist="241300" dir="5400000" sx="91000" sy="91000" algn="t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7631792">
            <a:off x="3531493" y="470518"/>
            <a:ext cx="2199459" cy="2174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4" name="文本框 93"/>
          <p:cNvSpPr txBox="1"/>
          <p:nvPr/>
        </p:nvSpPr>
        <p:spPr>
          <a:xfrm>
            <a:off x="5385495" y="3038407"/>
            <a:ext cx="1448284" cy="1430703"/>
          </a:xfrm>
          <a:custGeom>
            <a:avLst/>
            <a:gdLst/>
            <a:ahLst/>
            <a:cxnLst/>
            <a:rect l="l" t="t" r="r" b="b"/>
            <a:pathLst>
              <a:path w="1448284" h="1430703">
                <a:moveTo>
                  <a:pt x="204267" y="0"/>
                </a:moveTo>
                <a:lnTo>
                  <a:pt x="479413" y="0"/>
                </a:lnTo>
                <a:lnTo>
                  <a:pt x="479413" y="180826"/>
                </a:lnTo>
                <a:lnTo>
                  <a:pt x="1378241" y="69856"/>
                </a:lnTo>
                <a:lnTo>
                  <a:pt x="1378241" y="337096"/>
                </a:lnTo>
                <a:lnTo>
                  <a:pt x="479413" y="448066"/>
                </a:lnTo>
                <a:lnTo>
                  <a:pt x="479413" y="554478"/>
                </a:lnTo>
                <a:lnTo>
                  <a:pt x="1448284" y="554478"/>
                </a:lnTo>
                <a:lnTo>
                  <a:pt x="1448284" y="811857"/>
                </a:lnTo>
                <a:lnTo>
                  <a:pt x="1162255" y="811857"/>
                </a:lnTo>
                <a:lnTo>
                  <a:pt x="1436656" y="1418983"/>
                </a:lnTo>
                <a:lnTo>
                  <a:pt x="1120955" y="1418983"/>
                </a:lnTo>
                <a:lnTo>
                  <a:pt x="846646" y="811857"/>
                </a:lnTo>
                <a:lnTo>
                  <a:pt x="479413" y="811857"/>
                </a:lnTo>
                <a:lnTo>
                  <a:pt x="479413" y="1190904"/>
                </a:lnTo>
                <a:cubicBezTo>
                  <a:pt x="479413" y="1202438"/>
                  <a:pt x="485118" y="1208205"/>
                  <a:pt x="496528" y="1208205"/>
                </a:cubicBezTo>
                <a:lnTo>
                  <a:pt x="730374" y="1208205"/>
                </a:lnTo>
                <a:lnTo>
                  <a:pt x="730374" y="1430703"/>
                </a:lnTo>
                <a:lnTo>
                  <a:pt x="385651" y="1430703"/>
                </a:lnTo>
                <a:cubicBezTo>
                  <a:pt x="264728" y="1430703"/>
                  <a:pt x="204267" y="1368289"/>
                  <a:pt x="204267" y="1243459"/>
                </a:cubicBezTo>
                <a:lnTo>
                  <a:pt x="204267" y="934083"/>
                </a:lnTo>
                <a:cubicBezTo>
                  <a:pt x="204267" y="852599"/>
                  <a:pt x="161571" y="811857"/>
                  <a:pt x="76181" y="811857"/>
                </a:cubicBezTo>
                <a:lnTo>
                  <a:pt x="0" y="811857"/>
                </a:lnTo>
                <a:lnTo>
                  <a:pt x="0" y="554478"/>
                </a:lnTo>
                <a:lnTo>
                  <a:pt x="204267" y="554478"/>
                </a:lnTo>
                <a:lnTo>
                  <a:pt x="204267" y="0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tl"/>
          </a:blipFill>
          <a:ln w="12700">
            <a:noFill/>
          </a:ln>
          <a:effectLst>
            <a:outerShdw blurRad="342900" sx="97000" sy="97000" algn="ctr" rotWithShape="0">
              <a:prstClr val="black">
                <a:alpha val="8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6000" b="1">
                <a:ln w="12700">
                  <a:noFill/>
                </a:ln>
                <a:blipFill dpi="0" rotWithShape="1">
                  <a:blip r:embed="rId13"/>
                  <a:srcRect/>
                  <a:tile tx="0" ty="0" sx="100000" sy="100000" flip="none" algn="tl"/>
                </a:blipFill>
                <a:effectLst/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sz="12000" dirty="0">
              <a:effectLst>
                <a:outerShdw blurRad="342900" sx="97000" sy="97000" algn="ctr" rotWithShape="0">
                  <a:prstClr val="black">
                    <a:alpha val="80000"/>
                  </a:prstClr>
                </a:outerShdw>
              </a:effectLst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902836" y="3039523"/>
            <a:ext cx="1465771" cy="1429793"/>
          </a:xfrm>
          <a:custGeom>
            <a:avLst/>
            <a:gdLst>
              <a:gd name="connsiteX0" fmla="*/ 40928 w 1465771"/>
              <a:gd name="connsiteY0" fmla="*/ 766651 h 1429793"/>
              <a:gd name="connsiteX1" fmla="*/ 1454143 w 1465771"/>
              <a:gd name="connsiteY1" fmla="*/ 766651 h 1429793"/>
              <a:gd name="connsiteX2" fmla="*/ 1454143 w 1465771"/>
              <a:gd name="connsiteY2" fmla="*/ 994916 h 1429793"/>
              <a:gd name="connsiteX3" fmla="*/ 639217 w 1465771"/>
              <a:gd name="connsiteY3" fmla="*/ 994916 h 1429793"/>
              <a:gd name="connsiteX4" fmla="*/ 455972 w 1465771"/>
              <a:gd name="connsiteY4" fmla="*/ 1201229 h 1429793"/>
              <a:gd name="connsiteX5" fmla="*/ 1011380 w 1465771"/>
              <a:gd name="connsiteY5" fmla="*/ 1201229 h 1429793"/>
              <a:gd name="connsiteX6" fmla="*/ 1028960 w 1465771"/>
              <a:gd name="connsiteY6" fmla="*/ 1150442 h 1429793"/>
              <a:gd name="connsiteX7" fmla="*/ 986451 w 1465771"/>
              <a:gd name="connsiteY7" fmla="*/ 1047936 h 1429793"/>
              <a:gd name="connsiteX8" fmla="*/ 1279177 w 1465771"/>
              <a:gd name="connsiteY8" fmla="*/ 1047936 h 1429793"/>
              <a:gd name="connsiteX9" fmla="*/ 1465771 w 1465771"/>
              <a:gd name="connsiteY9" fmla="*/ 1423634 h 1429793"/>
              <a:gd name="connsiteX10" fmla="*/ 1180486 w 1465771"/>
              <a:gd name="connsiteY10" fmla="*/ 1423634 h 1429793"/>
              <a:gd name="connsiteX11" fmla="*/ 1135558 w 1465771"/>
              <a:gd name="connsiteY11" fmla="*/ 1329780 h 1429793"/>
              <a:gd name="connsiteX12" fmla="*/ 922641 w 1465771"/>
              <a:gd name="connsiteY12" fmla="*/ 1429494 h 1429793"/>
              <a:gd name="connsiteX13" fmla="*/ 231242 w 1465771"/>
              <a:gd name="connsiteY13" fmla="*/ 1429494 h 1429793"/>
              <a:gd name="connsiteX14" fmla="*/ 111993 w 1465771"/>
              <a:gd name="connsiteY14" fmla="*/ 1210438 h 1429793"/>
              <a:gd name="connsiteX15" fmla="*/ 309376 w 1465771"/>
              <a:gd name="connsiteY15" fmla="*/ 994916 h 1429793"/>
              <a:gd name="connsiteX16" fmla="*/ 40928 w 1465771"/>
              <a:gd name="connsiteY16" fmla="*/ 994916 h 1429793"/>
              <a:gd name="connsiteX17" fmla="*/ 502017 w 1465771"/>
              <a:gd name="connsiteY17" fmla="*/ 39790 h 1429793"/>
              <a:gd name="connsiteX18" fmla="*/ 350955 w 1465771"/>
              <a:gd name="connsiteY18" fmla="*/ 455228 h 1429793"/>
              <a:gd name="connsiteX19" fmla="*/ 1132396 w 1465771"/>
              <a:gd name="connsiteY19" fmla="*/ 455228 h 1429793"/>
              <a:gd name="connsiteX20" fmla="*/ 1069888 w 1465771"/>
              <a:gd name="connsiteY20" fmla="*/ 288634 h 1429793"/>
              <a:gd name="connsiteX21" fmla="*/ 951756 w 1465771"/>
              <a:gd name="connsiteY21" fmla="*/ 228172 h 1429793"/>
              <a:gd name="connsiteX22" fmla="*/ 502017 w 1465771"/>
              <a:gd name="connsiteY22" fmla="*/ 228172 h 1429793"/>
              <a:gd name="connsiteX23" fmla="*/ 502017 w 1465771"/>
              <a:gd name="connsiteY23" fmla="*/ 0 h 1429793"/>
              <a:gd name="connsiteX24" fmla="*/ 1144395 w 1465771"/>
              <a:gd name="connsiteY24" fmla="*/ 0 h 1429793"/>
              <a:gd name="connsiteX25" fmla="*/ 1307827 w 1465771"/>
              <a:gd name="connsiteY25" fmla="*/ 109110 h 1429793"/>
              <a:gd name="connsiteX26" fmla="*/ 1465771 w 1465771"/>
              <a:gd name="connsiteY26" fmla="*/ 560896 h 1429793"/>
              <a:gd name="connsiteX27" fmla="*/ 1395728 w 1465771"/>
              <a:gd name="connsiteY27" fmla="*/ 560896 h 1429793"/>
              <a:gd name="connsiteX28" fmla="*/ 1395728 w 1465771"/>
              <a:gd name="connsiteY28" fmla="*/ 683493 h 1429793"/>
              <a:gd name="connsiteX29" fmla="*/ 99250 w 1465771"/>
              <a:gd name="connsiteY29" fmla="*/ 683493 h 1429793"/>
              <a:gd name="connsiteX30" fmla="*/ 99250 w 1465771"/>
              <a:gd name="connsiteY30" fmla="*/ 560896 h 1429793"/>
              <a:gd name="connsiteX31" fmla="*/ 0 w 1465771"/>
              <a:gd name="connsiteY31" fmla="*/ 560896 h 1429793"/>
              <a:gd name="connsiteX32" fmla="*/ 220173 w 1465771"/>
              <a:gd name="connsiteY32" fmla="*/ 5767 h 1429793"/>
              <a:gd name="connsiteX33" fmla="*/ 502017 w 1465771"/>
              <a:gd name="connsiteY33" fmla="*/ 5767 h 14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65771" h="1429793">
                <a:moveTo>
                  <a:pt x="40928" y="766651"/>
                </a:moveTo>
                <a:lnTo>
                  <a:pt x="1454143" y="766651"/>
                </a:lnTo>
                <a:lnTo>
                  <a:pt x="1454143" y="994916"/>
                </a:lnTo>
                <a:lnTo>
                  <a:pt x="639217" y="994916"/>
                </a:lnTo>
                <a:lnTo>
                  <a:pt x="455972" y="1201229"/>
                </a:lnTo>
                <a:lnTo>
                  <a:pt x="1011380" y="1201229"/>
                </a:lnTo>
                <a:cubicBezTo>
                  <a:pt x="1041455" y="1190625"/>
                  <a:pt x="1047315" y="1173696"/>
                  <a:pt x="1028960" y="1150442"/>
                </a:cubicBezTo>
                <a:lnTo>
                  <a:pt x="986451" y="1047936"/>
                </a:lnTo>
                <a:lnTo>
                  <a:pt x="1279177" y="1047936"/>
                </a:lnTo>
                <a:lnTo>
                  <a:pt x="1465771" y="1423634"/>
                </a:lnTo>
                <a:lnTo>
                  <a:pt x="1180486" y="1423634"/>
                </a:lnTo>
                <a:lnTo>
                  <a:pt x="1135558" y="1329780"/>
                </a:lnTo>
                <a:cubicBezTo>
                  <a:pt x="1084522" y="1400101"/>
                  <a:pt x="1013550" y="1433339"/>
                  <a:pt x="922641" y="1429494"/>
                </a:cubicBezTo>
                <a:lnTo>
                  <a:pt x="231242" y="1429494"/>
                </a:lnTo>
                <a:cubicBezTo>
                  <a:pt x="116024" y="1403388"/>
                  <a:pt x="76274" y="1330369"/>
                  <a:pt x="111993" y="1210438"/>
                </a:cubicBezTo>
                <a:lnTo>
                  <a:pt x="309376" y="994916"/>
                </a:lnTo>
                <a:lnTo>
                  <a:pt x="40928" y="994916"/>
                </a:lnTo>
                <a:close/>
                <a:moveTo>
                  <a:pt x="502017" y="39790"/>
                </a:moveTo>
                <a:lnTo>
                  <a:pt x="350955" y="455228"/>
                </a:lnTo>
                <a:lnTo>
                  <a:pt x="1132396" y="455228"/>
                </a:lnTo>
                <a:lnTo>
                  <a:pt x="1069888" y="288634"/>
                </a:lnTo>
                <a:cubicBezTo>
                  <a:pt x="1053082" y="248326"/>
                  <a:pt x="1013705" y="228172"/>
                  <a:pt x="951756" y="228172"/>
                </a:cubicBezTo>
                <a:lnTo>
                  <a:pt x="502017" y="228172"/>
                </a:lnTo>
                <a:close/>
                <a:moveTo>
                  <a:pt x="502017" y="0"/>
                </a:moveTo>
                <a:lnTo>
                  <a:pt x="1144395" y="0"/>
                </a:lnTo>
                <a:cubicBezTo>
                  <a:pt x="1223398" y="0"/>
                  <a:pt x="1277875" y="36370"/>
                  <a:pt x="1307827" y="109110"/>
                </a:cubicBezTo>
                <a:lnTo>
                  <a:pt x="1465771" y="560896"/>
                </a:lnTo>
                <a:lnTo>
                  <a:pt x="1395728" y="560896"/>
                </a:lnTo>
                <a:lnTo>
                  <a:pt x="1395728" y="683493"/>
                </a:lnTo>
                <a:lnTo>
                  <a:pt x="99250" y="683493"/>
                </a:lnTo>
                <a:lnTo>
                  <a:pt x="99250" y="560896"/>
                </a:lnTo>
                <a:lnTo>
                  <a:pt x="0" y="560896"/>
                </a:lnTo>
                <a:lnTo>
                  <a:pt x="220173" y="5767"/>
                </a:lnTo>
                <a:lnTo>
                  <a:pt x="502017" y="5767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tl"/>
          </a:blipFill>
          <a:ln w="12700">
            <a:noFill/>
          </a:ln>
          <a:effectLst>
            <a:outerShdw blurRad="342900" sx="97000" sy="97000" algn="ctr" rotWithShape="0">
              <a:prstClr val="black">
                <a:alpha val="8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6000" b="1">
                <a:ln w="12700">
                  <a:noFill/>
                </a:ln>
                <a:blipFill dpi="0" rotWithShape="1">
                  <a:blip r:embed="rId13"/>
                  <a:srcRect/>
                  <a:tile tx="0" ty="0" sx="100000" sy="100000" flip="none" algn="tl"/>
                </a:blipFill>
                <a:effectLst/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sz="12000" dirty="0">
              <a:effectLst>
                <a:outerShdw blurRad="342900" sx="97000" sy="97000" algn="ctr" rotWithShape="0">
                  <a:prstClr val="black">
                    <a:alpha val="80000"/>
                  </a:prstClr>
                </a:outerShdw>
              </a:effectLst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3854016" y="3038872"/>
            <a:ext cx="1447540" cy="1430983"/>
          </a:xfrm>
          <a:custGeom>
            <a:avLst/>
            <a:gdLst>
              <a:gd name="connsiteX0" fmla="*/ 1073609 w 1447540"/>
              <a:gd name="connsiteY0" fmla="*/ 630473 h 1430983"/>
              <a:gd name="connsiteX1" fmla="*/ 1394985 w 1447540"/>
              <a:gd name="connsiteY1" fmla="*/ 630473 h 1430983"/>
              <a:gd name="connsiteX2" fmla="*/ 1394985 w 1447540"/>
              <a:gd name="connsiteY2" fmla="*/ 864505 h 1430983"/>
              <a:gd name="connsiteX3" fmla="*/ 1225786 w 1447540"/>
              <a:gd name="connsiteY3" fmla="*/ 864505 h 1430983"/>
              <a:gd name="connsiteX4" fmla="*/ 1447540 w 1447540"/>
              <a:gd name="connsiteY4" fmla="*/ 1407356 h 1430983"/>
              <a:gd name="connsiteX5" fmla="*/ 1172301 w 1447540"/>
              <a:gd name="connsiteY5" fmla="*/ 1407356 h 1430983"/>
              <a:gd name="connsiteX6" fmla="*/ 934083 w 1447540"/>
              <a:gd name="connsiteY6" fmla="*/ 823764 h 1430983"/>
              <a:gd name="connsiteX7" fmla="*/ 1073609 w 1447540"/>
              <a:gd name="connsiteY7" fmla="*/ 630473 h 1430983"/>
              <a:gd name="connsiteX8" fmla="*/ 286681 w 1447540"/>
              <a:gd name="connsiteY8" fmla="*/ 293284 h 1430983"/>
              <a:gd name="connsiteX9" fmla="*/ 286681 w 1447540"/>
              <a:gd name="connsiteY9" fmla="*/ 362304 h 1430983"/>
              <a:gd name="connsiteX10" fmla="*/ 1155651 w 1447540"/>
              <a:gd name="connsiteY10" fmla="*/ 362304 h 1430983"/>
              <a:gd name="connsiteX11" fmla="*/ 1155651 w 1447540"/>
              <a:gd name="connsiteY11" fmla="*/ 361838 h 1430983"/>
              <a:gd name="connsiteX12" fmla="*/ 1109328 w 1447540"/>
              <a:gd name="connsiteY12" fmla="*/ 293284 h 1430983"/>
              <a:gd name="connsiteX13" fmla="*/ 566663 w 1447540"/>
              <a:gd name="connsiteY13" fmla="*/ 0 h 1430983"/>
              <a:gd name="connsiteX14" fmla="*/ 865343 w 1447540"/>
              <a:gd name="connsiteY14" fmla="*/ 0 h 1430983"/>
              <a:gd name="connsiteX15" fmla="*/ 865343 w 1447540"/>
              <a:gd name="connsiteY15" fmla="*/ 82507 h 1430983"/>
              <a:gd name="connsiteX16" fmla="*/ 1221042 w 1447540"/>
              <a:gd name="connsiteY16" fmla="*/ 82507 h 1430983"/>
              <a:gd name="connsiteX17" fmla="*/ 1443168 w 1447540"/>
              <a:gd name="connsiteY17" fmla="*/ 287982 h 1430983"/>
              <a:gd name="connsiteX18" fmla="*/ 1443168 w 1447540"/>
              <a:gd name="connsiteY18" fmla="*/ 464251 h 1430983"/>
              <a:gd name="connsiteX19" fmla="*/ 1355638 w 1447540"/>
              <a:gd name="connsiteY19" fmla="*/ 464251 h 1430983"/>
              <a:gd name="connsiteX20" fmla="*/ 1355638 w 1447540"/>
              <a:gd name="connsiteY20" fmla="*/ 567128 h 1430983"/>
              <a:gd name="connsiteX21" fmla="*/ 627125 w 1447540"/>
              <a:gd name="connsiteY21" fmla="*/ 567128 h 1430983"/>
              <a:gd name="connsiteX22" fmla="*/ 526480 w 1447540"/>
              <a:gd name="connsiteY22" fmla="*/ 613172 h 1430983"/>
              <a:gd name="connsiteX23" fmla="*/ 713073 w 1447540"/>
              <a:gd name="connsiteY23" fmla="*/ 613172 h 1430983"/>
              <a:gd name="connsiteX24" fmla="*/ 923758 w 1447540"/>
              <a:gd name="connsiteY24" fmla="*/ 817718 h 1430983"/>
              <a:gd name="connsiteX25" fmla="*/ 923758 w 1447540"/>
              <a:gd name="connsiteY25" fmla="*/ 1257877 h 1430983"/>
              <a:gd name="connsiteX26" fmla="*/ 797626 w 1447540"/>
              <a:gd name="connsiteY26" fmla="*/ 1430983 h 1430983"/>
              <a:gd name="connsiteX27" fmla="*/ 642845 w 1447540"/>
              <a:gd name="connsiteY27" fmla="*/ 1430983 h 1430983"/>
              <a:gd name="connsiteX28" fmla="*/ 642845 w 1447540"/>
              <a:gd name="connsiteY28" fmla="*/ 1285038 h 1430983"/>
              <a:gd name="connsiteX29" fmla="*/ 40928 w 1447540"/>
              <a:gd name="connsiteY29" fmla="*/ 1430983 h 1430983"/>
              <a:gd name="connsiteX30" fmla="*/ 40928 w 1447540"/>
              <a:gd name="connsiteY30" fmla="*/ 1199369 h 1430983"/>
              <a:gd name="connsiteX31" fmla="*/ 648705 w 1447540"/>
              <a:gd name="connsiteY31" fmla="*/ 1055750 h 1430983"/>
              <a:gd name="connsiteX32" fmla="*/ 648705 w 1447540"/>
              <a:gd name="connsiteY32" fmla="*/ 993149 h 1430983"/>
              <a:gd name="connsiteX33" fmla="*/ 40928 w 1447540"/>
              <a:gd name="connsiteY33" fmla="*/ 1144953 h 1430983"/>
              <a:gd name="connsiteX34" fmla="*/ 40928 w 1447540"/>
              <a:gd name="connsiteY34" fmla="*/ 906921 h 1430983"/>
              <a:gd name="connsiteX35" fmla="*/ 485087 w 1447540"/>
              <a:gd name="connsiteY35" fmla="*/ 835577 h 1430983"/>
              <a:gd name="connsiteX36" fmla="*/ 245474 w 1447540"/>
              <a:gd name="connsiteY36" fmla="*/ 835577 h 1430983"/>
              <a:gd name="connsiteX37" fmla="*/ 245474 w 1447540"/>
              <a:gd name="connsiteY37" fmla="*/ 806369 h 1430983"/>
              <a:gd name="connsiteX38" fmla="*/ 178501 w 1447540"/>
              <a:gd name="connsiteY38" fmla="*/ 829717 h 1430983"/>
              <a:gd name="connsiteX39" fmla="*/ 17488 w 1447540"/>
              <a:gd name="connsiteY39" fmla="*/ 870645 h 1430983"/>
              <a:gd name="connsiteX40" fmla="*/ 17488 w 1447540"/>
              <a:gd name="connsiteY40" fmla="*/ 620427 h 1430983"/>
              <a:gd name="connsiteX41" fmla="*/ 227893 w 1447540"/>
              <a:gd name="connsiteY41" fmla="*/ 567128 h 1430983"/>
              <a:gd name="connsiteX42" fmla="*/ 93483 w 1447540"/>
              <a:gd name="connsiteY42" fmla="*/ 567128 h 1430983"/>
              <a:gd name="connsiteX43" fmla="*/ 93483 w 1447540"/>
              <a:gd name="connsiteY43" fmla="*/ 464251 h 1430983"/>
              <a:gd name="connsiteX44" fmla="*/ 0 w 1447540"/>
              <a:gd name="connsiteY44" fmla="*/ 464251 h 1430983"/>
              <a:gd name="connsiteX45" fmla="*/ 0 w 1447540"/>
              <a:gd name="connsiteY45" fmla="*/ 299703 h 1430983"/>
              <a:gd name="connsiteX46" fmla="*/ 210220 w 1447540"/>
              <a:gd name="connsiteY46" fmla="*/ 82507 h 1430983"/>
              <a:gd name="connsiteX47" fmla="*/ 566663 w 1447540"/>
              <a:gd name="connsiteY47" fmla="*/ 82507 h 143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447540" h="1430983">
                <a:moveTo>
                  <a:pt x="1073609" y="630473"/>
                </a:moveTo>
                <a:lnTo>
                  <a:pt x="1394985" y="630473"/>
                </a:lnTo>
                <a:lnTo>
                  <a:pt x="1394985" y="864505"/>
                </a:lnTo>
                <a:lnTo>
                  <a:pt x="1225786" y="864505"/>
                </a:lnTo>
                <a:lnTo>
                  <a:pt x="1447540" y="1407356"/>
                </a:lnTo>
                <a:lnTo>
                  <a:pt x="1172301" y="1407356"/>
                </a:lnTo>
                <a:lnTo>
                  <a:pt x="934083" y="823764"/>
                </a:lnTo>
                <a:cubicBezTo>
                  <a:pt x="910146" y="694903"/>
                  <a:pt x="956655" y="630473"/>
                  <a:pt x="1073609" y="630473"/>
                </a:cubicBezTo>
                <a:close/>
                <a:moveTo>
                  <a:pt x="286681" y="293284"/>
                </a:moveTo>
                <a:lnTo>
                  <a:pt x="286681" y="362304"/>
                </a:lnTo>
                <a:lnTo>
                  <a:pt x="1155651" y="362304"/>
                </a:lnTo>
                <a:lnTo>
                  <a:pt x="1155651" y="361838"/>
                </a:lnTo>
                <a:cubicBezTo>
                  <a:pt x="1159557" y="316136"/>
                  <a:pt x="1144117" y="293284"/>
                  <a:pt x="1109328" y="293284"/>
                </a:cubicBezTo>
                <a:close/>
                <a:moveTo>
                  <a:pt x="566663" y="0"/>
                </a:moveTo>
                <a:lnTo>
                  <a:pt x="865343" y="0"/>
                </a:lnTo>
                <a:lnTo>
                  <a:pt x="865343" y="82507"/>
                </a:lnTo>
                <a:lnTo>
                  <a:pt x="1221042" y="82507"/>
                </a:lnTo>
                <a:cubicBezTo>
                  <a:pt x="1369126" y="82507"/>
                  <a:pt x="1443168" y="150999"/>
                  <a:pt x="1443168" y="287982"/>
                </a:cubicBezTo>
                <a:lnTo>
                  <a:pt x="1443168" y="464251"/>
                </a:lnTo>
                <a:lnTo>
                  <a:pt x="1355638" y="464251"/>
                </a:lnTo>
                <a:lnTo>
                  <a:pt x="1355638" y="567128"/>
                </a:lnTo>
                <a:lnTo>
                  <a:pt x="627125" y="567128"/>
                </a:lnTo>
                <a:cubicBezTo>
                  <a:pt x="593825" y="600367"/>
                  <a:pt x="560276" y="615714"/>
                  <a:pt x="526480" y="613172"/>
                </a:cubicBezTo>
                <a:lnTo>
                  <a:pt x="713073" y="613172"/>
                </a:lnTo>
                <a:cubicBezTo>
                  <a:pt x="853530" y="613172"/>
                  <a:pt x="923758" y="681354"/>
                  <a:pt x="923758" y="817718"/>
                </a:cubicBezTo>
                <a:lnTo>
                  <a:pt x="923758" y="1257877"/>
                </a:lnTo>
                <a:cubicBezTo>
                  <a:pt x="931509" y="1360010"/>
                  <a:pt x="889465" y="1417712"/>
                  <a:pt x="797626" y="1430983"/>
                </a:cubicBezTo>
                <a:lnTo>
                  <a:pt x="642845" y="1430983"/>
                </a:lnTo>
                <a:lnTo>
                  <a:pt x="642845" y="1285038"/>
                </a:lnTo>
                <a:cubicBezTo>
                  <a:pt x="489428" y="1347236"/>
                  <a:pt x="288789" y="1395884"/>
                  <a:pt x="40928" y="1430983"/>
                </a:cubicBezTo>
                <a:lnTo>
                  <a:pt x="40928" y="1199369"/>
                </a:lnTo>
                <a:cubicBezTo>
                  <a:pt x="267457" y="1163092"/>
                  <a:pt x="470049" y="1115219"/>
                  <a:pt x="648705" y="1055750"/>
                </a:cubicBezTo>
                <a:lnTo>
                  <a:pt x="648705" y="993149"/>
                </a:lnTo>
                <a:cubicBezTo>
                  <a:pt x="464468" y="1067005"/>
                  <a:pt x="261876" y="1117606"/>
                  <a:pt x="40928" y="1144953"/>
                </a:cubicBezTo>
                <a:lnTo>
                  <a:pt x="40928" y="906921"/>
                </a:lnTo>
                <a:cubicBezTo>
                  <a:pt x="200918" y="890550"/>
                  <a:pt x="348971" y="866769"/>
                  <a:pt x="485087" y="835577"/>
                </a:cubicBezTo>
                <a:lnTo>
                  <a:pt x="245474" y="835577"/>
                </a:lnTo>
                <a:lnTo>
                  <a:pt x="245474" y="806369"/>
                </a:lnTo>
                <a:cubicBezTo>
                  <a:pt x="241877" y="809718"/>
                  <a:pt x="219553" y="817501"/>
                  <a:pt x="178501" y="829717"/>
                </a:cubicBezTo>
                <a:cubicBezTo>
                  <a:pt x="121140" y="848879"/>
                  <a:pt x="67469" y="862521"/>
                  <a:pt x="17488" y="870645"/>
                </a:cubicBezTo>
                <a:lnTo>
                  <a:pt x="17488" y="620427"/>
                </a:lnTo>
                <a:cubicBezTo>
                  <a:pt x="79003" y="616024"/>
                  <a:pt x="149139" y="598258"/>
                  <a:pt x="227893" y="567128"/>
                </a:cubicBezTo>
                <a:lnTo>
                  <a:pt x="93483" y="567128"/>
                </a:lnTo>
                <a:lnTo>
                  <a:pt x="93483" y="464251"/>
                </a:lnTo>
                <a:lnTo>
                  <a:pt x="0" y="464251"/>
                </a:lnTo>
                <a:lnTo>
                  <a:pt x="0" y="299703"/>
                </a:lnTo>
                <a:cubicBezTo>
                  <a:pt x="0" y="147030"/>
                  <a:pt x="70074" y="74631"/>
                  <a:pt x="210220" y="82507"/>
                </a:cubicBezTo>
                <a:lnTo>
                  <a:pt x="566663" y="82507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tl"/>
          </a:blipFill>
          <a:ln w="12700">
            <a:noFill/>
          </a:ln>
          <a:effectLst>
            <a:outerShdw blurRad="342900" sx="97000" sy="97000" algn="ctr" rotWithShape="0">
              <a:prstClr val="black">
                <a:alpha val="8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6000" b="1">
                <a:ln w="12700">
                  <a:noFill/>
                </a:ln>
                <a:blipFill dpi="0" rotWithShape="1">
                  <a:blip r:embed="rId13"/>
                  <a:srcRect/>
                  <a:tile tx="0" ty="0" sx="100000" sy="100000" flip="none" algn="tl"/>
                </a:blipFill>
                <a:effectLst/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sz="12000" dirty="0">
              <a:effectLst>
                <a:outerShdw blurRad="342900" sx="97000" sy="97000" algn="ctr" rotWithShape="0">
                  <a:prstClr val="black">
                    <a:alpha val="80000"/>
                  </a:prstClr>
                </a:outerShdw>
              </a:effectLst>
              <a:latin typeface="方正汉真广标简体" panose="02000000000000000000" pitchFamily="2" charset="-122"/>
              <a:ea typeface="方正汉真广标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13288" y="2510607"/>
            <a:ext cx="2765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2000">
                <a:solidFill>
                  <a:schemeClr val="bg1"/>
                </a:solidFill>
                <a:effectLst>
                  <a:outerShdw blurRad="317500" dist="190500" algn="ctr" rotWithShape="0">
                    <a:prstClr val="black">
                      <a:alpha val="80000"/>
                    </a:prst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sz="2400" dirty="0">
                <a:latin typeface="+mj-ea"/>
                <a:ea typeface="+mj-ea"/>
              </a:rPr>
              <a:t>幼儿园   小</a:t>
            </a:r>
            <a:r>
              <a:rPr lang="en-US" altLang="zh-CN" sz="2400" dirty="0">
                <a:latin typeface="+mj-ea"/>
                <a:ea typeface="+mj-ea"/>
              </a:rPr>
              <a:t>〈1〉</a:t>
            </a:r>
            <a:r>
              <a:rPr lang="zh-CN" altLang="en-US" sz="2400" dirty="0">
                <a:latin typeface="+mj-ea"/>
                <a:ea typeface="+mj-ea"/>
              </a:rPr>
              <a:t>班</a:t>
            </a:r>
          </a:p>
        </p:txBody>
      </p:sp>
      <p:sp>
        <p:nvSpPr>
          <p:cNvPr id="72" name="五角星 71"/>
          <p:cNvSpPr/>
          <p:nvPr/>
        </p:nvSpPr>
        <p:spPr>
          <a:xfrm rot="1579623">
            <a:off x="6555234" y="1581982"/>
            <a:ext cx="618369" cy="618369"/>
          </a:xfrm>
          <a:prstGeom prst="star5">
            <a:avLst>
              <a:gd name="adj" fmla="val 2081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495300" dist="241300" dir="5400000" sx="93000" sy="93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五角星 72"/>
          <p:cNvSpPr/>
          <p:nvPr/>
        </p:nvSpPr>
        <p:spPr>
          <a:xfrm rot="1579623">
            <a:off x="5837105" y="1838879"/>
            <a:ext cx="327977" cy="327977"/>
          </a:xfrm>
          <a:prstGeom prst="star5">
            <a:avLst>
              <a:gd name="adj" fmla="val 2081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495300" dist="241300" dir="5400000" sx="93000" sy="93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五角星 73"/>
          <p:cNvSpPr/>
          <p:nvPr/>
        </p:nvSpPr>
        <p:spPr>
          <a:xfrm rot="202645">
            <a:off x="5932012" y="4675822"/>
            <a:ext cx="327977" cy="327977"/>
          </a:xfrm>
          <a:prstGeom prst="star5">
            <a:avLst>
              <a:gd name="adj" fmla="val 2081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495300" dist="241300" dir="5400000" sx="93000" sy="93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五角星 74"/>
          <p:cNvSpPr/>
          <p:nvPr/>
        </p:nvSpPr>
        <p:spPr>
          <a:xfrm rot="20471947">
            <a:off x="7354598" y="4506402"/>
            <a:ext cx="256288" cy="256288"/>
          </a:xfrm>
          <a:prstGeom prst="star5">
            <a:avLst>
              <a:gd name="adj" fmla="val 2081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495300" dist="241300" dir="5400000" sx="93000" sy="93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989204" y="5877272"/>
            <a:ext cx="2213593" cy="52043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Destiny_Rainy Day_自定义转码_纯音频输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25925" y="71088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675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20000" fill="hold" nodeType="withEffect" p14:presetBounceEnd="5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20000" fill="hold" nodeType="withEffect" p14:presetBounceEnd="5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528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9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4" presetID="2" presetClass="entr" presetSubtype="1" fill="hold" nodeType="after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0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10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11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79" grpId="0" animBg="1"/>
          <p:bldP spid="94" grpId="0" animBg="1"/>
          <p:bldP spid="98" grpId="0" animBg="1"/>
          <p:bldP spid="97" grpId="0" animBg="1"/>
          <p:bldP spid="24" grpId="0"/>
          <p:bldP spid="72" grpId="0" animBg="1"/>
          <p:bldP spid="73" grpId="0" animBg="1"/>
          <p:bldP spid="74" grpId="0" animBg="1"/>
          <p:bldP spid="75" grpId="0" animBg="1"/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675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2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2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528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9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11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79" grpId="0" animBg="1"/>
          <p:bldP spid="94" grpId="0" animBg="1"/>
          <p:bldP spid="98" grpId="0" animBg="1"/>
          <p:bldP spid="97" grpId="0" animBg="1"/>
          <p:bldP spid="24" grpId="0"/>
          <p:bldP spid="72" grpId="0" animBg="1"/>
          <p:bldP spid="73" grpId="0" animBg="1"/>
          <p:bldP spid="74" grpId="0" animBg="1"/>
          <p:bldP spid="75" grpId="0" animBg="1"/>
          <p:bldP spid="76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5400000" flipH="1">
            <a:off x="3337386" y="3593160"/>
            <a:ext cx="5517232" cy="1012448"/>
          </a:xfrm>
          <a:custGeom>
            <a:avLst/>
            <a:gdLst>
              <a:gd name="connsiteX0" fmla="*/ 3928721 w 4299943"/>
              <a:gd name="connsiteY0" fmla="*/ 0 h 759336"/>
              <a:gd name="connsiteX1" fmla="*/ 3959274 w 4299943"/>
              <a:gd name="connsiteY1" fmla="*/ 12674 h 759336"/>
              <a:gd name="connsiteX2" fmla="*/ 4280746 w 4299943"/>
              <a:gd name="connsiteY2" fmla="*/ 333289 h 759336"/>
              <a:gd name="connsiteX3" fmla="*/ 4299943 w 4299943"/>
              <a:gd name="connsiteY3" fmla="*/ 379399 h 759336"/>
              <a:gd name="connsiteX4" fmla="*/ 4278313 w 4299943"/>
              <a:gd name="connsiteY4" fmla="*/ 427936 h 759336"/>
              <a:gd name="connsiteX5" fmla="*/ 3960625 w 4299943"/>
              <a:gd name="connsiteY5" fmla="*/ 745045 h 759336"/>
              <a:gd name="connsiteX6" fmla="*/ 3928721 w 4299943"/>
              <a:gd name="connsiteY6" fmla="*/ 759336 h 759336"/>
              <a:gd name="connsiteX7" fmla="*/ 3886003 w 4299943"/>
              <a:gd name="connsiteY7" fmla="*/ 716732 h 759336"/>
              <a:gd name="connsiteX8" fmla="*/ 3886273 w 4299943"/>
              <a:gd name="connsiteY8" fmla="*/ 713765 h 759336"/>
              <a:gd name="connsiteX9" fmla="*/ 3886003 w 4299943"/>
              <a:gd name="connsiteY9" fmla="*/ 653633 h 759336"/>
              <a:gd name="connsiteX10" fmla="*/ 3886003 w 4299943"/>
              <a:gd name="connsiteY10" fmla="*/ 653364 h 759336"/>
              <a:gd name="connsiteX11" fmla="*/ 3875188 w 4299943"/>
              <a:gd name="connsiteY11" fmla="*/ 642308 h 759336"/>
              <a:gd name="connsiteX12" fmla="*/ 3874917 w 4299943"/>
              <a:gd name="connsiteY12" fmla="*/ 642308 h 759336"/>
              <a:gd name="connsiteX13" fmla="*/ 3723879 w 4299943"/>
              <a:gd name="connsiteY13" fmla="*/ 642308 h 759336"/>
              <a:gd name="connsiteX14" fmla="*/ 3651871 w 4299943"/>
              <a:gd name="connsiteY14" fmla="*/ 642308 h 759336"/>
              <a:gd name="connsiteX15" fmla="*/ 1347615 w 4299943"/>
              <a:gd name="connsiteY15" fmla="*/ 642308 h 759336"/>
              <a:gd name="connsiteX16" fmla="*/ 892677 w 4299943"/>
              <a:gd name="connsiteY16" fmla="*/ 642308 h 759336"/>
              <a:gd name="connsiteX17" fmla="*/ 483519 w 4299943"/>
              <a:gd name="connsiteY17" fmla="*/ 642308 h 759336"/>
              <a:gd name="connsiteX18" fmla="*/ 411511 w 4299943"/>
              <a:gd name="connsiteY18" fmla="*/ 642308 h 759336"/>
              <a:gd name="connsiteX19" fmla="*/ 0 w 4299943"/>
              <a:gd name="connsiteY19" fmla="*/ 642308 h 759336"/>
              <a:gd name="connsiteX20" fmla="*/ 0 w 4299943"/>
              <a:gd name="connsiteY20" fmla="*/ 118647 h 759336"/>
              <a:gd name="connsiteX21" fmla="*/ 411511 w 4299943"/>
              <a:gd name="connsiteY21" fmla="*/ 118647 h 759336"/>
              <a:gd name="connsiteX22" fmla="*/ 483519 w 4299943"/>
              <a:gd name="connsiteY22" fmla="*/ 118647 h 759336"/>
              <a:gd name="connsiteX23" fmla="*/ 892677 w 4299943"/>
              <a:gd name="connsiteY23" fmla="*/ 118647 h 759336"/>
              <a:gd name="connsiteX24" fmla="*/ 1347615 w 4299943"/>
              <a:gd name="connsiteY24" fmla="*/ 118647 h 759336"/>
              <a:gd name="connsiteX25" fmla="*/ 3651871 w 4299943"/>
              <a:gd name="connsiteY25" fmla="*/ 118647 h 759336"/>
              <a:gd name="connsiteX26" fmla="*/ 3723879 w 4299943"/>
              <a:gd name="connsiteY26" fmla="*/ 118647 h 759336"/>
              <a:gd name="connsiteX27" fmla="*/ 3874647 w 4299943"/>
              <a:gd name="connsiteY27" fmla="*/ 118647 h 759336"/>
              <a:gd name="connsiteX28" fmla="*/ 3874917 w 4299943"/>
              <a:gd name="connsiteY28" fmla="*/ 118647 h 759336"/>
              <a:gd name="connsiteX29" fmla="*/ 3886003 w 4299943"/>
              <a:gd name="connsiteY29" fmla="*/ 107591 h 759336"/>
              <a:gd name="connsiteX30" fmla="*/ 3886003 w 4299943"/>
              <a:gd name="connsiteY30" fmla="*/ 107321 h 759336"/>
              <a:gd name="connsiteX31" fmla="*/ 3886003 w 4299943"/>
              <a:gd name="connsiteY31" fmla="*/ 107052 h 759336"/>
              <a:gd name="connsiteX32" fmla="*/ 3886003 w 4299943"/>
              <a:gd name="connsiteY32" fmla="*/ 43684 h 759336"/>
              <a:gd name="connsiteX33" fmla="*/ 3886003 w 4299943"/>
              <a:gd name="connsiteY33" fmla="*/ 42605 h 759336"/>
              <a:gd name="connsiteX34" fmla="*/ 3928721 w 4299943"/>
              <a:gd name="connsiteY34" fmla="*/ 0 h 7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299943" h="759336">
                <a:moveTo>
                  <a:pt x="3928721" y="0"/>
                </a:moveTo>
                <a:cubicBezTo>
                  <a:pt x="3940618" y="0"/>
                  <a:pt x="3951433" y="4854"/>
                  <a:pt x="3959274" y="12674"/>
                </a:cubicBezTo>
                <a:lnTo>
                  <a:pt x="4280746" y="333289"/>
                </a:lnTo>
                <a:cubicBezTo>
                  <a:pt x="4292643" y="345154"/>
                  <a:pt x="4299943" y="361602"/>
                  <a:pt x="4299943" y="379399"/>
                </a:cubicBezTo>
                <a:cubicBezTo>
                  <a:pt x="4299943" y="398814"/>
                  <a:pt x="4291561" y="416072"/>
                  <a:pt x="4278313" y="427936"/>
                </a:cubicBezTo>
                <a:lnTo>
                  <a:pt x="3960625" y="745045"/>
                </a:lnTo>
                <a:cubicBezTo>
                  <a:pt x="3952785" y="753674"/>
                  <a:pt x="3941429" y="759336"/>
                  <a:pt x="3928721" y="759336"/>
                </a:cubicBezTo>
                <a:cubicBezTo>
                  <a:pt x="3905199" y="759336"/>
                  <a:pt x="3886003" y="740191"/>
                  <a:pt x="3886003" y="716732"/>
                </a:cubicBezTo>
                <a:cubicBezTo>
                  <a:pt x="3886003" y="715653"/>
                  <a:pt x="3886003" y="714844"/>
                  <a:pt x="3886273" y="713765"/>
                </a:cubicBezTo>
                <a:lnTo>
                  <a:pt x="3886003" y="653633"/>
                </a:lnTo>
                <a:lnTo>
                  <a:pt x="3886003" y="653364"/>
                </a:lnTo>
                <a:cubicBezTo>
                  <a:pt x="3886003" y="647162"/>
                  <a:pt x="3881136" y="642308"/>
                  <a:pt x="3875188" y="642308"/>
                </a:cubicBezTo>
                <a:lnTo>
                  <a:pt x="3874917" y="642308"/>
                </a:lnTo>
                <a:lnTo>
                  <a:pt x="3723879" y="642308"/>
                </a:lnTo>
                <a:lnTo>
                  <a:pt x="3651871" y="642308"/>
                </a:lnTo>
                <a:lnTo>
                  <a:pt x="1347615" y="642308"/>
                </a:lnTo>
                <a:lnTo>
                  <a:pt x="892677" y="642308"/>
                </a:lnTo>
                <a:lnTo>
                  <a:pt x="483519" y="642308"/>
                </a:lnTo>
                <a:lnTo>
                  <a:pt x="411511" y="642308"/>
                </a:lnTo>
                <a:lnTo>
                  <a:pt x="0" y="642308"/>
                </a:lnTo>
                <a:lnTo>
                  <a:pt x="0" y="118647"/>
                </a:lnTo>
                <a:lnTo>
                  <a:pt x="411511" y="118647"/>
                </a:lnTo>
                <a:lnTo>
                  <a:pt x="483519" y="118647"/>
                </a:lnTo>
                <a:lnTo>
                  <a:pt x="892677" y="118647"/>
                </a:lnTo>
                <a:lnTo>
                  <a:pt x="1347615" y="118647"/>
                </a:lnTo>
                <a:lnTo>
                  <a:pt x="3651871" y="118647"/>
                </a:lnTo>
                <a:lnTo>
                  <a:pt x="3723879" y="118647"/>
                </a:lnTo>
                <a:lnTo>
                  <a:pt x="3874647" y="118647"/>
                </a:lnTo>
                <a:lnTo>
                  <a:pt x="3874917" y="118647"/>
                </a:lnTo>
                <a:cubicBezTo>
                  <a:pt x="3881136" y="118647"/>
                  <a:pt x="3886003" y="113523"/>
                  <a:pt x="3886003" y="107591"/>
                </a:cubicBezTo>
                <a:lnTo>
                  <a:pt x="3886003" y="107321"/>
                </a:lnTo>
                <a:lnTo>
                  <a:pt x="3886003" y="107052"/>
                </a:lnTo>
                <a:lnTo>
                  <a:pt x="3886003" y="43684"/>
                </a:lnTo>
                <a:lnTo>
                  <a:pt x="3886003" y="42605"/>
                </a:lnTo>
                <a:cubicBezTo>
                  <a:pt x="3886003" y="18876"/>
                  <a:pt x="3905199" y="0"/>
                  <a:pt x="39287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91477" y="1743190"/>
            <a:ext cx="1651079" cy="4244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2800" b="1" cap="all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添加标题</a:t>
            </a:r>
            <a:endParaRPr lang="en-US" altLang="zh-CN" sz="2800" b="1" cap="all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58523" y="2850515"/>
            <a:ext cx="219904" cy="21990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58523" y="4002643"/>
            <a:ext cx="219904" cy="21990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58523" y="5154771"/>
            <a:ext cx="219904" cy="21990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5"/>
          <p:cNvSpPr txBox="1"/>
          <p:nvPr/>
        </p:nvSpPr>
        <p:spPr>
          <a:xfrm>
            <a:off x="1391477" y="3156117"/>
            <a:ext cx="3168352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输入简要文字内容，言简意赅的说明分项内容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91477" y="2756924"/>
            <a:ext cx="3168351" cy="292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2000" cap="all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添加小标题</a:t>
            </a:r>
            <a:endParaRPr lang="en-US" altLang="zh-CN" sz="2000" cap="all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391477" y="4312462"/>
            <a:ext cx="3168352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输入简要文字内容，言简意赅的说明分项内容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391477" y="3913270"/>
            <a:ext cx="3168351" cy="292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2000" cap="all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en-US" altLang="zh-CN" sz="2000" cap="all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391477" y="5480339"/>
            <a:ext cx="3168352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输入简要文字内容，言简意赅的说明分项内容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91477" y="5081147"/>
            <a:ext cx="3168351" cy="292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2000" cap="all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en-US" altLang="zh-CN" sz="2000" cap="all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053434" y="1743190"/>
            <a:ext cx="1651079" cy="4244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sz="2800" b="1" cap="all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添加标题</a:t>
            </a:r>
            <a:endParaRPr lang="en-US" altLang="zh-CN" sz="2800" b="1" cap="all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080913" y="2850515"/>
            <a:ext cx="219904" cy="21990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1080913" y="4002643"/>
            <a:ext cx="219904" cy="21990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080913" y="5154771"/>
            <a:ext cx="219904" cy="21990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5"/>
          <p:cNvSpPr txBox="1"/>
          <p:nvPr/>
        </p:nvSpPr>
        <p:spPr>
          <a:xfrm>
            <a:off x="7536161" y="3156117"/>
            <a:ext cx="3168352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输入简要文字内容，言简意赅的说明分项内容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536162" y="2756924"/>
            <a:ext cx="3168351" cy="292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sz="2000" cap="all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添加小标题</a:t>
            </a:r>
            <a:endParaRPr lang="en-US" altLang="zh-CN" sz="2000" cap="all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7536161" y="4312462"/>
            <a:ext cx="3168352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输入简要文字内容，言简意赅的说明分项内容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536162" y="3913270"/>
            <a:ext cx="3168351" cy="292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sz="2000" cap="all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en-US" altLang="zh-CN" sz="2000" cap="all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7536161" y="5480339"/>
            <a:ext cx="3168352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</a:rPr>
              <a:t>输入简要文字内容，言简意赅的说明分项内容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536162" y="5081147"/>
            <a:ext cx="3168351" cy="292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sz="2000" cap="all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en-US" altLang="zh-CN" sz="2000" cap="all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855975" y="2756925"/>
            <a:ext cx="480053" cy="37444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ctr"/>
          <a:lstStyle/>
          <a:p>
            <a:pPr algn="ctr"/>
            <a:r>
              <a:rPr lang="zh-CN" altLang="en-US" sz="3600" b="1" cap="all" spc="400" dirty="0">
                <a:solidFill>
                  <a:srgbClr val="2141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我们一直在进步</a:t>
            </a:r>
            <a:endParaRPr lang="en-US" altLang="zh-CN" sz="3600" b="1" cap="all" spc="400" dirty="0">
              <a:solidFill>
                <a:srgbClr val="2141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6" name="任意多边形 25"/>
          <p:cNvSpPr/>
          <p:nvPr/>
        </p:nvSpPr>
        <p:spPr>
          <a:xfrm rot="16200000" flipV="1">
            <a:off x="1882585" y="3230990"/>
            <a:ext cx="5138144" cy="2386667"/>
          </a:xfrm>
          <a:custGeom>
            <a:avLst/>
            <a:gdLst>
              <a:gd name="connsiteX0" fmla="*/ 3800982 w 3853608"/>
              <a:gd name="connsiteY0" fmla="*/ 1702998 h 1790000"/>
              <a:gd name="connsiteX1" fmla="*/ 3766606 w 3853608"/>
              <a:gd name="connsiteY1" fmla="*/ 1737372 h 1790000"/>
              <a:gd name="connsiteX2" fmla="*/ 3732231 w 3853608"/>
              <a:gd name="connsiteY2" fmla="*/ 1702998 h 1790000"/>
              <a:gd name="connsiteX3" fmla="*/ 3766606 w 3853608"/>
              <a:gd name="connsiteY3" fmla="*/ 1668623 h 1790000"/>
              <a:gd name="connsiteX4" fmla="*/ 3800982 w 3853608"/>
              <a:gd name="connsiteY4" fmla="*/ 1702998 h 1790000"/>
              <a:gd name="connsiteX5" fmla="*/ 3853608 w 3853608"/>
              <a:gd name="connsiteY5" fmla="*/ 1702998 h 1790000"/>
              <a:gd name="connsiteX6" fmla="*/ 3800471 w 3853608"/>
              <a:gd name="connsiteY6" fmla="*/ 1622832 h 1790000"/>
              <a:gd name="connsiteX7" fmla="*/ 3795888 w 3853608"/>
              <a:gd name="connsiteY7" fmla="*/ 1621907 h 1790000"/>
              <a:gd name="connsiteX8" fmla="*/ 3795888 w 3853608"/>
              <a:gd name="connsiteY8" fmla="*/ 1277587 h 1790000"/>
              <a:gd name="connsiteX9" fmla="*/ 3795889 w 3853608"/>
              <a:gd name="connsiteY9" fmla="*/ 1277587 h 1790000"/>
              <a:gd name="connsiteX10" fmla="*/ 3795889 w 3853608"/>
              <a:gd name="connsiteY10" fmla="*/ 425680 h 1790000"/>
              <a:gd name="connsiteX11" fmla="*/ 3795889 w 3853608"/>
              <a:gd name="connsiteY11" fmla="*/ 197587 h 1790000"/>
              <a:gd name="connsiteX12" fmla="*/ 3795889 w 3853608"/>
              <a:gd name="connsiteY12" fmla="*/ 165919 h 1790000"/>
              <a:gd name="connsiteX13" fmla="*/ 3795889 w 3853608"/>
              <a:gd name="connsiteY13" fmla="*/ 104639 h 1790000"/>
              <a:gd name="connsiteX14" fmla="*/ 3691249 w 3853608"/>
              <a:gd name="connsiteY14" fmla="*/ 0 h 1790000"/>
              <a:gd name="connsiteX15" fmla="*/ 3483144 w 3853608"/>
              <a:gd name="connsiteY15" fmla="*/ 0 h 1790000"/>
              <a:gd name="connsiteX16" fmla="*/ 3483144 w 3853608"/>
              <a:gd name="connsiteY16" fmla="*/ 1 h 1790000"/>
              <a:gd name="connsiteX17" fmla="*/ 2880000 w 3853608"/>
              <a:gd name="connsiteY17" fmla="*/ 1 h 1790000"/>
              <a:gd name="connsiteX18" fmla="*/ 2880000 w 3853608"/>
              <a:gd name="connsiteY18" fmla="*/ 0 h 1790000"/>
              <a:gd name="connsiteX19" fmla="*/ 2711810 w 3853608"/>
              <a:gd name="connsiteY19" fmla="*/ 0 h 1790000"/>
              <a:gd name="connsiteX20" fmla="*/ 2711810 w 3853608"/>
              <a:gd name="connsiteY20" fmla="*/ 1 h 1790000"/>
              <a:gd name="connsiteX21" fmla="*/ 2268707 w 3853608"/>
              <a:gd name="connsiteY21" fmla="*/ 1 h 1790000"/>
              <a:gd name="connsiteX22" fmla="*/ 1923678 w 3853608"/>
              <a:gd name="connsiteY22" fmla="*/ 1 h 1790000"/>
              <a:gd name="connsiteX23" fmla="*/ 599983 w 3853608"/>
              <a:gd name="connsiteY23" fmla="*/ 1 h 1790000"/>
              <a:gd name="connsiteX24" fmla="*/ 0 w 3853608"/>
              <a:gd name="connsiteY24" fmla="*/ 1 h 1790000"/>
              <a:gd name="connsiteX25" fmla="*/ 0 w 3853608"/>
              <a:gd name="connsiteY25" fmla="*/ 51853 h 1790000"/>
              <a:gd name="connsiteX26" fmla="*/ 1773417 w 3853608"/>
              <a:gd name="connsiteY26" fmla="*/ 51853 h 1790000"/>
              <a:gd name="connsiteX27" fmla="*/ 1773417 w 3853608"/>
              <a:gd name="connsiteY27" fmla="*/ 51852 h 1790000"/>
              <a:gd name="connsiteX28" fmla="*/ 1923678 w 3853608"/>
              <a:gd name="connsiteY28" fmla="*/ 51852 h 1790000"/>
              <a:gd name="connsiteX29" fmla="*/ 1923678 w 3853608"/>
              <a:gd name="connsiteY29" fmla="*/ 51853 h 1790000"/>
              <a:gd name="connsiteX30" fmla="*/ 2943507 w 3853608"/>
              <a:gd name="connsiteY30" fmla="*/ 51853 h 1790000"/>
              <a:gd name="connsiteX31" fmla="*/ 2943507 w 3853608"/>
              <a:gd name="connsiteY31" fmla="*/ 51852 h 1790000"/>
              <a:gd name="connsiteX32" fmla="*/ 3511576 w 3853608"/>
              <a:gd name="connsiteY32" fmla="*/ 51852 h 1790000"/>
              <a:gd name="connsiteX33" fmla="*/ 3687239 w 3853608"/>
              <a:gd name="connsiteY33" fmla="*/ 51852 h 1790000"/>
              <a:gd name="connsiteX34" fmla="*/ 3743630 w 3853608"/>
              <a:gd name="connsiteY34" fmla="*/ 108243 h 1790000"/>
              <a:gd name="connsiteX35" fmla="*/ 3743630 w 3853608"/>
              <a:gd name="connsiteY35" fmla="*/ 197587 h 1790000"/>
              <a:gd name="connsiteX36" fmla="*/ 3743630 w 3853608"/>
              <a:gd name="connsiteY36" fmla="*/ 202578 h 1790000"/>
              <a:gd name="connsiteX37" fmla="*/ 3743276 w 3853608"/>
              <a:gd name="connsiteY37" fmla="*/ 204332 h 1790000"/>
              <a:gd name="connsiteX38" fmla="*/ 3743630 w 3853608"/>
              <a:gd name="connsiteY38" fmla="*/ 205186 h 1790000"/>
              <a:gd name="connsiteX39" fmla="*/ 3743630 w 3853608"/>
              <a:gd name="connsiteY39" fmla="*/ 275032 h 1790000"/>
              <a:gd name="connsiteX40" fmla="*/ 3743276 w 3853608"/>
              <a:gd name="connsiteY40" fmla="*/ 279660 h 1790000"/>
              <a:gd name="connsiteX41" fmla="*/ 3743631 w 3853608"/>
              <a:gd name="connsiteY41" fmla="*/ 281918 h 1790000"/>
              <a:gd name="connsiteX42" fmla="*/ 3743631 w 3853608"/>
              <a:gd name="connsiteY42" fmla="*/ 425680 h 1790000"/>
              <a:gd name="connsiteX43" fmla="*/ 3743631 w 3853608"/>
              <a:gd name="connsiteY43" fmla="*/ 1149351 h 1790000"/>
              <a:gd name="connsiteX44" fmla="*/ 3743629 w 3853608"/>
              <a:gd name="connsiteY44" fmla="*/ 1149351 h 1790000"/>
              <a:gd name="connsiteX45" fmla="*/ 3743629 w 3853608"/>
              <a:gd name="connsiteY45" fmla="*/ 1178707 h 1790000"/>
              <a:gd name="connsiteX46" fmla="*/ 3743275 w 3853608"/>
              <a:gd name="connsiteY46" fmla="*/ 1180461 h 1790000"/>
              <a:gd name="connsiteX47" fmla="*/ 3743631 w 3853608"/>
              <a:gd name="connsiteY47" fmla="*/ 1181317 h 1790000"/>
              <a:gd name="connsiteX48" fmla="*/ 3743631 w 3853608"/>
              <a:gd name="connsiteY48" fmla="*/ 1620634 h 1790000"/>
              <a:gd name="connsiteX49" fmla="*/ 3732740 w 3853608"/>
              <a:gd name="connsiteY49" fmla="*/ 1622832 h 1790000"/>
              <a:gd name="connsiteX50" fmla="*/ 3679603 w 3853608"/>
              <a:gd name="connsiteY50" fmla="*/ 1702998 h 1790000"/>
              <a:gd name="connsiteX51" fmla="*/ 3766606 w 3853608"/>
              <a:gd name="connsiteY51" fmla="*/ 1790000 h 1790000"/>
              <a:gd name="connsiteX52" fmla="*/ 3853608 w 3853608"/>
              <a:gd name="connsiteY52" fmla="*/ 1702998 h 17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53608" h="1790000">
                <a:moveTo>
                  <a:pt x="3800982" y="1702998"/>
                </a:moveTo>
                <a:cubicBezTo>
                  <a:pt x="3800982" y="1721982"/>
                  <a:pt x="3785590" y="1737372"/>
                  <a:pt x="3766606" y="1737372"/>
                </a:cubicBezTo>
                <a:cubicBezTo>
                  <a:pt x="3747621" y="1737372"/>
                  <a:pt x="3732231" y="1721982"/>
                  <a:pt x="3732231" y="1702998"/>
                </a:cubicBezTo>
                <a:cubicBezTo>
                  <a:pt x="3732231" y="1684013"/>
                  <a:pt x="3747621" y="1668623"/>
                  <a:pt x="3766606" y="1668623"/>
                </a:cubicBezTo>
                <a:cubicBezTo>
                  <a:pt x="3785590" y="1668623"/>
                  <a:pt x="3800982" y="1684013"/>
                  <a:pt x="3800982" y="1702998"/>
                </a:cubicBezTo>
                <a:close/>
                <a:moveTo>
                  <a:pt x="3853608" y="1702998"/>
                </a:moveTo>
                <a:cubicBezTo>
                  <a:pt x="3853608" y="1666960"/>
                  <a:pt x="3831698" y="1636040"/>
                  <a:pt x="3800471" y="1622832"/>
                </a:cubicBezTo>
                <a:lnTo>
                  <a:pt x="3795888" y="1621907"/>
                </a:lnTo>
                <a:lnTo>
                  <a:pt x="3795888" y="1277587"/>
                </a:lnTo>
                <a:lnTo>
                  <a:pt x="3795889" y="1277587"/>
                </a:lnTo>
                <a:lnTo>
                  <a:pt x="3795889" y="425680"/>
                </a:lnTo>
                <a:lnTo>
                  <a:pt x="3795889" y="197587"/>
                </a:lnTo>
                <a:lnTo>
                  <a:pt x="3795889" y="165919"/>
                </a:lnTo>
                <a:lnTo>
                  <a:pt x="3795889" y="104639"/>
                </a:lnTo>
                <a:cubicBezTo>
                  <a:pt x="3795889" y="46849"/>
                  <a:pt x="3749040" y="0"/>
                  <a:pt x="3691249" y="0"/>
                </a:cubicBezTo>
                <a:lnTo>
                  <a:pt x="3483144" y="0"/>
                </a:lnTo>
                <a:lnTo>
                  <a:pt x="3483144" y="1"/>
                </a:lnTo>
                <a:lnTo>
                  <a:pt x="2880000" y="1"/>
                </a:lnTo>
                <a:lnTo>
                  <a:pt x="2880000" y="0"/>
                </a:lnTo>
                <a:lnTo>
                  <a:pt x="2711810" y="0"/>
                </a:lnTo>
                <a:lnTo>
                  <a:pt x="2711810" y="1"/>
                </a:lnTo>
                <a:lnTo>
                  <a:pt x="2268707" y="1"/>
                </a:lnTo>
                <a:lnTo>
                  <a:pt x="1923678" y="1"/>
                </a:lnTo>
                <a:lnTo>
                  <a:pt x="599983" y="1"/>
                </a:lnTo>
                <a:lnTo>
                  <a:pt x="0" y="1"/>
                </a:lnTo>
                <a:lnTo>
                  <a:pt x="0" y="51853"/>
                </a:lnTo>
                <a:lnTo>
                  <a:pt x="1773417" y="51853"/>
                </a:lnTo>
                <a:lnTo>
                  <a:pt x="1773417" y="51852"/>
                </a:lnTo>
                <a:lnTo>
                  <a:pt x="1923678" y="51852"/>
                </a:lnTo>
                <a:lnTo>
                  <a:pt x="1923678" y="51853"/>
                </a:lnTo>
                <a:lnTo>
                  <a:pt x="2943507" y="51853"/>
                </a:lnTo>
                <a:lnTo>
                  <a:pt x="2943507" y="51852"/>
                </a:lnTo>
                <a:lnTo>
                  <a:pt x="3511576" y="51852"/>
                </a:lnTo>
                <a:lnTo>
                  <a:pt x="3687239" y="51852"/>
                </a:lnTo>
                <a:cubicBezTo>
                  <a:pt x="3718383" y="51852"/>
                  <a:pt x="3743630" y="77099"/>
                  <a:pt x="3743630" y="108243"/>
                </a:cubicBezTo>
                <a:lnTo>
                  <a:pt x="3743630" y="197587"/>
                </a:lnTo>
                <a:lnTo>
                  <a:pt x="3743630" y="202578"/>
                </a:lnTo>
                <a:lnTo>
                  <a:pt x="3743276" y="204332"/>
                </a:lnTo>
                <a:lnTo>
                  <a:pt x="3743630" y="205186"/>
                </a:lnTo>
                <a:lnTo>
                  <a:pt x="3743630" y="275032"/>
                </a:lnTo>
                <a:lnTo>
                  <a:pt x="3743276" y="279660"/>
                </a:lnTo>
                <a:lnTo>
                  <a:pt x="3743631" y="281918"/>
                </a:lnTo>
                <a:lnTo>
                  <a:pt x="3743631" y="425680"/>
                </a:lnTo>
                <a:lnTo>
                  <a:pt x="3743631" y="1149351"/>
                </a:lnTo>
                <a:lnTo>
                  <a:pt x="3743629" y="1149351"/>
                </a:lnTo>
                <a:lnTo>
                  <a:pt x="3743629" y="1178707"/>
                </a:lnTo>
                <a:lnTo>
                  <a:pt x="3743275" y="1180461"/>
                </a:lnTo>
                <a:lnTo>
                  <a:pt x="3743631" y="1181317"/>
                </a:lnTo>
                <a:lnTo>
                  <a:pt x="3743631" y="1620634"/>
                </a:lnTo>
                <a:lnTo>
                  <a:pt x="3732740" y="1622832"/>
                </a:lnTo>
                <a:cubicBezTo>
                  <a:pt x="3701514" y="1636040"/>
                  <a:pt x="3679603" y="1666960"/>
                  <a:pt x="3679603" y="1702998"/>
                </a:cubicBezTo>
                <a:cubicBezTo>
                  <a:pt x="3679603" y="1751048"/>
                  <a:pt x="3718555" y="1790000"/>
                  <a:pt x="3766606" y="1790000"/>
                </a:cubicBezTo>
                <a:cubicBezTo>
                  <a:pt x="3814657" y="1790000"/>
                  <a:pt x="3853608" y="1751048"/>
                  <a:pt x="3853608" y="170299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5400000" flipH="1" flipV="1">
            <a:off x="5166387" y="3230990"/>
            <a:ext cx="5138144" cy="2386667"/>
          </a:xfrm>
          <a:custGeom>
            <a:avLst/>
            <a:gdLst>
              <a:gd name="connsiteX0" fmla="*/ 3800982 w 3853608"/>
              <a:gd name="connsiteY0" fmla="*/ 1702998 h 1790000"/>
              <a:gd name="connsiteX1" fmla="*/ 3766606 w 3853608"/>
              <a:gd name="connsiteY1" fmla="*/ 1737372 h 1790000"/>
              <a:gd name="connsiteX2" fmla="*/ 3732231 w 3853608"/>
              <a:gd name="connsiteY2" fmla="*/ 1702998 h 1790000"/>
              <a:gd name="connsiteX3" fmla="*/ 3766606 w 3853608"/>
              <a:gd name="connsiteY3" fmla="*/ 1668623 h 1790000"/>
              <a:gd name="connsiteX4" fmla="*/ 3800982 w 3853608"/>
              <a:gd name="connsiteY4" fmla="*/ 1702998 h 1790000"/>
              <a:gd name="connsiteX5" fmla="*/ 3853608 w 3853608"/>
              <a:gd name="connsiteY5" fmla="*/ 1702998 h 1790000"/>
              <a:gd name="connsiteX6" fmla="*/ 3800471 w 3853608"/>
              <a:gd name="connsiteY6" fmla="*/ 1622832 h 1790000"/>
              <a:gd name="connsiteX7" fmla="*/ 3795888 w 3853608"/>
              <a:gd name="connsiteY7" fmla="*/ 1621907 h 1790000"/>
              <a:gd name="connsiteX8" fmla="*/ 3795888 w 3853608"/>
              <a:gd name="connsiteY8" fmla="*/ 1277587 h 1790000"/>
              <a:gd name="connsiteX9" fmla="*/ 3795889 w 3853608"/>
              <a:gd name="connsiteY9" fmla="*/ 1277587 h 1790000"/>
              <a:gd name="connsiteX10" fmla="*/ 3795889 w 3853608"/>
              <a:gd name="connsiteY10" fmla="*/ 425680 h 1790000"/>
              <a:gd name="connsiteX11" fmla="*/ 3795889 w 3853608"/>
              <a:gd name="connsiteY11" fmla="*/ 197587 h 1790000"/>
              <a:gd name="connsiteX12" fmla="*/ 3795889 w 3853608"/>
              <a:gd name="connsiteY12" fmla="*/ 165919 h 1790000"/>
              <a:gd name="connsiteX13" fmla="*/ 3795889 w 3853608"/>
              <a:gd name="connsiteY13" fmla="*/ 104639 h 1790000"/>
              <a:gd name="connsiteX14" fmla="*/ 3691249 w 3853608"/>
              <a:gd name="connsiteY14" fmla="*/ 0 h 1790000"/>
              <a:gd name="connsiteX15" fmla="*/ 3483144 w 3853608"/>
              <a:gd name="connsiteY15" fmla="*/ 0 h 1790000"/>
              <a:gd name="connsiteX16" fmla="*/ 3483144 w 3853608"/>
              <a:gd name="connsiteY16" fmla="*/ 1 h 1790000"/>
              <a:gd name="connsiteX17" fmla="*/ 2880000 w 3853608"/>
              <a:gd name="connsiteY17" fmla="*/ 1 h 1790000"/>
              <a:gd name="connsiteX18" fmla="*/ 2880000 w 3853608"/>
              <a:gd name="connsiteY18" fmla="*/ 0 h 1790000"/>
              <a:gd name="connsiteX19" fmla="*/ 2711810 w 3853608"/>
              <a:gd name="connsiteY19" fmla="*/ 0 h 1790000"/>
              <a:gd name="connsiteX20" fmla="*/ 2711810 w 3853608"/>
              <a:gd name="connsiteY20" fmla="*/ 1 h 1790000"/>
              <a:gd name="connsiteX21" fmla="*/ 2268707 w 3853608"/>
              <a:gd name="connsiteY21" fmla="*/ 1 h 1790000"/>
              <a:gd name="connsiteX22" fmla="*/ 1923678 w 3853608"/>
              <a:gd name="connsiteY22" fmla="*/ 1 h 1790000"/>
              <a:gd name="connsiteX23" fmla="*/ 599983 w 3853608"/>
              <a:gd name="connsiteY23" fmla="*/ 1 h 1790000"/>
              <a:gd name="connsiteX24" fmla="*/ 0 w 3853608"/>
              <a:gd name="connsiteY24" fmla="*/ 1 h 1790000"/>
              <a:gd name="connsiteX25" fmla="*/ 0 w 3853608"/>
              <a:gd name="connsiteY25" fmla="*/ 51853 h 1790000"/>
              <a:gd name="connsiteX26" fmla="*/ 1773417 w 3853608"/>
              <a:gd name="connsiteY26" fmla="*/ 51853 h 1790000"/>
              <a:gd name="connsiteX27" fmla="*/ 1773417 w 3853608"/>
              <a:gd name="connsiteY27" fmla="*/ 51852 h 1790000"/>
              <a:gd name="connsiteX28" fmla="*/ 1923678 w 3853608"/>
              <a:gd name="connsiteY28" fmla="*/ 51852 h 1790000"/>
              <a:gd name="connsiteX29" fmla="*/ 1923678 w 3853608"/>
              <a:gd name="connsiteY29" fmla="*/ 51853 h 1790000"/>
              <a:gd name="connsiteX30" fmla="*/ 2943507 w 3853608"/>
              <a:gd name="connsiteY30" fmla="*/ 51853 h 1790000"/>
              <a:gd name="connsiteX31" fmla="*/ 2943507 w 3853608"/>
              <a:gd name="connsiteY31" fmla="*/ 51852 h 1790000"/>
              <a:gd name="connsiteX32" fmla="*/ 3511576 w 3853608"/>
              <a:gd name="connsiteY32" fmla="*/ 51852 h 1790000"/>
              <a:gd name="connsiteX33" fmla="*/ 3687239 w 3853608"/>
              <a:gd name="connsiteY33" fmla="*/ 51852 h 1790000"/>
              <a:gd name="connsiteX34" fmla="*/ 3743630 w 3853608"/>
              <a:gd name="connsiteY34" fmla="*/ 108243 h 1790000"/>
              <a:gd name="connsiteX35" fmla="*/ 3743630 w 3853608"/>
              <a:gd name="connsiteY35" fmla="*/ 197587 h 1790000"/>
              <a:gd name="connsiteX36" fmla="*/ 3743630 w 3853608"/>
              <a:gd name="connsiteY36" fmla="*/ 202578 h 1790000"/>
              <a:gd name="connsiteX37" fmla="*/ 3743276 w 3853608"/>
              <a:gd name="connsiteY37" fmla="*/ 204332 h 1790000"/>
              <a:gd name="connsiteX38" fmla="*/ 3743630 w 3853608"/>
              <a:gd name="connsiteY38" fmla="*/ 205186 h 1790000"/>
              <a:gd name="connsiteX39" fmla="*/ 3743630 w 3853608"/>
              <a:gd name="connsiteY39" fmla="*/ 275032 h 1790000"/>
              <a:gd name="connsiteX40" fmla="*/ 3743276 w 3853608"/>
              <a:gd name="connsiteY40" fmla="*/ 279660 h 1790000"/>
              <a:gd name="connsiteX41" fmla="*/ 3743631 w 3853608"/>
              <a:gd name="connsiteY41" fmla="*/ 281918 h 1790000"/>
              <a:gd name="connsiteX42" fmla="*/ 3743631 w 3853608"/>
              <a:gd name="connsiteY42" fmla="*/ 425680 h 1790000"/>
              <a:gd name="connsiteX43" fmla="*/ 3743631 w 3853608"/>
              <a:gd name="connsiteY43" fmla="*/ 1149351 h 1790000"/>
              <a:gd name="connsiteX44" fmla="*/ 3743629 w 3853608"/>
              <a:gd name="connsiteY44" fmla="*/ 1149351 h 1790000"/>
              <a:gd name="connsiteX45" fmla="*/ 3743629 w 3853608"/>
              <a:gd name="connsiteY45" fmla="*/ 1178707 h 1790000"/>
              <a:gd name="connsiteX46" fmla="*/ 3743275 w 3853608"/>
              <a:gd name="connsiteY46" fmla="*/ 1180461 h 1790000"/>
              <a:gd name="connsiteX47" fmla="*/ 3743631 w 3853608"/>
              <a:gd name="connsiteY47" fmla="*/ 1181317 h 1790000"/>
              <a:gd name="connsiteX48" fmla="*/ 3743631 w 3853608"/>
              <a:gd name="connsiteY48" fmla="*/ 1620634 h 1790000"/>
              <a:gd name="connsiteX49" fmla="*/ 3732740 w 3853608"/>
              <a:gd name="connsiteY49" fmla="*/ 1622832 h 1790000"/>
              <a:gd name="connsiteX50" fmla="*/ 3679603 w 3853608"/>
              <a:gd name="connsiteY50" fmla="*/ 1702998 h 1790000"/>
              <a:gd name="connsiteX51" fmla="*/ 3766606 w 3853608"/>
              <a:gd name="connsiteY51" fmla="*/ 1790000 h 1790000"/>
              <a:gd name="connsiteX52" fmla="*/ 3853608 w 3853608"/>
              <a:gd name="connsiteY52" fmla="*/ 1702998 h 17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53608" h="1790000">
                <a:moveTo>
                  <a:pt x="3800982" y="1702998"/>
                </a:moveTo>
                <a:cubicBezTo>
                  <a:pt x="3800982" y="1721982"/>
                  <a:pt x="3785590" y="1737372"/>
                  <a:pt x="3766606" y="1737372"/>
                </a:cubicBezTo>
                <a:cubicBezTo>
                  <a:pt x="3747621" y="1737372"/>
                  <a:pt x="3732231" y="1721982"/>
                  <a:pt x="3732231" y="1702998"/>
                </a:cubicBezTo>
                <a:cubicBezTo>
                  <a:pt x="3732231" y="1684013"/>
                  <a:pt x="3747621" y="1668623"/>
                  <a:pt x="3766606" y="1668623"/>
                </a:cubicBezTo>
                <a:cubicBezTo>
                  <a:pt x="3785590" y="1668623"/>
                  <a:pt x="3800982" y="1684013"/>
                  <a:pt x="3800982" y="1702998"/>
                </a:cubicBezTo>
                <a:close/>
                <a:moveTo>
                  <a:pt x="3853608" y="1702998"/>
                </a:moveTo>
                <a:cubicBezTo>
                  <a:pt x="3853608" y="1666960"/>
                  <a:pt x="3831698" y="1636040"/>
                  <a:pt x="3800471" y="1622832"/>
                </a:cubicBezTo>
                <a:lnTo>
                  <a:pt x="3795888" y="1621907"/>
                </a:lnTo>
                <a:lnTo>
                  <a:pt x="3795888" y="1277587"/>
                </a:lnTo>
                <a:lnTo>
                  <a:pt x="3795889" y="1277587"/>
                </a:lnTo>
                <a:lnTo>
                  <a:pt x="3795889" y="425680"/>
                </a:lnTo>
                <a:lnTo>
                  <a:pt x="3795889" y="197587"/>
                </a:lnTo>
                <a:lnTo>
                  <a:pt x="3795889" y="165919"/>
                </a:lnTo>
                <a:lnTo>
                  <a:pt x="3795889" y="104639"/>
                </a:lnTo>
                <a:cubicBezTo>
                  <a:pt x="3795889" y="46849"/>
                  <a:pt x="3749040" y="0"/>
                  <a:pt x="3691249" y="0"/>
                </a:cubicBezTo>
                <a:lnTo>
                  <a:pt x="3483144" y="0"/>
                </a:lnTo>
                <a:lnTo>
                  <a:pt x="3483144" y="1"/>
                </a:lnTo>
                <a:lnTo>
                  <a:pt x="2880000" y="1"/>
                </a:lnTo>
                <a:lnTo>
                  <a:pt x="2880000" y="0"/>
                </a:lnTo>
                <a:lnTo>
                  <a:pt x="2711810" y="0"/>
                </a:lnTo>
                <a:lnTo>
                  <a:pt x="2711810" y="1"/>
                </a:lnTo>
                <a:lnTo>
                  <a:pt x="2268707" y="1"/>
                </a:lnTo>
                <a:lnTo>
                  <a:pt x="1923678" y="1"/>
                </a:lnTo>
                <a:lnTo>
                  <a:pt x="599983" y="1"/>
                </a:lnTo>
                <a:lnTo>
                  <a:pt x="0" y="1"/>
                </a:lnTo>
                <a:lnTo>
                  <a:pt x="0" y="51853"/>
                </a:lnTo>
                <a:lnTo>
                  <a:pt x="1773417" y="51853"/>
                </a:lnTo>
                <a:lnTo>
                  <a:pt x="1773417" y="51852"/>
                </a:lnTo>
                <a:lnTo>
                  <a:pt x="1923678" y="51852"/>
                </a:lnTo>
                <a:lnTo>
                  <a:pt x="1923678" y="51853"/>
                </a:lnTo>
                <a:lnTo>
                  <a:pt x="2943507" y="51853"/>
                </a:lnTo>
                <a:lnTo>
                  <a:pt x="2943507" y="51852"/>
                </a:lnTo>
                <a:lnTo>
                  <a:pt x="3511576" y="51852"/>
                </a:lnTo>
                <a:lnTo>
                  <a:pt x="3687239" y="51852"/>
                </a:lnTo>
                <a:cubicBezTo>
                  <a:pt x="3718383" y="51852"/>
                  <a:pt x="3743630" y="77099"/>
                  <a:pt x="3743630" y="108243"/>
                </a:cubicBezTo>
                <a:lnTo>
                  <a:pt x="3743630" y="197587"/>
                </a:lnTo>
                <a:lnTo>
                  <a:pt x="3743630" y="202578"/>
                </a:lnTo>
                <a:lnTo>
                  <a:pt x="3743276" y="204332"/>
                </a:lnTo>
                <a:lnTo>
                  <a:pt x="3743630" y="205186"/>
                </a:lnTo>
                <a:lnTo>
                  <a:pt x="3743630" y="275032"/>
                </a:lnTo>
                <a:lnTo>
                  <a:pt x="3743276" y="279660"/>
                </a:lnTo>
                <a:lnTo>
                  <a:pt x="3743631" y="281918"/>
                </a:lnTo>
                <a:lnTo>
                  <a:pt x="3743631" y="425680"/>
                </a:lnTo>
                <a:lnTo>
                  <a:pt x="3743631" y="1149351"/>
                </a:lnTo>
                <a:lnTo>
                  <a:pt x="3743629" y="1149351"/>
                </a:lnTo>
                <a:lnTo>
                  <a:pt x="3743629" y="1178707"/>
                </a:lnTo>
                <a:lnTo>
                  <a:pt x="3743275" y="1180461"/>
                </a:lnTo>
                <a:lnTo>
                  <a:pt x="3743631" y="1181317"/>
                </a:lnTo>
                <a:lnTo>
                  <a:pt x="3743631" y="1620634"/>
                </a:lnTo>
                <a:lnTo>
                  <a:pt x="3732740" y="1622832"/>
                </a:lnTo>
                <a:cubicBezTo>
                  <a:pt x="3701514" y="1636040"/>
                  <a:pt x="3679603" y="1666960"/>
                  <a:pt x="3679603" y="1702998"/>
                </a:cubicBezTo>
                <a:cubicBezTo>
                  <a:pt x="3679603" y="1751048"/>
                  <a:pt x="3718555" y="1790000"/>
                  <a:pt x="3766606" y="1790000"/>
                </a:cubicBezTo>
                <a:cubicBezTo>
                  <a:pt x="3814657" y="1790000"/>
                  <a:pt x="3853608" y="1751048"/>
                  <a:pt x="3853608" y="1702998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6200000" flipV="1">
            <a:off x="3072497" y="4420902"/>
            <a:ext cx="5051827" cy="93161"/>
          </a:xfrm>
          <a:custGeom>
            <a:avLst/>
            <a:gdLst>
              <a:gd name="connsiteX0" fmla="*/ 3788870 w 3788870"/>
              <a:gd name="connsiteY0" fmla="*/ 69871 h 69871"/>
              <a:gd name="connsiteX1" fmla="*/ 3787666 w 3788870"/>
              <a:gd name="connsiteY1" fmla="*/ 63909 h 69871"/>
              <a:gd name="connsiteX2" fmla="*/ 3691249 w 3788870"/>
              <a:gd name="connsiteY2" fmla="*/ 0 h 69871"/>
              <a:gd name="connsiteX3" fmla="*/ 3483144 w 3788870"/>
              <a:gd name="connsiteY3" fmla="*/ 0 h 69871"/>
              <a:gd name="connsiteX4" fmla="*/ 3483144 w 3788870"/>
              <a:gd name="connsiteY4" fmla="*/ 1 h 69871"/>
              <a:gd name="connsiteX5" fmla="*/ 2880000 w 3788870"/>
              <a:gd name="connsiteY5" fmla="*/ 1 h 69871"/>
              <a:gd name="connsiteX6" fmla="*/ 2880000 w 3788870"/>
              <a:gd name="connsiteY6" fmla="*/ 0 h 69871"/>
              <a:gd name="connsiteX7" fmla="*/ 2711810 w 3788870"/>
              <a:gd name="connsiteY7" fmla="*/ 0 h 69871"/>
              <a:gd name="connsiteX8" fmla="*/ 2711810 w 3788870"/>
              <a:gd name="connsiteY8" fmla="*/ 1 h 69871"/>
              <a:gd name="connsiteX9" fmla="*/ 2268707 w 3788870"/>
              <a:gd name="connsiteY9" fmla="*/ 1 h 69871"/>
              <a:gd name="connsiteX10" fmla="*/ 1923678 w 3788870"/>
              <a:gd name="connsiteY10" fmla="*/ 1 h 69871"/>
              <a:gd name="connsiteX11" fmla="*/ 599983 w 3788870"/>
              <a:gd name="connsiteY11" fmla="*/ 1 h 69871"/>
              <a:gd name="connsiteX12" fmla="*/ 0 w 3788870"/>
              <a:gd name="connsiteY12" fmla="*/ 1 h 69871"/>
              <a:gd name="connsiteX13" fmla="*/ 0 w 3788870"/>
              <a:gd name="connsiteY13" fmla="*/ 51853 h 69871"/>
              <a:gd name="connsiteX14" fmla="*/ 1773417 w 3788870"/>
              <a:gd name="connsiteY14" fmla="*/ 51853 h 69871"/>
              <a:gd name="connsiteX15" fmla="*/ 1773417 w 3788870"/>
              <a:gd name="connsiteY15" fmla="*/ 51852 h 69871"/>
              <a:gd name="connsiteX16" fmla="*/ 1923678 w 3788870"/>
              <a:gd name="connsiteY16" fmla="*/ 51852 h 69871"/>
              <a:gd name="connsiteX17" fmla="*/ 1923678 w 3788870"/>
              <a:gd name="connsiteY17" fmla="*/ 51853 h 69871"/>
              <a:gd name="connsiteX18" fmla="*/ 2943507 w 3788870"/>
              <a:gd name="connsiteY18" fmla="*/ 51853 h 69871"/>
              <a:gd name="connsiteX19" fmla="*/ 2943507 w 3788870"/>
              <a:gd name="connsiteY19" fmla="*/ 51852 h 69871"/>
              <a:gd name="connsiteX20" fmla="*/ 3511576 w 3788870"/>
              <a:gd name="connsiteY20" fmla="*/ 51852 h 69871"/>
              <a:gd name="connsiteX21" fmla="*/ 3687239 w 3788870"/>
              <a:gd name="connsiteY21" fmla="*/ 51852 h 69871"/>
              <a:gd name="connsiteX22" fmla="*/ 3727114 w 3788870"/>
              <a:gd name="connsiteY22" fmla="*/ 68369 h 69871"/>
              <a:gd name="connsiteX23" fmla="*/ 3727736 w 3788870"/>
              <a:gd name="connsiteY23" fmla="*/ 69871 h 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88870" h="69871">
                <a:moveTo>
                  <a:pt x="3788870" y="69871"/>
                </a:moveTo>
                <a:lnTo>
                  <a:pt x="3787666" y="63909"/>
                </a:lnTo>
                <a:cubicBezTo>
                  <a:pt x="3771781" y="26353"/>
                  <a:pt x="3734592" y="0"/>
                  <a:pt x="3691249" y="0"/>
                </a:cubicBezTo>
                <a:lnTo>
                  <a:pt x="3483144" y="0"/>
                </a:lnTo>
                <a:lnTo>
                  <a:pt x="3483144" y="1"/>
                </a:lnTo>
                <a:lnTo>
                  <a:pt x="2880000" y="1"/>
                </a:lnTo>
                <a:lnTo>
                  <a:pt x="2880000" y="0"/>
                </a:lnTo>
                <a:lnTo>
                  <a:pt x="2711810" y="0"/>
                </a:lnTo>
                <a:lnTo>
                  <a:pt x="2711810" y="1"/>
                </a:lnTo>
                <a:lnTo>
                  <a:pt x="2268707" y="1"/>
                </a:lnTo>
                <a:lnTo>
                  <a:pt x="1923678" y="1"/>
                </a:lnTo>
                <a:lnTo>
                  <a:pt x="599983" y="1"/>
                </a:lnTo>
                <a:lnTo>
                  <a:pt x="0" y="1"/>
                </a:lnTo>
                <a:lnTo>
                  <a:pt x="0" y="51853"/>
                </a:lnTo>
                <a:lnTo>
                  <a:pt x="1773417" y="51853"/>
                </a:lnTo>
                <a:lnTo>
                  <a:pt x="1773417" y="51852"/>
                </a:lnTo>
                <a:lnTo>
                  <a:pt x="1923678" y="51852"/>
                </a:lnTo>
                <a:lnTo>
                  <a:pt x="1923678" y="51853"/>
                </a:lnTo>
                <a:lnTo>
                  <a:pt x="2943507" y="51853"/>
                </a:lnTo>
                <a:lnTo>
                  <a:pt x="2943507" y="51852"/>
                </a:lnTo>
                <a:lnTo>
                  <a:pt x="3511576" y="51852"/>
                </a:lnTo>
                <a:lnTo>
                  <a:pt x="3687239" y="51852"/>
                </a:lnTo>
                <a:cubicBezTo>
                  <a:pt x="3702811" y="51852"/>
                  <a:pt x="3716909" y="58164"/>
                  <a:pt x="3727114" y="68369"/>
                </a:cubicBezTo>
                <a:lnTo>
                  <a:pt x="3727736" y="6987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rot="5400000" flipH="1" flipV="1">
            <a:off x="4062199" y="4421796"/>
            <a:ext cx="5051525" cy="91673"/>
          </a:xfrm>
          <a:custGeom>
            <a:avLst/>
            <a:gdLst>
              <a:gd name="connsiteX0" fmla="*/ 3788644 w 3788644"/>
              <a:gd name="connsiteY0" fmla="*/ 68755 h 68755"/>
              <a:gd name="connsiteX1" fmla="*/ 3727274 w 3788644"/>
              <a:gd name="connsiteY1" fmla="*/ 68755 h 68755"/>
              <a:gd name="connsiteX2" fmla="*/ 3727114 w 3788644"/>
              <a:gd name="connsiteY2" fmla="*/ 68369 h 68755"/>
              <a:gd name="connsiteX3" fmla="*/ 3687239 w 3788644"/>
              <a:gd name="connsiteY3" fmla="*/ 51852 h 68755"/>
              <a:gd name="connsiteX4" fmla="*/ 3511576 w 3788644"/>
              <a:gd name="connsiteY4" fmla="*/ 51852 h 68755"/>
              <a:gd name="connsiteX5" fmla="*/ 2943507 w 3788644"/>
              <a:gd name="connsiteY5" fmla="*/ 51852 h 68755"/>
              <a:gd name="connsiteX6" fmla="*/ 2943507 w 3788644"/>
              <a:gd name="connsiteY6" fmla="*/ 51853 h 68755"/>
              <a:gd name="connsiteX7" fmla="*/ 1923678 w 3788644"/>
              <a:gd name="connsiteY7" fmla="*/ 51853 h 68755"/>
              <a:gd name="connsiteX8" fmla="*/ 1923678 w 3788644"/>
              <a:gd name="connsiteY8" fmla="*/ 51852 h 68755"/>
              <a:gd name="connsiteX9" fmla="*/ 1773417 w 3788644"/>
              <a:gd name="connsiteY9" fmla="*/ 51852 h 68755"/>
              <a:gd name="connsiteX10" fmla="*/ 1773417 w 3788644"/>
              <a:gd name="connsiteY10" fmla="*/ 51853 h 68755"/>
              <a:gd name="connsiteX11" fmla="*/ 0 w 3788644"/>
              <a:gd name="connsiteY11" fmla="*/ 51853 h 68755"/>
              <a:gd name="connsiteX12" fmla="*/ 0 w 3788644"/>
              <a:gd name="connsiteY12" fmla="*/ 1 h 68755"/>
              <a:gd name="connsiteX13" fmla="*/ 599983 w 3788644"/>
              <a:gd name="connsiteY13" fmla="*/ 1 h 68755"/>
              <a:gd name="connsiteX14" fmla="*/ 1923678 w 3788644"/>
              <a:gd name="connsiteY14" fmla="*/ 1 h 68755"/>
              <a:gd name="connsiteX15" fmla="*/ 2268707 w 3788644"/>
              <a:gd name="connsiteY15" fmla="*/ 1 h 68755"/>
              <a:gd name="connsiteX16" fmla="*/ 2711810 w 3788644"/>
              <a:gd name="connsiteY16" fmla="*/ 1 h 68755"/>
              <a:gd name="connsiteX17" fmla="*/ 2711810 w 3788644"/>
              <a:gd name="connsiteY17" fmla="*/ 0 h 68755"/>
              <a:gd name="connsiteX18" fmla="*/ 2880000 w 3788644"/>
              <a:gd name="connsiteY18" fmla="*/ 0 h 68755"/>
              <a:gd name="connsiteX19" fmla="*/ 2880000 w 3788644"/>
              <a:gd name="connsiteY19" fmla="*/ 1 h 68755"/>
              <a:gd name="connsiteX20" fmla="*/ 3483144 w 3788644"/>
              <a:gd name="connsiteY20" fmla="*/ 1 h 68755"/>
              <a:gd name="connsiteX21" fmla="*/ 3483144 w 3788644"/>
              <a:gd name="connsiteY21" fmla="*/ 0 h 68755"/>
              <a:gd name="connsiteX22" fmla="*/ 3691249 w 3788644"/>
              <a:gd name="connsiteY22" fmla="*/ 0 h 68755"/>
              <a:gd name="connsiteX23" fmla="*/ 3787666 w 3788644"/>
              <a:gd name="connsiteY23" fmla="*/ 63909 h 6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88644" h="68755">
                <a:moveTo>
                  <a:pt x="3788644" y="68755"/>
                </a:moveTo>
                <a:lnTo>
                  <a:pt x="3727274" y="68755"/>
                </a:lnTo>
                <a:lnTo>
                  <a:pt x="3727114" y="68369"/>
                </a:lnTo>
                <a:cubicBezTo>
                  <a:pt x="3716909" y="58164"/>
                  <a:pt x="3702811" y="51852"/>
                  <a:pt x="3687239" y="51852"/>
                </a:cubicBezTo>
                <a:lnTo>
                  <a:pt x="3511576" y="51852"/>
                </a:lnTo>
                <a:lnTo>
                  <a:pt x="2943507" y="51852"/>
                </a:lnTo>
                <a:lnTo>
                  <a:pt x="2943507" y="51853"/>
                </a:lnTo>
                <a:lnTo>
                  <a:pt x="1923678" y="51853"/>
                </a:lnTo>
                <a:lnTo>
                  <a:pt x="1923678" y="51852"/>
                </a:lnTo>
                <a:lnTo>
                  <a:pt x="1773417" y="51852"/>
                </a:lnTo>
                <a:lnTo>
                  <a:pt x="1773417" y="51853"/>
                </a:lnTo>
                <a:lnTo>
                  <a:pt x="0" y="51853"/>
                </a:lnTo>
                <a:lnTo>
                  <a:pt x="0" y="1"/>
                </a:lnTo>
                <a:lnTo>
                  <a:pt x="599983" y="1"/>
                </a:lnTo>
                <a:lnTo>
                  <a:pt x="1923678" y="1"/>
                </a:lnTo>
                <a:lnTo>
                  <a:pt x="2268707" y="1"/>
                </a:lnTo>
                <a:lnTo>
                  <a:pt x="2711810" y="1"/>
                </a:lnTo>
                <a:lnTo>
                  <a:pt x="2711810" y="0"/>
                </a:lnTo>
                <a:lnTo>
                  <a:pt x="2880000" y="0"/>
                </a:lnTo>
                <a:lnTo>
                  <a:pt x="2880000" y="1"/>
                </a:lnTo>
                <a:lnTo>
                  <a:pt x="3483144" y="1"/>
                </a:lnTo>
                <a:lnTo>
                  <a:pt x="3483144" y="0"/>
                </a:lnTo>
                <a:lnTo>
                  <a:pt x="3691249" y="0"/>
                </a:lnTo>
                <a:cubicBezTo>
                  <a:pt x="3734592" y="0"/>
                  <a:pt x="3771781" y="26353"/>
                  <a:pt x="3787666" y="6390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本学期目标</a:t>
            </a:r>
          </a:p>
        </p:txBody>
      </p:sp>
      <p:sp>
        <p:nvSpPr>
          <p:cNvPr id="31" name="Freeform 93"/>
          <p:cNvSpPr>
            <a:spLocks noEditPoints="1"/>
          </p:cNvSpPr>
          <p:nvPr/>
        </p:nvSpPr>
        <p:spPr bwMode="auto">
          <a:xfrm>
            <a:off x="757926" y="1699648"/>
            <a:ext cx="350445" cy="467947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12"/>
          <p:cNvSpPr>
            <a:spLocks noEditPoints="1"/>
          </p:cNvSpPr>
          <p:nvPr/>
        </p:nvSpPr>
        <p:spPr bwMode="auto">
          <a:xfrm>
            <a:off x="10957234" y="1700913"/>
            <a:ext cx="467261" cy="467947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99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99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99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99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99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99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99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37599" y="2096852"/>
            <a:ext cx="2000250" cy="2297482"/>
          </a:xfrm>
          <a:prstGeom prst="rect">
            <a:avLst/>
          </a:prstGeom>
          <a:solidFill>
            <a:srgbClr val="FF6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99822" y="2096852"/>
            <a:ext cx="2000250" cy="2314104"/>
          </a:xfrm>
          <a:prstGeom prst="rect">
            <a:avLst/>
          </a:prstGeom>
          <a:solidFill>
            <a:srgbClr val="FF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62045" y="2096852"/>
            <a:ext cx="2000250" cy="2268252"/>
          </a:xfrm>
          <a:prstGeom prst="rect">
            <a:avLst/>
          </a:prstGeom>
          <a:solidFill>
            <a:srgbClr val="48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924268" y="2096852"/>
            <a:ext cx="2000250" cy="2297482"/>
          </a:xfrm>
          <a:prstGeom prst="rect">
            <a:avLst/>
          </a:prstGeom>
          <a:solidFill>
            <a:srgbClr val="1B6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085123" y="2528315"/>
            <a:ext cx="306503" cy="380940"/>
            <a:chOff x="1177" y="1818"/>
            <a:chExt cx="280" cy="348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177" y="1818"/>
              <a:ext cx="47" cy="348"/>
            </a:xfrm>
            <a:custGeom>
              <a:avLst/>
              <a:gdLst>
                <a:gd name="T0" fmla="*/ 12 w 24"/>
                <a:gd name="T1" fmla="*/ 0 h 180"/>
                <a:gd name="T2" fmla="*/ 0 w 24"/>
                <a:gd name="T3" fmla="*/ 12 h 180"/>
                <a:gd name="T4" fmla="*/ 0 w 24"/>
                <a:gd name="T5" fmla="*/ 168 h 180"/>
                <a:gd name="T6" fmla="*/ 12 w 24"/>
                <a:gd name="T7" fmla="*/ 180 h 180"/>
                <a:gd name="T8" fmla="*/ 24 w 24"/>
                <a:gd name="T9" fmla="*/ 168 h 180"/>
                <a:gd name="T10" fmla="*/ 24 w 24"/>
                <a:gd name="T11" fmla="*/ 12 h 180"/>
                <a:gd name="T12" fmla="*/ 12 w 24"/>
                <a:gd name="T13" fmla="*/ 0 h 180"/>
                <a:gd name="T14" fmla="*/ 16 w 24"/>
                <a:gd name="T15" fmla="*/ 168 h 180"/>
                <a:gd name="T16" fmla="*/ 12 w 24"/>
                <a:gd name="T17" fmla="*/ 172 h 180"/>
                <a:gd name="T18" fmla="*/ 8 w 24"/>
                <a:gd name="T19" fmla="*/ 168 h 180"/>
                <a:gd name="T20" fmla="*/ 8 w 24"/>
                <a:gd name="T21" fmla="*/ 12 h 180"/>
                <a:gd name="T22" fmla="*/ 12 w 24"/>
                <a:gd name="T23" fmla="*/ 8 h 180"/>
                <a:gd name="T24" fmla="*/ 16 w 24"/>
                <a:gd name="T25" fmla="*/ 12 h 180"/>
                <a:gd name="T26" fmla="*/ 16 w 24"/>
                <a:gd name="T27" fmla="*/ 1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80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5"/>
                    <a:pt x="5" y="180"/>
                    <a:pt x="12" y="180"/>
                  </a:cubicBezTo>
                  <a:cubicBezTo>
                    <a:pt x="19" y="180"/>
                    <a:pt x="24" y="175"/>
                    <a:pt x="24" y="16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6" y="168"/>
                  </a:moveTo>
                  <a:cubicBezTo>
                    <a:pt x="16" y="170"/>
                    <a:pt x="14" y="172"/>
                    <a:pt x="12" y="172"/>
                  </a:cubicBezTo>
                  <a:cubicBezTo>
                    <a:pt x="10" y="172"/>
                    <a:pt x="8" y="170"/>
                    <a:pt x="8" y="16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4" y="8"/>
                    <a:pt x="16" y="10"/>
                    <a:pt x="16" y="12"/>
                  </a:cubicBezTo>
                  <a:lnTo>
                    <a:pt x="1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239" y="1818"/>
              <a:ext cx="218" cy="186"/>
            </a:xfrm>
            <a:custGeom>
              <a:avLst/>
              <a:gdLst>
                <a:gd name="T0" fmla="*/ 109 w 112"/>
                <a:gd name="T1" fmla="*/ 6 h 96"/>
                <a:gd name="T2" fmla="*/ 105 w 112"/>
                <a:gd name="T3" fmla="*/ 7 h 96"/>
                <a:gd name="T4" fmla="*/ 84 w 112"/>
                <a:gd name="T5" fmla="*/ 16 h 96"/>
                <a:gd name="T6" fmla="*/ 61 w 112"/>
                <a:gd name="T7" fmla="*/ 10 h 96"/>
                <a:gd name="T8" fmla="*/ 20 w 112"/>
                <a:gd name="T9" fmla="*/ 0 h 96"/>
                <a:gd name="T10" fmla="*/ 3 w 112"/>
                <a:gd name="T11" fmla="*/ 3 h 96"/>
                <a:gd name="T12" fmla="*/ 0 w 112"/>
                <a:gd name="T13" fmla="*/ 7 h 96"/>
                <a:gd name="T14" fmla="*/ 0 w 112"/>
                <a:gd name="T15" fmla="*/ 79 h 96"/>
                <a:gd name="T16" fmla="*/ 2 w 112"/>
                <a:gd name="T17" fmla="*/ 82 h 96"/>
                <a:gd name="T18" fmla="*/ 5 w 112"/>
                <a:gd name="T19" fmla="*/ 83 h 96"/>
                <a:gd name="T20" fmla="*/ 20 w 112"/>
                <a:gd name="T21" fmla="*/ 80 h 96"/>
                <a:gd name="T22" fmla="*/ 58 w 112"/>
                <a:gd name="T23" fmla="*/ 90 h 96"/>
                <a:gd name="T24" fmla="*/ 84 w 112"/>
                <a:gd name="T25" fmla="*/ 96 h 96"/>
                <a:gd name="T26" fmla="*/ 111 w 112"/>
                <a:gd name="T27" fmla="*/ 85 h 96"/>
                <a:gd name="T28" fmla="*/ 112 w 112"/>
                <a:gd name="T29" fmla="*/ 82 h 96"/>
                <a:gd name="T30" fmla="*/ 112 w 112"/>
                <a:gd name="T31" fmla="*/ 10 h 96"/>
                <a:gd name="T32" fmla="*/ 109 w 112"/>
                <a:gd name="T33" fmla="*/ 6 h 96"/>
                <a:gd name="T34" fmla="*/ 104 w 112"/>
                <a:gd name="T35" fmla="*/ 80 h 96"/>
                <a:gd name="T36" fmla="*/ 92 w 112"/>
                <a:gd name="T37" fmla="*/ 87 h 96"/>
                <a:gd name="T38" fmla="*/ 92 w 112"/>
                <a:gd name="T39" fmla="*/ 80 h 96"/>
                <a:gd name="T40" fmla="*/ 90 w 112"/>
                <a:gd name="T41" fmla="*/ 78 h 96"/>
                <a:gd name="T42" fmla="*/ 88 w 112"/>
                <a:gd name="T43" fmla="*/ 80 h 96"/>
                <a:gd name="T44" fmla="*/ 88 w 112"/>
                <a:gd name="T45" fmla="*/ 87 h 96"/>
                <a:gd name="T46" fmla="*/ 84 w 112"/>
                <a:gd name="T47" fmla="*/ 88 h 96"/>
                <a:gd name="T48" fmla="*/ 84 w 112"/>
                <a:gd name="T49" fmla="*/ 36 h 96"/>
                <a:gd name="T50" fmla="*/ 82 w 112"/>
                <a:gd name="T51" fmla="*/ 34 h 96"/>
                <a:gd name="T52" fmla="*/ 80 w 112"/>
                <a:gd name="T53" fmla="*/ 36 h 96"/>
                <a:gd name="T54" fmla="*/ 80 w 112"/>
                <a:gd name="T55" fmla="*/ 87 h 96"/>
                <a:gd name="T56" fmla="*/ 76 w 112"/>
                <a:gd name="T57" fmla="*/ 87 h 96"/>
                <a:gd name="T58" fmla="*/ 76 w 112"/>
                <a:gd name="T59" fmla="*/ 68 h 96"/>
                <a:gd name="T60" fmla="*/ 74 w 112"/>
                <a:gd name="T61" fmla="*/ 66 h 96"/>
                <a:gd name="T62" fmla="*/ 72 w 112"/>
                <a:gd name="T63" fmla="*/ 68 h 96"/>
                <a:gd name="T64" fmla="*/ 72 w 112"/>
                <a:gd name="T65" fmla="*/ 86 h 96"/>
                <a:gd name="T66" fmla="*/ 61 w 112"/>
                <a:gd name="T67" fmla="*/ 82 h 96"/>
                <a:gd name="T68" fmla="*/ 20 w 112"/>
                <a:gd name="T69" fmla="*/ 72 h 96"/>
                <a:gd name="T70" fmla="*/ 8 w 112"/>
                <a:gd name="T71" fmla="*/ 74 h 96"/>
                <a:gd name="T72" fmla="*/ 8 w 112"/>
                <a:gd name="T73" fmla="*/ 10 h 96"/>
                <a:gd name="T74" fmla="*/ 20 w 112"/>
                <a:gd name="T75" fmla="*/ 8 h 96"/>
                <a:gd name="T76" fmla="*/ 58 w 112"/>
                <a:gd name="T77" fmla="*/ 18 h 96"/>
                <a:gd name="T78" fmla="*/ 84 w 112"/>
                <a:gd name="T79" fmla="*/ 24 h 96"/>
                <a:gd name="T80" fmla="*/ 104 w 112"/>
                <a:gd name="T81" fmla="*/ 18 h 96"/>
                <a:gd name="T82" fmla="*/ 104 w 112"/>
                <a:gd name="T83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96">
                  <a:moveTo>
                    <a:pt x="109" y="6"/>
                  </a:moveTo>
                  <a:cubicBezTo>
                    <a:pt x="108" y="6"/>
                    <a:pt x="106" y="6"/>
                    <a:pt x="105" y="7"/>
                  </a:cubicBezTo>
                  <a:cubicBezTo>
                    <a:pt x="101" y="11"/>
                    <a:pt x="95" y="16"/>
                    <a:pt x="84" y="16"/>
                  </a:cubicBezTo>
                  <a:cubicBezTo>
                    <a:pt x="77" y="16"/>
                    <a:pt x="70" y="14"/>
                    <a:pt x="61" y="10"/>
                  </a:cubicBezTo>
                  <a:cubicBezTo>
                    <a:pt x="46" y="4"/>
                    <a:pt x="32" y="0"/>
                    <a:pt x="20" y="0"/>
                  </a:cubicBezTo>
                  <a:cubicBezTo>
                    <a:pt x="12" y="0"/>
                    <a:pt x="6" y="2"/>
                    <a:pt x="3" y="3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2"/>
                    <a:pt x="2" y="82"/>
                  </a:cubicBezTo>
                  <a:cubicBezTo>
                    <a:pt x="3" y="83"/>
                    <a:pt x="4" y="83"/>
                    <a:pt x="5" y="83"/>
                  </a:cubicBezTo>
                  <a:cubicBezTo>
                    <a:pt x="8" y="82"/>
                    <a:pt x="12" y="80"/>
                    <a:pt x="20" y="80"/>
                  </a:cubicBezTo>
                  <a:cubicBezTo>
                    <a:pt x="31" y="80"/>
                    <a:pt x="44" y="84"/>
                    <a:pt x="58" y="90"/>
                  </a:cubicBezTo>
                  <a:cubicBezTo>
                    <a:pt x="67" y="94"/>
                    <a:pt x="76" y="96"/>
                    <a:pt x="84" y="96"/>
                  </a:cubicBezTo>
                  <a:cubicBezTo>
                    <a:pt x="98" y="96"/>
                    <a:pt x="106" y="90"/>
                    <a:pt x="111" y="85"/>
                  </a:cubicBezTo>
                  <a:cubicBezTo>
                    <a:pt x="112" y="84"/>
                    <a:pt x="112" y="83"/>
                    <a:pt x="112" y="82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8"/>
                    <a:pt x="111" y="7"/>
                    <a:pt x="109" y="6"/>
                  </a:cubicBezTo>
                  <a:close/>
                  <a:moveTo>
                    <a:pt x="104" y="80"/>
                  </a:moveTo>
                  <a:cubicBezTo>
                    <a:pt x="101" y="83"/>
                    <a:pt x="97" y="85"/>
                    <a:pt x="92" y="87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79"/>
                    <a:pt x="91" y="78"/>
                    <a:pt x="90" y="78"/>
                  </a:cubicBezTo>
                  <a:cubicBezTo>
                    <a:pt x="89" y="78"/>
                    <a:pt x="88" y="79"/>
                    <a:pt x="88" y="80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8"/>
                    <a:pt x="85" y="88"/>
                    <a:pt x="84" y="88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35"/>
                    <a:pt x="83" y="34"/>
                    <a:pt x="82" y="34"/>
                  </a:cubicBezTo>
                  <a:cubicBezTo>
                    <a:pt x="81" y="34"/>
                    <a:pt x="80" y="35"/>
                    <a:pt x="80" y="36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9" y="87"/>
                    <a:pt x="77" y="87"/>
                    <a:pt x="76" y="8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7"/>
                    <a:pt x="75" y="66"/>
                    <a:pt x="74" y="66"/>
                  </a:cubicBezTo>
                  <a:cubicBezTo>
                    <a:pt x="73" y="66"/>
                    <a:pt x="72" y="67"/>
                    <a:pt x="72" y="68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69" y="85"/>
                    <a:pt x="65" y="84"/>
                    <a:pt x="61" y="82"/>
                  </a:cubicBezTo>
                  <a:cubicBezTo>
                    <a:pt x="46" y="76"/>
                    <a:pt x="32" y="72"/>
                    <a:pt x="20" y="72"/>
                  </a:cubicBezTo>
                  <a:cubicBezTo>
                    <a:pt x="15" y="72"/>
                    <a:pt x="11" y="73"/>
                    <a:pt x="8" y="7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1" y="9"/>
                    <a:pt x="15" y="8"/>
                    <a:pt x="20" y="8"/>
                  </a:cubicBezTo>
                  <a:cubicBezTo>
                    <a:pt x="31" y="8"/>
                    <a:pt x="44" y="12"/>
                    <a:pt x="58" y="18"/>
                  </a:cubicBezTo>
                  <a:cubicBezTo>
                    <a:pt x="67" y="22"/>
                    <a:pt x="76" y="24"/>
                    <a:pt x="84" y="24"/>
                  </a:cubicBezTo>
                  <a:cubicBezTo>
                    <a:pt x="93" y="24"/>
                    <a:pt x="99" y="21"/>
                    <a:pt x="104" y="18"/>
                  </a:cubicBezTo>
                  <a:lnTo>
                    <a:pt x="104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4644358" y="2521993"/>
            <a:ext cx="312480" cy="375881"/>
          </a:xfrm>
          <a:custGeom>
            <a:avLst/>
            <a:gdLst>
              <a:gd name="T0" fmla="*/ 142 w 142"/>
              <a:gd name="T1" fmla="*/ 1 h 172"/>
              <a:gd name="T2" fmla="*/ 141 w 142"/>
              <a:gd name="T3" fmla="*/ 0 h 172"/>
              <a:gd name="T4" fmla="*/ 141 w 142"/>
              <a:gd name="T5" fmla="*/ 0 h 172"/>
              <a:gd name="T6" fmla="*/ 140 w 142"/>
              <a:gd name="T7" fmla="*/ 0 h 172"/>
              <a:gd name="T8" fmla="*/ 139 w 142"/>
              <a:gd name="T9" fmla="*/ 0 h 172"/>
              <a:gd name="T10" fmla="*/ 138 w 142"/>
              <a:gd name="T11" fmla="*/ 0 h 172"/>
              <a:gd name="T12" fmla="*/ 137 w 142"/>
              <a:gd name="T13" fmla="*/ 0 h 172"/>
              <a:gd name="T14" fmla="*/ 1 w 142"/>
              <a:gd name="T15" fmla="*/ 104 h 172"/>
              <a:gd name="T16" fmla="*/ 2 w 142"/>
              <a:gd name="T17" fmla="*/ 105 h 172"/>
              <a:gd name="T18" fmla="*/ 4 w 142"/>
              <a:gd name="T19" fmla="*/ 106 h 172"/>
              <a:gd name="T20" fmla="*/ 54 w 142"/>
              <a:gd name="T21" fmla="*/ 136 h 172"/>
              <a:gd name="T22" fmla="*/ 54 w 142"/>
              <a:gd name="T23" fmla="*/ 137 h 172"/>
              <a:gd name="T24" fmla="*/ 55 w 142"/>
              <a:gd name="T25" fmla="*/ 137 h 172"/>
              <a:gd name="T26" fmla="*/ 55 w 142"/>
              <a:gd name="T27" fmla="*/ 138 h 172"/>
              <a:gd name="T28" fmla="*/ 55 w 142"/>
              <a:gd name="T29" fmla="*/ 138 h 172"/>
              <a:gd name="T30" fmla="*/ 57 w 142"/>
              <a:gd name="T31" fmla="*/ 139 h 172"/>
              <a:gd name="T32" fmla="*/ 57 w 142"/>
              <a:gd name="T33" fmla="*/ 139 h 172"/>
              <a:gd name="T34" fmla="*/ 58 w 142"/>
              <a:gd name="T35" fmla="*/ 139 h 172"/>
              <a:gd name="T36" fmla="*/ 108 w 142"/>
              <a:gd name="T37" fmla="*/ 170 h 172"/>
              <a:gd name="T38" fmla="*/ 109 w 142"/>
              <a:gd name="T39" fmla="*/ 171 h 172"/>
              <a:gd name="T40" fmla="*/ 110 w 142"/>
              <a:gd name="T41" fmla="*/ 172 h 172"/>
              <a:gd name="T42" fmla="*/ 142 w 142"/>
              <a:gd name="T43" fmla="*/ 3 h 172"/>
              <a:gd name="T44" fmla="*/ 142 w 142"/>
              <a:gd name="T45" fmla="*/ 2 h 172"/>
              <a:gd name="T46" fmla="*/ 16 w 142"/>
              <a:gd name="T47" fmla="*/ 97 h 172"/>
              <a:gd name="T48" fmla="*/ 50 w 142"/>
              <a:gd name="T49" fmla="*/ 91 h 172"/>
              <a:gd name="T50" fmla="*/ 16 w 142"/>
              <a:gd name="T51" fmla="*/ 97 h 172"/>
              <a:gd name="T52" fmla="*/ 123 w 142"/>
              <a:gd name="T53" fmla="*/ 23 h 172"/>
              <a:gd name="T54" fmla="*/ 53 w 142"/>
              <a:gd name="T55" fmla="*/ 94 h 172"/>
              <a:gd name="T56" fmla="*/ 128 w 142"/>
              <a:gd name="T57" fmla="*/ 27 h 172"/>
              <a:gd name="T58" fmla="*/ 97 w 142"/>
              <a:gd name="T59" fmla="*/ 121 h 172"/>
              <a:gd name="T60" fmla="*/ 110 w 142"/>
              <a:gd name="T61" fmla="*/ 154 h 172"/>
              <a:gd name="T62" fmla="*/ 131 w 142"/>
              <a:gd name="T63" fmla="*/ 3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" h="172">
                <a:moveTo>
                  <a:pt x="142" y="2"/>
                </a:moveTo>
                <a:cubicBezTo>
                  <a:pt x="142" y="1"/>
                  <a:pt x="142" y="1"/>
                  <a:pt x="142" y="1"/>
                </a:cubicBezTo>
                <a:cubicBezTo>
                  <a:pt x="142" y="1"/>
                  <a:pt x="141" y="1"/>
                  <a:pt x="141" y="1"/>
                </a:cubicBezTo>
                <a:cubicBezTo>
                  <a:pt x="141" y="1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2" y="99"/>
                  <a:pt x="2" y="99"/>
                  <a:pt x="2" y="99"/>
                </a:cubicBezTo>
                <a:cubicBezTo>
                  <a:pt x="0" y="100"/>
                  <a:pt x="0" y="103"/>
                  <a:pt x="1" y="104"/>
                </a:cubicBezTo>
                <a:cubicBezTo>
                  <a:pt x="1" y="105"/>
                  <a:pt x="1" y="105"/>
                  <a:pt x="2" y="105"/>
                </a:cubicBezTo>
                <a:cubicBezTo>
                  <a:pt x="2" y="105"/>
                  <a:pt x="2" y="105"/>
                  <a:pt x="2" y="105"/>
                </a:cubicBezTo>
                <a:cubicBezTo>
                  <a:pt x="2" y="105"/>
                  <a:pt x="2" y="105"/>
                  <a:pt x="2" y="105"/>
                </a:cubicBezTo>
                <a:cubicBezTo>
                  <a:pt x="2" y="106"/>
                  <a:pt x="3" y="106"/>
                  <a:pt x="4" y="106"/>
                </a:cubicBezTo>
                <a:cubicBezTo>
                  <a:pt x="47" y="99"/>
                  <a:pt x="47" y="99"/>
                  <a:pt x="47" y="99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54" y="136"/>
                  <a:pt x="54" y="137"/>
                  <a:pt x="54" y="137"/>
                </a:cubicBezTo>
                <a:cubicBezTo>
                  <a:pt x="54" y="137"/>
                  <a:pt x="54" y="137"/>
                  <a:pt x="54" y="137"/>
                </a:cubicBezTo>
                <a:cubicBezTo>
                  <a:pt x="54" y="137"/>
                  <a:pt x="54" y="137"/>
                  <a:pt x="54" y="137"/>
                </a:cubicBezTo>
                <a:cubicBezTo>
                  <a:pt x="54" y="137"/>
                  <a:pt x="55" y="137"/>
                  <a:pt x="55" y="137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56" y="139"/>
                  <a:pt x="56" y="139"/>
                  <a:pt x="57" y="139"/>
                </a:cubicBezTo>
                <a:cubicBezTo>
                  <a:pt x="57" y="139"/>
                  <a:pt x="57" y="139"/>
                  <a:pt x="57" y="139"/>
                </a:cubicBezTo>
                <a:cubicBezTo>
                  <a:pt x="57" y="139"/>
                  <a:pt x="57" y="139"/>
                  <a:pt x="57" y="139"/>
                </a:cubicBezTo>
                <a:cubicBezTo>
                  <a:pt x="57" y="139"/>
                  <a:pt x="57" y="139"/>
                  <a:pt x="57" y="139"/>
                </a:cubicBezTo>
                <a:cubicBezTo>
                  <a:pt x="57" y="139"/>
                  <a:pt x="58" y="139"/>
                  <a:pt x="58" y="139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08" y="170"/>
                  <a:pt x="108" y="171"/>
                  <a:pt x="109" y="171"/>
                </a:cubicBezTo>
                <a:cubicBezTo>
                  <a:pt x="109" y="171"/>
                  <a:pt x="109" y="171"/>
                  <a:pt x="109" y="171"/>
                </a:cubicBezTo>
                <a:cubicBezTo>
                  <a:pt x="109" y="171"/>
                  <a:pt x="109" y="171"/>
                  <a:pt x="109" y="171"/>
                </a:cubicBezTo>
                <a:cubicBezTo>
                  <a:pt x="109" y="172"/>
                  <a:pt x="110" y="172"/>
                  <a:pt x="110" y="172"/>
                </a:cubicBezTo>
                <a:cubicBezTo>
                  <a:pt x="112" y="172"/>
                  <a:pt x="114" y="170"/>
                  <a:pt x="114" y="168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3"/>
                  <a:pt x="142" y="2"/>
                  <a:pt x="142" y="2"/>
                </a:cubicBezTo>
                <a:cubicBezTo>
                  <a:pt x="142" y="2"/>
                  <a:pt x="142" y="2"/>
                  <a:pt x="142" y="2"/>
                </a:cubicBezTo>
                <a:close/>
                <a:moveTo>
                  <a:pt x="16" y="97"/>
                </a:moveTo>
                <a:cubicBezTo>
                  <a:pt x="117" y="23"/>
                  <a:pt x="117" y="23"/>
                  <a:pt x="117" y="23"/>
                </a:cubicBezTo>
                <a:cubicBezTo>
                  <a:pt x="50" y="91"/>
                  <a:pt x="50" y="91"/>
                  <a:pt x="50" y="91"/>
                </a:cubicBezTo>
                <a:cubicBezTo>
                  <a:pt x="50" y="91"/>
                  <a:pt x="49" y="91"/>
                  <a:pt x="49" y="91"/>
                </a:cubicBezTo>
                <a:lnTo>
                  <a:pt x="16" y="97"/>
                </a:lnTo>
                <a:close/>
                <a:moveTo>
                  <a:pt x="53" y="94"/>
                </a:moveTo>
                <a:cubicBezTo>
                  <a:pt x="123" y="23"/>
                  <a:pt x="123" y="23"/>
                  <a:pt x="123" y="23"/>
                </a:cubicBezTo>
                <a:cubicBezTo>
                  <a:pt x="59" y="126"/>
                  <a:pt x="59" y="126"/>
                  <a:pt x="59" y="126"/>
                </a:cubicBezTo>
                <a:lnTo>
                  <a:pt x="53" y="94"/>
                </a:lnTo>
                <a:close/>
                <a:moveTo>
                  <a:pt x="64" y="130"/>
                </a:moveTo>
                <a:cubicBezTo>
                  <a:pt x="128" y="27"/>
                  <a:pt x="128" y="27"/>
                  <a:pt x="128" y="27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97" y="121"/>
                  <a:pt x="97" y="120"/>
                  <a:pt x="97" y="121"/>
                </a:cubicBezTo>
                <a:lnTo>
                  <a:pt x="64" y="130"/>
                </a:lnTo>
                <a:close/>
                <a:moveTo>
                  <a:pt x="110" y="154"/>
                </a:moveTo>
                <a:cubicBezTo>
                  <a:pt x="100" y="123"/>
                  <a:pt x="100" y="123"/>
                  <a:pt x="100" y="123"/>
                </a:cubicBezTo>
                <a:cubicBezTo>
                  <a:pt x="131" y="30"/>
                  <a:pt x="131" y="30"/>
                  <a:pt x="131" y="30"/>
                </a:cubicBezTo>
                <a:lnTo>
                  <a:pt x="110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7156900" y="2510614"/>
            <a:ext cx="411841" cy="398641"/>
            <a:chOff x="3683" y="2009"/>
            <a:chExt cx="312" cy="302"/>
          </a:xfrm>
          <a:solidFill>
            <a:schemeClr val="bg1"/>
          </a:solidFill>
        </p:grpSpPr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791" y="2108"/>
              <a:ext cx="105" cy="104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27 w 54"/>
                <a:gd name="T11" fmla="*/ 50 h 54"/>
                <a:gd name="T12" fmla="*/ 4 w 54"/>
                <a:gd name="T13" fmla="*/ 27 h 54"/>
                <a:gd name="T14" fmla="*/ 27 w 54"/>
                <a:gd name="T15" fmla="*/ 4 h 54"/>
                <a:gd name="T16" fmla="*/ 50 w 54"/>
                <a:gd name="T17" fmla="*/ 27 h 54"/>
                <a:gd name="T18" fmla="*/ 27 w 54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27" y="50"/>
                  </a:moveTo>
                  <a:cubicBezTo>
                    <a:pt x="14" y="50"/>
                    <a:pt x="4" y="40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40" y="4"/>
                    <a:pt x="50" y="14"/>
                    <a:pt x="50" y="27"/>
                  </a:cubicBezTo>
                  <a:cubicBezTo>
                    <a:pt x="50" y="40"/>
                    <a:pt x="40" y="50"/>
                    <a:pt x="2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3683" y="2009"/>
              <a:ext cx="312" cy="302"/>
            </a:xfrm>
            <a:custGeom>
              <a:avLst/>
              <a:gdLst>
                <a:gd name="T0" fmla="*/ 154 w 161"/>
                <a:gd name="T1" fmla="*/ 62 h 156"/>
                <a:gd name="T2" fmla="*/ 145 w 161"/>
                <a:gd name="T3" fmla="*/ 37 h 156"/>
                <a:gd name="T4" fmla="*/ 122 w 161"/>
                <a:gd name="T5" fmla="*/ 16 h 156"/>
                <a:gd name="T6" fmla="*/ 98 w 161"/>
                <a:gd name="T7" fmla="*/ 6 h 156"/>
                <a:gd name="T8" fmla="*/ 66 w 161"/>
                <a:gd name="T9" fmla="*/ 5 h 156"/>
                <a:gd name="T10" fmla="*/ 52 w 161"/>
                <a:gd name="T11" fmla="*/ 25 h 156"/>
                <a:gd name="T12" fmla="*/ 17 w 161"/>
                <a:gd name="T13" fmla="*/ 30 h 156"/>
                <a:gd name="T14" fmla="*/ 29 w 161"/>
                <a:gd name="T15" fmla="*/ 48 h 156"/>
                <a:gd name="T16" fmla="*/ 6 w 161"/>
                <a:gd name="T17" fmla="*/ 62 h 156"/>
                <a:gd name="T18" fmla="*/ 5 w 161"/>
                <a:gd name="T19" fmla="*/ 94 h 156"/>
                <a:gd name="T20" fmla="*/ 29 w 161"/>
                <a:gd name="T21" fmla="*/ 108 h 156"/>
                <a:gd name="T22" fmla="*/ 17 w 161"/>
                <a:gd name="T23" fmla="*/ 125 h 156"/>
                <a:gd name="T24" fmla="*/ 41 w 161"/>
                <a:gd name="T25" fmla="*/ 141 h 156"/>
                <a:gd name="T26" fmla="*/ 66 w 161"/>
                <a:gd name="T27" fmla="*/ 150 h 156"/>
                <a:gd name="T28" fmla="*/ 95 w 161"/>
                <a:gd name="T29" fmla="*/ 154 h 156"/>
                <a:gd name="T30" fmla="*/ 111 w 161"/>
                <a:gd name="T31" fmla="*/ 130 h 156"/>
                <a:gd name="T32" fmla="*/ 127 w 161"/>
                <a:gd name="T33" fmla="*/ 141 h 156"/>
                <a:gd name="T34" fmla="*/ 144 w 161"/>
                <a:gd name="T35" fmla="*/ 117 h 156"/>
                <a:gd name="T36" fmla="*/ 155 w 161"/>
                <a:gd name="T37" fmla="*/ 94 h 156"/>
                <a:gd name="T38" fmla="*/ 161 w 161"/>
                <a:gd name="T39" fmla="*/ 78 h 156"/>
                <a:gd name="T40" fmla="*/ 114 w 161"/>
                <a:gd name="T41" fmla="*/ 122 h 156"/>
                <a:gd name="T42" fmla="*/ 111 w 161"/>
                <a:gd name="T43" fmla="*/ 121 h 156"/>
                <a:gd name="T44" fmla="*/ 93 w 161"/>
                <a:gd name="T45" fmla="*/ 129 h 156"/>
                <a:gd name="T46" fmla="*/ 90 w 161"/>
                <a:gd name="T47" fmla="*/ 147 h 156"/>
                <a:gd name="T48" fmla="*/ 71 w 161"/>
                <a:gd name="T49" fmla="*/ 129 h 156"/>
                <a:gd name="T50" fmla="*/ 52 w 161"/>
                <a:gd name="T51" fmla="*/ 122 h 156"/>
                <a:gd name="T52" fmla="*/ 49 w 161"/>
                <a:gd name="T53" fmla="*/ 122 h 156"/>
                <a:gd name="T54" fmla="*/ 37 w 161"/>
                <a:gd name="T55" fmla="*/ 112 h 156"/>
                <a:gd name="T56" fmla="*/ 38 w 161"/>
                <a:gd name="T57" fmla="*/ 109 h 156"/>
                <a:gd name="T58" fmla="*/ 38 w 161"/>
                <a:gd name="T59" fmla="*/ 107 h 156"/>
                <a:gd name="T60" fmla="*/ 9 w 161"/>
                <a:gd name="T61" fmla="*/ 86 h 156"/>
                <a:gd name="T62" fmla="*/ 26 w 161"/>
                <a:gd name="T63" fmla="*/ 70 h 156"/>
                <a:gd name="T64" fmla="*/ 38 w 161"/>
                <a:gd name="T65" fmla="*/ 49 h 156"/>
                <a:gd name="T66" fmla="*/ 38 w 161"/>
                <a:gd name="T67" fmla="*/ 46 h 156"/>
                <a:gd name="T68" fmla="*/ 25 w 161"/>
                <a:gd name="T69" fmla="*/ 33 h 156"/>
                <a:gd name="T70" fmla="*/ 50 w 161"/>
                <a:gd name="T71" fmla="*/ 34 h 156"/>
                <a:gd name="T72" fmla="*/ 50 w 161"/>
                <a:gd name="T73" fmla="*/ 34 h 156"/>
                <a:gd name="T74" fmla="*/ 53 w 161"/>
                <a:gd name="T75" fmla="*/ 34 h 156"/>
                <a:gd name="T76" fmla="*/ 74 w 161"/>
                <a:gd name="T77" fmla="*/ 8 h 156"/>
                <a:gd name="T78" fmla="*/ 90 w 161"/>
                <a:gd name="T79" fmla="*/ 23 h 156"/>
                <a:gd name="T80" fmla="*/ 110 w 161"/>
                <a:gd name="T81" fmla="*/ 35 h 156"/>
                <a:gd name="T82" fmla="*/ 112 w 161"/>
                <a:gd name="T83" fmla="*/ 34 h 156"/>
                <a:gd name="T84" fmla="*/ 115 w 161"/>
                <a:gd name="T85" fmla="*/ 34 h 156"/>
                <a:gd name="T86" fmla="*/ 126 w 161"/>
                <a:gd name="T87" fmla="*/ 46 h 156"/>
                <a:gd name="T88" fmla="*/ 125 w 161"/>
                <a:gd name="T89" fmla="*/ 49 h 156"/>
                <a:gd name="T90" fmla="*/ 132 w 161"/>
                <a:gd name="T91" fmla="*/ 67 h 156"/>
                <a:gd name="T92" fmla="*/ 138 w 161"/>
                <a:gd name="T93" fmla="*/ 70 h 156"/>
                <a:gd name="T94" fmla="*/ 138 w 161"/>
                <a:gd name="T95" fmla="*/ 86 h 156"/>
                <a:gd name="T96" fmla="*/ 125 w 161"/>
                <a:gd name="T97" fmla="*/ 105 h 156"/>
                <a:gd name="T98" fmla="*/ 125 w 161"/>
                <a:gd name="T99" fmla="*/ 108 h 156"/>
                <a:gd name="T100" fmla="*/ 126 w 161"/>
                <a:gd name="T101" fmla="*/ 11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1" h="156">
                  <a:moveTo>
                    <a:pt x="160" y="65"/>
                  </a:moveTo>
                  <a:cubicBezTo>
                    <a:pt x="160" y="63"/>
                    <a:pt x="158" y="62"/>
                    <a:pt x="155" y="62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5" y="62"/>
                    <a:pt x="154" y="62"/>
                    <a:pt x="154" y="6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8" y="57"/>
                    <a:pt x="136" y="53"/>
                    <a:pt x="134" y="4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8"/>
                    <a:pt x="145" y="38"/>
                    <a:pt x="145" y="37"/>
                  </a:cubicBezTo>
                  <a:cubicBezTo>
                    <a:pt x="146" y="36"/>
                    <a:pt x="147" y="33"/>
                    <a:pt x="145" y="32"/>
                  </a:cubicBezTo>
                  <a:cubicBezTo>
                    <a:pt x="140" y="25"/>
                    <a:pt x="134" y="19"/>
                    <a:pt x="127" y="15"/>
                  </a:cubicBezTo>
                  <a:cubicBezTo>
                    <a:pt x="126" y="13"/>
                    <a:pt x="122" y="14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07" y="24"/>
                    <a:pt x="103" y="22"/>
                    <a:pt x="98" y="21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4"/>
                    <a:pt x="97" y="2"/>
                    <a:pt x="95" y="1"/>
                  </a:cubicBezTo>
                  <a:cubicBezTo>
                    <a:pt x="86" y="0"/>
                    <a:pt x="78" y="0"/>
                    <a:pt x="69" y="1"/>
                  </a:cubicBezTo>
                  <a:cubicBezTo>
                    <a:pt x="67" y="1"/>
                    <a:pt x="66" y="3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1" y="21"/>
                    <a:pt x="57" y="23"/>
                    <a:pt x="52" y="2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39" y="13"/>
                    <a:pt x="37" y="12"/>
                    <a:pt x="35" y="13"/>
                  </a:cubicBezTo>
                  <a:cubicBezTo>
                    <a:pt x="28" y="18"/>
                    <a:pt x="22" y="24"/>
                    <a:pt x="17" y="30"/>
                  </a:cubicBezTo>
                  <a:cubicBezTo>
                    <a:pt x="15" y="32"/>
                    <a:pt x="16" y="35"/>
                    <a:pt x="17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7"/>
                    <a:pt x="18" y="3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7" y="52"/>
                    <a:pt x="25" y="57"/>
                    <a:pt x="23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3" y="62"/>
                    <a:pt x="1" y="63"/>
                    <a:pt x="1" y="65"/>
                  </a:cubicBezTo>
                  <a:cubicBezTo>
                    <a:pt x="0" y="69"/>
                    <a:pt x="0" y="74"/>
                    <a:pt x="0" y="78"/>
                  </a:cubicBezTo>
                  <a:cubicBezTo>
                    <a:pt x="0" y="82"/>
                    <a:pt x="0" y="86"/>
                    <a:pt x="1" y="91"/>
                  </a:cubicBezTo>
                  <a:cubicBezTo>
                    <a:pt x="1" y="93"/>
                    <a:pt x="3" y="94"/>
                    <a:pt x="5" y="94"/>
                  </a:cubicBezTo>
                  <a:cubicBezTo>
                    <a:pt x="5" y="94"/>
                    <a:pt x="6" y="94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5" y="99"/>
                    <a:pt x="27" y="104"/>
                    <a:pt x="29" y="108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9"/>
                    <a:pt x="18" y="119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6" y="121"/>
                    <a:pt x="16" y="124"/>
                    <a:pt x="17" y="125"/>
                  </a:cubicBezTo>
                  <a:cubicBezTo>
                    <a:pt x="22" y="132"/>
                    <a:pt x="29" y="138"/>
                    <a:pt x="36" y="142"/>
                  </a:cubicBezTo>
                  <a:cubicBezTo>
                    <a:pt x="36" y="143"/>
                    <a:pt x="37" y="143"/>
                    <a:pt x="38" y="143"/>
                  </a:cubicBezTo>
                  <a:cubicBezTo>
                    <a:pt x="39" y="143"/>
                    <a:pt x="40" y="142"/>
                    <a:pt x="41" y="142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7" y="133"/>
                    <a:pt x="61" y="135"/>
                    <a:pt x="66" y="136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6" y="152"/>
                    <a:pt x="67" y="154"/>
                    <a:pt x="69" y="155"/>
                  </a:cubicBezTo>
                  <a:cubicBezTo>
                    <a:pt x="73" y="155"/>
                    <a:pt x="77" y="156"/>
                    <a:pt x="80" y="156"/>
                  </a:cubicBezTo>
                  <a:cubicBezTo>
                    <a:pt x="85" y="156"/>
                    <a:pt x="90" y="155"/>
                    <a:pt x="95" y="154"/>
                  </a:cubicBezTo>
                  <a:cubicBezTo>
                    <a:pt x="97" y="154"/>
                    <a:pt x="98" y="152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3" y="134"/>
                    <a:pt x="107" y="132"/>
                    <a:pt x="111" y="13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1" y="140"/>
                    <a:pt x="122" y="140"/>
                    <a:pt x="122" y="140"/>
                  </a:cubicBezTo>
                  <a:cubicBezTo>
                    <a:pt x="122" y="141"/>
                    <a:pt x="124" y="142"/>
                    <a:pt x="125" y="142"/>
                  </a:cubicBezTo>
                  <a:cubicBezTo>
                    <a:pt x="126" y="142"/>
                    <a:pt x="126" y="142"/>
                    <a:pt x="127" y="141"/>
                  </a:cubicBezTo>
                  <a:cubicBezTo>
                    <a:pt x="134" y="136"/>
                    <a:pt x="140" y="130"/>
                    <a:pt x="145" y="124"/>
                  </a:cubicBezTo>
                  <a:cubicBezTo>
                    <a:pt x="147" y="122"/>
                    <a:pt x="146" y="119"/>
                    <a:pt x="145" y="118"/>
                  </a:cubicBezTo>
                  <a:cubicBezTo>
                    <a:pt x="145" y="118"/>
                    <a:pt x="144" y="118"/>
                    <a:pt x="144" y="118"/>
                  </a:cubicBezTo>
                  <a:cubicBezTo>
                    <a:pt x="144" y="118"/>
                    <a:pt x="144" y="117"/>
                    <a:pt x="144" y="117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36" y="103"/>
                    <a:pt x="138" y="99"/>
                    <a:pt x="139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6" y="94"/>
                    <a:pt x="156" y="94"/>
                  </a:cubicBezTo>
                  <a:cubicBezTo>
                    <a:pt x="158" y="94"/>
                    <a:pt x="160" y="93"/>
                    <a:pt x="160" y="91"/>
                  </a:cubicBezTo>
                  <a:cubicBezTo>
                    <a:pt x="161" y="86"/>
                    <a:pt x="161" y="82"/>
                    <a:pt x="161" y="78"/>
                  </a:cubicBezTo>
                  <a:cubicBezTo>
                    <a:pt x="161" y="74"/>
                    <a:pt x="161" y="69"/>
                    <a:pt x="160" y="65"/>
                  </a:cubicBezTo>
                  <a:close/>
                  <a:moveTo>
                    <a:pt x="125" y="133"/>
                  </a:moveTo>
                  <a:cubicBezTo>
                    <a:pt x="115" y="122"/>
                    <a:pt x="115" y="122"/>
                    <a:pt x="115" y="122"/>
                  </a:cubicBezTo>
                  <a:cubicBezTo>
                    <a:pt x="115" y="122"/>
                    <a:pt x="114" y="122"/>
                    <a:pt x="114" y="122"/>
                  </a:cubicBezTo>
                  <a:cubicBezTo>
                    <a:pt x="114" y="122"/>
                    <a:pt x="114" y="121"/>
                    <a:pt x="114" y="121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1"/>
                    <a:pt x="112" y="121"/>
                    <a:pt x="112" y="121"/>
                  </a:cubicBezTo>
                  <a:cubicBezTo>
                    <a:pt x="112" y="121"/>
                    <a:pt x="112" y="121"/>
                    <a:pt x="111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05" y="125"/>
                    <a:pt x="99" y="127"/>
                    <a:pt x="93" y="129"/>
                  </a:cubicBezTo>
                  <a:cubicBezTo>
                    <a:pt x="91" y="129"/>
                    <a:pt x="90" y="131"/>
                    <a:pt x="90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85" y="148"/>
                    <a:pt x="79" y="148"/>
                    <a:pt x="74" y="147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4" y="131"/>
                    <a:pt x="73" y="129"/>
                    <a:pt x="71" y="129"/>
                  </a:cubicBezTo>
                  <a:cubicBezTo>
                    <a:pt x="65" y="128"/>
                    <a:pt x="59" y="125"/>
                    <a:pt x="5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122"/>
                    <a:pt x="53" y="122"/>
                    <a:pt x="52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2" y="122"/>
                    <a:pt x="51" y="122"/>
                    <a:pt x="51" y="122"/>
                  </a:cubicBezTo>
                  <a:cubicBezTo>
                    <a:pt x="51" y="122"/>
                    <a:pt x="51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3" y="131"/>
                    <a:pt x="29" y="127"/>
                    <a:pt x="26" y="12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1"/>
                    <a:pt x="37" y="111"/>
                  </a:cubicBezTo>
                  <a:cubicBezTo>
                    <a:pt x="37" y="111"/>
                    <a:pt x="38" y="111"/>
                    <a:pt x="38" y="11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8" y="110"/>
                    <a:pt x="38" y="109"/>
                    <a:pt x="38" y="109"/>
                  </a:cubicBezTo>
                  <a:cubicBezTo>
                    <a:pt x="38" y="109"/>
                    <a:pt x="38" y="109"/>
                    <a:pt x="38" y="108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4" y="101"/>
                    <a:pt x="32" y="95"/>
                    <a:pt x="30" y="89"/>
                  </a:cubicBezTo>
                  <a:cubicBezTo>
                    <a:pt x="30" y="87"/>
                    <a:pt x="28" y="86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83"/>
                    <a:pt x="8" y="81"/>
                    <a:pt x="8" y="78"/>
                  </a:cubicBezTo>
                  <a:cubicBezTo>
                    <a:pt x="8" y="75"/>
                    <a:pt x="8" y="73"/>
                    <a:pt x="8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8" y="70"/>
                    <a:pt x="30" y="69"/>
                    <a:pt x="30" y="67"/>
                  </a:cubicBezTo>
                  <a:cubicBezTo>
                    <a:pt x="32" y="61"/>
                    <a:pt x="34" y="55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6"/>
                    <a:pt x="38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8" y="45"/>
                    <a:pt x="37" y="45"/>
                    <a:pt x="37" y="45"/>
                  </a:cubicBezTo>
                  <a:cubicBezTo>
                    <a:pt x="37" y="45"/>
                    <a:pt x="37" y="44"/>
                    <a:pt x="37" y="4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9" y="29"/>
                    <a:pt x="33" y="25"/>
                    <a:pt x="37" y="2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4"/>
                    <a:pt x="49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2" y="34"/>
                    <a:pt x="52" y="34"/>
                  </a:cubicBezTo>
                  <a:cubicBezTo>
                    <a:pt x="52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9" y="30"/>
                    <a:pt x="65" y="28"/>
                    <a:pt x="71" y="27"/>
                  </a:cubicBezTo>
                  <a:cubicBezTo>
                    <a:pt x="73" y="27"/>
                    <a:pt x="74" y="25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9" y="8"/>
                    <a:pt x="85" y="8"/>
                    <a:pt x="90" y="9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22"/>
                    <a:pt x="90" y="22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5"/>
                    <a:pt x="91" y="27"/>
                    <a:pt x="93" y="27"/>
                  </a:cubicBezTo>
                  <a:cubicBezTo>
                    <a:pt x="99" y="29"/>
                    <a:pt x="105" y="31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09" y="35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35"/>
                    <a:pt x="113" y="34"/>
                  </a:cubicBezTo>
                  <a:cubicBezTo>
                    <a:pt x="113" y="34"/>
                    <a:pt x="113" y="35"/>
                    <a:pt x="113" y="35"/>
                  </a:cubicBezTo>
                  <a:cubicBezTo>
                    <a:pt x="114" y="34"/>
                    <a:pt x="114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30" y="26"/>
                    <a:pt x="134" y="30"/>
                    <a:pt x="137" y="34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7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5" y="48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1"/>
                  </a:cubicBezTo>
                  <a:cubicBezTo>
                    <a:pt x="128" y="56"/>
                    <a:pt x="131" y="61"/>
                    <a:pt x="132" y="67"/>
                  </a:cubicBezTo>
                  <a:cubicBezTo>
                    <a:pt x="132" y="69"/>
                    <a:pt x="134" y="70"/>
                    <a:pt x="136" y="70"/>
                  </a:cubicBezTo>
                  <a:cubicBezTo>
                    <a:pt x="136" y="70"/>
                    <a:pt x="136" y="70"/>
                    <a:pt x="137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8" y="70"/>
                    <a:pt x="138" y="70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3" y="73"/>
                    <a:pt x="153" y="75"/>
                    <a:pt x="153" y="78"/>
                  </a:cubicBezTo>
                  <a:cubicBezTo>
                    <a:pt x="153" y="81"/>
                    <a:pt x="153" y="83"/>
                    <a:pt x="152" y="86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38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4" y="86"/>
                    <a:pt x="132" y="87"/>
                    <a:pt x="132" y="89"/>
                  </a:cubicBezTo>
                  <a:cubicBezTo>
                    <a:pt x="131" y="95"/>
                    <a:pt x="128" y="100"/>
                    <a:pt x="125" y="105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6"/>
                    <a:pt x="125" y="106"/>
                    <a:pt x="125" y="107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7"/>
                    <a:pt x="125" y="108"/>
                    <a:pt x="125" y="108"/>
                  </a:cubicBezTo>
                  <a:cubicBezTo>
                    <a:pt x="125" y="108"/>
                    <a:pt x="125" y="108"/>
                    <a:pt x="125" y="109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5" y="110"/>
                    <a:pt x="125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3" y="126"/>
                    <a:pt x="130" y="129"/>
                    <a:pt x="125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9709819" y="2510614"/>
            <a:ext cx="430450" cy="381219"/>
          </a:xfrm>
          <a:custGeom>
            <a:avLst/>
            <a:gdLst>
              <a:gd name="T0" fmla="*/ 132 w 176"/>
              <a:gd name="T1" fmla="*/ 28 h 156"/>
              <a:gd name="T2" fmla="*/ 108 w 176"/>
              <a:gd name="T3" fmla="*/ 0 h 156"/>
              <a:gd name="T4" fmla="*/ 48 w 176"/>
              <a:gd name="T5" fmla="*/ 18 h 156"/>
              <a:gd name="T6" fmla="*/ 28 w 176"/>
              <a:gd name="T7" fmla="*/ 28 h 156"/>
              <a:gd name="T8" fmla="*/ 24 w 176"/>
              <a:gd name="T9" fmla="*/ 28 h 156"/>
              <a:gd name="T10" fmla="*/ 0 w 176"/>
              <a:gd name="T11" fmla="*/ 56 h 156"/>
              <a:gd name="T12" fmla="*/ 22 w 176"/>
              <a:gd name="T13" fmla="*/ 155 h 156"/>
              <a:gd name="T14" fmla="*/ 25 w 176"/>
              <a:gd name="T15" fmla="*/ 156 h 156"/>
              <a:gd name="T16" fmla="*/ 148 w 176"/>
              <a:gd name="T17" fmla="*/ 156 h 156"/>
              <a:gd name="T18" fmla="*/ 176 w 176"/>
              <a:gd name="T19" fmla="*/ 56 h 156"/>
              <a:gd name="T20" fmla="*/ 168 w 176"/>
              <a:gd name="T21" fmla="*/ 56 h 156"/>
              <a:gd name="T22" fmla="*/ 104 w 176"/>
              <a:gd name="T23" fmla="*/ 72 h 156"/>
              <a:gd name="T24" fmla="*/ 102 w 176"/>
              <a:gd name="T25" fmla="*/ 60 h 156"/>
              <a:gd name="T26" fmla="*/ 76 w 176"/>
              <a:gd name="T27" fmla="*/ 62 h 156"/>
              <a:gd name="T28" fmla="*/ 40 w 176"/>
              <a:gd name="T29" fmla="*/ 72 h 156"/>
              <a:gd name="T30" fmla="*/ 148 w 176"/>
              <a:gd name="T31" fmla="*/ 36 h 156"/>
              <a:gd name="T32" fmla="*/ 94 w 176"/>
              <a:gd name="T33" fmla="*/ 76 h 156"/>
              <a:gd name="T34" fmla="*/ 84 w 176"/>
              <a:gd name="T35" fmla="*/ 78 h 156"/>
              <a:gd name="T36" fmla="*/ 80 w 176"/>
              <a:gd name="T37" fmla="*/ 84 h 156"/>
              <a:gd name="T38" fmla="*/ 100 w 176"/>
              <a:gd name="T39" fmla="*/ 64 h 156"/>
              <a:gd name="T40" fmla="*/ 96 w 176"/>
              <a:gd name="T41" fmla="*/ 84 h 156"/>
              <a:gd name="T42" fmla="*/ 94 w 176"/>
              <a:gd name="T43" fmla="*/ 76 h 156"/>
              <a:gd name="T44" fmla="*/ 92 w 176"/>
              <a:gd name="T45" fmla="*/ 88 h 156"/>
              <a:gd name="T46" fmla="*/ 88 w 176"/>
              <a:gd name="T47" fmla="*/ 80 h 156"/>
              <a:gd name="T48" fmla="*/ 56 w 176"/>
              <a:gd name="T49" fmla="*/ 18 h 156"/>
              <a:gd name="T50" fmla="*/ 108 w 176"/>
              <a:gd name="T51" fmla="*/ 8 h 156"/>
              <a:gd name="T52" fmla="*/ 124 w 176"/>
              <a:gd name="T53" fmla="*/ 28 h 156"/>
              <a:gd name="T54" fmla="*/ 56 w 176"/>
              <a:gd name="T55" fmla="*/ 18 h 156"/>
              <a:gd name="T56" fmla="*/ 36 w 176"/>
              <a:gd name="T57" fmla="*/ 72 h 156"/>
              <a:gd name="T58" fmla="*/ 28 w 176"/>
              <a:gd name="T59" fmla="*/ 36 h 156"/>
              <a:gd name="T60" fmla="*/ 20 w 176"/>
              <a:gd name="T61" fmla="*/ 38 h 156"/>
              <a:gd name="T62" fmla="*/ 8 w 176"/>
              <a:gd name="T63" fmla="*/ 72 h 156"/>
              <a:gd name="T64" fmla="*/ 20 w 176"/>
              <a:gd name="T65" fmla="*/ 38 h 156"/>
              <a:gd name="T66" fmla="*/ 8 w 176"/>
              <a:gd name="T67" fmla="*/ 76 h 156"/>
              <a:gd name="T68" fmla="*/ 20 w 176"/>
              <a:gd name="T69" fmla="*/ 146 h 156"/>
              <a:gd name="T70" fmla="*/ 28 w 176"/>
              <a:gd name="T71" fmla="*/ 76 h 156"/>
              <a:gd name="T72" fmla="*/ 36 w 176"/>
              <a:gd name="T73" fmla="*/ 148 h 156"/>
              <a:gd name="T74" fmla="*/ 28 w 176"/>
              <a:gd name="T75" fmla="*/ 76 h 156"/>
              <a:gd name="T76" fmla="*/ 40 w 176"/>
              <a:gd name="T77" fmla="*/ 148 h 156"/>
              <a:gd name="T78" fmla="*/ 76 w 176"/>
              <a:gd name="T79" fmla="*/ 76 h 156"/>
              <a:gd name="T80" fmla="*/ 78 w 176"/>
              <a:gd name="T81" fmla="*/ 88 h 156"/>
              <a:gd name="T82" fmla="*/ 84 w 176"/>
              <a:gd name="T83" fmla="*/ 90 h 156"/>
              <a:gd name="T84" fmla="*/ 94 w 176"/>
              <a:gd name="T85" fmla="*/ 92 h 156"/>
              <a:gd name="T86" fmla="*/ 96 w 176"/>
              <a:gd name="T87" fmla="*/ 88 h 156"/>
              <a:gd name="T88" fmla="*/ 104 w 176"/>
              <a:gd name="T89" fmla="*/ 86 h 156"/>
              <a:gd name="T90" fmla="*/ 168 w 176"/>
              <a:gd name="T91" fmla="*/ 76 h 156"/>
              <a:gd name="T92" fmla="*/ 148 w 176"/>
              <a:gd name="T93" fmla="*/ 14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56">
                <a:moveTo>
                  <a:pt x="148" y="28"/>
                </a:moveTo>
                <a:cubicBezTo>
                  <a:pt x="132" y="28"/>
                  <a:pt x="132" y="28"/>
                  <a:pt x="132" y="28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32" y="8"/>
                  <a:pt x="121" y="0"/>
                  <a:pt x="10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59" y="0"/>
                  <a:pt x="48" y="8"/>
                  <a:pt x="48" y="18"/>
                </a:cubicBezTo>
                <a:cubicBezTo>
                  <a:pt x="48" y="28"/>
                  <a:pt x="48" y="28"/>
                  <a:pt x="4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7" y="28"/>
                  <a:pt x="26" y="28"/>
                  <a:pt x="25" y="28"/>
                </a:cubicBezTo>
                <a:cubicBezTo>
                  <a:pt x="25" y="28"/>
                  <a:pt x="24" y="28"/>
                  <a:pt x="24" y="28"/>
                </a:cubicBezTo>
                <a:cubicBezTo>
                  <a:pt x="23" y="28"/>
                  <a:pt x="23" y="28"/>
                  <a:pt x="22" y="29"/>
                </a:cubicBezTo>
                <a:cubicBezTo>
                  <a:pt x="9" y="31"/>
                  <a:pt x="0" y="43"/>
                  <a:pt x="0" y="5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41"/>
                  <a:pt x="9" y="153"/>
                  <a:pt x="22" y="155"/>
                </a:cubicBezTo>
                <a:cubicBezTo>
                  <a:pt x="23" y="156"/>
                  <a:pt x="23" y="156"/>
                  <a:pt x="24" y="156"/>
                </a:cubicBezTo>
                <a:cubicBezTo>
                  <a:pt x="24" y="156"/>
                  <a:pt x="25" y="156"/>
                  <a:pt x="25" y="156"/>
                </a:cubicBezTo>
                <a:cubicBezTo>
                  <a:pt x="26" y="156"/>
                  <a:pt x="27" y="156"/>
                  <a:pt x="28" y="156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63" y="156"/>
                  <a:pt x="176" y="143"/>
                  <a:pt x="176" y="128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41"/>
                  <a:pt x="163" y="28"/>
                  <a:pt x="148" y="28"/>
                </a:cubicBezTo>
                <a:close/>
                <a:moveTo>
                  <a:pt x="168" y="56"/>
                </a:moveTo>
                <a:cubicBezTo>
                  <a:pt x="168" y="72"/>
                  <a:pt x="168" y="72"/>
                  <a:pt x="168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1"/>
                  <a:pt x="103" y="60"/>
                  <a:pt x="102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60"/>
                  <a:pt x="76" y="61"/>
                  <a:pt x="76" y="62"/>
                </a:cubicBezTo>
                <a:cubicBezTo>
                  <a:pt x="76" y="72"/>
                  <a:pt x="76" y="72"/>
                  <a:pt x="76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36"/>
                  <a:pt x="40" y="36"/>
                  <a:pt x="40" y="36"/>
                </a:cubicBezTo>
                <a:cubicBezTo>
                  <a:pt x="148" y="36"/>
                  <a:pt x="148" y="36"/>
                  <a:pt x="148" y="36"/>
                </a:cubicBezTo>
                <a:cubicBezTo>
                  <a:pt x="159" y="36"/>
                  <a:pt x="168" y="45"/>
                  <a:pt x="168" y="56"/>
                </a:cubicBezTo>
                <a:close/>
                <a:moveTo>
                  <a:pt x="94" y="76"/>
                </a:moveTo>
                <a:cubicBezTo>
                  <a:pt x="86" y="76"/>
                  <a:pt x="86" y="76"/>
                  <a:pt x="86" y="76"/>
                </a:cubicBezTo>
                <a:cubicBezTo>
                  <a:pt x="85" y="76"/>
                  <a:pt x="84" y="77"/>
                  <a:pt x="84" y="78"/>
                </a:cubicBezTo>
                <a:cubicBezTo>
                  <a:pt x="84" y="84"/>
                  <a:pt x="84" y="84"/>
                  <a:pt x="84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64"/>
                  <a:pt x="80" y="64"/>
                  <a:pt x="80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78"/>
                  <a:pt x="96" y="78"/>
                  <a:pt x="96" y="78"/>
                </a:cubicBezTo>
                <a:cubicBezTo>
                  <a:pt x="96" y="77"/>
                  <a:pt x="95" y="76"/>
                  <a:pt x="94" y="76"/>
                </a:cubicBezTo>
                <a:close/>
                <a:moveTo>
                  <a:pt x="92" y="80"/>
                </a:moveTo>
                <a:cubicBezTo>
                  <a:pt x="92" y="88"/>
                  <a:pt x="92" y="88"/>
                  <a:pt x="9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80"/>
                  <a:pt x="88" y="80"/>
                  <a:pt x="88" y="80"/>
                </a:cubicBezTo>
                <a:lnTo>
                  <a:pt x="92" y="80"/>
                </a:lnTo>
                <a:close/>
                <a:moveTo>
                  <a:pt x="56" y="18"/>
                </a:moveTo>
                <a:cubicBezTo>
                  <a:pt x="56" y="13"/>
                  <a:pt x="63" y="8"/>
                  <a:pt x="72" y="8"/>
                </a:cubicBezTo>
                <a:cubicBezTo>
                  <a:pt x="108" y="8"/>
                  <a:pt x="108" y="8"/>
                  <a:pt x="108" y="8"/>
                </a:cubicBezTo>
                <a:cubicBezTo>
                  <a:pt x="117" y="8"/>
                  <a:pt x="124" y="13"/>
                  <a:pt x="124" y="1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56" y="28"/>
                  <a:pt x="56" y="28"/>
                  <a:pt x="56" y="28"/>
                </a:cubicBezTo>
                <a:lnTo>
                  <a:pt x="56" y="18"/>
                </a:lnTo>
                <a:close/>
                <a:moveTo>
                  <a:pt x="36" y="36"/>
                </a:moveTo>
                <a:cubicBezTo>
                  <a:pt x="36" y="72"/>
                  <a:pt x="36" y="72"/>
                  <a:pt x="3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36"/>
                  <a:pt x="28" y="36"/>
                  <a:pt x="28" y="36"/>
                </a:cubicBezTo>
                <a:lnTo>
                  <a:pt x="36" y="36"/>
                </a:lnTo>
                <a:close/>
                <a:moveTo>
                  <a:pt x="20" y="38"/>
                </a:moveTo>
                <a:cubicBezTo>
                  <a:pt x="20" y="72"/>
                  <a:pt x="20" y="72"/>
                  <a:pt x="20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48"/>
                  <a:pt x="13" y="41"/>
                  <a:pt x="20" y="38"/>
                </a:cubicBezTo>
                <a:close/>
                <a:moveTo>
                  <a:pt x="8" y="128"/>
                </a:moveTo>
                <a:cubicBezTo>
                  <a:pt x="8" y="76"/>
                  <a:pt x="8" y="76"/>
                  <a:pt x="8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146"/>
                  <a:pt x="20" y="146"/>
                  <a:pt x="20" y="146"/>
                </a:cubicBezTo>
                <a:cubicBezTo>
                  <a:pt x="13" y="143"/>
                  <a:pt x="8" y="136"/>
                  <a:pt x="8" y="128"/>
                </a:cubicBezTo>
                <a:close/>
                <a:moveTo>
                  <a:pt x="28" y="76"/>
                </a:moveTo>
                <a:cubicBezTo>
                  <a:pt x="36" y="76"/>
                  <a:pt x="36" y="76"/>
                  <a:pt x="36" y="76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28" y="148"/>
                  <a:pt x="28" y="148"/>
                  <a:pt x="28" y="148"/>
                </a:cubicBezTo>
                <a:lnTo>
                  <a:pt x="28" y="76"/>
                </a:lnTo>
                <a:close/>
                <a:moveTo>
                  <a:pt x="148" y="148"/>
                </a:moveTo>
                <a:cubicBezTo>
                  <a:pt x="40" y="148"/>
                  <a:pt x="40" y="148"/>
                  <a:pt x="40" y="148"/>
                </a:cubicBezTo>
                <a:cubicBezTo>
                  <a:pt x="40" y="76"/>
                  <a:pt x="40" y="76"/>
                  <a:pt x="40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7"/>
                  <a:pt x="77" y="88"/>
                  <a:pt x="7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1"/>
                  <a:pt x="85" y="92"/>
                  <a:pt x="86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5" y="92"/>
                  <a:pt x="96" y="91"/>
                  <a:pt x="96" y="90"/>
                </a:cubicBezTo>
                <a:cubicBezTo>
                  <a:pt x="96" y="88"/>
                  <a:pt x="96" y="88"/>
                  <a:pt x="96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3" y="88"/>
                  <a:pt x="104" y="87"/>
                  <a:pt x="104" y="8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9"/>
                  <a:pt x="159" y="148"/>
                  <a:pt x="148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237600" y="3217093"/>
            <a:ext cx="2000249" cy="9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j-ea"/>
                <a:cs typeface="Open Sans" pitchFamily="34" charset="0"/>
              </a:rPr>
              <a:t>添加</a:t>
            </a:r>
            <a:endParaRPr lang="en-US" altLang="zh-CN" sz="2400" dirty="0">
              <a:solidFill>
                <a:schemeClr val="bg1"/>
              </a:solidFill>
              <a:latin typeface="+mj-ea"/>
              <a:cs typeface="Open Sans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j-ea"/>
                <a:cs typeface="Open Sans" pitchFamily="34" charset="0"/>
              </a:rPr>
              <a:t>关键字</a:t>
            </a:r>
            <a:endParaRPr lang="en-US" altLang="zh-CN" sz="2400" dirty="0">
              <a:solidFill>
                <a:schemeClr val="bg1"/>
              </a:solidFill>
              <a:latin typeface="+mj-ea"/>
              <a:cs typeface="Open Sans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97869" y="3217093"/>
            <a:ext cx="2002854" cy="9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+mj-ea"/>
                <a:cs typeface="Open Sans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/>
              <a:t>添加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关键字</a:t>
            </a:r>
            <a:endParaRPr lang="en-US" altLang="zh-CN" dirty="0"/>
          </a:p>
        </p:txBody>
      </p:sp>
      <p:sp>
        <p:nvSpPr>
          <p:cNvPr id="19" name="文本框 18"/>
          <p:cNvSpPr txBox="1"/>
          <p:nvPr/>
        </p:nvSpPr>
        <p:spPr>
          <a:xfrm>
            <a:off x="6360743" y="3217093"/>
            <a:ext cx="2002854" cy="9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+mj-ea"/>
                <a:cs typeface="Open Sans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/>
              <a:t>添加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关键字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8923617" y="3217093"/>
            <a:ext cx="2001552" cy="9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+mj-ea"/>
                <a:cs typeface="Open Sans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/>
              <a:t>添加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关键字</a:t>
            </a:r>
            <a:endParaRPr lang="en-US" altLang="zh-CN" dirty="0"/>
          </a:p>
        </p:txBody>
      </p:sp>
      <p:sp>
        <p:nvSpPr>
          <p:cNvPr id="21" name="文本框 20"/>
          <p:cNvSpPr txBox="1"/>
          <p:nvPr/>
        </p:nvSpPr>
        <p:spPr>
          <a:xfrm>
            <a:off x="1161546" y="4865326"/>
            <a:ext cx="990300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右键点击图片选择设置图片格式可直接替换图片。您可以点击文字框输入您的描述说明，或者通过复制粘贴，在此录入您的综合描述说明。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6" grpId="0" animBg="1"/>
      <p:bldP spid="17" grpId="0"/>
      <p:bldP spid="18" grpId="0"/>
      <p:bldP spid="19" grpId="0"/>
      <p:bldP spid="20" grpId="0"/>
      <p:bldP spid="2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32"/>
          <p:cNvSpPr/>
          <p:nvPr/>
        </p:nvSpPr>
        <p:spPr>
          <a:xfrm>
            <a:off x="791451" y="2199151"/>
            <a:ext cx="3710615" cy="37106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4"/>
          <p:cNvGrpSpPr/>
          <p:nvPr/>
        </p:nvGrpSpPr>
        <p:grpSpPr>
          <a:xfrm>
            <a:off x="1284259" y="2641365"/>
            <a:ext cx="2642216" cy="2946456"/>
            <a:chOff x="3557587" y="2728912"/>
            <a:chExt cx="1792288" cy="1998663"/>
          </a:xfrm>
          <a:effectLst>
            <a:outerShdw blurRad="127000" dist="50800" dir="2400000" algn="tl" rotWithShape="0">
              <a:prstClr val="black">
                <a:alpha val="55000"/>
              </a:prstClr>
            </a:outerShdw>
          </a:effectLst>
        </p:grpSpPr>
        <p:sp>
          <p:nvSpPr>
            <p:cNvPr id="9" name="Freeform 3254"/>
            <p:cNvSpPr/>
            <p:nvPr/>
          </p:nvSpPr>
          <p:spPr bwMode="auto">
            <a:xfrm>
              <a:off x="4060825" y="3489325"/>
              <a:ext cx="803275" cy="354013"/>
            </a:xfrm>
            <a:custGeom>
              <a:avLst/>
              <a:gdLst/>
              <a:ahLst/>
              <a:cxnLst>
                <a:cxn ang="0">
                  <a:pos x="2" y="446"/>
                </a:cxn>
                <a:cxn ang="0">
                  <a:pos x="1012" y="6"/>
                </a:cxn>
                <a:cxn ang="0">
                  <a:pos x="1008" y="0"/>
                </a:cxn>
                <a:cxn ang="0">
                  <a:pos x="0" y="441"/>
                </a:cxn>
                <a:cxn ang="0">
                  <a:pos x="2" y="446"/>
                </a:cxn>
              </a:cxnLst>
              <a:rect l="0" t="0" r="r" b="b"/>
              <a:pathLst>
                <a:path w="1012" h="446">
                  <a:moveTo>
                    <a:pt x="2" y="446"/>
                  </a:moveTo>
                  <a:lnTo>
                    <a:pt x="1012" y="6"/>
                  </a:lnTo>
                  <a:lnTo>
                    <a:pt x="1008" y="0"/>
                  </a:lnTo>
                  <a:lnTo>
                    <a:pt x="0" y="441"/>
                  </a:lnTo>
                  <a:lnTo>
                    <a:pt x="2" y="4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3255"/>
            <p:cNvSpPr/>
            <p:nvPr/>
          </p:nvSpPr>
          <p:spPr bwMode="auto">
            <a:xfrm>
              <a:off x="4060825" y="3489325"/>
              <a:ext cx="803275" cy="354013"/>
            </a:xfrm>
            <a:custGeom>
              <a:avLst/>
              <a:gdLst/>
              <a:ahLst/>
              <a:cxnLst>
                <a:cxn ang="0">
                  <a:pos x="2" y="446"/>
                </a:cxn>
                <a:cxn ang="0">
                  <a:pos x="1012" y="6"/>
                </a:cxn>
                <a:cxn ang="0">
                  <a:pos x="1008" y="0"/>
                </a:cxn>
                <a:cxn ang="0">
                  <a:pos x="0" y="441"/>
                </a:cxn>
                <a:cxn ang="0">
                  <a:pos x="2" y="446"/>
                </a:cxn>
              </a:cxnLst>
              <a:rect l="0" t="0" r="r" b="b"/>
              <a:pathLst>
                <a:path w="1012" h="446">
                  <a:moveTo>
                    <a:pt x="2" y="446"/>
                  </a:moveTo>
                  <a:lnTo>
                    <a:pt x="1012" y="6"/>
                  </a:lnTo>
                  <a:lnTo>
                    <a:pt x="1008" y="0"/>
                  </a:lnTo>
                  <a:lnTo>
                    <a:pt x="0" y="441"/>
                  </a:lnTo>
                  <a:lnTo>
                    <a:pt x="2" y="44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3256"/>
            <p:cNvSpPr/>
            <p:nvPr/>
          </p:nvSpPr>
          <p:spPr bwMode="auto">
            <a:xfrm>
              <a:off x="4090987" y="3562350"/>
              <a:ext cx="803275" cy="354013"/>
            </a:xfrm>
            <a:custGeom>
              <a:avLst/>
              <a:gdLst/>
              <a:ahLst/>
              <a:cxnLst>
                <a:cxn ang="0">
                  <a:pos x="1" y="446"/>
                </a:cxn>
                <a:cxn ang="0">
                  <a:pos x="1011" y="5"/>
                </a:cxn>
                <a:cxn ang="0">
                  <a:pos x="1008" y="0"/>
                </a:cxn>
                <a:cxn ang="0">
                  <a:pos x="0" y="439"/>
                </a:cxn>
                <a:cxn ang="0">
                  <a:pos x="1" y="446"/>
                </a:cxn>
              </a:cxnLst>
              <a:rect l="0" t="0" r="r" b="b"/>
              <a:pathLst>
                <a:path w="1011" h="446">
                  <a:moveTo>
                    <a:pt x="1" y="446"/>
                  </a:moveTo>
                  <a:lnTo>
                    <a:pt x="1011" y="5"/>
                  </a:lnTo>
                  <a:lnTo>
                    <a:pt x="1008" y="0"/>
                  </a:lnTo>
                  <a:lnTo>
                    <a:pt x="0" y="439"/>
                  </a:lnTo>
                  <a:lnTo>
                    <a:pt x="1" y="4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3257"/>
            <p:cNvSpPr/>
            <p:nvPr/>
          </p:nvSpPr>
          <p:spPr bwMode="auto">
            <a:xfrm>
              <a:off x="4090987" y="3562350"/>
              <a:ext cx="803275" cy="354013"/>
            </a:xfrm>
            <a:custGeom>
              <a:avLst/>
              <a:gdLst/>
              <a:ahLst/>
              <a:cxnLst>
                <a:cxn ang="0">
                  <a:pos x="1" y="446"/>
                </a:cxn>
                <a:cxn ang="0">
                  <a:pos x="1011" y="5"/>
                </a:cxn>
                <a:cxn ang="0">
                  <a:pos x="1008" y="0"/>
                </a:cxn>
                <a:cxn ang="0">
                  <a:pos x="0" y="439"/>
                </a:cxn>
                <a:cxn ang="0">
                  <a:pos x="1" y="446"/>
                </a:cxn>
              </a:cxnLst>
              <a:rect l="0" t="0" r="r" b="b"/>
              <a:pathLst>
                <a:path w="1011" h="446">
                  <a:moveTo>
                    <a:pt x="1" y="446"/>
                  </a:moveTo>
                  <a:lnTo>
                    <a:pt x="1011" y="5"/>
                  </a:lnTo>
                  <a:lnTo>
                    <a:pt x="1008" y="0"/>
                  </a:lnTo>
                  <a:lnTo>
                    <a:pt x="0" y="439"/>
                  </a:lnTo>
                  <a:lnTo>
                    <a:pt x="1" y="44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3258"/>
            <p:cNvSpPr/>
            <p:nvPr/>
          </p:nvSpPr>
          <p:spPr bwMode="auto">
            <a:xfrm>
              <a:off x="4121150" y="3638550"/>
              <a:ext cx="803275" cy="354013"/>
            </a:xfrm>
            <a:custGeom>
              <a:avLst/>
              <a:gdLst/>
              <a:ahLst/>
              <a:cxnLst>
                <a:cxn ang="0">
                  <a:pos x="3" y="446"/>
                </a:cxn>
                <a:cxn ang="0">
                  <a:pos x="1011" y="5"/>
                </a:cxn>
                <a:cxn ang="0">
                  <a:pos x="1008" y="0"/>
                </a:cxn>
                <a:cxn ang="0">
                  <a:pos x="0" y="439"/>
                </a:cxn>
                <a:cxn ang="0">
                  <a:pos x="3" y="446"/>
                </a:cxn>
              </a:cxnLst>
              <a:rect l="0" t="0" r="r" b="b"/>
              <a:pathLst>
                <a:path w="1011" h="446">
                  <a:moveTo>
                    <a:pt x="3" y="446"/>
                  </a:moveTo>
                  <a:lnTo>
                    <a:pt x="1011" y="5"/>
                  </a:lnTo>
                  <a:lnTo>
                    <a:pt x="1008" y="0"/>
                  </a:lnTo>
                  <a:lnTo>
                    <a:pt x="0" y="439"/>
                  </a:lnTo>
                  <a:lnTo>
                    <a:pt x="3" y="4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3259"/>
            <p:cNvSpPr/>
            <p:nvPr/>
          </p:nvSpPr>
          <p:spPr bwMode="auto">
            <a:xfrm>
              <a:off x="4121150" y="3638550"/>
              <a:ext cx="803275" cy="354013"/>
            </a:xfrm>
            <a:custGeom>
              <a:avLst/>
              <a:gdLst/>
              <a:ahLst/>
              <a:cxnLst>
                <a:cxn ang="0">
                  <a:pos x="3" y="446"/>
                </a:cxn>
                <a:cxn ang="0">
                  <a:pos x="1011" y="5"/>
                </a:cxn>
                <a:cxn ang="0">
                  <a:pos x="1008" y="0"/>
                </a:cxn>
                <a:cxn ang="0">
                  <a:pos x="0" y="439"/>
                </a:cxn>
                <a:cxn ang="0">
                  <a:pos x="3" y="446"/>
                </a:cxn>
              </a:cxnLst>
              <a:rect l="0" t="0" r="r" b="b"/>
              <a:pathLst>
                <a:path w="1011" h="446">
                  <a:moveTo>
                    <a:pt x="3" y="446"/>
                  </a:moveTo>
                  <a:lnTo>
                    <a:pt x="1011" y="5"/>
                  </a:lnTo>
                  <a:lnTo>
                    <a:pt x="1008" y="0"/>
                  </a:lnTo>
                  <a:lnTo>
                    <a:pt x="0" y="439"/>
                  </a:lnTo>
                  <a:lnTo>
                    <a:pt x="3" y="44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3260"/>
            <p:cNvSpPr/>
            <p:nvPr/>
          </p:nvSpPr>
          <p:spPr bwMode="auto">
            <a:xfrm>
              <a:off x="4152900" y="3714750"/>
              <a:ext cx="803275" cy="354013"/>
            </a:xfrm>
            <a:custGeom>
              <a:avLst/>
              <a:gdLst/>
              <a:ahLst/>
              <a:cxnLst>
                <a:cxn ang="0">
                  <a:pos x="3" y="446"/>
                </a:cxn>
                <a:cxn ang="0">
                  <a:pos x="1011" y="7"/>
                </a:cxn>
                <a:cxn ang="0">
                  <a:pos x="1010" y="0"/>
                </a:cxn>
                <a:cxn ang="0">
                  <a:pos x="0" y="442"/>
                </a:cxn>
                <a:cxn ang="0">
                  <a:pos x="3" y="446"/>
                </a:cxn>
              </a:cxnLst>
              <a:rect l="0" t="0" r="r" b="b"/>
              <a:pathLst>
                <a:path w="1011" h="446">
                  <a:moveTo>
                    <a:pt x="3" y="446"/>
                  </a:moveTo>
                  <a:lnTo>
                    <a:pt x="1011" y="7"/>
                  </a:lnTo>
                  <a:lnTo>
                    <a:pt x="1010" y="0"/>
                  </a:lnTo>
                  <a:lnTo>
                    <a:pt x="0" y="442"/>
                  </a:lnTo>
                  <a:lnTo>
                    <a:pt x="3" y="4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3261"/>
            <p:cNvSpPr/>
            <p:nvPr/>
          </p:nvSpPr>
          <p:spPr bwMode="auto">
            <a:xfrm>
              <a:off x="4152900" y="3714750"/>
              <a:ext cx="803275" cy="354013"/>
            </a:xfrm>
            <a:custGeom>
              <a:avLst/>
              <a:gdLst/>
              <a:ahLst/>
              <a:cxnLst>
                <a:cxn ang="0">
                  <a:pos x="3" y="446"/>
                </a:cxn>
                <a:cxn ang="0">
                  <a:pos x="1011" y="7"/>
                </a:cxn>
                <a:cxn ang="0">
                  <a:pos x="1010" y="0"/>
                </a:cxn>
                <a:cxn ang="0">
                  <a:pos x="0" y="442"/>
                </a:cxn>
                <a:cxn ang="0">
                  <a:pos x="3" y="446"/>
                </a:cxn>
              </a:cxnLst>
              <a:rect l="0" t="0" r="r" b="b"/>
              <a:pathLst>
                <a:path w="1011" h="446">
                  <a:moveTo>
                    <a:pt x="3" y="446"/>
                  </a:moveTo>
                  <a:lnTo>
                    <a:pt x="1011" y="7"/>
                  </a:lnTo>
                  <a:lnTo>
                    <a:pt x="1010" y="0"/>
                  </a:lnTo>
                  <a:lnTo>
                    <a:pt x="0" y="442"/>
                  </a:lnTo>
                  <a:lnTo>
                    <a:pt x="3" y="44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3262"/>
            <p:cNvSpPr/>
            <p:nvPr/>
          </p:nvSpPr>
          <p:spPr bwMode="auto">
            <a:xfrm>
              <a:off x="4183062" y="3786187"/>
              <a:ext cx="801688" cy="354013"/>
            </a:xfrm>
            <a:custGeom>
              <a:avLst/>
              <a:gdLst/>
              <a:ahLst/>
              <a:cxnLst>
                <a:cxn ang="0">
                  <a:pos x="2" y="447"/>
                </a:cxn>
                <a:cxn ang="0">
                  <a:pos x="1012" y="5"/>
                </a:cxn>
                <a:cxn ang="0">
                  <a:pos x="1008" y="0"/>
                </a:cxn>
                <a:cxn ang="0">
                  <a:pos x="0" y="440"/>
                </a:cxn>
                <a:cxn ang="0">
                  <a:pos x="2" y="447"/>
                </a:cxn>
              </a:cxnLst>
              <a:rect l="0" t="0" r="r" b="b"/>
              <a:pathLst>
                <a:path w="1012" h="447">
                  <a:moveTo>
                    <a:pt x="2" y="447"/>
                  </a:moveTo>
                  <a:lnTo>
                    <a:pt x="1012" y="5"/>
                  </a:lnTo>
                  <a:lnTo>
                    <a:pt x="1008" y="0"/>
                  </a:lnTo>
                  <a:lnTo>
                    <a:pt x="0" y="440"/>
                  </a:lnTo>
                  <a:lnTo>
                    <a:pt x="2" y="4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3263"/>
            <p:cNvSpPr/>
            <p:nvPr/>
          </p:nvSpPr>
          <p:spPr bwMode="auto">
            <a:xfrm>
              <a:off x="4183062" y="3786187"/>
              <a:ext cx="801688" cy="354013"/>
            </a:xfrm>
            <a:custGeom>
              <a:avLst/>
              <a:gdLst/>
              <a:ahLst/>
              <a:cxnLst>
                <a:cxn ang="0">
                  <a:pos x="2" y="447"/>
                </a:cxn>
                <a:cxn ang="0">
                  <a:pos x="1012" y="5"/>
                </a:cxn>
                <a:cxn ang="0">
                  <a:pos x="1008" y="0"/>
                </a:cxn>
                <a:cxn ang="0">
                  <a:pos x="0" y="440"/>
                </a:cxn>
                <a:cxn ang="0">
                  <a:pos x="2" y="447"/>
                </a:cxn>
              </a:cxnLst>
              <a:rect l="0" t="0" r="r" b="b"/>
              <a:pathLst>
                <a:path w="1012" h="447">
                  <a:moveTo>
                    <a:pt x="2" y="447"/>
                  </a:moveTo>
                  <a:lnTo>
                    <a:pt x="1012" y="5"/>
                  </a:lnTo>
                  <a:lnTo>
                    <a:pt x="1008" y="0"/>
                  </a:lnTo>
                  <a:lnTo>
                    <a:pt x="0" y="440"/>
                  </a:lnTo>
                  <a:lnTo>
                    <a:pt x="2" y="447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3264"/>
            <p:cNvSpPr/>
            <p:nvPr/>
          </p:nvSpPr>
          <p:spPr bwMode="auto">
            <a:xfrm>
              <a:off x="4213225" y="3860800"/>
              <a:ext cx="803275" cy="355600"/>
            </a:xfrm>
            <a:custGeom>
              <a:avLst/>
              <a:gdLst/>
              <a:ahLst/>
              <a:cxnLst>
                <a:cxn ang="0">
                  <a:pos x="4" y="448"/>
                </a:cxn>
                <a:cxn ang="0">
                  <a:pos x="1012" y="6"/>
                </a:cxn>
                <a:cxn ang="0">
                  <a:pos x="1009" y="0"/>
                </a:cxn>
                <a:cxn ang="0">
                  <a:pos x="0" y="441"/>
                </a:cxn>
                <a:cxn ang="0">
                  <a:pos x="4" y="448"/>
                </a:cxn>
              </a:cxnLst>
              <a:rect l="0" t="0" r="r" b="b"/>
              <a:pathLst>
                <a:path w="1012" h="448">
                  <a:moveTo>
                    <a:pt x="4" y="448"/>
                  </a:moveTo>
                  <a:lnTo>
                    <a:pt x="1012" y="6"/>
                  </a:lnTo>
                  <a:lnTo>
                    <a:pt x="1009" y="0"/>
                  </a:lnTo>
                  <a:lnTo>
                    <a:pt x="0" y="441"/>
                  </a:lnTo>
                  <a:lnTo>
                    <a:pt x="4" y="4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3265"/>
            <p:cNvSpPr/>
            <p:nvPr/>
          </p:nvSpPr>
          <p:spPr bwMode="auto">
            <a:xfrm>
              <a:off x="4213225" y="3860800"/>
              <a:ext cx="803275" cy="355600"/>
            </a:xfrm>
            <a:custGeom>
              <a:avLst/>
              <a:gdLst/>
              <a:ahLst/>
              <a:cxnLst>
                <a:cxn ang="0">
                  <a:pos x="4" y="448"/>
                </a:cxn>
                <a:cxn ang="0">
                  <a:pos x="1012" y="6"/>
                </a:cxn>
                <a:cxn ang="0">
                  <a:pos x="1009" y="0"/>
                </a:cxn>
                <a:cxn ang="0">
                  <a:pos x="0" y="441"/>
                </a:cxn>
                <a:cxn ang="0">
                  <a:pos x="4" y="448"/>
                </a:cxn>
              </a:cxnLst>
              <a:rect l="0" t="0" r="r" b="b"/>
              <a:pathLst>
                <a:path w="1012" h="448">
                  <a:moveTo>
                    <a:pt x="4" y="448"/>
                  </a:moveTo>
                  <a:lnTo>
                    <a:pt x="1012" y="6"/>
                  </a:lnTo>
                  <a:lnTo>
                    <a:pt x="1009" y="0"/>
                  </a:lnTo>
                  <a:lnTo>
                    <a:pt x="0" y="441"/>
                  </a:lnTo>
                  <a:lnTo>
                    <a:pt x="4" y="44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3266"/>
            <p:cNvSpPr/>
            <p:nvPr/>
          </p:nvSpPr>
          <p:spPr bwMode="auto">
            <a:xfrm>
              <a:off x="4244975" y="3937000"/>
              <a:ext cx="801688" cy="355600"/>
            </a:xfrm>
            <a:custGeom>
              <a:avLst/>
              <a:gdLst/>
              <a:ahLst/>
              <a:cxnLst>
                <a:cxn ang="0">
                  <a:pos x="4" y="446"/>
                </a:cxn>
                <a:cxn ang="0">
                  <a:pos x="1012" y="6"/>
                </a:cxn>
                <a:cxn ang="0">
                  <a:pos x="1010" y="0"/>
                </a:cxn>
                <a:cxn ang="0">
                  <a:pos x="0" y="441"/>
                </a:cxn>
                <a:cxn ang="0">
                  <a:pos x="4" y="446"/>
                </a:cxn>
              </a:cxnLst>
              <a:rect l="0" t="0" r="r" b="b"/>
              <a:pathLst>
                <a:path w="1012" h="446">
                  <a:moveTo>
                    <a:pt x="4" y="446"/>
                  </a:moveTo>
                  <a:lnTo>
                    <a:pt x="1012" y="6"/>
                  </a:lnTo>
                  <a:lnTo>
                    <a:pt x="1010" y="0"/>
                  </a:lnTo>
                  <a:lnTo>
                    <a:pt x="0" y="441"/>
                  </a:lnTo>
                  <a:lnTo>
                    <a:pt x="4" y="4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3267"/>
            <p:cNvSpPr/>
            <p:nvPr/>
          </p:nvSpPr>
          <p:spPr bwMode="auto">
            <a:xfrm>
              <a:off x="4244975" y="3937000"/>
              <a:ext cx="801688" cy="355600"/>
            </a:xfrm>
            <a:custGeom>
              <a:avLst/>
              <a:gdLst/>
              <a:ahLst/>
              <a:cxnLst>
                <a:cxn ang="0">
                  <a:pos x="4" y="446"/>
                </a:cxn>
                <a:cxn ang="0">
                  <a:pos x="1012" y="6"/>
                </a:cxn>
                <a:cxn ang="0">
                  <a:pos x="1010" y="0"/>
                </a:cxn>
                <a:cxn ang="0">
                  <a:pos x="0" y="441"/>
                </a:cxn>
                <a:cxn ang="0">
                  <a:pos x="4" y="446"/>
                </a:cxn>
              </a:cxnLst>
              <a:rect l="0" t="0" r="r" b="b"/>
              <a:pathLst>
                <a:path w="1012" h="446">
                  <a:moveTo>
                    <a:pt x="4" y="446"/>
                  </a:moveTo>
                  <a:lnTo>
                    <a:pt x="1012" y="6"/>
                  </a:lnTo>
                  <a:lnTo>
                    <a:pt x="1010" y="0"/>
                  </a:lnTo>
                  <a:lnTo>
                    <a:pt x="0" y="441"/>
                  </a:lnTo>
                  <a:lnTo>
                    <a:pt x="4" y="44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3268"/>
            <p:cNvSpPr/>
            <p:nvPr/>
          </p:nvSpPr>
          <p:spPr bwMode="auto">
            <a:xfrm>
              <a:off x="4273550" y="4011612"/>
              <a:ext cx="803275" cy="354013"/>
            </a:xfrm>
            <a:custGeom>
              <a:avLst/>
              <a:gdLst/>
              <a:ahLst/>
              <a:cxnLst>
                <a:cxn ang="0">
                  <a:pos x="3" y="446"/>
                </a:cxn>
                <a:cxn ang="0">
                  <a:pos x="1011" y="5"/>
                </a:cxn>
                <a:cxn ang="0">
                  <a:pos x="1010" y="0"/>
                </a:cxn>
                <a:cxn ang="0">
                  <a:pos x="0" y="439"/>
                </a:cxn>
                <a:cxn ang="0">
                  <a:pos x="3" y="446"/>
                </a:cxn>
              </a:cxnLst>
              <a:rect l="0" t="0" r="r" b="b"/>
              <a:pathLst>
                <a:path w="1011" h="446">
                  <a:moveTo>
                    <a:pt x="3" y="446"/>
                  </a:moveTo>
                  <a:lnTo>
                    <a:pt x="1011" y="5"/>
                  </a:lnTo>
                  <a:lnTo>
                    <a:pt x="1010" y="0"/>
                  </a:lnTo>
                  <a:lnTo>
                    <a:pt x="0" y="439"/>
                  </a:lnTo>
                  <a:lnTo>
                    <a:pt x="3" y="4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3269"/>
            <p:cNvSpPr/>
            <p:nvPr/>
          </p:nvSpPr>
          <p:spPr bwMode="auto">
            <a:xfrm>
              <a:off x="4273550" y="4011612"/>
              <a:ext cx="803275" cy="354013"/>
            </a:xfrm>
            <a:custGeom>
              <a:avLst/>
              <a:gdLst/>
              <a:ahLst/>
              <a:cxnLst>
                <a:cxn ang="0">
                  <a:pos x="3" y="446"/>
                </a:cxn>
                <a:cxn ang="0">
                  <a:pos x="1011" y="5"/>
                </a:cxn>
                <a:cxn ang="0">
                  <a:pos x="1010" y="0"/>
                </a:cxn>
                <a:cxn ang="0">
                  <a:pos x="0" y="439"/>
                </a:cxn>
                <a:cxn ang="0">
                  <a:pos x="3" y="446"/>
                </a:cxn>
              </a:cxnLst>
              <a:rect l="0" t="0" r="r" b="b"/>
              <a:pathLst>
                <a:path w="1011" h="446">
                  <a:moveTo>
                    <a:pt x="3" y="446"/>
                  </a:moveTo>
                  <a:lnTo>
                    <a:pt x="1011" y="5"/>
                  </a:lnTo>
                  <a:lnTo>
                    <a:pt x="1010" y="0"/>
                  </a:lnTo>
                  <a:lnTo>
                    <a:pt x="0" y="439"/>
                  </a:lnTo>
                  <a:lnTo>
                    <a:pt x="3" y="44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3273"/>
            <p:cNvSpPr>
              <a:spLocks noEditPoints="1"/>
            </p:cNvSpPr>
            <p:nvPr/>
          </p:nvSpPr>
          <p:spPr bwMode="auto">
            <a:xfrm>
              <a:off x="3557587" y="2728912"/>
              <a:ext cx="1122363" cy="1998663"/>
            </a:xfrm>
            <a:custGeom>
              <a:avLst/>
              <a:gdLst/>
              <a:ahLst/>
              <a:cxnLst>
                <a:cxn ang="0">
                  <a:pos x="617" y="241"/>
                </a:cxn>
                <a:cxn ang="0">
                  <a:pos x="617" y="241"/>
                </a:cxn>
                <a:cxn ang="0">
                  <a:pos x="605" y="241"/>
                </a:cxn>
                <a:cxn ang="0">
                  <a:pos x="591" y="235"/>
                </a:cxn>
                <a:cxn ang="0">
                  <a:pos x="583" y="223"/>
                </a:cxn>
                <a:cxn ang="0">
                  <a:pos x="581" y="217"/>
                </a:cxn>
                <a:cxn ang="0">
                  <a:pos x="583" y="202"/>
                </a:cxn>
                <a:cxn ang="0">
                  <a:pos x="586" y="196"/>
                </a:cxn>
                <a:cxn ang="0">
                  <a:pos x="596" y="181"/>
                </a:cxn>
                <a:cxn ang="0">
                  <a:pos x="602" y="178"/>
                </a:cxn>
                <a:cxn ang="0">
                  <a:pos x="612" y="171"/>
                </a:cxn>
                <a:cxn ang="0">
                  <a:pos x="630" y="166"/>
                </a:cxn>
                <a:cxn ang="0">
                  <a:pos x="635" y="166"/>
                </a:cxn>
                <a:cxn ang="0">
                  <a:pos x="648" y="168"/>
                </a:cxn>
                <a:cxn ang="0">
                  <a:pos x="654" y="171"/>
                </a:cxn>
                <a:cxn ang="0">
                  <a:pos x="666" y="179"/>
                </a:cxn>
                <a:cxn ang="0">
                  <a:pos x="669" y="186"/>
                </a:cxn>
                <a:cxn ang="0">
                  <a:pos x="671" y="199"/>
                </a:cxn>
                <a:cxn ang="0">
                  <a:pos x="667" y="214"/>
                </a:cxn>
                <a:cxn ang="0">
                  <a:pos x="659" y="223"/>
                </a:cxn>
                <a:cxn ang="0">
                  <a:pos x="658" y="225"/>
                </a:cxn>
                <a:cxn ang="0">
                  <a:pos x="656" y="228"/>
                </a:cxn>
                <a:cxn ang="0">
                  <a:pos x="658" y="235"/>
                </a:cxn>
                <a:cxn ang="0">
                  <a:pos x="646" y="310"/>
                </a:cxn>
                <a:cxn ang="0">
                  <a:pos x="627" y="249"/>
                </a:cxn>
                <a:cxn ang="0">
                  <a:pos x="623" y="243"/>
                </a:cxn>
                <a:cxn ang="0">
                  <a:pos x="618" y="241"/>
                </a:cxn>
                <a:cxn ang="0">
                  <a:pos x="618" y="241"/>
                </a:cxn>
                <a:cxn ang="0">
                  <a:pos x="617" y="241"/>
                </a:cxn>
                <a:cxn ang="0">
                  <a:pos x="804" y="261"/>
                </a:cxn>
                <a:cxn ang="0">
                  <a:pos x="697" y="287"/>
                </a:cxn>
                <a:cxn ang="0">
                  <a:pos x="666" y="233"/>
                </a:cxn>
                <a:cxn ang="0">
                  <a:pos x="664" y="230"/>
                </a:cxn>
                <a:cxn ang="0">
                  <a:pos x="666" y="228"/>
                </a:cxn>
                <a:cxn ang="0">
                  <a:pos x="679" y="207"/>
                </a:cxn>
                <a:cxn ang="0">
                  <a:pos x="679" y="189"/>
                </a:cxn>
                <a:cxn ang="0">
                  <a:pos x="677" y="183"/>
                </a:cxn>
                <a:cxn ang="0">
                  <a:pos x="669" y="173"/>
                </a:cxn>
                <a:cxn ang="0">
                  <a:pos x="648" y="160"/>
                </a:cxn>
                <a:cxn ang="0">
                  <a:pos x="635" y="158"/>
                </a:cxn>
                <a:cxn ang="0">
                  <a:pos x="620" y="161"/>
                </a:cxn>
                <a:cxn ang="0">
                  <a:pos x="609" y="165"/>
                </a:cxn>
                <a:cxn ang="0">
                  <a:pos x="597" y="171"/>
                </a:cxn>
                <a:cxn ang="0">
                  <a:pos x="584" y="183"/>
                </a:cxn>
                <a:cxn ang="0">
                  <a:pos x="576" y="196"/>
                </a:cxn>
                <a:cxn ang="0">
                  <a:pos x="573" y="210"/>
                </a:cxn>
                <a:cxn ang="0">
                  <a:pos x="576" y="227"/>
                </a:cxn>
                <a:cxn ang="0">
                  <a:pos x="579" y="232"/>
                </a:cxn>
                <a:cxn ang="0">
                  <a:pos x="592" y="243"/>
                </a:cxn>
                <a:cxn ang="0">
                  <a:pos x="617" y="249"/>
                </a:cxn>
                <a:cxn ang="0">
                  <a:pos x="617" y="249"/>
                </a:cxn>
                <a:cxn ang="0">
                  <a:pos x="617" y="249"/>
                </a:cxn>
                <a:cxn ang="0">
                  <a:pos x="618" y="249"/>
                </a:cxn>
                <a:cxn ang="0">
                  <a:pos x="638" y="313"/>
                </a:cxn>
                <a:cxn ang="0">
                  <a:pos x="544" y="373"/>
                </a:cxn>
                <a:cxn ang="0">
                  <a:pos x="825" y="2518"/>
                </a:cxn>
                <a:cxn ang="0">
                  <a:pos x="22" y="608"/>
                </a:cxn>
                <a:cxn ang="0">
                  <a:pos x="1408" y="0"/>
                </a:cxn>
              </a:cxnLst>
              <a:rect l="0" t="0" r="r" b="b"/>
              <a:pathLst>
                <a:path w="1413" h="2518">
                  <a:moveTo>
                    <a:pt x="617" y="241"/>
                  </a:moveTo>
                  <a:lnTo>
                    <a:pt x="617" y="241"/>
                  </a:lnTo>
                  <a:lnTo>
                    <a:pt x="617" y="241"/>
                  </a:lnTo>
                  <a:lnTo>
                    <a:pt x="617" y="241"/>
                  </a:lnTo>
                  <a:lnTo>
                    <a:pt x="605" y="241"/>
                  </a:lnTo>
                  <a:lnTo>
                    <a:pt x="605" y="241"/>
                  </a:lnTo>
                  <a:lnTo>
                    <a:pt x="597" y="238"/>
                  </a:lnTo>
                  <a:lnTo>
                    <a:pt x="591" y="235"/>
                  </a:lnTo>
                  <a:lnTo>
                    <a:pt x="586" y="228"/>
                  </a:lnTo>
                  <a:lnTo>
                    <a:pt x="583" y="223"/>
                  </a:lnTo>
                  <a:lnTo>
                    <a:pt x="583" y="223"/>
                  </a:lnTo>
                  <a:lnTo>
                    <a:pt x="581" y="217"/>
                  </a:lnTo>
                  <a:lnTo>
                    <a:pt x="581" y="209"/>
                  </a:lnTo>
                  <a:lnTo>
                    <a:pt x="583" y="202"/>
                  </a:lnTo>
                  <a:lnTo>
                    <a:pt x="586" y="196"/>
                  </a:lnTo>
                  <a:lnTo>
                    <a:pt x="586" y="196"/>
                  </a:lnTo>
                  <a:lnTo>
                    <a:pt x="589" y="188"/>
                  </a:lnTo>
                  <a:lnTo>
                    <a:pt x="596" y="181"/>
                  </a:lnTo>
                  <a:lnTo>
                    <a:pt x="596" y="181"/>
                  </a:lnTo>
                  <a:lnTo>
                    <a:pt x="602" y="178"/>
                  </a:lnTo>
                  <a:lnTo>
                    <a:pt x="612" y="171"/>
                  </a:lnTo>
                  <a:lnTo>
                    <a:pt x="612" y="171"/>
                  </a:lnTo>
                  <a:lnTo>
                    <a:pt x="623" y="168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35" y="166"/>
                  </a:lnTo>
                  <a:lnTo>
                    <a:pt x="635" y="166"/>
                  </a:lnTo>
                  <a:lnTo>
                    <a:pt x="648" y="168"/>
                  </a:lnTo>
                  <a:lnTo>
                    <a:pt x="648" y="168"/>
                  </a:lnTo>
                  <a:lnTo>
                    <a:pt x="654" y="171"/>
                  </a:lnTo>
                  <a:lnTo>
                    <a:pt x="661" y="175"/>
                  </a:lnTo>
                  <a:lnTo>
                    <a:pt x="666" y="179"/>
                  </a:lnTo>
                  <a:lnTo>
                    <a:pt x="669" y="186"/>
                  </a:lnTo>
                  <a:lnTo>
                    <a:pt x="669" y="186"/>
                  </a:lnTo>
                  <a:lnTo>
                    <a:pt x="671" y="192"/>
                  </a:lnTo>
                  <a:lnTo>
                    <a:pt x="671" y="199"/>
                  </a:lnTo>
                  <a:lnTo>
                    <a:pt x="671" y="207"/>
                  </a:lnTo>
                  <a:lnTo>
                    <a:pt x="667" y="214"/>
                  </a:lnTo>
                  <a:lnTo>
                    <a:pt x="667" y="214"/>
                  </a:lnTo>
                  <a:lnTo>
                    <a:pt x="659" y="223"/>
                  </a:lnTo>
                  <a:lnTo>
                    <a:pt x="659" y="223"/>
                  </a:lnTo>
                  <a:lnTo>
                    <a:pt x="658" y="225"/>
                  </a:lnTo>
                  <a:lnTo>
                    <a:pt x="656" y="228"/>
                  </a:lnTo>
                  <a:lnTo>
                    <a:pt x="656" y="228"/>
                  </a:lnTo>
                  <a:lnTo>
                    <a:pt x="658" y="233"/>
                  </a:lnTo>
                  <a:lnTo>
                    <a:pt x="658" y="235"/>
                  </a:lnTo>
                  <a:lnTo>
                    <a:pt x="689" y="290"/>
                  </a:lnTo>
                  <a:lnTo>
                    <a:pt x="646" y="310"/>
                  </a:lnTo>
                  <a:lnTo>
                    <a:pt x="627" y="249"/>
                  </a:lnTo>
                  <a:lnTo>
                    <a:pt x="627" y="249"/>
                  </a:lnTo>
                  <a:lnTo>
                    <a:pt x="627" y="246"/>
                  </a:lnTo>
                  <a:lnTo>
                    <a:pt x="623" y="243"/>
                  </a:lnTo>
                  <a:lnTo>
                    <a:pt x="623" y="243"/>
                  </a:lnTo>
                  <a:lnTo>
                    <a:pt x="618" y="241"/>
                  </a:lnTo>
                  <a:lnTo>
                    <a:pt x="618" y="241"/>
                  </a:lnTo>
                  <a:lnTo>
                    <a:pt x="618" y="241"/>
                  </a:lnTo>
                  <a:lnTo>
                    <a:pt x="618" y="241"/>
                  </a:lnTo>
                  <a:lnTo>
                    <a:pt x="617" y="241"/>
                  </a:lnTo>
                  <a:close/>
                  <a:moveTo>
                    <a:pt x="1408" y="0"/>
                  </a:moveTo>
                  <a:lnTo>
                    <a:pt x="804" y="261"/>
                  </a:lnTo>
                  <a:lnTo>
                    <a:pt x="796" y="245"/>
                  </a:lnTo>
                  <a:lnTo>
                    <a:pt x="697" y="287"/>
                  </a:lnTo>
                  <a:lnTo>
                    <a:pt x="666" y="233"/>
                  </a:lnTo>
                  <a:lnTo>
                    <a:pt x="666" y="233"/>
                  </a:lnTo>
                  <a:lnTo>
                    <a:pt x="664" y="230"/>
                  </a:lnTo>
                  <a:lnTo>
                    <a:pt x="664" y="230"/>
                  </a:lnTo>
                  <a:lnTo>
                    <a:pt x="666" y="228"/>
                  </a:lnTo>
                  <a:lnTo>
                    <a:pt x="666" y="228"/>
                  </a:lnTo>
                  <a:lnTo>
                    <a:pt x="674" y="218"/>
                  </a:lnTo>
                  <a:lnTo>
                    <a:pt x="679" y="207"/>
                  </a:lnTo>
                  <a:lnTo>
                    <a:pt x="679" y="194"/>
                  </a:lnTo>
                  <a:lnTo>
                    <a:pt x="679" y="189"/>
                  </a:lnTo>
                  <a:lnTo>
                    <a:pt x="677" y="183"/>
                  </a:lnTo>
                  <a:lnTo>
                    <a:pt x="677" y="183"/>
                  </a:lnTo>
                  <a:lnTo>
                    <a:pt x="674" y="178"/>
                  </a:lnTo>
                  <a:lnTo>
                    <a:pt x="669" y="173"/>
                  </a:lnTo>
                  <a:lnTo>
                    <a:pt x="661" y="165"/>
                  </a:lnTo>
                  <a:lnTo>
                    <a:pt x="648" y="160"/>
                  </a:lnTo>
                  <a:lnTo>
                    <a:pt x="635" y="158"/>
                  </a:lnTo>
                  <a:lnTo>
                    <a:pt x="635" y="158"/>
                  </a:lnTo>
                  <a:lnTo>
                    <a:pt x="620" y="161"/>
                  </a:lnTo>
                  <a:lnTo>
                    <a:pt x="620" y="161"/>
                  </a:lnTo>
                  <a:lnTo>
                    <a:pt x="609" y="165"/>
                  </a:lnTo>
                  <a:lnTo>
                    <a:pt x="609" y="165"/>
                  </a:lnTo>
                  <a:lnTo>
                    <a:pt x="597" y="171"/>
                  </a:lnTo>
                  <a:lnTo>
                    <a:pt x="597" y="171"/>
                  </a:lnTo>
                  <a:lnTo>
                    <a:pt x="591" y="176"/>
                  </a:lnTo>
                  <a:lnTo>
                    <a:pt x="584" y="183"/>
                  </a:lnTo>
                  <a:lnTo>
                    <a:pt x="579" y="189"/>
                  </a:lnTo>
                  <a:lnTo>
                    <a:pt x="576" y="196"/>
                  </a:lnTo>
                  <a:lnTo>
                    <a:pt x="575" y="204"/>
                  </a:lnTo>
                  <a:lnTo>
                    <a:pt x="573" y="210"/>
                  </a:lnTo>
                  <a:lnTo>
                    <a:pt x="573" y="218"/>
                  </a:lnTo>
                  <a:lnTo>
                    <a:pt x="576" y="227"/>
                  </a:lnTo>
                  <a:lnTo>
                    <a:pt x="576" y="227"/>
                  </a:lnTo>
                  <a:lnTo>
                    <a:pt x="579" y="232"/>
                  </a:lnTo>
                  <a:lnTo>
                    <a:pt x="583" y="236"/>
                  </a:lnTo>
                  <a:lnTo>
                    <a:pt x="592" y="243"/>
                  </a:lnTo>
                  <a:lnTo>
                    <a:pt x="604" y="248"/>
                  </a:lnTo>
                  <a:lnTo>
                    <a:pt x="617" y="249"/>
                  </a:lnTo>
                  <a:lnTo>
                    <a:pt x="617" y="249"/>
                  </a:lnTo>
                  <a:lnTo>
                    <a:pt x="617" y="249"/>
                  </a:lnTo>
                  <a:lnTo>
                    <a:pt x="617" y="249"/>
                  </a:lnTo>
                  <a:lnTo>
                    <a:pt x="617" y="249"/>
                  </a:lnTo>
                  <a:lnTo>
                    <a:pt x="617" y="249"/>
                  </a:lnTo>
                  <a:lnTo>
                    <a:pt x="618" y="249"/>
                  </a:lnTo>
                  <a:lnTo>
                    <a:pt x="620" y="253"/>
                  </a:lnTo>
                  <a:lnTo>
                    <a:pt x="638" y="313"/>
                  </a:lnTo>
                  <a:lnTo>
                    <a:pt x="537" y="357"/>
                  </a:lnTo>
                  <a:lnTo>
                    <a:pt x="544" y="373"/>
                  </a:lnTo>
                  <a:lnTo>
                    <a:pt x="0" y="608"/>
                  </a:lnTo>
                  <a:lnTo>
                    <a:pt x="825" y="2518"/>
                  </a:lnTo>
                  <a:lnTo>
                    <a:pt x="843" y="2510"/>
                  </a:lnTo>
                  <a:lnTo>
                    <a:pt x="22" y="608"/>
                  </a:lnTo>
                  <a:lnTo>
                    <a:pt x="1413" y="8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rgbClr val="ADADA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3274"/>
            <p:cNvSpPr/>
            <p:nvPr/>
          </p:nvSpPr>
          <p:spPr bwMode="auto">
            <a:xfrm>
              <a:off x="4019550" y="2860675"/>
              <a:ext cx="85725" cy="114300"/>
            </a:xfrm>
            <a:custGeom>
              <a:avLst/>
              <a:gdLst/>
              <a:ahLst/>
              <a:cxnLst>
                <a:cxn ang="0">
                  <a:pos x="36" y="75"/>
                </a:cxn>
                <a:cxn ang="0">
                  <a:pos x="36" y="75"/>
                </a:cxn>
                <a:cxn ang="0">
                  <a:pos x="36" y="75"/>
                </a:cxn>
                <a:cxn ang="0">
                  <a:pos x="36" y="75"/>
                </a:cxn>
                <a:cxn ang="0">
                  <a:pos x="24" y="75"/>
                </a:cxn>
                <a:cxn ang="0">
                  <a:pos x="24" y="75"/>
                </a:cxn>
                <a:cxn ang="0">
                  <a:pos x="16" y="72"/>
                </a:cxn>
                <a:cxn ang="0">
                  <a:pos x="10" y="69"/>
                </a:cxn>
                <a:cxn ang="0">
                  <a:pos x="5" y="62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0" y="51"/>
                </a:cxn>
                <a:cxn ang="0">
                  <a:pos x="0" y="43"/>
                </a:cxn>
                <a:cxn ang="0">
                  <a:pos x="2" y="36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8" y="22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21" y="12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42" y="2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67" y="2"/>
                </a:cxn>
                <a:cxn ang="0">
                  <a:pos x="67" y="2"/>
                </a:cxn>
                <a:cxn ang="0">
                  <a:pos x="73" y="5"/>
                </a:cxn>
                <a:cxn ang="0">
                  <a:pos x="80" y="9"/>
                </a:cxn>
                <a:cxn ang="0">
                  <a:pos x="85" y="13"/>
                </a:cxn>
                <a:cxn ang="0">
                  <a:pos x="88" y="20"/>
                </a:cxn>
                <a:cxn ang="0">
                  <a:pos x="88" y="20"/>
                </a:cxn>
                <a:cxn ang="0">
                  <a:pos x="90" y="26"/>
                </a:cxn>
                <a:cxn ang="0">
                  <a:pos x="90" y="33"/>
                </a:cxn>
                <a:cxn ang="0">
                  <a:pos x="90" y="41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78" y="57"/>
                </a:cxn>
                <a:cxn ang="0">
                  <a:pos x="78" y="57"/>
                </a:cxn>
                <a:cxn ang="0">
                  <a:pos x="77" y="59"/>
                </a:cxn>
                <a:cxn ang="0">
                  <a:pos x="75" y="62"/>
                </a:cxn>
                <a:cxn ang="0">
                  <a:pos x="75" y="62"/>
                </a:cxn>
                <a:cxn ang="0">
                  <a:pos x="77" y="67"/>
                </a:cxn>
                <a:cxn ang="0">
                  <a:pos x="77" y="69"/>
                </a:cxn>
                <a:cxn ang="0">
                  <a:pos x="108" y="124"/>
                </a:cxn>
                <a:cxn ang="0">
                  <a:pos x="65" y="14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46" y="80"/>
                </a:cxn>
                <a:cxn ang="0">
                  <a:pos x="42" y="77"/>
                </a:cxn>
                <a:cxn ang="0">
                  <a:pos x="42" y="77"/>
                </a:cxn>
                <a:cxn ang="0">
                  <a:pos x="37" y="75"/>
                </a:cxn>
                <a:cxn ang="0">
                  <a:pos x="37" y="75"/>
                </a:cxn>
                <a:cxn ang="0">
                  <a:pos x="37" y="75"/>
                </a:cxn>
                <a:cxn ang="0">
                  <a:pos x="37" y="75"/>
                </a:cxn>
                <a:cxn ang="0">
                  <a:pos x="36" y="75"/>
                </a:cxn>
              </a:cxnLst>
              <a:rect l="0" t="0" r="r" b="b"/>
              <a:pathLst>
                <a:path w="108" h="144">
                  <a:moveTo>
                    <a:pt x="36" y="75"/>
                  </a:moveTo>
                  <a:lnTo>
                    <a:pt x="36" y="75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0" y="69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8" y="2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21" y="12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73" y="5"/>
                  </a:lnTo>
                  <a:lnTo>
                    <a:pt x="80" y="9"/>
                  </a:lnTo>
                  <a:lnTo>
                    <a:pt x="85" y="13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0" y="26"/>
                  </a:lnTo>
                  <a:lnTo>
                    <a:pt x="90" y="33"/>
                  </a:lnTo>
                  <a:lnTo>
                    <a:pt x="90" y="41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7" y="59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108" y="124"/>
                  </a:lnTo>
                  <a:lnTo>
                    <a:pt x="65" y="14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0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6" y="75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275"/>
            <p:cNvSpPr/>
            <p:nvPr/>
          </p:nvSpPr>
          <p:spPr bwMode="auto">
            <a:xfrm>
              <a:off x="3557587" y="2728912"/>
              <a:ext cx="1122363" cy="1998663"/>
            </a:xfrm>
            <a:custGeom>
              <a:avLst/>
              <a:gdLst/>
              <a:ahLst/>
              <a:cxnLst>
                <a:cxn ang="0">
                  <a:pos x="1408" y="0"/>
                </a:cxn>
                <a:cxn ang="0">
                  <a:pos x="804" y="261"/>
                </a:cxn>
                <a:cxn ang="0">
                  <a:pos x="796" y="245"/>
                </a:cxn>
                <a:cxn ang="0">
                  <a:pos x="697" y="287"/>
                </a:cxn>
                <a:cxn ang="0">
                  <a:pos x="666" y="233"/>
                </a:cxn>
                <a:cxn ang="0">
                  <a:pos x="666" y="233"/>
                </a:cxn>
                <a:cxn ang="0">
                  <a:pos x="664" y="230"/>
                </a:cxn>
                <a:cxn ang="0">
                  <a:pos x="664" y="230"/>
                </a:cxn>
                <a:cxn ang="0">
                  <a:pos x="666" y="228"/>
                </a:cxn>
                <a:cxn ang="0">
                  <a:pos x="666" y="228"/>
                </a:cxn>
                <a:cxn ang="0">
                  <a:pos x="674" y="218"/>
                </a:cxn>
                <a:cxn ang="0">
                  <a:pos x="679" y="207"/>
                </a:cxn>
                <a:cxn ang="0">
                  <a:pos x="679" y="194"/>
                </a:cxn>
                <a:cxn ang="0">
                  <a:pos x="679" y="189"/>
                </a:cxn>
                <a:cxn ang="0">
                  <a:pos x="677" y="183"/>
                </a:cxn>
                <a:cxn ang="0">
                  <a:pos x="677" y="183"/>
                </a:cxn>
                <a:cxn ang="0">
                  <a:pos x="674" y="178"/>
                </a:cxn>
                <a:cxn ang="0">
                  <a:pos x="669" y="173"/>
                </a:cxn>
                <a:cxn ang="0">
                  <a:pos x="661" y="165"/>
                </a:cxn>
                <a:cxn ang="0">
                  <a:pos x="648" y="160"/>
                </a:cxn>
                <a:cxn ang="0">
                  <a:pos x="635" y="158"/>
                </a:cxn>
                <a:cxn ang="0">
                  <a:pos x="635" y="158"/>
                </a:cxn>
                <a:cxn ang="0">
                  <a:pos x="620" y="161"/>
                </a:cxn>
                <a:cxn ang="0">
                  <a:pos x="620" y="161"/>
                </a:cxn>
                <a:cxn ang="0">
                  <a:pos x="609" y="165"/>
                </a:cxn>
                <a:cxn ang="0">
                  <a:pos x="609" y="165"/>
                </a:cxn>
                <a:cxn ang="0">
                  <a:pos x="597" y="171"/>
                </a:cxn>
                <a:cxn ang="0">
                  <a:pos x="597" y="171"/>
                </a:cxn>
                <a:cxn ang="0">
                  <a:pos x="591" y="176"/>
                </a:cxn>
                <a:cxn ang="0">
                  <a:pos x="584" y="183"/>
                </a:cxn>
                <a:cxn ang="0">
                  <a:pos x="579" y="189"/>
                </a:cxn>
                <a:cxn ang="0">
                  <a:pos x="576" y="196"/>
                </a:cxn>
                <a:cxn ang="0">
                  <a:pos x="575" y="204"/>
                </a:cxn>
                <a:cxn ang="0">
                  <a:pos x="573" y="210"/>
                </a:cxn>
                <a:cxn ang="0">
                  <a:pos x="573" y="218"/>
                </a:cxn>
                <a:cxn ang="0">
                  <a:pos x="576" y="227"/>
                </a:cxn>
                <a:cxn ang="0">
                  <a:pos x="576" y="227"/>
                </a:cxn>
                <a:cxn ang="0">
                  <a:pos x="579" y="232"/>
                </a:cxn>
                <a:cxn ang="0">
                  <a:pos x="583" y="236"/>
                </a:cxn>
                <a:cxn ang="0">
                  <a:pos x="592" y="243"/>
                </a:cxn>
                <a:cxn ang="0">
                  <a:pos x="604" y="248"/>
                </a:cxn>
                <a:cxn ang="0">
                  <a:pos x="617" y="249"/>
                </a:cxn>
                <a:cxn ang="0">
                  <a:pos x="617" y="249"/>
                </a:cxn>
                <a:cxn ang="0">
                  <a:pos x="617" y="249"/>
                </a:cxn>
                <a:cxn ang="0">
                  <a:pos x="617" y="249"/>
                </a:cxn>
                <a:cxn ang="0">
                  <a:pos x="617" y="249"/>
                </a:cxn>
                <a:cxn ang="0">
                  <a:pos x="617" y="249"/>
                </a:cxn>
                <a:cxn ang="0">
                  <a:pos x="618" y="249"/>
                </a:cxn>
                <a:cxn ang="0">
                  <a:pos x="620" y="253"/>
                </a:cxn>
                <a:cxn ang="0">
                  <a:pos x="638" y="313"/>
                </a:cxn>
                <a:cxn ang="0">
                  <a:pos x="537" y="357"/>
                </a:cxn>
                <a:cxn ang="0">
                  <a:pos x="544" y="373"/>
                </a:cxn>
                <a:cxn ang="0">
                  <a:pos x="0" y="608"/>
                </a:cxn>
                <a:cxn ang="0">
                  <a:pos x="825" y="2518"/>
                </a:cxn>
                <a:cxn ang="0">
                  <a:pos x="843" y="2510"/>
                </a:cxn>
                <a:cxn ang="0">
                  <a:pos x="22" y="608"/>
                </a:cxn>
                <a:cxn ang="0">
                  <a:pos x="1413" y="8"/>
                </a:cxn>
                <a:cxn ang="0">
                  <a:pos x="1408" y="0"/>
                </a:cxn>
              </a:cxnLst>
              <a:rect l="0" t="0" r="r" b="b"/>
              <a:pathLst>
                <a:path w="1413" h="2518">
                  <a:moveTo>
                    <a:pt x="1408" y="0"/>
                  </a:moveTo>
                  <a:lnTo>
                    <a:pt x="804" y="261"/>
                  </a:lnTo>
                  <a:lnTo>
                    <a:pt x="796" y="245"/>
                  </a:lnTo>
                  <a:lnTo>
                    <a:pt x="697" y="287"/>
                  </a:lnTo>
                  <a:lnTo>
                    <a:pt x="666" y="233"/>
                  </a:lnTo>
                  <a:lnTo>
                    <a:pt x="666" y="233"/>
                  </a:lnTo>
                  <a:lnTo>
                    <a:pt x="664" y="230"/>
                  </a:lnTo>
                  <a:lnTo>
                    <a:pt x="664" y="230"/>
                  </a:lnTo>
                  <a:lnTo>
                    <a:pt x="666" y="228"/>
                  </a:lnTo>
                  <a:lnTo>
                    <a:pt x="666" y="228"/>
                  </a:lnTo>
                  <a:lnTo>
                    <a:pt x="674" y="218"/>
                  </a:lnTo>
                  <a:lnTo>
                    <a:pt x="679" y="207"/>
                  </a:lnTo>
                  <a:lnTo>
                    <a:pt x="679" y="194"/>
                  </a:lnTo>
                  <a:lnTo>
                    <a:pt x="679" y="189"/>
                  </a:lnTo>
                  <a:lnTo>
                    <a:pt x="677" y="183"/>
                  </a:lnTo>
                  <a:lnTo>
                    <a:pt x="677" y="183"/>
                  </a:lnTo>
                  <a:lnTo>
                    <a:pt x="674" y="178"/>
                  </a:lnTo>
                  <a:lnTo>
                    <a:pt x="669" y="173"/>
                  </a:lnTo>
                  <a:lnTo>
                    <a:pt x="661" y="165"/>
                  </a:lnTo>
                  <a:lnTo>
                    <a:pt x="648" y="160"/>
                  </a:lnTo>
                  <a:lnTo>
                    <a:pt x="635" y="158"/>
                  </a:lnTo>
                  <a:lnTo>
                    <a:pt x="635" y="158"/>
                  </a:lnTo>
                  <a:lnTo>
                    <a:pt x="620" y="161"/>
                  </a:lnTo>
                  <a:lnTo>
                    <a:pt x="620" y="161"/>
                  </a:lnTo>
                  <a:lnTo>
                    <a:pt x="609" y="165"/>
                  </a:lnTo>
                  <a:lnTo>
                    <a:pt x="609" y="165"/>
                  </a:lnTo>
                  <a:lnTo>
                    <a:pt x="597" y="171"/>
                  </a:lnTo>
                  <a:lnTo>
                    <a:pt x="597" y="171"/>
                  </a:lnTo>
                  <a:lnTo>
                    <a:pt x="591" y="176"/>
                  </a:lnTo>
                  <a:lnTo>
                    <a:pt x="584" y="183"/>
                  </a:lnTo>
                  <a:lnTo>
                    <a:pt x="579" y="189"/>
                  </a:lnTo>
                  <a:lnTo>
                    <a:pt x="576" y="196"/>
                  </a:lnTo>
                  <a:lnTo>
                    <a:pt x="575" y="204"/>
                  </a:lnTo>
                  <a:lnTo>
                    <a:pt x="573" y="210"/>
                  </a:lnTo>
                  <a:lnTo>
                    <a:pt x="573" y="218"/>
                  </a:lnTo>
                  <a:lnTo>
                    <a:pt x="576" y="227"/>
                  </a:lnTo>
                  <a:lnTo>
                    <a:pt x="576" y="227"/>
                  </a:lnTo>
                  <a:lnTo>
                    <a:pt x="579" y="232"/>
                  </a:lnTo>
                  <a:lnTo>
                    <a:pt x="583" y="236"/>
                  </a:lnTo>
                  <a:lnTo>
                    <a:pt x="592" y="243"/>
                  </a:lnTo>
                  <a:lnTo>
                    <a:pt x="604" y="248"/>
                  </a:lnTo>
                  <a:lnTo>
                    <a:pt x="617" y="249"/>
                  </a:lnTo>
                  <a:lnTo>
                    <a:pt x="617" y="249"/>
                  </a:lnTo>
                  <a:lnTo>
                    <a:pt x="617" y="249"/>
                  </a:lnTo>
                  <a:lnTo>
                    <a:pt x="617" y="249"/>
                  </a:lnTo>
                  <a:lnTo>
                    <a:pt x="617" y="249"/>
                  </a:lnTo>
                  <a:lnTo>
                    <a:pt x="617" y="249"/>
                  </a:lnTo>
                  <a:lnTo>
                    <a:pt x="618" y="249"/>
                  </a:lnTo>
                  <a:lnTo>
                    <a:pt x="620" y="253"/>
                  </a:lnTo>
                  <a:lnTo>
                    <a:pt x="638" y="313"/>
                  </a:lnTo>
                  <a:lnTo>
                    <a:pt x="537" y="357"/>
                  </a:lnTo>
                  <a:lnTo>
                    <a:pt x="544" y="373"/>
                  </a:lnTo>
                  <a:lnTo>
                    <a:pt x="0" y="608"/>
                  </a:lnTo>
                  <a:lnTo>
                    <a:pt x="825" y="2518"/>
                  </a:lnTo>
                  <a:lnTo>
                    <a:pt x="843" y="2510"/>
                  </a:lnTo>
                  <a:lnTo>
                    <a:pt x="22" y="608"/>
                  </a:lnTo>
                  <a:lnTo>
                    <a:pt x="1413" y="8"/>
                  </a:lnTo>
                  <a:lnTo>
                    <a:pt x="140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276"/>
            <p:cNvSpPr/>
            <p:nvPr/>
          </p:nvSpPr>
          <p:spPr bwMode="auto">
            <a:xfrm>
              <a:off x="3576637" y="2728912"/>
              <a:ext cx="1773238" cy="1998663"/>
            </a:xfrm>
            <a:custGeom>
              <a:avLst/>
              <a:gdLst/>
              <a:ahLst/>
              <a:cxnLst>
                <a:cxn ang="0">
                  <a:pos x="826" y="2518"/>
                </a:cxn>
                <a:cxn ang="0">
                  <a:pos x="2235" y="1911"/>
                </a:cxn>
                <a:cxn ang="0">
                  <a:pos x="1409" y="0"/>
                </a:cxn>
                <a:cxn ang="0">
                  <a:pos x="0" y="608"/>
                </a:cxn>
                <a:cxn ang="0">
                  <a:pos x="826" y="2518"/>
                </a:cxn>
              </a:cxnLst>
              <a:rect l="0" t="0" r="r" b="b"/>
              <a:pathLst>
                <a:path w="2235" h="2518">
                  <a:moveTo>
                    <a:pt x="826" y="2518"/>
                  </a:moveTo>
                  <a:lnTo>
                    <a:pt x="2235" y="1911"/>
                  </a:lnTo>
                  <a:lnTo>
                    <a:pt x="1409" y="0"/>
                  </a:lnTo>
                  <a:lnTo>
                    <a:pt x="0" y="608"/>
                  </a:lnTo>
                  <a:lnTo>
                    <a:pt x="826" y="25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277"/>
            <p:cNvSpPr/>
            <p:nvPr/>
          </p:nvSpPr>
          <p:spPr bwMode="auto">
            <a:xfrm>
              <a:off x="3576637" y="2728912"/>
              <a:ext cx="1773238" cy="1998663"/>
            </a:xfrm>
            <a:custGeom>
              <a:avLst/>
              <a:gdLst/>
              <a:ahLst/>
              <a:cxnLst>
                <a:cxn ang="0">
                  <a:pos x="826" y="2518"/>
                </a:cxn>
                <a:cxn ang="0">
                  <a:pos x="2235" y="1911"/>
                </a:cxn>
                <a:cxn ang="0">
                  <a:pos x="1409" y="0"/>
                </a:cxn>
                <a:cxn ang="0">
                  <a:pos x="0" y="608"/>
                </a:cxn>
                <a:cxn ang="0">
                  <a:pos x="826" y="2518"/>
                </a:cxn>
              </a:cxnLst>
              <a:rect l="0" t="0" r="r" b="b"/>
              <a:pathLst>
                <a:path w="2235" h="2518">
                  <a:moveTo>
                    <a:pt x="826" y="2518"/>
                  </a:moveTo>
                  <a:lnTo>
                    <a:pt x="2235" y="1911"/>
                  </a:lnTo>
                  <a:lnTo>
                    <a:pt x="1409" y="0"/>
                  </a:lnTo>
                  <a:lnTo>
                    <a:pt x="0" y="608"/>
                  </a:lnTo>
                  <a:lnTo>
                    <a:pt x="826" y="251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278"/>
            <p:cNvSpPr/>
            <p:nvPr/>
          </p:nvSpPr>
          <p:spPr bwMode="auto">
            <a:xfrm>
              <a:off x="3657600" y="2800350"/>
              <a:ext cx="1601788" cy="1827213"/>
            </a:xfrm>
            <a:custGeom>
              <a:avLst/>
              <a:gdLst/>
              <a:ahLst/>
              <a:cxnLst>
                <a:cxn ang="0">
                  <a:pos x="2018" y="1754"/>
                </a:cxn>
                <a:cxn ang="0">
                  <a:pos x="772" y="2303"/>
                </a:cxn>
                <a:cxn ang="0">
                  <a:pos x="0" y="549"/>
                </a:cxn>
                <a:cxn ang="0">
                  <a:pos x="1246" y="0"/>
                </a:cxn>
                <a:cxn ang="0">
                  <a:pos x="2018" y="1754"/>
                </a:cxn>
              </a:cxnLst>
              <a:rect l="0" t="0" r="r" b="b"/>
              <a:pathLst>
                <a:path w="2018" h="2303">
                  <a:moveTo>
                    <a:pt x="2018" y="1754"/>
                  </a:moveTo>
                  <a:lnTo>
                    <a:pt x="772" y="2303"/>
                  </a:lnTo>
                  <a:lnTo>
                    <a:pt x="0" y="549"/>
                  </a:lnTo>
                  <a:lnTo>
                    <a:pt x="1246" y="0"/>
                  </a:lnTo>
                  <a:lnTo>
                    <a:pt x="2018" y="175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3279"/>
            <p:cNvSpPr/>
            <p:nvPr/>
          </p:nvSpPr>
          <p:spPr bwMode="auto">
            <a:xfrm>
              <a:off x="3657600" y="2800350"/>
              <a:ext cx="1601788" cy="1827213"/>
            </a:xfrm>
            <a:custGeom>
              <a:avLst/>
              <a:gdLst/>
              <a:ahLst/>
              <a:cxnLst>
                <a:cxn ang="0">
                  <a:pos x="2018" y="1754"/>
                </a:cxn>
                <a:cxn ang="0">
                  <a:pos x="772" y="2303"/>
                </a:cxn>
                <a:cxn ang="0">
                  <a:pos x="0" y="549"/>
                </a:cxn>
                <a:cxn ang="0">
                  <a:pos x="1246" y="0"/>
                </a:cxn>
                <a:cxn ang="0">
                  <a:pos x="2018" y="1754"/>
                </a:cxn>
              </a:cxnLst>
              <a:rect l="0" t="0" r="r" b="b"/>
              <a:pathLst>
                <a:path w="2018" h="2303">
                  <a:moveTo>
                    <a:pt x="2018" y="1754"/>
                  </a:moveTo>
                  <a:lnTo>
                    <a:pt x="772" y="2303"/>
                  </a:lnTo>
                  <a:lnTo>
                    <a:pt x="0" y="549"/>
                  </a:lnTo>
                  <a:lnTo>
                    <a:pt x="1246" y="0"/>
                  </a:lnTo>
                  <a:lnTo>
                    <a:pt x="2018" y="1754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3280"/>
            <p:cNvSpPr/>
            <p:nvPr/>
          </p:nvSpPr>
          <p:spPr bwMode="auto">
            <a:xfrm>
              <a:off x="4002087" y="2922587"/>
              <a:ext cx="252413" cy="196850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317" y="135"/>
                </a:cxn>
                <a:cxn ang="0">
                  <a:pos x="226" y="174"/>
                </a:cxn>
                <a:cxn ang="0">
                  <a:pos x="226" y="174"/>
                </a:cxn>
                <a:cxn ang="0">
                  <a:pos x="223" y="175"/>
                </a:cxn>
                <a:cxn ang="0">
                  <a:pos x="221" y="179"/>
                </a:cxn>
                <a:cxn ang="0">
                  <a:pos x="221" y="184"/>
                </a:cxn>
                <a:cxn ang="0">
                  <a:pos x="221" y="190"/>
                </a:cxn>
                <a:cxn ang="0">
                  <a:pos x="220" y="192"/>
                </a:cxn>
                <a:cxn ang="0">
                  <a:pos x="216" y="193"/>
                </a:cxn>
                <a:cxn ang="0">
                  <a:pos x="171" y="215"/>
                </a:cxn>
                <a:cxn ang="0">
                  <a:pos x="171" y="215"/>
                </a:cxn>
                <a:cxn ang="0">
                  <a:pos x="166" y="215"/>
                </a:cxn>
                <a:cxn ang="0">
                  <a:pos x="164" y="215"/>
                </a:cxn>
                <a:cxn ang="0">
                  <a:pos x="159" y="211"/>
                </a:cxn>
                <a:cxn ang="0">
                  <a:pos x="155" y="208"/>
                </a:cxn>
                <a:cxn ang="0">
                  <a:pos x="151" y="206"/>
                </a:cxn>
                <a:cxn ang="0">
                  <a:pos x="148" y="208"/>
                </a:cxn>
                <a:cxn ang="0">
                  <a:pos x="58" y="247"/>
                </a:cxn>
                <a:cxn ang="0">
                  <a:pos x="0" y="112"/>
                </a:cxn>
                <a:cxn ang="0">
                  <a:pos x="259" y="0"/>
                </a:cxn>
              </a:cxnLst>
              <a:rect l="0" t="0" r="r" b="b"/>
              <a:pathLst>
                <a:path w="317" h="247">
                  <a:moveTo>
                    <a:pt x="259" y="0"/>
                  </a:moveTo>
                  <a:lnTo>
                    <a:pt x="317" y="135"/>
                  </a:lnTo>
                  <a:lnTo>
                    <a:pt x="226" y="174"/>
                  </a:lnTo>
                  <a:lnTo>
                    <a:pt x="226" y="174"/>
                  </a:lnTo>
                  <a:lnTo>
                    <a:pt x="223" y="175"/>
                  </a:lnTo>
                  <a:lnTo>
                    <a:pt x="221" y="179"/>
                  </a:lnTo>
                  <a:lnTo>
                    <a:pt x="221" y="184"/>
                  </a:lnTo>
                  <a:lnTo>
                    <a:pt x="221" y="190"/>
                  </a:lnTo>
                  <a:lnTo>
                    <a:pt x="220" y="192"/>
                  </a:lnTo>
                  <a:lnTo>
                    <a:pt x="216" y="193"/>
                  </a:lnTo>
                  <a:lnTo>
                    <a:pt x="171" y="215"/>
                  </a:lnTo>
                  <a:lnTo>
                    <a:pt x="171" y="215"/>
                  </a:lnTo>
                  <a:lnTo>
                    <a:pt x="166" y="215"/>
                  </a:lnTo>
                  <a:lnTo>
                    <a:pt x="164" y="215"/>
                  </a:lnTo>
                  <a:lnTo>
                    <a:pt x="159" y="211"/>
                  </a:lnTo>
                  <a:lnTo>
                    <a:pt x="155" y="208"/>
                  </a:lnTo>
                  <a:lnTo>
                    <a:pt x="151" y="206"/>
                  </a:lnTo>
                  <a:lnTo>
                    <a:pt x="148" y="208"/>
                  </a:lnTo>
                  <a:lnTo>
                    <a:pt x="58" y="247"/>
                  </a:lnTo>
                  <a:lnTo>
                    <a:pt x="0" y="112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281"/>
            <p:cNvSpPr/>
            <p:nvPr/>
          </p:nvSpPr>
          <p:spPr bwMode="auto">
            <a:xfrm>
              <a:off x="4138612" y="3071812"/>
              <a:ext cx="36513" cy="2222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34" y="5"/>
                </a:cxn>
                <a:cxn ang="0">
                  <a:pos x="39" y="8"/>
                </a:cxn>
                <a:cxn ang="0">
                  <a:pos x="41" y="8"/>
                </a:cxn>
                <a:cxn ang="0">
                  <a:pos x="45" y="6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4"/>
                </a:cxn>
                <a:cxn ang="0">
                  <a:pos x="5" y="23"/>
                </a:cxn>
                <a:cxn ang="0">
                  <a:pos x="5" y="16"/>
                </a:cxn>
                <a:cxn ang="0">
                  <a:pos x="5" y="11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45" h="28">
                  <a:moveTo>
                    <a:pt x="10" y="6"/>
                  </a:moveTo>
                  <a:lnTo>
                    <a:pt x="23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4" y="5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5" y="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3282"/>
            <p:cNvSpPr/>
            <p:nvPr/>
          </p:nvSpPr>
          <p:spPr bwMode="auto">
            <a:xfrm>
              <a:off x="4030662" y="2854325"/>
              <a:ext cx="163513" cy="246063"/>
            </a:xfrm>
            <a:custGeom>
              <a:avLst/>
              <a:gdLst/>
              <a:ahLst/>
              <a:cxnLst>
                <a:cxn ang="0">
                  <a:pos x="110" y="298"/>
                </a:cxn>
                <a:cxn ang="0">
                  <a:pos x="45" y="95"/>
                </a:cxn>
                <a:cxn ang="0">
                  <a:pos x="45" y="91"/>
                </a:cxn>
                <a:cxn ang="0">
                  <a:pos x="44" y="91"/>
                </a:cxn>
                <a:cxn ang="0">
                  <a:pos x="18" y="85"/>
                </a:cxn>
                <a:cxn ang="0">
                  <a:pos x="5" y="74"/>
                </a:cxn>
                <a:cxn ang="0">
                  <a:pos x="1" y="69"/>
                </a:cxn>
                <a:cxn ang="0">
                  <a:pos x="0" y="52"/>
                </a:cxn>
                <a:cxn ang="0">
                  <a:pos x="3" y="38"/>
                </a:cxn>
                <a:cxn ang="0">
                  <a:pos x="11" y="25"/>
                </a:cxn>
                <a:cxn ang="0">
                  <a:pos x="24" y="13"/>
                </a:cxn>
                <a:cxn ang="0">
                  <a:pos x="36" y="7"/>
                </a:cxn>
                <a:cxn ang="0">
                  <a:pos x="47" y="3"/>
                </a:cxn>
                <a:cxn ang="0">
                  <a:pos x="55" y="2"/>
                </a:cxn>
                <a:cxn ang="0">
                  <a:pos x="73" y="2"/>
                </a:cxn>
                <a:cxn ang="0">
                  <a:pos x="88" y="8"/>
                </a:cxn>
                <a:cxn ang="0">
                  <a:pos x="99" y="18"/>
                </a:cxn>
                <a:cxn ang="0">
                  <a:pos x="102" y="25"/>
                </a:cxn>
                <a:cxn ang="0">
                  <a:pos x="106" y="36"/>
                </a:cxn>
                <a:cxn ang="0">
                  <a:pos x="99" y="60"/>
                </a:cxn>
                <a:cxn ang="0">
                  <a:pos x="91" y="70"/>
                </a:cxn>
                <a:cxn ang="0">
                  <a:pos x="91" y="72"/>
                </a:cxn>
                <a:cxn ang="0">
                  <a:pos x="197" y="259"/>
                </a:cxn>
                <a:cxn ang="0">
                  <a:pos x="197" y="261"/>
                </a:cxn>
                <a:cxn ang="0">
                  <a:pos x="198" y="264"/>
                </a:cxn>
                <a:cxn ang="0">
                  <a:pos x="205" y="271"/>
                </a:cxn>
                <a:cxn ang="0">
                  <a:pos x="200" y="271"/>
                </a:cxn>
                <a:cxn ang="0">
                  <a:pos x="194" y="269"/>
                </a:cxn>
                <a:cxn ang="0">
                  <a:pos x="84" y="77"/>
                </a:cxn>
                <a:cxn ang="0">
                  <a:pos x="83" y="75"/>
                </a:cxn>
                <a:cxn ang="0">
                  <a:pos x="83" y="70"/>
                </a:cxn>
                <a:cxn ang="0">
                  <a:pos x="86" y="65"/>
                </a:cxn>
                <a:cxn ang="0">
                  <a:pos x="93" y="56"/>
                </a:cxn>
                <a:cxn ang="0">
                  <a:pos x="96" y="49"/>
                </a:cxn>
                <a:cxn ang="0">
                  <a:pos x="97" y="34"/>
                </a:cxn>
                <a:cxn ang="0">
                  <a:pos x="96" y="28"/>
                </a:cxn>
                <a:cxn ang="0">
                  <a:pos x="88" y="17"/>
                </a:cxn>
                <a:cxn ang="0">
                  <a:pos x="73" y="10"/>
                </a:cxn>
                <a:cxn ang="0">
                  <a:pos x="65" y="8"/>
                </a:cxn>
                <a:cxn ang="0">
                  <a:pos x="57" y="8"/>
                </a:cxn>
                <a:cxn ang="0">
                  <a:pos x="39" y="13"/>
                </a:cxn>
                <a:cxn ang="0">
                  <a:pos x="27" y="20"/>
                </a:cxn>
                <a:cxn ang="0">
                  <a:pos x="22" y="23"/>
                </a:cxn>
                <a:cxn ang="0">
                  <a:pos x="11" y="38"/>
                </a:cxn>
                <a:cxn ang="0">
                  <a:pos x="8" y="44"/>
                </a:cxn>
                <a:cxn ang="0">
                  <a:pos x="8" y="59"/>
                </a:cxn>
                <a:cxn ang="0">
                  <a:pos x="9" y="65"/>
                </a:cxn>
                <a:cxn ang="0">
                  <a:pos x="18" y="77"/>
                </a:cxn>
                <a:cxn ang="0">
                  <a:pos x="31" y="83"/>
                </a:cxn>
                <a:cxn ang="0">
                  <a:pos x="42" y="83"/>
                </a:cxn>
                <a:cxn ang="0">
                  <a:pos x="45" y="83"/>
                </a:cxn>
                <a:cxn ang="0">
                  <a:pos x="49" y="85"/>
                </a:cxn>
                <a:cxn ang="0">
                  <a:pos x="53" y="91"/>
                </a:cxn>
                <a:cxn ang="0">
                  <a:pos x="117" y="297"/>
                </a:cxn>
                <a:cxn ang="0">
                  <a:pos x="117" y="305"/>
                </a:cxn>
                <a:cxn ang="0">
                  <a:pos x="110" y="310"/>
                </a:cxn>
                <a:cxn ang="0">
                  <a:pos x="107" y="303"/>
                </a:cxn>
                <a:cxn ang="0">
                  <a:pos x="110" y="302"/>
                </a:cxn>
                <a:cxn ang="0">
                  <a:pos x="110" y="298"/>
                </a:cxn>
              </a:cxnLst>
              <a:rect l="0" t="0" r="r" b="b"/>
              <a:pathLst>
                <a:path w="205" h="310">
                  <a:moveTo>
                    <a:pt x="110" y="298"/>
                  </a:moveTo>
                  <a:lnTo>
                    <a:pt x="110" y="298"/>
                  </a:lnTo>
                  <a:lnTo>
                    <a:pt x="109" y="298"/>
                  </a:lnTo>
                  <a:lnTo>
                    <a:pt x="45" y="95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31" y="90"/>
                  </a:lnTo>
                  <a:lnTo>
                    <a:pt x="18" y="85"/>
                  </a:lnTo>
                  <a:lnTo>
                    <a:pt x="9" y="78"/>
                  </a:lnTo>
                  <a:lnTo>
                    <a:pt x="5" y="74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38"/>
                  </a:lnTo>
                  <a:lnTo>
                    <a:pt x="6" y="31"/>
                  </a:lnTo>
                  <a:lnTo>
                    <a:pt x="11" y="25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55" y="2"/>
                  </a:lnTo>
                  <a:lnTo>
                    <a:pt x="65" y="0"/>
                  </a:lnTo>
                  <a:lnTo>
                    <a:pt x="73" y="2"/>
                  </a:lnTo>
                  <a:lnTo>
                    <a:pt x="79" y="3"/>
                  </a:lnTo>
                  <a:lnTo>
                    <a:pt x="88" y="8"/>
                  </a:lnTo>
                  <a:lnTo>
                    <a:pt x="94" y="12"/>
                  </a:lnTo>
                  <a:lnTo>
                    <a:pt x="99" y="18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4" y="31"/>
                  </a:lnTo>
                  <a:lnTo>
                    <a:pt x="106" y="36"/>
                  </a:lnTo>
                  <a:lnTo>
                    <a:pt x="104" y="49"/>
                  </a:lnTo>
                  <a:lnTo>
                    <a:pt x="99" y="6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1" y="72"/>
                  </a:lnTo>
                  <a:lnTo>
                    <a:pt x="91" y="72"/>
                  </a:lnTo>
                  <a:lnTo>
                    <a:pt x="91" y="75"/>
                  </a:lnTo>
                  <a:lnTo>
                    <a:pt x="197" y="259"/>
                  </a:lnTo>
                  <a:lnTo>
                    <a:pt x="197" y="261"/>
                  </a:lnTo>
                  <a:lnTo>
                    <a:pt x="197" y="261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202" y="262"/>
                  </a:lnTo>
                  <a:lnTo>
                    <a:pt x="205" y="271"/>
                  </a:lnTo>
                  <a:lnTo>
                    <a:pt x="205" y="271"/>
                  </a:lnTo>
                  <a:lnTo>
                    <a:pt x="200" y="271"/>
                  </a:lnTo>
                  <a:lnTo>
                    <a:pt x="197" y="271"/>
                  </a:lnTo>
                  <a:lnTo>
                    <a:pt x="194" y="269"/>
                  </a:lnTo>
                  <a:lnTo>
                    <a:pt x="190" y="266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3" y="75"/>
                  </a:lnTo>
                  <a:lnTo>
                    <a:pt x="83" y="70"/>
                  </a:lnTo>
                  <a:lnTo>
                    <a:pt x="83" y="70"/>
                  </a:lnTo>
                  <a:lnTo>
                    <a:pt x="84" y="67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6" y="49"/>
                  </a:lnTo>
                  <a:lnTo>
                    <a:pt x="97" y="41"/>
                  </a:lnTo>
                  <a:lnTo>
                    <a:pt x="97" y="34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3" y="21"/>
                  </a:lnTo>
                  <a:lnTo>
                    <a:pt x="88" y="17"/>
                  </a:lnTo>
                  <a:lnTo>
                    <a:pt x="81" y="13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65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49" y="10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27" y="20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6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8" y="44"/>
                  </a:lnTo>
                  <a:lnTo>
                    <a:pt x="6" y="51"/>
                  </a:lnTo>
                  <a:lnTo>
                    <a:pt x="8" y="59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13" y="70"/>
                  </a:lnTo>
                  <a:lnTo>
                    <a:pt x="18" y="77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5" y="83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52" y="88"/>
                  </a:lnTo>
                  <a:lnTo>
                    <a:pt x="53" y="91"/>
                  </a:lnTo>
                  <a:lnTo>
                    <a:pt x="117" y="297"/>
                  </a:lnTo>
                  <a:lnTo>
                    <a:pt x="117" y="297"/>
                  </a:lnTo>
                  <a:lnTo>
                    <a:pt x="119" y="302"/>
                  </a:lnTo>
                  <a:lnTo>
                    <a:pt x="117" y="305"/>
                  </a:lnTo>
                  <a:lnTo>
                    <a:pt x="115" y="308"/>
                  </a:lnTo>
                  <a:lnTo>
                    <a:pt x="110" y="310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0" y="298"/>
                  </a:lnTo>
                  <a:lnTo>
                    <a:pt x="110" y="298"/>
                  </a:lnTo>
                  <a:close/>
                </a:path>
              </a:pathLst>
            </a:custGeom>
            <a:solidFill>
              <a:srgbClr val="FBB03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3283"/>
            <p:cNvSpPr/>
            <p:nvPr/>
          </p:nvSpPr>
          <p:spPr bwMode="auto">
            <a:xfrm>
              <a:off x="4184650" y="3024187"/>
              <a:ext cx="76200" cy="44450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11" y="57"/>
                </a:cxn>
                <a:cxn ang="0">
                  <a:pos x="94" y="21"/>
                </a:cxn>
                <a:cxn ang="0">
                  <a:pos x="94" y="21"/>
                </a:cxn>
                <a:cxn ang="0">
                  <a:pos x="96" y="14"/>
                </a:cxn>
                <a:cxn ang="0">
                  <a:pos x="96" y="8"/>
                </a:cxn>
                <a:cxn ang="0">
                  <a:pos x="91" y="3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2"/>
                </a:cxn>
                <a:cxn ang="0">
                  <a:pos x="1" y="48"/>
                </a:cxn>
                <a:cxn ang="0">
                  <a:pos x="4" y="53"/>
                </a:cxn>
                <a:cxn ang="0">
                  <a:pos x="11" y="57"/>
                </a:cxn>
                <a:cxn ang="0">
                  <a:pos x="11" y="57"/>
                </a:cxn>
              </a:cxnLst>
              <a:rect l="0" t="0" r="r" b="b"/>
              <a:pathLst>
                <a:path w="96" h="57">
                  <a:moveTo>
                    <a:pt x="11" y="57"/>
                  </a:moveTo>
                  <a:lnTo>
                    <a:pt x="11" y="57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6" y="14"/>
                  </a:lnTo>
                  <a:lnTo>
                    <a:pt x="96" y="8"/>
                  </a:lnTo>
                  <a:lnTo>
                    <a:pt x="91" y="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2"/>
                  </a:lnTo>
                  <a:lnTo>
                    <a:pt x="1" y="48"/>
                  </a:lnTo>
                  <a:lnTo>
                    <a:pt x="4" y="53"/>
                  </a:lnTo>
                  <a:lnTo>
                    <a:pt x="11" y="57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284"/>
            <p:cNvSpPr/>
            <p:nvPr/>
          </p:nvSpPr>
          <p:spPr bwMode="auto">
            <a:xfrm>
              <a:off x="4043362" y="3086100"/>
              <a:ext cx="77788" cy="44450"/>
            </a:xfrm>
            <a:custGeom>
              <a:avLst/>
              <a:gdLst/>
              <a:ahLst/>
              <a:cxnLst>
                <a:cxn ang="0">
                  <a:pos x="96" y="19"/>
                </a:cxn>
                <a:cxn ang="0">
                  <a:pos x="96" y="19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5" y="53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96" y="8"/>
                </a:cxn>
                <a:cxn ang="0">
                  <a:pos x="98" y="13"/>
                </a:cxn>
                <a:cxn ang="0">
                  <a:pos x="96" y="19"/>
                </a:cxn>
                <a:cxn ang="0">
                  <a:pos x="96" y="19"/>
                </a:cxn>
              </a:cxnLst>
              <a:rect l="0" t="0" r="r" b="b"/>
              <a:pathLst>
                <a:path w="98" h="55">
                  <a:moveTo>
                    <a:pt x="96" y="19"/>
                  </a:moveTo>
                  <a:lnTo>
                    <a:pt x="96" y="19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96" y="8"/>
                  </a:lnTo>
                  <a:lnTo>
                    <a:pt x="98" y="13"/>
                  </a:lnTo>
                  <a:lnTo>
                    <a:pt x="96" y="19"/>
                  </a:lnTo>
                  <a:lnTo>
                    <a:pt x="96" y="19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3285"/>
            <p:cNvSpPr/>
            <p:nvPr/>
          </p:nvSpPr>
          <p:spPr bwMode="auto">
            <a:xfrm>
              <a:off x="3941762" y="3259137"/>
              <a:ext cx="749300" cy="317500"/>
            </a:xfrm>
            <a:custGeom>
              <a:avLst/>
              <a:gdLst/>
              <a:ahLst/>
              <a:cxnLst>
                <a:cxn ang="0">
                  <a:pos x="945" y="11"/>
                </a:cxn>
                <a:cxn ang="0">
                  <a:pos x="5" y="401"/>
                </a:cxn>
                <a:cxn ang="0">
                  <a:pos x="0" y="389"/>
                </a:cxn>
                <a:cxn ang="0">
                  <a:pos x="940" y="0"/>
                </a:cxn>
                <a:cxn ang="0">
                  <a:pos x="945" y="11"/>
                </a:cxn>
              </a:cxnLst>
              <a:rect l="0" t="0" r="r" b="b"/>
              <a:pathLst>
                <a:path w="945" h="401">
                  <a:moveTo>
                    <a:pt x="945" y="11"/>
                  </a:moveTo>
                  <a:lnTo>
                    <a:pt x="5" y="401"/>
                  </a:lnTo>
                  <a:lnTo>
                    <a:pt x="0" y="389"/>
                  </a:lnTo>
                  <a:lnTo>
                    <a:pt x="940" y="0"/>
                  </a:lnTo>
                  <a:lnTo>
                    <a:pt x="945" y="11"/>
                  </a:lnTo>
                  <a:close/>
                </a:path>
              </a:pathLst>
            </a:custGeom>
            <a:solidFill>
              <a:srgbClr val="87653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286"/>
            <p:cNvSpPr/>
            <p:nvPr/>
          </p:nvSpPr>
          <p:spPr bwMode="auto">
            <a:xfrm>
              <a:off x="3975100" y="3538537"/>
              <a:ext cx="28575" cy="30163"/>
            </a:xfrm>
            <a:custGeom>
              <a:avLst/>
              <a:gdLst/>
              <a:ahLst/>
              <a:cxnLst>
                <a:cxn ang="0">
                  <a:pos x="18" y="37"/>
                </a:cxn>
                <a:cxn ang="0">
                  <a:pos x="18" y="37"/>
                </a:cxn>
                <a:cxn ang="0">
                  <a:pos x="13" y="37"/>
                </a:cxn>
                <a:cxn ang="0">
                  <a:pos x="8" y="34"/>
                </a:cxn>
                <a:cxn ang="0">
                  <a:pos x="5" y="31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3" y="6"/>
                </a:cxn>
                <a:cxn ang="0">
                  <a:pos x="36" y="11"/>
                </a:cxn>
                <a:cxn ang="0">
                  <a:pos x="36" y="11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1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8" y="37"/>
                </a:cxn>
                <a:cxn ang="0">
                  <a:pos x="18" y="37"/>
                </a:cxn>
              </a:cxnLst>
              <a:rect l="0" t="0" r="r" b="b"/>
              <a:pathLst>
                <a:path w="37" h="37">
                  <a:moveTo>
                    <a:pt x="18" y="37"/>
                  </a:moveTo>
                  <a:lnTo>
                    <a:pt x="18" y="37"/>
                  </a:lnTo>
                  <a:lnTo>
                    <a:pt x="13" y="37"/>
                  </a:lnTo>
                  <a:lnTo>
                    <a:pt x="8" y="34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1" y="32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8" y="37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E2713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3287"/>
            <p:cNvSpPr>
              <a:spLocks noEditPoints="1"/>
            </p:cNvSpPr>
            <p:nvPr/>
          </p:nvSpPr>
          <p:spPr bwMode="auto">
            <a:xfrm>
              <a:off x="3971925" y="3535362"/>
              <a:ext cx="34925" cy="34925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21" y="7"/>
                </a:cxn>
                <a:cxn ang="0">
                  <a:pos x="26" y="7"/>
                </a:cxn>
                <a:cxn ang="0">
                  <a:pos x="31" y="10"/>
                </a:cxn>
                <a:cxn ang="0">
                  <a:pos x="34" y="12"/>
                </a:cxn>
                <a:cxn ang="0">
                  <a:pos x="36" y="17"/>
                </a:cxn>
                <a:cxn ang="0">
                  <a:pos x="36" y="17"/>
                </a:cxn>
                <a:cxn ang="0">
                  <a:pos x="37" y="23"/>
                </a:cxn>
                <a:cxn ang="0">
                  <a:pos x="36" y="28"/>
                </a:cxn>
                <a:cxn ang="0">
                  <a:pos x="32" y="33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21" y="38"/>
                </a:cxn>
                <a:cxn ang="0">
                  <a:pos x="21" y="38"/>
                </a:cxn>
                <a:cxn ang="0">
                  <a:pos x="18" y="38"/>
                </a:cxn>
                <a:cxn ang="0">
                  <a:pos x="13" y="36"/>
                </a:cxn>
                <a:cxn ang="0">
                  <a:pos x="10" y="33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6" y="23"/>
                </a:cxn>
                <a:cxn ang="0">
                  <a:pos x="6" y="17"/>
                </a:cxn>
                <a:cxn ang="0">
                  <a:pos x="11" y="12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21" y="7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5" y="36"/>
                </a:cxn>
                <a:cxn ang="0">
                  <a:pos x="10" y="41"/>
                </a:cxn>
                <a:cxn ang="0">
                  <a:pos x="14" y="43"/>
                </a:cxn>
                <a:cxn ang="0">
                  <a:pos x="21" y="44"/>
                </a:cxn>
                <a:cxn ang="0">
                  <a:pos x="21" y="44"/>
                </a:cxn>
                <a:cxn ang="0">
                  <a:pos x="29" y="43"/>
                </a:cxn>
                <a:cxn ang="0">
                  <a:pos x="29" y="43"/>
                </a:cxn>
                <a:cxn ang="0">
                  <a:pos x="37" y="38"/>
                </a:cxn>
                <a:cxn ang="0">
                  <a:pos x="42" y="31"/>
                </a:cxn>
                <a:cxn ang="0">
                  <a:pos x="42" y="31"/>
                </a:cxn>
                <a:cxn ang="0">
                  <a:pos x="44" y="23"/>
                </a:cxn>
                <a:cxn ang="0">
                  <a:pos x="42" y="15"/>
                </a:cxn>
                <a:cxn ang="0">
                  <a:pos x="42" y="15"/>
                </a:cxn>
                <a:cxn ang="0">
                  <a:pos x="39" y="9"/>
                </a:cxn>
                <a:cxn ang="0">
                  <a:pos x="34" y="5"/>
                </a:cxn>
                <a:cxn ang="0">
                  <a:pos x="27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4" h="44">
                  <a:moveTo>
                    <a:pt x="21" y="7"/>
                  </a:moveTo>
                  <a:lnTo>
                    <a:pt x="21" y="7"/>
                  </a:lnTo>
                  <a:lnTo>
                    <a:pt x="26" y="7"/>
                  </a:lnTo>
                  <a:lnTo>
                    <a:pt x="31" y="10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7" y="23"/>
                  </a:lnTo>
                  <a:lnTo>
                    <a:pt x="36" y="28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1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21" y="7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6" y="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5" y="36"/>
                  </a:lnTo>
                  <a:lnTo>
                    <a:pt x="10" y="41"/>
                  </a:lnTo>
                  <a:lnTo>
                    <a:pt x="14" y="43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7" y="38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2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3288"/>
            <p:cNvSpPr/>
            <p:nvPr/>
          </p:nvSpPr>
          <p:spPr bwMode="auto">
            <a:xfrm>
              <a:off x="3976687" y="3540125"/>
              <a:ext cx="25400" cy="254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5" y="3"/>
                </a:cxn>
                <a:cxn ang="0">
                  <a:pos x="28" y="5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16"/>
                </a:cxn>
                <a:cxn ang="0">
                  <a:pos x="30" y="21"/>
                </a:cxn>
                <a:cxn ang="0">
                  <a:pos x="26" y="26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15" y="31"/>
                </a:cxn>
                <a:cxn ang="0">
                  <a:pos x="15" y="31"/>
                </a:cxn>
                <a:cxn ang="0">
                  <a:pos x="12" y="31"/>
                </a:cxn>
                <a:cxn ang="0">
                  <a:pos x="7" y="29"/>
                </a:cxn>
                <a:cxn ang="0">
                  <a:pos x="4" y="26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15" y="0"/>
                  </a:lnTo>
                  <a:lnTo>
                    <a:pt x="20" y="0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6"/>
                  </a:lnTo>
                  <a:lnTo>
                    <a:pt x="30" y="21"/>
                  </a:lnTo>
                  <a:lnTo>
                    <a:pt x="26" y="26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3289"/>
            <p:cNvSpPr/>
            <p:nvPr/>
          </p:nvSpPr>
          <p:spPr bwMode="auto">
            <a:xfrm>
              <a:off x="3971925" y="3535362"/>
              <a:ext cx="34925" cy="349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5" y="36"/>
                </a:cxn>
                <a:cxn ang="0">
                  <a:pos x="10" y="41"/>
                </a:cxn>
                <a:cxn ang="0">
                  <a:pos x="14" y="43"/>
                </a:cxn>
                <a:cxn ang="0">
                  <a:pos x="21" y="44"/>
                </a:cxn>
                <a:cxn ang="0">
                  <a:pos x="21" y="44"/>
                </a:cxn>
                <a:cxn ang="0">
                  <a:pos x="29" y="43"/>
                </a:cxn>
                <a:cxn ang="0">
                  <a:pos x="29" y="43"/>
                </a:cxn>
                <a:cxn ang="0">
                  <a:pos x="37" y="38"/>
                </a:cxn>
                <a:cxn ang="0">
                  <a:pos x="42" y="31"/>
                </a:cxn>
                <a:cxn ang="0">
                  <a:pos x="42" y="31"/>
                </a:cxn>
                <a:cxn ang="0">
                  <a:pos x="44" y="23"/>
                </a:cxn>
                <a:cxn ang="0">
                  <a:pos x="42" y="15"/>
                </a:cxn>
                <a:cxn ang="0">
                  <a:pos x="42" y="15"/>
                </a:cxn>
                <a:cxn ang="0">
                  <a:pos x="39" y="9"/>
                </a:cxn>
                <a:cxn ang="0">
                  <a:pos x="34" y="5"/>
                </a:cxn>
                <a:cxn ang="0">
                  <a:pos x="27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4" h="44">
                  <a:moveTo>
                    <a:pt x="21" y="0"/>
                  </a:move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6" y="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5" y="36"/>
                  </a:lnTo>
                  <a:lnTo>
                    <a:pt x="10" y="41"/>
                  </a:lnTo>
                  <a:lnTo>
                    <a:pt x="14" y="43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7" y="38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2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3290"/>
            <p:cNvSpPr/>
            <p:nvPr/>
          </p:nvSpPr>
          <p:spPr bwMode="auto">
            <a:xfrm>
              <a:off x="4621212" y="3270250"/>
              <a:ext cx="28575" cy="30163"/>
            </a:xfrm>
            <a:custGeom>
              <a:avLst/>
              <a:gdLst/>
              <a:ahLst/>
              <a:cxnLst>
                <a:cxn ang="0">
                  <a:pos x="18" y="37"/>
                </a:cxn>
                <a:cxn ang="0">
                  <a:pos x="18" y="37"/>
                </a:cxn>
                <a:cxn ang="0">
                  <a:pos x="13" y="37"/>
                </a:cxn>
                <a:cxn ang="0">
                  <a:pos x="9" y="34"/>
                </a:cxn>
                <a:cxn ang="0">
                  <a:pos x="4" y="3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3" y="1"/>
                </a:cxn>
                <a:cxn ang="0">
                  <a:pos x="28" y="3"/>
                </a:cxn>
                <a:cxn ang="0">
                  <a:pos x="33" y="6"/>
                </a:cxn>
                <a:cxn ang="0">
                  <a:pos x="36" y="11"/>
                </a:cxn>
                <a:cxn ang="0">
                  <a:pos x="36" y="11"/>
                </a:cxn>
                <a:cxn ang="0">
                  <a:pos x="36" y="19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8" y="37"/>
                </a:cxn>
              </a:cxnLst>
              <a:rect l="0" t="0" r="r" b="b"/>
              <a:pathLst>
                <a:path w="36" h="37">
                  <a:moveTo>
                    <a:pt x="18" y="37"/>
                  </a:moveTo>
                  <a:lnTo>
                    <a:pt x="18" y="37"/>
                  </a:lnTo>
                  <a:lnTo>
                    <a:pt x="13" y="37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8" y="3"/>
                  </a:lnTo>
                  <a:lnTo>
                    <a:pt x="33" y="6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9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B7998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3291"/>
            <p:cNvSpPr>
              <a:spLocks noEditPoints="1"/>
            </p:cNvSpPr>
            <p:nvPr/>
          </p:nvSpPr>
          <p:spPr bwMode="auto">
            <a:xfrm>
              <a:off x="4618037" y="3270250"/>
              <a:ext cx="33338" cy="33338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9" y="8"/>
                </a:cxn>
                <a:cxn ang="0">
                  <a:pos x="33" y="11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8" y="21"/>
                </a:cxn>
                <a:cxn ang="0">
                  <a:pos x="36" y="26"/>
                </a:cxn>
                <a:cxn ang="0">
                  <a:pos x="33" y="33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21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0" y="31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5" y="21"/>
                </a:cxn>
                <a:cxn ang="0">
                  <a:pos x="7" y="15"/>
                </a:cxn>
                <a:cxn ang="0">
                  <a:pos x="10" y="10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21" y="5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2" y="29"/>
                </a:cxn>
                <a:cxn ang="0">
                  <a:pos x="5" y="34"/>
                </a:cxn>
                <a:cxn ang="0">
                  <a:pos x="10" y="39"/>
                </a:cxn>
                <a:cxn ang="0">
                  <a:pos x="15" y="42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36" y="36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42" y="21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5"/>
                  </a:moveTo>
                  <a:lnTo>
                    <a:pt x="21" y="5"/>
                  </a:lnTo>
                  <a:lnTo>
                    <a:pt x="26" y="7"/>
                  </a:lnTo>
                  <a:lnTo>
                    <a:pt x="29" y="8"/>
                  </a:lnTo>
                  <a:lnTo>
                    <a:pt x="33" y="11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8" y="21"/>
                  </a:lnTo>
                  <a:lnTo>
                    <a:pt x="36" y="26"/>
                  </a:lnTo>
                  <a:lnTo>
                    <a:pt x="33" y="33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0" y="31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1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21" y="5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7" y="5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5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2" y="21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3292"/>
            <p:cNvSpPr/>
            <p:nvPr/>
          </p:nvSpPr>
          <p:spPr bwMode="auto">
            <a:xfrm>
              <a:off x="4622800" y="3273425"/>
              <a:ext cx="25400" cy="238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1" y="2"/>
                </a:cxn>
                <a:cxn ang="0">
                  <a:pos x="24" y="3"/>
                </a:cxn>
                <a:cxn ang="0">
                  <a:pos x="28" y="6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3" y="16"/>
                </a:cxn>
                <a:cxn ang="0">
                  <a:pos x="31" y="21"/>
                </a:cxn>
                <a:cxn ang="0">
                  <a:pos x="28" y="28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16" y="31"/>
                </a:cxn>
                <a:cxn ang="0">
                  <a:pos x="16" y="31"/>
                </a:cxn>
                <a:cxn ang="0">
                  <a:pos x="11" y="31"/>
                </a:cxn>
                <a:cxn ang="0">
                  <a:pos x="8" y="29"/>
                </a:cxn>
                <a:cxn ang="0">
                  <a:pos x="5" y="26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31">
                  <a:moveTo>
                    <a:pt x="16" y="0"/>
                  </a:moveTo>
                  <a:lnTo>
                    <a:pt x="16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8" y="6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1" y="21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1" y="31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3293"/>
            <p:cNvSpPr/>
            <p:nvPr/>
          </p:nvSpPr>
          <p:spPr bwMode="auto">
            <a:xfrm>
              <a:off x="4618037" y="3270250"/>
              <a:ext cx="33338" cy="3333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2" y="29"/>
                </a:cxn>
                <a:cxn ang="0">
                  <a:pos x="5" y="34"/>
                </a:cxn>
                <a:cxn ang="0">
                  <a:pos x="10" y="39"/>
                </a:cxn>
                <a:cxn ang="0">
                  <a:pos x="15" y="42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36" y="36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42" y="21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7" y="5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5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2" y="21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3294"/>
            <p:cNvSpPr/>
            <p:nvPr/>
          </p:nvSpPr>
          <p:spPr bwMode="auto">
            <a:xfrm>
              <a:off x="4308475" y="3400425"/>
              <a:ext cx="30163" cy="28575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19" y="38"/>
                </a:cxn>
                <a:cxn ang="0">
                  <a:pos x="13" y="36"/>
                </a:cxn>
                <a:cxn ang="0">
                  <a:pos x="8" y="35"/>
                </a:cxn>
                <a:cxn ang="0">
                  <a:pos x="5" y="31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0" y="18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9" y="4"/>
                </a:cxn>
                <a:cxn ang="0">
                  <a:pos x="34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7" y="18"/>
                </a:cxn>
                <a:cxn ang="0">
                  <a:pos x="36" y="27"/>
                </a:cxn>
                <a:cxn ang="0">
                  <a:pos x="32" y="31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8"/>
                </a:cxn>
                <a:cxn ang="0">
                  <a:pos x="19" y="38"/>
                </a:cxn>
              </a:cxnLst>
              <a:rect l="0" t="0" r="r" b="b"/>
              <a:pathLst>
                <a:path w="37" h="38">
                  <a:moveTo>
                    <a:pt x="19" y="38"/>
                  </a:moveTo>
                  <a:lnTo>
                    <a:pt x="19" y="38"/>
                  </a:lnTo>
                  <a:lnTo>
                    <a:pt x="13" y="36"/>
                  </a:lnTo>
                  <a:lnTo>
                    <a:pt x="8" y="35"/>
                  </a:lnTo>
                  <a:lnTo>
                    <a:pt x="5" y="3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4"/>
                  </a:lnTo>
                  <a:lnTo>
                    <a:pt x="34" y="7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E3C62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3295"/>
            <p:cNvSpPr>
              <a:spLocks noEditPoints="1"/>
            </p:cNvSpPr>
            <p:nvPr/>
          </p:nvSpPr>
          <p:spPr bwMode="auto">
            <a:xfrm>
              <a:off x="4308475" y="3397250"/>
              <a:ext cx="33338" cy="34925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21" y="7"/>
                </a:cxn>
                <a:cxn ang="0">
                  <a:pos x="26" y="7"/>
                </a:cxn>
                <a:cxn ang="0">
                  <a:pos x="30" y="8"/>
                </a:cxn>
                <a:cxn ang="0">
                  <a:pos x="33" y="12"/>
                </a:cxn>
                <a:cxn ang="0">
                  <a:pos x="36" y="17"/>
                </a:cxn>
                <a:cxn ang="0">
                  <a:pos x="36" y="17"/>
                </a:cxn>
                <a:cxn ang="0">
                  <a:pos x="36" y="21"/>
                </a:cxn>
                <a:cxn ang="0">
                  <a:pos x="36" y="28"/>
                </a:cxn>
                <a:cxn ang="0">
                  <a:pos x="33" y="33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21" y="38"/>
                </a:cxn>
                <a:cxn ang="0">
                  <a:pos x="17" y="36"/>
                </a:cxn>
                <a:cxn ang="0">
                  <a:pos x="12" y="34"/>
                </a:cxn>
                <a:cxn ang="0">
                  <a:pos x="8" y="31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5" y="21"/>
                </a:cxn>
                <a:cxn ang="0">
                  <a:pos x="7" y="17"/>
                </a:cxn>
                <a:cxn ang="0">
                  <a:pos x="10" y="10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21" y="7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5" y="7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39"/>
                </a:cxn>
                <a:cxn ang="0">
                  <a:pos x="15" y="43"/>
                </a:cxn>
                <a:cxn ang="0">
                  <a:pos x="21" y="44"/>
                </a:cxn>
                <a:cxn ang="0">
                  <a:pos x="21" y="44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3" y="21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38" y="8"/>
                </a:cxn>
                <a:cxn ang="0">
                  <a:pos x="33" y="3"/>
                </a:cxn>
                <a:cxn ang="0">
                  <a:pos x="28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3" h="44">
                  <a:moveTo>
                    <a:pt x="21" y="7"/>
                  </a:moveTo>
                  <a:lnTo>
                    <a:pt x="21" y="7"/>
                  </a:lnTo>
                  <a:lnTo>
                    <a:pt x="26" y="7"/>
                  </a:lnTo>
                  <a:lnTo>
                    <a:pt x="30" y="8"/>
                  </a:lnTo>
                  <a:lnTo>
                    <a:pt x="33" y="12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21"/>
                  </a:lnTo>
                  <a:lnTo>
                    <a:pt x="36" y="28"/>
                  </a:lnTo>
                  <a:lnTo>
                    <a:pt x="33" y="33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7" y="36"/>
                  </a:lnTo>
                  <a:lnTo>
                    <a:pt x="12" y="34"/>
                  </a:lnTo>
                  <a:lnTo>
                    <a:pt x="8" y="31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21" y="7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5" y="7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5" y="36"/>
                  </a:lnTo>
                  <a:lnTo>
                    <a:pt x="8" y="39"/>
                  </a:lnTo>
                  <a:lnTo>
                    <a:pt x="15" y="43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3" y="21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38" y="8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296"/>
            <p:cNvSpPr/>
            <p:nvPr/>
          </p:nvSpPr>
          <p:spPr bwMode="auto">
            <a:xfrm>
              <a:off x="4311650" y="3402012"/>
              <a:ext cx="25400" cy="254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5" y="1"/>
                </a:cxn>
                <a:cxn ang="0">
                  <a:pos x="28" y="5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1" y="14"/>
                </a:cxn>
                <a:cxn ang="0">
                  <a:pos x="31" y="21"/>
                </a:cxn>
                <a:cxn ang="0">
                  <a:pos x="28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6" y="31"/>
                </a:cxn>
                <a:cxn ang="0">
                  <a:pos x="16" y="31"/>
                </a:cxn>
                <a:cxn ang="0">
                  <a:pos x="12" y="29"/>
                </a:cxn>
                <a:cxn ang="0">
                  <a:pos x="7" y="27"/>
                </a:cxn>
                <a:cxn ang="0">
                  <a:pos x="3" y="24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5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0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16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8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2" y="29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3297"/>
            <p:cNvSpPr/>
            <p:nvPr/>
          </p:nvSpPr>
          <p:spPr bwMode="auto">
            <a:xfrm>
              <a:off x="4308475" y="3397250"/>
              <a:ext cx="33338" cy="349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5" y="7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39"/>
                </a:cxn>
                <a:cxn ang="0">
                  <a:pos x="15" y="43"/>
                </a:cxn>
                <a:cxn ang="0">
                  <a:pos x="21" y="44"/>
                </a:cxn>
                <a:cxn ang="0">
                  <a:pos x="21" y="44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3" y="21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38" y="8"/>
                </a:cxn>
                <a:cxn ang="0">
                  <a:pos x="33" y="3"/>
                </a:cxn>
                <a:cxn ang="0">
                  <a:pos x="28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3" h="44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5" y="7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5" y="36"/>
                  </a:lnTo>
                  <a:lnTo>
                    <a:pt x="8" y="39"/>
                  </a:lnTo>
                  <a:lnTo>
                    <a:pt x="15" y="43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3" y="21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38" y="8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3298"/>
            <p:cNvSpPr/>
            <p:nvPr/>
          </p:nvSpPr>
          <p:spPr bwMode="auto">
            <a:xfrm>
              <a:off x="4389437" y="3367087"/>
              <a:ext cx="30163" cy="28575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19" y="38"/>
                </a:cxn>
                <a:cxn ang="0">
                  <a:pos x="15" y="38"/>
                </a:cxn>
                <a:cxn ang="0">
                  <a:pos x="10" y="34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18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2"/>
                </a:cxn>
                <a:cxn ang="0">
                  <a:pos x="29" y="3"/>
                </a:cxn>
                <a:cxn ang="0">
                  <a:pos x="34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7" y="20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3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8"/>
                </a:cxn>
                <a:cxn ang="0">
                  <a:pos x="19" y="38"/>
                </a:cxn>
              </a:cxnLst>
              <a:rect l="0" t="0" r="r" b="b"/>
              <a:pathLst>
                <a:path w="37" h="38">
                  <a:moveTo>
                    <a:pt x="19" y="38"/>
                  </a:moveTo>
                  <a:lnTo>
                    <a:pt x="19" y="38"/>
                  </a:lnTo>
                  <a:lnTo>
                    <a:pt x="15" y="38"/>
                  </a:lnTo>
                  <a:lnTo>
                    <a:pt x="10" y="34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4" y="7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20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56997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3299"/>
            <p:cNvSpPr>
              <a:spLocks noEditPoints="1"/>
            </p:cNvSpPr>
            <p:nvPr/>
          </p:nvSpPr>
          <p:spPr bwMode="auto">
            <a:xfrm>
              <a:off x="4387850" y="3363912"/>
              <a:ext cx="33338" cy="34925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21" y="6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8" y="23"/>
                </a:cxn>
                <a:cxn ang="0">
                  <a:pos x="36" y="28"/>
                </a:cxn>
                <a:cxn ang="0">
                  <a:pos x="33" y="32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17" y="37"/>
                </a:cxn>
                <a:cxn ang="0">
                  <a:pos x="13" y="36"/>
                </a:cxn>
                <a:cxn ang="0">
                  <a:pos x="10" y="32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5" y="21"/>
                </a:cxn>
                <a:cxn ang="0">
                  <a:pos x="7" y="16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21" y="6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5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36"/>
                </a:cxn>
                <a:cxn ang="0">
                  <a:pos x="10" y="41"/>
                </a:cxn>
                <a:cxn ang="0">
                  <a:pos x="15" y="42"/>
                </a:cxn>
                <a:cxn ang="0">
                  <a:pos x="21" y="44"/>
                </a:cxn>
                <a:cxn ang="0">
                  <a:pos x="21" y="44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6" y="37"/>
                </a:cxn>
                <a:cxn ang="0">
                  <a:pos x="41" y="31"/>
                </a:cxn>
                <a:cxn ang="0">
                  <a:pos x="41" y="31"/>
                </a:cxn>
                <a:cxn ang="0">
                  <a:pos x="43" y="23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38" y="8"/>
                </a:cxn>
                <a:cxn ang="0">
                  <a:pos x="33" y="3"/>
                </a:cxn>
                <a:cxn ang="0">
                  <a:pos x="28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3" h="44">
                  <a:moveTo>
                    <a:pt x="21" y="6"/>
                  </a:moveTo>
                  <a:lnTo>
                    <a:pt x="21" y="6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23"/>
                  </a:lnTo>
                  <a:lnTo>
                    <a:pt x="36" y="28"/>
                  </a:lnTo>
                  <a:lnTo>
                    <a:pt x="33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7" y="37"/>
                  </a:lnTo>
                  <a:lnTo>
                    <a:pt x="13" y="36"/>
                  </a:lnTo>
                  <a:lnTo>
                    <a:pt x="10" y="32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21" y="6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5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36"/>
                  </a:lnTo>
                  <a:lnTo>
                    <a:pt x="10" y="41"/>
                  </a:lnTo>
                  <a:lnTo>
                    <a:pt x="15" y="42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6" y="37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3" y="2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38" y="8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3300"/>
            <p:cNvSpPr/>
            <p:nvPr/>
          </p:nvSpPr>
          <p:spPr bwMode="auto">
            <a:xfrm>
              <a:off x="4392612" y="3368675"/>
              <a:ext cx="25400" cy="254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5" y="2"/>
                </a:cxn>
                <a:cxn ang="0">
                  <a:pos x="28" y="5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3" y="17"/>
                </a:cxn>
                <a:cxn ang="0">
                  <a:pos x="31" y="22"/>
                </a:cxn>
                <a:cxn ang="0">
                  <a:pos x="28" y="26"/>
                </a:cxn>
                <a:cxn ang="0">
                  <a:pos x="23" y="30"/>
                </a:cxn>
                <a:cxn ang="0">
                  <a:pos x="23" y="30"/>
                </a:cxn>
                <a:cxn ang="0">
                  <a:pos x="16" y="31"/>
                </a:cxn>
                <a:cxn ang="0">
                  <a:pos x="16" y="31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26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15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31">
                  <a:moveTo>
                    <a:pt x="16" y="0"/>
                  </a:move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1" y="22"/>
                  </a:lnTo>
                  <a:lnTo>
                    <a:pt x="28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3301"/>
            <p:cNvSpPr/>
            <p:nvPr/>
          </p:nvSpPr>
          <p:spPr bwMode="auto">
            <a:xfrm>
              <a:off x="4387850" y="3363912"/>
              <a:ext cx="33338" cy="349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5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36"/>
                </a:cxn>
                <a:cxn ang="0">
                  <a:pos x="10" y="41"/>
                </a:cxn>
                <a:cxn ang="0">
                  <a:pos x="15" y="42"/>
                </a:cxn>
                <a:cxn ang="0">
                  <a:pos x="21" y="44"/>
                </a:cxn>
                <a:cxn ang="0">
                  <a:pos x="21" y="44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6" y="37"/>
                </a:cxn>
                <a:cxn ang="0">
                  <a:pos x="41" y="31"/>
                </a:cxn>
                <a:cxn ang="0">
                  <a:pos x="41" y="31"/>
                </a:cxn>
                <a:cxn ang="0">
                  <a:pos x="43" y="23"/>
                </a:cxn>
                <a:cxn ang="0">
                  <a:pos x="41" y="13"/>
                </a:cxn>
                <a:cxn ang="0">
                  <a:pos x="41" y="13"/>
                </a:cxn>
                <a:cxn ang="0">
                  <a:pos x="38" y="8"/>
                </a:cxn>
                <a:cxn ang="0">
                  <a:pos x="33" y="3"/>
                </a:cxn>
                <a:cxn ang="0">
                  <a:pos x="28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3" h="44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5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36"/>
                  </a:lnTo>
                  <a:lnTo>
                    <a:pt x="10" y="41"/>
                  </a:lnTo>
                  <a:lnTo>
                    <a:pt x="15" y="42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6" y="37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3" y="2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38" y="8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3302"/>
            <p:cNvSpPr/>
            <p:nvPr/>
          </p:nvSpPr>
          <p:spPr bwMode="auto">
            <a:xfrm>
              <a:off x="4148137" y="3465512"/>
              <a:ext cx="30163" cy="30163"/>
            </a:xfrm>
            <a:custGeom>
              <a:avLst/>
              <a:gdLst/>
              <a:ahLst/>
              <a:cxnLst>
                <a:cxn ang="0">
                  <a:pos x="18" y="37"/>
                </a:cxn>
                <a:cxn ang="0">
                  <a:pos x="18" y="37"/>
                </a:cxn>
                <a:cxn ang="0">
                  <a:pos x="13" y="37"/>
                </a:cxn>
                <a:cxn ang="0">
                  <a:pos x="8" y="34"/>
                </a:cxn>
                <a:cxn ang="0">
                  <a:pos x="5" y="30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2" y="6"/>
                </a:cxn>
                <a:cxn ang="0">
                  <a:pos x="36" y="11"/>
                </a:cxn>
                <a:cxn ang="0">
                  <a:pos x="36" y="11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18" y="37"/>
                </a:cxn>
                <a:cxn ang="0">
                  <a:pos x="18" y="37"/>
                </a:cxn>
              </a:cxnLst>
              <a:rect l="0" t="0" r="r" b="b"/>
              <a:pathLst>
                <a:path w="37" h="37">
                  <a:moveTo>
                    <a:pt x="18" y="37"/>
                  </a:moveTo>
                  <a:lnTo>
                    <a:pt x="18" y="37"/>
                  </a:lnTo>
                  <a:lnTo>
                    <a:pt x="13" y="37"/>
                  </a:lnTo>
                  <a:lnTo>
                    <a:pt x="8" y="34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18" y="37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D3B66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3303"/>
            <p:cNvSpPr>
              <a:spLocks noEditPoints="1"/>
            </p:cNvSpPr>
            <p:nvPr/>
          </p:nvSpPr>
          <p:spPr bwMode="auto">
            <a:xfrm>
              <a:off x="4146550" y="3463925"/>
              <a:ext cx="34925" cy="34925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21" y="7"/>
                </a:cxn>
                <a:cxn ang="0">
                  <a:pos x="26" y="8"/>
                </a:cxn>
                <a:cxn ang="0">
                  <a:pos x="31" y="10"/>
                </a:cxn>
                <a:cxn ang="0">
                  <a:pos x="34" y="13"/>
                </a:cxn>
                <a:cxn ang="0">
                  <a:pos x="35" y="17"/>
                </a:cxn>
                <a:cxn ang="0">
                  <a:pos x="35" y="17"/>
                </a:cxn>
                <a:cxn ang="0">
                  <a:pos x="37" y="23"/>
                </a:cxn>
                <a:cxn ang="0">
                  <a:pos x="35" y="28"/>
                </a:cxn>
                <a:cxn ang="0">
                  <a:pos x="32" y="34"/>
                </a:cxn>
                <a:cxn ang="0">
                  <a:pos x="27" y="38"/>
                </a:cxn>
                <a:cxn ang="0">
                  <a:pos x="27" y="38"/>
                </a:cxn>
                <a:cxn ang="0">
                  <a:pos x="21" y="38"/>
                </a:cxn>
                <a:cxn ang="0">
                  <a:pos x="21" y="38"/>
                </a:cxn>
                <a:cxn ang="0">
                  <a:pos x="18" y="38"/>
                </a:cxn>
                <a:cxn ang="0">
                  <a:pos x="13" y="36"/>
                </a:cxn>
                <a:cxn ang="0">
                  <a:pos x="9" y="33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6" y="23"/>
                </a:cxn>
                <a:cxn ang="0">
                  <a:pos x="8" y="17"/>
                </a:cxn>
                <a:cxn ang="0">
                  <a:pos x="11" y="1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1" y="7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5" y="36"/>
                </a:cxn>
                <a:cxn ang="0">
                  <a:pos x="9" y="41"/>
                </a:cxn>
                <a:cxn ang="0">
                  <a:pos x="16" y="43"/>
                </a:cxn>
                <a:cxn ang="0">
                  <a:pos x="21" y="44"/>
                </a:cxn>
                <a:cxn ang="0">
                  <a:pos x="21" y="44"/>
                </a:cxn>
                <a:cxn ang="0">
                  <a:pos x="31" y="43"/>
                </a:cxn>
                <a:cxn ang="0">
                  <a:pos x="31" y="43"/>
                </a:cxn>
                <a:cxn ang="0">
                  <a:pos x="37" y="38"/>
                </a:cxn>
                <a:cxn ang="0">
                  <a:pos x="42" y="31"/>
                </a:cxn>
                <a:cxn ang="0">
                  <a:pos x="42" y="31"/>
                </a:cxn>
                <a:cxn ang="0">
                  <a:pos x="44" y="23"/>
                </a:cxn>
                <a:cxn ang="0">
                  <a:pos x="42" y="15"/>
                </a:cxn>
                <a:cxn ang="0">
                  <a:pos x="42" y="15"/>
                </a:cxn>
                <a:cxn ang="0">
                  <a:pos x="39" y="8"/>
                </a:cxn>
                <a:cxn ang="0">
                  <a:pos x="34" y="5"/>
                </a:cxn>
                <a:cxn ang="0">
                  <a:pos x="27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4" h="44">
                  <a:moveTo>
                    <a:pt x="21" y="7"/>
                  </a:moveTo>
                  <a:lnTo>
                    <a:pt x="21" y="7"/>
                  </a:lnTo>
                  <a:lnTo>
                    <a:pt x="26" y="8"/>
                  </a:lnTo>
                  <a:lnTo>
                    <a:pt x="31" y="10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7" y="23"/>
                  </a:lnTo>
                  <a:lnTo>
                    <a:pt x="35" y="28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9" y="33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6" y="23"/>
                  </a:lnTo>
                  <a:lnTo>
                    <a:pt x="8" y="17"/>
                  </a:lnTo>
                  <a:lnTo>
                    <a:pt x="11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1" y="7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6" y="7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5" y="36"/>
                  </a:lnTo>
                  <a:lnTo>
                    <a:pt x="9" y="41"/>
                  </a:lnTo>
                  <a:lnTo>
                    <a:pt x="16" y="43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7" y="38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2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8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3304"/>
            <p:cNvSpPr/>
            <p:nvPr/>
          </p:nvSpPr>
          <p:spPr bwMode="auto">
            <a:xfrm>
              <a:off x="4151312" y="3468687"/>
              <a:ext cx="25400" cy="238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8" y="6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1" y="16"/>
                </a:cxn>
                <a:cxn ang="0">
                  <a:pos x="29" y="21"/>
                </a:cxn>
                <a:cxn ang="0">
                  <a:pos x="26" y="27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15" y="31"/>
                </a:cxn>
                <a:cxn ang="0">
                  <a:pos x="15" y="31"/>
                </a:cxn>
                <a:cxn ang="0">
                  <a:pos x="12" y="31"/>
                </a:cxn>
                <a:cxn ang="0">
                  <a:pos x="7" y="29"/>
                </a:cxn>
                <a:cxn ang="0">
                  <a:pos x="3" y="26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8" y="6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26" y="27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3305"/>
            <p:cNvSpPr/>
            <p:nvPr/>
          </p:nvSpPr>
          <p:spPr bwMode="auto">
            <a:xfrm>
              <a:off x="4146550" y="3463925"/>
              <a:ext cx="34925" cy="349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5" y="36"/>
                </a:cxn>
                <a:cxn ang="0">
                  <a:pos x="9" y="41"/>
                </a:cxn>
                <a:cxn ang="0">
                  <a:pos x="16" y="43"/>
                </a:cxn>
                <a:cxn ang="0">
                  <a:pos x="21" y="44"/>
                </a:cxn>
                <a:cxn ang="0">
                  <a:pos x="21" y="44"/>
                </a:cxn>
                <a:cxn ang="0">
                  <a:pos x="31" y="43"/>
                </a:cxn>
                <a:cxn ang="0">
                  <a:pos x="31" y="43"/>
                </a:cxn>
                <a:cxn ang="0">
                  <a:pos x="37" y="38"/>
                </a:cxn>
                <a:cxn ang="0">
                  <a:pos x="42" y="31"/>
                </a:cxn>
                <a:cxn ang="0">
                  <a:pos x="42" y="31"/>
                </a:cxn>
                <a:cxn ang="0">
                  <a:pos x="44" y="23"/>
                </a:cxn>
                <a:cxn ang="0">
                  <a:pos x="42" y="15"/>
                </a:cxn>
                <a:cxn ang="0">
                  <a:pos x="42" y="15"/>
                </a:cxn>
                <a:cxn ang="0">
                  <a:pos x="39" y="8"/>
                </a:cxn>
                <a:cxn ang="0">
                  <a:pos x="34" y="5"/>
                </a:cxn>
                <a:cxn ang="0">
                  <a:pos x="27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4" h="44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6" y="7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5" y="36"/>
                  </a:lnTo>
                  <a:lnTo>
                    <a:pt x="9" y="41"/>
                  </a:lnTo>
                  <a:lnTo>
                    <a:pt x="16" y="43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7" y="38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2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8"/>
                  </a:lnTo>
                  <a:lnTo>
                    <a:pt x="34" y="5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3306"/>
            <p:cNvSpPr/>
            <p:nvPr/>
          </p:nvSpPr>
          <p:spPr bwMode="auto">
            <a:xfrm>
              <a:off x="4095750" y="3487737"/>
              <a:ext cx="30163" cy="30163"/>
            </a:xfrm>
            <a:custGeom>
              <a:avLst/>
              <a:gdLst/>
              <a:ahLst/>
              <a:cxnLst>
                <a:cxn ang="0">
                  <a:pos x="20" y="38"/>
                </a:cxn>
                <a:cxn ang="0">
                  <a:pos x="20" y="38"/>
                </a:cxn>
                <a:cxn ang="0">
                  <a:pos x="13" y="38"/>
                </a:cxn>
                <a:cxn ang="0">
                  <a:pos x="8" y="34"/>
                </a:cxn>
                <a:cxn ang="0">
                  <a:pos x="5" y="31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29" y="3"/>
                </a:cxn>
                <a:cxn ang="0">
                  <a:pos x="33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3" y="33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0" y="38"/>
                </a:cxn>
                <a:cxn ang="0">
                  <a:pos x="20" y="38"/>
                </a:cxn>
              </a:cxnLst>
              <a:rect l="0" t="0" r="r" b="b"/>
              <a:pathLst>
                <a:path w="38" h="38">
                  <a:moveTo>
                    <a:pt x="20" y="38"/>
                  </a:moveTo>
                  <a:lnTo>
                    <a:pt x="20" y="38"/>
                  </a:lnTo>
                  <a:lnTo>
                    <a:pt x="13" y="38"/>
                  </a:lnTo>
                  <a:lnTo>
                    <a:pt x="8" y="34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29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3" y="33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0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E296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3307"/>
            <p:cNvSpPr>
              <a:spLocks noEditPoints="1"/>
            </p:cNvSpPr>
            <p:nvPr/>
          </p:nvSpPr>
          <p:spPr bwMode="auto">
            <a:xfrm>
              <a:off x="4092575" y="3484562"/>
              <a:ext cx="34925" cy="3492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23" y="6"/>
                </a:cxn>
                <a:cxn ang="0">
                  <a:pos x="26" y="6"/>
                </a:cxn>
                <a:cxn ang="0">
                  <a:pos x="31" y="10"/>
                </a:cxn>
                <a:cxn ang="0">
                  <a:pos x="34" y="11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7" y="23"/>
                </a:cxn>
                <a:cxn ang="0">
                  <a:pos x="37" y="28"/>
                </a:cxn>
                <a:cxn ang="0">
                  <a:pos x="34" y="33"/>
                </a:cxn>
                <a:cxn ang="0">
                  <a:pos x="28" y="37"/>
                </a:cxn>
                <a:cxn ang="0">
                  <a:pos x="28" y="3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18" y="37"/>
                </a:cxn>
                <a:cxn ang="0">
                  <a:pos x="13" y="36"/>
                </a:cxn>
                <a:cxn ang="0">
                  <a:pos x="10" y="33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1" y="11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6" y="6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5" y="36"/>
                </a:cxn>
                <a:cxn ang="0">
                  <a:pos x="10" y="41"/>
                </a:cxn>
                <a:cxn ang="0">
                  <a:pos x="16" y="42"/>
                </a:cxn>
                <a:cxn ang="0">
                  <a:pos x="23" y="44"/>
                </a:cxn>
                <a:cxn ang="0">
                  <a:pos x="23" y="44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37" y="37"/>
                </a:cxn>
                <a:cxn ang="0">
                  <a:pos x="42" y="31"/>
                </a:cxn>
                <a:cxn ang="0">
                  <a:pos x="42" y="31"/>
                </a:cxn>
                <a:cxn ang="0">
                  <a:pos x="44" y="23"/>
                </a:cxn>
                <a:cxn ang="0">
                  <a:pos x="42" y="15"/>
                </a:cxn>
                <a:cxn ang="0">
                  <a:pos x="42" y="15"/>
                </a:cxn>
                <a:cxn ang="0">
                  <a:pos x="39" y="8"/>
                </a:cxn>
                <a:cxn ang="0">
                  <a:pos x="34" y="5"/>
                </a:cxn>
                <a:cxn ang="0">
                  <a:pos x="29" y="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44" h="44">
                  <a:moveTo>
                    <a:pt x="23" y="6"/>
                  </a:moveTo>
                  <a:lnTo>
                    <a:pt x="23" y="6"/>
                  </a:lnTo>
                  <a:lnTo>
                    <a:pt x="26" y="6"/>
                  </a:lnTo>
                  <a:lnTo>
                    <a:pt x="31" y="10"/>
                  </a:lnTo>
                  <a:lnTo>
                    <a:pt x="34" y="11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23"/>
                  </a:lnTo>
                  <a:lnTo>
                    <a:pt x="37" y="28"/>
                  </a:lnTo>
                  <a:lnTo>
                    <a:pt x="34" y="33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8" y="37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1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3" y="6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6" y="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5" y="36"/>
                  </a:lnTo>
                  <a:lnTo>
                    <a:pt x="10" y="41"/>
                  </a:lnTo>
                  <a:lnTo>
                    <a:pt x="16" y="4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7" y="37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2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8"/>
                  </a:lnTo>
                  <a:lnTo>
                    <a:pt x="34" y="5"/>
                  </a:lnTo>
                  <a:lnTo>
                    <a:pt x="29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3308"/>
            <p:cNvSpPr/>
            <p:nvPr/>
          </p:nvSpPr>
          <p:spPr bwMode="auto">
            <a:xfrm>
              <a:off x="4098925" y="3490912"/>
              <a:ext cx="23813" cy="2381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5" y="4"/>
                </a:cxn>
                <a:cxn ang="0">
                  <a:pos x="28" y="5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1" y="17"/>
                </a:cxn>
                <a:cxn ang="0">
                  <a:pos x="31" y="22"/>
                </a:cxn>
                <a:cxn ang="0">
                  <a:pos x="28" y="27"/>
                </a:cxn>
                <a:cxn ang="0">
                  <a:pos x="22" y="31"/>
                </a:cxn>
                <a:cxn ang="0">
                  <a:pos x="22" y="31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12" y="31"/>
                </a:cxn>
                <a:cxn ang="0">
                  <a:pos x="7" y="30"/>
                </a:cxn>
                <a:cxn ang="0">
                  <a:pos x="4" y="27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7" y="0"/>
                </a:cxn>
              </a:cxnLst>
              <a:rect l="0" t="0" r="r" b="b"/>
              <a:pathLst>
                <a:path w="31" h="31">
                  <a:moveTo>
                    <a:pt x="17" y="0"/>
                  </a:moveTo>
                  <a:lnTo>
                    <a:pt x="17" y="0"/>
                  </a:lnTo>
                  <a:lnTo>
                    <a:pt x="20" y="0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1" y="22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3309"/>
            <p:cNvSpPr/>
            <p:nvPr/>
          </p:nvSpPr>
          <p:spPr bwMode="auto">
            <a:xfrm>
              <a:off x="4092575" y="3484562"/>
              <a:ext cx="34925" cy="349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6" y="6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5" y="36"/>
                </a:cxn>
                <a:cxn ang="0">
                  <a:pos x="10" y="41"/>
                </a:cxn>
                <a:cxn ang="0">
                  <a:pos x="16" y="42"/>
                </a:cxn>
                <a:cxn ang="0">
                  <a:pos x="23" y="44"/>
                </a:cxn>
                <a:cxn ang="0">
                  <a:pos x="23" y="44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37" y="37"/>
                </a:cxn>
                <a:cxn ang="0">
                  <a:pos x="42" y="31"/>
                </a:cxn>
                <a:cxn ang="0">
                  <a:pos x="42" y="31"/>
                </a:cxn>
                <a:cxn ang="0">
                  <a:pos x="44" y="23"/>
                </a:cxn>
                <a:cxn ang="0">
                  <a:pos x="42" y="15"/>
                </a:cxn>
                <a:cxn ang="0">
                  <a:pos x="42" y="15"/>
                </a:cxn>
                <a:cxn ang="0">
                  <a:pos x="39" y="8"/>
                </a:cxn>
                <a:cxn ang="0">
                  <a:pos x="34" y="5"/>
                </a:cxn>
                <a:cxn ang="0">
                  <a:pos x="29" y="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44" h="44">
                  <a:moveTo>
                    <a:pt x="23" y="0"/>
                  </a:moveTo>
                  <a:lnTo>
                    <a:pt x="2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6" y="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5" y="36"/>
                  </a:lnTo>
                  <a:lnTo>
                    <a:pt x="10" y="41"/>
                  </a:lnTo>
                  <a:lnTo>
                    <a:pt x="16" y="4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7" y="37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2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39" y="8"/>
                  </a:lnTo>
                  <a:lnTo>
                    <a:pt x="34" y="5"/>
                  </a:lnTo>
                  <a:lnTo>
                    <a:pt x="29" y="2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3310"/>
            <p:cNvSpPr/>
            <p:nvPr/>
          </p:nvSpPr>
          <p:spPr bwMode="auto">
            <a:xfrm>
              <a:off x="4454525" y="3338512"/>
              <a:ext cx="30163" cy="30163"/>
            </a:xfrm>
            <a:custGeom>
              <a:avLst/>
              <a:gdLst/>
              <a:ahLst/>
              <a:cxnLst>
                <a:cxn ang="0">
                  <a:pos x="18" y="37"/>
                </a:cxn>
                <a:cxn ang="0">
                  <a:pos x="18" y="37"/>
                </a:cxn>
                <a:cxn ang="0">
                  <a:pos x="13" y="37"/>
                </a:cxn>
                <a:cxn ang="0">
                  <a:pos x="8" y="34"/>
                </a:cxn>
                <a:cxn ang="0">
                  <a:pos x="5" y="31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4" y="2"/>
                </a:cxn>
                <a:cxn ang="0">
                  <a:pos x="29" y="3"/>
                </a:cxn>
                <a:cxn ang="0">
                  <a:pos x="32" y="6"/>
                </a:cxn>
                <a:cxn ang="0">
                  <a:pos x="36" y="11"/>
                </a:cxn>
                <a:cxn ang="0">
                  <a:pos x="36" y="11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3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8" y="37"/>
                </a:cxn>
                <a:cxn ang="0">
                  <a:pos x="18" y="37"/>
                </a:cxn>
              </a:cxnLst>
              <a:rect l="0" t="0" r="r" b="b"/>
              <a:pathLst>
                <a:path w="37" h="37">
                  <a:moveTo>
                    <a:pt x="18" y="37"/>
                  </a:moveTo>
                  <a:lnTo>
                    <a:pt x="18" y="37"/>
                  </a:lnTo>
                  <a:lnTo>
                    <a:pt x="13" y="37"/>
                  </a:lnTo>
                  <a:lnTo>
                    <a:pt x="8" y="34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8" y="37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7AC1A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3311"/>
            <p:cNvSpPr>
              <a:spLocks noEditPoints="1"/>
            </p:cNvSpPr>
            <p:nvPr/>
          </p:nvSpPr>
          <p:spPr bwMode="auto">
            <a:xfrm>
              <a:off x="4452937" y="3336925"/>
              <a:ext cx="34925" cy="34925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21" y="6"/>
                </a:cxn>
                <a:cxn ang="0">
                  <a:pos x="26" y="6"/>
                </a:cxn>
                <a:cxn ang="0">
                  <a:pos x="31" y="9"/>
                </a:cxn>
                <a:cxn ang="0">
                  <a:pos x="34" y="11"/>
                </a:cxn>
                <a:cxn ang="0">
                  <a:pos x="35" y="16"/>
                </a:cxn>
                <a:cxn ang="0">
                  <a:pos x="35" y="16"/>
                </a:cxn>
                <a:cxn ang="0">
                  <a:pos x="37" y="22"/>
                </a:cxn>
                <a:cxn ang="0">
                  <a:pos x="35" y="27"/>
                </a:cxn>
                <a:cxn ang="0">
                  <a:pos x="32" y="32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18" y="37"/>
                </a:cxn>
                <a:cxn ang="0">
                  <a:pos x="13" y="36"/>
                </a:cxn>
                <a:cxn ang="0">
                  <a:pos x="9" y="32"/>
                </a:cxn>
                <a:cxn ang="0">
                  <a:pos x="8" y="27"/>
                </a:cxn>
                <a:cxn ang="0">
                  <a:pos x="8" y="27"/>
                </a:cxn>
                <a:cxn ang="0">
                  <a:pos x="6" y="22"/>
                </a:cxn>
                <a:cxn ang="0">
                  <a:pos x="8" y="16"/>
                </a:cxn>
                <a:cxn ang="0">
                  <a:pos x="11" y="11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1" y="6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5" y="36"/>
                </a:cxn>
                <a:cxn ang="0">
                  <a:pos x="9" y="40"/>
                </a:cxn>
                <a:cxn ang="0">
                  <a:pos x="16" y="42"/>
                </a:cxn>
                <a:cxn ang="0">
                  <a:pos x="21" y="44"/>
                </a:cxn>
                <a:cxn ang="0">
                  <a:pos x="21" y="44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37" y="37"/>
                </a:cxn>
                <a:cxn ang="0">
                  <a:pos x="42" y="31"/>
                </a:cxn>
                <a:cxn ang="0">
                  <a:pos x="42" y="31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42" y="14"/>
                </a:cxn>
                <a:cxn ang="0">
                  <a:pos x="39" y="8"/>
                </a:cxn>
                <a:cxn ang="0">
                  <a:pos x="34" y="5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4" h="44">
                  <a:moveTo>
                    <a:pt x="21" y="6"/>
                  </a:moveTo>
                  <a:lnTo>
                    <a:pt x="21" y="6"/>
                  </a:lnTo>
                  <a:lnTo>
                    <a:pt x="26" y="6"/>
                  </a:lnTo>
                  <a:lnTo>
                    <a:pt x="31" y="9"/>
                  </a:lnTo>
                  <a:lnTo>
                    <a:pt x="34" y="11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22"/>
                  </a:lnTo>
                  <a:lnTo>
                    <a:pt x="35" y="27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8" y="37"/>
                  </a:lnTo>
                  <a:lnTo>
                    <a:pt x="13" y="36"/>
                  </a:lnTo>
                  <a:lnTo>
                    <a:pt x="9" y="32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11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1" y="6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5" y="36"/>
                  </a:lnTo>
                  <a:lnTo>
                    <a:pt x="9" y="40"/>
                  </a:lnTo>
                  <a:lnTo>
                    <a:pt x="16" y="42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7" y="37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9" y="8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3312"/>
            <p:cNvSpPr/>
            <p:nvPr/>
          </p:nvSpPr>
          <p:spPr bwMode="auto">
            <a:xfrm>
              <a:off x="4457700" y="3341687"/>
              <a:ext cx="25400" cy="254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5" y="3"/>
                </a:cxn>
                <a:cxn ang="0">
                  <a:pos x="28" y="5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1" y="16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15" y="31"/>
                </a:cxn>
                <a:cxn ang="0">
                  <a:pos x="15" y="31"/>
                </a:cxn>
                <a:cxn ang="0">
                  <a:pos x="12" y="31"/>
                </a:cxn>
                <a:cxn ang="0">
                  <a:pos x="7" y="30"/>
                </a:cxn>
                <a:cxn ang="0">
                  <a:pos x="3" y="26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15" y="0"/>
                  </a:lnTo>
                  <a:lnTo>
                    <a:pt x="20" y="0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3313"/>
            <p:cNvSpPr/>
            <p:nvPr/>
          </p:nvSpPr>
          <p:spPr bwMode="auto">
            <a:xfrm>
              <a:off x="4452937" y="3336925"/>
              <a:ext cx="34925" cy="349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5" y="36"/>
                </a:cxn>
                <a:cxn ang="0">
                  <a:pos x="9" y="40"/>
                </a:cxn>
                <a:cxn ang="0">
                  <a:pos x="16" y="42"/>
                </a:cxn>
                <a:cxn ang="0">
                  <a:pos x="21" y="44"/>
                </a:cxn>
                <a:cxn ang="0">
                  <a:pos x="21" y="44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37" y="37"/>
                </a:cxn>
                <a:cxn ang="0">
                  <a:pos x="42" y="31"/>
                </a:cxn>
                <a:cxn ang="0">
                  <a:pos x="42" y="31"/>
                </a:cxn>
                <a:cxn ang="0">
                  <a:pos x="44" y="22"/>
                </a:cxn>
                <a:cxn ang="0">
                  <a:pos x="42" y="14"/>
                </a:cxn>
                <a:cxn ang="0">
                  <a:pos x="42" y="14"/>
                </a:cxn>
                <a:cxn ang="0">
                  <a:pos x="39" y="8"/>
                </a:cxn>
                <a:cxn ang="0">
                  <a:pos x="34" y="5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4" h="44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5" y="36"/>
                  </a:lnTo>
                  <a:lnTo>
                    <a:pt x="9" y="40"/>
                  </a:lnTo>
                  <a:lnTo>
                    <a:pt x="16" y="42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7" y="37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9" y="8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3314"/>
            <p:cNvSpPr/>
            <p:nvPr/>
          </p:nvSpPr>
          <p:spPr bwMode="auto">
            <a:xfrm>
              <a:off x="4519612" y="3313112"/>
              <a:ext cx="30163" cy="28575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18" y="36"/>
                </a:cxn>
                <a:cxn ang="0">
                  <a:pos x="13" y="36"/>
                </a:cxn>
                <a:cxn ang="0">
                  <a:pos x="8" y="35"/>
                </a:cxn>
                <a:cxn ang="0">
                  <a:pos x="4" y="30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0" y="2"/>
                </a:cxn>
                <a:cxn ang="0">
                  <a:pos x="33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8" y="18"/>
                </a:cxn>
                <a:cxn ang="0">
                  <a:pos x="36" y="25"/>
                </a:cxn>
                <a:cxn ang="0">
                  <a:pos x="36" y="25"/>
                </a:cxn>
                <a:cxn ang="0">
                  <a:pos x="31" y="31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8" y="36"/>
                </a:cxn>
              </a:cxnLst>
              <a:rect l="0" t="0" r="r" b="b"/>
              <a:pathLst>
                <a:path w="38" h="36">
                  <a:moveTo>
                    <a:pt x="18" y="36"/>
                  </a:moveTo>
                  <a:lnTo>
                    <a:pt x="18" y="36"/>
                  </a:lnTo>
                  <a:lnTo>
                    <a:pt x="13" y="36"/>
                  </a:lnTo>
                  <a:lnTo>
                    <a:pt x="8" y="35"/>
                  </a:lnTo>
                  <a:lnTo>
                    <a:pt x="4" y="30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0" y="2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87653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3315"/>
            <p:cNvSpPr>
              <a:spLocks noEditPoints="1"/>
            </p:cNvSpPr>
            <p:nvPr/>
          </p:nvSpPr>
          <p:spPr bwMode="auto">
            <a:xfrm>
              <a:off x="4518025" y="3311525"/>
              <a:ext cx="34925" cy="33338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31" y="8"/>
                </a:cxn>
                <a:cxn ang="0">
                  <a:pos x="34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8" y="21"/>
                </a:cxn>
                <a:cxn ang="0">
                  <a:pos x="36" y="28"/>
                </a:cxn>
                <a:cxn ang="0">
                  <a:pos x="33" y="33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21" y="38"/>
                </a:cxn>
                <a:cxn ang="0">
                  <a:pos x="21" y="38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0" y="31"/>
                </a:cxn>
                <a:cxn ang="0">
                  <a:pos x="7" y="28"/>
                </a:cxn>
                <a:cxn ang="0">
                  <a:pos x="7" y="28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10" y="10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21" y="5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2" y="29"/>
                </a:cxn>
                <a:cxn ang="0">
                  <a:pos x="5" y="34"/>
                </a:cxn>
                <a:cxn ang="0">
                  <a:pos x="10" y="39"/>
                </a:cxn>
                <a:cxn ang="0">
                  <a:pos x="15" y="42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38" y="36"/>
                </a:cxn>
                <a:cxn ang="0">
                  <a:pos x="42" y="29"/>
                </a:cxn>
                <a:cxn ang="0">
                  <a:pos x="42" y="29"/>
                </a:cxn>
                <a:cxn ang="0">
                  <a:pos x="44" y="21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38" y="8"/>
                </a:cxn>
                <a:cxn ang="0">
                  <a:pos x="34" y="3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4" h="42">
                  <a:moveTo>
                    <a:pt x="21" y="5"/>
                  </a:moveTo>
                  <a:lnTo>
                    <a:pt x="21" y="5"/>
                  </a:lnTo>
                  <a:lnTo>
                    <a:pt x="26" y="7"/>
                  </a:lnTo>
                  <a:lnTo>
                    <a:pt x="31" y="8"/>
                  </a:lnTo>
                  <a:lnTo>
                    <a:pt x="34" y="12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8" y="21"/>
                  </a:lnTo>
                  <a:lnTo>
                    <a:pt x="36" y="28"/>
                  </a:lnTo>
                  <a:lnTo>
                    <a:pt x="33" y="33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0" y="31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1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21" y="5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5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8" y="36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21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38" y="8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3316"/>
            <p:cNvSpPr/>
            <p:nvPr/>
          </p:nvSpPr>
          <p:spPr bwMode="auto">
            <a:xfrm>
              <a:off x="4522787" y="3314700"/>
              <a:ext cx="23813" cy="254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9" y="2"/>
                </a:cxn>
                <a:cxn ang="0">
                  <a:pos x="24" y="3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1" y="16"/>
                </a:cxn>
                <a:cxn ang="0">
                  <a:pos x="29" y="23"/>
                </a:cxn>
                <a:cxn ang="0">
                  <a:pos x="26" y="28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14" y="33"/>
                </a:cxn>
                <a:cxn ang="0">
                  <a:pos x="14" y="33"/>
                </a:cxn>
                <a:cxn ang="0">
                  <a:pos x="9" y="31"/>
                </a:cxn>
                <a:cxn ang="0">
                  <a:pos x="6" y="29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4" y="0"/>
                </a:cxn>
              </a:cxnLst>
              <a:rect l="0" t="0" r="r" b="b"/>
              <a:pathLst>
                <a:path w="31" h="33">
                  <a:moveTo>
                    <a:pt x="14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4" y="3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6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9" y="31"/>
                  </a:lnTo>
                  <a:lnTo>
                    <a:pt x="6" y="29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3317"/>
            <p:cNvSpPr/>
            <p:nvPr/>
          </p:nvSpPr>
          <p:spPr bwMode="auto">
            <a:xfrm>
              <a:off x="4518025" y="3311525"/>
              <a:ext cx="34925" cy="3333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2" y="29"/>
                </a:cxn>
                <a:cxn ang="0">
                  <a:pos x="5" y="34"/>
                </a:cxn>
                <a:cxn ang="0">
                  <a:pos x="10" y="39"/>
                </a:cxn>
                <a:cxn ang="0">
                  <a:pos x="15" y="42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38" y="36"/>
                </a:cxn>
                <a:cxn ang="0">
                  <a:pos x="42" y="29"/>
                </a:cxn>
                <a:cxn ang="0">
                  <a:pos x="42" y="29"/>
                </a:cxn>
                <a:cxn ang="0">
                  <a:pos x="44" y="21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38" y="8"/>
                </a:cxn>
                <a:cxn ang="0">
                  <a:pos x="34" y="3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5" y="34"/>
                  </a:lnTo>
                  <a:lnTo>
                    <a:pt x="10" y="39"/>
                  </a:lnTo>
                  <a:lnTo>
                    <a:pt x="15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8" y="36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21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38" y="8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3318"/>
            <p:cNvSpPr/>
            <p:nvPr/>
          </p:nvSpPr>
          <p:spPr bwMode="auto">
            <a:xfrm>
              <a:off x="3998912" y="3556000"/>
              <a:ext cx="127000" cy="104775"/>
            </a:xfrm>
            <a:custGeom>
              <a:avLst/>
              <a:gdLst/>
              <a:ahLst/>
              <a:cxnLst>
                <a:cxn ang="0">
                  <a:pos x="42" y="34"/>
                </a:cxn>
                <a:cxn ang="0">
                  <a:pos x="0" y="19"/>
                </a:cxn>
                <a:cxn ang="0">
                  <a:pos x="11" y="47"/>
                </a:cxn>
                <a:cxn ang="0">
                  <a:pos x="47" y="131"/>
                </a:cxn>
                <a:cxn ang="0">
                  <a:pos x="160" y="86"/>
                </a:cxn>
                <a:cxn ang="0">
                  <a:pos x="124" y="0"/>
                </a:cxn>
                <a:cxn ang="0">
                  <a:pos x="42" y="34"/>
                </a:cxn>
              </a:cxnLst>
              <a:rect l="0" t="0" r="r" b="b"/>
              <a:pathLst>
                <a:path w="160" h="131">
                  <a:moveTo>
                    <a:pt x="42" y="34"/>
                  </a:moveTo>
                  <a:lnTo>
                    <a:pt x="0" y="19"/>
                  </a:lnTo>
                  <a:lnTo>
                    <a:pt x="11" y="47"/>
                  </a:lnTo>
                  <a:lnTo>
                    <a:pt x="47" y="131"/>
                  </a:lnTo>
                  <a:lnTo>
                    <a:pt x="160" y="86"/>
                  </a:lnTo>
                  <a:lnTo>
                    <a:pt x="124" y="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3319"/>
            <p:cNvSpPr/>
            <p:nvPr/>
          </p:nvSpPr>
          <p:spPr bwMode="auto">
            <a:xfrm>
              <a:off x="4043362" y="3582987"/>
              <a:ext cx="52388" cy="53975"/>
            </a:xfrm>
            <a:custGeom>
              <a:avLst/>
              <a:gdLst/>
              <a:ahLst/>
              <a:cxnLst>
                <a:cxn ang="0">
                  <a:pos x="5" y="50"/>
                </a:cxn>
                <a:cxn ang="0">
                  <a:pos x="5" y="50"/>
                </a:cxn>
                <a:cxn ang="0">
                  <a:pos x="2" y="44"/>
                </a:cxn>
                <a:cxn ang="0">
                  <a:pos x="0" y="39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4" y="16"/>
                </a:cxn>
                <a:cxn ang="0">
                  <a:pos x="8" y="8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30" y="0"/>
                </a:cxn>
                <a:cxn ang="0">
                  <a:pos x="38" y="1"/>
                </a:cxn>
                <a:cxn ang="0">
                  <a:pos x="46" y="5"/>
                </a:cxn>
                <a:cxn ang="0">
                  <a:pos x="51" y="10"/>
                </a:cxn>
                <a:cxn ang="0">
                  <a:pos x="56" y="14"/>
                </a:cxn>
                <a:cxn ang="0">
                  <a:pos x="59" y="21"/>
                </a:cxn>
                <a:cxn ang="0">
                  <a:pos x="61" y="26"/>
                </a:cxn>
                <a:cxn ang="0">
                  <a:pos x="61" y="26"/>
                </a:cxn>
                <a:cxn ang="0">
                  <a:pos x="62" y="26"/>
                </a:cxn>
                <a:cxn ang="0">
                  <a:pos x="64" y="29"/>
                </a:cxn>
                <a:cxn ang="0">
                  <a:pos x="67" y="36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7" y="44"/>
                </a:cxn>
                <a:cxn ang="0">
                  <a:pos x="64" y="47"/>
                </a:cxn>
                <a:cxn ang="0">
                  <a:pos x="52" y="18"/>
                </a:cxn>
                <a:cxn ang="0">
                  <a:pos x="52" y="18"/>
                </a:cxn>
                <a:cxn ang="0">
                  <a:pos x="49" y="16"/>
                </a:cxn>
                <a:cxn ang="0">
                  <a:pos x="43" y="10"/>
                </a:cxn>
                <a:cxn ang="0">
                  <a:pos x="39" y="8"/>
                </a:cxn>
                <a:cxn ang="0">
                  <a:pos x="33" y="6"/>
                </a:cxn>
                <a:cxn ang="0">
                  <a:pos x="26" y="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0" y="16"/>
                </a:cxn>
                <a:cxn ang="0">
                  <a:pos x="7" y="21"/>
                </a:cxn>
                <a:cxn ang="0">
                  <a:pos x="5" y="26"/>
                </a:cxn>
                <a:cxn ang="0">
                  <a:pos x="5" y="34"/>
                </a:cxn>
                <a:cxn ang="0">
                  <a:pos x="5" y="37"/>
                </a:cxn>
                <a:cxn ang="0">
                  <a:pos x="18" y="67"/>
                </a:cxn>
                <a:cxn ang="0">
                  <a:pos x="18" y="67"/>
                </a:cxn>
                <a:cxn ang="0">
                  <a:pos x="15" y="67"/>
                </a:cxn>
                <a:cxn ang="0">
                  <a:pos x="12" y="65"/>
                </a:cxn>
                <a:cxn ang="0">
                  <a:pos x="8" y="62"/>
                </a:cxn>
                <a:cxn ang="0">
                  <a:pos x="5" y="53"/>
                </a:cxn>
                <a:cxn ang="0">
                  <a:pos x="5" y="53"/>
                </a:cxn>
                <a:cxn ang="0">
                  <a:pos x="4" y="52"/>
                </a:cxn>
                <a:cxn ang="0">
                  <a:pos x="5" y="50"/>
                </a:cxn>
              </a:cxnLst>
              <a:rect l="0" t="0" r="r" b="b"/>
              <a:pathLst>
                <a:path w="67" h="67">
                  <a:moveTo>
                    <a:pt x="5" y="50"/>
                  </a:moveTo>
                  <a:lnTo>
                    <a:pt x="5" y="50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30" y="0"/>
                  </a:lnTo>
                  <a:lnTo>
                    <a:pt x="38" y="1"/>
                  </a:lnTo>
                  <a:lnTo>
                    <a:pt x="46" y="5"/>
                  </a:lnTo>
                  <a:lnTo>
                    <a:pt x="51" y="10"/>
                  </a:lnTo>
                  <a:lnTo>
                    <a:pt x="56" y="14"/>
                  </a:lnTo>
                  <a:lnTo>
                    <a:pt x="59" y="21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2" y="26"/>
                  </a:lnTo>
                  <a:lnTo>
                    <a:pt x="64" y="29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7" y="44"/>
                  </a:lnTo>
                  <a:lnTo>
                    <a:pt x="64" y="47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9" y="16"/>
                  </a:lnTo>
                  <a:lnTo>
                    <a:pt x="43" y="10"/>
                  </a:lnTo>
                  <a:lnTo>
                    <a:pt x="39" y="8"/>
                  </a:lnTo>
                  <a:lnTo>
                    <a:pt x="33" y="6"/>
                  </a:lnTo>
                  <a:lnTo>
                    <a:pt x="2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5" y="11"/>
                  </a:lnTo>
                  <a:lnTo>
                    <a:pt x="10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5" y="67"/>
                  </a:lnTo>
                  <a:lnTo>
                    <a:pt x="12" y="65"/>
                  </a:lnTo>
                  <a:lnTo>
                    <a:pt x="8" y="62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4" y="52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A67C5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3320"/>
            <p:cNvSpPr/>
            <p:nvPr/>
          </p:nvSpPr>
          <p:spPr bwMode="auto">
            <a:xfrm>
              <a:off x="4043362" y="3582987"/>
              <a:ext cx="52388" cy="53975"/>
            </a:xfrm>
            <a:custGeom>
              <a:avLst/>
              <a:gdLst/>
              <a:ahLst/>
              <a:cxnLst>
                <a:cxn ang="0">
                  <a:pos x="5" y="50"/>
                </a:cxn>
                <a:cxn ang="0">
                  <a:pos x="5" y="50"/>
                </a:cxn>
                <a:cxn ang="0">
                  <a:pos x="2" y="44"/>
                </a:cxn>
                <a:cxn ang="0">
                  <a:pos x="0" y="39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4" y="16"/>
                </a:cxn>
                <a:cxn ang="0">
                  <a:pos x="8" y="8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30" y="0"/>
                </a:cxn>
                <a:cxn ang="0">
                  <a:pos x="38" y="1"/>
                </a:cxn>
                <a:cxn ang="0">
                  <a:pos x="46" y="5"/>
                </a:cxn>
                <a:cxn ang="0">
                  <a:pos x="51" y="10"/>
                </a:cxn>
                <a:cxn ang="0">
                  <a:pos x="56" y="14"/>
                </a:cxn>
                <a:cxn ang="0">
                  <a:pos x="59" y="21"/>
                </a:cxn>
                <a:cxn ang="0">
                  <a:pos x="61" y="26"/>
                </a:cxn>
                <a:cxn ang="0">
                  <a:pos x="61" y="26"/>
                </a:cxn>
                <a:cxn ang="0">
                  <a:pos x="62" y="26"/>
                </a:cxn>
                <a:cxn ang="0">
                  <a:pos x="64" y="29"/>
                </a:cxn>
                <a:cxn ang="0">
                  <a:pos x="67" y="36"/>
                </a:cxn>
                <a:cxn ang="0">
                  <a:pos x="67" y="36"/>
                </a:cxn>
                <a:cxn ang="0">
                  <a:pos x="67" y="40"/>
                </a:cxn>
                <a:cxn ang="0">
                  <a:pos x="67" y="44"/>
                </a:cxn>
                <a:cxn ang="0">
                  <a:pos x="64" y="47"/>
                </a:cxn>
                <a:cxn ang="0">
                  <a:pos x="52" y="18"/>
                </a:cxn>
                <a:cxn ang="0">
                  <a:pos x="52" y="18"/>
                </a:cxn>
                <a:cxn ang="0">
                  <a:pos x="49" y="16"/>
                </a:cxn>
                <a:cxn ang="0">
                  <a:pos x="43" y="10"/>
                </a:cxn>
                <a:cxn ang="0">
                  <a:pos x="39" y="8"/>
                </a:cxn>
                <a:cxn ang="0">
                  <a:pos x="33" y="6"/>
                </a:cxn>
                <a:cxn ang="0">
                  <a:pos x="26" y="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5" y="11"/>
                </a:cxn>
                <a:cxn ang="0">
                  <a:pos x="10" y="16"/>
                </a:cxn>
                <a:cxn ang="0">
                  <a:pos x="7" y="21"/>
                </a:cxn>
                <a:cxn ang="0">
                  <a:pos x="5" y="26"/>
                </a:cxn>
                <a:cxn ang="0">
                  <a:pos x="5" y="34"/>
                </a:cxn>
                <a:cxn ang="0">
                  <a:pos x="5" y="37"/>
                </a:cxn>
                <a:cxn ang="0">
                  <a:pos x="18" y="67"/>
                </a:cxn>
                <a:cxn ang="0">
                  <a:pos x="18" y="67"/>
                </a:cxn>
                <a:cxn ang="0">
                  <a:pos x="15" y="67"/>
                </a:cxn>
                <a:cxn ang="0">
                  <a:pos x="12" y="65"/>
                </a:cxn>
                <a:cxn ang="0">
                  <a:pos x="8" y="62"/>
                </a:cxn>
                <a:cxn ang="0">
                  <a:pos x="5" y="53"/>
                </a:cxn>
                <a:cxn ang="0">
                  <a:pos x="5" y="53"/>
                </a:cxn>
                <a:cxn ang="0">
                  <a:pos x="4" y="52"/>
                </a:cxn>
                <a:cxn ang="0">
                  <a:pos x="5" y="50"/>
                </a:cxn>
              </a:cxnLst>
              <a:rect l="0" t="0" r="r" b="b"/>
              <a:pathLst>
                <a:path w="67" h="67">
                  <a:moveTo>
                    <a:pt x="5" y="50"/>
                  </a:moveTo>
                  <a:lnTo>
                    <a:pt x="5" y="50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30" y="0"/>
                  </a:lnTo>
                  <a:lnTo>
                    <a:pt x="38" y="1"/>
                  </a:lnTo>
                  <a:lnTo>
                    <a:pt x="46" y="5"/>
                  </a:lnTo>
                  <a:lnTo>
                    <a:pt x="51" y="10"/>
                  </a:lnTo>
                  <a:lnTo>
                    <a:pt x="56" y="14"/>
                  </a:lnTo>
                  <a:lnTo>
                    <a:pt x="59" y="21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2" y="26"/>
                  </a:lnTo>
                  <a:lnTo>
                    <a:pt x="64" y="29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7" y="44"/>
                  </a:lnTo>
                  <a:lnTo>
                    <a:pt x="64" y="47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9" y="16"/>
                  </a:lnTo>
                  <a:lnTo>
                    <a:pt x="43" y="10"/>
                  </a:lnTo>
                  <a:lnTo>
                    <a:pt x="39" y="8"/>
                  </a:lnTo>
                  <a:lnTo>
                    <a:pt x="33" y="6"/>
                  </a:lnTo>
                  <a:lnTo>
                    <a:pt x="2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5" y="11"/>
                  </a:lnTo>
                  <a:lnTo>
                    <a:pt x="10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5" y="67"/>
                  </a:lnTo>
                  <a:lnTo>
                    <a:pt x="12" y="65"/>
                  </a:lnTo>
                  <a:lnTo>
                    <a:pt x="8" y="62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4" y="52"/>
                  </a:lnTo>
                  <a:lnTo>
                    <a:pt x="5" y="5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3321"/>
            <p:cNvSpPr/>
            <p:nvPr/>
          </p:nvSpPr>
          <p:spPr bwMode="auto">
            <a:xfrm>
              <a:off x="4051300" y="3614737"/>
              <a:ext cx="14288" cy="22225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8" y="23"/>
                </a:cxn>
                <a:cxn ang="0">
                  <a:pos x="18" y="24"/>
                </a:cxn>
                <a:cxn ang="0">
                  <a:pos x="18" y="26"/>
                </a:cxn>
                <a:cxn ang="0">
                  <a:pos x="11" y="28"/>
                </a:cxn>
                <a:cxn ang="0">
                  <a:pos x="11" y="28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8" y="23"/>
                </a:cxn>
              </a:cxnLst>
              <a:rect l="0" t="0" r="r" b="b"/>
              <a:pathLst>
                <a:path w="18" h="28">
                  <a:moveTo>
                    <a:pt x="18" y="23"/>
                  </a:move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A67C5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3322"/>
            <p:cNvSpPr/>
            <p:nvPr/>
          </p:nvSpPr>
          <p:spPr bwMode="auto">
            <a:xfrm>
              <a:off x="4076700" y="3603625"/>
              <a:ext cx="15875" cy="22225"/>
            </a:xfrm>
            <a:custGeom>
              <a:avLst/>
              <a:gdLst/>
              <a:ahLst/>
              <a:cxnLst>
                <a:cxn ang="0">
                  <a:pos x="19" y="23"/>
                </a:cxn>
                <a:cxn ang="0">
                  <a:pos x="19" y="23"/>
                </a:cxn>
                <a:cxn ang="0">
                  <a:pos x="19" y="24"/>
                </a:cxn>
                <a:cxn ang="0">
                  <a:pos x="18" y="26"/>
                </a:cxn>
                <a:cxn ang="0">
                  <a:pos x="11" y="27"/>
                </a:cxn>
                <a:cxn ang="0">
                  <a:pos x="11" y="27"/>
                </a:cxn>
                <a:cxn ang="0">
                  <a:pos x="9" y="27"/>
                </a:cxn>
                <a:cxn ang="0">
                  <a:pos x="8" y="2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9" y="23"/>
                </a:cxn>
              </a:cxnLst>
              <a:rect l="0" t="0" r="r" b="b"/>
              <a:pathLst>
                <a:path w="19" h="27">
                  <a:moveTo>
                    <a:pt x="19" y="23"/>
                  </a:moveTo>
                  <a:lnTo>
                    <a:pt x="19" y="23"/>
                  </a:lnTo>
                  <a:lnTo>
                    <a:pt x="19" y="24"/>
                  </a:lnTo>
                  <a:lnTo>
                    <a:pt x="18" y="26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A67C5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3323"/>
            <p:cNvSpPr/>
            <p:nvPr/>
          </p:nvSpPr>
          <p:spPr bwMode="auto">
            <a:xfrm>
              <a:off x="4043362" y="3625850"/>
              <a:ext cx="4763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5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67C5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3324"/>
            <p:cNvSpPr/>
            <p:nvPr/>
          </p:nvSpPr>
          <p:spPr bwMode="auto">
            <a:xfrm>
              <a:off x="4092575" y="3605212"/>
              <a:ext cx="4763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C5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3325"/>
            <p:cNvSpPr/>
            <p:nvPr/>
          </p:nvSpPr>
          <p:spPr bwMode="auto">
            <a:xfrm>
              <a:off x="4173537" y="3484562"/>
              <a:ext cx="127000" cy="104775"/>
            </a:xfrm>
            <a:custGeom>
              <a:avLst/>
              <a:gdLst/>
              <a:ahLst/>
              <a:cxnLst>
                <a:cxn ang="0">
                  <a:pos x="42" y="35"/>
                </a:cxn>
                <a:cxn ang="0">
                  <a:pos x="0" y="20"/>
                </a:cxn>
                <a:cxn ang="0">
                  <a:pos x="11" y="48"/>
                </a:cxn>
                <a:cxn ang="0">
                  <a:pos x="47" y="132"/>
                </a:cxn>
                <a:cxn ang="0">
                  <a:pos x="159" y="87"/>
                </a:cxn>
                <a:cxn ang="0">
                  <a:pos x="124" y="0"/>
                </a:cxn>
                <a:cxn ang="0">
                  <a:pos x="42" y="35"/>
                </a:cxn>
              </a:cxnLst>
              <a:rect l="0" t="0" r="r" b="b"/>
              <a:pathLst>
                <a:path w="159" h="132">
                  <a:moveTo>
                    <a:pt x="42" y="35"/>
                  </a:moveTo>
                  <a:lnTo>
                    <a:pt x="0" y="20"/>
                  </a:lnTo>
                  <a:lnTo>
                    <a:pt x="11" y="48"/>
                  </a:lnTo>
                  <a:lnTo>
                    <a:pt x="47" y="132"/>
                  </a:lnTo>
                  <a:lnTo>
                    <a:pt x="159" y="87"/>
                  </a:lnTo>
                  <a:lnTo>
                    <a:pt x="124" y="0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D3465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3326"/>
            <p:cNvSpPr>
              <a:spLocks noEditPoints="1"/>
            </p:cNvSpPr>
            <p:nvPr/>
          </p:nvSpPr>
          <p:spPr bwMode="auto">
            <a:xfrm>
              <a:off x="4202112" y="3513137"/>
              <a:ext cx="71438" cy="47625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45" y="21"/>
                </a:cxn>
                <a:cxn ang="0">
                  <a:pos x="34" y="24"/>
                </a:cxn>
                <a:cxn ang="0">
                  <a:pos x="0" y="37"/>
                </a:cxn>
                <a:cxn ang="0">
                  <a:pos x="3" y="42"/>
                </a:cxn>
                <a:cxn ang="0">
                  <a:pos x="9" y="45"/>
                </a:cxn>
                <a:cxn ang="0">
                  <a:pos x="16" y="55"/>
                </a:cxn>
                <a:cxn ang="0">
                  <a:pos x="26" y="58"/>
                </a:cxn>
                <a:cxn ang="0">
                  <a:pos x="37" y="55"/>
                </a:cxn>
                <a:cxn ang="0">
                  <a:pos x="45" y="47"/>
                </a:cxn>
                <a:cxn ang="0">
                  <a:pos x="45" y="34"/>
                </a:cxn>
                <a:cxn ang="0">
                  <a:pos x="49" y="27"/>
                </a:cxn>
                <a:cxn ang="0">
                  <a:pos x="52" y="27"/>
                </a:cxn>
                <a:cxn ang="0">
                  <a:pos x="55" y="31"/>
                </a:cxn>
                <a:cxn ang="0">
                  <a:pos x="65" y="39"/>
                </a:cxn>
                <a:cxn ang="0">
                  <a:pos x="81" y="37"/>
                </a:cxn>
                <a:cxn ang="0">
                  <a:pos x="89" y="29"/>
                </a:cxn>
                <a:cxn ang="0">
                  <a:pos x="91" y="16"/>
                </a:cxn>
                <a:cxn ang="0">
                  <a:pos x="89" y="10"/>
                </a:cxn>
                <a:cxn ang="0">
                  <a:pos x="91" y="6"/>
                </a:cxn>
                <a:cxn ang="0">
                  <a:pos x="76" y="5"/>
                </a:cxn>
                <a:cxn ang="0">
                  <a:pos x="50" y="19"/>
                </a:cxn>
                <a:cxn ang="0">
                  <a:pos x="5" y="39"/>
                </a:cxn>
                <a:cxn ang="0">
                  <a:pos x="5" y="37"/>
                </a:cxn>
                <a:cxn ang="0">
                  <a:pos x="6" y="37"/>
                </a:cxn>
                <a:cxn ang="0">
                  <a:pos x="44" y="39"/>
                </a:cxn>
                <a:cxn ang="0">
                  <a:pos x="40" y="47"/>
                </a:cxn>
                <a:cxn ang="0">
                  <a:pos x="34" y="54"/>
                </a:cxn>
                <a:cxn ang="0">
                  <a:pos x="19" y="54"/>
                </a:cxn>
                <a:cxn ang="0">
                  <a:pos x="11" y="42"/>
                </a:cxn>
                <a:cxn ang="0">
                  <a:pos x="18" y="32"/>
                </a:cxn>
                <a:cxn ang="0">
                  <a:pos x="36" y="27"/>
                </a:cxn>
                <a:cxn ang="0">
                  <a:pos x="39" y="29"/>
                </a:cxn>
                <a:cxn ang="0">
                  <a:pos x="44" y="39"/>
                </a:cxn>
                <a:cxn ang="0">
                  <a:pos x="78" y="34"/>
                </a:cxn>
                <a:cxn ang="0">
                  <a:pos x="68" y="36"/>
                </a:cxn>
                <a:cxn ang="0">
                  <a:pos x="60" y="32"/>
                </a:cxn>
                <a:cxn ang="0">
                  <a:pos x="57" y="19"/>
                </a:cxn>
                <a:cxn ang="0">
                  <a:pos x="68" y="11"/>
                </a:cxn>
                <a:cxn ang="0">
                  <a:pos x="79" y="8"/>
                </a:cxn>
                <a:cxn ang="0">
                  <a:pos x="86" y="11"/>
                </a:cxn>
                <a:cxn ang="0">
                  <a:pos x="86" y="29"/>
                </a:cxn>
                <a:cxn ang="0">
                  <a:pos x="88" y="6"/>
                </a:cxn>
                <a:cxn ang="0">
                  <a:pos x="88" y="5"/>
                </a:cxn>
                <a:cxn ang="0">
                  <a:pos x="89" y="5"/>
                </a:cxn>
              </a:cxnLst>
              <a:rect l="0" t="0" r="r" b="b"/>
              <a:pathLst>
                <a:path w="91" h="58">
                  <a:moveTo>
                    <a:pt x="50" y="19"/>
                  </a:moveTo>
                  <a:lnTo>
                    <a:pt x="50" y="19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34" y="24"/>
                  </a:lnTo>
                  <a:lnTo>
                    <a:pt x="26" y="26"/>
                  </a:lnTo>
                  <a:lnTo>
                    <a:pt x="13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6" y="42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58"/>
                  </a:lnTo>
                  <a:lnTo>
                    <a:pt x="26" y="58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7" y="55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7" y="42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1"/>
                  </a:lnTo>
                  <a:lnTo>
                    <a:pt x="47" y="29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60" y="36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71" y="41"/>
                  </a:lnTo>
                  <a:lnTo>
                    <a:pt x="76" y="39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6" y="34"/>
                  </a:lnTo>
                  <a:lnTo>
                    <a:pt x="89" y="29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91" y="16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76" y="5"/>
                  </a:lnTo>
                  <a:lnTo>
                    <a:pt x="63" y="10"/>
                  </a:lnTo>
                  <a:lnTo>
                    <a:pt x="57" y="14"/>
                  </a:lnTo>
                  <a:lnTo>
                    <a:pt x="50" y="19"/>
                  </a:lnTo>
                  <a:lnTo>
                    <a:pt x="50" y="1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44" y="39"/>
                  </a:moveTo>
                  <a:lnTo>
                    <a:pt x="44" y="39"/>
                  </a:lnTo>
                  <a:lnTo>
                    <a:pt x="44" y="42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7" y="50"/>
                  </a:lnTo>
                  <a:lnTo>
                    <a:pt x="34" y="54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54"/>
                  </a:lnTo>
                  <a:lnTo>
                    <a:pt x="16" y="5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9" y="29"/>
                  </a:lnTo>
                  <a:lnTo>
                    <a:pt x="42" y="32"/>
                  </a:lnTo>
                  <a:lnTo>
                    <a:pt x="44" y="39"/>
                  </a:lnTo>
                  <a:lnTo>
                    <a:pt x="44" y="39"/>
                  </a:lnTo>
                  <a:close/>
                  <a:moveTo>
                    <a:pt x="86" y="29"/>
                  </a:moveTo>
                  <a:lnTo>
                    <a:pt x="86" y="29"/>
                  </a:lnTo>
                  <a:lnTo>
                    <a:pt x="78" y="34"/>
                  </a:lnTo>
                  <a:lnTo>
                    <a:pt x="71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2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57" y="26"/>
                  </a:lnTo>
                  <a:lnTo>
                    <a:pt x="55" y="23"/>
                  </a:lnTo>
                  <a:lnTo>
                    <a:pt x="57" y="19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8" y="11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8" y="21"/>
                  </a:lnTo>
                  <a:lnTo>
                    <a:pt x="88" y="26"/>
                  </a:lnTo>
                  <a:lnTo>
                    <a:pt x="86" y="29"/>
                  </a:lnTo>
                  <a:lnTo>
                    <a:pt x="86" y="29"/>
                  </a:lnTo>
                  <a:close/>
                  <a:moveTo>
                    <a:pt x="88" y="6"/>
                  </a:moveTo>
                  <a:lnTo>
                    <a:pt x="88" y="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8" y="6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3327"/>
            <p:cNvSpPr/>
            <p:nvPr/>
          </p:nvSpPr>
          <p:spPr bwMode="auto">
            <a:xfrm>
              <a:off x="3970337" y="3392487"/>
              <a:ext cx="127000" cy="104775"/>
            </a:xfrm>
            <a:custGeom>
              <a:avLst/>
              <a:gdLst/>
              <a:ahLst/>
              <a:cxnLst>
                <a:cxn ang="0">
                  <a:pos x="117" y="97"/>
                </a:cxn>
                <a:cxn ang="0">
                  <a:pos x="160" y="112"/>
                </a:cxn>
                <a:cxn ang="0">
                  <a:pos x="148" y="84"/>
                </a:cxn>
                <a:cxn ang="0">
                  <a:pos x="113" y="0"/>
                </a:cxn>
                <a:cxn ang="0">
                  <a:pos x="0" y="47"/>
                </a:cxn>
                <a:cxn ang="0">
                  <a:pos x="36" y="132"/>
                </a:cxn>
                <a:cxn ang="0">
                  <a:pos x="117" y="97"/>
                </a:cxn>
              </a:cxnLst>
              <a:rect l="0" t="0" r="r" b="b"/>
              <a:pathLst>
                <a:path w="160" h="132">
                  <a:moveTo>
                    <a:pt x="117" y="97"/>
                  </a:moveTo>
                  <a:lnTo>
                    <a:pt x="160" y="112"/>
                  </a:lnTo>
                  <a:lnTo>
                    <a:pt x="148" y="84"/>
                  </a:lnTo>
                  <a:lnTo>
                    <a:pt x="113" y="0"/>
                  </a:lnTo>
                  <a:lnTo>
                    <a:pt x="0" y="47"/>
                  </a:lnTo>
                  <a:lnTo>
                    <a:pt x="36" y="132"/>
                  </a:lnTo>
                  <a:lnTo>
                    <a:pt x="117" y="97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3328"/>
            <p:cNvSpPr/>
            <p:nvPr/>
          </p:nvSpPr>
          <p:spPr bwMode="auto">
            <a:xfrm>
              <a:off x="4005262" y="3419475"/>
              <a:ext cx="31750" cy="2063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29" y="2"/>
                </a:cxn>
                <a:cxn ang="0">
                  <a:pos x="31" y="5"/>
                </a:cxn>
                <a:cxn ang="0">
                  <a:pos x="34" y="3"/>
                </a:cxn>
                <a:cxn ang="0">
                  <a:pos x="34" y="3"/>
                </a:cxn>
                <a:cxn ang="0">
                  <a:pos x="34" y="3"/>
                </a:cxn>
                <a:cxn ang="0">
                  <a:pos x="38" y="5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11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2" y="26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5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5" y="8"/>
                </a:cxn>
              </a:cxnLst>
              <a:rect l="0" t="0" r="r" b="b"/>
              <a:pathLst>
                <a:path w="39" h="26">
                  <a:moveTo>
                    <a:pt x="5" y="8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11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3329"/>
            <p:cNvSpPr/>
            <p:nvPr/>
          </p:nvSpPr>
          <p:spPr bwMode="auto">
            <a:xfrm>
              <a:off x="4005262" y="3419475"/>
              <a:ext cx="31750" cy="2063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29" y="2"/>
                </a:cxn>
                <a:cxn ang="0">
                  <a:pos x="31" y="5"/>
                </a:cxn>
                <a:cxn ang="0">
                  <a:pos x="34" y="3"/>
                </a:cxn>
                <a:cxn ang="0">
                  <a:pos x="34" y="3"/>
                </a:cxn>
                <a:cxn ang="0">
                  <a:pos x="34" y="3"/>
                </a:cxn>
                <a:cxn ang="0">
                  <a:pos x="38" y="5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11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2" y="26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5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5" y="8"/>
                </a:cxn>
              </a:cxnLst>
              <a:rect l="0" t="0" r="r" b="b"/>
              <a:pathLst>
                <a:path w="39" h="26">
                  <a:moveTo>
                    <a:pt x="5" y="8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11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5" y="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3330"/>
            <p:cNvSpPr>
              <a:spLocks noEditPoints="1"/>
            </p:cNvSpPr>
            <p:nvPr/>
          </p:nvSpPr>
          <p:spPr bwMode="auto">
            <a:xfrm>
              <a:off x="4010025" y="3432175"/>
              <a:ext cx="34925" cy="39688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16" y="34"/>
                </a:cxn>
                <a:cxn ang="0">
                  <a:pos x="9" y="23"/>
                </a:cxn>
                <a:cxn ang="0">
                  <a:pos x="32" y="13"/>
                </a:cxn>
                <a:cxn ang="0">
                  <a:pos x="35" y="26"/>
                </a:cxn>
                <a:cxn ang="0">
                  <a:pos x="32" y="0"/>
                </a:cxn>
                <a:cxn ang="0">
                  <a:pos x="0" y="13"/>
                </a:cxn>
                <a:cxn ang="0">
                  <a:pos x="19" y="49"/>
                </a:cxn>
                <a:cxn ang="0">
                  <a:pos x="19" y="49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2" y="51"/>
                </a:cxn>
                <a:cxn ang="0">
                  <a:pos x="44" y="41"/>
                </a:cxn>
                <a:cxn ang="0">
                  <a:pos x="44" y="41"/>
                </a:cxn>
                <a:cxn ang="0">
                  <a:pos x="44" y="39"/>
                </a:cxn>
                <a:cxn ang="0">
                  <a:pos x="44" y="38"/>
                </a:cxn>
                <a:cxn ang="0">
                  <a:pos x="32" y="0"/>
                </a:cxn>
              </a:cxnLst>
              <a:rect l="0" t="0" r="r" b="b"/>
              <a:pathLst>
                <a:path w="44" h="51">
                  <a:moveTo>
                    <a:pt x="35" y="26"/>
                  </a:moveTo>
                  <a:lnTo>
                    <a:pt x="16" y="34"/>
                  </a:lnTo>
                  <a:lnTo>
                    <a:pt x="9" y="23"/>
                  </a:lnTo>
                  <a:lnTo>
                    <a:pt x="32" y="13"/>
                  </a:lnTo>
                  <a:lnTo>
                    <a:pt x="35" y="26"/>
                  </a:lnTo>
                  <a:close/>
                  <a:moveTo>
                    <a:pt x="32" y="0"/>
                  </a:moveTo>
                  <a:lnTo>
                    <a:pt x="0" y="13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44" y="41"/>
                  </a:lnTo>
                  <a:lnTo>
                    <a:pt x="44" y="41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3331"/>
            <p:cNvSpPr/>
            <p:nvPr/>
          </p:nvSpPr>
          <p:spPr bwMode="auto">
            <a:xfrm>
              <a:off x="4189412" y="3302000"/>
              <a:ext cx="125413" cy="104775"/>
            </a:xfrm>
            <a:custGeom>
              <a:avLst/>
              <a:gdLst/>
              <a:ahLst/>
              <a:cxnLst>
                <a:cxn ang="0">
                  <a:pos x="116" y="97"/>
                </a:cxn>
                <a:cxn ang="0">
                  <a:pos x="158" y="112"/>
                </a:cxn>
                <a:cxn ang="0">
                  <a:pos x="147" y="86"/>
                </a:cxn>
                <a:cxn ang="0">
                  <a:pos x="113" y="0"/>
                </a:cxn>
                <a:cxn ang="0">
                  <a:pos x="0" y="47"/>
                </a:cxn>
                <a:cxn ang="0">
                  <a:pos x="35" y="132"/>
                </a:cxn>
                <a:cxn ang="0">
                  <a:pos x="116" y="97"/>
                </a:cxn>
              </a:cxnLst>
              <a:rect l="0" t="0" r="r" b="b"/>
              <a:pathLst>
                <a:path w="158" h="132">
                  <a:moveTo>
                    <a:pt x="116" y="97"/>
                  </a:moveTo>
                  <a:lnTo>
                    <a:pt x="158" y="112"/>
                  </a:lnTo>
                  <a:lnTo>
                    <a:pt x="147" y="86"/>
                  </a:lnTo>
                  <a:lnTo>
                    <a:pt x="113" y="0"/>
                  </a:lnTo>
                  <a:lnTo>
                    <a:pt x="0" y="47"/>
                  </a:lnTo>
                  <a:lnTo>
                    <a:pt x="35" y="132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3332"/>
            <p:cNvSpPr>
              <a:spLocks noEditPoints="1"/>
            </p:cNvSpPr>
            <p:nvPr/>
          </p:nvSpPr>
          <p:spPr bwMode="auto">
            <a:xfrm>
              <a:off x="4214812" y="3324225"/>
              <a:ext cx="61913" cy="6191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15" y="66"/>
                </a:cxn>
                <a:cxn ang="0">
                  <a:pos x="15" y="66"/>
                </a:cxn>
                <a:cxn ang="0">
                  <a:pos x="18" y="69"/>
                </a:cxn>
                <a:cxn ang="0">
                  <a:pos x="23" y="69"/>
                </a:cxn>
                <a:cxn ang="0">
                  <a:pos x="44" y="59"/>
                </a:cxn>
                <a:cxn ang="0">
                  <a:pos x="47" y="67"/>
                </a:cxn>
                <a:cxn ang="0">
                  <a:pos x="28" y="77"/>
                </a:cxn>
                <a:cxn ang="0">
                  <a:pos x="28" y="79"/>
                </a:cxn>
                <a:cxn ang="0">
                  <a:pos x="77" y="57"/>
                </a:cxn>
                <a:cxn ang="0">
                  <a:pos x="77" y="56"/>
                </a:cxn>
                <a:cxn ang="0">
                  <a:pos x="55" y="64"/>
                </a:cxn>
                <a:cxn ang="0">
                  <a:pos x="52" y="56"/>
                </a:cxn>
                <a:cxn ang="0">
                  <a:pos x="75" y="46"/>
                </a:cxn>
                <a:cxn ang="0">
                  <a:pos x="75" y="46"/>
                </a:cxn>
                <a:cxn ang="0">
                  <a:pos x="78" y="44"/>
                </a:cxn>
                <a:cxn ang="0">
                  <a:pos x="78" y="39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44" y="54"/>
                </a:cxn>
                <a:cxn ang="0">
                  <a:pos x="44" y="54"/>
                </a:cxn>
                <a:cxn ang="0">
                  <a:pos x="44" y="53"/>
                </a:cxn>
                <a:cxn ang="0">
                  <a:pos x="46" y="51"/>
                </a:cxn>
                <a:cxn ang="0">
                  <a:pos x="46" y="51"/>
                </a:cxn>
                <a:cxn ang="0">
                  <a:pos x="47" y="51"/>
                </a:cxn>
                <a:cxn ang="0">
                  <a:pos x="49" y="53"/>
                </a:cxn>
                <a:cxn ang="0">
                  <a:pos x="49" y="53"/>
                </a:cxn>
                <a:cxn ang="0">
                  <a:pos x="49" y="54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6" y="56"/>
                </a:cxn>
                <a:cxn ang="0">
                  <a:pos x="44" y="54"/>
                </a:cxn>
                <a:cxn ang="0">
                  <a:pos x="44" y="54"/>
                </a:cxn>
                <a:cxn ang="0">
                  <a:pos x="75" y="38"/>
                </a:cxn>
                <a:cxn ang="0">
                  <a:pos x="16" y="61"/>
                </a:cxn>
                <a:cxn ang="0">
                  <a:pos x="3" y="28"/>
                </a:cxn>
                <a:cxn ang="0">
                  <a:pos x="60" y="4"/>
                </a:cxn>
                <a:cxn ang="0">
                  <a:pos x="75" y="38"/>
                </a:cxn>
              </a:cxnLst>
              <a:rect l="0" t="0" r="r" b="b"/>
              <a:pathLst>
                <a:path w="78" h="79">
                  <a:moveTo>
                    <a:pt x="55" y="0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8" y="69"/>
                  </a:lnTo>
                  <a:lnTo>
                    <a:pt x="23" y="69"/>
                  </a:lnTo>
                  <a:lnTo>
                    <a:pt x="44" y="59"/>
                  </a:lnTo>
                  <a:lnTo>
                    <a:pt x="47" y="6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77" y="57"/>
                  </a:lnTo>
                  <a:lnTo>
                    <a:pt x="77" y="56"/>
                  </a:lnTo>
                  <a:lnTo>
                    <a:pt x="55" y="64"/>
                  </a:lnTo>
                  <a:lnTo>
                    <a:pt x="52" y="5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8" y="44"/>
                  </a:lnTo>
                  <a:lnTo>
                    <a:pt x="78" y="39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44" y="54"/>
                  </a:moveTo>
                  <a:lnTo>
                    <a:pt x="44" y="54"/>
                  </a:lnTo>
                  <a:lnTo>
                    <a:pt x="44" y="53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7" y="51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9" y="54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4" y="54"/>
                  </a:lnTo>
                  <a:lnTo>
                    <a:pt x="44" y="54"/>
                  </a:lnTo>
                  <a:close/>
                  <a:moveTo>
                    <a:pt x="75" y="38"/>
                  </a:moveTo>
                  <a:lnTo>
                    <a:pt x="16" y="61"/>
                  </a:lnTo>
                  <a:lnTo>
                    <a:pt x="3" y="28"/>
                  </a:lnTo>
                  <a:lnTo>
                    <a:pt x="60" y="4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A67C5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3333"/>
            <p:cNvSpPr/>
            <p:nvPr/>
          </p:nvSpPr>
          <p:spPr bwMode="auto">
            <a:xfrm>
              <a:off x="4418012" y="3390900"/>
              <a:ext cx="127000" cy="104775"/>
            </a:xfrm>
            <a:custGeom>
              <a:avLst/>
              <a:gdLst/>
              <a:ahLst/>
              <a:cxnLst>
                <a:cxn ang="0">
                  <a:pos x="42" y="34"/>
                </a:cxn>
                <a:cxn ang="0">
                  <a:pos x="0" y="20"/>
                </a:cxn>
                <a:cxn ang="0">
                  <a:pos x="11" y="47"/>
                </a:cxn>
                <a:cxn ang="0">
                  <a:pos x="47" y="132"/>
                </a:cxn>
                <a:cxn ang="0">
                  <a:pos x="159" y="85"/>
                </a:cxn>
                <a:cxn ang="0">
                  <a:pos x="123" y="0"/>
                </a:cxn>
                <a:cxn ang="0">
                  <a:pos x="42" y="34"/>
                </a:cxn>
              </a:cxnLst>
              <a:rect l="0" t="0" r="r" b="b"/>
              <a:pathLst>
                <a:path w="159" h="132">
                  <a:moveTo>
                    <a:pt x="42" y="34"/>
                  </a:moveTo>
                  <a:lnTo>
                    <a:pt x="0" y="20"/>
                  </a:lnTo>
                  <a:lnTo>
                    <a:pt x="11" y="47"/>
                  </a:lnTo>
                  <a:lnTo>
                    <a:pt x="47" y="132"/>
                  </a:lnTo>
                  <a:lnTo>
                    <a:pt x="159" y="85"/>
                  </a:lnTo>
                  <a:lnTo>
                    <a:pt x="123" y="0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3334"/>
            <p:cNvSpPr>
              <a:spLocks noEditPoints="1"/>
            </p:cNvSpPr>
            <p:nvPr/>
          </p:nvSpPr>
          <p:spPr bwMode="auto">
            <a:xfrm>
              <a:off x="4462462" y="3413125"/>
              <a:ext cx="47625" cy="603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22" y="75"/>
                </a:cxn>
                <a:cxn ang="0">
                  <a:pos x="22" y="75"/>
                </a:cxn>
                <a:cxn ang="0">
                  <a:pos x="26" y="76"/>
                </a:cxn>
                <a:cxn ang="0">
                  <a:pos x="29" y="76"/>
                </a:cxn>
                <a:cxn ang="0">
                  <a:pos x="55" y="67"/>
                </a:cxn>
                <a:cxn ang="0">
                  <a:pos x="55" y="67"/>
                </a:cxn>
                <a:cxn ang="0">
                  <a:pos x="58" y="63"/>
                </a:cxn>
                <a:cxn ang="0">
                  <a:pos x="58" y="60"/>
                </a:cxn>
                <a:cxn ang="0">
                  <a:pos x="34" y="3"/>
                </a:cxn>
                <a:cxn ang="0">
                  <a:pos x="34" y="3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3" y="13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2" y="11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39" y="70"/>
                </a:cxn>
                <a:cxn ang="0">
                  <a:pos x="37" y="67"/>
                </a:cxn>
                <a:cxn ang="0">
                  <a:pos x="37" y="67"/>
                </a:cxn>
                <a:cxn ang="0">
                  <a:pos x="37" y="63"/>
                </a:cxn>
                <a:cxn ang="0">
                  <a:pos x="39" y="62"/>
                </a:cxn>
                <a:cxn ang="0">
                  <a:pos x="39" y="62"/>
                </a:cxn>
                <a:cxn ang="0">
                  <a:pos x="42" y="62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44" y="67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53" y="55"/>
                </a:cxn>
                <a:cxn ang="0">
                  <a:pos x="24" y="67"/>
                </a:cxn>
                <a:cxn ang="0">
                  <a:pos x="5" y="23"/>
                </a:cxn>
                <a:cxn ang="0">
                  <a:pos x="34" y="10"/>
                </a:cxn>
                <a:cxn ang="0">
                  <a:pos x="53" y="55"/>
                </a:cxn>
              </a:cxnLst>
              <a:rect l="0" t="0" r="r" b="b"/>
              <a:pathLst>
                <a:path w="58" h="76">
                  <a:moveTo>
                    <a:pt x="27" y="0"/>
                  </a:moveTo>
                  <a:lnTo>
                    <a:pt x="3" y="11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6" y="76"/>
                  </a:lnTo>
                  <a:lnTo>
                    <a:pt x="29" y="76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58" y="63"/>
                  </a:lnTo>
                  <a:lnTo>
                    <a:pt x="58" y="60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13" y="13"/>
                  </a:move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2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42" y="70"/>
                  </a:moveTo>
                  <a:lnTo>
                    <a:pt x="42" y="70"/>
                  </a:lnTo>
                  <a:lnTo>
                    <a:pt x="39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42" y="62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2" y="70"/>
                  </a:lnTo>
                  <a:lnTo>
                    <a:pt x="42" y="70"/>
                  </a:lnTo>
                  <a:close/>
                  <a:moveTo>
                    <a:pt x="53" y="55"/>
                  </a:moveTo>
                  <a:lnTo>
                    <a:pt x="24" y="67"/>
                  </a:lnTo>
                  <a:lnTo>
                    <a:pt x="5" y="23"/>
                  </a:lnTo>
                  <a:lnTo>
                    <a:pt x="34" y="10"/>
                  </a:lnTo>
                  <a:lnTo>
                    <a:pt x="53" y="55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3335"/>
            <p:cNvSpPr/>
            <p:nvPr/>
          </p:nvSpPr>
          <p:spPr bwMode="auto">
            <a:xfrm>
              <a:off x="4473575" y="3421062"/>
              <a:ext cx="7938" cy="317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9" h="4">
                  <a:moveTo>
                    <a:pt x="1" y="4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3336"/>
            <p:cNvSpPr/>
            <p:nvPr/>
          </p:nvSpPr>
          <p:spPr bwMode="auto">
            <a:xfrm>
              <a:off x="4545012" y="3338512"/>
              <a:ext cx="125413" cy="104775"/>
            </a:xfrm>
            <a:custGeom>
              <a:avLst/>
              <a:gdLst/>
              <a:ahLst/>
              <a:cxnLst>
                <a:cxn ang="0">
                  <a:pos x="42" y="35"/>
                </a:cxn>
                <a:cxn ang="0">
                  <a:pos x="0" y="20"/>
                </a:cxn>
                <a:cxn ang="0">
                  <a:pos x="11" y="48"/>
                </a:cxn>
                <a:cxn ang="0">
                  <a:pos x="46" y="132"/>
                </a:cxn>
                <a:cxn ang="0">
                  <a:pos x="158" y="87"/>
                </a:cxn>
                <a:cxn ang="0">
                  <a:pos x="124" y="0"/>
                </a:cxn>
                <a:cxn ang="0">
                  <a:pos x="42" y="35"/>
                </a:cxn>
              </a:cxnLst>
              <a:rect l="0" t="0" r="r" b="b"/>
              <a:pathLst>
                <a:path w="158" h="132">
                  <a:moveTo>
                    <a:pt x="42" y="35"/>
                  </a:moveTo>
                  <a:lnTo>
                    <a:pt x="0" y="20"/>
                  </a:lnTo>
                  <a:lnTo>
                    <a:pt x="11" y="48"/>
                  </a:lnTo>
                  <a:lnTo>
                    <a:pt x="46" y="132"/>
                  </a:lnTo>
                  <a:lnTo>
                    <a:pt x="158" y="87"/>
                  </a:lnTo>
                  <a:lnTo>
                    <a:pt x="124" y="0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00CCC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3337"/>
            <p:cNvSpPr>
              <a:spLocks noEditPoints="1"/>
            </p:cNvSpPr>
            <p:nvPr/>
          </p:nvSpPr>
          <p:spPr bwMode="auto">
            <a:xfrm>
              <a:off x="4595812" y="3360737"/>
              <a:ext cx="33338" cy="5715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10" y="9"/>
                </a:cxn>
                <a:cxn ang="0">
                  <a:pos x="13" y="6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5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25" y="11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8" y="8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9" y="42"/>
                </a:cxn>
                <a:cxn ang="0">
                  <a:pos x="9" y="42"/>
                </a:cxn>
                <a:cxn ang="0">
                  <a:pos x="1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3" y="42"/>
                </a:cxn>
                <a:cxn ang="0">
                  <a:pos x="13" y="40"/>
                </a:cxn>
                <a:cxn ang="0">
                  <a:pos x="5" y="22"/>
                </a:cxn>
                <a:cxn ang="0">
                  <a:pos x="7" y="21"/>
                </a:cxn>
                <a:cxn ang="0">
                  <a:pos x="27" y="70"/>
                </a:cxn>
                <a:cxn ang="0">
                  <a:pos x="27" y="70"/>
                </a:cxn>
                <a:cxn ang="0">
                  <a:pos x="28" y="71"/>
                </a:cxn>
                <a:cxn ang="0">
                  <a:pos x="31" y="71"/>
                </a:cxn>
                <a:cxn ang="0">
                  <a:pos x="31" y="71"/>
                </a:cxn>
                <a:cxn ang="0">
                  <a:pos x="33" y="70"/>
                </a:cxn>
                <a:cxn ang="0">
                  <a:pos x="33" y="66"/>
                </a:cxn>
                <a:cxn ang="0">
                  <a:pos x="22" y="40"/>
                </a:cxn>
                <a:cxn ang="0">
                  <a:pos x="23" y="40"/>
                </a:cxn>
                <a:cxn ang="0">
                  <a:pos x="35" y="66"/>
                </a:cxn>
                <a:cxn ang="0">
                  <a:pos x="35" y="66"/>
                </a:cxn>
                <a:cxn ang="0">
                  <a:pos x="36" y="68"/>
                </a:cxn>
                <a:cxn ang="0">
                  <a:pos x="40" y="68"/>
                </a:cxn>
                <a:cxn ang="0">
                  <a:pos x="40" y="68"/>
                </a:cxn>
                <a:cxn ang="0">
                  <a:pos x="41" y="66"/>
                </a:cxn>
                <a:cxn ang="0">
                  <a:pos x="41" y="63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31" y="34"/>
                </a:cxn>
                <a:cxn ang="0">
                  <a:pos x="33" y="34"/>
                </a:cxn>
                <a:cxn ang="0">
                  <a:pos x="33" y="34"/>
                </a:cxn>
                <a:cxn ang="0">
                  <a:pos x="33" y="32"/>
                </a:cxn>
                <a:cxn ang="0">
                  <a:pos x="33" y="31"/>
                </a:cxn>
                <a:cxn ang="0">
                  <a:pos x="25" y="11"/>
                </a:cxn>
              </a:cxnLst>
              <a:rect l="0" t="0" r="r" b="b"/>
              <a:pathLst>
                <a:path w="41" h="71">
                  <a:moveTo>
                    <a:pt x="10" y="9"/>
                  </a:moveTo>
                  <a:lnTo>
                    <a:pt x="10" y="9"/>
                  </a:lnTo>
                  <a:lnTo>
                    <a:pt x="13" y="6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9"/>
                  </a:lnTo>
                  <a:close/>
                  <a:moveTo>
                    <a:pt x="25" y="11"/>
                  </a:moveTo>
                  <a:lnTo>
                    <a:pt x="25" y="11"/>
                  </a:lnTo>
                  <a:lnTo>
                    <a:pt x="23" y="8"/>
                  </a:lnTo>
                  <a:lnTo>
                    <a:pt x="18" y="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5" y="22"/>
                  </a:lnTo>
                  <a:lnTo>
                    <a:pt x="7" y="21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8" y="71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3" y="70"/>
                  </a:lnTo>
                  <a:lnTo>
                    <a:pt x="33" y="66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66"/>
                  </a:lnTo>
                  <a:lnTo>
                    <a:pt x="41" y="63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1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3338"/>
            <p:cNvSpPr/>
            <p:nvPr/>
          </p:nvSpPr>
          <p:spPr bwMode="auto">
            <a:xfrm>
              <a:off x="4329112" y="3243262"/>
              <a:ext cx="127000" cy="104775"/>
            </a:xfrm>
            <a:custGeom>
              <a:avLst/>
              <a:gdLst/>
              <a:ahLst/>
              <a:cxnLst>
                <a:cxn ang="0">
                  <a:pos x="117" y="98"/>
                </a:cxn>
                <a:cxn ang="0">
                  <a:pos x="160" y="113"/>
                </a:cxn>
                <a:cxn ang="0">
                  <a:pos x="148" y="85"/>
                </a:cxn>
                <a:cxn ang="0">
                  <a:pos x="112" y="0"/>
                </a:cxn>
                <a:cxn ang="0">
                  <a:pos x="0" y="48"/>
                </a:cxn>
                <a:cxn ang="0">
                  <a:pos x="36" y="132"/>
                </a:cxn>
                <a:cxn ang="0">
                  <a:pos x="117" y="98"/>
                </a:cxn>
              </a:cxnLst>
              <a:rect l="0" t="0" r="r" b="b"/>
              <a:pathLst>
                <a:path w="160" h="132">
                  <a:moveTo>
                    <a:pt x="117" y="98"/>
                  </a:moveTo>
                  <a:lnTo>
                    <a:pt x="160" y="113"/>
                  </a:lnTo>
                  <a:lnTo>
                    <a:pt x="148" y="85"/>
                  </a:lnTo>
                  <a:lnTo>
                    <a:pt x="112" y="0"/>
                  </a:lnTo>
                  <a:lnTo>
                    <a:pt x="0" y="48"/>
                  </a:lnTo>
                  <a:lnTo>
                    <a:pt x="36" y="132"/>
                  </a:lnTo>
                  <a:lnTo>
                    <a:pt x="117" y="98"/>
                  </a:lnTo>
                  <a:close/>
                </a:path>
              </a:pathLst>
            </a:custGeom>
            <a:solidFill>
              <a:srgbClr val="00CCC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3339"/>
            <p:cNvSpPr/>
            <p:nvPr/>
          </p:nvSpPr>
          <p:spPr bwMode="auto">
            <a:xfrm>
              <a:off x="4359275" y="3282950"/>
              <a:ext cx="61913" cy="33338"/>
            </a:xfrm>
            <a:custGeom>
              <a:avLst/>
              <a:gdLst/>
              <a:ahLst/>
              <a:cxnLst>
                <a:cxn ang="0">
                  <a:pos x="36" y="16"/>
                </a:cxn>
                <a:cxn ang="0">
                  <a:pos x="46" y="8"/>
                </a:cxn>
                <a:cxn ang="0">
                  <a:pos x="54" y="8"/>
                </a:cxn>
                <a:cxn ang="0">
                  <a:pos x="67" y="10"/>
                </a:cxn>
                <a:cxn ang="0">
                  <a:pos x="74" y="6"/>
                </a:cxn>
                <a:cxn ang="0">
                  <a:pos x="74" y="5"/>
                </a:cxn>
                <a:cxn ang="0">
                  <a:pos x="70" y="2"/>
                </a:cxn>
                <a:cxn ang="0">
                  <a:pos x="69" y="2"/>
                </a:cxn>
                <a:cxn ang="0">
                  <a:pos x="66" y="3"/>
                </a:cxn>
                <a:cxn ang="0">
                  <a:pos x="69" y="0"/>
                </a:cxn>
                <a:cxn ang="0">
                  <a:pos x="72" y="0"/>
                </a:cxn>
                <a:cxn ang="0">
                  <a:pos x="77" y="3"/>
                </a:cxn>
                <a:cxn ang="0">
                  <a:pos x="79" y="6"/>
                </a:cxn>
                <a:cxn ang="0">
                  <a:pos x="77" y="11"/>
                </a:cxn>
                <a:cxn ang="0">
                  <a:pos x="67" y="19"/>
                </a:cxn>
                <a:cxn ang="0">
                  <a:pos x="59" y="23"/>
                </a:cxn>
                <a:cxn ang="0">
                  <a:pos x="43" y="23"/>
                </a:cxn>
                <a:cxn ang="0">
                  <a:pos x="39" y="23"/>
                </a:cxn>
                <a:cxn ang="0">
                  <a:pos x="39" y="24"/>
                </a:cxn>
                <a:cxn ang="0">
                  <a:pos x="26" y="36"/>
                </a:cxn>
                <a:cxn ang="0">
                  <a:pos x="17" y="41"/>
                </a:cxn>
                <a:cxn ang="0">
                  <a:pos x="9" y="41"/>
                </a:cxn>
                <a:cxn ang="0">
                  <a:pos x="4" y="41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7" y="28"/>
                </a:cxn>
                <a:cxn ang="0">
                  <a:pos x="4" y="29"/>
                </a:cxn>
                <a:cxn ang="0">
                  <a:pos x="4" y="34"/>
                </a:cxn>
                <a:cxn ang="0">
                  <a:pos x="5" y="36"/>
                </a:cxn>
                <a:cxn ang="0">
                  <a:pos x="9" y="34"/>
                </a:cxn>
                <a:cxn ang="0">
                  <a:pos x="17" y="26"/>
                </a:cxn>
                <a:cxn ang="0">
                  <a:pos x="23" y="18"/>
                </a:cxn>
                <a:cxn ang="0">
                  <a:pos x="28" y="16"/>
                </a:cxn>
                <a:cxn ang="0">
                  <a:pos x="36" y="16"/>
                </a:cxn>
              </a:cxnLst>
              <a:rect l="0" t="0" r="r" b="b"/>
              <a:pathLst>
                <a:path w="79" h="41">
                  <a:moveTo>
                    <a:pt x="36" y="16"/>
                  </a:moveTo>
                  <a:lnTo>
                    <a:pt x="36" y="16"/>
                  </a:lnTo>
                  <a:lnTo>
                    <a:pt x="41" y="11"/>
                  </a:lnTo>
                  <a:lnTo>
                    <a:pt x="46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70" y="8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4" y="3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3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4" y="16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3"/>
                  </a:lnTo>
                  <a:lnTo>
                    <a:pt x="51" y="24"/>
                  </a:lnTo>
                  <a:lnTo>
                    <a:pt x="43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26" y="36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0" y="3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6" y="16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3340"/>
            <p:cNvSpPr/>
            <p:nvPr/>
          </p:nvSpPr>
          <p:spPr bwMode="auto">
            <a:xfrm>
              <a:off x="4359275" y="3282950"/>
              <a:ext cx="61913" cy="33338"/>
            </a:xfrm>
            <a:custGeom>
              <a:avLst/>
              <a:gdLst/>
              <a:ahLst/>
              <a:cxnLst>
                <a:cxn ang="0">
                  <a:pos x="36" y="16"/>
                </a:cxn>
                <a:cxn ang="0">
                  <a:pos x="46" y="8"/>
                </a:cxn>
                <a:cxn ang="0">
                  <a:pos x="54" y="8"/>
                </a:cxn>
                <a:cxn ang="0">
                  <a:pos x="67" y="10"/>
                </a:cxn>
                <a:cxn ang="0">
                  <a:pos x="74" y="6"/>
                </a:cxn>
                <a:cxn ang="0">
                  <a:pos x="74" y="5"/>
                </a:cxn>
                <a:cxn ang="0">
                  <a:pos x="70" y="2"/>
                </a:cxn>
                <a:cxn ang="0">
                  <a:pos x="69" y="2"/>
                </a:cxn>
                <a:cxn ang="0">
                  <a:pos x="66" y="3"/>
                </a:cxn>
                <a:cxn ang="0">
                  <a:pos x="69" y="0"/>
                </a:cxn>
                <a:cxn ang="0">
                  <a:pos x="72" y="0"/>
                </a:cxn>
                <a:cxn ang="0">
                  <a:pos x="77" y="3"/>
                </a:cxn>
                <a:cxn ang="0">
                  <a:pos x="79" y="6"/>
                </a:cxn>
                <a:cxn ang="0">
                  <a:pos x="77" y="11"/>
                </a:cxn>
                <a:cxn ang="0">
                  <a:pos x="67" y="19"/>
                </a:cxn>
                <a:cxn ang="0">
                  <a:pos x="59" y="23"/>
                </a:cxn>
                <a:cxn ang="0">
                  <a:pos x="43" y="23"/>
                </a:cxn>
                <a:cxn ang="0">
                  <a:pos x="39" y="23"/>
                </a:cxn>
                <a:cxn ang="0">
                  <a:pos x="39" y="24"/>
                </a:cxn>
                <a:cxn ang="0">
                  <a:pos x="26" y="36"/>
                </a:cxn>
                <a:cxn ang="0">
                  <a:pos x="17" y="41"/>
                </a:cxn>
                <a:cxn ang="0">
                  <a:pos x="9" y="41"/>
                </a:cxn>
                <a:cxn ang="0">
                  <a:pos x="4" y="41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7" y="28"/>
                </a:cxn>
                <a:cxn ang="0">
                  <a:pos x="4" y="29"/>
                </a:cxn>
                <a:cxn ang="0">
                  <a:pos x="4" y="34"/>
                </a:cxn>
                <a:cxn ang="0">
                  <a:pos x="5" y="36"/>
                </a:cxn>
                <a:cxn ang="0">
                  <a:pos x="9" y="34"/>
                </a:cxn>
                <a:cxn ang="0">
                  <a:pos x="17" y="26"/>
                </a:cxn>
                <a:cxn ang="0">
                  <a:pos x="23" y="18"/>
                </a:cxn>
                <a:cxn ang="0">
                  <a:pos x="28" y="16"/>
                </a:cxn>
                <a:cxn ang="0">
                  <a:pos x="36" y="16"/>
                </a:cxn>
              </a:cxnLst>
              <a:rect l="0" t="0" r="r" b="b"/>
              <a:pathLst>
                <a:path w="79" h="41">
                  <a:moveTo>
                    <a:pt x="36" y="16"/>
                  </a:moveTo>
                  <a:lnTo>
                    <a:pt x="36" y="16"/>
                  </a:lnTo>
                  <a:lnTo>
                    <a:pt x="41" y="11"/>
                  </a:lnTo>
                  <a:lnTo>
                    <a:pt x="46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70" y="8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4" y="3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2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3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4" y="16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3"/>
                  </a:lnTo>
                  <a:lnTo>
                    <a:pt x="51" y="24"/>
                  </a:lnTo>
                  <a:lnTo>
                    <a:pt x="43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26" y="36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0" y="3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6" y="1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3341"/>
            <p:cNvSpPr/>
            <p:nvPr/>
          </p:nvSpPr>
          <p:spPr bwMode="auto">
            <a:xfrm>
              <a:off x="4492625" y="3176587"/>
              <a:ext cx="125413" cy="104775"/>
            </a:xfrm>
            <a:custGeom>
              <a:avLst/>
              <a:gdLst/>
              <a:ahLst/>
              <a:cxnLst>
                <a:cxn ang="0">
                  <a:pos x="116" y="97"/>
                </a:cxn>
                <a:cxn ang="0">
                  <a:pos x="158" y="112"/>
                </a:cxn>
                <a:cxn ang="0">
                  <a:pos x="147" y="84"/>
                </a:cxn>
                <a:cxn ang="0">
                  <a:pos x="113" y="0"/>
                </a:cxn>
                <a:cxn ang="0">
                  <a:pos x="0" y="47"/>
                </a:cxn>
                <a:cxn ang="0">
                  <a:pos x="34" y="132"/>
                </a:cxn>
                <a:cxn ang="0">
                  <a:pos x="116" y="97"/>
                </a:cxn>
              </a:cxnLst>
              <a:rect l="0" t="0" r="r" b="b"/>
              <a:pathLst>
                <a:path w="158" h="132">
                  <a:moveTo>
                    <a:pt x="116" y="97"/>
                  </a:moveTo>
                  <a:lnTo>
                    <a:pt x="158" y="112"/>
                  </a:lnTo>
                  <a:lnTo>
                    <a:pt x="147" y="84"/>
                  </a:lnTo>
                  <a:lnTo>
                    <a:pt x="113" y="0"/>
                  </a:lnTo>
                  <a:lnTo>
                    <a:pt x="0" y="47"/>
                  </a:lnTo>
                  <a:lnTo>
                    <a:pt x="34" y="132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D3465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3342"/>
            <p:cNvSpPr/>
            <p:nvPr/>
          </p:nvSpPr>
          <p:spPr bwMode="auto">
            <a:xfrm>
              <a:off x="4530725" y="3203575"/>
              <a:ext cx="47625" cy="52388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49" y="16"/>
                </a:cxn>
                <a:cxn ang="0">
                  <a:pos x="46" y="16"/>
                </a:cxn>
                <a:cxn ang="0">
                  <a:pos x="46" y="16"/>
                </a:cxn>
                <a:cxn ang="0">
                  <a:pos x="46" y="11"/>
                </a:cxn>
                <a:cxn ang="0">
                  <a:pos x="44" y="6"/>
                </a:cxn>
                <a:cxn ang="0">
                  <a:pos x="41" y="3"/>
                </a:cxn>
                <a:cxn ang="0">
                  <a:pos x="38" y="2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3" y="5"/>
                </a:cxn>
                <a:cxn ang="0">
                  <a:pos x="33" y="6"/>
                </a:cxn>
                <a:cxn ang="0">
                  <a:pos x="31" y="10"/>
                </a:cxn>
                <a:cxn ang="0">
                  <a:pos x="26" y="13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3" y="19"/>
                </a:cxn>
                <a:cxn ang="0">
                  <a:pos x="7" y="23"/>
                </a:cxn>
                <a:cxn ang="0">
                  <a:pos x="4" y="28"/>
                </a:cxn>
                <a:cxn ang="0">
                  <a:pos x="2" y="31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46"/>
                </a:cxn>
                <a:cxn ang="0">
                  <a:pos x="5" y="54"/>
                </a:cxn>
                <a:cxn ang="0">
                  <a:pos x="13" y="65"/>
                </a:cxn>
                <a:cxn ang="0">
                  <a:pos x="17" y="67"/>
                </a:cxn>
                <a:cxn ang="0">
                  <a:pos x="9" y="52"/>
                </a:cxn>
                <a:cxn ang="0">
                  <a:pos x="10" y="39"/>
                </a:cxn>
                <a:cxn ang="0">
                  <a:pos x="10" y="39"/>
                </a:cxn>
                <a:cxn ang="0">
                  <a:pos x="17" y="37"/>
                </a:cxn>
                <a:cxn ang="0">
                  <a:pos x="28" y="34"/>
                </a:cxn>
                <a:cxn ang="0">
                  <a:pos x="28" y="34"/>
                </a:cxn>
                <a:cxn ang="0">
                  <a:pos x="38" y="28"/>
                </a:cxn>
                <a:cxn ang="0">
                  <a:pos x="43" y="24"/>
                </a:cxn>
                <a:cxn ang="0">
                  <a:pos x="54" y="34"/>
                </a:cxn>
                <a:cxn ang="0">
                  <a:pos x="57" y="49"/>
                </a:cxn>
                <a:cxn ang="0">
                  <a:pos x="61" y="46"/>
                </a:cxn>
                <a:cxn ang="0">
                  <a:pos x="61" y="46"/>
                </a:cxn>
                <a:cxn ang="0">
                  <a:pos x="57" y="31"/>
                </a:cxn>
                <a:cxn ang="0">
                  <a:pos x="52" y="23"/>
                </a:cxn>
                <a:cxn ang="0">
                  <a:pos x="51" y="19"/>
                </a:cxn>
                <a:cxn ang="0">
                  <a:pos x="49" y="16"/>
                </a:cxn>
                <a:cxn ang="0">
                  <a:pos x="49" y="16"/>
                </a:cxn>
              </a:cxnLst>
              <a:rect l="0" t="0" r="r" b="b"/>
              <a:pathLst>
                <a:path w="61" h="67">
                  <a:moveTo>
                    <a:pt x="49" y="16"/>
                  </a:moveTo>
                  <a:lnTo>
                    <a:pt x="49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1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1" y="10"/>
                  </a:lnTo>
                  <a:lnTo>
                    <a:pt x="26" y="13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3" y="19"/>
                  </a:lnTo>
                  <a:lnTo>
                    <a:pt x="7" y="23"/>
                  </a:lnTo>
                  <a:lnTo>
                    <a:pt x="4" y="28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6"/>
                  </a:lnTo>
                  <a:lnTo>
                    <a:pt x="5" y="54"/>
                  </a:lnTo>
                  <a:lnTo>
                    <a:pt x="13" y="65"/>
                  </a:lnTo>
                  <a:lnTo>
                    <a:pt x="17" y="67"/>
                  </a:lnTo>
                  <a:lnTo>
                    <a:pt x="9" y="52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7" y="37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8" y="28"/>
                  </a:lnTo>
                  <a:lnTo>
                    <a:pt x="43" y="24"/>
                  </a:lnTo>
                  <a:lnTo>
                    <a:pt x="54" y="34"/>
                  </a:lnTo>
                  <a:lnTo>
                    <a:pt x="57" y="49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57" y="31"/>
                  </a:lnTo>
                  <a:lnTo>
                    <a:pt x="52" y="23"/>
                  </a:lnTo>
                  <a:lnTo>
                    <a:pt x="51" y="19"/>
                  </a:lnTo>
                  <a:lnTo>
                    <a:pt x="49" y="16"/>
                  </a:lnTo>
                  <a:lnTo>
                    <a:pt x="49" y="16"/>
                  </a:lnTo>
                  <a:close/>
                </a:path>
              </a:pathLst>
            </a:custGeom>
            <a:solidFill>
              <a:srgbClr val="F9EEC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3518"/>
            <p:cNvSpPr>
              <a:spLocks noEditPoints="1"/>
            </p:cNvSpPr>
            <p:nvPr/>
          </p:nvSpPr>
          <p:spPr bwMode="auto">
            <a:xfrm>
              <a:off x="4433887" y="3633787"/>
              <a:ext cx="677863" cy="477838"/>
            </a:xfrm>
            <a:custGeom>
              <a:avLst/>
              <a:gdLst/>
              <a:ahLst/>
              <a:cxnLst>
                <a:cxn ang="0">
                  <a:pos x="637" y="306"/>
                </a:cxn>
                <a:cxn ang="0">
                  <a:pos x="607" y="355"/>
                </a:cxn>
                <a:cxn ang="0">
                  <a:pos x="572" y="401"/>
                </a:cxn>
                <a:cxn ang="0">
                  <a:pos x="528" y="442"/>
                </a:cxn>
                <a:cxn ang="0">
                  <a:pos x="477" y="474"/>
                </a:cxn>
                <a:cxn ang="0">
                  <a:pos x="456" y="484"/>
                </a:cxn>
                <a:cxn ang="0">
                  <a:pos x="412" y="502"/>
                </a:cxn>
                <a:cxn ang="0">
                  <a:pos x="366" y="513"/>
                </a:cxn>
                <a:cxn ang="0">
                  <a:pos x="322" y="518"/>
                </a:cxn>
                <a:cxn ang="0">
                  <a:pos x="300" y="520"/>
                </a:cxn>
                <a:cxn ang="0">
                  <a:pos x="256" y="517"/>
                </a:cxn>
                <a:cxn ang="0">
                  <a:pos x="213" y="510"/>
                </a:cxn>
                <a:cxn ang="0">
                  <a:pos x="172" y="497"/>
                </a:cxn>
                <a:cxn ang="0">
                  <a:pos x="133" y="481"/>
                </a:cxn>
                <a:cxn ang="0">
                  <a:pos x="96" y="460"/>
                </a:cxn>
                <a:cxn ang="0">
                  <a:pos x="60" y="433"/>
                </a:cxn>
                <a:cxn ang="0">
                  <a:pos x="28" y="404"/>
                </a:cxn>
                <a:cxn ang="0">
                  <a:pos x="0" y="370"/>
                </a:cxn>
                <a:cxn ang="0">
                  <a:pos x="13" y="401"/>
                </a:cxn>
                <a:cxn ang="0">
                  <a:pos x="28" y="424"/>
                </a:cxn>
                <a:cxn ang="0">
                  <a:pos x="57" y="466"/>
                </a:cxn>
                <a:cxn ang="0">
                  <a:pos x="93" y="503"/>
                </a:cxn>
                <a:cxn ang="0">
                  <a:pos x="133" y="536"/>
                </a:cxn>
                <a:cxn ang="0">
                  <a:pos x="176" y="560"/>
                </a:cxn>
                <a:cxn ang="0">
                  <a:pos x="223" y="580"/>
                </a:cxn>
                <a:cxn ang="0">
                  <a:pos x="270" y="593"/>
                </a:cxn>
                <a:cxn ang="0">
                  <a:pos x="321" y="601"/>
                </a:cxn>
                <a:cxn ang="0">
                  <a:pos x="347" y="601"/>
                </a:cxn>
                <a:cxn ang="0">
                  <a:pos x="391" y="600"/>
                </a:cxn>
                <a:cxn ang="0">
                  <a:pos x="435" y="591"/>
                </a:cxn>
                <a:cxn ang="0">
                  <a:pos x="477" y="577"/>
                </a:cxn>
                <a:cxn ang="0">
                  <a:pos x="519" y="559"/>
                </a:cxn>
                <a:cxn ang="0">
                  <a:pos x="547" y="543"/>
                </a:cxn>
                <a:cxn ang="0">
                  <a:pos x="594" y="507"/>
                </a:cxn>
                <a:cxn ang="0">
                  <a:pos x="635" y="466"/>
                </a:cxn>
                <a:cxn ang="0">
                  <a:pos x="668" y="419"/>
                </a:cxn>
                <a:cxn ang="0">
                  <a:pos x="793" y="427"/>
                </a:cxn>
                <a:cxn ang="0">
                  <a:pos x="804" y="429"/>
                </a:cxn>
                <a:cxn ang="0">
                  <a:pos x="811" y="429"/>
                </a:cxn>
                <a:cxn ang="0">
                  <a:pos x="824" y="425"/>
                </a:cxn>
                <a:cxn ang="0">
                  <a:pos x="834" y="417"/>
                </a:cxn>
                <a:cxn ang="0">
                  <a:pos x="842" y="407"/>
                </a:cxn>
                <a:cxn ang="0">
                  <a:pos x="852" y="378"/>
                </a:cxn>
                <a:cxn ang="0">
                  <a:pos x="853" y="370"/>
                </a:cxn>
                <a:cxn ang="0">
                  <a:pos x="852" y="355"/>
                </a:cxn>
                <a:cxn ang="0">
                  <a:pos x="844" y="341"/>
                </a:cxn>
                <a:cxn ang="0">
                  <a:pos x="832" y="331"/>
                </a:cxn>
                <a:cxn ang="0">
                  <a:pos x="796" y="318"/>
                </a:cxn>
                <a:cxn ang="0">
                  <a:pos x="790" y="328"/>
                </a:cxn>
                <a:cxn ang="0">
                  <a:pos x="770" y="339"/>
                </a:cxn>
                <a:cxn ang="0">
                  <a:pos x="760" y="341"/>
                </a:cxn>
                <a:cxn ang="0">
                  <a:pos x="637" y="306"/>
                </a:cxn>
                <a:cxn ang="0">
                  <a:pos x="645" y="0"/>
                </a:cxn>
                <a:cxn ang="0">
                  <a:pos x="663" y="51"/>
                </a:cxn>
                <a:cxn ang="0">
                  <a:pos x="671" y="103"/>
                </a:cxn>
                <a:cxn ang="0">
                  <a:pos x="674" y="155"/>
                </a:cxn>
                <a:cxn ang="0">
                  <a:pos x="669" y="205"/>
                </a:cxn>
                <a:cxn ang="0">
                  <a:pos x="721" y="222"/>
                </a:cxn>
                <a:cxn ang="0">
                  <a:pos x="718" y="179"/>
                </a:cxn>
                <a:cxn ang="0">
                  <a:pos x="710" y="135"/>
                </a:cxn>
                <a:cxn ang="0">
                  <a:pos x="697" y="93"/>
                </a:cxn>
                <a:cxn ang="0">
                  <a:pos x="677" y="52"/>
                </a:cxn>
                <a:cxn ang="0">
                  <a:pos x="663" y="25"/>
                </a:cxn>
              </a:cxnLst>
              <a:rect l="0" t="0" r="r" b="b"/>
              <a:pathLst>
                <a:path w="853" h="601">
                  <a:moveTo>
                    <a:pt x="637" y="306"/>
                  </a:moveTo>
                  <a:lnTo>
                    <a:pt x="637" y="306"/>
                  </a:lnTo>
                  <a:lnTo>
                    <a:pt x="624" y="331"/>
                  </a:lnTo>
                  <a:lnTo>
                    <a:pt x="607" y="355"/>
                  </a:lnTo>
                  <a:lnTo>
                    <a:pt x="591" y="380"/>
                  </a:lnTo>
                  <a:lnTo>
                    <a:pt x="572" y="401"/>
                  </a:lnTo>
                  <a:lnTo>
                    <a:pt x="550" y="422"/>
                  </a:lnTo>
                  <a:lnTo>
                    <a:pt x="528" y="442"/>
                  </a:lnTo>
                  <a:lnTo>
                    <a:pt x="503" y="458"/>
                  </a:lnTo>
                  <a:lnTo>
                    <a:pt x="477" y="474"/>
                  </a:lnTo>
                  <a:lnTo>
                    <a:pt x="477" y="474"/>
                  </a:lnTo>
                  <a:lnTo>
                    <a:pt x="456" y="484"/>
                  </a:lnTo>
                  <a:lnTo>
                    <a:pt x="433" y="494"/>
                  </a:lnTo>
                  <a:lnTo>
                    <a:pt x="412" y="502"/>
                  </a:lnTo>
                  <a:lnTo>
                    <a:pt x="389" y="508"/>
                  </a:lnTo>
                  <a:lnTo>
                    <a:pt x="366" y="513"/>
                  </a:lnTo>
                  <a:lnTo>
                    <a:pt x="344" y="517"/>
                  </a:lnTo>
                  <a:lnTo>
                    <a:pt x="322" y="518"/>
                  </a:lnTo>
                  <a:lnTo>
                    <a:pt x="300" y="520"/>
                  </a:lnTo>
                  <a:lnTo>
                    <a:pt x="300" y="520"/>
                  </a:lnTo>
                  <a:lnTo>
                    <a:pt x="277" y="518"/>
                  </a:lnTo>
                  <a:lnTo>
                    <a:pt x="256" y="517"/>
                  </a:lnTo>
                  <a:lnTo>
                    <a:pt x="234" y="513"/>
                  </a:lnTo>
                  <a:lnTo>
                    <a:pt x="213" y="510"/>
                  </a:lnTo>
                  <a:lnTo>
                    <a:pt x="194" y="503"/>
                  </a:lnTo>
                  <a:lnTo>
                    <a:pt x="172" y="497"/>
                  </a:lnTo>
                  <a:lnTo>
                    <a:pt x="153" y="489"/>
                  </a:lnTo>
                  <a:lnTo>
                    <a:pt x="133" y="481"/>
                  </a:lnTo>
                  <a:lnTo>
                    <a:pt x="114" y="471"/>
                  </a:lnTo>
                  <a:lnTo>
                    <a:pt x="96" y="460"/>
                  </a:lnTo>
                  <a:lnTo>
                    <a:pt x="78" y="446"/>
                  </a:lnTo>
                  <a:lnTo>
                    <a:pt x="60" y="433"/>
                  </a:lnTo>
                  <a:lnTo>
                    <a:pt x="44" y="419"/>
                  </a:lnTo>
                  <a:lnTo>
                    <a:pt x="28" y="404"/>
                  </a:lnTo>
                  <a:lnTo>
                    <a:pt x="13" y="388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13" y="401"/>
                  </a:lnTo>
                  <a:lnTo>
                    <a:pt x="13" y="401"/>
                  </a:lnTo>
                  <a:lnTo>
                    <a:pt x="28" y="424"/>
                  </a:lnTo>
                  <a:lnTo>
                    <a:pt x="42" y="446"/>
                  </a:lnTo>
                  <a:lnTo>
                    <a:pt x="57" y="466"/>
                  </a:lnTo>
                  <a:lnTo>
                    <a:pt x="75" y="486"/>
                  </a:lnTo>
                  <a:lnTo>
                    <a:pt x="93" y="503"/>
                  </a:lnTo>
                  <a:lnTo>
                    <a:pt x="112" y="520"/>
                  </a:lnTo>
                  <a:lnTo>
                    <a:pt x="133" y="536"/>
                  </a:lnTo>
                  <a:lnTo>
                    <a:pt x="155" y="549"/>
                  </a:lnTo>
                  <a:lnTo>
                    <a:pt x="176" y="560"/>
                  </a:lnTo>
                  <a:lnTo>
                    <a:pt x="199" y="572"/>
                  </a:lnTo>
                  <a:lnTo>
                    <a:pt x="223" y="580"/>
                  </a:lnTo>
                  <a:lnTo>
                    <a:pt x="247" y="588"/>
                  </a:lnTo>
                  <a:lnTo>
                    <a:pt x="270" y="593"/>
                  </a:lnTo>
                  <a:lnTo>
                    <a:pt x="296" y="598"/>
                  </a:lnTo>
                  <a:lnTo>
                    <a:pt x="321" y="601"/>
                  </a:lnTo>
                  <a:lnTo>
                    <a:pt x="347" y="601"/>
                  </a:lnTo>
                  <a:lnTo>
                    <a:pt x="347" y="601"/>
                  </a:lnTo>
                  <a:lnTo>
                    <a:pt x="368" y="601"/>
                  </a:lnTo>
                  <a:lnTo>
                    <a:pt x="391" y="600"/>
                  </a:lnTo>
                  <a:lnTo>
                    <a:pt x="412" y="596"/>
                  </a:lnTo>
                  <a:lnTo>
                    <a:pt x="435" y="591"/>
                  </a:lnTo>
                  <a:lnTo>
                    <a:pt x="456" y="585"/>
                  </a:lnTo>
                  <a:lnTo>
                    <a:pt x="477" y="577"/>
                  </a:lnTo>
                  <a:lnTo>
                    <a:pt x="498" y="569"/>
                  </a:lnTo>
                  <a:lnTo>
                    <a:pt x="519" y="559"/>
                  </a:lnTo>
                  <a:lnTo>
                    <a:pt x="519" y="559"/>
                  </a:lnTo>
                  <a:lnTo>
                    <a:pt x="547" y="543"/>
                  </a:lnTo>
                  <a:lnTo>
                    <a:pt x="572" y="526"/>
                  </a:lnTo>
                  <a:lnTo>
                    <a:pt x="594" y="507"/>
                  </a:lnTo>
                  <a:lnTo>
                    <a:pt x="616" y="487"/>
                  </a:lnTo>
                  <a:lnTo>
                    <a:pt x="635" y="466"/>
                  </a:lnTo>
                  <a:lnTo>
                    <a:pt x="653" y="442"/>
                  </a:lnTo>
                  <a:lnTo>
                    <a:pt x="668" y="419"/>
                  </a:lnTo>
                  <a:lnTo>
                    <a:pt x="682" y="393"/>
                  </a:lnTo>
                  <a:lnTo>
                    <a:pt x="793" y="427"/>
                  </a:lnTo>
                  <a:lnTo>
                    <a:pt x="793" y="427"/>
                  </a:lnTo>
                  <a:lnTo>
                    <a:pt x="804" y="429"/>
                  </a:lnTo>
                  <a:lnTo>
                    <a:pt x="804" y="429"/>
                  </a:lnTo>
                  <a:lnTo>
                    <a:pt x="811" y="429"/>
                  </a:lnTo>
                  <a:lnTo>
                    <a:pt x="817" y="427"/>
                  </a:lnTo>
                  <a:lnTo>
                    <a:pt x="824" y="425"/>
                  </a:lnTo>
                  <a:lnTo>
                    <a:pt x="829" y="422"/>
                  </a:lnTo>
                  <a:lnTo>
                    <a:pt x="834" y="417"/>
                  </a:lnTo>
                  <a:lnTo>
                    <a:pt x="839" y="412"/>
                  </a:lnTo>
                  <a:lnTo>
                    <a:pt x="842" y="407"/>
                  </a:lnTo>
                  <a:lnTo>
                    <a:pt x="844" y="401"/>
                  </a:lnTo>
                  <a:lnTo>
                    <a:pt x="852" y="378"/>
                  </a:lnTo>
                  <a:lnTo>
                    <a:pt x="852" y="378"/>
                  </a:lnTo>
                  <a:lnTo>
                    <a:pt x="853" y="370"/>
                  </a:lnTo>
                  <a:lnTo>
                    <a:pt x="853" y="362"/>
                  </a:lnTo>
                  <a:lnTo>
                    <a:pt x="852" y="355"/>
                  </a:lnTo>
                  <a:lnTo>
                    <a:pt x="848" y="347"/>
                  </a:lnTo>
                  <a:lnTo>
                    <a:pt x="844" y="341"/>
                  </a:lnTo>
                  <a:lnTo>
                    <a:pt x="839" y="336"/>
                  </a:lnTo>
                  <a:lnTo>
                    <a:pt x="832" y="331"/>
                  </a:lnTo>
                  <a:lnTo>
                    <a:pt x="824" y="328"/>
                  </a:lnTo>
                  <a:lnTo>
                    <a:pt x="796" y="318"/>
                  </a:lnTo>
                  <a:lnTo>
                    <a:pt x="796" y="318"/>
                  </a:lnTo>
                  <a:lnTo>
                    <a:pt x="790" y="328"/>
                  </a:lnTo>
                  <a:lnTo>
                    <a:pt x="782" y="336"/>
                  </a:lnTo>
                  <a:lnTo>
                    <a:pt x="770" y="339"/>
                  </a:lnTo>
                  <a:lnTo>
                    <a:pt x="760" y="341"/>
                  </a:lnTo>
                  <a:lnTo>
                    <a:pt x="760" y="341"/>
                  </a:lnTo>
                  <a:lnTo>
                    <a:pt x="747" y="339"/>
                  </a:lnTo>
                  <a:lnTo>
                    <a:pt x="637" y="306"/>
                  </a:lnTo>
                  <a:close/>
                  <a:moveTo>
                    <a:pt x="645" y="0"/>
                  </a:moveTo>
                  <a:lnTo>
                    <a:pt x="645" y="0"/>
                  </a:lnTo>
                  <a:lnTo>
                    <a:pt x="655" y="25"/>
                  </a:lnTo>
                  <a:lnTo>
                    <a:pt x="663" y="51"/>
                  </a:lnTo>
                  <a:lnTo>
                    <a:pt x="668" y="77"/>
                  </a:lnTo>
                  <a:lnTo>
                    <a:pt x="671" y="103"/>
                  </a:lnTo>
                  <a:lnTo>
                    <a:pt x="674" y="129"/>
                  </a:lnTo>
                  <a:lnTo>
                    <a:pt x="674" y="155"/>
                  </a:lnTo>
                  <a:lnTo>
                    <a:pt x="673" y="181"/>
                  </a:lnTo>
                  <a:lnTo>
                    <a:pt x="669" y="205"/>
                  </a:lnTo>
                  <a:lnTo>
                    <a:pt x="721" y="222"/>
                  </a:lnTo>
                  <a:lnTo>
                    <a:pt x="721" y="222"/>
                  </a:lnTo>
                  <a:lnTo>
                    <a:pt x="720" y="201"/>
                  </a:lnTo>
                  <a:lnTo>
                    <a:pt x="718" y="179"/>
                  </a:lnTo>
                  <a:lnTo>
                    <a:pt x="715" y="157"/>
                  </a:lnTo>
                  <a:lnTo>
                    <a:pt x="710" y="135"/>
                  </a:lnTo>
                  <a:lnTo>
                    <a:pt x="703" y="114"/>
                  </a:lnTo>
                  <a:lnTo>
                    <a:pt x="697" y="93"/>
                  </a:lnTo>
                  <a:lnTo>
                    <a:pt x="689" y="72"/>
                  </a:lnTo>
                  <a:lnTo>
                    <a:pt x="677" y="52"/>
                  </a:lnTo>
                  <a:lnTo>
                    <a:pt x="677" y="52"/>
                  </a:lnTo>
                  <a:lnTo>
                    <a:pt x="663" y="25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ADAD8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3519"/>
            <p:cNvSpPr/>
            <p:nvPr/>
          </p:nvSpPr>
          <p:spPr bwMode="auto">
            <a:xfrm>
              <a:off x="4433887" y="3876675"/>
              <a:ext cx="677863" cy="234950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607" y="49"/>
                </a:cxn>
                <a:cxn ang="0">
                  <a:pos x="572" y="95"/>
                </a:cxn>
                <a:cxn ang="0">
                  <a:pos x="528" y="136"/>
                </a:cxn>
                <a:cxn ang="0">
                  <a:pos x="477" y="168"/>
                </a:cxn>
                <a:cxn ang="0">
                  <a:pos x="456" y="178"/>
                </a:cxn>
                <a:cxn ang="0">
                  <a:pos x="412" y="196"/>
                </a:cxn>
                <a:cxn ang="0">
                  <a:pos x="366" y="207"/>
                </a:cxn>
                <a:cxn ang="0">
                  <a:pos x="322" y="212"/>
                </a:cxn>
                <a:cxn ang="0">
                  <a:pos x="300" y="214"/>
                </a:cxn>
                <a:cxn ang="0">
                  <a:pos x="256" y="211"/>
                </a:cxn>
                <a:cxn ang="0">
                  <a:pos x="213" y="204"/>
                </a:cxn>
                <a:cxn ang="0">
                  <a:pos x="172" y="191"/>
                </a:cxn>
                <a:cxn ang="0">
                  <a:pos x="133" y="175"/>
                </a:cxn>
                <a:cxn ang="0">
                  <a:pos x="96" y="154"/>
                </a:cxn>
                <a:cxn ang="0">
                  <a:pos x="60" y="127"/>
                </a:cxn>
                <a:cxn ang="0">
                  <a:pos x="28" y="98"/>
                </a:cxn>
                <a:cxn ang="0">
                  <a:pos x="0" y="64"/>
                </a:cxn>
                <a:cxn ang="0">
                  <a:pos x="13" y="95"/>
                </a:cxn>
                <a:cxn ang="0">
                  <a:pos x="28" y="118"/>
                </a:cxn>
                <a:cxn ang="0">
                  <a:pos x="57" y="160"/>
                </a:cxn>
                <a:cxn ang="0">
                  <a:pos x="93" y="197"/>
                </a:cxn>
                <a:cxn ang="0">
                  <a:pos x="133" y="230"/>
                </a:cxn>
                <a:cxn ang="0">
                  <a:pos x="176" y="254"/>
                </a:cxn>
                <a:cxn ang="0">
                  <a:pos x="223" y="274"/>
                </a:cxn>
                <a:cxn ang="0">
                  <a:pos x="270" y="287"/>
                </a:cxn>
                <a:cxn ang="0">
                  <a:pos x="321" y="295"/>
                </a:cxn>
                <a:cxn ang="0">
                  <a:pos x="347" y="295"/>
                </a:cxn>
                <a:cxn ang="0">
                  <a:pos x="391" y="294"/>
                </a:cxn>
                <a:cxn ang="0">
                  <a:pos x="435" y="285"/>
                </a:cxn>
                <a:cxn ang="0">
                  <a:pos x="477" y="271"/>
                </a:cxn>
                <a:cxn ang="0">
                  <a:pos x="519" y="253"/>
                </a:cxn>
                <a:cxn ang="0">
                  <a:pos x="547" y="237"/>
                </a:cxn>
                <a:cxn ang="0">
                  <a:pos x="594" y="201"/>
                </a:cxn>
                <a:cxn ang="0">
                  <a:pos x="635" y="160"/>
                </a:cxn>
                <a:cxn ang="0">
                  <a:pos x="668" y="113"/>
                </a:cxn>
                <a:cxn ang="0">
                  <a:pos x="793" y="121"/>
                </a:cxn>
                <a:cxn ang="0">
                  <a:pos x="804" y="123"/>
                </a:cxn>
                <a:cxn ang="0">
                  <a:pos x="811" y="123"/>
                </a:cxn>
                <a:cxn ang="0">
                  <a:pos x="824" y="119"/>
                </a:cxn>
                <a:cxn ang="0">
                  <a:pos x="834" y="111"/>
                </a:cxn>
                <a:cxn ang="0">
                  <a:pos x="842" y="101"/>
                </a:cxn>
                <a:cxn ang="0">
                  <a:pos x="852" y="72"/>
                </a:cxn>
                <a:cxn ang="0">
                  <a:pos x="853" y="64"/>
                </a:cxn>
                <a:cxn ang="0">
                  <a:pos x="852" y="49"/>
                </a:cxn>
                <a:cxn ang="0">
                  <a:pos x="844" y="35"/>
                </a:cxn>
                <a:cxn ang="0">
                  <a:pos x="832" y="25"/>
                </a:cxn>
                <a:cxn ang="0">
                  <a:pos x="796" y="12"/>
                </a:cxn>
                <a:cxn ang="0">
                  <a:pos x="790" y="22"/>
                </a:cxn>
                <a:cxn ang="0">
                  <a:pos x="770" y="33"/>
                </a:cxn>
                <a:cxn ang="0">
                  <a:pos x="760" y="35"/>
                </a:cxn>
                <a:cxn ang="0">
                  <a:pos x="637" y="0"/>
                </a:cxn>
              </a:cxnLst>
              <a:rect l="0" t="0" r="r" b="b"/>
              <a:pathLst>
                <a:path w="853" h="295">
                  <a:moveTo>
                    <a:pt x="637" y="0"/>
                  </a:moveTo>
                  <a:lnTo>
                    <a:pt x="637" y="0"/>
                  </a:lnTo>
                  <a:lnTo>
                    <a:pt x="624" y="25"/>
                  </a:lnTo>
                  <a:lnTo>
                    <a:pt x="607" y="49"/>
                  </a:lnTo>
                  <a:lnTo>
                    <a:pt x="591" y="74"/>
                  </a:lnTo>
                  <a:lnTo>
                    <a:pt x="572" y="95"/>
                  </a:lnTo>
                  <a:lnTo>
                    <a:pt x="550" y="116"/>
                  </a:lnTo>
                  <a:lnTo>
                    <a:pt x="528" y="136"/>
                  </a:lnTo>
                  <a:lnTo>
                    <a:pt x="503" y="152"/>
                  </a:lnTo>
                  <a:lnTo>
                    <a:pt x="477" y="168"/>
                  </a:lnTo>
                  <a:lnTo>
                    <a:pt x="477" y="168"/>
                  </a:lnTo>
                  <a:lnTo>
                    <a:pt x="456" y="178"/>
                  </a:lnTo>
                  <a:lnTo>
                    <a:pt x="433" y="188"/>
                  </a:lnTo>
                  <a:lnTo>
                    <a:pt x="412" y="196"/>
                  </a:lnTo>
                  <a:lnTo>
                    <a:pt x="389" y="202"/>
                  </a:lnTo>
                  <a:lnTo>
                    <a:pt x="366" y="207"/>
                  </a:lnTo>
                  <a:lnTo>
                    <a:pt x="344" y="211"/>
                  </a:lnTo>
                  <a:lnTo>
                    <a:pt x="322" y="212"/>
                  </a:lnTo>
                  <a:lnTo>
                    <a:pt x="300" y="214"/>
                  </a:lnTo>
                  <a:lnTo>
                    <a:pt x="300" y="214"/>
                  </a:lnTo>
                  <a:lnTo>
                    <a:pt x="277" y="212"/>
                  </a:lnTo>
                  <a:lnTo>
                    <a:pt x="256" y="211"/>
                  </a:lnTo>
                  <a:lnTo>
                    <a:pt x="234" y="207"/>
                  </a:lnTo>
                  <a:lnTo>
                    <a:pt x="213" y="204"/>
                  </a:lnTo>
                  <a:lnTo>
                    <a:pt x="194" y="197"/>
                  </a:lnTo>
                  <a:lnTo>
                    <a:pt x="172" y="191"/>
                  </a:lnTo>
                  <a:lnTo>
                    <a:pt x="153" y="183"/>
                  </a:lnTo>
                  <a:lnTo>
                    <a:pt x="133" y="175"/>
                  </a:lnTo>
                  <a:lnTo>
                    <a:pt x="114" y="165"/>
                  </a:lnTo>
                  <a:lnTo>
                    <a:pt x="96" y="154"/>
                  </a:lnTo>
                  <a:lnTo>
                    <a:pt x="78" y="140"/>
                  </a:lnTo>
                  <a:lnTo>
                    <a:pt x="60" y="127"/>
                  </a:lnTo>
                  <a:lnTo>
                    <a:pt x="44" y="113"/>
                  </a:lnTo>
                  <a:lnTo>
                    <a:pt x="28" y="98"/>
                  </a:lnTo>
                  <a:lnTo>
                    <a:pt x="13" y="8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28" y="118"/>
                  </a:lnTo>
                  <a:lnTo>
                    <a:pt x="42" y="140"/>
                  </a:lnTo>
                  <a:lnTo>
                    <a:pt x="57" y="160"/>
                  </a:lnTo>
                  <a:lnTo>
                    <a:pt x="75" y="180"/>
                  </a:lnTo>
                  <a:lnTo>
                    <a:pt x="93" y="197"/>
                  </a:lnTo>
                  <a:lnTo>
                    <a:pt x="112" y="214"/>
                  </a:lnTo>
                  <a:lnTo>
                    <a:pt x="133" y="230"/>
                  </a:lnTo>
                  <a:lnTo>
                    <a:pt x="155" y="243"/>
                  </a:lnTo>
                  <a:lnTo>
                    <a:pt x="176" y="254"/>
                  </a:lnTo>
                  <a:lnTo>
                    <a:pt x="199" y="266"/>
                  </a:lnTo>
                  <a:lnTo>
                    <a:pt x="223" y="274"/>
                  </a:lnTo>
                  <a:lnTo>
                    <a:pt x="247" y="282"/>
                  </a:lnTo>
                  <a:lnTo>
                    <a:pt x="270" y="287"/>
                  </a:lnTo>
                  <a:lnTo>
                    <a:pt x="296" y="292"/>
                  </a:lnTo>
                  <a:lnTo>
                    <a:pt x="321" y="295"/>
                  </a:lnTo>
                  <a:lnTo>
                    <a:pt x="347" y="295"/>
                  </a:lnTo>
                  <a:lnTo>
                    <a:pt x="347" y="295"/>
                  </a:lnTo>
                  <a:lnTo>
                    <a:pt x="368" y="295"/>
                  </a:lnTo>
                  <a:lnTo>
                    <a:pt x="391" y="294"/>
                  </a:lnTo>
                  <a:lnTo>
                    <a:pt x="412" y="290"/>
                  </a:lnTo>
                  <a:lnTo>
                    <a:pt x="435" y="285"/>
                  </a:lnTo>
                  <a:lnTo>
                    <a:pt x="456" y="279"/>
                  </a:lnTo>
                  <a:lnTo>
                    <a:pt x="477" y="271"/>
                  </a:lnTo>
                  <a:lnTo>
                    <a:pt x="498" y="263"/>
                  </a:lnTo>
                  <a:lnTo>
                    <a:pt x="519" y="253"/>
                  </a:lnTo>
                  <a:lnTo>
                    <a:pt x="519" y="253"/>
                  </a:lnTo>
                  <a:lnTo>
                    <a:pt x="547" y="237"/>
                  </a:lnTo>
                  <a:lnTo>
                    <a:pt x="572" y="220"/>
                  </a:lnTo>
                  <a:lnTo>
                    <a:pt x="594" y="201"/>
                  </a:lnTo>
                  <a:lnTo>
                    <a:pt x="616" y="181"/>
                  </a:lnTo>
                  <a:lnTo>
                    <a:pt x="635" y="160"/>
                  </a:lnTo>
                  <a:lnTo>
                    <a:pt x="653" y="136"/>
                  </a:lnTo>
                  <a:lnTo>
                    <a:pt x="668" y="113"/>
                  </a:lnTo>
                  <a:lnTo>
                    <a:pt x="682" y="87"/>
                  </a:lnTo>
                  <a:lnTo>
                    <a:pt x="793" y="121"/>
                  </a:lnTo>
                  <a:lnTo>
                    <a:pt x="793" y="121"/>
                  </a:lnTo>
                  <a:lnTo>
                    <a:pt x="804" y="123"/>
                  </a:lnTo>
                  <a:lnTo>
                    <a:pt x="804" y="123"/>
                  </a:lnTo>
                  <a:lnTo>
                    <a:pt x="811" y="123"/>
                  </a:lnTo>
                  <a:lnTo>
                    <a:pt x="817" y="121"/>
                  </a:lnTo>
                  <a:lnTo>
                    <a:pt x="824" y="119"/>
                  </a:lnTo>
                  <a:lnTo>
                    <a:pt x="829" y="116"/>
                  </a:lnTo>
                  <a:lnTo>
                    <a:pt x="834" y="111"/>
                  </a:lnTo>
                  <a:lnTo>
                    <a:pt x="839" y="106"/>
                  </a:lnTo>
                  <a:lnTo>
                    <a:pt x="842" y="101"/>
                  </a:lnTo>
                  <a:lnTo>
                    <a:pt x="844" y="95"/>
                  </a:lnTo>
                  <a:lnTo>
                    <a:pt x="852" y="72"/>
                  </a:lnTo>
                  <a:lnTo>
                    <a:pt x="852" y="72"/>
                  </a:lnTo>
                  <a:lnTo>
                    <a:pt x="853" y="64"/>
                  </a:lnTo>
                  <a:lnTo>
                    <a:pt x="853" y="56"/>
                  </a:lnTo>
                  <a:lnTo>
                    <a:pt x="852" y="49"/>
                  </a:lnTo>
                  <a:lnTo>
                    <a:pt x="848" y="41"/>
                  </a:lnTo>
                  <a:lnTo>
                    <a:pt x="844" y="35"/>
                  </a:lnTo>
                  <a:lnTo>
                    <a:pt x="839" y="30"/>
                  </a:lnTo>
                  <a:lnTo>
                    <a:pt x="832" y="25"/>
                  </a:lnTo>
                  <a:lnTo>
                    <a:pt x="824" y="22"/>
                  </a:lnTo>
                  <a:lnTo>
                    <a:pt x="796" y="12"/>
                  </a:lnTo>
                  <a:lnTo>
                    <a:pt x="796" y="12"/>
                  </a:lnTo>
                  <a:lnTo>
                    <a:pt x="790" y="22"/>
                  </a:lnTo>
                  <a:lnTo>
                    <a:pt x="782" y="30"/>
                  </a:lnTo>
                  <a:lnTo>
                    <a:pt x="770" y="33"/>
                  </a:lnTo>
                  <a:lnTo>
                    <a:pt x="760" y="35"/>
                  </a:lnTo>
                  <a:lnTo>
                    <a:pt x="760" y="35"/>
                  </a:lnTo>
                  <a:lnTo>
                    <a:pt x="747" y="33"/>
                  </a:lnTo>
                  <a:lnTo>
                    <a:pt x="637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3520"/>
            <p:cNvSpPr/>
            <p:nvPr/>
          </p:nvSpPr>
          <p:spPr bwMode="auto">
            <a:xfrm>
              <a:off x="4946649" y="3633787"/>
              <a:ext cx="60325" cy="176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25"/>
                </a:cxn>
                <a:cxn ang="0">
                  <a:pos x="18" y="51"/>
                </a:cxn>
                <a:cxn ang="0">
                  <a:pos x="23" y="77"/>
                </a:cxn>
                <a:cxn ang="0">
                  <a:pos x="26" y="103"/>
                </a:cxn>
                <a:cxn ang="0">
                  <a:pos x="29" y="129"/>
                </a:cxn>
                <a:cxn ang="0">
                  <a:pos x="29" y="155"/>
                </a:cxn>
                <a:cxn ang="0">
                  <a:pos x="28" y="181"/>
                </a:cxn>
                <a:cxn ang="0">
                  <a:pos x="24" y="205"/>
                </a:cxn>
                <a:cxn ang="0">
                  <a:pos x="76" y="222"/>
                </a:cxn>
                <a:cxn ang="0">
                  <a:pos x="76" y="222"/>
                </a:cxn>
                <a:cxn ang="0">
                  <a:pos x="75" y="201"/>
                </a:cxn>
                <a:cxn ang="0">
                  <a:pos x="73" y="179"/>
                </a:cxn>
                <a:cxn ang="0">
                  <a:pos x="70" y="157"/>
                </a:cxn>
                <a:cxn ang="0">
                  <a:pos x="65" y="135"/>
                </a:cxn>
                <a:cxn ang="0">
                  <a:pos x="58" y="114"/>
                </a:cxn>
                <a:cxn ang="0">
                  <a:pos x="52" y="93"/>
                </a:cxn>
                <a:cxn ang="0">
                  <a:pos x="44" y="72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18" y="25"/>
                </a:cxn>
                <a:cxn ang="0">
                  <a:pos x="0" y="0"/>
                </a:cxn>
              </a:cxnLst>
              <a:rect l="0" t="0" r="r" b="b"/>
              <a:pathLst>
                <a:path w="76" h="222">
                  <a:moveTo>
                    <a:pt x="0" y="0"/>
                  </a:moveTo>
                  <a:lnTo>
                    <a:pt x="0" y="0"/>
                  </a:lnTo>
                  <a:lnTo>
                    <a:pt x="10" y="25"/>
                  </a:lnTo>
                  <a:lnTo>
                    <a:pt x="18" y="51"/>
                  </a:lnTo>
                  <a:lnTo>
                    <a:pt x="23" y="77"/>
                  </a:lnTo>
                  <a:lnTo>
                    <a:pt x="26" y="103"/>
                  </a:lnTo>
                  <a:lnTo>
                    <a:pt x="29" y="129"/>
                  </a:lnTo>
                  <a:lnTo>
                    <a:pt x="29" y="155"/>
                  </a:lnTo>
                  <a:lnTo>
                    <a:pt x="28" y="181"/>
                  </a:lnTo>
                  <a:lnTo>
                    <a:pt x="24" y="205"/>
                  </a:lnTo>
                  <a:lnTo>
                    <a:pt x="76" y="222"/>
                  </a:lnTo>
                  <a:lnTo>
                    <a:pt x="76" y="222"/>
                  </a:lnTo>
                  <a:lnTo>
                    <a:pt x="75" y="201"/>
                  </a:lnTo>
                  <a:lnTo>
                    <a:pt x="73" y="179"/>
                  </a:lnTo>
                  <a:lnTo>
                    <a:pt x="70" y="157"/>
                  </a:lnTo>
                  <a:lnTo>
                    <a:pt x="65" y="135"/>
                  </a:lnTo>
                  <a:lnTo>
                    <a:pt x="58" y="114"/>
                  </a:lnTo>
                  <a:lnTo>
                    <a:pt x="52" y="93"/>
                  </a:lnTo>
                  <a:lnTo>
                    <a:pt x="44" y="7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18" y="25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3521"/>
            <p:cNvSpPr/>
            <p:nvPr/>
          </p:nvSpPr>
          <p:spPr bwMode="auto">
            <a:xfrm>
              <a:off x="4865687" y="3781425"/>
              <a:ext cx="209550" cy="122238"/>
            </a:xfrm>
            <a:custGeom>
              <a:avLst/>
              <a:gdLst/>
              <a:ahLst/>
              <a:cxnLst>
                <a:cxn ang="0">
                  <a:pos x="29" y="101"/>
                </a:cxn>
                <a:cxn ang="0">
                  <a:pos x="29" y="101"/>
                </a:cxn>
                <a:cxn ang="0">
                  <a:pos x="21" y="98"/>
                </a:cxn>
                <a:cxn ang="0">
                  <a:pos x="15" y="93"/>
                </a:cxn>
                <a:cxn ang="0">
                  <a:pos x="10" y="88"/>
                </a:cxn>
                <a:cxn ang="0">
                  <a:pos x="5" y="81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0" y="59"/>
                </a:cxn>
                <a:cxn ang="0">
                  <a:pos x="1" y="50"/>
                </a:cxn>
                <a:cxn ang="0">
                  <a:pos x="3" y="44"/>
                </a:cxn>
                <a:cxn ang="0">
                  <a:pos x="3" y="44"/>
                </a:cxn>
                <a:cxn ang="0">
                  <a:pos x="6" y="36"/>
                </a:cxn>
                <a:cxn ang="0">
                  <a:pos x="11" y="28"/>
                </a:cxn>
                <a:cxn ang="0">
                  <a:pos x="18" y="19"/>
                </a:cxn>
                <a:cxn ang="0">
                  <a:pos x="26" y="11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50" y="0"/>
                </a:cxn>
                <a:cxn ang="0">
                  <a:pos x="58" y="0"/>
                </a:cxn>
                <a:cxn ang="0">
                  <a:pos x="234" y="52"/>
                </a:cxn>
                <a:cxn ang="0">
                  <a:pos x="234" y="52"/>
                </a:cxn>
                <a:cxn ang="0">
                  <a:pos x="241" y="55"/>
                </a:cxn>
                <a:cxn ang="0">
                  <a:pos x="249" y="60"/>
                </a:cxn>
                <a:cxn ang="0">
                  <a:pos x="254" y="67"/>
                </a:cxn>
                <a:cxn ang="0">
                  <a:pos x="259" y="73"/>
                </a:cxn>
                <a:cxn ang="0">
                  <a:pos x="262" y="80"/>
                </a:cxn>
                <a:cxn ang="0">
                  <a:pos x="264" y="88"/>
                </a:cxn>
                <a:cxn ang="0">
                  <a:pos x="264" y="96"/>
                </a:cxn>
                <a:cxn ang="0">
                  <a:pos x="262" y="104"/>
                </a:cxn>
                <a:cxn ang="0">
                  <a:pos x="256" y="125"/>
                </a:cxn>
                <a:cxn ang="0">
                  <a:pos x="256" y="125"/>
                </a:cxn>
                <a:cxn ang="0">
                  <a:pos x="252" y="133"/>
                </a:cxn>
                <a:cxn ang="0">
                  <a:pos x="247" y="140"/>
                </a:cxn>
                <a:cxn ang="0">
                  <a:pos x="243" y="145"/>
                </a:cxn>
                <a:cxn ang="0">
                  <a:pos x="236" y="150"/>
                </a:cxn>
                <a:cxn ang="0">
                  <a:pos x="228" y="153"/>
                </a:cxn>
                <a:cxn ang="0">
                  <a:pos x="220" y="155"/>
                </a:cxn>
                <a:cxn ang="0">
                  <a:pos x="212" y="155"/>
                </a:cxn>
                <a:cxn ang="0">
                  <a:pos x="203" y="153"/>
                </a:cxn>
                <a:cxn ang="0">
                  <a:pos x="29" y="101"/>
                </a:cxn>
              </a:cxnLst>
              <a:rect l="0" t="0" r="r" b="b"/>
              <a:pathLst>
                <a:path w="264" h="155">
                  <a:moveTo>
                    <a:pt x="29" y="101"/>
                  </a:moveTo>
                  <a:lnTo>
                    <a:pt x="29" y="101"/>
                  </a:lnTo>
                  <a:lnTo>
                    <a:pt x="21" y="98"/>
                  </a:lnTo>
                  <a:lnTo>
                    <a:pt x="15" y="93"/>
                  </a:lnTo>
                  <a:lnTo>
                    <a:pt x="10" y="88"/>
                  </a:lnTo>
                  <a:lnTo>
                    <a:pt x="5" y="81"/>
                  </a:lnTo>
                  <a:lnTo>
                    <a:pt x="1" y="75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6" y="36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6" y="11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41" y="55"/>
                  </a:lnTo>
                  <a:lnTo>
                    <a:pt x="249" y="60"/>
                  </a:lnTo>
                  <a:lnTo>
                    <a:pt x="254" y="67"/>
                  </a:lnTo>
                  <a:lnTo>
                    <a:pt x="259" y="73"/>
                  </a:lnTo>
                  <a:lnTo>
                    <a:pt x="262" y="80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62" y="104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52" y="133"/>
                  </a:lnTo>
                  <a:lnTo>
                    <a:pt x="247" y="140"/>
                  </a:lnTo>
                  <a:lnTo>
                    <a:pt x="243" y="145"/>
                  </a:lnTo>
                  <a:lnTo>
                    <a:pt x="236" y="150"/>
                  </a:lnTo>
                  <a:lnTo>
                    <a:pt x="228" y="153"/>
                  </a:lnTo>
                  <a:lnTo>
                    <a:pt x="220" y="155"/>
                  </a:lnTo>
                  <a:lnTo>
                    <a:pt x="212" y="155"/>
                  </a:lnTo>
                  <a:lnTo>
                    <a:pt x="203" y="153"/>
                  </a:lnTo>
                  <a:lnTo>
                    <a:pt x="29" y="10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3522"/>
            <p:cNvSpPr/>
            <p:nvPr/>
          </p:nvSpPr>
          <p:spPr bwMode="auto">
            <a:xfrm>
              <a:off x="4865687" y="3781425"/>
              <a:ext cx="209550" cy="122238"/>
            </a:xfrm>
            <a:custGeom>
              <a:avLst/>
              <a:gdLst/>
              <a:ahLst/>
              <a:cxnLst>
                <a:cxn ang="0">
                  <a:pos x="29" y="101"/>
                </a:cxn>
                <a:cxn ang="0">
                  <a:pos x="29" y="101"/>
                </a:cxn>
                <a:cxn ang="0">
                  <a:pos x="21" y="98"/>
                </a:cxn>
                <a:cxn ang="0">
                  <a:pos x="15" y="93"/>
                </a:cxn>
                <a:cxn ang="0">
                  <a:pos x="10" y="88"/>
                </a:cxn>
                <a:cxn ang="0">
                  <a:pos x="5" y="81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0" y="59"/>
                </a:cxn>
                <a:cxn ang="0">
                  <a:pos x="1" y="50"/>
                </a:cxn>
                <a:cxn ang="0">
                  <a:pos x="3" y="44"/>
                </a:cxn>
                <a:cxn ang="0">
                  <a:pos x="3" y="44"/>
                </a:cxn>
                <a:cxn ang="0">
                  <a:pos x="6" y="36"/>
                </a:cxn>
                <a:cxn ang="0">
                  <a:pos x="11" y="28"/>
                </a:cxn>
                <a:cxn ang="0">
                  <a:pos x="18" y="19"/>
                </a:cxn>
                <a:cxn ang="0">
                  <a:pos x="26" y="11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50" y="0"/>
                </a:cxn>
                <a:cxn ang="0">
                  <a:pos x="58" y="0"/>
                </a:cxn>
                <a:cxn ang="0">
                  <a:pos x="234" y="52"/>
                </a:cxn>
                <a:cxn ang="0">
                  <a:pos x="234" y="52"/>
                </a:cxn>
                <a:cxn ang="0">
                  <a:pos x="241" y="55"/>
                </a:cxn>
                <a:cxn ang="0">
                  <a:pos x="249" y="60"/>
                </a:cxn>
                <a:cxn ang="0">
                  <a:pos x="254" y="67"/>
                </a:cxn>
                <a:cxn ang="0">
                  <a:pos x="259" y="73"/>
                </a:cxn>
                <a:cxn ang="0">
                  <a:pos x="262" y="80"/>
                </a:cxn>
                <a:cxn ang="0">
                  <a:pos x="264" y="88"/>
                </a:cxn>
                <a:cxn ang="0">
                  <a:pos x="264" y="96"/>
                </a:cxn>
                <a:cxn ang="0">
                  <a:pos x="262" y="104"/>
                </a:cxn>
                <a:cxn ang="0">
                  <a:pos x="256" y="125"/>
                </a:cxn>
                <a:cxn ang="0">
                  <a:pos x="256" y="125"/>
                </a:cxn>
                <a:cxn ang="0">
                  <a:pos x="252" y="133"/>
                </a:cxn>
                <a:cxn ang="0">
                  <a:pos x="247" y="140"/>
                </a:cxn>
                <a:cxn ang="0">
                  <a:pos x="243" y="145"/>
                </a:cxn>
                <a:cxn ang="0">
                  <a:pos x="236" y="150"/>
                </a:cxn>
                <a:cxn ang="0">
                  <a:pos x="228" y="153"/>
                </a:cxn>
                <a:cxn ang="0">
                  <a:pos x="220" y="155"/>
                </a:cxn>
                <a:cxn ang="0">
                  <a:pos x="212" y="155"/>
                </a:cxn>
                <a:cxn ang="0">
                  <a:pos x="203" y="153"/>
                </a:cxn>
                <a:cxn ang="0">
                  <a:pos x="29" y="101"/>
                </a:cxn>
              </a:cxnLst>
              <a:rect l="0" t="0" r="r" b="b"/>
              <a:pathLst>
                <a:path w="264" h="155">
                  <a:moveTo>
                    <a:pt x="29" y="101"/>
                  </a:moveTo>
                  <a:lnTo>
                    <a:pt x="29" y="101"/>
                  </a:lnTo>
                  <a:lnTo>
                    <a:pt x="21" y="98"/>
                  </a:lnTo>
                  <a:lnTo>
                    <a:pt x="15" y="93"/>
                  </a:lnTo>
                  <a:lnTo>
                    <a:pt x="10" y="88"/>
                  </a:lnTo>
                  <a:lnTo>
                    <a:pt x="5" y="81"/>
                  </a:lnTo>
                  <a:lnTo>
                    <a:pt x="1" y="75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6" y="36"/>
                  </a:lnTo>
                  <a:lnTo>
                    <a:pt x="11" y="28"/>
                  </a:lnTo>
                  <a:lnTo>
                    <a:pt x="18" y="19"/>
                  </a:lnTo>
                  <a:lnTo>
                    <a:pt x="26" y="11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41" y="55"/>
                  </a:lnTo>
                  <a:lnTo>
                    <a:pt x="249" y="60"/>
                  </a:lnTo>
                  <a:lnTo>
                    <a:pt x="254" y="67"/>
                  </a:lnTo>
                  <a:lnTo>
                    <a:pt x="259" y="73"/>
                  </a:lnTo>
                  <a:lnTo>
                    <a:pt x="262" y="80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62" y="104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52" y="133"/>
                  </a:lnTo>
                  <a:lnTo>
                    <a:pt x="247" y="140"/>
                  </a:lnTo>
                  <a:lnTo>
                    <a:pt x="243" y="145"/>
                  </a:lnTo>
                  <a:lnTo>
                    <a:pt x="236" y="150"/>
                  </a:lnTo>
                  <a:lnTo>
                    <a:pt x="228" y="153"/>
                  </a:lnTo>
                  <a:lnTo>
                    <a:pt x="220" y="155"/>
                  </a:lnTo>
                  <a:lnTo>
                    <a:pt x="212" y="155"/>
                  </a:lnTo>
                  <a:lnTo>
                    <a:pt x="203" y="153"/>
                  </a:lnTo>
                  <a:lnTo>
                    <a:pt x="29" y="101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3523"/>
            <p:cNvSpPr/>
            <p:nvPr/>
          </p:nvSpPr>
          <p:spPr bwMode="auto">
            <a:xfrm>
              <a:off x="4373562" y="3451225"/>
              <a:ext cx="596900" cy="595313"/>
            </a:xfrm>
            <a:custGeom>
              <a:avLst/>
              <a:gdLst/>
              <a:ahLst/>
              <a:cxnLst>
                <a:cxn ang="0">
                  <a:pos x="554" y="705"/>
                </a:cxn>
                <a:cxn ang="0">
                  <a:pos x="520" y="721"/>
                </a:cxn>
                <a:cxn ang="0">
                  <a:pos x="448" y="743"/>
                </a:cxn>
                <a:cxn ang="0">
                  <a:pos x="375" y="751"/>
                </a:cxn>
                <a:cxn ang="0">
                  <a:pos x="303" y="743"/>
                </a:cxn>
                <a:cxn ang="0">
                  <a:pos x="235" y="723"/>
                </a:cxn>
                <a:cxn ang="0">
                  <a:pos x="171" y="689"/>
                </a:cxn>
                <a:cxn ang="0">
                  <a:pos x="114" y="643"/>
                </a:cxn>
                <a:cxn ang="0">
                  <a:pos x="65" y="586"/>
                </a:cxn>
                <a:cxn ang="0">
                  <a:pos x="46" y="554"/>
                </a:cxn>
                <a:cxn ang="0">
                  <a:pos x="36" y="536"/>
                </a:cxn>
                <a:cxn ang="0">
                  <a:pos x="17" y="484"/>
                </a:cxn>
                <a:cxn ang="0">
                  <a:pos x="2" y="410"/>
                </a:cxn>
                <a:cxn ang="0">
                  <a:pos x="2" y="339"/>
                </a:cxn>
                <a:cxn ang="0">
                  <a:pos x="17" y="267"/>
                </a:cxn>
                <a:cxn ang="0">
                  <a:pos x="43" y="202"/>
                </a:cxn>
                <a:cxn ang="0">
                  <a:pos x="83" y="140"/>
                </a:cxn>
                <a:cxn ang="0">
                  <a:pos x="134" y="88"/>
                </a:cxn>
                <a:cxn ang="0">
                  <a:pos x="179" y="55"/>
                </a:cxn>
                <a:cxn ang="0">
                  <a:pos x="197" y="46"/>
                </a:cxn>
                <a:cxn ang="0">
                  <a:pos x="232" y="28"/>
                </a:cxn>
                <a:cxn ang="0">
                  <a:pos x="303" y="7"/>
                </a:cxn>
                <a:cxn ang="0">
                  <a:pos x="377" y="0"/>
                </a:cxn>
                <a:cxn ang="0">
                  <a:pos x="448" y="7"/>
                </a:cxn>
                <a:cxn ang="0">
                  <a:pos x="517" y="28"/>
                </a:cxn>
                <a:cxn ang="0">
                  <a:pos x="580" y="60"/>
                </a:cxn>
                <a:cxn ang="0">
                  <a:pos x="637" y="106"/>
                </a:cxn>
                <a:cxn ang="0">
                  <a:pos x="686" y="163"/>
                </a:cxn>
                <a:cxn ang="0">
                  <a:pos x="706" y="197"/>
                </a:cxn>
                <a:cxn ang="0">
                  <a:pos x="714" y="213"/>
                </a:cxn>
                <a:cxn ang="0">
                  <a:pos x="735" y="267"/>
                </a:cxn>
                <a:cxn ang="0">
                  <a:pos x="750" y="339"/>
                </a:cxn>
                <a:cxn ang="0">
                  <a:pos x="750" y="412"/>
                </a:cxn>
                <a:cxn ang="0">
                  <a:pos x="735" y="482"/>
                </a:cxn>
                <a:cxn ang="0">
                  <a:pos x="709" y="549"/>
                </a:cxn>
                <a:cxn ang="0">
                  <a:pos x="668" y="609"/>
                </a:cxn>
                <a:cxn ang="0">
                  <a:pos x="618" y="663"/>
                </a:cxn>
                <a:cxn ang="0">
                  <a:pos x="570" y="695"/>
                </a:cxn>
              </a:cxnLst>
              <a:rect l="0" t="0" r="r" b="b"/>
              <a:pathLst>
                <a:path w="751" h="751">
                  <a:moveTo>
                    <a:pt x="554" y="705"/>
                  </a:moveTo>
                  <a:lnTo>
                    <a:pt x="554" y="705"/>
                  </a:lnTo>
                  <a:lnTo>
                    <a:pt x="536" y="713"/>
                  </a:lnTo>
                  <a:lnTo>
                    <a:pt x="520" y="721"/>
                  </a:lnTo>
                  <a:lnTo>
                    <a:pt x="484" y="734"/>
                  </a:lnTo>
                  <a:lnTo>
                    <a:pt x="448" y="743"/>
                  </a:lnTo>
                  <a:lnTo>
                    <a:pt x="412" y="749"/>
                  </a:lnTo>
                  <a:lnTo>
                    <a:pt x="375" y="751"/>
                  </a:lnTo>
                  <a:lnTo>
                    <a:pt x="339" y="748"/>
                  </a:lnTo>
                  <a:lnTo>
                    <a:pt x="303" y="743"/>
                  </a:lnTo>
                  <a:lnTo>
                    <a:pt x="269" y="734"/>
                  </a:lnTo>
                  <a:lnTo>
                    <a:pt x="235" y="723"/>
                  </a:lnTo>
                  <a:lnTo>
                    <a:pt x="202" y="707"/>
                  </a:lnTo>
                  <a:lnTo>
                    <a:pt x="171" y="689"/>
                  </a:lnTo>
                  <a:lnTo>
                    <a:pt x="140" y="668"/>
                  </a:lnTo>
                  <a:lnTo>
                    <a:pt x="114" y="643"/>
                  </a:lnTo>
                  <a:lnTo>
                    <a:pt x="88" y="616"/>
                  </a:lnTo>
                  <a:lnTo>
                    <a:pt x="65" y="586"/>
                  </a:lnTo>
                  <a:lnTo>
                    <a:pt x="56" y="570"/>
                  </a:lnTo>
                  <a:lnTo>
                    <a:pt x="46" y="554"/>
                  </a:lnTo>
                  <a:lnTo>
                    <a:pt x="46" y="554"/>
                  </a:lnTo>
                  <a:lnTo>
                    <a:pt x="36" y="536"/>
                  </a:lnTo>
                  <a:lnTo>
                    <a:pt x="30" y="520"/>
                  </a:lnTo>
                  <a:lnTo>
                    <a:pt x="17" y="484"/>
                  </a:lnTo>
                  <a:lnTo>
                    <a:pt x="7" y="448"/>
                  </a:lnTo>
                  <a:lnTo>
                    <a:pt x="2" y="410"/>
                  </a:lnTo>
                  <a:lnTo>
                    <a:pt x="0" y="375"/>
                  </a:lnTo>
                  <a:lnTo>
                    <a:pt x="2" y="339"/>
                  </a:lnTo>
                  <a:lnTo>
                    <a:pt x="7" y="303"/>
                  </a:lnTo>
                  <a:lnTo>
                    <a:pt x="17" y="267"/>
                  </a:lnTo>
                  <a:lnTo>
                    <a:pt x="28" y="235"/>
                  </a:lnTo>
                  <a:lnTo>
                    <a:pt x="43" y="202"/>
                  </a:lnTo>
                  <a:lnTo>
                    <a:pt x="61" y="169"/>
                  </a:lnTo>
                  <a:lnTo>
                    <a:pt x="83" y="140"/>
                  </a:lnTo>
                  <a:lnTo>
                    <a:pt x="106" y="112"/>
                  </a:lnTo>
                  <a:lnTo>
                    <a:pt x="134" y="88"/>
                  </a:lnTo>
                  <a:lnTo>
                    <a:pt x="165" y="65"/>
                  </a:lnTo>
                  <a:lnTo>
                    <a:pt x="179" y="55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14" y="36"/>
                  </a:lnTo>
                  <a:lnTo>
                    <a:pt x="232" y="28"/>
                  </a:lnTo>
                  <a:lnTo>
                    <a:pt x="267" y="16"/>
                  </a:lnTo>
                  <a:lnTo>
                    <a:pt x="303" y="7"/>
                  </a:lnTo>
                  <a:lnTo>
                    <a:pt x="339" y="2"/>
                  </a:lnTo>
                  <a:lnTo>
                    <a:pt x="377" y="0"/>
                  </a:lnTo>
                  <a:lnTo>
                    <a:pt x="412" y="2"/>
                  </a:lnTo>
                  <a:lnTo>
                    <a:pt x="448" y="7"/>
                  </a:lnTo>
                  <a:lnTo>
                    <a:pt x="482" y="15"/>
                  </a:lnTo>
                  <a:lnTo>
                    <a:pt x="517" y="28"/>
                  </a:lnTo>
                  <a:lnTo>
                    <a:pt x="549" y="42"/>
                  </a:lnTo>
                  <a:lnTo>
                    <a:pt x="580" y="60"/>
                  </a:lnTo>
                  <a:lnTo>
                    <a:pt x="609" y="81"/>
                  </a:lnTo>
                  <a:lnTo>
                    <a:pt x="637" y="106"/>
                  </a:lnTo>
                  <a:lnTo>
                    <a:pt x="663" y="134"/>
                  </a:lnTo>
                  <a:lnTo>
                    <a:pt x="686" y="163"/>
                  </a:lnTo>
                  <a:lnTo>
                    <a:pt x="696" y="179"/>
                  </a:lnTo>
                  <a:lnTo>
                    <a:pt x="706" y="197"/>
                  </a:lnTo>
                  <a:lnTo>
                    <a:pt x="706" y="197"/>
                  </a:lnTo>
                  <a:lnTo>
                    <a:pt x="714" y="213"/>
                  </a:lnTo>
                  <a:lnTo>
                    <a:pt x="722" y="231"/>
                  </a:lnTo>
                  <a:lnTo>
                    <a:pt x="735" y="267"/>
                  </a:lnTo>
                  <a:lnTo>
                    <a:pt x="743" y="303"/>
                  </a:lnTo>
                  <a:lnTo>
                    <a:pt x="750" y="339"/>
                  </a:lnTo>
                  <a:lnTo>
                    <a:pt x="751" y="375"/>
                  </a:lnTo>
                  <a:lnTo>
                    <a:pt x="750" y="412"/>
                  </a:lnTo>
                  <a:lnTo>
                    <a:pt x="743" y="446"/>
                  </a:lnTo>
                  <a:lnTo>
                    <a:pt x="735" y="482"/>
                  </a:lnTo>
                  <a:lnTo>
                    <a:pt x="723" y="516"/>
                  </a:lnTo>
                  <a:lnTo>
                    <a:pt x="709" y="549"/>
                  </a:lnTo>
                  <a:lnTo>
                    <a:pt x="689" y="580"/>
                  </a:lnTo>
                  <a:lnTo>
                    <a:pt x="668" y="609"/>
                  </a:lnTo>
                  <a:lnTo>
                    <a:pt x="644" y="637"/>
                  </a:lnTo>
                  <a:lnTo>
                    <a:pt x="618" y="663"/>
                  </a:lnTo>
                  <a:lnTo>
                    <a:pt x="587" y="686"/>
                  </a:lnTo>
                  <a:lnTo>
                    <a:pt x="570" y="695"/>
                  </a:lnTo>
                  <a:lnTo>
                    <a:pt x="554" y="70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3524"/>
            <p:cNvSpPr/>
            <p:nvPr/>
          </p:nvSpPr>
          <p:spPr bwMode="auto">
            <a:xfrm>
              <a:off x="4373562" y="3451225"/>
              <a:ext cx="596900" cy="595313"/>
            </a:xfrm>
            <a:custGeom>
              <a:avLst/>
              <a:gdLst/>
              <a:ahLst/>
              <a:cxnLst>
                <a:cxn ang="0">
                  <a:pos x="554" y="705"/>
                </a:cxn>
                <a:cxn ang="0">
                  <a:pos x="520" y="721"/>
                </a:cxn>
                <a:cxn ang="0">
                  <a:pos x="448" y="743"/>
                </a:cxn>
                <a:cxn ang="0">
                  <a:pos x="375" y="751"/>
                </a:cxn>
                <a:cxn ang="0">
                  <a:pos x="303" y="743"/>
                </a:cxn>
                <a:cxn ang="0">
                  <a:pos x="235" y="723"/>
                </a:cxn>
                <a:cxn ang="0">
                  <a:pos x="171" y="689"/>
                </a:cxn>
                <a:cxn ang="0">
                  <a:pos x="114" y="643"/>
                </a:cxn>
                <a:cxn ang="0">
                  <a:pos x="65" y="586"/>
                </a:cxn>
                <a:cxn ang="0">
                  <a:pos x="46" y="554"/>
                </a:cxn>
                <a:cxn ang="0">
                  <a:pos x="36" y="536"/>
                </a:cxn>
                <a:cxn ang="0">
                  <a:pos x="17" y="484"/>
                </a:cxn>
                <a:cxn ang="0">
                  <a:pos x="2" y="410"/>
                </a:cxn>
                <a:cxn ang="0">
                  <a:pos x="2" y="339"/>
                </a:cxn>
                <a:cxn ang="0">
                  <a:pos x="17" y="267"/>
                </a:cxn>
                <a:cxn ang="0">
                  <a:pos x="43" y="202"/>
                </a:cxn>
                <a:cxn ang="0">
                  <a:pos x="83" y="140"/>
                </a:cxn>
                <a:cxn ang="0">
                  <a:pos x="134" y="88"/>
                </a:cxn>
                <a:cxn ang="0">
                  <a:pos x="179" y="55"/>
                </a:cxn>
                <a:cxn ang="0">
                  <a:pos x="197" y="46"/>
                </a:cxn>
                <a:cxn ang="0">
                  <a:pos x="232" y="28"/>
                </a:cxn>
                <a:cxn ang="0">
                  <a:pos x="303" y="7"/>
                </a:cxn>
                <a:cxn ang="0">
                  <a:pos x="377" y="0"/>
                </a:cxn>
                <a:cxn ang="0">
                  <a:pos x="448" y="7"/>
                </a:cxn>
                <a:cxn ang="0">
                  <a:pos x="517" y="28"/>
                </a:cxn>
                <a:cxn ang="0">
                  <a:pos x="580" y="60"/>
                </a:cxn>
                <a:cxn ang="0">
                  <a:pos x="637" y="106"/>
                </a:cxn>
                <a:cxn ang="0">
                  <a:pos x="686" y="163"/>
                </a:cxn>
                <a:cxn ang="0">
                  <a:pos x="706" y="197"/>
                </a:cxn>
                <a:cxn ang="0">
                  <a:pos x="714" y="213"/>
                </a:cxn>
                <a:cxn ang="0">
                  <a:pos x="735" y="267"/>
                </a:cxn>
                <a:cxn ang="0">
                  <a:pos x="750" y="339"/>
                </a:cxn>
                <a:cxn ang="0">
                  <a:pos x="750" y="412"/>
                </a:cxn>
                <a:cxn ang="0">
                  <a:pos x="735" y="482"/>
                </a:cxn>
                <a:cxn ang="0">
                  <a:pos x="709" y="549"/>
                </a:cxn>
                <a:cxn ang="0">
                  <a:pos x="668" y="609"/>
                </a:cxn>
                <a:cxn ang="0">
                  <a:pos x="618" y="663"/>
                </a:cxn>
                <a:cxn ang="0">
                  <a:pos x="570" y="695"/>
                </a:cxn>
              </a:cxnLst>
              <a:rect l="0" t="0" r="r" b="b"/>
              <a:pathLst>
                <a:path w="751" h="751">
                  <a:moveTo>
                    <a:pt x="554" y="705"/>
                  </a:moveTo>
                  <a:lnTo>
                    <a:pt x="554" y="705"/>
                  </a:lnTo>
                  <a:lnTo>
                    <a:pt x="536" y="713"/>
                  </a:lnTo>
                  <a:lnTo>
                    <a:pt x="520" y="721"/>
                  </a:lnTo>
                  <a:lnTo>
                    <a:pt x="484" y="734"/>
                  </a:lnTo>
                  <a:lnTo>
                    <a:pt x="448" y="743"/>
                  </a:lnTo>
                  <a:lnTo>
                    <a:pt x="412" y="749"/>
                  </a:lnTo>
                  <a:lnTo>
                    <a:pt x="375" y="751"/>
                  </a:lnTo>
                  <a:lnTo>
                    <a:pt x="339" y="748"/>
                  </a:lnTo>
                  <a:lnTo>
                    <a:pt x="303" y="743"/>
                  </a:lnTo>
                  <a:lnTo>
                    <a:pt x="269" y="734"/>
                  </a:lnTo>
                  <a:lnTo>
                    <a:pt x="235" y="723"/>
                  </a:lnTo>
                  <a:lnTo>
                    <a:pt x="202" y="707"/>
                  </a:lnTo>
                  <a:lnTo>
                    <a:pt x="171" y="689"/>
                  </a:lnTo>
                  <a:lnTo>
                    <a:pt x="140" y="668"/>
                  </a:lnTo>
                  <a:lnTo>
                    <a:pt x="114" y="643"/>
                  </a:lnTo>
                  <a:lnTo>
                    <a:pt x="88" y="616"/>
                  </a:lnTo>
                  <a:lnTo>
                    <a:pt x="65" y="586"/>
                  </a:lnTo>
                  <a:lnTo>
                    <a:pt x="56" y="570"/>
                  </a:lnTo>
                  <a:lnTo>
                    <a:pt x="46" y="554"/>
                  </a:lnTo>
                  <a:lnTo>
                    <a:pt x="46" y="554"/>
                  </a:lnTo>
                  <a:lnTo>
                    <a:pt x="36" y="536"/>
                  </a:lnTo>
                  <a:lnTo>
                    <a:pt x="30" y="520"/>
                  </a:lnTo>
                  <a:lnTo>
                    <a:pt x="17" y="484"/>
                  </a:lnTo>
                  <a:lnTo>
                    <a:pt x="7" y="448"/>
                  </a:lnTo>
                  <a:lnTo>
                    <a:pt x="2" y="410"/>
                  </a:lnTo>
                  <a:lnTo>
                    <a:pt x="0" y="375"/>
                  </a:lnTo>
                  <a:lnTo>
                    <a:pt x="2" y="339"/>
                  </a:lnTo>
                  <a:lnTo>
                    <a:pt x="7" y="303"/>
                  </a:lnTo>
                  <a:lnTo>
                    <a:pt x="17" y="267"/>
                  </a:lnTo>
                  <a:lnTo>
                    <a:pt x="28" y="235"/>
                  </a:lnTo>
                  <a:lnTo>
                    <a:pt x="43" y="202"/>
                  </a:lnTo>
                  <a:lnTo>
                    <a:pt x="61" y="169"/>
                  </a:lnTo>
                  <a:lnTo>
                    <a:pt x="83" y="140"/>
                  </a:lnTo>
                  <a:lnTo>
                    <a:pt x="106" y="112"/>
                  </a:lnTo>
                  <a:lnTo>
                    <a:pt x="134" y="88"/>
                  </a:lnTo>
                  <a:lnTo>
                    <a:pt x="165" y="65"/>
                  </a:lnTo>
                  <a:lnTo>
                    <a:pt x="179" y="55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14" y="36"/>
                  </a:lnTo>
                  <a:lnTo>
                    <a:pt x="232" y="28"/>
                  </a:lnTo>
                  <a:lnTo>
                    <a:pt x="267" y="16"/>
                  </a:lnTo>
                  <a:lnTo>
                    <a:pt x="303" y="7"/>
                  </a:lnTo>
                  <a:lnTo>
                    <a:pt x="339" y="2"/>
                  </a:lnTo>
                  <a:lnTo>
                    <a:pt x="377" y="0"/>
                  </a:lnTo>
                  <a:lnTo>
                    <a:pt x="412" y="2"/>
                  </a:lnTo>
                  <a:lnTo>
                    <a:pt x="448" y="7"/>
                  </a:lnTo>
                  <a:lnTo>
                    <a:pt x="482" y="15"/>
                  </a:lnTo>
                  <a:lnTo>
                    <a:pt x="517" y="28"/>
                  </a:lnTo>
                  <a:lnTo>
                    <a:pt x="549" y="42"/>
                  </a:lnTo>
                  <a:lnTo>
                    <a:pt x="580" y="60"/>
                  </a:lnTo>
                  <a:lnTo>
                    <a:pt x="609" y="81"/>
                  </a:lnTo>
                  <a:lnTo>
                    <a:pt x="637" y="106"/>
                  </a:lnTo>
                  <a:lnTo>
                    <a:pt x="663" y="134"/>
                  </a:lnTo>
                  <a:lnTo>
                    <a:pt x="686" y="163"/>
                  </a:lnTo>
                  <a:lnTo>
                    <a:pt x="696" y="179"/>
                  </a:lnTo>
                  <a:lnTo>
                    <a:pt x="706" y="197"/>
                  </a:lnTo>
                  <a:lnTo>
                    <a:pt x="706" y="197"/>
                  </a:lnTo>
                  <a:lnTo>
                    <a:pt x="714" y="213"/>
                  </a:lnTo>
                  <a:lnTo>
                    <a:pt x="722" y="231"/>
                  </a:lnTo>
                  <a:lnTo>
                    <a:pt x="735" y="267"/>
                  </a:lnTo>
                  <a:lnTo>
                    <a:pt x="743" y="303"/>
                  </a:lnTo>
                  <a:lnTo>
                    <a:pt x="750" y="339"/>
                  </a:lnTo>
                  <a:lnTo>
                    <a:pt x="751" y="375"/>
                  </a:lnTo>
                  <a:lnTo>
                    <a:pt x="750" y="412"/>
                  </a:lnTo>
                  <a:lnTo>
                    <a:pt x="743" y="446"/>
                  </a:lnTo>
                  <a:lnTo>
                    <a:pt x="735" y="482"/>
                  </a:lnTo>
                  <a:lnTo>
                    <a:pt x="723" y="516"/>
                  </a:lnTo>
                  <a:lnTo>
                    <a:pt x="709" y="549"/>
                  </a:lnTo>
                  <a:lnTo>
                    <a:pt x="689" y="580"/>
                  </a:lnTo>
                  <a:lnTo>
                    <a:pt x="668" y="609"/>
                  </a:lnTo>
                  <a:lnTo>
                    <a:pt x="644" y="637"/>
                  </a:lnTo>
                  <a:lnTo>
                    <a:pt x="618" y="663"/>
                  </a:lnTo>
                  <a:lnTo>
                    <a:pt x="587" y="686"/>
                  </a:lnTo>
                  <a:lnTo>
                    <a:pt x="570" y="695"/>
                  </a:lnTo>
                  <a:lnTo>
                    <a:pt x="554" y="705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3525"/>
            <p:cNvSpPr/>
            <p:nvPr/>
          </p:nvSpPr>
          <p:spPr bwMode="auto">
            <a:xfrm>
              <a:off x="4440237" y="3516312"/>
              <a:ext cx="463550" cy="463550"/>
            </a:xfrm>
            <a:custGeom>
              <a:avLst/>
              <a:gdLst/>
              <a:ahLst/>
              <a:cxnLst>
                <a:cxn ang="0">
                  <a:pos x="432" y="549"/>
                </a:cxn>
                <a:cxn ang="0">
                  <a:pos x="377" y="572"/>
                </a:cxn>
                <a:cxn ang="0">
                  <a:pos x="321" y="583"/>
                </a:cxn>
                <a:cxn ang="0">
                  <a:pos x="264" y="583"/>
                </a:cxn>
                <a:cxn ang="0">
                  <a:pos x="209" y="572"/>
                </a:cxn>
                <a:cxn ang="0">
                  <a:pos x="157" y="551"/>
                </a:cxn>
                <a:cxn ang="0">
                  <a:pos x="109" y="520"/>
                </a:cxn>
                <a:cxn ang="0">
                  <a:pos x="69" y="480"/>
                </a:cxn>
                <a:cxn ang="0">
                  <a:pos x="36" y="432"/>
                </a:cxn>
                <a:cxn ang="0">
                  <a:pos x="23" y="404"/>
                </a:cxn>
                <a:cxn ang="0">
                  <a:pos x="5" y="349"/>
                </a:cxn>
                <a:cxn ang="0">
                  <a:pos x="0" y="292"/>
                </a:cxn>
                <a:cxn ang="0">
                  <a:pos x="5" y="236"/>
                </a:cxn>
                <a:cxn ang="0">
                  <a:pos x="22" y="182"/>
                </a:cxn>
                <a:cxn ang="0">
                  <a:pos x="48" y="132"/>
                </a:cxn>
                <a:cxn ang="0">
                  <a:pos x="83" y="88"/>
                </a:cxn>
                <a:cxn ang="0">
                  <a:pos x="127" y="51"/>
                </a:cxn>
                <a:cxn ang="0">
                  <a:pos x="153" y="34"/>
                </a:cxn>
                <a:cxn ang="0">
                  <a:pos x="209" y="11"/>
                </a:cxn>
                <a:cxn ang="0">
                  <a:pos x="264" y="2"/>
                </a:cxn>
                <a:cxn ang="0">
                  <a:pos x="321" y="2"/>
                </a:cxn>
                <a:cxn ang="0">
                  <a:pos x="377" y="11"/>
                </a:cxn>
                <a:cxn ang="0">
                  <a:pos x="429" y="33"/>
                </a:cxn>
                <a:cxn ang="0">
                  <a:pos x="476" y="64"/>
                </a:cxn>
                <a:cxn ang="0">
                  <a:pos x="517" y="104"/>
                </a:cxn>
                <a:cxn ang="0">
                  <a:pos x="549" y="153"/>
                </a:cxn>
                <a:cxn ang="0">
                  <a:pos x="562" y="179"/>
                </a:cxn>
                <a:cxn ang="0">
                  <a:pos x="580" y="236"/>
                </a:cxn>
                <a:cxn ang="0">
                  <a:pos x="585" y="292"/>
                </a:cxn>
                <a:cxn ang="0">
                  <a:pos x="580" y="349"/>
                </a:cxn>
                <a:cxn ang="0">
                  <a:pos x="564" y="402"/>
                </a:cxn>
                <a:cxn ang="0">
                  <a:pos x="538" y="451"/>
                </a:cxn>
                <a:cxn ang="0">
                  <a:pos x="502" y="497"/>
                </a:cxn>
                <a:cxn ang="0">
                  <a:pos x="458" y="533"/>
                </a:cxn>
              </a:cxnLst>
              <a:rect l="0" t="0" r="r" b="b"/>
              <a:pathLst>
                <a:path w="585" h="585">
                  <a:moveTo>
                    <a:pt x="432" y="549"/>
                  </a:moveTo>
                  <a:lnTo>
                    <a:pt x="432" y="549"/>
                  </a:lnTo>
                  <a:lnTo>
                    <a:pt x="404" y="562"/>
                  </a:lnTo>
                  <a:lnTo>
                    <a:pt x="377" y="572"/>
                  </a:lnTo>
                  <a:lnTo>
                    <a:pt x="349" y="578"/>
                  </a:lnTo>
                  <a:lnTo>
                    <a:pt x="321" y="583"/>
                  </a:lnTo>
                  <a:lnTo>
                    <a:pt x="292" y="585"/>
                  </a:lnTo>
                  <a:lnTo>
                    <a:pt x="264" y="583"/>
                  </a:lnTo>
                  <a:lnTo>
                    <a:pt x="237" y="578"/>
                  </a:lnTo>
                  <a:lnTo>
                    <a:pt x="209" y="572"/>
                  </a:lnTo>
                  <a:lnTo>
                    <a:pt x="183" y="564"/>
                  </a:lnTo>
                  <a:lnTo>
                    <a:pt x="157" y="551"/>
                  </a:lnTo>
                  <a:lnTo>
                    <a:pt x="132" y="537"/>
                  </a:lnTo>
                  <a:lnTo>
                    <a:pt x="109" y="520"/>
                  </a:lnTo>
                  <a:lnTo>
                    <a:pt x="88" y="502"/>
                  </a:lnTo>
                  <a:lnTo>
                    <a:pt x="69" y="480"/>
                  </a:lnTo>
                  <a:lnTo>
                    <a:pt x="51" y="456"/>
                  </a:lnTo>
                  <a:lnTo>
                    <a:pt x="36" y="432"/>
                  </a:lnTo>
                  <a:lnTo>
                    <a:pt x="36" y="432"/>
                  </a:lnTo>
                  <a:lnTo>
                    <a:pt x="23" y="404"/>
                  </a:lnTo>
                  <a:lnTo>
                    <a:pt x="13" y="376"/>
                  </a:lnTo>
                  <a:lnTo>
                    <a:pt x="5" y="349"/>
                  </a:lnTo>
                  <a:lnTo>
                    <a:pt x="2" y="319"/>
                  </a:lnTo>
                  <a:lnTo>
                    <a:pt x="0" y="292"/>
                  </a:lnTo>
                  <a:lnTo>
                    <a:pt x="2" y="264"/>
                  </a:lnTo>
                  <a:lnTo>
                    <a:pt x="5" y="236"/>
                  </a:lnTo>
                  <a:lnTo>
                    <a:pt x="12" y="209"/>
                  </a:lnTo>
                  <a:lnTo>
                    <a:pt x="22" y="182"/>
                  </a:lnTo>
                  <a:lnTo>
                    <a:pt x="33" y="156"/>
                  </a:lnTo>
                  <a:lnTo>
                    <a:pt x="48" y="132"/>
                  </a:lnTo>
                  <a:lnTo>
                    <a:pt x="64" y="109"/>
                  </a:lnTo>
                  <a:lnTo>
                    <a:pt x="83" y="88"/>
                  </a:lnTo>
                  <a:lnTo>
                    <a:pt x="105" y="68"/>
                  </a:lnTo>
                  <a:lnTo>
                    <a:pt x="127" y="51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81" y="21"/>
                  </a:lnTo>
                  <a:lnTo>
                    <a:pt x="209" y="11"/>
                  </a:lnTo>
                  <a:lnTo>
                    <a:pt x="237" y="5"/>
                  </a:lnTo>
                  <a:lnTo>
                    <a:pt x="264" y="2"/>
                  </a:lnTo>
                  <a:lnTo>
                    <a:pt x="294" y="0"/>
                  </a:lnTo>
                  <a:lnTo>
                    <a:pt x="321" y="2"/>
                  </a:lnTo>
                  <a:lnTo>
                    <a:pt x="349" y="5"/>
                  </a:lnTo>
                  <a:lnTo>
                    <a:pt x="377" y="11"/>
                  </a:lnTo>
                  <a:lnTo>
                    <a:pt x="403" y="21"/>
                  </a:lnTo>
                  <a:lnTo>
                    <a:pt x="429" y="33"/>
                  </a:lnTo>
                  <a:lnTo>
                    <a:pt x="452" y="47"/>
                  </a:lnTo>
                  <a:lnTo>
                    <a:pt x="476" y="64"/>
                  </a:lnTo>
                  <a:lnTo>
                    <a:pt x="497" y="83"/>
                  </a:lnTo>
                  <a:lnTo>
                    <a:pt x="517" y="104"/>
                  </a:lnTo>
                  <a:lnTo>
                    <a:pt x="535" y="127"/>
                  </a:lnTo>
                  <a:lnTo>
                    <a:pt x="549" y="153"/>
                  </a:lnTo>
                  <a:lnTo>
                    <a:pt x="549" y="153"/>
                  </a:lnTo>
                  <a:lnTo>
                    <a:pt x="562" y="179"/>
                  </a:lnTo>
                  <a:lnTo>
                    <a:pt x="572" y="207"/>
                  </a:lnTo>
                  <a:lnTo>
                    <a:pt x="580" y="236"/>
                  </a:lnTo>
                  <a:lnTo>
                    <a:pt x="583" y="264"/>
                  </a:lnTo>
                  <a:lnTo>
                    <a:pt x="585" y="292"/>
                  </a:lnTo>
                  <a:lnTo>
                    <a:pt x="583" y="321"/>
                  </a:lnTo>
                  <a:lnTo>
                    <a:pt x="580" y="349"/>
                  </a:lnTo>
                  <a:lnTo>
                    <a:pt x="572" y="375"/>
                  </a:lnTo>
                  <a:lnTo>
                    <a:pt x="564" y="402"/>
                  </a:lnTo>
                  <a:lnTo>
                    <a:pt x="551" y="427"/>
                  </a:lnTo>
                  <a:lnTo>
                    <a:pt x="538" y="451"/>
                  </a:lnTo>
                  <a:lnTo>
                    <a:pt x="522" y="474"/>
                  </a:lnTo>
                  <a:lnTo>
                    <a:pt x="502" y="497"/>
                  </a:lnTo>
                  <a:lnTo>
                    <a:pt x="481" y="516"/>
                  </a:lnTo>
                  <a:lnTo>
                    <a:pt x="458" y="533"/>
                  </a:lnTo>
                  <a:lnTo>
                    <a:pt x="432" y="549"/>
                  </a:lnTo>
                  <a:close/>
                </a:path>
              </a:pathLst>
            </a:custGeom>
            <a:solidFill>
              <a:srgbClr val="C69C6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3526"/>
            <p:cNvSpPr/>
            <p:nvPr/>
          </p:nvSpPr>
          <p:spPr bwMode="auto">
            <a:xfrm>
              <a:off x="4440237" y="3516312"/>
              <a:ext cx="463550" cy="463550"/>
            </a:xfrm>
            <a:custGeom>
              <a:avLst/>
              <a:gdLst/>
              <a:ahLst/>
              <a:cxnLst>
                <a:cxn ang="0">
                  <a:pos x="432" y="549"/>
                </a:cxn>
                <a:cxn ang="0">
                  <a:pos x="377" y="572"/>
                </a:cxn>
                <a:cxn ang="0">
                  <a:pos x="321" y="583"/>
                </a:cxn>
                <a:cxn ang="0">
                  <a:pos x="264" y="583"/>
                </a:cxn>
                <a:cxn ang="0">
                  <a:pos x="209" y="572"/>
                </a:cxn>
                <a:cxn ang="0">
                  <a:pos x="157" y="551"/>
                </a:cxn>
                <a:cxn ang="0">
                  <a:pos x="109" y="520"/>
                </a:cxn>
                <a:cxn ang="0">
                  <a:pos x="69" y="480"/>
                </a:cxn>
                <a:cxn ang="0">
                  <a:pos x="36" y="432"/>
                </a:cxn>
                <a:cxn ang="0">
                  <a:pos x="23" y="404"/>
                </a:cxn>
                <a:cxn ang="0">
                  <a:pos x="5" y="349"/>
                </a:cxn>
                <a:cxn ang="0">
                  <a:pos x="0" y="292"/>
                </a:cxn>
                <a:cxn ang="0">
                  <a:pos x="5" y="236"/>
                </a:cxn>
                <a:cxn ang="0">
                  <a:pos x="22" y="182"/>
                </a:cxn>
                <a:cxn ang="0">
                  <a:pos x="48" y="132"/>
                </a:cxn>
                <a:cxn ang="0">
                  <a:pos x="83" y="88"/>
                </a:cxn>
                <a:cxn ang="0">
                  <a:pos x="127" y="51"/>
                </a:cxn>
                <a:cxn ang="0">
                  <a:pos x="153" y="34"/>
                </a:cxn>
                <a:cxn ang="0">
                  <a:pos x="209" y="11"/>
                </a:cxn>
                <a:cxn ang="0">
                  <a:pos x="264" y="2"/>
                </a:cxn>
                <a:cxn ang="0">
                  <a:pos x="321" y="2"/>
                </a:cxn>
                <a:cxn ang="0">
                  <a:pos x="377" y="11"/>
                </a:cxn>
                <a:cxn ang="0">
                  <a:pos x="429" y="33"/>
                </a:cxn>
                <a:cxn ang="0">
                  <a:pos x="476" y="64"/>
                </a:cxn>
                <a:cxn ang="0">
                  <a:pos x="517" y="104"/>
                </a:cxn>
                <a:cxn ang="0">
                  <a:pos x="549" y="153"/>
                </a:cxn>
                <a:cxn ang="0">
                  <a:pos x="562" y="179"/>
                </a:cxn>
                <a:cxn ang="0">
                  <a:pos x="580" y="236"/>
                </a:cxn>
                <a:cxn ang="0">
                  <a:pos x="585" y="292"/>
                </a:cxn>
                <a:cxn ang="0">
                  <a:pos x="580" y="349"/>
                </a:cxn>
                <a:cxn ang="0">
                  <a:pos x="564" y="402"/>
                </a:cxn>
                <a:cxn ang="0">
                  <a:pos x="538" y="451"/>
                </a:cxn>
                <a:cxn ang="0">
                  <a:pos x="502" y="497"/>
                </a:cxn>
                <a:cxn ang="0">
                  <a:pos x="458" y="533"/>
                </a:cxn>
              </a:cxnLst>
              <a:rect l="0" t="0" r="r" b="b"/>
              <a:pathLst>
                <a:path w="585" h="585">
                  <a:moveTo>
                    <a:pt x="432" y="549"/>
                  </a:moveTo>
                  <a:lnTo>
                    <a:pt x="432" y="549"/>
                  </a:lnTo>
                  <a:lnTo>
                    <a:pt x="404" y="562"/>
                  </a:lnTo>
                  <a:lnTo>
                    <a:pt x="377" y="572"/>
                  </a:lnTo>
                  <a:lnTo>
                    <a:pt x="349" y="578"/>
                  </a:lnTo>
                  <a:lnTo>
                    <a:pt x="321" y="583"/>
                  </a:lnTo>
                  <a:lnTo>
                    <a:pt x="292" y="585"/>
                  </a:lnTo>
                  <a:lnTo>
                    <a:pt x="264" y="583"/>
                  </a:lnTo>
                  <a:lnTo>
                    <a:pt x="237" y="578"/>
                  </a:lnTo>
                  <a:lnTo>
                    <a:pt x="209" y="572"/>
                  </a:lnTo>
                  <a:lnTo>
                    <a:pt x="183" y="564"/>
                  </a:lnTo>
                  <a:lnTo>
                    <a:pt x="157" y="551"/>
                  </a:lnTo>
                  <a:lnTo>
                    <a:pt x="132" y="537"/>
                  </a:lnTo>
                  <a:lnTo>
                    <a:pt x="109" y="520"/>
                  </a:lnTo>
                  <a:lnTo>
                    <a:pt x="88" y="502"/>
                  </a:lnTo>
                  <a:lnTo>
                    <a:pt x="69" y="480"/>
                  </a:lnTo>
                  <a:lnTo>
                    <a:pt x="51" y="456"/>
                  </a:lnTo>
                  <a:lnTo>
                    <a:pt x="36" y="432"/>
                  </a:lnTo>
                  <a:lnTo>
                    <a:pt x="36" y="432"/>
                  </a:lnTo>
                  <a:lnTo>
                    <a:pt x="23" y="404"/>
                  </a:lnTo>
                  <a:lnTo>
                    <a:pt x="13" y="376"/>
                  </a:lnTo>
                  <a:lnTo>
                    <a:pt x="5" y="349"/>
                  </a:lnTo>
                  <a:lnTo>
                    <a:pt x="2" y="319"/>
                  </a:lnTo>
                  <a:lnTo>
                    <a:pt x="0" y="292"/>
                  </a:lnTo>
                  <a:lnTo>
                    <a:pt x="2" y="264"/>
                  </a:lnTo>
                  <a:lnTo>
                    <a:pt x="5" y="236"/>
                  </a:lnTo>
                  <a:lnTo>
                    <a:pt x="12" y="209"/>
                  </a:lnTo>
                  <a:lnTo>
                    <a:pt x="22" y="182"/>
                  </a:lnTo>
                  <a:lnTo>
                    <a:pt x="33" y="156"/>
                  </a:lnTo>
                  <a:lnTo>
                    <a:pt x="48" y="132"/>
                  </a:lnTo>
                  <a:lnTo>
                    <a:pt x="64" y="109"/>
                  </a:lnTo>
                  <a:lnTo>
                    <a:pt x="83" y="88"/>
                  </a:lnTo>
                  <a:lnTo>
                    <a:pt x="105" y="68"/>
                  </a:lnTo>
                  <a:lnTo>
                    <a:pt x="127" y="51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81" y="21"/>
                  </a:lnTo>
                  <a:lnTo>
                    <a:pt x="209" y="11"/>
                  </a:lnTo>
                  <a:lnTo>
                    <a:pt x="237" y="5"/>
                  </a:lnTo>
                  <a:lnTo>
                    <a:pt x="264" y="2"/>
                  </a:lnTo>
                  <a:lnTo>
                    <a:pt x="294" y="0"/>
                  </a:lnTo>
                  <a:lnTo>
                    <a:pt x="321" y="2"/>
                  </a:lnTo>
                  <a:lnTo>
                    <a:pt x="349" y="5"/>
                  </a:lnTo>
                  <a:lnTo>
                    <a:pt x="377" y="11"/>
                  </a:lnTo>
                  <a:lnTo>
                    <a:pt x="403" y="21"/>
                  </a:lnTo>
                  <a:lnTo>
                    <a:pt x="429" y="33"/>
                  </a:lnTo>
                  <a:lnTo>
                    <a:pt x="452" y="47"/>
                  </a:lnTo>
                  <a:lnTo>
                    <a:pt x="476" y="64"/>
                  </a:lnTo>
                  <a:lnTo>
                    <a:pt x="497" y="83"/>
                  </a:lnTo>
                  <a:lnTo>
                    <a:pt x="517" y="104"/>
                  </a:lnTo>
                  <a:lnTo>
                    <a:pt x="535" y="127"/>
                  </a:lnTo>
                  <a:lnTo>
                    <a:pt x="549" y="153"/>
                  </a:lnTo>
                  <a:lnTo>
                    <a:pt x="549" y="153"/>
                  </a:lnTo>
                  <a:lnTo>
                    <a:pt x="562" y="179"/>
                  </a:lnTo>
                  <a:lnTo>
                    <a:pt x="572" y="207"/>
                  </a:lnTo>
                  <a:lnTo>
                    <a:pt x="580" y="236"/>
                  </a:lnTo>
                  <a:lnTo>
                    <a:pt x="583" y="264"/>
                  </a:lnTo>
                  <a:lnTo>
                    <a:pt x="585" y="292"/>
                  </a:lnTo>
                  <a:lnTo>
                    <a:pt x="583" y="321"/>
                  </a:lnTo>
                  <a:lnTo>
                    <a:pt x="580" y="349"/>
                  </a:lnTo>
                  <a:lnTo>
                    <a:pt x="572" y="375"/>
                  </a:lnTo>
                  <a:lnTo>
                    <a:pt x="564" y="402"/>
                  </a:lnTo>
                  <a:lnTo>
                    <a:pt x="551" y="427"/>
                  </a:lnTo>
                  <a:lnTo>
                    <a:pt x="538" y="451"/>
                  </a:lnTo>
                  <a:lnTo>
                    <a:pt x="522" y="474"/>
                  </a:lnTo>
                  <a:lnTo>
                    <a:pt x="502" y="497"/>
                  </a:lnTo>
                  <a:lnTo>
                    <a:pt x="481" y="516"/>
                  </a:lnTo>
                  <a:lnTo>
                    <a:pt x="458" y="533"/>
                  </a:lnTo>
                  <a:lnTo>
                    <a:pt x="432" y="549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3527"/>
            <p:cNvSpPr/>
            <p:nvPr/>
          </p:nvSpPr>
          <p:spPr bwMode="auto">
            <a:xfrm>
              <a:off x="4492624" y="3570287"/>
              <a:ext cx="358775" cy="360363"/>
            </a:xfrm>
            <a:custGeom>
              <a:avLst/>
              <a:gdLst/>
              <a:ahLst/>
              <a:cxnLst>
                <a:cxn ang="0">
                  <a:pos x="334" y="426"/>
                </a:cxn>
                <a:cxn ang="0">
                  <a:pos x="292" y="443"/>
                </a:cxn>
                <a:cxn ang="0">
                  <a:pos x="248" y="452"/>
                </a:cxn>
                <a:cxn ang="0">
                  <a:pos x="205" y="452"/>
                </a:cxn>
                <a:cxn ang="0">
                  <a:pos x="161" y="443"/>
                </a:cxn>
                <a:cxn ang="0">
                  <a:pos x="122" y="427"/>
                </a:cxn>
                <a:cxn ang="0">
                  <a:pos x="85" y="403"/>
                </a:cxn>
                <a:cxn ang="0">
                  <a:pos x="54" y="372"/>
                </a:cxn>
                <a:cxn ang="0">
                  <a:pos x="28" y="334"/>
                </a:cxn>
                <a:cxn ang="0">
                  <a:pos x="18" y="313"/>
                </a:cxn>
                <a:cxn ang="0">
                  <a:pos x="5" y="271"/>
                </a:cxn>
                <a:cxn ang="0">
                  <a:pos x="0" y="227"/>
                </a:cxn>
                <a:cxn ang="0">
                  <a:pos x="5" y="183"/>
                </a:cxn>
                <a:cxn ang="0">
                  <a:pos x="16" y="142"/>
                </a:cxn>
                <a:cxn ang="0">
                  <a:pos x="38" y="103"/>
                </a:cxn>
                <a:cxn ang="0">
                  <a:pos x="65" y="69"/>
                </a:cxn>
                <a:cxn ang="0">
                  <a:pos x="99" y="40"/>
                </a:cxn>
                <a:cxn ang="0">
                  <a:pos x="119" y="28"/>
                </a:cxn>
                <a:cxn ang="0">
                  <a:pos x="161" y="10"/>
                </a:cxn>
                <a:cxn ang="0">
                  <a:pos x="205" y="2"/>
                </a:cxn>
                <a:cxn ang="0">
                  <a:pos x="248" y="2"/>
                </a:cxn>
                <a:cxn ang="0">
                  <a:pos x="292" y="10"/>
                </a:cxn>
                <a:cxn ang="0">
                  <a:pos x="331" y="27"/>
                </a:cxn>
                <a:cxn ang="0">
                  <a:pos x="368" y="49"/>
                </a:cxn>
                <a:cxn ang="0">
                  <a:pos x="399" y="80"/>
                </a:cxn>
                <a:cxn ang="0">
                  <a:pos x="425" y="119"/>
                </a:cxn>
                <a:cxn ang="0">
                  <a:pos x="435" y="141"/>
                </a:cxn>
                <a:cxn ang="0">
                  <a:pos x="448" y="183"/>
                </a:cxn>
                <a:cxn ang="0">
                  <a:pos x="453" y="227"/>
                </a:cxn>
                <a:cxn ang="0">
                  <a:pos x="448" y="269"/>
                </a:cxn>
                <a:cxn ang="0">
                  <a:pos x="437" y="312"/>
                </a:cxn>
                <a:cxn ang="0">
                  <a:pos x="415" y="351"/>
                </a:cxn>
                <a:cxn ang="0">
                  <a:pos x="388" y="385"/>
                </a:cxn>
                <a:cxn ang="0">
                  <a:pos x="354" y="412"/>
                </a:cxn>
              </a:cxnLst>
              <a:rect l="0" t="0" r="r" b="b"/>
              <a:pathLst>
                <a:path w="453" h="453">
                  <a:moveTo>
                    <a:pt x="334" y="426"/>
                  </a:moveTo>
                  <a:lnTo>
                    <a:pt x="334" y="426"/>
                  </a:lnTo>
                  <a:lnTo>
                    <a:pt x="313" y="435"/>
                  </a:lnTo>
                  <a:lnTo>
                    <a:pt x="292" y="443"/>
                  </a:lnTo>
                  <a:lnTo>
                    <a:pt x="271" y="448"/>
                  </a:lnTo>
                  <a:lnTo>
                    <a:pt x="248" y="452"/>
                  </a:lnTo>
                  <a:lnTo>
                    <a:pt x="227" y="453"/>
                  </a:lnTo>
                  <a:lnTo>
                    <a:pt x="205" y="452"/>
                  </a:lnTo>
                  <a:lnTo>
                    <a:pt x="183" y="448"/>
                  </a:lnTo>
                  <a:lnTo>
                    <a:pt x="161" y="443"/>
                  </a:lnTo>
                  <a:lnTo>
                    <a:pt x="142" y="435"/>
                  </a:lnTo>
                  <a:lnTo>
                    <a:pt x="122" y="427"/>
                  </a:lnTo>
                  <a:lnTo>
                    <a:pt x="103" y="416"/>
                  </a:lnTo>
                  <a:lnTo>
                    <a:pt x="85" y="403"/>
                  </a:lnTo>
                  <a:lnTo>
                    <a:pt x="69" y="388"/>
                  </a:lnTo>
                  <a:lnTo>
                    <a:pt x="54" y="372"/>
                  </a:lnTo>
                  <a:lnTo>
                    <a:pt x="39" y="354"/>
                  </a:lnTo>
                  <a:lnTo>
                    <a:pt x="28" y="334"/>
                  </a:lnTo>
                  <a:lnTo>
                    <a:pt x="28" y="334"/>
                  </a:lnTo>
                  <a:lnTo>
                    <a:pt x="18" y="313"/>
                  </a:lnTo>
                  <a:lnTo>
                    <a:pt x="10" y="292"/>
                  </a:lnTo>
                  <a:lnTo>
                    <a:pt x="5" y="271"/>
                  </a:lnTo>
                  <a:lnTo>
                    <a:pt x="2" y="248"/>
                  </a:lnTo>
                  <a:lnTo>
                    <a:pt x="0" y="227"/>
                  </a:lnTo>
                  <a:lnTo>
                    <a:pt x="2" y="204"/>
                  </a:lnTo>
                  <a:lnTo>
                    <a:pt x="5" y="183"/>
                  </a:lnTo>
                  <a:lnTo>
                    <a:pt x="10" y="162"/>
                  </a:lnTo>
                  <a:lnTo>
                    <a:pt x="16" y="142"/>
                  </a:lnTo>
                  <a:lnTo>
                    <a:pt x="26" y="123"/>
                  </a:lnTo>
                  <a:lnTo>
                    <a:pt x="38" y="103"/>
                  </a:lnTo>
                  <a:lnTo>
                    <a:pt x="51" y="85"/>
                  </a:lnTo>
                  <a:lnTo>
                    <a:pt x="65" y="69"/>
                  </a:lnTo>
                  <a:lnTo>
                    <a:pt x="82" y="54"/>
                  </a:lnTo>
                  <a:lnTo>
                    <a:pt x="99" y="40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40" y="18"/>
                  </a:lnTo>
                  <a:lnTo>
                    <a:pt x="161" y="10"/>
                  </a:lnTo>
                  <a:lnTo>
                    <a:pt x="183" y="5"/>
                  </a:lnTo>
                  <a:lnTo>
                    <a:pt x="205" y="2"/>
                  </a:lnTo>
                  <a:lnTo>
                    <a:pt x="227" y="0"/>
                  </a:lnTo>
                  <a:lnTo>
                    <a:pt x="248" y="2"/>
                  </a:lnTo>
                  <a:lnTo>
                    <a:pt x="271" y="5"/>
                  </a:lnTo>
                  <a:lnTo>
                    <a:pt x="292" y="10"/>
                  </a:lnTo>
                  <a:lnTo>
                    <a:pt x="311" y="17"/>
                  </a:lnTo>
                  <a:lnTo>
                    <a:pt x="331" y="27"/>
                  </a:lnTo>
                  <a:lnTo>
                    <a:pt x="350" y="38"/>
                  </a:lnTo>
                  <a:lnTo>
                    <a:pt x="368" y="49"/>
                  </a:lnTo>
                  <a:lnTo>
                    <a:pt x="385" y="64"/>
                  </a:lnTo>
                  <a:lnTo>
                    <a:pt x="399" y="80"/>
                  </a:lnTo>
                  <a:lnTo>
                    <a:pt x="414" y="100"/>
                  </a:lnTo>
                  <a:lnTo>
                    <a:pt x="425" y="119"/>
                  </a:lnTo>
                  <a:lnTo>
                    <a:pt x="425" y="119"/>
                  </a:lnTo>
                  <a:lnTo>
                    <a:pt x="435" y="141"/>
                  </a:lnTo>
                  <a:lnTo>
                    <a:pt x="443" y="162"/>
                  </a:lnTo>
                  <a:lnTo>
                    <a:pt x="448" y="183"/>
                  </a:lnTo>
                  <a:lnTo>
                    <a:pt x="451" y="204"/>
                  </a:lnTo>
                  <a:lnTo>
                    <a:pt x="453" y="227"/>
                  </a:lnTo>
                  <a:lnTo>
                    <a:pt x="451" y="248"/>
                  </a:lnTo>
                  <a:lnTo>
                    <a:pt x="448" y="269"/>
                  </a:lnTo>
                  <a:lnTo>
                    <a:pt x="443" y="290"/>
                  </a:lnTo>
                  <a:lnTo>
                    <a:pt x="437" y="312"/>
                  </a:lnTo>
                  <a:lnTo>
                    <a:pt x="427" y="331"/>
                  </a:lnTo>
                  <a:lnTo>
                    <a:pt x="415" y="351"/>
                  </a:lnTo>
                  <a:lnTo>
                    <a:pt x="402" y="369"/>
                  </a:lnTo>
                  <a:lnTo>
                    <a:pt x="388" y="385"/>
                  </a:lnTo>
                  <a:lnTo>
                    <a:pt x="371" y="399"/>
                  </a:lnTo>
                  <a:lnTo>
                    <a:pt x="354" y="412"/>
                  </a:lnTo>
                  <a:lnTo>
                    <a:pt x="334" y="42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3528"/>
            <p:cNvSpPr/>
            <p:nvPr/>
          </p:nvSpPr>
          <p:spPr bwMode="auto">
            <a:xfrm>
              <a:off x="4492624" y="3570287"/>
              <a:ext cx="358775" cy="360363"/>
            </a:xfrm>
            <a:custGeom>
              <a:avLst/>
              <a:gdLst/>
              <a:ahLst/>
              <a:cxnLst>
                <a:cxn ang="0">
                  <a:pos x="334" y="426"/>
                </a:cxn>
                <a:cxn ang="0">
                  <a:pos x="292" y="443"/>
                </a:cxn>
                <a:cxn ang="0">
                  <a:pos x="248" y="452"/>
                </a:cxn>
                <a:cxn ang="0">
                  <a:pos x="205" y="452"/>
                </a:cxn>
                <a:cxn ang="0">
                  <a:pos x="161" y="443"/>
                </a:cxn>
                <a:cxn ang="0">
                  <a:pos x="122" y="427"/>
                </a:cxn>
                <a:cxn ang="0">
                  <a:pos x="85" y="403"/>
                </a:cxn>
                <a:cxn ang="0">
                  <a:pos x="54" y="372"/>
                </a:cxn>
                <a:cxn ang="0">
                  <a:pos x="28" y="334"/>
                </a:cxn>
                <a:cxn ang="0">
                  <a:pos x="18" y="313"/>
                </a:cxn>
                <a:cxn ang="0">
                  <a:pos x="5" y="271"/>
                </a:cxn>
                <a:cxn ang="0">
                  <a:pos x="0" y="227"/>
                </a:cxn>
                <a:cxn ang="0">
                  <a:pos x="5" y="183"/>
                </a:cxn>
                <a:cxn ang="0">
                  <a:pos x="16" y="142"/>
                </a:cxn>
                <a:cxn ang="0">
                  <a:pos x="38" y="103"/>
                </a:cxn>
                <a:cxn ang="0">
                  <a:pos x="65" y="69"/>
                </a:cxn>
                <a:cxn ang="0">
                  <a:pos x="99" y="40"/>
                </a:cxn>
                <a:cxn ang="0">
                  <a:pos x="119" y="28"/>
                </a:cxn>
                <a:cxn ang="0">
                  <a:pos x="161" y="10"/>
                </a:cxn>
                <a:cxn ang="0">
                  <a:pos x="205" y="2"/>
                </a:cxn>
                <a:cxn ang="0">
                  <a:pos x="248" y="2"/>
                </a:cxn>
                <a:cxn ang="0">
                  <a:pos x="292" y="10"/>
                </a:cxn>
                <a:cxn ang="0">
                  <a:pos x="331" y="27"/>
                </a:cxn>
                <a:cxn ang="0">
                  <a:pos x="368" y="49"/>
                </a:cxn>
                <a:cxn ang="0">
                  <a:pos x="399" y="80"/>
                </a:cxn>
                <a:cxn ang="0">
                  <a:pos x="425" y="119"/>
                </a:cxn>
                <a:cxn ang="0">
                  <a:pos x="435" y="141"/>
                </a:cxn>
                <a:cxn ang="0">
                  <a:pos x="448" y="183"/>
                </a:cxn>
                <a:cxn ang="0">
                  <a:pos x="453" y="227"/>
                </a:cxn>
                <a:cxn ang="0">
                  <a:pos x="448" y="269"/>
                </a:cxn>
                <a:cxn ang="0">
                  <a:pos x="437" y="312"/>
                </a:cxn>
                <a:cxn ang="0">
                  <a:pos x="415" y="351"/>
                </a:cxn>
                <a:cxn ang="0">
                  <a:pos x="388" y="385"/>
                </a:cxn>
                <a:cxn ang="0">
                  <a:pos x="354" y="412"/>
                </a:cxn>
              </a:cxnLst>
              <a:rect l="0" t="0" r="r" b="b"/>
              <a:pathLst>
                <a:path w="453" h="453">
                  <a:moveTo>
                    <a:pt x="334" y="426"/>
                  </a:moveTo>
                  <a:lnTo>
                    <a:pt x="334" y="426"/>
                  </a:lnTo>
                  <a:lnTo>
                    <a:pt x="313" y="435"/>
                  </a:lnTo>
                  <a:lnTo>
                    <a:pt x="292" y="443"/>
                  </a:lnTo>
                  <a:lnTo>
                    <a:pt x="271" y="448"/>
                  </a:lnTo>
                  <a:lnTo>
                    <a:pt x="248" y="452"/>
                  </a:lnTo>
                  <a:lnTo>
                    <a:pt x="227" y="453"/>
                  </a:lnTo>
                  <a:lnTo>
                    <a:pt x="205" y="452"/>
                  </a:lnTo>
                  <a:lnTo>
                    <a:pt x="183" y="448"/>
                  </a:lnTo>
                  <a:lnTo>
                    <a:pt x="161" y="443"/>
                  </a:lnTo>
                  <a:lnTo>
                    <a:pt x="142" y="435"/>
                  </a:lnTo>
                  <a:lnTo>
                    <a:pt x="122" y="427"/>
                  </a:lnTo>
                  <a:lnTo>
                    <a:pt x="103" y="416"/>
                  </a:lnTo>
                  <a:lnTo>
                    <a:pt x="85" y="403"/>
                  </a:lnTo>
                  <a:lnTo>
                    <a:pt x="69" y="388"/>
                  </a:lnTo>
                  <a:lnTo>
                    <a:pt x="54" y="372"/>
                  </a:lnTo>
                  <a:lnTo>
                    <a:pt x="39" y="354"/>
                  </a:lnTo>
                  <a:lnTo>
                    <a:pt x="28" y="334"/>
                  </a:lnTo>
                  <a:lnTo>
                    <a:pt x="28" y="334"/>
                  </a:lnTo>
                  <a:lnTo>
                    <a:pt x="18" y="313"/>
                  </a:lnTo>
                  <a:lnTo>
                    <a:pt x="10" y="292"/>
                  </a:lnTo>
                  <a:lnTo>
                    <a:pt x="5" y="271"/>
                  </a:lnTo>
                  <a:lnTo>
                    <a:pt x="2" y="248"/>
                  </a:lnTo>
                  <a:lnTo>
                    <a:pt x="0" y="227"/>
                  </a:lnTo>
                  <a:lnTo>
                    <a:pt x="2" y="204"/>
                  </a:lnTo>
                  <a:lnTo>
                    <a:pt x="5" y="183"/>
                  </a:lnTo>
                  <a:lnTo>
                    <a:pt x="10" y="162"/>
                  </a:lnTo>
                  <a:lnTo>
                    <a:pt x="16" y="142"/>
                  </a:lnTo>
                  <a:lnTo>
                    <a:pt x="26" y="123"/>
                  </a:lnTo>
                  <a:lnTo>
                    <a:pt x="38" y="103"/>
                  </a:lnTo>
                  <a:lnTo>
                    <a:pt x="51" y="85"/>
                  </a:lnTo>
                  <a:lnTo>
                    <a:pt x="65" y="69"/>
                  </a:lnTo>
                  <a:lnTo>
                    <a:pt x="82" y="54"/>
                  </a:lnTo>
                  <a:lnTo>
                    <a:pt x="99" y="40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40" y="18"/>
                  </a:lnTo>
                  <a:lnTo>
                    <a:pt x="161" y="10"/>
                  </a:lnTo>
                  <a:lnTo>
                    <a:pt x="183" y="5"/>
                  </a:lnTo>
                  <a:lnTo>
                    <a:pt x="205" y="2"/>
                  </a:lnTo>
                  <a:lnTo>
                    <a:pt x="227" y="0"/>
                  </a:lnTo>
                  <a:lnTo>
                    <a:pt x="248" y="2"/>
                  </a:lnTo>
                  <a:lnTo>
                    <a:pt x="271" y="5"/>
                  </a:lnTo>
                  <a:lnTo>
                    <a:pt x="292" y="10"/>
                  </a:lnTo>
                  <a:lnTo>
                    <a:pt x="311" y="17"/>
                  </a:lnTo>
                  <a:lnTo>
                    <a:pt x="331" y="27"/>
                  </a:lnTo>
                  <a:lnTo>
                    <a:pt x="350" y="38"/>
                  </a:lnTo>
                  <a:lnTo>
                    <a:pt x="368" y="49"/>
                  </a:lnTo>
                  <a:lnTo>
                    <a:pt x="385" y="64"/>
                  </a:lnTo>
                  <a:lnTo>
                    <a:pt x="399" y="80"/>
                  </a:lnTo>
                  <a:lnTo>
                    <a:pt x="414" y="100"/>
                  </a:lnTo>
                  <a:lnTo>
                    <a:pt x="425" y="119"/>
                  </a:lnTo>
                  <a:lnTo>
                    <a:pt x="425" y="119"/>
                  </a:lnTo>
                  <a:lnTo>
                    <a:pt x="435" y="141"/>
                  </a:lnTo>
                  <a:lnTo>
                    <a:pt x="443" y="162"/>
                  </a:lnTo>
                  <a:lnTo>
                    <a:pt x="448" y="183"/>
                  </a:lnTo>
                  <a:lnTo>
                    <a:pt x="451" y="204"/>
                  </a:lnTo>
                  <a:lnTo>
                    <a:pt x="453" y="227"/>
                  </a:lnTo>
                  <a:lnTo>
                    <a:pt x="451" y="248"/>
                  </a:lnTo>
                  <a:lnTo>
                    <a:pt x="448" y="269"/>
                  </a:lnTo>
                  <a:lnTo>
                    <a:pt x="443" y="290"/>
                  </a:lnTo>
                  <a:lnTo>
                    <a:pt x="437" y="312"/>
                  </a:lnTo>
                  <a:lnTo>
                    <a:pt x="427" y="331"/>
                  </a:lnTo>
                  <a:lnTo>
                    <a:pt x="415" y="351"/>
                  </a:lnTo>
                  <a:lnTo>
                    <a:pt x="402" y="369"/>
                  </a:lnTo>
                  <a:lnTo>
                    <a:pt x="388" y="385"/>
                  </a:lnTo>
                  <a:lnTo>
                    <a:pt x="371" y="399"/>
                  </a:lnTo>
                  <a:lnTo>
                    <a:pt x="354" y="412"/>
                  </a:lnTo>
                  <a:lnTo>
                    <a:pt x="334" y="42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3529"/>
            <p:cNvSpPr/>
            <p:nvPr/>
          </p:nvSpPr>
          <p:spPr bwMode="auto">
            <a:xfrm>
              <a:off x="4565649" y="3656012"/>
              <a:ext cx="160338" cy="20171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7" y="0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59" y="11"/>
                </a:cxn>
                <a:cxn ang="0">
                  <a:pos x="48" y="19"/>
                </a:cxn>
                <a:cxn ang="0">
                  <a:pos x="38" y="28"/>
                </a:cxn>
                <a:cxn ang="0">
                  <a:pos x="30" y="37"/>
                </a:cxn>
                <a:cxn ang="0">
                  <a:pos x="22" y="49"/>
                </a:cxn>
                <a:cxn ang="0">
                  <a:pos x="15" y="59"/>
                </a:cxn>
                <a:cxn ang="0">
                  <a:pos x="10" y="70"/>
                </a:cxn>
                <a:cxn ang="0">
                  <a:pos x="5" y="83"/>
                </a:cxn>
                <a:cxn ang="0">
                  <a:pos x="4" y="94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33"/>
                </a:cxn>
                <a:cxn ang="0">
                  <a:pos x="2" y="147"/>
                </a:cxn>
                <a:cxn ang="0">
                  <a:pos x="5" y="160"/>
                </a:cxn>
                <a:cxn ang="0">
                  <a:pos x="10" y="173"/>
                </a:cxn>
                <a:cxn ang="0">
                  <a:pos x="17" y="184"/>
                </a:cxn>
                <a:cxn ang="0">
                  <a:pos x="17" y="184"/>
                </a:cxn>
                <a:cxn ang="0">
                  <a:pos x="26" y="200"/>
                </a:cxn>
                <a:cxn ang="0">
                  <a:pos x="38" y="213"/>
                </a:cxn>
                <a:cxn ang="0">
                  <a:pos x="51" y="226"/>
                </a:cxn>
                <a:cxn ang="0">
                  <a:pos x="66" y="236"/>
                </a:cxn>
                <a:cxn ang="0">
                  <a:pos x="82" y="244"/>
                </a:cxn>
                <a:cxn ang="0">
                  <a:pos x="98" y="249"/>
                </a:cxn>
                <a:cxn ang="0">
                  <a:pos x="116" y="252"/>
                </a:cxn>
                <a:cxn ang="0">
                  <a:pos x="134" y="254"/>
                </a:cxn>
                <a:cxn ang="0">
                  <a:pos x="134" y="254"/>
                </a:cxn>
                <a:cxn ang="0">
                  <a:pos x="150" y="252"/>
                </a:cxn>
                <a:cxn ang="0">
                  <a:pos x="165" y="249"/>
                </a:cxn>
                <a:cxn ang="0">
                  <a:pos x="181" y="244"/>
                </a:cxn>
                <a:cxn ang="0">
                  <a:pos x="197" y="238"/>
                </a:cxn>
                <a:cxn ang="0">
                  <a:pos x="197" y="238"/>
                </a:cxn>
                <a:cxn ang="0">
                  <a:pos x="204" y="234"/>
                </a:cxn>
                <a:cxn ang="0">
                  <a:pos x="77" y="0"/>
                </a:cxn>
              </a:cxnLst>
              <a:rect l="0" t="0" r="r" b="b"/>
              <a:pathLst>
                <a:path w="204" h="254">
                  <a:moveTo>
                    <a:pt x="77" y="0"/>
                  </a:moveTo>
                  <a:lnTo>
                    <a:pt x="77" y="0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59" y="11"/>
                  </a:lnTo>
                  <a:lnTo>
                    <a:pt x="48" y="19"/>
                  </a:lnTo>
                  <a:lnTo>
                    <a:pt x="38" y="28"/>
                  </a:lnTo>
                  <a:lnTo>
                    <a:pt x="30" y="37"/>
                  </a:lnTo>
                  <a:lnTo>
                    <a:pt x="22" y="49"/>
                  </a:lnTo>
                  <a:lnTo>
                    <a:pt x="15" y="59"/>
                  </a:lnTo>
                  <a:lnTo>
                    <a:pt x="10" y="70"/>
                  </a:lnTo>
                  <a:lnTo>
                    <a:pt x="5" y="83"/>
                  </a:lnTo>
                  <a:lnTo>
                    <a:pt x="4" y="94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5" y="160"/>
                  </a:lnTo>
                  <a:lnTo>
                    <a:pt x="10" y="173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26" y="200"/>
                  </a:lnTo>
                  <a:lnTo>
                    <a:pt x="38" y="213"/>
                  </a:lnTo>
                  <a:lnTo>
                    <a:pt x="51" y="226"/>
                  </a:lnTo>
                  <a:lnTo>
                    <a:pt x="66" y="236"/>
                  </a:lnTo>
                  <a:lnTo>
                    <a:pt x="82" y="244"/>
                  </a:lnTo>
                  <a:lnTo>
                    <a:pt x="98" y="249"/>
                  </a:lnTo>
                  <a:lnTo>
                    <a:pt x="116" y="252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50" y="252"/>
                  </a:lnTo>
                  <a:lnTo>
                    <a:pt x="165" y="249"/>
                  </a:lnTo>
                  <a:lnTo>
                    <a:pt x="181" y="244"/>
                  </a:lnTo>
                  <a:lnTo>
                    <a:pt x="197" y="238"/>
                  </a:lnTo>
                  <a:lnTo>
                    <a:pt x="197" y="238"/>
                  </a:lnTo>
                  <a:lnTo>
                    <a:pt x="204" y="23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E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3530"/>
            <p:cNvSpPr/>
            <p:nvPr/>
          </p:nvSpPr>
          <p:spPr bwMode="auto">
            <a:xfrm>
              <a:off x="4565649" y="3656012"/>
              <a:ext cx="160338" cy="20171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7" y="0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59" y="11"/>
                </a:cxn>
                <a:cxn ang="0">
                  <a:pos x="48" y="19"/>
                </a:cxn>
                <a:cxn ang="0">
                  <a:pos x="38" y="28"/>
                </a:cxn>
                <a:cxn ang="0">
                  <a:pos x="30" y="37"/>
                </a:cxn>
                <a:cxn ang="0">
                  <a:pos x="22" y="49"/>
                </a:cxn>
                <a:cxn ang="0">
                  <a:pos x="15" y="59"/>
                </a:cxn>
                <a:cxn ang="0">
                  <a:pos x="10" y="70"/>
                </a:cxn>
                <a:cxn ang="0">
                  <a:pos x="5" y="83"/>
                </a:cxn>
                <a:cxn ang="0">
                  <a:pos x="4" y="94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33"/>
                </a:cxn>
                <a:cxn ang="0">
                  <a:pos x="2" y="147"/>
                </a:cxn>
                <a:cxn ang="0">
                  <a:pos x="5" y="160"/>
                </a:cxn>
                <a:cxn ang="0">
                  <a:pos x="10" y="173"/>
                </a:cxn>
                <a:cxn ang="0">
                  <a:pos x="17" y="184"/>
                </a:cxn>
                <a:cxn ang="0">
                  <a:pos x="17" y="184"/>
                </a:cxn>
                <a:cxn ang="0">
                  <a:pos x="26" y="200"/>
                </a:cxn>
                <a:cxn ang="0">
                  <a:pos x="38" y="213"/>
                </a:cxn>
                <a:cxn ang="0">
                  <a:pos x="51" y="226"/>
                </a:cxn>
                <a:cxn ang="0">
                  <a:pos x="66" y="236"/>
                </a:cxn>
                <a:cxn ang="0">
                  <a:pos x="82" y="244"/>
                </a:cxn>
                <a:cxn ang="0">
                  <a:pos x="98" y="249"/>
                </a:cxn>
                <a:cxn ang="0">
                  <a:pos x="116" y="252"/>
                </a:cxn>
                <a:cxn ang="0">
                  <a:pos x="134" y="254"/>
                </a:cxn>
                <a:cxn ang="0">
                  <a:pos x="134" y="254"/>
                </a:cxn>
                <a:cxn ang="0">
                  <a:pos x="150" y="252"/>
                </a:cxn>
                <a:cxn ang="0">
                  <a:pos x="165" y="249"/>
                </a:cxn>
                <a:cxn ang="0">
                  <a:pos x="181" y="244"/>
                </a:cxn>
                <a:cxn ang="0">
                  <a:pos x="197" y="238"/>
                </a:cxn>
                <a:cxn ang="0">
                  <a:pos x="197" y="238"/>
                </a:cxn>
                <a:cxn ang="0">
                  <a:pos x="204" y="234"/>
                </a:cxn>
                <a:cxn ang="0">
                  <a:pos x="77" y="0"/>
                </a:cxn>
              </a:cxnLst>
              <a:rect l="0" t="0" r="r" b="b"/>
              <a:pathLst>
                <a:path w="204" h="254">
                  <a:moveTo>
                    <a:pt x="77" y="0"/>
                  </a:moveTo>
                  <a:lnTo>
                    <a:pt x="77" y="0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59" y="11"/>
                  </a:lnTo>
                  <a:lnTo>
                    <a:pt x="48" y="19"/>
                  </a:lnTo>
                  <a:lnTo>
                    <a:pt x="38" y="28"/>
                  </a:lnTo>
                  <a:lnTo>
                    <a:pt x="30" y="37"/>
                  </a:lnTo>
                  <a:lnTo>
                    <a:pt x="22" y="49"/>
                  </a:lnTo>
                  <a:lnTo>
                    <a:pt x="15" y="59"/>
                  </a:lnTo>
                  <a:lnTo>
                    <a:pt x="10" y="70"/>
                  </a:lnTo>
                  <a:lnTo>
                    <a:pt x="5" y="83"/>
                  </a:lnTo>
                  <a:lnTo>
                    <a:pt x="4" y="94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5" y="160"/>
                  </a:lnTo>
                  <a:lnTo>
                    <a:pt x="10" y="173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26" y="200"/>
                  </a:lnTo>
                  <a:lnTo>
                    <a:pt x="38" y="213"/>
                  </a:lnTo>
                  <a:lnTo>
                    <a:pt x="51" y="226"/>
                  </a:lnTo>
                  <a:lnTo>
                    <a:pt x="66" y="236"/>
                  </a:lnTo>
                  <a:lnTo>
                    <a:pt x="82" y="244"/>
                  </a:lnTo>
                  <a:lnTo>
                    <a:pt x="98" y="249"/>
                  </a:lnTo>
                  <a:lnTo>
                    <a:pt x="116" y="252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50" y="252"/>
                  </a:lnTo>
                  <a:lnTo>
                    <a:pt x="165" y="249"/>
                  </a:lnTo>
                  <a:lnTo>
                    <a:pt x="181" y="244"/>
                  </a:lnTo>
                  <a:lnTo>
                    <a:pt x="197" y="238"/>
                  </a:lnTo>
                  <a:lnTo>
                    <a:pt x="197" y="238"/>
                  </a:lnTo>
                  <a:lnTo>
                    <a:pt x="204" y="234"/>
                  </a:lnTo>
                  <a:lnTo>
                    <a:pt x="77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3531"/>
            <p:cNvSpPr/>
            <p:nvPr/>
          </p:nvSpPr>
          <p:spPr bwMode="auto">
            <a:xfrm>
              <a:off x="4565649" y="3559175"/>
              <a:ext cx="19050" cy="17463"/>
            </a:xfrm>
            <a:custGeom>
              <a:avLst/>
              <a:gdLst/>
              <a:ahLst/>
              <a:cxnLst>
                <a:cxn ang="0">
                  <a:pos x="25" y="11"/>
                </a:cxn>
                <a:cxn ang="0">
                  <a:pos x="25" y="11"/>
                </a:cxn>
                <a:cxn ang="0">
                  <a:pos x="23" y="16"/>
                </a:cxn>
                <a:cxn ang="0">
                  <a:pos x="22" y="19"/>
                </a:cxn>
                <a:cxn ang="0">
                  <a:pos x="17" y="23"/>
                </a:cxn>
                <a:cxn ang="0">
                  <a:pos x="13" y="23"/>
                </a:cxn>
                <a:cxn ang="0">
                  <a:pos x="13" y="23"/>
                </a:cxn>
                <a:cxn ang="0">
                  <a:pos x="8" y="23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2" y="3"/>
                </a:cxn>
                <a:cxn ang="0">
                  <a:pos x="23" y="6"/>
                </a:cxn>
                <a:cxn ang="0">
                  <a:pos x="25" y="11"/>
                </a:cxn>
              </a:cxnLst>
              <a:rect l="0" t="0" r="r" b="b"/>
              <a:pathLst>
                <a:path w="25" h="23">
                  <a:moveTo>
                    <a:pt x="25" y="11"/>
                  </a:moveTo>
                  <a:lnTo>
                    <a:pt x="25" y="11"/>
                  </a:lnTo>
                  <a:lnTo>
                    <a:pt x="23" y="16"/>
                  </a:lnTo>
                  <a:lnTo>
                    <a:pt x="22" y="19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3" y="6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3532"/>
            <p:cNvSpPr/>
            <p:nvPr/>
          </p:nvSpPr>
          <p:spPr bwMode="auto">
            <a:xfrm>
              <a:off x="4565649" y="3559175"/>
              <a:ext cx="19050" cy="17463"/>
            </a:xfrm>
            <a:custGeom>
              <a:avLst/>
              <a:gdLst/>
              <a:ahLst/>
              <a:cxnLst>
                <a:cxn ang="0">
                  <a:pos x="25" y="11"/>
                </a:cxn>
                <a:cxn ang="0">
                  <a:pos x="25" y="11"/>
                </a:cxn>
                <a:cxn ang="0">
                  <a:pos x="23" y="16"/>
                </a:cxn>
                <a:cxn ang="0">
                  <a:pos x="22" y="19"/>
                </a:cxn>
                <a:cxn ang="0">
                  <a:pos x="17" y="23"/>
                </a:cxn>
                <a:cxn ang="0">
                  <a:pos x="13" y="23"/>
                </a:cxn>
                <a:cxn ang="0">
                  <a:pos x="13" y="23"/>
                </a:cxn>
                <a:cxn ang="0">
                  <a:pos x="8" y="23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2" y="3"/>
                </a:cxn>
                <a:cxn ang="0">
                  <a:pos x="23" y="6"/>
                </a:cxn>
                <a:cxn ang="0">
                  <a:pos x="25" y="11"/>
                </a:cxn>
              </a:cxnLst>
              <a:rect l="0" t="0" r="r" b="b"/>
              <a:pathLst>
                <a:path w="25" h="23">
                  <a:moveTo>
                    <a:pt x="25" y="11"/>
                  </a:moveTo>
                  <a:lnTo>
                    <a:pt x="25" y="11"/>
                  </a:lnTo>
                  <a:lnTo>
                    <a:pt x="23" y="16"/>
                  </a:lnTo>
                  <a:lnTo>
                    <a:pt x="22" y="19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3" y="6"/>
                  </a:lnTo>
                  <a:lnTo>
                    <a:pt x="25" y="11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3533"/>
            <p:cNvSpPr/>
            <p:nvPr/>
          </p:nvSpPr>
          <p:spPr bwMode="auto">
            <a:xfrm>
              <a:off x="4518024" y="3600450"/>
              <a:ext cx="20638" cy="1905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24" y="13"/>
                </a:cxn>
                <a:cxn ang="0">
                  <a:pos x="23" y="16"/>
                </a:cxn>
                <a:cxn ang="0">
                  <a:pos x="21" y="21"/>
                </a:cxn>
                <a:cxn ang="0">
                  <a:pos x="16" y="23"/>
                </a:cxn>
                <a:cxn ang="0">
                  <a:pos x="11" y="24"/>
                </a:cxn>
                <a:cxn ang="0">
                  <a:pos x="11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21" y="3"/>
                </a:cxn>
                <a:cxn ang="0">
                  <a:pos x="23" y="8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24" h="24">
                  <a:moveTo>
                    <a:pt x="24" y="13"/>
                  </a:moveTo>
                  <a:lnTo>
                    <a:pt x="24" y="13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3534"/>
            <p:cNvSpPr/>
            <p:nvPr/>
          </p:nvSpPr>
          <p:spPr bwMode="auto">
            <a:xfrm>
              <a:off x="4591049" y="3554412"/>
              <a:ext cx="12700" cy="14288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5" y="15"/>
                </a:cxn>
                <a:cxn ang="0">
                  <a:pos x="11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5" y="16"/>
                </a:cxn>
                <a:cxn ang="0">
                  <a:pos x="3" y="1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2"/>
                </a:cxn>
                <a:cxn ang="0">
                  <a:pos x="16" y="5"/>
                </a:cxn>
                <a:cxn ang="0">
                  <a:pos x="16" y="8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8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3535"/>
            <p:cNvSpPr/>
            <p:nvPr/>
          </p:nvSpPr>
          <p:spPr bwMode="auto">
            <a:xfrm>
              <a:off x="4591049" y="3554412"/>
              <a:ext cx="12700" cy="14288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5" y="15"/>
                </a:cxn>
                <a:cxn ang="0">
                  <a:pos x="11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5" y="16"/>
                </a:cxn>
                <a:cxn ang="0">
                  <a:pos x="3" y="1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2"/>
                </a:cxn>
                <a:cxn ang="0">
                  <a:pos x="16" y="5"/>
                </a:cxn>
                <a:cxn ang="0">
                  <a:pos x="16" y="8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8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Freeform 3536"/>
            <p:cNvSpPr/>
            <p:nvPr/>
          </p:nvSpPr>
          <p:spPr bwMode="auto">
            <a:xfrm>
              <a:off x="4548187" y="3568700"/>
              <a:ext cx="14288" cy="1428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18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8" y="5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8" h="16">
                  <a:moveTo>
                    <a:pt x="18" y="8"/>
                  </a:moveTo>
                  <a:lnTo>
                    <a:pt x="18" y="8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3537"/>
            <p:cNvSpPr/>
            <p:nvPr/>
          </p:nvSpPr>
          <p:spPr bwMode="auto">
            <a:xfrm>
              <a:off x="4538662" y="3587750"/>
              <a:ext cx="14288" cy="1428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16" y="11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5" y="16"/>
                </a:cxn>
                <a:cxn ang="0">
                  <a:pos x="3" y="14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3"/>
                </a:cxn>
                <a:cxn ang="0">
                  <a:pos x="16" y="5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lnTo>
                    <a:pt x="18" y="8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3538"/>
            <p:cNvSpPr/>
            <p:nvPr/>
          </p:nvSpPr>
          <p:spPr bwMode="auto">
            <a:xfrm>
              <a:off x="4483099" y="3638550"/>
              <a:ext cx="19050" cy="19050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5" y="13"/>
                </a:cxn>
                <a:cxn ang="0">
                  <a:pos x="23" y="18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15" y="23"/>
                </a:cxn>
                <a:cxn ang="0">
                  <a:pos x="10" y="23"/>
                </a:cxn>
                <a:cxn ang="0">
                  <a:pos x="5" y="21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23" y="5"/>
                </a:cxn>
                <a:cxn ang="0">
                  <a:pos x="23" y="5"/>
                </a:cxn>
              </a:cxnLst>
              <a:rect l="0" t="0" r="r" b="b"/>
              <a:pathLst>
                <a:path w="25" h="23">
                  <a:moveTo>
                    <a:pt x="23" y="5"/>
                  </a:moveTo>
                  <a:lnTo>
                    <a:pt x="23" y="5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5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3539"/>
            <p:cNvSpPr/>
            <p:nvPr/>
          </p:nvSpPr>
          <p:spPr bwMode="auto">
            <a:xfrm>
              <a:off x="4467224" y="3700462"/>
              <a:ext cx="17463" cy="17463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1" y="5"/>
                </a:cxn>
                <a:cxn ang="0">
                  <a:pos x="22" y="10"/>
                </a:cxn>
                <a:cxn ang="0">
                  <a:pos x="22" y="15"/>
                </a:cxn>
                <a:cxn ang="0">
                  <a:pos x="21" y="18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4" y="21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21" y="5"/>
                </a:cxn>
                <a:cxn ang="0">
                  <a:pos x="21" y="5"/>
                </a:cxn>
              </a:cxnLst>
              <a:rect l="0" t="0" r="r" b="b"/>
              <a:pathLst>
                <a:path w="22" h="23">
                  <a:moveTo>
                    <a:pt x="21" y="5"/>
                  </a:moveTo>
                  <a:lnTo>
                    <a:pt x="21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1" y="18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3540"/>
            <p:cNvSpPr/>
            <p:nvPr/>
          </p:nvSpPr>
          <p:spPr bwMode="auto">
            <a:xfrm>
              <a:off x="4500562" y="3624262"/>
              <a:ext cx="14288" cy="12700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18" y="7"/>
                </a:cxn>
                <a:cxn ang="0">
                  <a:pos x="18" y="10"/>
                </a:cxn>
                <a:cxn ang="0">
                  <a:pos x="16" y="13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0" y="17"/>
                </a:cxn>
                <a:cxn ang="0">
                  <a:pos x="6" y="17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18" h="17">
                  <a:moveTo>
                    <a:pt x="16" y="3"/>
                  </a:moveTo>
                  <a:lnTo>
                    <a:pt x="16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3541"/>
            <p:cNvSpPr/>
            <p:nvPr/>
          </p:nvSpPr>
          <p:spPr bwMode="auto">
            <a:xfrm>
              <a:off x="4473574" y="3659187"/>
              <a:ext cx="12700" cy="12700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3" y="15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16" h="16">
                  <a:moveTo>
                    <a:pt x="16" y="3"/>
                  </a:moveTo>
                  <a:lnTo>
                    <a:pt x="16" y="3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Freeform 3542"/>
            <p:cNvSpPr/>
            <p:nvPr/>
          </p:nvSpPr>
          <p:spPr bwMode="auto">
            <a:xfrm>
              <a:off x="4475162" y="3679825"/>
              <a:ext cx="14288" cy="127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0" y="17"/>
                </a:cxn>
                <a:cxn ang="0">
                  <a:pos x="6" y="17"/>
                </a:cxn>
                <a:cxn ang="0">
                  <a:pos x="3" y="17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6" h="17">
                  <a:moveTo>
                    <a:pt x="16" y="4"/>
                  </a:moveTo>
                  <a:lnTo>
                    <a:pt x="16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0" y="17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3543"/>
            <p:cNvSpPr/>
            <p:nvPr/>
          </p:nvSpPr>
          <p:spPr bwMode="auto">
            <a:xfrm>
              <a:off x="4465637" y="3756025"/>
              <a:ext cx="19050" cy="20638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8" y="2"/>
                </a:cxn>
                <a:cxn ang="0">
                  <a:pos x="21" y="5"/>
                </a:cxn>
                <a:cxn ang="0">
                  <a:pos x="23" y="8"/>
                </a:cxn>
                <a:cxn ang="0">
                  <a:pos x="24" y="13"/>
                </a:cxn>
                <a:cxn ang="0">
                  <a:pos x="23" y="18"/>
                </a:cxn>
                <a:cxn ang="0">
                  <a:pos x="23" y="18"/>
                </a:cxn>
                <a:cxn ang="0">
                  <a:pos x="19" y="21"/>
                </a:cxn>
                <a:cxn ang="0">
                  <a:pos x="16" y="23"/>
                </a:cxn>
                <a:cxn ang="0">
                  <a:pos x="11" y="2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2"/>
                </a:cxn>
              </a:cxnLst>
              <a:rect l="0" t="0" r="r" b="b"/>
              <a:pathLst>
                <a:path w="24" h="24">
                  <a:moveTo>
                    <a:pt x="18" y="2"/>
                  </a:moveTo>
                  <a:lnTo>
                    <a:pt x="18" y="2"/>
                  </a:lnTo>
                  <a:lnTo>
                    <a:pt x="21" y="5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Freeform 3544"/>
            <p:cNvSpPr/>
            <p:nvPr/>
          </p:nvSpPr>
          <p:spPr bwMode="auto">
            <a:xfrm>
              <a:off x="4481512" y="3817937"/>
              <a:ext cx="17463" cy="19050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7" y="1"/>
                </a:cxn>
                <a:cxn ang="0">
                  <a:pos x="22" y="4"/>
                </a:cxn>
                <a:cxn ang="0">
                  <a:pos x="23" y="9"/>
                </a:cxn>
                <a:cxn ang="0">
                  <a:pos x="23" y="13"/>
                </a:cxn>
                <a:cxn ang="0">
                  <a:pos x="22" y="17"/>
                </a:cxn>
                <a:cxn ang="0">
                  <a:pos x="22" y="17"/>
                </a:cxn>
                <a:cxn ang="0">
                  <a:pos x="18" y="21"/>
                </a:cxn>
                <a:cxn ang="0">
                  <a:pos x="15" y="24"/>
                </a:cxn>
                <a:cxn ang="0">
                  <a:pos x="10" y="24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4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1"/>
                  </a:lnTo>
                  <a:lnTo>
                    <a:pt x="22" y="4"/>
                  </a:lnTo>
                  <a:lnTo>
                    <a:pt x="23" y="9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0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Freeform 3545"/>
            <p:cNvSpPr/>
            <p:nvPr/>
          </p:nvSpPr>
          <p:spPr bwMode="auto">
            <a:xfrm>
              <a:off x="4473574" y="3735387"/>
              <a:ext cx="14288" cy="14288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1" y="16"/>
                </a:cxn>
                <a:cxn ang="0">
                  <a:pos x="8" y="18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2"/>
                </a:cxn>
                <a:cxn ang="0">
                  <a:pos x="13" y="2"/>
                </a:cxn>
              </a:cxnLst>
              <a:rect l="0" t="0" r="r" b="b"/>
              <a:pathLst>
                <a:path w="18" h="18">
                  <a:moveTo>
                    <a:pt x="13" y="2"/>
                  </a:moveTo>
                  <a:lnTo>
                    <a:pt x="13" y="2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3546"/>
            <p:cNvSpPr/>
            <p:nvPr/>
          </p:nvSpPr>
          <p:spPr bwMode="auto">
            <a:xfrm>
              <a:off x="4465637" y="3779837"/>
              <a:ext cx="14288" cy="12700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3" y="2"/>
                </a:cxn>
                <a:cxn ang="0">
                  <a:pos x="16" y="4"/>
                </a:cxn>
                <a:cxn ang="0">
                  <a:pos x="18" y="7"/>
                </a:cxn>
                <a:cxn ang="0">
                  <a:pos x="18" y="1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8" y="17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3" y="2"/>
                </a:cxn>
              </a:cxnLst>
              <a:rect l="0" t="0" r="r" b="b"/>
              <a:pathLst>
                <a:path w="18" h="17">
                  <a:moveTo>
                    <a:pt x="13" y="2"/>
                  </a:moveTo>
                  <a:lnTo>
                    <a:pt x="13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Freeform 3547"/>
            <p:cNvSpPr/>
            <p:nvPr/>
          </p:nvSpPr>
          <p:spPr bwMode="auto">
            <a:xfrm>
              <a:off x="4478337" y="3797300"/>
              <a:ext cx="12700" cy="142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15" y="4"/>
                </a:cxn>
                <a:cxn ang="0">
                  <a:pos x="17" y="7"/>
                </a:cxn>
                <a:cxn ang="0">
                  <a:pos x="17" y="10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3" y="17"/>
                </a:cxn>
                <a:cxn ang="0">
                  <a:pos x="10" y="17"/>
                </a:cxn>
                <a:cxn ang="0">
                  <a:pos x="7" y="18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17" h="18">
                  <a:moveTo>
                    <a:pt x="12" y="2"/>
                  </a:moveTo>
                  <a:lnTo>
                    <a:pt x="12" y="2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0" y="17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Freeform 3548"/>
            <p:cNvSpPr/>
            <p:nvPr/>
          </p:nvSpPr>
          <p:spPr bwMode="auto">
            <a:xfrm>
              <a:off x="4497387" y="3868737"/>
              <a:ext cx="19050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4" y="11"/>
                </a:cxn>
                <a:cxn ang="0">
                  <a:pos x="23" y="15"/>
                </a:cxn>
                <a:cxn ang="0">
                  <a:pos x="21" y="20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13" y="23"/>
                </a:cxn>
                <a:cxn ang="0">
                  <a:pos x="8" y="23"/>
                </a:cxn>
                <a:cxn ang="0">
                  <a:pos x="5" y="21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3">
                  <a:moveTo>
                    <a:pt x="11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Freeform 3549"/>
            <p:cNvSpPr/>
            <p:nvPr/>
          </p:nvSpPr>
          <p:spPr bwMode="auto">
            <a:xfrm>
              <a:off x="4543424" y="3910012"/>
              <a:ext cx="17463" cy="206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3"/>
                </a:cxn>
                <a:cxn ang="0">
                  <a:pos x="22" y="6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22" y="14"/>
                </a:cxn>
                <a:cxn ang="0">
                  <a:pos x="21" y="19"/>
                </a:cxn>
                <a:cxn ang="0">
                  <a:pos x="18" y="23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2" h="24">
                  <a:moveTo>
                    <a:pt x="9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21" y="19"/>
                  </a:lnTo>
                  <a:lnTo>
                    <a:pt x="18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5"/>
                  </a:lnTo>
                  <a:lnTo>
                    <a:pt x="6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Freeform 3550"/>
            <p:cNvSpPr/>
            <p:nvPr/>
          </p:nvSpPr>
          <p:spPr bwMode="auto">
            <a:xfrm>
              <a:off x="4491037" y="3848100"/>
              <a:ext cx="12700" cy="127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3" y="1"/>
                </a:cxn>
                <a:cxn ang="0">
                  <a:pos x="16" y="4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4" y="13"/>
                </a:cxn>
                <a:cxn ang="0">
                  <a:pos x="11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" h="16">
                  <a:moveTo>
                    <a:pt x="6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Freeform 3551"/>
            <p:cNvSpPr/>
            <p:nvPr/>
          </p:nvSpPr>
          <p:spPr bwMode="auto">
            <a:xfrm>
              <a:off x="4508499" y="3889375"/>
              <a:ext cx="14288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6" y="5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1"/>
                </a:cxn>
                <a:cxn ang="0">
                  <a:pos x="16" y="15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6" y="16"/>
                </a:cxn>
                <a:cxn ang="0">
                  <a:pos x="3" y="15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6" y="15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Freeform 3552"/>
            <p:cNvSpPr/>
            <p:nvPr/>
          </p:nvSpPr>
          <p:spPr bwMode="auto">
            <a:xfrm>
              <a:off x="4529137" y="3895725"/>
              <a:ext cx="12700" cy="142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4" y="15"/>
                </a:cxn>
                <a:cxn ang="0">
                  <a:pos x="11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5" y="16"/>
                </a:cxn>
                <a:cxn ang="0">
                  <a:pos x="1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" h="18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5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Freeform 3553"/>
            <p:cNvSpPr/>
            <p:nvPr/>
          </p:nvSpPr>
          <p:spPr bwMode="auto">
            <a:xfrm>
              <a:off x="4760912" y="3559175"/>
              <a:ext cx="20638" cy="1746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8" y="23"/>
                </a:cxn>
                <a:cxn ang="0">
                  <a:pos x="11" y="23"/>
                </a:cxn>
                <a:cxn ang="0">
                  <a:pos x="11" y="23"/>
                </a:cxn>
                <a:cxn ang="0">
                  <a:pos x="16" y="23"/>
                </a:cxn>
                <a:cxn ang="0">
                  <a:pos x="21" y="19"/>
                </a:cxn>
                <a:cxn ang="0">
                  <a:pos x="23" y="16"/>
                </a:cxn>
                <a:cxn ang="0">
                  <a:pos x="24" y="11"/>
                </a:cxn>
                <a:cxn ang="0">
                  <a:pos x="24" y="11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1"/>
                </a:cxn>
              </a:cxnLst>
              <a:rect l="0" t="0" r="r" b="b"/>
              <a:pathLst>
                <a:path w="24" h="23">
                  <a:moveTo>
                    <a:pt x="0" y="11"/>
                  </a:moveTo>
                  <a:lnTo>
                    <a:pt x="0" y="11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6" y="23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Freeform 3554"/>
            <p:cNvSpPr/>
            <p:nvPr/>
          </p:nvSpPr>
          <p:spPr bwMode="auto">
            <a:xfrm>
              <a:off x="4760912" y="3559175"/>
              <a:ext cx="20638" cy="1746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8" y="23"/>
                </a:cxn>
                <a:cxn ang="0">
                  <a:pos x="11" y="23"/>
                </a:cxn>
                <a:cxn ang="0">
                  <a:pos x="11" y="23"/>
                </a:cxn>
                <a:cxn ang="0">
                  <a:pos x="16" y="23"/>
                </a:cxn>
                <a:cxn ang="0">
                  <a:pos x="21" y="19"/>
                </a:cxn>
                <a:cxn ang="0">
                  <a:pos x="23" y="16"/>
                </a:cxn>
                <a:cxn ang="0">
                  <a:pos x="24" y="11"/>
                </a:cxn>
                <a:cxn ang="0">
                  <a:pos x="24" y="11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1"/>
                </a:cxn>
              </a:cxnLst>
              <a:rect l="0" t="0" r="r" b="b"/>
              <a:pathLst>
                <a:path w="24" h="23">
                  <a:moveTo>
                    <a:pt x="0" y="11"/>
                  </a:moveTo>
                  <a:lnTo>
                    <a:pt x="0" y="11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6" y="23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Freeform 3555"/>
            <p:cNvSpPr/>
            <p:nvPr/>
          </p:nvSpPr>
          <p:spPr bwMode="auto">
            <a:xfrm>
              <a:off x="4808537" y="3600450"/>
              <a:ext cx="19050" cy="1905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1" y="16"/>
                </a:cxn>
                <a:cxn ang="0">
                  <a:pos x="3" y="21"/>
                </a:cxn>
                <a:cxn ang="0">
                  <a:pos x="8" y="23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6" y="23"/>
                </a:cxn>
                <a:cxn ang="0">
                  <a:pos x="21" y="21"/>
                </a:cxn>
                <a:cxn ang="0">
                  <a:pos x="22" y="16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2" y="8"/>
                </a:cxn>
                <a:cxn ang="0">
                  <a:pos x="21" y="3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1" y="8"/>
                </a:cxn>
                <a:cxn ang="0">
                  <a:pos x="0" y="13"/>
                </a:cxn>
              </a:cxnLst>
              <a:rect l="0" t="0" r="r" b="b"/>
              <a:pathLst>
                <a:path w="24" h="24">
                  <a:moveTo>
                    <a:pt x="0" y="13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21" y="21"/>
                  </a:lnTo>
                  <a:lnTo>
                    <a:pt x="22" y="16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2" y="8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Freeform 3556"/>
            <p:cNvSpPr/>
            <p:nvPr/>
          </p:nvSpPr>
          <p:spPr bwMode="auto">
            <a:xfrm>
              <a:off x="4808537" y="3600450"/>
              <a:ext cx="19050" cy="1905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1" y="16"/>
                </a:cxn>
                <a:cxn ang="0">
                  <a:pos x="3" y="21"/>
                </a:cxn>
                <a:cxn ang="0">
                  <a:pos x="8" y="23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6" y="23"/>
                </a:cxn>
                <a:cxn ang="0">
                  <a:pos x="21" y="21"/>
                </a:cxn>
                <a:cxn ang="0">
                  <a:pos x="22" y="16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2" y="8"/>
                </a:cxn>
                <a:cxn ang="0">
                  <a:pos x="21" y="3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1" y="8"/>
                </a:cxn>
                <a:cxn ang="0">
                  <a:pos x="0" y="13"/>
                </a:cxn>
              </a:cxnLst>
              <a:rect l="0" t="0" r="r" b="b"/>
              <a:pathLst>
                <a:path w="24" h="24">
                  <a:moveTo>
                    <a:pt x="0" y="13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21" y="21"/>
                  </a:lnTo>
                  <a:lnTo>
                    <a:pt x="22" y="16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2" y="8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Freeform 3557"/>
            <p:cNvSpPr/>
            <p:nvPr/>
          </p:nvSpPr>
          <p:spPr bwMode="auto">
            <a:xfrm>
              <a:off x="4741862" y="3554412"/>
              <a:ext cx="12700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5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12" y="16"/>
                </a:cxn>
                <a:cxn ang="0">
                  <a:pos x="14" y="15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8"/>
                </a:cxn>
              </a:cxnLst>
              <a:rect l="0" t="0" r="r" b="b"/>
              <a:pathLst>
                <a:path w="17" h="16">
                  <a:moveTo>
                    <a:pt x="0" y="8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5" name="Freeform 3558"/>
            <p:cNvSpPr/>
            <p:nvPr/>
          </p:nvSpPr>
          <p:spPr bwMode="auto">
            <a:xfrm>
              <a:off x="4741862" y="3554412"/>
              <a:ext cx="12700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5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12" y="16"/>
                </a:cxn>
                <a:cxn ang="0">
                  <a:pos x="14" y="15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8"/>
                </a:cxn>
              </a:cxnLst>
              <a:rect l="0" t="0" r="r" b="b"/>
              <a:pathLst>
                <a:path w="17" h="16">
                  <a:moveTo>
                    <a:pt x="0" y="8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6" name="Freeform 3559"/>
            <p:cNvSpPr/>
            <p:nvPr/>
          </p:nvSpPr>
          <p:spPr bwMode="auto">
            <a:xfrm>
              <a:off x="4783137" y="3568700"/>
              <a:ext cx="14288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4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4" y="14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0" y="5"/>
                </a:cxn>
                <a:cxn ang="0">
                  <a:pos x="0" y="8"/>
                </a:cxn>
              </a:cxnLst>
              <a:rect l="0" t="0" r="r" b="b"/>
              <a:pathLst>
                <a:path w="18" h="16">
                  <a:moveTo>
                    <a:pt x="0" y="8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Freeform 3560"/>
            <p:cNvSpPr/>
            <p:nvPr/>
          </p:nvSpPr>
          <p:spPr bwMode="auto">
            <a:xfrm>
              <a:off x="4783137" y="3568700"/>
              <a:ext cx="14288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4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4" y="14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0" y="5"/>
                </a:cxn>
                <a:cxn ang="0">
                  <a:pos x="0" y="8"/>
                </a:cxn>
              </a:cxnLst>
              <a:rect l="0" t="0" r="r" b="b"/>
              <a:pathLst>
                <a:path w="18" h="16">
                  <a:moveTo>
                    <a:pt x="0" y="8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Freeform 3561"/>
            <p:cNvSpPr/>
            <p:nvPr/>
          </p:nvSpPr>
          <p:spPr bwMode="auto">
            <a:xfrm>
              <a:off x="4792662" y="3587750"/>
              <a:ext cx="14288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3" y="14"/>
                </a:cxn>
                <a:cxn ang="0">
                  <a:pos x="5" y="16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5" y="14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0" y="8"/>
                </a:cxn>
              </a:cxnLst>
              <a:rect l="0" t="0" r="r" b="b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Freeform 3562"/>
            <p:cNvSpPr/>
            <p:nvPr/>
          </p:nvSpPr>
          <p:spPr bwMode="auto">
            <a:xfrm>
              <a:off x="4792662" y="3587750"/>
              <a:ext cx="14288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3" y="14"/>
                </a:cxn>
                <a:cxn ang="0">
                  <a:pos x="5" y="16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5" y="14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0" y="8"/>
                </a:cxn>
              </a:cxnLst>
              <a:rect l="0" t="0" r="r" b="b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Freeform 3563"/>
            <p:cNvSpPr/>
            <p:nvPr/>
          </p:nvSpPr>
          <p:spPr bwMode="auto">
            <a:xfrm>
              <a:off x="4845049" y="3638550"/>
              <a:ext cx="19050" cy="1905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10" y="23"/>
                </a:cxn>
                <a:cxn ang="0">
                  <a:pos x="15" y="23"/>
                </a:cxn>
                <a:cxn ang="0">
                  <a:pos x="20" y="21"/>
                </a:cxn>
                <a:cxn ang="0">
                  <a:pos x="23" y="18"/>
                </a:cxn>
                <a:cxn ang="0">
                  <a:pos x="23" y="18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3" y="5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2" y="5"/>
                </a:cxn>
              </a:cxnLst>
              <a:rect l="0" t="0" r="r" b="b"/>
              <a:pathLst>
                <a:path w="25" h="23">
                  <a:moveTo>
                    <a:pt x="2" y="5"/>
                  </a:moveTo>
                  <a:lnTo>
                    <a:pt x="2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5" y="23"/>
                  </a:lnTo>
                  <a:lnTo>
                    <a:pt x="20" y="21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3" y="5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Freeform 3564"/>
            <p:cNvSpPr/>
            <p:nvPr/>
          </p:nvSpPr>
          <p:spPr bwMode="auto">
            <a:xfrm>
              <a:off x="4845049" y="3638550"/>
              <a:ext cx="19050" cy="1905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10" y="23"/>
                </a:cxn>
                <a:cxn ang="0">
                  <a:pos x="15" y="23"/>
                </a:cxn>
                <a:cxn ang="0">
                  <a:pos x="20" y="21"/>
                </a:cxn>
                <a:cxn ang="0">
                  <a:pos x="23" y="18"/>
                </a:cxn>
                <a:cxn ang="0">
                  <a:pos x="23" y="18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3" y="5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2" y="5"/>
                </a:cxn>
              </a:cxnLst>
              <a:rect l="0" t="0" r="r" b="b"/>
              <a:pathLst>
                <a:path w="25" h="23">
                  <a:moveTo>
                    <a:pt x="2" y="5"/>
                  </a:moveTo>
                  <a:lnTo>
                    <a:pt x="2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5" y="23"/>
                  </a:lnTo>
                  <a:lnTo>
                    <a:pt x="20" y="21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3" y="5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Freeform 3565"/>
            <p:cNvSpPr/>
            <p:nvPr/>
          </p:nvSpPr>
          <p:spPr bwMode="auto">
            <a:xfrm>
              <a:off x="4860924" y="3700462"/>
              <a:ext cx="19050" cy="17463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3" y="23"/>
                </a:cxn>
                <a:cxn ang="0">
                  <a:pos x="18" y="21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3" y="13"/>
                </a:cxn>
                <a:cxn ang="0">
                  <a:pos x="23" y="10"/>
                </a:cxn>
                <a:cxn ang="0">
                  <a:pos x="22" y="5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2" y="5"/>
                </a:cxn>
              </a:cxnLst>
              <a:rect l="0" t="0" r="r" b="b"/>
              <a:pathLst>
                <a:path w="23" h="23">
                  <a:moveTo>
                    <a:pt x="2" y="5"/>
                  </a:moveTo>
                  <a:lnTo>
                    <a:pt x="2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18" y="21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Freeform 3566"/>
            <p:cNvSpPr/>
            <p:nvPr/>
          </p:nvSpPr>
          <p:spPr bwMode="auto">
            <a:xfrm>
              <a:off x="4860924" y="3700462"/>
              <a:ext cx="19050" cy="17463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3" y="23"/>
                </a:cxn>
                <a:cxn ang="0">
                  <a:pos x="18" y="21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3" y="13"/>
                </a:cxn>
                <a:cxn ang="0">
                  <a:pos x="23" y="10"/>
                </a:cxn>
                <a:cxn ang="0">
                  <a:pos x="22" y="5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2" y="5"/>
                </a:cxn>
              </a:cxnLst>
              <a:rect l="0" t="0" r="r" b="b"/>
              <a:pathLst>
                <a:path w="23" h="23">
                  <a:moveTo>
                    <a:pt x="2" y="5"/>
                  </a:moveTo>
                  <a:lnTo>
                    <a:pt x="2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18" y="21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5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4" name="Freeform 3567"/>
            <p:cNvSpPr/>
            <p:nvPr/>
          </p:nvSpPr>
          <p:spPr bwMode="auto">
            <a:xfrm>
              <a:off x="4830762" y="3624262"/>
              <a:ext cx="14288" cy="1270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8" y="17"/>
                </a:cxn>
                <a:cxn ang="0">
                  <a:pos x="11" y="17"/>
                </a:cxn>
                <a:cxn ang="0">
                  <a:pos x="13" y="15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2" y="3"/>
                </a:cxn>
              </a:cxnLst>
              <a:rect l="0" t="0" r="r" b="b"/>
              <a:pathLst>
                <a:path w="18" h="17">
                  <a:moveTo>
                    <a:pt x="2" y="3"/>
                  </a:move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5" name="Freeform 3568"/>
            <p:cNvSpPr/>
            <p:nvPr/>
          </p:nvSpPr>
          <p:spPr bwMode="auto">
            <a:xfrm>
              <a:off x="4830762" y="3624262"/>
              <a:ext cx="14288" cy="1270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8" y="17"/>
                </a:cxn>
                <a:cxn ang="0">
                  <a:pos x="11" y="17"/>
                </a:cxn>
                <a:cxn ang="0">
                  <a:pos x="13" y="15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2" y="3"/>
                </a:cxn>
              </a:cxnLst>
              <a:rect l="0" t="0" r="r" b="b"/>
              <a:pathLst>
                <a:path w="18" h="17">
                  <a:moveTo>
                    <a:pt x="2" y="3"/>
                  </a:move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3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6" name="Freeform 3569"/>
            <p:cNvSpPr/>
            <p:nvPr/>
          </p:nvSpPr>
          <p:spPr bwMode="auto">
            <a:xfrm>
              <a:off x="4859337" y="3659187"/>
              <a:ext cx="12700" cy="127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6" y="16"/>
                </a:cxn>
                <a:cxn ang="0">
                  <a:pos x="9" y="16"/>
                </a:cxn>
                <a:cxn ang="0">
                  <a:pos x="13" y="15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16" h="16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7" name="Freeform 3570"/>
            <p:cNvSpPr/>
            <p:nvPr/>
          </p:nvSpPr>
          <p:spPr bwMode="auto">
            <a:xfrm>
              <a:off x="4859337" y="3659187"/>
              <a:ext cx="12700" cy="127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6" y="16"/>
                </a:cxn>
                <a:cxn ang="0">
                  <a:pos x="9" y="16"/>
                </a:cxn>
                <a:cxn ang="0">
                  <a:pos x="13" y="15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16" h="16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3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8" name="Freeform 3571"/>
            <p:cNvSpPr/>
            <p:nvPr/>
          </p:nvSpPr>
          <p:spPr bwMode="auto">
            <a:xfrm>
              <a:off x="4857749" y="3679825"/>
              <a:ext cx="1270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7" y="17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4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4"/>
                </a:cxn>
              </a:cxnLst>
              <a:rect l="0" t="0" r="r" b="b"/>
              <a:pathLst>
                <a:path w="17" h="17">
                  <a:moveTo>
                    <a:pt x="0" y="4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9" name="Freeform 3572"/>
            <p:cNvSpPr/>
            <p:nvPr/>
          </p:nvSpPr>
          <p:spPr bwMode="auto">
            <a:xfrm>
              <a:off x="4857749" y="3679825"/>
              <a:ext cx="12700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7" y="17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4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4"/>
                </a:cxn>
              </a:cxnLst>
              <a:rect l="0" t="0" r="r" b="b"/>
              <a:pathLst>
                <a:path w="17" h="17">
                  <a:moveTo>
                    <a:pt x="0" y="4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0" name="Freeform 3573"/>
            <p:cNvSpPr/>
            <p:nvPr/>
          </p:nvSpPr>
          <p:spPr bwMode="auto">
            <a:xfrm>
              <a:off x="4659312" y="3533775"/>
              <a:ext cx="19050" cy="19050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2" y="18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3" y="25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1" y="20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2" y="18"/>
                </a:cxn>
              </a:cxnLst>
              <a:rect l="0" t="0" r="r" b="b"/>
              <a:pathLst>
                <a:path w="23" h="25">
                  <a:moveTo>
                    <a:pt x="2" y="18"/>
                  </a:moveTo>
                  <a:lnTo>
                    <a:pt x="2" y="18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1" y="20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1" name="Freeform 3574"/>
            <p:cNvSpPr/>
            <p:nvPr/>
          </p:nvSpPr>
          <p:spPr bwMode="auto">
            <a:xfrm>
              <a:off x="4659312" y="3533775"/>
              <a:ext cx="19050" cy="19050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2" y="18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3" y="25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1" y="20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2" y="18"/>
                </a:cxn>
              </a:cxnLst>
              <a:rect l="0" t="0" r="r" b="b"/>
              <a:pathLst>
                <a:path w="23" h="25">
                  <a:moveTo>
                    <a:pt x="2" y="18"/>
                  </a:moveTo>
                  <a:lnTo>
                    <a:pt x="2" y="18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1" y="20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2" name="Freeform 3575"/>
            <p:cNvSpPr/>
            <p:nvPr/>
          </p:nvSpPr>
          <p:spPr bwMode="auto">
            <a:xfrm>
              <a:off x="4638674" y="3540125"/>
              <a:ext cx="12700" cy="14288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13"/>
                </a:cxn>
                <a:cxn ang="0">
                  <a:pos x="3" y="16"/>
                </a:cxn>
                <a:cxn ang="0">
                  <a:pos x="7" y="18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5" y="15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</a:cxnLst>
              <a:rect l="0" t="0" r="r" b="b"/>
              <a:pathLst>
                <a:path w="16" h="18">
                  <a:moveTo>
                    <a:pt x="2" y="13"/>
                  </a:moveTo>
                  <a:lnTo>
                    <a:pt x="2" y="13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3" name="Freeform 3576"/>
            <p:cNvSpPr/>
            <p:nvPr/>
          </p:nvSpPr>
          <p:spPr bwMode="auto">
            <a:xfrm>
              <a:off x="4638674" y="3540125"/>
              <a:ext cx="12700" cy="14288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13"/>
                </a:cxn>
                <a:cxn ang="0">
                  <a:pos x="3" y="16"/>
                </a:cxn>
                <a:cxn ang="0">
                  <a:pos x="7" y="18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5" y="15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</a:cxnLst>
              <a:rect l="0" t="0" r="r" b="b"/>
              <a:pathLst>
                <a:path w="16" h="18">
                  <a:moveTo>
                    <a:pt x="2" y="13"/>
                  </a:moveTo>
                  <a:lnTo>
                    <a:pt x="2" y="13"/>
                  </a:lnTo>
                  <a:lnTo>
                    <a:pt x="3" y="16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4" name="Freeform 3577"/>
            <p:cNvSpPr/>
            <p:nvPr/>
          </p:nvSpPr>
          <p:spPr bwMode="auto">
            <a:xfrm>
              <a:off x="4683124" y="3533775"/>
              <a:ext cx="12700" cy="1428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4" y="17"/>
                </a:cxn>
                <a:cxn ang="0">
                  <a:pos x="8" y="18"/>
                </a:cxn>
                <a:cxn ang="0">
                  <a:pos x="11" y="17"/>
                </a:cxn>
                <a:cxn ang="0">
                  <a:pos x="11" y="17"/>
                </a:cxn>
                <a:cxn ang="0">
                  <a:pos x="14" y="15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</a:cxnLst>
              <a:rect l="0" t="0" r="r" b="b"/>
              <a:pathLst>
                <a:path w="16" h="18">
                  <a:moveTo>
                    <a:pt x="0" y="13"/>
                  </a:moveTo>
                  <a:lnTo>
                    <a:pt x="0" y="13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5" name="Freeform 3578"/>
            <p:cNvSpPr/>
            <p:nvPr/>
          </p:nvSpPr>
          <p:spPr bwMode="auto">
            <a:xfrm>
              <a:off x="4683124" y="3533775"/>
              <a:ext cx="12700" cy="1428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4" y="17"/>
                </a:cxn>
                <a:cxn ang="0">
                  <a:pos x="8" y="18"/>
                </a:cxn>
                <a:cxn ang="0">
                  <a:pos x="11" y="17"/>
                </a:cxn>
                <a:cxn ang="0">
                  <a:pos x="11" y="17"/>
                </a:cxn>
                <a:cxn ang="0">
                  <a:pos x="14" y="15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</a:cxnLst>
              <a:rect l="0" t="0" r="r" b="b"/>
              <a:pathLst>
                <a:path w="16" h="18">
                  <a:moveTo>
                    <a:pt x="0" y="13"/>
                  </a:moveTo>
                  <a:lnTo>
                    <a:pt x="0" y="13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" name="Freeform 3579"/>
            <p:cNvSpPr/>
            <p:nvPr/>
          </p:nvSpPr>
          <p:spPr bwMode="auto">
            <a:xfrm>
              <a:off x="4698999" y="3544887"/>
              <a:ext cx="14288" cy="14288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4" y="15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3"/>
                </a:cxn>
              </a:cxnLst>
              <a:rect l="0" t="0" r="r" b="b"/>
              <a:pathLst>
                <a:path w="16" h="18">
                  <a:moveTo>
                    <a:pt x="1" y="13"/>
                  </a:move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7" name="Freeform 3580"/>
            <p:cNvSpPr/>
            <p:nvPr/>
          </p:nvSpPr>
          <p:spPr bwMode="auto">
            <a:xfrm>
              <a:off x="4698999" y="3544887"/>
              <a:ext cx="14288" cy="14288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4" y="15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3"/>
                </a:cxn>
              </a:cxnLst>
              <a:rect l="0" t="0" r="r" b="b"/>
              <a:pathLst>
                <a:path w="16" h="18">
                  <a:moveTo>
                    <a:pt x="1" y="13"/>
                  </a:move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3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8" name="Freeform 3581"/>
            <p:cNvSpPr/>
            <p:nvPr/>
          </p:nvSpPr>
          <p:spPr bwMode="auto">
            <a:xfrm>
              <a:off x="4603749" y="3943350"/>
              <a:ext cx="19050" cy="19050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25" y="12"/>
                </a:cxn>
                <a:cxn ang="0">
                  <a:pos x="23" y="9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8" y="23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17" y="23"/>
                </a:cxn>
                <a:cxn ang="0">
                  <a:pos x="21" y="22"/>
                </a:cxn>
                <a:cxn ang="0">
                  <a:pos x="23" y="17"/>
                </a:cxn>
                <a:cxn ang="0">
                  <a:pos x="25" y="12"/>
                </a:cxn>
                <a:cxn ang="0">
                  <a:pos x="25" y="12"/>
                </a:cxn>
              </a:cxnLst>
              <a:rect l="0" t="0" r="r" b="b"/>
              <a:pathLst>
                <a:path w="25" h="25">
                  <a:moveTo>
                    <a:pt x="25" y="12"/>
                  </a:moveTo>
                  <a:lnTo>
                    <a:pt x="25" y="12"/>
                  </a:lnTo>
                  <a:lnTo>
                    <a:pt x="23" y="9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7" y="23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9" name="Freeform 3582"/>
            <p:cNvSpPr/>
            <p:nvPr/>
          </p:nvSpPr>
          <p:spPr bwMode="auto">
            <a:xfrm>
              <a:off x="4629149" y="3951287"/>
              <a:ext cx="14288" cy="14288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3" y="15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4" y="15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8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0" name="Freeform 3583"/>
            <p:cNvSpPr/>
            <p:nvPr/>
          </p:nvSpPr>
          <p:spPr bwMode="auto">
            <a:xfrm>
              <a:off x="4587874" y="3938587"/>
              <a:ext cx="12700" cy="12700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3" y="14"/>
                </a:cxn>
                <a:cxn ang="0">
                  <a:pos x="7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3" y="16"/>
                </a:cxn>
                <a:cxn ang="0">
                  <a:pos x="15" y="14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8" h="16">
                  <a:moveTo>
                    <a:pt x="18" y="8"/>
                  </a:moveTo>
                  <a:lnTo>
                    <a:pt x="18" y="8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1" name="Freeform 3584"/>
            <p:cNvSpPr/>
            <p:nvPr/>
          </p:nvSpPr>
          <p:spPr bwMode="auto">
            <a:xfrm>
              <a:off x="4578349" y="3919537"/>
              <a:ext cx="12700" cy="14288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3" y="3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5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1" y="16"/>
                </a:cxn>
                <a:cxn ang="0">
                  <a:pos x="14" y="15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6" y="10"/>
                </a:cxn>
              </a:cxnLst>
              <a:rect l="0" t="0" r="r" b="b"/>
              <a:pathLst>
                <a:path w="16" h="18">
                  <a:moveTo>
                    <a:pt x="16" y="10"/>
                  </a:moveTo>
                  <a:lnTo>
                    <a:pt x="16" y="10"/>
                  </a:lnTo>
                  <a:lnTo>
                    <a:pt x="16" y="7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5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2" name="Freeform 3585"/>
            <p:cNvSpPr/>
            <p:nvPr/>
          </p:nvSpPr>
          <p:spPr bwMode="auto">
            <a:xfrm>
              <a:off x="4713287" y="3944937"/>
              <a:ext cx="17463" cy="17463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7" y="23"/>
                </a:cxn>
                <a:cxn ang="0">
                  <a:pos x="11" y="23"/>
                </a:cxn>
                <a:cxn ang="0">
                  <a:pos x="15" y="23"/>
                </a:cxn>
                <a:cxn ang="0">
                  <a:pos x="20" y="21"/>
                </a:cxn>
                <a:cxn ang="0">
                  <a:pos x="20" y="21"/>
                </a:cxn>
                <a:cxn ang="0">
                  <a:pos x="23" y="16"/>
                </a:cxn>
                <a:cxn ang="0">
                  <a:pos x="23" y="13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21" y="3"/>
                </a:cxn>
              </a:cxnLst>
              <a:rect l="0" t="0" r="r" b="b"/>
              <a:pathLst>
                <a:path w="23" h="23">
                  <a:moveTo>
                    <a:pt x="21" y="3"/>
                  </a:moveTo>
                  <a:lnTo>
                    <a:pt x="21" y="3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3" name="Freeform 3586"/>
            <p:cNvSpPr/>
            <p:nvPr/>
          </p:nvSpPr>
          <p:spPr bwMode="auto">
            <a:xfrm>
              <a:off x="4737099" y="3937000"/>
              <a:ext cx="12700" cy="1428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5" y="17"/>
                </a:cxn>
                <a:cxn ang="0">
                  <a:pos x="8" y="18"/>
                </a:cxn>
                <a:cxn ang="0">
                  <a:pos x="11" y="18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16" h="18">
                  <a:moveTo>
                    <a:pt x="15" y="4"/>
                  </a:moveTo>
                  <a:lnTo>
                    <a:pt x="15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4" name="Freeform 3587"/>
            <p:cNvSpPr/>
            <p:nvPr/>
          </p:nvSpPr>
          <p:spPr bwMode="auto">
            <a:xfrm>
              <a:off x="4695824" y="3952875"/>
              <a:ext cx="12700" cy="1270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3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5" y="3"/>
                </a:cxn>
              </a:cxnLst>
              <a:rect l="0" t="0" r="r" b="b"/>
              <a:pathLst>
                <a:path w="16" h="16">
                  <a:moveTo>
                    <a:pt x="15" y="3"/>
                  </a:moveTo>
                  <a:lnTo>
                    <a:pt x="15" y="3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5" name="Freeform 3588"/>
            <p:cNvSpPr/>
            <p:nvPr/>
          </p:nvSpPr>
          <p:spPr bwMode="auto">
            <a:xfrm>
              <a:off x="4676774" y="3944937"/>
              <a:ext cx="12700" cy="14288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5" y="16"/>
                </a:cxn>
                <a:cxn ang="0">
                  <a:pos x="9" y="18"/>
                </a:cxn>
                <a:cxn ang="0">
                  <a:pos x="12" y="18"/>
                </a:cxn>
                <a:cxn ang="0">
                  <a:pos x="15" y="16"/>
                </a:cxn>
                <a:cxn ang="0">
                  <a:pos x="15" y="16"/>
                </a:cxn>
                <a:cxn ang="0">
                  <a:pos x="17" y="1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3"/>
                </a:cxn>
              </a:cxnLst>
              <a:rect l="0" t="0" r="r" b="b"/>
              <a:pathLst>
                <a:path w="17" h="18">
                  <a:moveTo>
                    <a:pt x="15" y="3"/>
                  </a:moveTo>
                  <a:lnTo>
                    <a:pt x="15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6" name="Freeform 3589"/>
            <p:cNvSpPr/>
            <p:nvPr/>
          </p:nvSpPr>
          <p:spPr bwMode="auto">
            <a:xfrm>
              <a:off x="4860924" y="3756025"/>
              <a:ext cx="19050" cy="20638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3" y="24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2" y="20"/>
                </a:cxn>
                <a:cxn ang="0">
                  <a:pos x="25" y="15"/>
                </a:cxn>
                <a:cxn ang="0">
                  <a:pos x="25" y="11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0" y="3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</a:cxnLst>
              <a:rect l="0" t="0" r="r" b="b"/>
              <a:pathLst>
                <a:path w="25" h="24">
                  <a:moveTo>
                    <a:pt x="7" y="2"/>
                  </a:moveTo>
                  <a:lnTo>
                    <a:pt x="7" y="2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2" y="20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7" name="Freeform 3590"/>
            <p:cNvSpPr/>
            <p:nvPr/>
          </p:nvSpPr>
          <p:spPr bwMode="auto">
            <a:xfrm>
              <a:off x="4860924" y="3756025"/>
              <a:ext cx="19050" cy="20638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3" y="24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2" y="20"/>
                </a:cxn>
                <a:cxn ang="0">
                  <a:pos x="25" y="15"/>
                </a:cxn>
                <a:cxn ang="0">
                  <a:pos x="25" y="11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0" y="3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</a:cxnLst>
              <a:rect l="0" t="0" r="r" b="b"/>
              <a:pathLst>
                <a:path w="25" h="24">
                  <a:moveTo>
                    <a:pt x="7" y="2"/>
                  </a:moveTo>
                  <a:lnTo>
                    <a:pt x="7" y="2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2" y="20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8" name="Freeform 3591"/>
            <p:cNvSpPr/>
            <p:nvPr/>
          </p:nvSpPr>
          <p:spPr bwMode="auto">
            <a:xfrm>
              <a:off x="4846637" y="3817937"/>
              <a:ext cx="19050" cy="1905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5" y="21"/>
                </a:cxn>
                <a:cxn ang="0">
                  <a:pos x="9" y="24"/>
                </a:cxn>
                <a:cxn ang="0">
                  <a:pos x="13" y="24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22" y="19"/>
                </a:cxn>
                <a:cxn ang="0">
                  <a:pos x="23" y="16"/>
                </a:cxn>
                <a:cxn ang="0">
                  <a:pos x="23" y="11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0" y="3"/>
                </a:cxn>
                <a:cxn ang="0">
                  <a:pos x="15" y="1"/>
                </a:cxn>
                <a:cxn ang="0">
                  <a:pos x="10" y="0"/>
                </a:cxn>
                <a:cxn ang="0">
                  <a:pos x="7" y="1"/>
                </a:cxn>
              </a:cxnLst>
              <a:rect l="0" t="0" r="r" b="b"/>
              <a:pathLst>
                <a:path w="23" h="24">
                  <a:moveTo>
                    <a:pt x="7" y="1"/>
                  </a:moveTo>
                  <a:lnTo>
                    <a:pt x="7" y="1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21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2" y="19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9" name="Freeform 3592"/>
            <p:cNvSpPr/>
            <p:nvPr/>
          </p:nvSpPr>
          <p:spPr bwMode="auto">
            <a:xfrm>
              <a:off x="4846637" y="3817937"/>
              <a:ext cx="19050" cy="1905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5" y="21"/>
                </a:cxn>
                <a:cxn ang="0">
                  <a:pos x="9" y="24"/>
                </a:cxn>
                <a:cxn ang="0">
                  <a:pos x="13" y="24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22" y="19"/>
                </a:cxn>
                <a:cxn ang="0">
                  <a:pos x="23" y="16"/>
                </a:cxn>
                <a:cxn ang="0">
                  <a:pos x="23" y="11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0" y="3"/>
                </a:cxn>
                <a:cxn ang="0">
                  <a:pos x="15" y="1"/>
                </a:cxn>
                <a:cxn ang="0">
                  <a:pos x="10" y="0"/>
                </a:cxn>
                <a:cxn ang="0">
                  <a:pos x="7" y="1"/>
                </a:cxn>
              </a:cxnLst>
              <a:rect l="0" t="0" r="r" b="b"/>
              <a:pathLst>
                <a:path w="23" h="24">
                  <a:moveTo>
                    <a:pt x="7" y="1"/>
                  </a:moveTo>
                  <a:lnTo>
                    <a:pt x="7" y="1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21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2" y="19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7" y="1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0" name="Freeform 3593"/>
            <p:cNvSpPr/>
            <p:nvPr/>
          </p:nvSpPr>
          <p:spPr bwMode="auto">
            <a:xfrm>
              <a:off x="4859337" y="3735387"/>
              <a:ext cx="12700" cy="14288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6" y="15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2"/>
                </a:cxn>
              </a:cxnLst>
              <a:rect l="0" t="0" r="r" b="b"/>
              <a:pathLst>
                <a:path w="18" h="18">
                  <a:moveTo>
                    <a:pt x="5" y="2"/>
                  </a:moveTo>
                  <a:lnTo>
                    <a:pt x="5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7" y="16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15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1" name="Freeform 3594"/>
            <p:cNvSpPr/>
            <p:nvPr/>
          </p:nvSpPr>
          <p:spPr bwMode="auto">
            <a:xfrm>
              <a:off x="4859337" y="3735387"/>
              <a:ext cx="12700" cy="14288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6" y="15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2"/>
                </a:cxn>
              </a:cxnLst>
              <a:rect l="0" t="0" r="r" b="b"/>
              <a:pathLst>
                <a:path w="18" h="18">
                  <a:moveTo>
                    <a:pt x="5" y="2"/>
                  </a:moveTo>
                  <a:lnTo>
                    <a:pt x="5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7" y="16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15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2" name="Freeform 3595"/>
            <p:cNvSpPr/>
            <p:nvPr/>
          </p:nvSpPr>
          <p:spPr bwMode="auto">
            <a:xfrm>
              <a:off x="4865687" y="3779837"/>
              <a:ext cx="14288" cy="1270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3" y="15"/>
                </a:cxn>
                <a:cxn ang="0">
                  <a:pos x="6" y="17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6" y="13"/>
                </a:cxn>
                <a:cxn ang="0">
                  <a:pos x="16" y="12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2"/>
                </a:cxn>
              </a:cxnLst>
              <a:rect l="0" t="0" r="r" b="b"/>
              <a:pathLst>
                <a:path w="18" h="17">
                  <a:moveTo>
                    <a:pt x="5" y="2"/>
                  </a:move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3596"/>
            <p:cNvSpPr/>
            <p:nvPr/>
          </p:nvSpPr>
          <p:spPr bwMode="auto">
            <a:xfrm>
              <a:off x="4865687" y="3779837"/>
              <a:ext cx="14288" cy="1270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3" y="15"/>
                </a:cxn>
                <a:cxn ang="0">
                  <a:pos x="6" y="17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6" y="13"/>
                </a:cxn>
                <a:cxn ang="0">
                  <a:pos x="16" y="12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2"/>
                </a:cxn>
              </a:cxnLst>
              <a:rect l="0" t="0" r="r" b="b"/>
              <a:pathLst>
                <a:path w="18" h="17">
                  <a:moveTo>
                    <a:pt x="5" y="2"/>
                  </a:move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Freeform 3597"/>
            <p:cNvSpPr/>
            <p:nvPr/>
          </p:nvSpPr>
          <p:spPr bwMode="auto">
            <a:xfrm>
              <a:off x="4854574" y="3797300"/>
              <a:ext cx="12700" cy="14288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7"/>
                </a:cxn>
                <a:cxn ang="0">
                  <a:pos x="7" y="17"/>
                </a:cxn>
                <a:cxn ang="0">
                  <a:pos x="10" y="18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5" y="15"/>
                </a:cxn>
                <a:cxn ang="0">
                  <a:pos x="16" y="12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5" y="2"/>
                </a:cxn>
              </a:cxnLst>
              <a:rect l="0" t="0" r="r" b="b"/>
              <a:pathLst>
                <a:path w="16" h="18">
                  <a:moveTo>
                    <a:pt x="5" y="2"/>
                  </a:move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0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Freeform 3598"/>
            <p:cNvSpPr/>
            <p:nvPr/>
          </p:nvSpPr>
          <p:spPr bwMode="auto">
            <a:xfrm>
              <a:off x="4854574" y="3797300"/>
              <a:ext cx="12700" cy="14288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7"/>
                </a:cxn>
                <a:cxn ang="0">
                  <a:pos x="7" y="17"/>
                </a:cxn>
                <a:cxn ang="0">
                  <a:pos x="10" y="18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5" y="15"/>
                </a:cxn>
                <a:cxn ang="0">
                  <a:pos x="16" y="12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5" y="2"/>
                </a:cxn>
              </a:cxnLst>
              <a:rect l="0" t="0" r="r" b="b"/>
              <a:pathLst>
                <a:path w="16" h="18">
                  <a:moveTo>
                    <a:pt x="5" y="2"/>
                  </a:move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0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2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Freeform 3599"/>
            <p:cNvSpPr/>
            <p:nvPr/>
          </p:nvSpPr>
          <p:spPr bwMode="auto">
            <a:xfrm>
              <a:off x="4830762" y="3868737"/>
              <a:ext cx="19050" cy="174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4" y="20"/>
                </a:cxn>
                <a:cxn ang="0">
                  <a:pos x="7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7" y="23"/>
                </a:cxn>
                <a:cxn ang="0">
                  <a:pos x="20" y="21"/>
                </a:cxn>
                <a:cxn ang="0">
                  <a:pos x="23" y="18"/>
                </a:cxn>
                <a:cxn ang="0">
                  <a:pos x="25" y="13"/>
                </a:cxn>
                <a:cxn ang="0">
                  <a:pos x="25" y="13"/>
                </a:cxn>
                <a:cxn ang="0">
                  <a:pos x="25" y="8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0" t="0" r="r" b="b"/>
              <a:pathLst>
                <a:path w="25" h="23">
                  <a:moveTo>
                    <a:pt x="13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3" y="18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8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7" name="Freeform 3600"/>
            <p:cNvSpPr/>
            <p:nvPr/>
          </p:nvSpPr>
          <p:spPr bwMode="auto">
            <a:xfrm>
              <a:off x="4830762" y="3868737"/>
              <a:ext cx="19050" cy="174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4" y="20"/>
                </a:cxn>
                <a:cxn ang="0">
                  <a:pos x="7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7" y="23"/>
                </a:cxn>
                <a:cxn ang="0">
                  <a:pos x="20" y="21"/>
                </a:cxn>
                <a:cxn ang="0">
                  <a:pos x="23" y="18"/>
                </a:cxn>
                <a:cxn ang="0">
                  <a:pos x="25" y="13"/>
                </a:cxn>
                <a:cxn ang="0">
                  <a:pos x="25" y="13"/>
                </a:cxn>
                <a:cxn ang="0">
                  <a:pos x="25" y="8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3" y="0"/>
                </a:cxn>
              </a:cxnLst>
              <a:rect l="0" t="0" r="r" b="b"/>
              <a:pathLst>
                <a:path w="25" h="23">
                  <a:moveTo>
                    <a:pt x="13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3" y="18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8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8" name="Freeform 3601"/>
            <p:cNvSpPr/>
            <p:nvPr/>
          </p:nvSpPr>
          <p:spPr bwMode="auto">
            <a:xfrm>
              <a:off x="4784724" y="3910012"/>
              <a:ext cx="19050" cy="206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9"/>
                </a:cxn>
                <a:cxn ang="0">
                  <a:pos x="5" y="23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5" y="23"/>
                </a:cxn>
                <a:cxn ang="0">
                  <a:pos x="20" y="21"/>
                </a:cxn>
                <a:cxn ang="0">
                  <a:pos x="21" y="18"/>
                </a:cxn>
                <a:cxn ang="0">
                  <a:pos x="23" y="13"/>
                </a:cxn>
                <a:cxn ang="0">
                  <a:pos x="23" y="13"/>
                </a:cxn>
                <a:cxn ang="0">
                  <a:pos x="23" y="8"/>
                </a:cxn>
                <a:cxn ang="0">
                  <a:pos x="20" y="5"/>
                </a:cxn>
                <a:cxn ang="0">
                  <a:pos x="17" y="1"/>
                </a:cxn>
                <a:cxn ang="0">
                  <a:pos x="13" y="0"/>
                </a:cxn>
              </a:cxnLst>
              <a:rect l="0" t="0" r="r" b="b"/>
              <a:pathLst>
                <a:path w="23" h="24">
                  <a:moveTo>
                    <a:pt x="13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5" y="23"/>
                  </a:lnTo>
                  <a:lnTo>
                    <a:pt x="20" y="21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8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Freeform 3602"/>
            <p:cNvSpPr/>
            <p:nvPr/>
          </p:nvSpPr>
          <p:spPr bwMode="auto">
            <a:xfrm>
              <a:off x="4784724" y="3910012"/>
              <a:ext cx="19050" cy="206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9"/>
                </a:cxn>
                <a:cxn ang="0">
                  <a:pos x="5" y="23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5" y="23"/>
                </a:cxn>
                <a:cxn ang="0">
                  <a:pos x="20" y="21"/>
                </a:cxn>
                <a:cxn ang="0">
                  <a:pos x="21" y="18"/>
                </a:cxn>
                <a:cxn ang="0">
                  <a:pos x="23" y="13"/>
                </a:cxn>
                <a:cxn ang="0">
                  <a:pos x="23" y="13"/>
                </a:cxn>
                <a:cxn ang="0">
                  <a:pos x="23" y="8"/>
                </a:cxn>
                <a:cxn ang="0">
                  <a:pos x="20" y="5"/>
                </a:cxn>
                <a:cxn ang="0">
                  <a:pos x="17" y="1"/>
                </a:cxn>
                <a:cxn ang="0">
                  <a:pos x="13" y="0"/>
                </a:cxn>
              </a:cxnLst>
              <a:rect l="0" t="0" r="r" b="b"/>
              <a:pathLst>
                <a:path w="23" h="24">
                  <a:moveTo>
                    <a:pt x="13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5" y="23"/>
                  </a:lnTo>
                  <a:lnTo>
                    <a:pt x="20" y="21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8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1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0" name="Freeform 3603"/>
            <p:cNvSpPr/>
            <p:nvPr/>
          </p:nvSpPr>
          <p:spPr bwMode="auto">
            <a:xfrm>
              <a:off x="4841874" y="3848100"/>
              <a:ext cx="12700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3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3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6" h="16">
                  <a:moveTo>
                    <a:pt x="10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1" name="Freeform 3604"/>
            <p:cNvSpPr/>
            <p:nvPr/>
          </p:nvSpPr>
          <p:spPr bwMode="auto">
            <a:xfrm>
              <a:off x="4841874" y="3848100"/>
              <a:ext cx="12700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3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3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6" h="16">
                  <a:moveTo>
                    <a:pt x="10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2" name="Freeform 3605"/>
            <p:cNvSpPr/>
            <p:nvPr/>
          </p:nvSpPr>
          <p:spPr bwMode="auto">
            <a:xfrm>
              <a:off x="4824412" y="3889375"/>
              <a:ext cx="14288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2" y="16"/>
                </a:cxn>
                <a:cxn ang="0">
                  <a:pos x="15" y="15"/>
                </a:cxn>
                <a:cxn ang="0">
                  <a:pos x="16" y="13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5" y="15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Freeform 3606"/>
            <p:cNvSpPr/>
            <p:nvPr/>
          </p:nvSpPr>
          <p:spPr bwMode="auto">
            <a:xfrm>
              <a:off x="4824412" y="3889375"/>
              <a:ext cx="14288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2" y="16"/>
                </a:cxn>
                <a:cxn ang="0">
                  <a:pos x="15" y="15"/>
                </a:cxn>
                <a:cxn ang="0">
                  <a:pos x="16" y="13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5" y="15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Freeform 3607"/>
            <p:cNvSpPr/>
            <p:nvPr/>
          </p:nvSpPr>
          <p:spPr bwMode="auto">
            <a:xfrm>
              <a:off x="4803774" y="3895725"/>
              <a:ext cx="12700" cy="142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1" y="16"/>
                </a:cxn>
                <a:cxn ang="0">
                  <a:pos x="14" y="15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9" y="0"/>
                </a:cxn>
              </a:cxnLst>
              <a:rect l="0" t="0" r="r" b="b"/>
              <a:pathLst>
                <a:path w="16" h="18">
                  <a:moveTo>
                    <a:pt x="9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0381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5" name="Freeform 3608"/>
            <p:cNvSpPr/>
            <p:nvPr/>
          </p:nvSpPr>
          <p:spPr bwMode="auto">
            <a:xfrm>
              <a:off x="4803774" y="3895725"/>
              <a:ext cx="12700" cy="142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1" y="16"/>
                </a:cxn>
                <a:cxn ang="0">
                  <a:pos x="14" y="15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9" y="0"/>
                </a:cxn>
              </a:cxnLst>
              <a:rect l="0" t="0" r="r" b="b"/>
              <a:pathLst>
                <a:path w="16" h="18">
                  <a:moveTo>
                    <a:pt x="9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9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6" name="Freeform 3609"/>
            <p:cNvSpPr/>
            <p:nvPr/>
          </p:nvSpPr>
          <p:spPr bwMode="auto">
            <a:xfrm>
              <a:off x="4784724" y="3562350"/>
              <a:ext cx="125413" cy="3952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56" y="21"/>
                </a:cxn>
                <a:cxn ang="0">
                  <a:pos x="78" y="42"/>
                </a:cxn>
                <a:cxn ang="0">
                  <a:pos x="98" y="68"/>
                </a:cxn>
                <a:cxn ang="0">
                  <a:pos x="114" y="96"/>
                </a:cxn>
                <a:cxn ang="0">
                  <a:pos x="114" y="96"/>
                </a:cxn>
                <a:cxn ang="0">
                  <a:pos x="127" y="122"/>
                </a:cxn>
                <a:cxn ang="0">
                  <a:pos x="137" y="150"/>
                </a:cxn>
                <a:cxn ang="0">
                  <a:pos x="144" y="178"/>
                </a:cxn>
                <a:cxn ang="0">
                  <a:pos x="148" y="205"/>
                </a:cxn>
                <a:cxn ang="0">
                  <a:pos x="150" y="235"/>
                </a:cxn>
                <a:cxn ang="0">
                  <a:pos x="148" y="262"/>
                </a:cxn>
                <a:cxn ang="0">
                  <a:pos x="145" y="290"/>
                </a:cxn>
                <a:cxn ang="0">
                  <a:pos x="139" y="316"/>
                </a:cxn>
                <a:cxn ang="0">
                  <a:pos x="129" y="342"/>
                </a:cxn>
                <a:cxn ang="0">
                  <a:pos x="118" y="368"/>
                </a:cxn>
                <a:cxn ang="0">
                  <a:pos x="104" y="393"/>
                </a:cxn>
                <a:cxn ang="0">
                  <a:pos x="88" y="415"/>
                </a:cxn>
                <a:cxn ang="0">
                  <a:pos x="69" y="437"/>
                </a:cxn>
                <a:cxn ang="0">
                  <a:pos x="49" y="456"/>
                </a:cxn>
                <a:cxn ang="0">
                  <a:pos x="26" y="474"/>
                </a:cxn>
                <a:cxn ang="0">
                  <a:pos x="0" y="490"/>
                </a:cxn>
                <a:cxn ang="0">
                  <a:pos x="5" y="498"/>
                </a:cxn>
                <a:cxn ang="0">
                  <a:pos x="5" y="498"/>
                </a:cxn>
                <a:cxn ang="0">
                  <a:pos x="30" y="482"/>
                </a:cxn>
                <a:cxn ang="0">
                  <a:pos x="54" y="464"/>
                </a:cxn>
                <a:cxn ang="0">
                  <a:pos x="75" y="445"/>
                </a:cxn>
                <a:cxn ang="0">
                  <a:pos x="95" y="423"/>
                </a:cxn>
                <a:cxn ang="0">
                  <a:pos x="111" y="401"/>
                </a:cxn>
                <a:cxn ang="0">
                  <a:pos x="124" y="376"/>
                </a:cxn>
                <a:cxn ang="0">
                  <a:pos x="137" y="350"/>
                </a:cxn>
                <a:cxn ang="0">
                  <a:pos x="145" y="324"/>
                </a:cxn>
                <a:cxn ang="0">
                  <a:pos x="152" y="296"/>
                </a:cxn>
                <a:cxn ang="0">
                  <a:pos x="157" y="269"/>
                </a:cxn>
                <a:cxn ang="0">
                  <a:pos x="158" y="241"/>
                </a:cxn>
                <a:cxn ang="0">
                  <a:pos x="157" y="213"/>
                </a:cxn>
                <a:cxn ang="0">
                  <a:pos x="152" y="184"/>
                </a:cxn>
                <a:cxn ang="0">
                  <a:pos x="145" y="156"/>
                </a:cxn>
                <a:cxn ang="0">
                  <a:pos x="135" y="129"/>
                </a:cxn>
                <a:cxn ang="0">
                  <a:pos x="122" y="101"/>
                </a:cxn>
                <a:cxn ang="0">
                  <a:pos x="122" y="101"/>
                </a:cxn>
                <a:cxn ang="0">
                  <a:pos x="114" y="86"/>
                </a:cxn>
                <a:cxn ang="0">
                  <a:pos x="104" y="72"/>
                </a:cxn>
                <a:cxn ang="0">
                  <a:pos x="95" y="59"/>
                </a:cxn>
                <a:cxn ang="0">
                  <a:pos x="83" y="46"/>
                </a:cxn>
                <a:cxn ang="0">
                  <a:pos x="72" y="33"/>
                </a:cxn>
                <a:cxn ang="0">
                  <a:pos x="59" y="21"/>
                </a:cxn>
                <a:cxn ang="0">
                  <a:pos x="33" y="0"/>
                </a:cxn>
              </a:cxnLst>
              <a:rect l="0" t="0" r="r" b="b"/>
              <a:pathLst>
                <a:path w="158" h="498">
                  <a:moveTo>
                    <a:pt x="33" y="0"/>
                  </a:moveTo>
                  <a:lnTo>
                    <a:pt x="33" y="0"/>
                  </a:lnTo>
                  <a:lnTo>
                    <a:pt x="56" y="21"/>
                  </a:lnTo>
                  <a:lnTo>
                    <a:pt x="78" y="42"/>
                  </a:lnTo>
                  <a:lnTo>
                    <a:pt x="98" y="68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7" y="122"/>
                  </a:lnTo>
                  <a:lnTo>
                    <a:pt x="137" y="150"/>
                  </a:lnTo>
                  <a:lnTo>
                    <a:pt x="144" y="178"/>
                  </a:lnTo>
                  <a:lnTo>
                    <a:pt x="148" y="205"/>
                  </a:lnTo>
                  <a:lnTo>
                    <a:pt x="150" y="235"/>
                  </a:lnTo>
                  <a:lnTo>
                    <a:pt x="148" y="262"/>
                  </a:lnTo>
                  <a:lnTo>
                    <a:pt x="145" y="290"/>
                  </a:lnTo>
                  <a:lnTo>
                    <a:pt x="139" y="316"/>
                  </a:lnTo>
                  <a:lnTo>
                    <a:pt x="129" y="342"/>
                  </a:lnTo>
                  <a:lnTo>
                    <a:pt x="118" y="368"/>
                  </a:lnTo>
                  <a:lnTo>
                    <a:pt x="104" y="393"/>
                  </a:lnTo>
                  <a:lnTo>
                    <a:pt x="88" y="415"/>
                  </a:lnTo>
                  <a:lnTo>
                    <a:pt x="69" y="437"/>
                  </a:lnTo>
                  <a:lnTo>
                    <a:pt x="49" y="456"/>
                  </a:lnTo>
                  <a:lnTo>
                    <a:pt x="26" y="474"/>
                  </a:lnTo>
                  <a:lnTo>
                    <a:pt x="0" y="490"/>
                  </a:lnTo>
                  <a:lnTo>
                    <a:pt x="5" y="498"/>
                  </a:lnTo>
                  <a:lnTo>
                    <a:pt x="5" y="498"/>
                  </a:lnTo>
                  <a:lnTo>
                    <a:pt x="30" y="482"/>
                  </a:lnTo>
                  <a:lnTo>
                    <a:pt x="54" y="464"/>
                  </a:lnTo>
                  <a:lnTo>
                    <a:pt x="75" y="445"/>
                  </a:lnTo>
                  <a:lnTo>
                    <a:pt x="95" y="423"/>
                  </a:lnTo>
                  <a:lnTo>
                    <a:pt x="111" y="401"/>
                  </a:lnTo>
                  <a:lnTo>
                    <a:pt x="124" y="376"/>
                  </a:lnTo>
                  <a:lnTo>
                    <a:pt x="137" y="350"/>
                  </a:lnTo>
                  <a:lnTo>
                    <a:pt x="145" y="324"/>
                  </a:lnTo>
                  <a:lnTo>
                    <a:pt x="152" y="296"/>
                  </a:lnTo>
                  <a:lnTo>
                    <a:pt x="157" y="269"/>
                  </a:lnTo>
                  <a:lnTo>
                    <a:pt x="158" y="241"/>
                  </a:lnTo>
                  <a:lnTo>
                    <a:pt x="157" y="213"/>
                  </a:lnTo>
                  <a:lnTo>
                    <a:pt x="152" y="184"/>
                  </a:lnTo>
                  <a:lnTo>
                    <a:pt x="145" y="156"/>
                  </a:lnTo>
                  <a:lnTo>
                    <a:pt x="135" y="129"/>
                  </a:lnTo>
                  <a:lnTo>
                    <a:pt x="122" y="101"/>
                  </a:lnTo>
                  <a:lnTo>
                    <a:pt x="122" y="101"/>
                  </a:lnTo>
                  <a:lnTo>
                    <a:pt x="114" y="86"/>
                  </a:lnTo>
                  <a:lnTo>
                    <a:pt x="104" y="72"/>
                  </a:lnTo>
                  <a:lnTo>
                    <a:pt x="95" y="59"/>
                  </a:lnTo>
                  <a:lnTo>
                    <a:pt x="83" y="46"/>
                  </a:lnTo>
                  <a:lnTo>
                    <a:pt x="72" y="33"/>
                  </a:lnTo>
                  <a:lnTo>
                    <a:pt x="59" y="2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949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7" name="Freeform 3610"/>
            <p:cNvSpPr/>
            <p:nvPr/>
          </p:nvSpPr>
          <p:spPr bwMode="auto">
            <a:xfrm>
              <a:off x="4784724" y="3562350"/>
              <a:ext cx="125413" cy="3952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56" y="21"/>
                </a:cxn>
                <a:cxn ang="0">
                  <a:pos x="78" y="42"/>
                </a:cxn>
                <a:cxn ang="0">
                  <a:pos x="98" y="68"/>
                </a:cxn>
                <a:cxn ang="0">
                  <a:pos x="114" y="96"/>
                </a:cxn>
                <a:cxn ang="0">
                  <a:pos x="114" y="96"/>
                </a:cxn>
                <a:cxn ang="0">
                  <a:pos x="127" y="122"/>
                </a:cxn>
                <a:cxn ang="0">
                  <a:pos x="137" y="150"/>
                </a:cxn>
                <a:cxn ang="0">
                  <a:pos x="144" y="178"/>
                </a:cxn>
                <a:cxn ang="0">
                  <a:pos x="148" y="205"/>
                </a:cxn>
                <a:cxn ang="0">
                  <a:pos x="150" y="235"/>
                </a:cxn>
                <a:cxn ang="0">
                  <a:pos x="148" y="262"/>
                </a:cxn>
                <a:cxn ang="0">
                  <a:pos x="145" y="290"/>
                </a:cxn>
                <a:cxn ang="0">
                  <a:pos x="139" y="316"/>
                </a:cxn>
                <a:cxn ang="0">
                  <a:pos x="129" y="342"/>
                </a:cxn>
                <a:cxn ang="0">
                  <a:pos x="118" y="368"/>
                </a:cxn>
                <a:cxn ang="0">
                  <a:pos x="104" y="393"/>
                </a:cxn>
                <a:cxn ang="0">
                  <a:pos x="88" y="415"/>
                </a:cxn>
                <a:cxn ang="0">
                  <a:pos x="69" y="437"/>
                </a:cxn>
                <a:cxn ang="0">
                  <a:pos x="49" y="456"/>
                </a:cxn>
                <a:cxn ang="0">
                  <a:pos x="26" y="474"/>
                </a:cxn>
                <a:cxn ang="0">
                  <a:pos x="0" y="490"/>
                </a:cxn>
                <a:cxn ang="0">
                  <a:pos x="5" y="498"/>
                </a:cxn>
                <a:cxn ang="0">
                  <a:pos x="5" y="498"/>
                </a:cxn>
                <a:cxn ang="0">
                  <a:pos x="30" y="482"/>
                </a:cxn>
                <a:cxn ang="0">
                  <a:pos x="54" y="464"/>
                </a:cxn>
                <a:cxn ang="0">
                  <a:pos x="75" y="445"/>
                </a:cxn>
                <a:cxn ang="0">
                  <a:pos x="95" y="423"/>
                </a:cxn>
                <a:cxn ang="0">
                  <a:pos x="111" y="401"/>
                </a:cxn>
                <a:cxn ang="0">
                  <a:pos x="124" y="376"/>
                </a:cxn>
                <a:cxn ang="0">
                  <a:pos x="137" y="350"/>
                </a:cxn>
                <a:cxn ang="0">
                  <a:pos x="145" y="324"/>
                </a:cxn>
                <a:cxn ang="0">
                  <a:pos x="152" y="296"/>
                </a:cxn>
                <a:cxn ang="0">
                  <a:pos x="157" y="269"/>
                </a:cxn>
                <a:cxn ang="0">
                  <a:pos x="158" y="241"/>
                </a:cxn>
                <a:cxn ang="0">
                  <a:pos x="157" y="213"/>
                </a:cxn>
                <a:cxn ang="0">
                  <a:pos x="152" y="184"/>
                </a:cxn>
                <a:cxn ang="0">
                  <a:pos x="145" y="156"/>
                </a:cxn>
                <a:cxn ang="0">
                  <a:pos x="135" y="129"/>
                </a:cxn>
                <a:cxn ang="0">
                  <a:pos x="122" y="101"/>
                </a:cxn>
                <a:cxn ang="0">
                  <a:pos x="122" y="101"/>
                </a:cxn>
                <a:cxn ang="0">
                  <a:pos x="114" y="86"/>
                </a:cxn>
                <a:cxn ang="0">
                  <a:pos x="104" y="72"/>
                </a:cxn>
                <a:cxn ang="0">
                  <a:pos x="95" y="59"/>
                </a:cxn>
                <a:cxn ang="0">
                  <a:pos x="83" y="46"/>
                </a:cxn>
                <a:cxn ang="0">
                  <a:pos x="72" y="33"/>
                </a:cxn>
                <a:cxn ang="0">
                  <a:pos x="59" y="21"/>
                </a:cxn>
                <a:cxn ang="0">
                  <a:pos x="33" y="0"/>
                </a:cxn>
              </a:cxnLst>
              <a:rect l="0" t="0" r="r" b="b"/>
              <a:pathLst>
                <a:path w="158" h="498">
                  <a:moveTo>
                    <a:pt x="33" y="0"/>
                  </a:moveTo>
                  <a:lnTo>
                    <a:pt x="33" y="0"/>
                  </a:lnTo>
                  <a:lnTo>
                    <a:pt x="56" y="21"/>
                  </a:lnTo>
                  <a:lnTo>
                    <a:pt x="78" y="42"/>
                  </a:lnTo>
                  <a:lnTo>
                    <a:pt x="98" y="68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7" y="122"/>
                  </a:lnTo>
                  <a:lnTo>
                    <a:pt x="137" y="150"/>
                  </a:lnTo>
                  <a:lnTo>
                    <a:pt x="144" y="178"/>
                  </a:lnTo>
                  <a:lnTo>
                    <a:pt x="148" y="205"/>
                  </a:lnTo>
                  <a:lnTo>
                    <a:pt x="150" y="235"/>
                  </a:lnTo>
                  <a:lnTo>
                    <a:pt x="148" y="262"/>
                  </a:lnTo>
                  <a:lnTo>
                    <a:pt x="145" y="290"/>
                  </a:lnTo>
                  <a:lnTo>
                    <a:pt x="139" y="316"/>
                  </a:lnTo>
                  <a:lnTo>
                    <a:pt x="129" y="342"/>
                  </a:lnTo>
                  <a:lnTo>
                    <a:pt x="118" y="368"/>
                  </a:lnTo>
                  <a:lnTo>
                    <a:pt x="104" y="393"/>
                  </a:lnTo>
                  <a:lnTo>
                    <a:pt x="88" y="415"/>
                  </a:lnTo>
                  <a:lnTo>
                    <a:pt x="69" y="437"/>
                  </a:lnTo>
                  <a:lnTo>
                    <a:pt x="49" y="456"/>
                  </a:lnTo>
                  <a:lnTo>
                    <a:pt x="26" y="474"/>
                  </a:lnTo>
                  <a:lnTo>
                    <a:pt x="0" y="490"/>
                  </a:lnTo>
                  <a:lnTo>
                    <a:pt x="5" y="498"/>
                  </a:lnTo>
                  <a:lnTo>
                    <a:pt x="5" y="498"/>
                  </a:lnTo>
                  <a:lnTo>
                    <a:pt x="30" y="482"/>
                  </a:lnTo>
                  <a:lnTo>
                    <a:pt x="54" y="464"/>
                  </a:lnTo>
                  <a:lnTo>
                    <a:pt x="75" y="445"/>
                  </a:lnTo>
                  <a:lnTo>
                    <a:pt x="95" y="423"/>
                  </a:lnTo>
                  <a:lnTo>
                    <a:pt x="111" y="401"/>
                  </a:lnTo>
                  <a:lnTo>
                    <a:pt x="124" y="376"/>
                  </a:lnTo>
                  <a:lnTo>
                    <a:pt x="137" y="350"/>
                  </a:lnTo>
                  <a:lnTo>
                    <a:pt x="145" y="324"/>
                  </a:lnTo>
                  <a:lnTo>
                    <a:pt x="152" y="296"/>
                  </a:lnTo>
                  <a:lnTo>
                    <a:pt x="157" y="269"/>
                  </a:lnTo>
                  <a:lnTo>
                    <a:pt x="158" y="241"/>
                  </a:lnTo>
                  <a:lnTo>
                    <a:pt x="157" y="213"/>
                  </a:lnTo>
                  <a:lnTo>
                    <a:pt x="152" y="184"/>
                  </a:lnTo>
                  <a:lnTo>
                    <a:pt x="145" y="156"/>
                  </a:lnTo>
                  <a:lnTo>
                    <a:pt x="135" y="129"/>
                  </a:lnTo>
                  <a:lnTo>
                    <a:pt x="122" y="101"/>
                  </a:lnTo>
                  <a:lnTo>
                    <a:pt x="122" y="101"/>
                  </a:lnTo>
                  <a:lnTo>
                    <a:pt x="114" y="86"/>
                  </a:lnTo>
                  <a:lnTo>
                    <a:pt x="104" y="72"/>
                  </a:lnTo>
                  <a:lnTo>
                    <a:pt x="95" y="59"/>
                  </a:lnTo>
                  <a:lnTo>
                    <a:pt x="83" y="46"/>
                  </a:lnTo>
                  <a:lnTo>
                    <a:pt x="72" y="33"/>
                  </a:lnTo>
                  <a:lnTo>
                    <a:pt x="59" y="21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8" name="Freeform 3611"/>
            <p:cNvSpPr>
              <a:spLocks noEditPoints="1"/>
            </p:cNvSpPr>
            <p:nvPr/>
          </p:nvSpPr>
          <p:spPr bwMode="auto">
            <a:xfrm>
              <a:off x="4567237" y="3519487"/>
              <a:ext cx="336550" cy="431800"/>
            </a:xfrm>
            <a:custGeom>
              <a:avLst/>
              <a:gdLst/>
              <a:ahLst/>
              <a:cxnLst>
                <a:cxn ang="0">
                  <a:pos x="276" y="495"/>
                </a:cxn>
                <a:cxn ang="0">
                  <a:pos x="294" y="510"/>
                </a:cxn>
                <a:cxn ang="0">
                  <a:pos x="298" y="482"/>
                </a:cxn>
                <a:cxn ang="0">
                  <a:pos x="314" y="480"/>
                </a:cxn>
                <a:cxn ang="0">
                  <a:pos x="327" y="480"/>
                </a:cxn>
                <a:cxn ang="0">
                  <a:pos x="332" y="464"/>
                </a:cxn>
                <a:cxn ang="0">
                  <a:pos x="343" y="461"/>
                </a:cxn>
                <a:cxn ang="0">
                  <a:pos x="343" y="438"/>
                </a:cxn>
                <a:cxn ang="0">
                  <a:pos x="347" y="461"/>
                </a:cxn>
                <a:cxn ang="0">
                  <a:pos x="345" y="418"/>
                </a:cxn>
                <a:cxn ang="0">
                  <a:pos x="361" y="422"/>
                </a:cxn>
                <a:cxn ang="0">
                  <a:pos x="351" y="384"/>
                </a:cxn>
                <a:cxn ang="0">
                  <a:pos x="373" y="394"/>
                </a:cxn>
                <a:cxn ang="0">
                  <a:pos x="363" y="352"/>
                </a:cxn>
                <a:cxn ang="0">
                  <a:pos x="374" y="365"/>
                </a:cxn>
                <a:cxn ang="0">
                  <a:pos x="381" y="329"/>
                </a:cxn>
                <a:cxn ang="0">
                  <a:pos x="389" y="344"/>
                </a:cxn>
                <a:cxn ang="0">
                  <a:pos x="376" y="300"/>
                </a:cxn>
                <a:cxn ang="0">
                  <a:pos x="382" y="322"/>
                </a:cxn>
                <a:cxn ang="0">
                  <a:pos x="376" y="272"/>
                </a:cxn>
                <a:cxn ang="0">
                  <a:pos x="381" y="249"/>
                </a:cxn>
                <a:cxn ang="0">
                  <a:pos x="381" y="226"/>
                </a:cxn>
                <a:cxn ang="0">
                  <a:pos x="381" y="249"/>
                </a:cxn>
                <a:cxn ang="0">
                  <a:pos x="373" y="200"/>
                </a:cxn>
                <a:cxn ang="0">
                  <a:pos x="376" y="190"/>
                </a:cxn>
                <a:cxn ang="0">
                  <a:pos x="376" y="174"/>
                </a:cxn>
                <a:cxn ang="0">
                  <a:pos x="361" y="173"/>
                </a:cxn>
                <a:cxn ang="0">
                  <a:pos x="361" y="150"/>
                </a:cxn>
                <a:cxn ang="0">
                  <a:pos x="342" y="147"/>
                </a:cxn>
                <a:cxn ang="0">
                  <a:pos x="342" y="130"/>
                </a:cxn>
                <a:cxn ang="0">
                  <a:pos x="316" y="125"/>
                </a:cxn>
                <a:cxn ang="0">
                  <a:pos x="319" y="103"/>
                </a:cxn>
                <a:cxn ang="0">
                  <a:pos x="288" y="101"/>
                </a:cxn>
                <a:cxn ang="0">
                  <a:pos x="298" y="88"/>
                </a:cxn>
                <a:cxn ang="0">
                  <a:pos x="275" y="76"/>
                </a:cxn>
                <a:cxn ang="0">
                  <a:pos x="288" y="67"/>
                </a:cxn>
                <a:cxn ang="0">
                  <a:pos x="246" y="65"/>
                </a:cxn>
                <a:cxn ang="0">
                  <a:pos x="268" y="60"/>
                </a:cxn>
                <a:cxn ang="0">
                  <a:pos x="29" y="52"/>
                </a:cxn>
                <a:cxn ang="0">
                  <a:pos x="45" y="52"/>
                </a:cxn>
                <a:cxn ang="0">
                  <a:pos x="219" y="52"/>
                </a:cxn>
                <a:cxn ang="0">
                  <a:pos x="236" y="55"/>
                </a:cxn>
                <a:cxn ang="0">
                  <a:pos x="167" y="34"/>
                </a:cxn>
                <a:cxn ang="0">
                  <a:pos x="179" y="47"/>
                </a:cxn>
                <a:cxn ang="0">
                  <a:pos x="94" y="28"/>
                </a:cxn>
                <a:cxn ang="0">
                  <a:pos x="102" y="42"/>
                </a:cxn>
                <a:cxn ang="0">
                  <a:pos x="148" y="18"/>
                </a:cxn>
                <a:cxn ang="0">
                  <a:pos x="153" y="34"/>
                </a:cxn>
                <a:cxn ang="0">
                  <a:pos x="127" y="16"/>
                </a:cxn>
                <a:cxn ang="0">
                  <a:pos x="138" y="0"/>
                </a:cxn>
                <a:cxn ang="0">
                  <a:pos x="6" y="49"/>
                </a:cxn>
                <a:cxn ang="0">
                  <a:pos x="29" y="88"/>
                </a:cxn>
                <a:cxn ang="0">
                  <a:pos x="219" y="81"/>
                </a:cxn>
                <a:cxn ang="0">
                  <a:pos x="330" y="182"/>
                </a:cxn>
                <a:cxn ang="0">
                  <a:pos x="322" y="410"/>
                </a:cxn>
                <a:cxn ang="0">
                  <a:pos x="361" y="467"/>
                </a:cxn>
                <a:cxn ang="0">
                  <a:pos x="400" y="174"/>
                </a:cxn>
                <a:cxn ang="0">
                  <a:pos x="226" y="15"/>
                </a:cxn>
              </a:cxnLst>
              <a:rect l="0" t="0" r="r" b="b"/>
              <a:pathLst>
                <a:path w="423" h="542">
                  <a:moveTo>
                    <a:pt x="285" y="516"/>
                  </a:moveTo>
                  <a:lnTo>
                    <a:pt x="285" y="516"/>
                  </a:lnTo>
                  <a:lnTo>
                    <a:pt x="283" y="516"/>
                  </a:lnTo>
                  <a:lnTo>
                    <a:pt x="283" y="516"/>
                  </a:lnTo>
                  <a:lnTo>
                    <a:pt x="278" y="515"/>
                  </a:lnTo>
                  <a:lnTo>
                    <a:pt x="275" y="511"/>
                  </a:lnTo>
                  <a:lnTo>
                    <a:pt x="273" y="506"/>
                  </a:lnTo>
                  <a:lnTo>
                    <a:pt x="273" y="503"/>
                  </a:lnTo>
                  <a:lnTo>
                    <a:pt x="273" y="503"/>
                  </a:lnTo>
                  <a:lnTo>
                    <a:pt x="273" y="498"/>
                  </a:lnTo>
                  <a:lnTo>
                    <a:pt x="276" y="495"/>
                  </a:lnTo>
                  <a:lnTo>
                    <a:pt x="280" y="492"/>
                  </a:lnTo>
                  <a:lnTo>
                    <a:pt x="285" y="492"/>
                  </a:lnTo>
                  <a:lnTo>
                    <a:pt x="285" y="492"/>
                  </a:lnTo>
                  <a:lnTo>
                    <a:pt x="286" y="492"/>
                  </a:lnTo>
                  <a:lnTo>
                    <a:pt x="286" y="492"/>
                  </a:lnTo>
                  <a:lnTo>
                    <a:pt x="290" y="493"/>
                  </a:lnTo>
                  <a:lnTo>
                    <a:pt x="293" y="497"/>
                  </a:lnTo>
                  <a:lnTo>
                    <a:pt x="296" y="500"/>
                  </a:lnTo>
                  <a:lnTo>
                    <a:pt x="296" y="505"/>
                  </a:lnTo>
                  <a:lnTo>
                    <a:pt x="296" y="505"/>
                  </a:lnTo>
                  <a:lnTo>
                    <a:pt x="294" y="510"/>
                  </a:lnTo>
                  <a:lnTo>
                    <a:pt x="293" y="513"/>
                  </a:lnTo>
                  <a:lnTo>
                    <a:pt x="290" y="515"/>
                  </a:lnTo>
                  <a:lnTo>
                    <a:pt x="285" y="516"/>
                  </a:lnTo>
                  <a:close/>
                  <a:moveTo>
                    <a:pt x="306" y="492"/>
                  </a:moveTo>
                  <a:lnTo>
                    <a:pt x="306" y="492"/>
                  </a:lnTo>
                  <a:lnTo>
                    <a:pt x="306" y="492"/>
                  </a:lnTo>
                  <a:lnTo>
                    <a:pt x="306" y="492"/>
                  </a:lnTo>
                  <a:lnTo>
                    <a:pt x="303" y="490"/>
                  </a:lnTo>
                  <a:lnTo>
                    <a:pt x="299" y="489"/>
                  </a:lnTo>
                  <a:lnTo>
                    <a:pt x="298" y="485"/>
                  </a:lnTo>
                  <a:lnTo>
                    <a:pt x="298" y="482"/>
                  </a:lnTo>
                  <a:lnTo>
                    <a:pt x="298" y="482"/>
                  </a:lnTo>
                  <a:lnTo>
                    <a:pt x="299" y="479"/>
                  </a:lnTo>
                  <a:lnTo>
                    <a:pt x="301" y="475"/>
                  </a:lnTo>
                  <a:lnTo>
                    <a:pt x="303" y="474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307" y="474"/>
                  </a:lnTo>
                  <a:lnTo>
                    <a:pt x="307" y="474"/>
                  </a:lnTo>
                  <a:lnTo>
                    <a:pt x="311" y="475"/>
                  </a:lnTo>
                  <a:lnTo>
                    <a:pt x="312" y="477"/>
                  </a:lnTo>
                  <a:lnTo>
                    <a:pt x="314" y="480"/>
                  </a:lnTo>
                  <a:lnTo>
                    <a:pt x="314" y="484"/>
                  </a:lnTo>
                  <a:lnTo>
                    <a:pt x="314" y="484"/>
                  </a:lnTo>
                  <a:lnTo>
                    <a:pt x="314" y="487"/>
                  </a:lnTo>
                  <a:lnTo>
                    <a:pt x="312" y="489"/>
                  </a:lnTo>
                  <a:lnTo>
                    <a:pt x="309" y="490"/>
                  </a:lnTo>
                  <a:lnTo>
                    <a:pt x="306" y="492"/>
                  </a:lnTo>
                  <a:close/>
                  <a:moveTo>
                    <a:pt x="330" y="482"/>
                  </a:moveTo>
                  <a:lnTo>
                    <a:pt x="330" y="482"/>
                  </a:lnTo>
                  <a:lnTo>
                    <a:pt x="330" y="482"/>
                  </a:lnTo>
                  <a:lnTo>
                    <a:pt x="330" y="482"/>
                  </a:lnTo>
                  <a:lnTo>
                    <a:pt x="327" y="480"/>
                  </a:lnTo>
                  <a:lnTo>
                    <a:pt x="324" y="479"/>
                  </a:lnTo>
                  <a:lnTo>
                    <a:pt x="322" y="475"/>
                  </a:lnTo>
                  <a:lnTo>
                    <a:pt x="322" y="472"/>
                  </a:lnTo>
                  <a:lnTo>
                    <a:pt x="322" y="472"/>
                  </a:lnTo>
                  <a:lnTo>
                    <a:pt x="324" y="469"/>
                  </a:lnTo>
                  <a:lnTo>
                    <a:pt x="325" y="467"/>
                  </a:lnTo>
                  <a:lnTo>
                    <a:pt x="327" y="466"/>
                  </a:lnTo>
                  <a:lnTo>
                    <a:pt x="330" y="464"/>
                  </a:lnTo>
                  <a:lnTo>
                    <a:pt x="330" y="464"/>
                  </a:lnTo>
                  <a:lnTo>
                    <a:pt x="332" y="464"/>
                  </a:lnTo>
                  <a:lnTo>
                    <a:pt x="332" y="464"/>
                  </a:lnTo>
                  <a:lnTo>
                    <a:pt x="335" y="466"/>
                  </a:lnTo>
                  <a:lnTo>
                    <a:pt x="337" y="467"/>
                  </a:lnTo>
                  <a:lnTo>
                    <a:pt x="338" y="471"/>
                  </a:lnTo>
                  <a:lnTo>
                    <a:pt x="340" y="474"/>
                  </a:lnTo>
                  <a:lnTo>
                    <a:pt x="340" y="474"/>
                  </a:lnTo>
                  <a:lnTo>
                    <a:pt x="338" y="477"/>
                  </a:lnTo>
                  <a:lnTo>
                    <a:pt x="337" y="479"/>
                  </a:lnTo>
                  <a:lnTo>
                    <a:pt x="334" y="480"/>
                  </a:lnTo>
                  <a:lnTo>
                    <a:pt x="330" y="482"/>
                  </a:lnTo>
                  <a:close/>
                  <a:moveTo>
                    <a:pt x="343" y="461"/>
                  </a:moveTo>
                  <a:lnTo>
                    <a:pt x="343" y="461"/>
                  </a:lnTo>
                  <a:lnTo>
                    <a:pt x="342" y="461"/>
                  </a:lnTo>
                  <a:lnTo>
                    <a:pt x="342" y="461"/>
                  </a:lnTo>
                  <a:lnTo>
                    <a:pt x="337" y="461"/>
                  </a:lnTo>
                  <a:lnTo>
                    <a:pt x="334" y="458"/>
                  </a:lnTo>
                  <a:lnTo>
                    <a:pt x="332" y="453"/>
                  </a:lnTo>
                  <a:lnTo>
                    <a:pt x="330" y="449"/>
                  </a:lnTo>
                  <a:lnTo>
                    <a:pt x="330" y="449"/>
                  </a:lnTo>
                  <a:lnTo>
                    <a:pt x="332" y="445"/>
                  </a:lnTo>
                  <a:lnTo>
                    <a:pt x="335" y="441"/>
                  </a:lnTo>
                  <a:lnTo>
                    <a:pt x="338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8" y="440"/>
                  </a:lnTo>
                  <a:lnTo>
                    <a:pt x="351" y="441"/>
                  </a:lnTo>
                  <a:lnTo>
                    <a:pt x="355" y="446"/>
                  </a:lnTo>
                  <a:lnTo>
                    <a:pt x="355" y="451"/>
                  </a:lnTo>
                  <a:lnTo>
                    <a:pt x="355" y="451"/>
                  </a:lnTo>
                  <a:lnTo>
                    <a:pt x="353" y="454"/>
                  </a:lnTo>
                  <a:lnTo>
                    <a:pt x="350" y="459"/>
                  </a:lnTo>
                  <a:lnTo>
                    <a:pt x="347" y="461"/>
                  </a:lnTo>
                  <a:lnTo>
                    <a:pt x="343" y="461"/>
                  </a:lnTo>
                  <a:close/>
                  <a:moveTo>
                    <a:pt x="353" y="430"/>
                  </a:moveTo>
                  <a:lnTo>
                    <a:pt x="353" y="430"/>
                  </a:lnTo>
                  <a:lnTo>
                    <a:pt x="353" y="430"/>
                  </a:lnTo>
                  <a:lnTo>
                    <a:pt x="353" y="430"/>
                  </a:lnTo>
                  <a:lnTo>
                    <a:pt x="350" y="430"/>
                  </a:lnTo>
                  <a:lnTo>
                    <a:pt x="347" y="427"/>
                  </a:lnTo>
                  <a:lnTo>
                    <a:pt x="345" y="425"/>
                  </a:lnTo>
                  <a:lnTo>
                    <a:pt x="345" y="422"/>
                  </a:lnTo>
                  <a:lnTo>
                    <a:pt x="345" y="422"/>
                  </a:lnTo>
                  <a:lnTo>
                    <a:pt x="345" y="418"/>
                  </a:lnTo>
                  <a:lnTo>
                    <a:pt x="348" y="415"/>
                  </a:lnTo>
                  <a:lnTo>
                    <a:pt x="350" y="414"/>
                  </a:lnTo>
                  <a:lnTo>
                    <a:pt x="353" y="414"/>
                  </a:lnTo>
                  <a:lnTo>
                    <a:pt x="353" y="414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58" y="414"/>
                  </a:lnTo>
                  <a:lnTo>
                    <a:pt x="360" y="417"/>
                  </a:lnTo>
                  <a:lnTo>
                    <a:pt x="361" y="418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61" y="425"/>
                  </a:lnTo>
                  <a:lnTo>
                    <a:pt x="360" y="428"/>
                  </a:lnTo>
                  <a:lnTo>
                    <a:pt x="356" y="430"/>
                  </a:lnTo>
                  <a:lnTo>
                    <a:pt x="353" y="430"/>
                  </a:lnTo>
                  <a:close/>
                  <a:moveTo>
                    <a:pt x="363" y="399"/>
                  </a:moveTo>
                  <a:lnTo>
                    <a:pt x="363" y="399"/>
                  </a:lnTo>
                  <a:lnTo>
                    <a:pt x="356" y="397"/>
                  </a:lnTo>
                  <a:lnTo>
                    <a:pt x="353" y="392"/>
                  </a:lnTo>
                  <a:lnTo>
                    <a:pt x="353" y="392"/>
                  </a:lnTo>
                  <a:lnTo>
                    <a:pt x="351" y="388"/>
                  </a:lnTo>
                  <a:lnTo>
                    <a:pt x="351" y="384"/>
                  </a:lnTo>
                  <a:lnTo>
                    <a:pt x="353" y="379"/>
                  </a:lnTo>
                  <a:lnTo>
                    <a:pt x="358" y="376"/>
                  </a:lnTo>
                  <a:lnTo>
                    <a:pt x="358" y="376"/>
                  </a:lnTo>
                  <a:lnTo>
                    <a:pt x="363" y="375"/>
                  </a:lnTo>
                  <a:lnTo>
                    <a:pt x="363" y="375"/>
                  </a:lnTo>
                  <a:lnTo>
                    <a:pt x="369" y="376"/>
                  </a:lnTo>
                  <a:lnTo>
                    <a:pt x="374" y="381"/>
                  </a:lnTo>
                  <a:lnTo>
                    <a:pt x="374" y="381"/>
                  </a:lnTo>
                  <a:lnTo>
                    <a:pt x="374" y="386"/>
                  </a:lnTo>
                  <a:lnTo>
                    <a:pt x="374" y="391"/>
                  </a:lnTo>
                  <a:lnTo>
                    <a:pt x="373" y="394"/>
                  </a:lnTo>
                  <a:lnTo>
                    <a:pt x="369" y="397"/>
                  </a:lnTo>
                  <a:lnTo>
                    <a:pt x="369" y="397"/>
                  </a:lnTo>
                  <a:lnTo>
                    <a:pt x="363" y="399"/>
                  </a:lnTo>
                  <a:close/>
                  <a:moveTo>
                    <a:pt x="369" y="366"/>
                  </a:moveTo>
                  <a:lnTo>
                    <a:pt x="369" y="366"/>
                  </a:lnTo>
                  <a:lnTo>
                    <a:pt x="366" y="365"/>
                  </a:lnTo>
                  <a:lnTo>
                    <a:pt x="363" y="361"/>
                  </a:lnTo>
                  <a:lnTo>
                    <a:pt x="363" y="361"/>
                  </a:lnTo>
                  <a:lnTo>
                    <a:pt x="361" y="358"/>
                  </a:lnTo>
                  <a:lnTo>
                    <a:pt x="361" y="355"/>
                  </a:lnTo>
                  <a:lnTo>
                    <a:pt x="363" y="352"/>
                  </a:lnTo>
                  <a:lnTo>
                    <a:pt x="366" y="350"/>
                  </a:lnTo>
                  <a:lnTo>
                    <a:pt x="366" y="350"/>
                  </a:lnTo>
                  <a:lnTo>
                    <a:pt x="369" y="348"/>
                  </a:lnTo>
                  <a:lnTo>
                    <a:pt x="369" y="348"/>
                  </a:lnTo>
                  <a:lnTo>
                    <a:pt x="374" y="350"/>
                  </a:lnTo>
                  <a:lnTo>
                    <a:pt x="377" y="353"/>
                  </a:lnTo>
                  <a:lnTo>
                    <a:pt x="377" y="353"/>
                  </a:lnTo>
                  <a:lnTo>
                    <a:pt x="377" y="357"/>
                  </a:lnTo>
                  <a:lnTo>
                    <a:pt x="377" y="360"/>
                  </a:lnTo>
                  <a:lnTo>
                    <a:pt x="376" y="363"/>
                  </a:lnTo>
                  <a:lnTo>
                    <a:pt x="374" y="365"/>
                  </a:lnTo>
                  <a:lnTo>
                    <a:pt x="374" y="365"/>
                  </a:lnTo>
                  <a:lnTo>
                    <a:pt x="369" y="366"/>
                  </a:lnTo>
                  <a:close/>
                  <a:moveTo>
                    <a:pt x="384" y="344"/>
                  </a:moveTo>
                  <a:lnTo>
                    <a:pt x="384" y="344"/>
                  </a:lnTo>
                  <a:lnTo>
                    <a:pt x="381" y="34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6" y="337"/>
                  </a:lnTo>
                  <a:lnTo>
                    <a:pt x="376" y="334"/>
                  </a:lnTo>
                  <a:lnTo>
                    <a:pt x="377" y="331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4" y="327"/>
                  </a:lnTo>
                  <a:lnTo>
                    <a:pt x="384" y="327"/>
                  </a:lnTo>
                  <a:lnTo>
                    <a:pt x="389" y="329"/>
                  </a:lnTo>
                  <a:lnTo>
                    <a:pt x="392" y="332"/>
                  </a:lnTo>
                  <a:lnTo>
                    <a:pt x="392" y="332"/>
                  </a:lnTo>
                  <a:lnTo>
                    <a:pt x="394" y="335"/>
                  </a:lnTo>
                  <a:lnTo>
                    <a:pt x="392" y="339"/>
                  </a:lnTo>
                  <a:lnTo>
                    <a:pt x="392" y="340"/>
                  </a:lnTo>
                  <a:lnTo>
                    <a:pt x="389" y="344"/>
                  </a:lnTo>
                  <a:lnTo>
                    <a:pt x="389" y="344"/>
                  </a:lnTo>
                  <a:lnTo>
                    <a:pt x="384" y="344"/>
                  </a:lnTo>
                  <a:close/>
                  <a:moveTo>
                    <a:pt x="382" y="322"/>
                  </a:moveTo>
                  <a:lnTo>
                    <a:pt x="382" y="322"/>
                  </a:lnTo>
                  <a:lnTo>
                    <a:pt x="376" y="321"/>
                  </a:lnTo>
                  <a:lnTo>
                    <a:pt x="371" y="316"/>
                  </a:lnTo>
                  <a:lnTo>
                    <a:pt x="371" y="316"/>
                  </a:lnTo>
                  <a:lnTo>
                    <a:pt x="369" y="311"/>
                  </a:lnTo>
                  <a:lnTo>
                    <a:pt x="371" y="306"/>
                  </a:lnTo>
                  <a:lnTo>
                    <a:pt x="373" y="303"/>
                  </a:lnTo>
                  <a:lnTo>
                    <a:pt x="376" y="300"/>
                  </a:lnTo>
                  <a:lnTo>
                    <a:pt x="376" y="300"/>
                  </a:lnTo>
                  <a:lnTo>
                    <a:pt x="382" y="298"/>
                  </a:lnTo>
                  <a:lnTo>
                    <a:pt x="382" y="298"/>
                  </a:lnTo>
                  <a:lnTo>
                    <a:pt x="387" y="300"/>
                  </a:lnTo>
                  <a:lnTo>
                    <a:pt x="392" y="304"/>
                  </a:lnTo>
                  <a:lnTo>
                    <a:pt x="392" y="304"/>
                  </a:lnTo>
                  <a:lnTo>
                    <a:pt x="394" y="309"/>
                  </a:lnTo>
                  <a:lnTo>
                    <a:pt x="394" y="313"/>
                  </a:lnTo>
                  <a:lnTo>
                    <a:pt x="391" y="318"/>
                  </a:lnTo>
                  <a:lnTo>
                    <a:pt x="387" y="321"/>
                  </a:lnTo>
                  <a:lnTo>
                    <a:pt x="387" y="321"/>
                  </a:lnTo>
                  <a:lnTo>
                    <a:pt x="382" y="322"/>
                  </a:lnTo>
                  <a:close/>
                  <a:moveTo>
                    <a:pt x="376" y="290"/>
                  </a:moveTo>
                  <a:lnTo>
                    <a:pt x="376" y="290"/>
                  </a:lnTo>
                  <a:lnTo>
                    <a:pt x="371" y="288"/>
                  </a:lnTo>
                  <a:lnTo>
                    <a:pt x="368" y="285"/>
                  </a:lnTo>
                  <a:lnTo>
                    <a:pt x="368" y="285"/>
                  </a:lnTo>
                  <a:lnTo>
                    <a:pt x="366" y="282"/>
                  </a:lnTo>
                  <a:lnTo>
                    <a:pt x="368" y="278"/>
                  </a:lnTo>
                  <a:lnTo>
                    <a:pt x="368" y="275"/>
                  </a:lnTo>
                  <a:lnTo>
                    <a:pt x="371" y="274"/>
                  </a:lnTo>
                  <a:lnTo>
                    <a:pt x="371" y="274"/>
                  </a:lnTo>
                  <a:lnTo>
                    <a:pt x="376" y="272"/>
                  </a:lnTo>
                  <a:lnTo>
                    <a:pt x="376" y="272"/>
                  </a:lnTo>
                  <a:lnTo>
                    <a:pt x="379" y="274"/>
                  </a:lnTo>
                  <a:lnTo>
                    <a:pt x="382" y="277"/>
                  </a:lnTo>
                  <a:lnTo>
                    <a:pt x="382" y="277"/>
                  </a:lnTo>
                  <a:lnTo>
                    <a:pt x="384" y="280"/>
                  </a:lnTo>
                  <a:lnTo>
                    <a:pt x="384" y="283"/>
                  </a:lnTo>
                  <a:lnTo>
                    <a:pt x="382" y="287"/>
                  </a:lnTo>
                  <a:lnTo>
                    <a:pt x="379" y="288"/>
                  </a:lnTo>
                  <a:lnTo>
                    <a:pt x="379" y="288"/>
                  </a:lnTo>
                  <a:lnTo>
                    <a:pt x="376" y="290"/>
                  </a:lnTo>
                  <a:close/>
                  <a:moveTo>
                    <a:pt x="381" y="249"/>
                  </a:moveTo>
                  <a:lnTo>
                    <a:pt x="381" y="249"/>
                  </a:lnTo>
                  <a:lnTo>
                    <a:pt x="377" y="249"/>
                  </a:lnTo>
                  <a:lnTo>
                    <a:pt x="374" y="247"/>
                  </a:lnTo>
                  <a:lnTo>
                    <a:pt x="374" y="247"/>
                  </a:lnTo>
                  <a:lnTo>
                    <a:pt x="371" y="244"/>
                  </a:lnTo>
                  <a:lnTo>
                    <a:pt x="369" y="241"/>
                  </a:lnTo>
                  <a:lnTo>
                    <a:pt x="369" y="236"/>
                  </a:lnTo>
                  <a:lnTo>
                    <a:pt x="371" y="231"/>
                  </a:lnTo>
                  <a:lnTo>
                    <a:pt x="371" y="231"/>
                  </a:lnTo>
                  <a:lnTo>
                    <a:pt x="374" y="228"/>
                  </a:lnTo>
                  <a:lnTo>
                    <a:pt x="381" y="226"/>
                  </a:lnTo>
                  <a:lnTo>
                    <a:pt x="381" y="226"/>
                  </a:lnTo>
                  <a:lnTo>
                    <a:pt x="384" y="226"/>
                  </a:lnTo>
                  <a:lnTo>
                    <a:pt x="387" y="228"/>
                  </a:lnTo>
                  <a:lnTo>
                    <a:pt x="387" y="228"/>
                  </a:lnTo>
                  <a:lnTo>
                    <a:pt x="391" y="231"/>
                  </a:lnTo>
                  <a:lnTo>
                    <a:pt x="392" y="236"/>
                  </a:lnTo>
                  <a:lnTo>
                    <a:pt x="392" y="239"/>
                  </a:lnTo>
                  <a:lnTo>
                    <a:pt x="391" y="244"/>
                  </a:lnTo>
                  <a:lnTo>
                    <a:pt x="391" y="244"/>
                  </a:lnTo>
                  <a:lnTo>
                    <a:pt x="386" y="249"/>
                  </a:lnTo>
                  <a:lnTo>
                    <a:pt x="381" y="249"/>
                  </a:lnTo>
                  <a:close/>
                  <a:moveTo>
                    <a:pt x="373" y="217"/>
                  </a:moveTo>
                  <a:lnTo>
                    <a:pt x="373" y="217"/>
                  </a:lnTo>
                  <a:lnTo>
                    <a:pt x="368" y="217"/>
                  </a:lnTo>
                  <a:lnTo>
                    <a:pt x="368" y="217"/>
                  </a:lnTo>
                  <a:lnTo>
                    <a:pt x="364" y="213"/>
                  </a:lnTo>
                  <a:lnTo>
                    <a:pt x="364" y="210"/>
                  </a:lnTo>
                  <a:lnTo>
                    <a:pt x="364" y="207"/>
                  </a:lnTo>
                  <a:lnTo>
                    <a:pt x="364" y="204"/>
                  </a:lnTo>
                  <a:lnTo>
                    <a:pt x="364" y="204"/>
                  </a:lnTo>
                  <a:lnTo>
                    <a:pt x="368" y="202"/>
                  </a:lnTo>
                  <a:lnTo>
                    <a:pt x="373" y="200"/>
                  </a:lnTo>
                  <a:lnTo>
                    <a:pt x="373" y="200"/>
                  </a:lnTo>
                  <a:lnTo>
                    <a:pt x="377" y="202"/>
                  </a:lnTo>
                  <a:lnTo>
                    <a:pt x="377" y="202"/>
                  </a:lnTo>
                  <a:lnTo>
                    <a:pt x="379" y="204"/>
                  </a:lnTo>
                  <a:lnTo>
                    <a:pt x="381" y="207"/>
                  </a:lnTo>
                  <a:lnTo>
                    <a:pt x="381" y="210"/>
                  </a:lnTo>
                  <a:lnTo>
                    <a:pt x="379" y="213"/>
                  </a:lnTo>
                  <a:lnTo>
                    <a:pt x="379" y="213"/>
                  </a:lnTo>
                  <a:lnTo>
                    <a:pt x="376" y="217"/>
                  </a:lnTo>
                  <a:lnTo>
                    <a:pt x="373" y="217"/>
                  </a:lnTo>
                  <a:close/>
                  <a:moveTo>
                    <a:pt x="376" y="190"/>
                  </a:moveTo>
                  <a:lnTo>
                    <a:pt x="376" y="190"/>
                  </a:lnTo>
                  <a:lnTo>
                    <a:pt x="371" y="189"/>
                  </a:lnTo>
                  <a:lnTo>
                    <a:pt x="371" y="189"/>
                  </a:lnTo>
                  <a:lnTo>
                    <a:pt x="368" y="187"/>
                  </a:lnTo>
                  <a:lnTo>
                    <a:pt x="368" y="184"/>
                  </a:lnTo>
                  <a:lnTo>
                    <a:pt x="368" y="181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71" y="174"/>
                  </a:lnTo>
                  <a:lnTo>
                    <a:pt x="376" y="174"/>
                  </a:lnTo>
                  <a:lnTo>
                    <a:pt x="376" y="174"/>
                  </a:lnTo>
                  <a:lnTo>
                    <a:pt x="381" y="176"/>
                  </a:lnTo>
                  <a:lnTo>
                    <a:pt x="381" y="176"/>
                  </a:lnTo>
                  <a:lnTo>
                    <a:pt x="382" y="177"/>
                  </a:lnTo>
                  <a:lnTo>
                    <a:pt x="384" y="181"/>
                  </a:lnTo>
                  <a:lnTo>
                    <a:pt x="384" y="184"/>
                  </a:lnTo>
                  <a:lnTo>
                    <a:pt x="382" y="187"/>
                  </a:lnTo>
                  <a:lnTo>
                    <a:pt x="382" y="187"/>
                  </a:lnTo>
                  <a:lnTo>
                    <a:pt x="379" y="190"/>
                  </a:lnTo>
                  <a:lnTo>
                    <a:pt x="376" y="190"/>
                  </a:lnTo>
                  <a:close/>
                  <a:moveTo>
                    <a:pt x="361" y="173"/>
                  </a:moveTo>
                  <a:lnTo>
                    <a:pt x="361" y="173"/>
                  </a:lnTo>
                  <a:lnTo>
                    <a:pt x="356" y="173"/>
                  </a:lnTo>
                  <a:lnTo>
                    <a:pt x="355" y="171"/>
                  </a:lnTo>
                  <a:lnTo>
                    <a:pt x="355" y="171"/>
                  </a:lnTo>
                  <a:lnTo>
                    <a:pt x="350" y="168"/>
                  </a:lnTo>
                  <a:lnTo>
                    <a:pt x="348" y="163"/>
                  </a:lnTo>
                  <a:lnTo>
                    <a:pt x="348" y="160"/>
                  </a:lnTo>
                  <a:lnTo>
                    <a:pt x="350" y="155"/>
                  </a:lnTo>
                  <a:lnTo>
                    <a:pt x="350" y="155"/>
                  </a:lnTo>
                  <a:lnTo>
                    <a:pt x="355" y="151"/>
                  </a:lnTo>
                  <a:lnTo>
                    <a:pt x="361" y="150"/>
                  </a:lnTo>
                  <a:lnTo>
                    <a:pt x="361" y="150"/>
                  </a:lnTo>
                  <a:lnTo>
                    <a:pt x="364" y="150"/>
                  </a:lnTo>
                  <a:lnTo>
                    <a:pt x="368" y="151"/>
                  </a:lnTo>
                  <a:lnTo>
                    <a:pt x="368" y="151"/>
                  </a:lnTo>
                  <a:lnTo>
                    <a:pt x="371" y="155"/>
                  </a:lnTo>
                  <a:lnTo>
                    <a:pt x="373" y="160"/>
                  </a:lnTo>
                  <a:lnTo>
                    <a:pt x="373" y="163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66" y="171"/>
                  </a:lnTo>
                  <a:lnTo>
                    <a:pt x="361" y="173"/>
                  </a:lnTo>
                  <a:close/>
                  <a:moveTo>
                    <a:pt x="342" y="147"/>
                  </a:moveTo>
                  <a:lnTo>
                    <a:pt x="342" y="147"/>
                  </a:lnTo>
                  <a:lnTo>
                    <a:pt x="337" y="145"/>
                  </a:lnTo>
                  <a:lnTo>
                    <a:pt x="337" y="145"/>
                  </a:lnTo>
                  <a:lnTo>
                    <a:pt x="334" y="143"/>
                  </a:lnTo>
                  <a:lnTo>
                    <a:pt x="332" y="140"/>
                  </a:lnTo>
                  <a:lnTo>
                    <a:pt x="332" y="137"/>
                  </a:lnTo>
                  <a:lnTo>
                    <a:pt x="334" y="133"/>
                  </a:lnTo>
                  <a:lnTo>
                    <a:pt x="334" y="133"/>
                  </a:lnTo>
                  <a:lnTo>
                    <a:pt x="337" y="130"/>
                  </a:lnTo>
                  <a:lnTo>
                    <a:pt x="342" y="130"/>
                  </a:lnTo>
                  <a:lnTo>
                    <a:pt x="342" y="130"/>
                  </a:lnTo>
                  <a:lnTo>
                    <a:pt x="345" y="132"/>
                  </a:lnTo>
                  <a:lnTo>
                    <a:pt x="345" y="132"/>
                  </a:lnTo>
                  <a:lnTo>
                    <a:pt x="348" y="133"/>
                  </a:lnTo>
                  <a:lnTo>
                    <a:pt x="350" y="137"/>
                  </a:lnTo>
                  <a:lnTo>
                    <a:pt x="350" y="140"/>
                  </a:lnTo>
                  <a:lnTo>
                    <a:pt x="348" y="143"/>
                  </a:lnTo>
                  <a:lnTo>
                    <a:pt x="348" y="143"/>
                  </a:lnTo>
                  <a:lnTo>
                    <a:pt x="345" y="147"/>
                  </a:lnTo>
                  <a:lnTo>
                    <a:pt x="342" y="147"/>
                  </a:lnTo>
                  <a:close/>
                  <a:moveTo>
                    <a:pt x="316" y="125"/>
                  </a:moveTo>
                  <a:lnTo>
                    <a:pt x="316" y="125"/>
                  </a:lnTo>
                  <a:lnTo>
                    <a:pt x="311" y="124"/>
                  </a:lnTo>
                  <a:lnTo>
                    <a:pt x="306" y="122"/>
                  </a:lnTo>
                  <a:lnTo>
                    <a:pt x="304" y="117"/>
                  </a:lnTo>
                  <a:lnTo>
                    <a:pt x="303" y="114"/>
                  </a:lnTo>
                  <a:lnTo>
                    <a:pt x="303" y="114"/>
                  </a:lnTo>
                  <a:lnTo>
                    <a:pt x="304" y="109"/>
                  </a:lnTo>
                  <a:lnTo>
                    <a:pt x="306" y="104"/>
                  </a:lnTo>
                  <a:lnTo>
                    <a:pt x="311" y="103"/>
                  </a:lnTo>
                  <a:lnTo>
                    <a:pt x="316" y="101"/>
                  </a:lnTo>
                  <a:lnTo>
                    <a:pt x="316" y="101"/>
                  </a:lnTo>
                  <a:lnTo>
                    <a:pt x="319" y="103"/>
                  </a:lnTo>
                  <a:lnTo>
                    <a:pt x="324" y="104"/>
                  </a:lnTo>
                  <a:lnTo>
                    <a:pt x="325" y="109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5" y="117"/>
                  </a:lnTo>
                  <a:lnTo>
                    <a:pt x="324" y="122"/>
                  </a:lnTo>
                  <a:lnTo>
                    <a:pt x="319" y="124"/>
                  </a:lnTo>
                  <a:lnTo>
                    <a:pt x="316" y="125"/>
                  </a:lnTo>
                  <a:close/>
                  <a:moveTo>
                    <a:pt x="293" y="103"/>
                  </a:moveTo>
                  <a:lnTo>
                    <a:pt x="293" y="103"/>
                  </a:lnTo>
                  <a:lnTo>
                    <a:pt x="288" y="101"/>
                  </a:lnTo>
                  <a:lnTo>
                    <a:pt x="286" y="99"/>
                  </a:lnTo>
                  <a:lnTo>
                    <a:pt x="285" y="96"/>
                  </a:lnTo>
                  <a:lnTo>
                    <a:pt x="283" y="93"/>
                  </a:lnTo>
                  <a:lnTo>
                    <a:pt x="283" y="93"/>
                  </a:lnTo>
                  <a:lnTo>
                    <a:pt x="285" y="90"/>
                  </a:lnTo>
                  <a:lnTo>
                    <a:pt x="286" y="88"/>
                  </a:lnTo>
                  <a:lnTo>
                    <a:pt x="288" y="86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6" y="86"/>
                  </a:lnTo>
                  <a:lnTo>
                    <a:pt x="298" y="88"/>
                  </a:lnTo>
                  <a:lnTo>
                    <a:pt x="299" y="90"/>
                  </a:lnTo>
                  <a:lnTo>
                    <a:pt x="301" y="93"/>
                  </a:lnTo>
                  <a:lnTo>
                    <a:pt x="301" y="93"/>
                  </a:lnTo>
                  <a:lnTo>
                    <a:pt x="299" y="96"/>
                  </a:lnTo>
                  <a:lnTo>
                    <a:pt x="298" y="99"/>
                  </a:lnTo>
                  <a:lnTo>
                    <a:pt x="296" y="101"/>
                  </a:lnTo>
                  <a:lnTo>
                    <a:pt x="293" y="103"/>
                  </a:lnTo>
                  <a:close/>
                  <a:moveTo>
                    <a:pt x="280" y="78"/>
                  </a:moveTo>
                  <a:lnTo>
                    <a:pt x="280" y="78"/>
                  </a:lnTo>
                  <a:lnTo>
                    <a:pt x="276" y="78"/>
                  </a:lnTo>
                  <a:lnTo>
                    <a:pt x="275" y="76"/>
                  </a:lnTo>
                  <a:lnTo>
                    <a:pt x="272" y="73"/>
                  </a:lnTo>
                  <a:lnTo>
                    <a:pt x="272" y="70"/>
                  </a:lnTo>
                  <a:lnTo>
                    <a:pt x="272" y="70"/>
                  </a:lnTo>
                  <a:lnTo>
                    <a:pt x="272" y="67"/>
                  </a:lnTo>
                  <a:lnTo>
                    <a:pt x="275" y="63"/>
                  </a:lnTo>
                  <a:lnTo>
                    <a:pt x="276" y="62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83" y="62"/>
                  </a:lnTo>
                  <a:lnTo>
                    <a:pt x="286" y="63"/>
                  </a:lnTo>
                  <a:lnTo>
                    <a:pt x="288" y="67"/>
                  </a:lnTo>
                  <a:lnTo>
                    <a:pt x="290" y="70"/>
                  </a:lnTo>
                  <a:lnTo>
                    <a:pt x="290" y="70"/>
                  </a:lnTo>
                  <a:lnTo>
                    <a:pt x="288" y="73"/>
                  </a:lnTo>
                  <a:lnTo>
                    <a:pt x="286" y="76"/>
                  </a:lnTo>
                  <a:lnTo>
                    <a:pt x="283" y="78"/>
                  </a:lnTo>
                  <a:lnTo>
                    <a:pt x="280" y="78"/>
                  </a:lnTo>
                  <a:close/>
                  <a:moveTo>
                    <a:pt x="255" y="72"/>
                  </a:moveTo>
                  <a:lnTo>
                    <a:pt x="255" y="72"/>
                  </a:lnTo>
                  <a:lnTo>
                    <a:pt x="252" y="72"/>
                  </a:lnTo>
                  <a:lnTo>
                    <a:pt x="247" y="68"/>
                  </a:lnTo>
                  <a:lnTo>
                    <a:pt x="246" y="65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6" y="55"/>
                  </a:lnTo>
                  <a:lnTo>
                    <a:pt x="247" y="52"/>
                  </a:lnTo>
                  <a:lnTo>
                    <a:pt x="252" y="49"/>
                  </a:lnTo>
                  <a:lnTo>
                    <a:pt x="255" y="49"/>
                  </a:lnTo>
                  <a:lnTo>
                    <a:pt x="255" y="49"/>
                  </a:lnTo>
                  <a:lnTo>
                    <a:pt x="260" y="49"/>
                  </a:lnTo>
                  <a:lnTo>
                    <a:pt x="265" y="52"/>
                  </a:lnTo>
                  <a:lnTo>
                    <a:pt x="267" y="55"/>
                  </a:lnTo>
                  <a:lnTo>
                    <a:pt x="268" y="60"/>
                  </a:lnTo>
                  <a:lnTo>
                    <a:pt x="268" y="60"/>
                  </a:lnTo>
                  <a:lnTo>
                    <a:pt x="267" y="65"/>
                  </a:lnTo>
                  <a:lnTo>
                    <a:pt x="265" y="68"/>
                  </a:lnTo>
                  <a:lnTo>
                    <a:pt x="260" y="72"/>
                  </a:lnTo>
                  <a:lnTo>
                    <a:pt x="255" y="72"/>
                  </a:lnTo>
                  <a:close/>
                  <a:moveTo>
                    <a:pt x="37" y="60"/>
                  </a:moveTo>
                  <a:lnTo>
                    <a:pt x="37" y="60"/>
                  </a:lnTo>
                  <a:lnTo>
                    <a:pt x="34" y="60"/>
                  </a:lnTo>
                  <a:lnTo>
                    <a:pt x="32" y="59"/>
                  </a:lnTo>
                  <a:lnTo>
                    <a:pt x="29" y="55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49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0" y="44"/>
                  </a:lnTo>
                  <a:lnTo>
                    <a:pt x="44" y="46"/>
                  </a:lnTo>
                  <a:lnTo>
                    <a:pt x="45" y="49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5"/>
                  </a:lnTo>
                  <a:lnTo>
                    <a:pt x="44" y="59"/>
                  </a:lnTo>
                  <a:lnTo>
                    <a:pt x="40" y="60"/>
                  </a:lnTo>
                  <a:lnTo>
                    <a:pt x="37" y="60"/>
                  </a:lnTo>
                  <a:close/>
                  <a:moveTo>
                    <a:pt x="228" y="60"/>
                  </a:moveTo>
                  <a:lnTo>
                    <a:pt x="228" y="60"/>
                  </a:lnTo>
                  <a:lnTo>
                    <a:pt x="224" y="60"/>
                  </a:lnTo>
                  <a:lnTo>
                    <a:pt x="221" y="59"/>
                  </a:lnTo>
                  <a:lnTo>
                    <a:pt x="219" y="55"/>
                  </a:lnTo>
                  <a:lnTo>
                    <a:pt x="219" y="52"/>
                  </a:lnTo>
                  <a:lnTo>
                    <a:pt x="219" y="52"/>
                  </a:lnTo>
                  <a:lnTo>
                    <a:pt x="219" y="49"/>
                  </a:lnTo>
                  <a:lnTo>
                    <a:pt x="221" y="46"/>
                  </a:lnTo>
                  <a:lnTo>
                    <a:pt x="224" y="4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31" y="44"/>
                  </a:lnTo>
                  <a:lnTo>
                    <a:pt x="233" y="46"/>
                  </a:lnTo>
                  <a:lnTo>
                    <a:pt x="236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36" y="55"/>
                  </a:lnTo>
                  <a:lnTo>
                    <a:pt x="233" y="59"/>
                  </a:lnTo>
                  <a:lnTo>
                    <a:pt x="231" y="60"/>
                  </a:lnTo>
                  <a:lnTo>
                    <a:pt x="228" y="60"/>
                  </a:lnTo>
                  <a:close/>
                  <a:moveTo>
                    <a:pt x="174" y="49"/>
                  </a:moveTo>
                  <a:lnTo>
                    <a:pt x="174" y="49"/>
                  </a:lnTo>
                  <a:lnTo>
                    <a:pt x="171" y="4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6" y="41"/>
                  </a:lnTo>
                  <a:lnTo>
                    <a:pt x="166" y="37"/>
                  </a:lnTo>
                  <a:lnTo>
                    <a:pt x="167" y="34"/>
                  </a:lnTo>
                  <a:lnTo>
                    <a:pt x="171" y="33"/>
                  </a:lnTo>
                  <a:lnTo>
                    <a:pt x="171" y="33"/>
                  </a:lnTo>
                  <a:lnTo>
                    <a:pt x="174" y="31"/>
                  </a:lnTo>
                  <a:lnTo>
                    <a:pt x="174" y="31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9"/>
                  </a:lnTo>
                  <a:lnTo>
                    <a:pt x="182" y="42"/>
                  </a:lnTo>
                  <a:lnTo>
                    <a:pt x="180" y="46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4" y="49"/>
                  </a:lnTo>
                  <a:close/>
                  <a:moveTo>
                    <a:pt x="97" y="44"/>
                  </a:moveTo>
                  <a:lnTo>
                    <a:pt x="97" y="44"/>
                  </a:lnTo>
                  <a:lnTo>
                    <a:pt x="94" y="42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89" y="36"/>
                  </a:lnTo>
                  <a:lnTo>
                    <a:pt x="89" y="33"/>
                  </a:lnTo>
                  <a:lnTo>
                    <a:pt x="91" y="29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102" y="28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97" y="44"/>
                  </a:lnTo>
                  <a:close/>
                  <a:moveTo>
                    <a:pt x="153" y="34"/>
                  </a:moveTo>
                  <a:lnTo>
                    <a:pt x="153" y="34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45" y="23"/>
                  </a:lnTo>
                  <a:lnTo>
                    <a:pt x="146" y="19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58" y="18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61" y="24"/>
                  </a:lnTo>
                  <a:lnTo>
                    <a:pt x="161" y="28"/>
                  </a:lnTo>
                  <a:lnTo>
                    <a:pt x="159" y="31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3" y="34"/>
                  </a:lnTo>
                  <a:close/>
                  <a:moveTo>
                    <a:pt x="127" y="41"/>
                  </a:moveTo>
                  <a:lnTo>
                    <a:pt x="127" y="41"/>
                  </a:lnTo>
                  <a:lnTo>
                    <a:pt x="120" y="39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5" y="29"/>
                  </a:lnTo>
                  <a:lnTo>
                    <a:pt x="115" y="24"/>
                  </a:lnTo>
                  <a:lnTo>
                    <a:pt x="117" y="21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33" y="18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8" y="28"/>
                  </a:lnTo>
                  <a:lnTo>
                    <a:pt x="138" y="31"/>
                  </a:lnTo>
                  <a:lnTo>
                    <a:pt x="136" y="36"/>
                  </a:lnTo>
                  <a:lnTo>
                    <a:pt x="133" y="39"/>
                  </a:lnTo>
                  <a:lnTo>
                    <a:pt x="133" y="39"/>
                  </a:lnTo>
                  <a:lnTo>
                    <a:pt x="127" y="41"/>
                  </a:lnTo>
                  <a:close/>
                  <a:moveTo>
                    <a:pt x="138" y="0"/>
                  </a:moveTo>
                  <a:lnTo>
                    <a:pt x="138" y="0"/>
                  </a:lnTo>
                  <a:lnTo>
                    <a:pt x="120" y="2"/>
                  </a:lnTo>
                  <a:lnTo>
                    <a:pt x="104" y="3"/>
                  </a:lnTo>
                  <a:lnTo>
                    <a:pt x="86" y="5"/>
                  </a:lnTo>
                  <a:lnTo>
                    <a:pt x="68" y="10"/>
                  </a:lnTo>
                  <a:lnTo>
                    <a:pt x="50" y="15"/>
                  </a:lnTo>
                  <a:lnTo>
                    <a:pt x="34" y="19"/>
                  </a:lnTo>
                  <a:lnTo>
                    <a:pt x="16" y="28"/>
                  </a:lnTo>
                  <a:lnTo>
                    <a:pt x="0" y="36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19" y="55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19" y="65"/>
                  </a:lnTo>
                  <a:lnTo>
                    <a:pt x="18" y="6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53" y="78"/>
                  </a:lnTo>
                  <a:lnTo>
                    <a:pt x="79" y="70"/>
                  </a:lnTo>
                  <a:lnTo>
                    <a:pt x="105" y="6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46" y="63"/>
                  </a:lnTo>
                  <a:lnTo>
                    <a:pt x="161" y="65"/>
                  </a:lnTo>
                  <a:lnTo>
                    <a:pt x="176" y="68"/>
                  </a:lnTo>
                  <a:lnTo>
                    <a:pt x="190" y="72"/>
                  </a:lnTo>
                  <a:lnTo>
                    <a:pt x="205" y="76"/>
                  </a:lnTo>
                  <a:lnTo>
                    <a:pt x="219" y="81"/>
                  </a:lnTo>
                  <a:lnTo>
                    <a:pt x="233" y="88"/>
                  </a:lnTo>
                  <a:lnTo>
                    <a:pt x="246" y="94"/>
                  </a:lnTo>
                  <a:lnTo>
                    <a:pt x="259" y="103"/>
                  </a:lnTo>
                  <a:lnTo>
                    <a:pt x="270" y="111"/>
                  </a:lnTo>
                  <a:lnTo>
                    <a:pt x="283" y="120"/>
                  </a:lnTo>
                  <a:lnTo>
                    <a:pt x="293" y="132"/>
                  </a:lnTo>
                  <a:lnTo>
                    <a:pt x="304" y="143"/>
                  </a:lnTo>
                  <a:lnTo>
                    <a:pt x="314" y="155"/>
                  </a:lnTo>
                  <a:lnTo>
                    <a:pt x="322" y="168"/>
                  </a:lnTo>
                  <a:lnTo>
                    <a:pt x="330" y="182"/>
                  </a:lnTo>
                  <a:lnTo>
                    <a:pt x="330" y="182"/>
                  </a:lnTo>
                  <a:lnTo>
                    <a:pt x="340" y="202"/>
                  </a:lnTo>
                  <a:lnTo>
                    <a:pt x="348" y="223"/>
                  </a:lnTo>
                  <a:lnTo>
                    <a:pt x="353" y="246"/>
                  </a:lnTo>
                  <a:lnTo>
                    <a:pt x="356" y="267"/>
                  </a:lnTo>
                  <a:lnTo>
                    <a:pt x="358" y="288"/>
                  </a:lnTo>
                  <a:lnTo>
                    <a:pt x="356" y="309"/>
                  </a:lnTo>
                  <a:lnTo>
                    <a:pt x="353" y="331"/>
                  </a:lnTo>
                  <a:lnTo>
                    <a:pt x="348" y="352"/>
                  </a:lnTo>
                  <a:lnTo>
                    <a:pt x="342" y="373"/>
                  </a:lnTo>
                  <a:lnTo>
                    <a:pt x="334" y="392"/>
                  </a:lnTo>
                  <a:lnTo>
                    <a:pt x="322" y="410"/>
                  </a:lnTo>
                  <a:lnTo>
                    <a:pt x="311" y="428"/>
                  </a:lnTo>
                  <a:lnTo>
                    <a:pt x="296" y="445"/>
                  </a:lnTo>
                  <a:lnTo>
                    <a:pt x="280" y="459"/>
                  </a:lnTo>
                  <a:lnTo>
                    <a:pt x="262" y="474"/>
                  </a:lnTo>
                  <a:lnTo>
                    <a:pt x="244" y="485"/>
                  </a:lnTo>
                  <a:lnTo>
                    <a:pt x="273" y="542"/>
                  </a:lnTo>
                  <a:lnTo>
                    <a:pt x="273" y="542"/>
                  </a:lnTo>
                  <a:lnTo>
                    <a:pt x="299" y="526"/>
                  </a:lnTo>
                  <a:lnTo>
                    <a:pt x="322" y="508"/>
                  </a:lnTo>
                  <a:lnTo>
                    <a:pt x="342" y="489"/>
                  </a:lnTo>
                  <a:lnTo>
                    <a:pt x="361" y="467"/>
                  </a:lnTo>
                  <a:lnTo>
                    <a:pt x="377" y="445"/>
                  </a:lnTo>
                  <a:lnTo>
                    <a:pt x="391" y="420"/>
                  </a:lnTo>
                  <a:lnTo>
                    <a:pt x="402" y="394"/>
                  </a:lnTo>
                  <a:lnTo>
                    <a:pt x="412" y="368"/>
                  </a:lnTo>
                  <a:lnTo>
                    <a:pt x="418" y="342"/>
                  </a:lnTo>
                  <a:lnTo>
                    <a:pt x="421" y="314"/>
                  </a:lnTo>
                  <a:lnTo>
                    <a:pt x="423" y="287"/>
                  </a:lnTo>
                  <a:lnTo>
                    <a:pt x="421" y="257"/>
                  </a:lnTo>
                  <a:lnTo>
                    <a:pt x="417" y="230"/>
                  </a:lnTo>
                  <a:lnTo>
                    <a:pt x="410" y="202"/>
                  </a:lnTo>
                  <a:lnTo>
                    <a:pt x="400" y="174"/>
                  </a:lnTo>
                  <a:lnTo>
                    <a:pt x="387" y="148"/>
                  </a:lnTo>
                  <a:lnTo>
                    <a:pt x="387" y="148"/>
                  </a:lnTo>
                  <a:lnTo>
                    <a:pt x="371" y="120"/>
                  </a:lnTo>
                  <a:lnTo>
                    <a:pt x="351" y="94"/>
                  </a:lnTo>
                  <a:lnTo>
                    <a:pt x="329" y="73"/>
                  </a:lnTo>
                  <a:lnTo>
                    <a:pt x="306" y="52"/>
                  </a:lnTo>
                  <a:lnTo>
                    <a:pt x="306" y="52"/>
                  </a:lnTo>
                  <a:lnTo>
                    <a:pt x="286" y="41"/>
                  </a:lnTo>
                  <a:lnTo>
                    <a:pt x="267" y="31"/>
                  </a:lnTo>
                  <a:lnTo>
                    <a:pt x="247" y="21"/>
                  </a:lnTo>
                  <a:lnTo>
                    <a:pt x="226" y="15"/>
                  </a:lnTo>
                  <a:lnTo>
                    <a:pt x="205" y="8"/>
                  </a:lnTo>
                  <a:lnTo>
                    <a:pt x="182" y="3"/>
                  </a:lnTo>
                  <a:lnTo>
                    <a:pt x="161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D7BA9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9" name="Freeform 3612"/>
            <p:cNvSpPr/>
            <p:nvPr/>
          </p:nvSpPr>
          <p:spPr bwMode="auto">
            <a:xfrm>
              <a:off x="4784724" y="3910012"/>
              <a:ext cx="19050" cy="20638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5" y="23"/>
                </a:cxn>
                <a:cxn ang="0">
                  <a:pos x="2" y="19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20" y="5"/>
                </a:cxn>
                <a:cxn ang="0">
                  <a:pos x="23" y="8"/>
                </a:cxn>
                <a:cxn ang="0">
                  <a:pos x="23" y="13"/>
                </a:cxn>
                <a:cxn ang="0">
                  <a:pos x="23" y="13"/>
                </a:cxn>
                <a:cxn ang="0">
                  <a:pos x="21" y="18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0" y="5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8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0" name="Freeform 3613"/>
            <p:cNvSpPr/>
            <p:nvPr/>
          </p:nvSpPr>
          <p:spPr bwMode="auto">
            <a:xfrm>
              <a:off x="4803774" y="3895725"/>
              <a:ext cx="12700" cy="1428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5" y="16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1"/>
                </a:cxn>
                <a:cxn ang="0">
                  <a:pos x="14" y="3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1" y="16"/>
                </a:cxn>
                <a:cxn ang="0">
                  <a:pos x="8" y="18"/>
                </a:cxn>
              </a:cxnLst>
              <a:rect l="0" t="0" r="r" b="b"/>
              <a:pathLst>
                <a:path w="16" h="18">
                  <a:moveTo>
                    <a:pt x="8" y="18"/>
                  </a:move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1" name="Freeform 3614"/>
            <p:cNvSpPr/>
            <p:nvPr/>
          </p:nvSpPr>
          <p:spPr bwMode="auto">
            <a:xfrm>
              <a:off x="4824412" y="3889375"/>
              <a:ext cx="14288" cy="12700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5" y="16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5" y="3"/>
                </a:cxn>
                <a:cxn ang="0">
                  <a:pos x="16" y="7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6" y="13"/>
                </a:cxn>
                <a:cxn ang="0">
                  <a:pos x="15" y="15"/>
                </a:cxn>
                <a:cxn ang="0">
                  <a:pos x="12" y="16"/>
                </a:cxn>
                <a:cxn ang="0">
                  <a:pos x="8" y="18"/>
                </a:cxn>
              </a:cxnLst>
              <a:rect l="0" t="0" r="r" b="b"/>
              <a:pathLst>
                <a:path w="18" h="18">
                  <a:moveTo>
                    <a:pt x="8" y="18"/>
                  </a:move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7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2" y="16"/>
                  </a:lnTo>
                  <a:lnTo>
                    <a:pt x="8" y="1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2" name="Freeform 3615"/>
            <p:cNvSpPr/>
            <p:nvPr/>
          </p:nvSpPr>
          <p:spPr bwMode="auto">
            <a:xfrm>
              <a:off x="4830762" y="3868737"/>
              <a:ext cx="19050" cy="17463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3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1" y="3"/>
                </a:cxn>
                <a:cxn ang="0">
                  <a:pos x="25" y="8"/>
                </a:cxn>
                <a:cxn ang="0">
                  <a:pos x="25" y="13"/>
                </a:cxn>
                <a:cxn ang="0">
                  <a:pos x="25" y="13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3" y="23"/>
                </a:cxn>
              </a:cxnLst>
              <a:rect l="0" t="0" r="r" b="b"/>
              <a:pathLst>
                <a:path w="25" h="23">
                  <a:moveTo>
                    <a:pt x="13" y="23"/>
                  </a:move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5" y="8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3" y="23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3" name="Freeform 3616"/>
            <p:cNvSpPr/>
            <p:nvPr/>
          </p:nvSpPr>
          <p:spPr bwMode="auto">
            <a:xfrm>
              <a:off x="4841874" y="3848100"/>
              <a:ext cx="12700" cy="127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5" y="16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5" y="14"/>
                </a:cxn>
                <a:cxn ang="0">
                  <a:pos x="11" y="16"/>
                </a:cxn>
                <a:cxn ang="0">
                  <a:pos x="8" y="16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5" y="14"/>
                  </a:lnTo>
                  <a:lnTo>
                    <a:pt x="11" y="16"/>
                  </a:lnTo>
                  <a:lnTo>
                    <a:pt x="8" y="1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4" name="Freeform 3617"/>
            <p:cNvSpPr/>
            <p:nvPr/>
          </p:nvSpPr>
          <p:spPr bwMode="auto">
            <a:xfrm>
              <a:off x="4846637" y="3817937"/>
              <a:ext cx="19050" cy="19050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24"/>
                </a:cxn>
                <a:cxn ang="0">
                  <a:pos x="5" y="22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8" y="1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11"/>
                </a:cxn>
                <a:cxn ang="0">
                  <a:pos x="23" y="16"/>
                </a:cxn>
                <a:cxn ang="0">
                  <a:pos x="22" y="19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12" y="24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16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2" y="24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5" name="Freeform 3618"/>
            <p:cNvSpPr/>
            <p:nvPr/>
          </p:nvSpPr>
          <p:spPr bwMode="auto">
            <a:xfrm>
              <a:off x="4854574" y="3797300"/>
              <a:ext cx="12700" cy="1428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8" y="18"/>
                </a:cxn>
                <a:cxn ang="0">
                  <a:pos x="5" y="17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9"/>
                </a:cxn>
                <a:cxn ang="0">
                  <a:pos x="16" y="12"/>
                </a:cxn>
                <a:cxn ang="0">
                  <a:pos x="15" y="15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8" y="18"/>
                </a:cxn>
              </a:cxnLst>
              <a:rect l="0" t="0" r="r" b="b"/>
              <a:pathLst>
                <a:path w="16" h="18">
                  <a:moveTo>
                    <a:pt x="8" y="18"/>
                  </a:moveTo>
                  <a:lnTo>
                    <a:pt x="8" y="18"/>
                  </a:lnTo>
                  <a:lnTo>
                    <a:pt x="5" y="1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8" y="1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6" name="Freeform 3619"/>
            <p:cNvSpPr/>
            <p:nvPr/>
          </p:nvSpPr>
          <p:spPr bwMode="auto">
            <a:xfrm>
              <a:off x="4865687" y="3779837"/>
              <a:ext cx="14288" cy="12700"/>
            </a:xfrm>
            <a:custGeom>
              <a:avLst/>
              <a:gdLst/>
              <a:ahLst/>
              <a:cxnLst>
                <a:cxn ang="0">
                  <a:pos x="8" y="17"/>
                </a:cxn>
                <a:cxn ang="0">
                  <a:pos x="8" y="17"/>
                </a:cxn>
                <a:cxn ang="0">
                  <a:pos x="5" y="17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8" y="8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8" y="17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lnTo>
                    <a:pt x="8" y="17"/>
                  </a:lnTo>
                  <a:lnTo>
                    <a:pt x="5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8" y="17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7" name="Freeform 3620"/>
            <p:cNvSpPr/>
            <p:nvPr/>
          </p:nvSpPr>
          <p:spPr bwMode="auto">
            <a:xfrm>
              <a:off x="4860924" y="3756025"/>
              <a:ext cx="19050" cy="20638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3" y="24"/>
                </a:cxn>
                <a:cxn ang="0">
                  <a:pos x="7" y="23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5" y="11"/>
                </a:cxn>
                <a:cxn ang="0">
                  <a:pos x="25" y="15"/>
                </a:cxn>
                <a:cxn ang="0">
                  <a:pos x="22" y="2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3" y="24"/>
                </a:cxn>
              </a:cxnLst>
              <a:rect l="0" t="0" r="r" b="b"/>
              <a:pathLst>
                <a:path w="25" h="24">
                  <a:moveTo>
                    <a:pt x="13" y="24"/>
                  </a:moveTo>
                  <a:lnTo>
                    <a:pt x="13" y="24"/>
                  </a:lnTo>
                  <a:lnTo>
                    <a:pt x="7" y="2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3" y="24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8" name="Freeform 3621"/>
            <p:cNvSpPr/>
            <p:nvPr/>
          </p:nvSpPr>
          <p:spPr bwMode="auto">
            <a:xfrm>
              <a:off x="4859337" y="3735387"/>
              <a:ext cx="12700" cy="14288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10" y="18"/>
                </a:cxn>
                <a:cxn ang="0">
                  <a:pos x="5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8" y="8"/>
                </a:cxn>
                <a:cxn ang="0">
                  <a:pos x="18" y="11"/>
                </a:cxn>
                <a:cxn ang="0">
                  <a:pos x="16" y="15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0" y="18"/>
                </a:cxn>
              </a:cxnLst>
              <a:rect l="0" t="0" r="r" b="b"/>
              <a:pathLst>
                <a:path w="18" h="18">
                  <a:moveTo>
                    <a:pt x="10" y="18"/>
                  </a:moveTo>
                  <a:lnTo>
                    <a:pt x="10" y="18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6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1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9" name="Freeform 3622"/>
            <p:cNvSpPr/>
            <p:nvPr/>
          </p:nvSpPr>
          <p:spPr bwMode="auto">
            <a:xfrm>
              <a:off x="4860924" y="3700462"/>
              <a:ext cx="19050" cy="17463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2" y="5"/>
                </a:cxn>
                <a:cxn ang="0">
                  <a:pos x="23" y="10"/>
                </a:cxn>
                <a:cxn ang="0">
                  <a:pos x="23" y="13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17" y="23"/>
                </a:cxn>
                <a:cxn ang="0">
                  <a:pos x="12" y="23"/>
                </a:cxn>
              </a:cxnLst>
              <a:rect l="0" t="0" r="r" b="b"/>
              <a:pathLst>
                <a:path w="23" h="23">
                  <a:moveTo>
                    <a:pt x="12" y="23"/>
                  </a:moveTo>
                  <a:lnTo>
                    <a:pt x="12" y="23"/>
                  </a:lnTo>
                  <a:lnTo>
                    <a:pt x="8" y="23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7" y="23"/>
                  </a:lnTo>
                  <a:lnTo>
                    <a:pt x="12" y="23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0" name="Freeform 3623"/>
            <p:cNvSpPr/>
            <p:nvPr/>
          </p:nvSpPr>
          <p:spPr bwMode="auto">
            <a:xfrm>
              <a:off x="4857749" y="3679825"/>
              <a:ext cx="12700" cy="12700"/>
            </a:xfrm>
            <a:custGeom>
              <a:avLst/>
              <a:gdLst/>
              <a:ahLst/>
              <a:cxnLst>
                <a:cxn ang="0">
                  <a:pos x="9" y="17"/>
                </a:cxn>
                <a:cxn ang="0">
                  <a:pos x="9" y="17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5" y="4"/>
                </a:cxn>
                <a:cxn ang="0">
                  <a:pos x="17" y="7"/>
                </a:cxn>
                <a:cxn ang="0">
                  <a:pos x="17" y="10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2" y="17"/>
                </a:cxn>
                <a:cxn ang="0">
                  <a:pos x="9" y="17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lnTo>
                    <a:pt x="9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2" y="17"/>
                  </a:lnTo>
                  <a:lnTo>
                    <a:pt x="9" y="17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1" name="Freeform 3624"/>
            <p:cNvSpPr/>
            <p:nvPr/>
          </p:nvSpPr>
          <p:spPr bwMode="auto">
            <a:xfrm>
              <a:off x="4859337" y="3659187"/>
              <a:ext cx="12700" cy="127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4" y="3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1" y="16"/>
                </a:cxn>
                <a:cxn ang="0">
                  <a:pos x="8" y="16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1" y="16"/>
                  </a:lnTo>
                  <a:lnTo>
                    <a:pt x="8" y="1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2" name="Freeform 3625"/>
            <p:cNvSpPr/>
            <p:nvPr/>
          </p:nvSpPr>
          <p:spPr bwMode="auto">
            <a:xfrm>
              <a:off x="4845049" y="3638550"/>
              <a:ext cx="19050" cy="19050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3" y="23"/>
                </a:cxn>
                <a:cxn ang="0">
                  <a:pos x="8" y="23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5" y="13"/>
                </a:cxn>
                <a:cxn ang="0">
                  <a:pos x="23" y="18"/>
                </a:cxn>
                <a:cxn ang="0">
                  <a:pos x="23" y="18"/>
                </a:cxn>
                <a:cxn ang="0">
                  <a:pos x="18" y="21"/>
                </a:cxn>
                <a:cxn ang="0">
                  <a:pos x="13" y="23"/>
                </a:cxn>
              </a:cxnLst>
              <a:rect l="0" t="0" r="r" b="b"/>
              <a:pathLst>
                <a:path w="25" h="23">
                  <a:moveTo>
                    <a:pt x="13" y="23"/>
                  </a:moveTo>
                  <a:lnTo>
                    <a:pt x="13" y="23"/>
                  </a:lnTo>
                  <a:lnTo>
                    <a:pt x="8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5"/>
                  </a:lnTo>
                  <a:lnTo>
                    <a:pt x="2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3" y="23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3" name="Freeform 3626"/>
            <p:cNvSpPr/>
            <p:nvPr/>
          </p:nvSpPr>
          <p:spPr bwMode="auto">
            <a:xfrm>
              <a:off x="4830762" y="3624262"/>
              <a:ext cx="14288" cy="12700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10" y="17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7"/>
                </a:cxn>
                <a:cxn ang="0">
                  <a:pos x="18" y="10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3" y="17"/>
                </a:cxn>
                <a:cxn ang="0">
                  <a:pos x="10" y="17"/>
                </a:cxn>
              </a:cxnLst>
              <a:rect l="0" t="0" r="r" b="b"/>
              <a:pathLst>
                <a:path w="18" h="17">
                  <a:moveTo>
                    <a:pt x="10" y="17"/>
                  </a:moveTo>
                  <a:lnTo>
                    <a:pt x="10" y="17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7"/>
                  </a:lnTo>
                  <a:lnTo>
                    <a:pt x="10" y="17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4" name="Freeform 3628"/>
            <p:cNvSpPr/>
            <p:nvPr/>
          </p:nvSpPr>
          <p:spPr bwMode="auto">
            <a:xfrm>
              <a:off x="4808537" y="3600450"/>
              <a:ext cx="19050" cy="19050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3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6" y="2"/>
                </a:cxn>
                <a:cxn ang="0">
                  <a:pos x="21" y="3"/>
                </a:cxn>
                <a:cxn ang="0">
                  <a:pos x="22" y="8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2" y="16"/>
                </a:cxn>
                <a:cxn ang="0">
                  <a:pos x="21" y="21"/>
                </a:cxn>
                <a:cxn ang="0">
                  <a:pos x="16" y="23"/>
                </a:cxn>
                <a:cxn ang="0">
                  <a:pos x="13" y="24"/>
                </a:cxn>
              </a:cxnLst>
              <a:rect l="0" t="0" r="r" b="b"/>
              <a:pathLst>
                <a:path w="24" h="24">
                  <a:moveTo>
                    <a:pt x="13" y="24"/>
                  </a:moveTo>
                  <a:lnTo>
                    <a:pt x="13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3" y="24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5" name="Freeform 3629"/>
            <p:cNvSpPr/>
            <p:nvPr/>
          </p:nvSpPr>
          <p:spPr bwMode="auto">
            <a:xfrm>
              <a:off x="4792662" y="3587750"/>
              <a:ext cx="14288" cy="14288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10" y="18"/>
                </a:cxn>
                <a:cxn ang="0">
                  <a:pos x="5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5" y="3"/>
                </a:cxn>
                <a:cxn ang="0">
                  <a:pos x="16" y="5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10" y="18"/>
                </a:cxn>
              </a:cxnLst>
              <a:rect l="0" t="0" r="r" b="b"/>
              <a:pathLst>
                <a:path w="18" h="18">
                  <a:moveTo>
                    <a:pt x="10" y="18"/>
                  </a:moveTo>
                  <a:lnTo>
                    <a:pt x="10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0" y="1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6" name="Freeform 3630"/>
            <p:cNvSpPr/>
            <p:nvPr/>
          </p:nvSpPr>
          <p:spPr bwMode="auto">
            <a:xfrm>
              <a:off x="4783137" y="3568700"/>
              <a:ext cx="14288" cy="1428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11"/>
                </a:cxn>
                <a:cxn ang="0">
                  <a:pos x="14" y="14"/>
                </a:cxn>
                <a:cxn ang="0">
                  <a:pos x="11" y="16"/>
                </a:cxn>
                <a:cxn ang="0">
                  <a:pos x="8" y="16"/>
                </a:cxn>
              </a:cxnLst>
              <a:rect l="0" t="0" r="r" b="b"/>
              <a:pathLst>
                <a:path w="18" h="16">
                  <a:moveTo>
                    <a:pt x="8" y="16"/>
                  </a:moveTo>
                  <a:lnTo>
                    <a:pt x="8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8" y="1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7" name="Freeform 3631"/>
            <p:cNvSpPr/>
            <p:nvPr/>
          </p:nvSpPr>
          <p:spPr bwMode="auto">
            <a:xfrm>
              <a:off x="4760912" y="3559175"/>
              <a:ext cx="20638" cy="17463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1" y="23"/>
                </a:cxn>
                <a:cxn ang="0">
                  <a:pos x="8" y="23"/>
                </a:cxn>
                <a:cxn ang="0">
                  <a:pos x="3" y="19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1" y="3"/>
                </a:cxn>
                <a:cxn ang="0">
                  <a:pos x="23" y="6"/>
                </a:cxn>
                <a:cxn ang="0">
                  <a:pos x="24" y="11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1" y="19"/>
                </a:cxn>
                <a:cxn ang="0">
                  <a:pos x="16" y="23"/>
                </a:cxn>
                <a:cxn ang="0">
                  <a:pos x="11" y="23"/>
                </a:cxn>
              </a:cxnLst>
              <a:rect l="0" t="0" r="r" b="b"/>
              <a:pathLst>
                <a:path w="24" h="23">
                  <a:moveTo>
                    <a:pt x="11" y="23"/>
                  </a:moveTo>
                  <a:lnTo>
                    <a:pt x="11" y="23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6" y="23"/>
                  </a:lnTo>
                  <a:lnTo>
                    <a:pt x="11" y="23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8" name="Freeform 3632"/>
            <p:cNvSpPr/>
            <p:nvPr/>
          </p:nvSpPr>
          <p:spPr bwMode="auto">
            <a:xfrm>
              <a:off x="4591050" y="3554412"/>
              <a:ext cx="12700" cy="1428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5" y="16"/>
                </a:cxn>
                <a:cxn ang="0">
                  <a:pos x="3" y="1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2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5" y="15"/>
                </a:cxn>
                <a:cxn ang="0">
                  <a:pos x="11" y="16"/>
                </a:cxn>
                <a:cxn ang="0">
                  <a:pos x="8" y="16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1" y="16"/>
                  </a:lnTo>
                  <a:lnTo>
                    <a:pt x="8" y="1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9" name="Freeform 3633"/>
            <p:cNvSpPr/>
            <p:nvPr/>
          </p:nvSpPr>
          <p:spPr bwMode="auto">
            <a:xfrm>
              <a:off x="4741862" y="3554412"/>
              <a:ext cx="12700" cy="14288"/>
            </a:xfrm>
            <a:custGeom>
              <a:avLst/>
              <a:gdLst/>
              <a:ahLst/>
              <a:cxnLst>
                <a:cxn ang="0">
                  <a:pos x="9" y="16"/>
                </a:cxn>
                <a:cxn ang="0">
                  <a:pos x="9" y="16"/>
                </a:cxn>
                <a:cxn ang="0">
                  <a:pos x="5" y="16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7" y="5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4" y="15"/>
                </a:cxn>
                <a:cxn ang="0">
                  <a:pos x="12" y="16"/>
                </a:cxn>
                <a:cxn ang="0">
                  <a:pos x="9" y="16"/>
                </a:cxn>
              </a:cxnLst>
              <a:rect l="0" t="0" r="r" b="b"/>
              <a:pathLst>
                <a:path w="17" h="16">
                  <a:moveTo>
                    <a:pt x="9" y="16"/>
                  </a:moveTo>
                  <a:lnTo>
                    <a:pt x="9" y="16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6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0" name="Freeform 3634"/>
            <p:cNvSpPr/>
            <p:nvPr/>
          </p:nvSpPr>
          <p:spPr bwMode="auto">
            <a:xfrm>
              <a:off x="4699000" y="3544887"/>
              <a:ext cx="14288" cy="1428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8" y="18"/>
                </a:cxn>
                <a:cxn ang="0">
                  <a:pos x="5" y="16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4" y="15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8" y="18"/>
                </a:cxn>
              </a:cxnLst>
              <a:rect l="0" t="0" r="r" b="b"/>
              <a:pathLst>
                <a:path w="16" h="18">
                  <a:moveTo>
                    <a:pt x="8" y="18"/>
                  </a:moveTo>
                  <a:lnTo>
                    <a:pt x="8" y="18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8" y="1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1" name="Freeform 3635"/>
            <p:cNvSpPr/>
            <p:nvPr/>
          </p:nvSpPr>
          <p:spPr bwMode="auto">
            <a:xfrm>
              <a:off x="4638675" y="3540125"/>
              <a:ext cx="12700" cy="1428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8" y="18"/>
                </a:cxn>
                <a:cxn ang="0">
                  <a:pos x="5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8"/>
                </a:cxn>
                <a:cxn ang="0">
                  <a:pos x="16" y="11"/>
                </a:cxn>
                <a:cxn ang="0">
                  <a:pos x="15" y="15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8" y="18"/>
                </a:cxn>
              </a:cxnLst>
              <a:rect l="0" t="0" r="r" b="b"/>
              <a:pathLst>
                <a:path w="16" h="18">
                  <a:moveTo>
                    <a:pt x="8" y="18"/>
                  </a:moveTo>
                  <a:lnTo>
                    <a:pt x="8" y="18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8" y="1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2" name="Freeform 3636"/>
            <p:cNvSpPr/>
            <p:nvPr/>
          </p:nvSpPr>
          <p:spPr bwMode="auto">
            <a:xfrm>
              <a:off x="4683125" y="3533775"/>
              <a:ext cx="12700" cy="1428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8" y="18"/>
                </a:cxn>
                <a:cxn ang="0">
                  <a:pos x="3" y="1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6" y="8"/>
                </a:cxn>
                <a:cxn ang="0">
                  <a:pos x="16" y="12"/>
                </a:cxn>
                <a:cxn ang="0">
                  <a:pos x="14" y="15"/>
                </a:cxn>
                <a:cxn ang="0">
                  <a:pos x="11" y="17"/>
                </a:cxn>
                <a:cxn ang="0">
                  <a:pos x="11" y="17"/>
                </a:cxn>
                <a:cxn ang="0">
                  <a:pos x="8" y="18"/>
                </a:cxn>
              </a:cxnLst>
              <a:rect l="0" t="0" r="r" b="b"/>
              <a:pathLst>
                <a:path w="16" h="18">
                  <a:moveTo>
                    <a:pt x="8" y="18"/>
                  </a:moveTo>
                  <a:lnTo>
                    <a:pt x="8" y="18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8" y="18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3" name="Freeform 3637"/>
            <p:cNvSpPr/>
            <p:nvPr/>
          </p:nvSpPr>
          <p:spPr bwMode="auto">
            <a:xfrm>
              <a:off x="4659312" y="3533775"/>
              <a:ext cx="19050" cy="19050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12" y="25"/>
                </a:cxn>
                <a:cxn ang="0">
                  <a:pos x="5" y="23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3" y="12"/>
                </a:cxn>
                <a:cxn ang="0">
                  <a:pos x="23" y="15"/>
                </a:cxn>
                <a:cxn ang="0">
                  <a:pos x="21" y="2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2" y="25"/>
                </a:cxn>
              </a:cxnLst>
              <a:rect l="0" t="0" r="r" b="b"/>
              <a:pathLst>
                <a:path w="23" h="25">
                  <a:moveTo>
                    <a:pt x="12" y="25"/>
                  </a:moveTo>
                  <a:lnTo>
                    <a:pt x="12" y="25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2" y="25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4" name="Freeform 3638"/>
            <p:cNvSpPr/>
            <p:nvPr/>
          </p:nvSpPr>
          <p:spPr bwMode="auto">
            <a:xfrm>
              <a:off x="4567237" y="3519487"/>
              <a:ext cx="336550" cy="431800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04" y="3"/>
                </a:cxn>
                <a:cxn ang="0">
                  <a:pos x="68" y="10"/>
                </a:cxn>
                <a:cxn ang="0">
                  <a:pos x="34" y="19"/>
                </a:cxn>
                <a:cxn ang="0">
                  <a:pos x="0" y="36"/>
                </a:cxn>
                <a:cxn ang="0">
                  <a:pos x="6" y="49"/>
                </a:cxn>
                <a:cxn ang="0">
                  <a:pos x="9" y="49"/>
                </a:cxn>
                <a:cxn ang="0">
                  <a:pos x="18" y="52"/>
                </a:cxn>
                <a:cxn ang="0">
                  <a:pos x="21" y="60"/>
                </a:cxn>
                <a:cxn ang="0">
                  <a:pos x="19" y="65"/>
                </a:cxn>
                <a:cxn ang="0">
                  <a:pos x="29" y="88"/>
                </a:cxn>
                <a:cxn ang="0">
                  <a:pos x="53" y="78"/>
                </a:cxn>
                <a:cxn ang="0">
                  <a:pos x="105" y="65"/>
                </a:cxn>
                <a:cxn ang="0">
                  <a:pos x="132" y="63"/>
                </a:cxn>
                <a:cxn ang="0">
                  <a:pos x="161" y="65"/>
                </a:cxn>
                <a:cxn ang="0">
                  <a:pos x="190" y="72"/>
                </a:cxn>
                <a:cxn ang="0">
                  <a:pos x="219" y="81"/>
                </a:cxn>
                <a:cxn ang="0">
                  <a:pos x="246" y="94"/>
                </a:cxn>
                <a:cxn ang="0">
                  <a:pos x="270" y="111"/>
                </a:cxn>
                <a:cxn ang="0">
                  <a:pos x="293" y="132"/>
                </a:cxn>
                <a:cxn ang="0">
                  <a:pos x="314" y="155"/>
                </a:cxn>
                <a:cxn ang="0">
                  <a:pos x="330" y="182"/>
                </a:cxn>
                <a:cxn ang="0">
                  <a:pos x="340" y="202"/>
                </a:cxn>
                <a:cxn ang="0">
                  <a:pos x="353" y="246"/>
                </a:cxn>
                <a:cxn ang="0">
                  <a:pos x="358" y="288"/>
                </a:cxn>
                <a:cxn ang="0">
                  <a:pos x="353" y="331"/>
                </a:cxn>
                <a:cxn ang="0">
                  <a:pos x="342" y="373"/>
                </a:cxn>
                <a:cxn ang="0">
                  <a:pos x="322" y="410"/>
                </a:cxn>
                <a:cxn ang="0">
                  <a:pos x="296" y="445"/>
                </a:cxn>
                <a:cxn ang="0">
                  <a:pos x="262" y="474"/>
                </a:cxn>
                <a:cxn ang="0">
                  <a:pos x="273" y="542"/>
                </a:cxn>
                <a:cxn ang="0">
                  <a:pos x="299" y="526"/>
                </a:cxn>
                <a:cxn ang="0">
                  <a:pos x="342" y="489"/>
                </a:cxn>
                <a:cxn ang="0">
                  <a:pos x="377" y="445"/>
                </a:cxn>
                <a:cxn ang="0">
                  <a:pos x="402" y="394"/>
                </a:cxn>
                <a:cxn ang="0">
                  <a:pos x="418" y="342"/>
                </a:cxn>
                <a:cxn ang="0">
                  <a:pos x="423" y="287"/>
                </a:cxn>
                <a:cxn ang="0">
                  <a:pos x="417" y="230"/>
                </a:cxn>
                <a:cxn ang="0">
                  <a:pos x="400" y="174"/>
                </a:cxn>
                <a:cxn ang="0">
                  <a:pos x="387" y="148"/>
                </a:cxn>
                <a:cxn ang="0">
                  <a:pos x="351" y="94"/>
                </a:cxn>
                <a:cxn ang="0">
                  <a:pos x="306" y="52"/>
                </a:cxn>
                <a:cxn ang="0">
                  <a:pos x="286" y="41"/>
                </a:cxn>
                <a:cxn ang="0">
                  <a:pos x="247" y="21"/>
                </a:cxn>
                <a:cxn ang="0">
                  <a:pos x="205" y="8"/>
                </a:cxn>
                <a:cxn ang="0">
                  <a:pos x="161" y="2"/>
                </a:cxn>
              </a:cxnLst>
              <a:rect l="0" t="0" r="r" b="b"/>
              <a:pathLst>
                <a:path w="423" h="542">
                  <a:moveTo>
                    <a:pt x="138" y="0"/>
                  </a:moveTo>
                  <a:lnTo>
                    <a:pt x="138" y="0"/>
                  </a:lnTo>
                  <a:lnTo>
                    <a:pt x="120" y="2"/>
                  </a:lnTo>
                  <a:lnTo>
                    <a:pt x="104" y="3"/>
                  </a:lnTo>
                  <a:lnTo>
                    <a:pt x="86" y="5"/>
                  </a:lnTo>
                  <a:lnTo>
                    <a:pt x="68" y="10"/>
                  </a:lnTo>
                  <a:lnTo>
                    <a:pt x="50" y="15"/>
                  </a:lnTo>
                  <a:lnTo>
                    <a:pt x="34" y="19"/>
                  </a:lnTo>
                  <a:lnTo>
                    <a:pt x="16" y="28"/>
                  </a:lnTo>
                  <a:lnTo>
                    <a:pt x="0" y="36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13" y="49"/>
                  </a:lnTo>
                  <a:lnTo>
                    <a:pt x="18" y="52"/>
                  </a:lnTo>
                  <a:lnTo>
                    <a:pt x="19" y="55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19" y="65"/>
                  </a:lnTo>
                  <a:lnTo>
                    <a:pt x="18" y="6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53" y="78"/>
                  </a:lnTo>
                  <a:lnTo>
                    <a:pt x="79" y="70"/>
                  </a:lnTo>
                  <a:lnTo>
                    <a:pt x="105" y="6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46" y="63"/>
                  </a:lnTo>
                  <a:lnTo>
                    <a:pt x="161" y="65"/>
                  </a:lnTo>
                  <a:lnTo>
                    <a:pt x="176" y="68"/>
                  </a:lnTo>
                  <a:lnTo>
                    <a:pt x="190" y="72"/>
                  </a:lnTo>
                  <a:lnTo>
                    <a:pt x="205" y="76"/>
                  </a:lnTo>
                  <a:lnTo>
                    <a:pt x="219" y="81"/>
                  </a:lnTo>
                  <a:lnTo>
                    <a:pt x="233" y="88"/>
                  </a:lnTo>
                  <a:lnTo>
                    <a:pt x="246" y="94"/>
                  </a:lnTo>
                  <a:lnTo>
                    <a:pt x="259" y="103"/>
                  </a:lnTo>
                  <a:lnTo>
                    <a:pt x="270" y="111"/>
                  </a:lnTo>
                  <a:lnTo>
                    <a:pt x="283" y="120"/>
                  </a:lnTo>
                  <a:lnTo>
                    <a:pt x="293" y="132"/>
                  </a:lnTo>
                  <a:lnTo>
                    <a:pt x="304" y="143"/>
                  </a:lnTo>
                  <a:lnTo>
                    <a:pt x="314" y="155"/>
                  </a:lnTo>
                  <a:lnTo>
                    <a:pt x="322" y="168"/>
                  </a:lnTo>
                  <a:lnTo>
                    <a:pt x="330" y="182"/>
                  </a:lnTo>
                  <a:lnTo>
                    <a:pt x="330" y="182"/>
                  </a:lnTo>
                  <a:lnTo>
                    <a:pt x="340" y="202"/>
                  </a:lnTo>
                  <a:lnTo>
                    <a:pt x="348" y="223"/>
                  </a:lnTo>
                  <a:lnTo>
                    <a:pt x="353" y="246"/>
                  </a:lnTo>
                  <a:lnTo>
                    <a:pt x="356" y="267"/>
                  </a:lnTo>
                  <a:lnTo>
                    <a:pt x="358" y="288"/>
                  </a:lnTo>
                  <a:lnTo>
                    <a:pt x="356" y="309"/>
                  </a:lnTo>
                  <a:lnTo>
                    <a:pt x="353" y="331"/>
                  </a:lnTo>
                  <a:lnTo>
                    <a:pt x="348" y="352"/>
                  </a:lnTo>
                  <a:lnTo>
                    <a:pt x="342" y="373"/>
                  </a:lnTo>
                  <a:lnTo>
                    <a:pt x="334" y="392"/>
                  </a:lnTo>
                  <a:lnTo>
                    <a:pt x="322" y="410"/>
                  </a:lnTo>
                  <a:lnTo>
                    <a:pt x="311" y="428"/>
                  </a:lnTo>
                  <a:lnTo>
                    <a:pt x="296" y="445"/>
                  </a:lnTo>
                  <a:lnTo>
                    <a:pt x="280" y="459"/>
                  </a:lnTo>
                  <a:lnTo>
                    <a:pt x="262" y="474"/>
                  </a:lnTo>
                  <a:lnTo>
                    <a:pt x="244" y="485"/>
                  </a:lnTo>
                  <a:lnTo>
                    <a:pt x="273" y="542"/>
                  </a:lnTo>
                  <a:lnTo>
                    <a:pt x="273" y="542"/>
                  </a:lnTo>
                  <a:lnTo>
                    <a:pt x="299" y="526"/>
                  </a:lnTo>
                  <a:lnTo>
                    <a:pt x="322" y="508"/>
                  </a:lnTo>
                  <a:lnTo>
                    <a:pt x="342" y="489"/>
                  </a:lnTo>
                  <a:lnTo>
                    <a:pt x="361" y="467"/>
                  </a:lnTo>
                  <a:lnTo>
                    <a:pt x="377" y="445"/>
                  </a:lnTo>
                  <a:lnTo>
                    <a:pt x="391" y="420"/>
                  </a:lnTo>
                  <a:lnTo>
                    <a:pt x="402" y="394"/>
                  </a:lnTo>
                  <a:lnTo>
                    <a:pt x="412" y="368"/>
                  </a:lnTo>
                  <a:lnTo>
                    <a:pt x="418" y="342"/>
                  </a:lnTo>
                  <a:lnTo>
                    <a:pt x="421" y="314"/>
                  </a:lnTo>
                  <a:lnTo>
                    <a:pt x="423" y="287"/>
                  </a:lnTo>
                  <a:lnTo>
                    <a:pt x="421" y="257"/>
                  </a:lnTo>
                  <a:lnTo>
                    <a:pt x="417" y="230"/>
                  </a:lnTo>
                  <a:lnTo>
                    <a:pt x="410" y="202"/>
                  </a:lnTo>
                  <a:lnTo>
                    <a:pt x="400" y="174"/>
                  </a:lnTo>
                  <a:lnTo>
                    <a:pt x="387" y="148"/>
                  </a:lnTo>
                  <a:lnTo>
                    <a:pt x="387" y="148"/>
                  </a:lnTo>
                  <a:lnTo>
                    <a:pt x="371" y="120"/>
                  </a:lnTo>
                  <a:lnTo>
                    <a:pt x="351" y="94"/>
                  </a:lnTo>
                  <a:lnTo>
                    <a:pt x="329" y="73"/>
                  </a:lnTo>
                  <a:lnTo>
                    <a:pt x="306" y="52"/>
                  </a:lnTo>
                  <a:lnTo>
                    <a:pt x="306" y="52"/>
                  </a:lnTo>
                  <a:lnTo>
                    <a:pt x="286" y="41"/>
                  </a:lnTo>
                  <a:lnTo>
                    <a:pt x="267" y="31"/>
                  </a:lnTo>
                  <a:lnTo>
                    <a:pt x="247" y="21"/>
                  </a:lnTo>
                  <a:lnTo>
                    <a:pt x="226" y="15"/>
                  </a:lnTo>
                  <a:lnTo>
                    <a:pt x="205" y="8"/>
                  </a:lnTo>
                  <a:lnTo>
                    <a:pt x="182" y="3"/>
                  </a:lnTo>
                  <a:lnTo>
                    <a:pt x="161" y="2"/>
                  </a:lnTo>
                  <a:lnTo>
                    <a:pt x="13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5" name="Freeform 3639"/>
            <p:cNvSpPr/>
            <p:nvPr/>
          </p:nvSpPr>
          <p:spPr bwMode="auto">
            <a:xfrm>
              <a:off x="4591050" y="3570287"/>
              <a:ext cx="260350" cy="334963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50" y="7"/>
                </a:cxn>
                <a:cxn ang="0">
                  <a:pos x="0" y="25"/>
                </a:cxn>
                <a:cxn ang="0">
                  <a:pos x="44" y="108"/>
                </a:cxn>
                <a:cxn ang="0">
                  <a:pos x="72" y="98"/>
                </a:cxn>
                <a:cxn ang="0">
                  <a:pos x="101" y="95"/>
                </a:cxn>
                <a:cxn ang="0">
                  <a:pos x="117" y="97"/>
                </a:cxn>
                <a:cxn ang="0">
                  <a:pos x="151" y="106"/>
                </a:cxn>
                <a:cxn ang="0">
                  <a:pos x="182" y="124"/>
                </a:cxn>
                <a:cxn ang="0">
                  <a:pos x="207" y="150"/>
                </a:cxn>
                <a:cxn ang="0">
                  <a:pos x="218" y="165"/>
                </a:cxn>
                <a:cxn ang="0">
                  <a:pos x="228" y="189"/>
                </a:cxn>
                <a:cxn ang="0">
                  <a:pos x="233" y="214"/>
                </a:cxn>
                <a:cxn ang="0">
                  <a:pos x="233" y="238"/>
                </a:cxn>
                <a:cxn ang="0">
                  <a:pos x="230" y="263"/>
                </a:cxn>
                <a:cxn ang="0">
                  <a:pos x="220" y="287"/>
                </a:cxn>
                <a:cxn ang="0">
                  <a:pos x="208" y="308"/>
                </a:cxn>
                <a:cxn ang="0">
                  <a:pos x="190" y="326"/>
                </a:cxn>
                <a:cxn ang="0">
                  <a:pos x="171" y="342"/>
                </a:cxn>
                <a:cxn ang="0">
                  <a:pos x="215" y="422"/>
                </a:cxn>
                <a:cxn ang="0">
                  <a:pos x="251" y="396"/>
                </a:cxn>
                <a:cxn ang="0">
                  <a:pos x="282" y="365"/>
                </a:cxn>
                <a:cxn ang="0">
                  <a:pos x="305" y="329"/>
                </a:cxn>
                <a:cxn ang="0">
                  <a:pos x="319" y="289"/>
                </a:cxn>
                <a:cxn ang="0">
                  <a:pos x="327" y="246"/>
                </a:cxn>
                <a:cxn ang="0">
                  <a:pos x="327" y="204"/>
                </a:cxn>
                <a:cxn ang="0">
                  <a:pos x="319" y="160"/>
                </a:cxn>
                <a:cxn ang="0">
                  <a:pos x="301" y="119"/>
                </a:cxn>
                <a:cxn ang="0">
                  <a:pos x="293" y="105"/>
                </a:cxn>
                <a:cxn ang="0">
                  <a:pos x="275" y="80"/>
                </a:cxn>
                <a:cxn ang="0">
                  <a:pos x="254" y="57"/>
                </a:cxn>
                <a:cxn ang="0">
                  <a:pos x="230" y="40"/>
                </a:cxn>
                <a:cxn ang="0">
                  <a:pos x="204" y="25"/>
                </a:cxn>
                <a:cxn ang="0">
                  <a:pos x="176" y="13"/>
                </a:cxn>
                <a:cxn ang="0">
                  <a:pos x="147" y="5"/>
                </a:cxn>
                <a:cxn ang="0">
                  <a:pos x="117" y="0"/>
                </a:cxn>
              </a:cxnLst>
              <a:rect l="0" t="0" r="r" b="b"/>
              <a:pathLst>
                <a:path w="329" h="422">
                  <a:moveTo>
                    <a:pt x="103" y="0"/>
                  </a:moveTo>
                  <a:lnTo>
                    <a:pt x="103" y="0"/>
                  </a:lnTo>
                  <a:lnTo>
                    <a:pt x="76" y="2"/>
                  </a:lnTo>
                  <a:lnTo>
                    <a:pt x="50" y="7"/>
                  </a:lnTo>
                  <a:lnTo>
                    <a:pt x="24" y="15"/>
                  </a:lnTo>
                  <a:lnTo>
                    <a:pt x="0" y="25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57" y="103"/>
                  </a:lnTo>
                  <a:lnTo>
                    <a:pt x="72" y="98"/>
                  </a:lnTo>
                  <a:lnTo>
                    <a:pt x="86" y="97"/>
                  </a:lnTo>
                  <a:lnTo>
                    <a:pt x="101" y="95"/>
                  </a:lnTo>
                  <a:lnTo>
                    <a:pt x="101" y="95"/>
                  </a:lnTo>
                  <a:lnTo>
                    <a:pt x="117" y="97"/>
                  </a:lnTo>
                  <a:lnTo>
                    <a:pt x="135" y="100"/>
                  </a:lnTo>
                  <a:lnTo>
                    <a:pt x="151" y="106"/>
                  </a:lnTo>
                  <a:lnTo>
                    <a:pt x="168" y="114"/>
                  </a:lnTo>
                  <a:lnTo>
                    <a:pt x="182" y="124"/>
                  </a:lnTo>
                  <a:lnTo>
                    <a:pt x="195" y="136"/>
                  </a:lnTo>
                  <a:lnTo>
                    <a:pt x="207" y="150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3" y="178"/>
                  </a:lnTo>
                  <a:lnTo>
                    <a:pt x="228" y="189"/>
                  </a:lnTo>
                  <a:lnTo>
                    <a:pt x="231" y="202"/>
                  </a:lnTo>
                  <a:lnTo>
                    <a:pt x="233" y="214"/>
                  </a:lnTo>
                  <a:lnTo>
                    <a:pt x="233" y="227"/>
                  </a:lnTo>
                  <a:lnTo>
                    <a:pt x="233" y="238"/>
                  </a:lnTo>
                  <a:lnTo>
                    <a:pt x="231" y="251"/>
                  </a:lnTo>
                  <a:lnTo>
                    <a:pt x="230" y="263"/>
                  </a:lnTo>
                  <a:lnTo>
                    <a:pt x="225" y="276"/>
                  </a:lnTo>
                  <a:lnTo>
                    <a:pt x="220" y="287"/>
                  </a:lnTo>
                  <a:lnTo>
                    <a:pt x="215" y="297"/>
                  </a:lnTo>
                  <a:lnTo>
                    <a:pt x="208" y="308"/>
                  </a:lnTo>
                  <a:lnTo>
                    <a:pt x="200" y="318"/>
                  </a:lnTo>
                  <a:lnTo>
                    <a:pt x="190" y="326"/>
                  </a:lnTo>
                  <a:lnTo>
                    <a:pt x="181" y="334"/>
                  </a:lnTo>
                  <a:lnTo>
                    <a:pt x="171" y="342"/>
                  </a:lnTo>
                  <a:lnTo>
                    <a:pt x="215" y="422"/>
                  </a:lnTo>
                  <a:lnTo>
                    <a:pt x="215" y="422"/>
                  </a:lnTo>
                  <a:lnTo>
                    <a:pt x="233" y="411"/>
                  </a:lnTo>
                  <a:lnTo>
                    <a:pt x="251" y="396"/>
                  </a:lnTo>
                  <a:lnTo>
                    <a:pt x="267" y="382"/>
                  </a:lnTo>
                  <a:lnTo>
                    <a:pt x="282" y="365"/>
                  </a:lnTo>
                  <a:lnTo>
                    <a:pt x="293" y="347"/>
                  </a:lnTo>
                  <a:lnTo>
                    <a:pt x="305" y="329"/>
                  </a:lnTo>
                  <a:lnTo>
                    <a:pt x="313" y="310"/>
                  </a:lnTo>
                  <a:lnTo>
                    <a:pt x="319" y="289"/>
                  </a:lnTo>
                  <a:lnTo>
                    <a:pt x="324" y="268"/>
                  </a:lnTo>
                  <a:lnTo>
                    <a:pt x="327" y="246"/>
                  </a:lnTo>
                  <a:lnTo>
                    <a:pt x="329" y="225"/>
                  </a:lnTo>
                  <a:lnTo>
                    <a:pt x="327" y="204"/>
                  </a:lnTo>
                  <a:lnTo>
                    <a:pt x="324" y="183"/>
                  </a:lnTo>
                  <a:lnTo>
                    <a:pt x="319" y="160"/>
                  </a:lnTo>
                  <a:lnTo>
                    <a:pt x="311" y="139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3" y="105"/>
                  </a:lnTo>
                  <a:lnTo>
                    <a:pt x="285" y="92"/>
                  </a:lnTo>
                  <a:lnTo>
                    <a:pt x="275" y="80"/>
                  </a:lnTo>
                  <a:lnTo>
                    <a:pt x="264" y="69"/>
                  </a:lnTo>
                  <a:lnTo>
                    <a:pt x="254" y="57"/>
                  </a:lnTo>
                  <a:lnTo>
                    <a:pt x="241" y="48"/>
                  </a:lnTo>
                  <a:lnTo>
                    <a:pt x="230" y="40"/>
                  </a:lnTo>
                  <a:lnTo>
                    <a:pt x="217" y="31"/>
                  </a:lnTo>
                  <a:lnTo>
                    <a:pt x="204" y="25"/>
                  </a:lnTo>
                  <a:lnTo>
                    <a:pt x="190" y="18"/>
                  </a:lnTo>
                  <a:lnTo>
                    <a:pt x="176" y="13"/>
                  </a:lnTo>
                  <a:lnTo>
                    <a:pt x="161" y="9"/>
                  </a:lnTo>
                  <a:lnTo>
                    <a:pt x="147" y="5"/>
                  </a:lnTo>
                  <a:lnTo>
                    <a:pt x="132" y="2"/>
                  </a:lnTo>
                  <a:lnTo>
                    <a:pt x="117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DB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6" name="Freeform 3640"/>
            <p:cNvSpPr/>
            <p:nvPr/>
          </p:nvSpPr>
          <p:spPr bwMode="auto">
            <a:xfrm>
              <a:off x="4591050" y="3570287"/>
              <a:ext cx="260350" cy="334963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50" y="7"/>
                </a:cxn>
                <a:cxn ang="0">
                  <a:pos x="0" y="25"/>
                </a:cxn>
                <a:cxn ang="0">
                  <a:pos x="44" y="108"/>
                </a:cxn>
                <a:cxn ang="0">
                  <a:pos x="72" y="98"/>
                </a:cxn>
                <a:cxn ang="0">
                  <a:pos x="101" y="95"/>
                </a:cxn>
                <a:cxn ang="0">
                  <a:pos x="117" y="97"/>
                </a:cxn>
                <a:cxn ang="0">
                  <a:pos x="151" y="106"/>
                </a:cxn>
                <a:cxn ang="0">
                  <a:pos x="182" y="124"/>
                </a:cxn>
                <a:cxn ang="0">
                  <a:pos x="207" y="150"/>
                </a:cxn>
                <a:cxn ang="0">
                  <a:pos x="218" y="165"/>
                </a:cxn>
                <a:cxn ang="0">
                  <a:pos x="228" y="189"/>
                </a:cxn>
                <a:cxn ang="0">
                  <a:pos x="233" y="214"/>
                </a:cxn>
                <a:cxn ang="0">
                  <a:pos x="233" y="238"/>
                </a:cxn>
                <a:cxn ang="0">
                  <a:pos x="230" y="263"/>
                </a:cxn>
                <a:cxn ang="0">
                  <a:pos x="220" y="287"/>
                </a:cxn>
                <a:cxn ang="0">
                  <a:pos x="208" y="308"/>
                </a:cxn>
                <a:cxn ang="0">
                  <a:pos x="190" y="326"/>
                </a:cxn>
                <a:cxn ang="0">
                  <a:pos x="171" y="342"/>
                </a:cxn>
                <a:cxn ang="0">
                  <a:pos x="215" y="422"/>
                </a:cxn>
                <a:cxn ang="0">
                  <a:pos x="251" y="396"/>
                </a:cxn>
                <a:cxn ang="0">
                  <a:pos x="282" y="365"/>
                </a:cxn>
                <a:cxn ang="0">
                  <a:pos x="305" y="329"/>
                </a:cxn>
                <a:cxn ang="0">
                  <a:pos x="319" y="289"/>
                </a:cxn>
                <a:cxn ang="0">
                  <a:pos x="327" y="246"/>
                </a:cxn>
                <a:cxn ang="0">
                  <a:pos x="327" y="204"/>
                </a:cxn>
                <a:cxn ang="0">
                  <a:pos x="319" y="160"/>
                </a:cxn>
                <a:cxn ang="0">
                  <a:pos x="301" y="119"/>
                </a:cxn>
                <a:cxn ang="0">
                  <a:pos x="293" y="105"/>
                </a:cxn>
                <a:cxn ang="0">
                  <a:pos x="275" y="80"/>
                </a:cxn>
                <a:cxn ang="0">
                  <a:pos x="254" y="57"/>
                </a:cxn>
                <a:cxn ang="0">
                  <a:pos x="230" y="40"/>
                </a:cxn>
                <a:cxn ang="0">
                  <a:pos x="204" y="25"/>
                </a:cxn>
                <a:cxn ang="0">
                  <a:pos x="176" y="13"/>
                </a:cxn>
                <a:cxn ang="0">
                  <a:pos x="147" y="5"/>
                </a:cxn>
                <a:cxn ang="0">
                  <a:pos x="117" y="0"/>
                </a:cxn>
              </a:cxnLst>
              <a:rect l="0" t="0" r="r" b="b"/>
              <a:pathLst>
                <a:path w="329" h="422">
                  <a:moveTo>
                    <a:pt x="103" y="0"/>
                  </a:moveTo>
                  <a:lnTo>
                    <a:pt x="103" y="0"/>
                  </a:lnTo>
                  <a:lnTo>
                    <a:pt x="76" y="2"/>
                  </a:lnTo>
                  <a:lnTo>
                    <a:pt x="50" y="7"/>
                  </a:lnTo>
                  <a:lnTo>
                    <a:pt x="24" y="15"/>
                  </a:lnTo>
                  <a:lnTo>
                    <a:pt x="0" y="25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57" y="103"/>
                  </a:lnTo>
                  <a:lnTo>
                    <a:pt x="72" y="98"/>
                  </a:lnTo>
                  <a:lnTo>
                    <a:pt x="86" y="97"/>
                  </a:lnTo>
                  <a:lnTo>
                    <a:pt x="101" y="95"/>
                  </a:lnTo>
                  <a:lnTo>
                    <a:pt x="101" y="95"/>
                  </a:lnTo>
                  <a:lnTo>
                    <a:pt x="117" y="97"/>
                  </a:lnTo>
                  <a:lnTo>
                    <a:pt x="135" y="100"/>
                  </a:lnTo>
                  <a:lnTo>
                    <a:pt x="151" y="106"/>
                  </a:lnTo>
                  <a:lnTo>
                    <a:pt x="168" y="114"/>
                  </a:lnTo>
                  <a:lnTo>
                    <a:pt x="182" y="124"/>
                  </a:lnTo>
                  <a:lnTo>
                    <a:pt x="195" y="136"/>
                  </a:lnTo>
                  <a:lnTo>
                    <a:pt x="207" y="150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3" y="178"/>
                  </a:lnTo>
                  <a:lnTo>
                    <a:pt x="228" y="189"/>
                  </a:lnTo>
                  <a:lnTo>
                    <a:pt x="231" y="202"/>
                  </a:lnTo>
                  <a:lnTo>
                    <a:pt x="233" y="214"/>
                  </a:lnTo>
                  <a:lnTo>
                    <a:pt x="233" y="227"/>
                  </a:lnTo>
                  <a:lnTo>
                    <a:pt x="233" y="238"/>
                  </a:lnTo>
                  <a:lnTo>
                    <a:pt x="231" y="251"/>
                  </a:lnTo>
                  <a:lnTo>
                    <a:pt x="230" y="263"/>
                  </a:lnTo>
                  <a:lnTo>
                    <a:pt x="225" y="276"/>
                  </a:lnTo>
                  <a:lnTo>
                    <a:pt x="220" y="287"/>
                  </a:lnTo>
                  <a:lnTo>
                    <a:pt x="215" y="297"/>
                  </a:lnTo>
                  <a:lnTo>
                    <a:pt x="208" y="308"/>
                  </a:lnTo>
                  <a:lnTo>
                    <a:pt x="200" y="318"/>
                  </a:lnTo>
                  <a:lnTo>
                    <a:pt x="190" y="326"/>
                  </a:lnTo>
                  <a:lnTo>
                    <a:pt x="181" y="334"/>
                  </a:lnTo>
                  <a:lnTo>
                    <a:pt x="171" y="342"/>
                  </a:lnTo>
                  <a:lnTo>
                    <a:pt x="215" y="422"/>
                  </a:lnTo>
                  <a:lnTo>
                    <a:pt x="215" y="422"/>
                  </a:lnTo>
                  <a:lnTo>
                    <a:pt x="233" y="411"/>
                  </a:lnTo>
                  <a:lnTo>
                    <a:pt x="251" y="396"/>
                  </a:lnTo>
                  <a:lnTo>
                    <a:pt x="267" y="382"/>
                  </a:lnTo>
                  <a:lnTo>
                    <a:pt x="282" y="365"/>
                  </a:lnTo>
                  <a:lnTo>
                    <a:pt x="293" y="347"/>
                  </a:lnTo>
                  <a:lnTo>
                    <a:pt x="305" y="329"/>
                  </a:lnTo>
                  <a:lnTo>
                    <a:pt x="313" y="310"/>
                  </a:lnTo>
                  <a:lnTo>
                    <a:pt x="319" y="289"/>
                  </a:lnTo>
                  <a:lnTo>
                    <a:pt x="324" y="268"/>
                  </a:lnTo>
                  <a:lnTo>
                    <a:pt x="327" y="246"/>
                  </a:lnTo>
                  <a:lnTo>
                    <a:pt x="329" y="225"/>
                  </a:lnTo>
                  <a:lnTo>
                    <a:pt x="327" y="204"/>
                  </a:lnTo>
                  <a:lnTo>
                    <a:pt x="324" y="183"/>
                  </a:lnTo>
                  <a:lnTo>
                    <a:pt x="319" y="160"/>
                  </a:lnTo>
                  <a:lnTo>
                    <a:pt x="311" y="139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3" y="105"/>
                  </a:lnTo>
                  <a:lnTo>
                    <a:pt x="285" y="92"/>
                  </a:lnTo>
                  <a:lnTo>
                    <a:pt x="275" y="80"/>
                  </a:lnTo>
                  <a:lnTo>
                    <a:pt x="264" y="69"/>
                  </a:lnTo>
                  <a:lnTo>
                    <a:pt x="254" y="57"/>
                  </a:lnTo>
                  <a:lnTo>
                    <a:pt x="241" y="48"/>
                  </a:lnTo>
                  <a:lnTo>
                    <a:pt x="230" y="40"/>
                  </a:lnTo>
                  <a:lnTo>
                    <a:pt x="217" y="31"/>
                  </a:lnTo>
                  <a:lnTo>
                    <a:pt x="204" y="25"/>
                  </a:lnTo>
                  <a:lnTo>
                    <a:pt x="190" y="18"/>
                  </a:lnTo>
                  <a:lnTo>
                    <a:pt x="176" y="13"/>
                  </a:lnTo>
                  <a:lnTo>
                    <a:pt x="161" y="9"/>
                  </a:lnTo>
                  <a:lnTo>
                    <a:pt x="147" y="5"/>
                  </a:lnTo>
                  <a:lnTo>
                    <a:pt x="132" y="2"/>
                  </a:lnTo>
                  <a:lnTo>
                    <a:pt x="117" y="0"/>
                  </a:lnTo>
                  <a:lnTo>
                    <a:pt x="10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7" name="Freeform 3641"/>
            <p:cNvSpPr/>
            <p:nvPr/>
          </p:nvSpPr>
          <p:spPr bwMode="auto">
            <a:xfrm>
              <a:off x="4625975" y="3644900"/>
              <a:ext cx="149225" cy="196850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42" y="2"/>
                </a:cxn>
                <a:cxn ang="0">
                  <a:pos x="28" y="3"/>
                </a:cxn>
                <a:cxn ang="0">
                  <a:pos x="13" y="8"/>
                </a:cxn>
                <a:cxn ang="0">
                  <a:pos x="0" y="13"/>
                </a:cxn>
                <a:cxn ang="0">
                  <a:pos x="127" y="247"/>
                </a:cxn>
                <a:cxn ang="0">
                  <a:pos x="127" y="247"/>
                </a:cxn>
                <a:cxn ang="0">
                  <a:pos x="137" y="239"/>
                </a:cxn>
                <a:cxn ang="0">
                  <a:pos x="146" y="231"/>
                </a:cxn>
                <a:cxn ang="0">
                  <a:pos x="156" y="223"/>
                </a:cxn>
                <a:cxn ang="0">
                  <a:pos x="164" y="213"/>
                </a:cxn>
                <a:cxn ang="0">
                  <a:pos x="171" y="202"/>
                </a:cxn>
                <a:cxn ang="0">
                  <a:pos x="176" y="192"/>
                </a:cxn>
                <a:cxn ang="0">
                  <a:pos x="181" y="181"/>
                </a:cxn>
                <a:cxn ang="0">
                  <a:pos x="186" y="168"/>
                </a:cxn>
                <a:cxn ang="0">
                  <a:pos x="187" y="156"/>
                </a:cxn>
                <a:cxn ang="0">
                  <a:pos x="189" y="143"/>
                </a:cxn>
                <a:cxn ang="0">
                  <a:pos x="189" y="132"/>
                </a:cxn>
                <a:cxn ang="0">
                  <a:pos x="189" y="119"/>
                </a:cxn>
                <a:cxn ang="0">
                  <a:pos x="187" y="107"/>
                </a:cxn>
                <a:cxn ang="0">
                  <a:pos x="184" y="94"/>
                </a:cxn>
                <a:cxn ang="0">
                  <a:pos x="179" y="83"/>
                </a:cxn>
                <a:cxn ang="0">
                  <a:pos x="174" y="70"/>
                </a:cxn>
                <a:cxn ang="0">
                  <a:pos x="174" y="70"/>
                </a:cxn>
                <a:cxn ang="0">
                  <a:pos x="163" y="55"/>
                </a:cxn>
                <a:cxn ang="0">
                  <a:pos x="151" y="41"/>
                </a:cxn>
                <a:cxn ang="0">
                  <a:pos x="138" y="29"/>
                </a:cxn>
                <a:cxn ang="0">
                  <a:pos x="124" y="19"/>
                </a:cxn>
                <a:cxn ang="0">
                  <a:pos x="107" y="11"/>
                </a:cxn>
                <a:cxn ang="0">
                  <a:pos x="91" y="5"/>
                </a:cxn>
                <a:cxn ang="0">
                  <a:pos x="73" y="2"/>
                </a:cxn>
                <a:cxn ang="0">
                  <a:pos x="57" y="0"/>
                </a:cxn>
              </a:cxnLst>
              <a:rect l="0" t="0" r="r" b="b"/>
              <a:pathLst>
                <a:path w="189" h="247">
                  <a:moveTo>
                    <a:pt x="57" y="0"/>
                  </a:moveTo>
                  <a:lnTo>
                    <a:pt x="57" y="0"/>
                  </a:lnTo>
                  <a:lnTo>
                    <a:pt x="42" y="2"/>
                  </a:lnTo>
                  <a:lnTo>
                    <a:pt x="28" y="3"/>
                  </a:lnTo>
                  <a:lnTo>
                    <a:pt x="13" y="8"/>
                  </a:lnTo>
                  <a:lnTo>
                    <a:pt x="0" y="13"/>
                  </a:lnTo>
                  <a:lnTo>
                    <a:pt x="127" y="247"/>
                  </a:lnTo>
                  <a:lnTo>
                    <a:pt x="127" y="247"/>
                  </a:lnTo>
                  <a:lnTo>
                    <a:pt x="137" y="239"/>
                  </a:lnTo>
                  <a:lnTo>
                    <a:pt x="146" y="231"/>
                  </a:lnTo>
                  <a:lnTo>
                    <a:pt x="156" y="223"/>
                  </a:lnTo>
                  <a:lnTo>
                    <a:pt x="164" y="213"/>
                  </a:lnTo>
                  <a:lnTo>
                    <a:pt x="171" y="202"/>
                  </a:lnTo>
                  <a:lnTo>
                    <a:pt x="176" y="192"/>
                  </a:lnTo>
                  <a:lnTo>
                    <a:pt x="181" y="181"/>
                  </a:lnTo>
                  <a:lnTo>
                    <a:pt x="186" y="168"/>
                  </a:lnTo>
                  <a:lnTo>
                    <a:pt x="187" y="156"/>
                  </a:lnTo>
                  <a:lnTo>
                    <a:pt x="189" y="143"/>
                  </a:lnTo>
                  <a:lnTo>
                    <a:pt x="189" y="132"/>
                  </a:lnTo>
                  <a:lnTo>
                    <a:pt x="189" y="119"/>
                  </a:lnTo>
                  <a:lnTo>
                    <a:pt x="187" y="107"/>
                  </a:lnTo>
                  <a:lnTo>
                    <a:pt x="184" y="94"/>
                  </a:lnTo>
                  <a:lnTo>
                    <a:pt x="179" y="83"/>
                  </a:lnTo>
                  <a:lnTo>
                    <a:pt x="174" y="70"/>
                  </a:lnTo>
                  <a:lnTo>
                    <a:pt x="174" y="70"/>
                  </a:lnTo>
                  <a:lnTo>
                    <a:pt x="163" y="55"/>
                  </a:lnTo>
                  <a:lnTo>
                    <a:pt x="151" y="41"/>
                  </a:lnTo>
                  <a:lnTo>
                    <a:pt x="138" y="29"/>
                  </a:lnTo>
                  <a:lnTo>
                    <a:pt x="124" y="19"/>
                  </a:lnTo>
                  <a:lnTo>
                    <a:pt x="107" y="11"/>
                  </a:lnTo>
                  <a:lnTo>
                    <a:pt x="91" y="5"/>
                  </a:lnTo>
                  <a:lnTo>
                    <a:pt x="73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E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8" name="Freeform 3642"/>
            <p:cNvSpPr/>
            <p:nvPr/>
          </p:nvSpPr>
          <p:spPr bwMode="auto">
            <a:xfrm>
              <a:off x="4625975" y="3644900"/>
              <a:ext cx="149225" cy="196850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42" y="2"/>
                </a:cxn>
                <a:cxn ang="0">
                  <a:pos x="28" y="3"/>
                </a:cxn>
                <a:cxn ang="0">
                  <a:pos x="13" y="8"/>
                </a:cxn>
                <a:cxn ang="0">
                  <a:pos x="0" y="13"/>
                </a:cxn>
                <a:cxn ang="0">
                  <a:pos x="127" y="247"/>
                </a:cxn>
                <a:cxn ang="0">
                  <a:pos x="127" y="247"/>
                </a:cxn>
                <a:cxn ang="0">
                  <a:pos x="137" y="239"/>
                </a:cxn>
                <a:cxn ang="0">
                  <a:pos x="146" y="231"/>
                </a:cxn>
                <a:cxn ang="0">
                  <a:pos x="156" y="223"/>
                </a:cxn>
                <a:cxn ang="0">
                  <a:pos x="164" y="213"/>
                </a:cxn>
                <a:cxn ang="0">
                  <a:pos x="171" y="202"/>
                </a:cxn>
                <a:cxn ang="0">
                  <a:pos x="176" y="192"/>
                </a:cxn>
                <a:cxn ang="0">
                  <a:pos x="181" y="181"/>
                </a:cxn>
                <a:cxn ang="0">
                  <a:pos x="186" y="168"/>
                </a:cxn>
                <a:cxn ang="0">
                  <a:pos x="187" y="156"/>
                </a:cxn>
                <a:cxn ang="0">
                  <a:pos x="189" y="143"/>
                </a:cxn>
                <a:cxn ang="0">
                  <a:pos x="189" y="132"/>
                </a:cxn>
                <a:cxn ang="0">
                  <a:pos x="189" y="119"/>
                </a:cxn>
                <a:cxn ang="0">
                  <a:pos x="187" y="107"/>
                </a:cxn>
                <a:cxn ang="0">
                  <a:pos x="184" y="94"/>
                </a:cxn>
                <a:cxn ang="0">
                  <a:pos x="179" y="83"/>
                </a:cxn>
                <a:cxn ang="0">
                  <a:pos x="174" y="70"/>
                </a:cxn>
                <a:cxn ang="0">
                  <a:pos x="174" y="70"/>
                </a:cxn>
                <a:cxn ang="0">
                  <a:pos x="163" y="55"/>
                </a:cxn>
                <a:cxn ang="0">
                  <a:pos x="151" y="41"/>
                </a:cxn>
                <a:cxn ang="0">
                  <a:pos x="138" y="29"/>
                </a:cxn>
                <a:cxn ang="0">
                  <a:pos x="124" y="19"/>
                </a:cxn>
                <a:cxn ang="0">
                  <a:pos x="107" y="11"/>
                </a:cxn>
                <a:cxn ang="0">
                  <a:pos x="91" y="5"/>
                </a:cxn>
                <a:cxn ang="0">
                  <a:pos x="73" y="2"/>
                </a:cxn>
                <a:cxn ang="0">
                  <a:pos x="57" y="0"/>
                </a:cxn>
              </a:cxnLst>
              <a:rect l="0" t="0" r="r" b="b"/>
              <a:pathLst>
                <a:path w="189" h="247">
                  <a:moveTo>
                    <a:pt x="57" y="0"/>
                  </a:moveTo>
                  <a:lnTo>
                    <a:pt x="57" y="0"/>
                  </a:lnTo>
                  <a:lnTo>
                    <a:pt x="42" y="2"/>
                  </a:lnTo>
                  <a:lnTo>
                    <a:pt x="28" y="3"/>
                  </a:lnTo>
                  <a:lnTo>
                    <a:pt x="13" y="8"/>
                  </a:lnTo>
                  <a:lnTo>
                    <a:pt x="0" y="13"/>
                  </a:lnTo>
                  <a:lnTo>
                    <a:pt x="127" y="247"/>
                  </a:lnTo>
                  <a:lnTo>
                    <a:pt x="127" y="247"/>
                  </a:lnTo>
                  <a:lnTo>
                    <a:pt x="137" y="239"/>
                  </a:lnTo>
                  <a:lnTo>
                    <a:pt x="146" y="231"/>
                  </a:lnTo>
                  <a:lnTo>
                    <a:pt x="156" y="223"/>
                  </a:lnTo>
                  <a:lnTo>
                    <a:pt x="164" y="213"/>
                  </a:lnTo>
                  <a:lnTo>
                    <a:pt x="171" y="202"/>
                  </a:lnTo>
                  <a:lnTo>
                    <a:pt x="176" y="192"/>
                  </a:lnTo>
                  <a:lnTo>
                    <a:pt x="181" y="181"/>
                  </a:lnTo>
                  <a:lnTo>
                    <a:pt x="186" y="168"/>
                  </a:lnTo>
                  <a:lnTo>
                    <a:pt x="187" y="156"/>
                  </a:lnTo>
                  <a:lnTo>
                    <a:pt x="189" y="143"/>
                  </a:lnTo>
                  <a:lnTo>
                    <a:pt x="189" y="132"/>
                  </a:lnTo>
                  <a:lnTo>
                    <a:pt x="189" y="119"/>
                  </a:lnTo>
                  <a:lnTo>
                    <a:pt x="187" y="107"/>
                  </a:lnTo>
                  <a:lnTo>
                    <a:pt x="184" y="94"/>
                  </a:lnTo>
                  <a:lnTo>
                    <a:pt x="179" y="83"/>
                  </a:lnTo>
                  <a:lnTo>
                    <a:pt x="174" y="70"/>
                  </a:lnTo>
                  <a:lnTo>
                    <a:pt x="174" y="70"/>
                  </a:lnTo>
                  <a:lnTo>
                    <a:pt x="163" y="55"/>
                  </a:lnTo>
                  <a:lnTo>
                    <a:pt x="151" y="41"/>
                  </a:lnTo>
                  <a:lnTo>
                    <a:pt x="138" y="29"/>
                  </a:lnTo>
                  <a:lnTo>
                    <a:pt x="124" y="19"/>
                  </a:lnTo>
                  <a:lnTo>
                    <a:pt x="107" y="11"/>
                  </a:lnTo>
                  <a:lnTo>
                    <a:pt x="91" y="5"/>
                  </a:lnTo>
                  <a:lnTo>
                    <a:pt x="73" y="2"/>
                  </a:lnTo>
                  <a:lnTo>
                    <a:pt x="57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9" name="Freeform 3643"/>
            <p:cNvSpPr/>
            <p:nvPr/>
          </p:nvSpPr>
          <p:spPr bwMode="auto">
            <a:xfrm>
              <a:off x="4573587" y="3559175"/>
              <a:ext cx="11113" cy="158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3" y="6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3" y="0"/>
                </a:cxn>
              </a:cxnLst>
              <a:rect l="0" t="0" r="r" b="b"/>
              <a:pathLst>
                <a:path w="15" h="19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0" name="Freeform 3644"/>
            <p:cNvSpPr/>
            <p:nvPr/>
          </p:nvSpPr>
          <p:spPr bwMode="auto">
            <a:xfrm>
              <a:off x="4573587" y="3559175"/>
              <a:ext cx="11113" cy="158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3" y="6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3" y="0"/>
                </a:cxn>
              </a:cxnLst>
              <a:rect l="0" t="0" r="r" b="b"/>
              <a:pathLst>
                <a:path w="15" h="19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1" name="Freeform 3645"/>
            <p:cNvSpPr/>
            <p:nvPr/>
          </p:nvSpPr>
          <p:spPr bwMode="auto">
            <a:xfrm>
              <a:off x="4591050" y="3554412"/>
              <a:ext cx="12700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3" y="15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5" y="15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8" y="0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2" name="Freeform 3646"/>
            <p:cNvSpPr/>
            <p:nvPr/>
          </p:nvSpPr>
          <p:spPr bwMode="auto">
            <a:xfrm>
              <a:off x="4591050" y="3554412"/>
              <a:ext cx="12700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3" y="15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5" y="15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8" y="0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3" name="Freeform 3647"/>
            <p:cNvSpPr/>
            <p:nvPr/>
          </p:nvSpPr>
          <p:spPr bwMode="auto">
            <a:xfrm>
              <a:off x="4760912" y="3559175"/>
              <a:ext cx="20638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8" y="23"/>
                </a:cxn>
                <a:cxn ang="0">
                  <a:pos x="11" y="23"/>
                </a:cxn>
                <a:cxn ang="0">
                  <a:pos x="11" y="23"/>
                </a:cxn>
                <a:cxn ang="0">
                  <a:pos x="16" y="23"/>
                </a:cxn>
                <a:cxn ang="0">
                  <a:pos x="21" y="19"/>
                </a:cxn>
                <a:cxn ang="0">
                  <a:pos x="23" y="16"/>
                </a:cxn>
                <a:cxn ang="0">
                  <a:pos x="24" y="11"/>
                </a:cxn>
                <a:cxn ang="0">
                  <a:pos x="24" y="11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11" y="0"/>
                </a:cxn>
              </a:cxnLst>
              <a:rect l="0" t="0" r="r" b="b"/>
              <a:pathLst>
                <a:path w="24" h="23">
                  <a:moveTo>
                    <a:pt x="11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6" y="23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4" name="Freeform 3648"/>
            <p:cNvSpPr/>
            <p:nvPr/>
          </p:nvSpPr>
          <p:spPr bwMode="auto">
            <a:xfrm>
              <a:off x="4760912" y="3559175"/>
              <a:ext cx="20638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8" y="23"/>
                </a:cxn>
                <a:cxn ang="0">
                  <a:pos x="11" y="23"/>
                </a:cxn>
                <a:cxn ang="0">
                  <a:pos x="11" y="23"/>
                </a:cxn>
                <a:cxn ang="0">
                  <a:pos x="16" y="23"/>
                </a:cxn>
                <a:cxn ang="0">
                  <a:pos x="21" y="19"/>
                </a:cxn>
                <a:cxn ang="0">
                  <a:pos x="23" y="16"/>
                </a:cxn>
                <a:cxn ang="0">
                  <a:pos x="24" y="11"/>
                </a:cxn>
                <a:cxn ang="0">
                  <a:pos x="24" y="11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11" y="0"/>
                </a:cxn>
              </a:cxnLst>
              <a:rect l="0" t="0" r="r" b="b"/>
              <a:pathLst>
                <a:path w="24" h="23">
                  <a:moveTo>
                    <a:pt x="11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6" y="23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1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5" name="Freeform 3649"/>
            <p:cNvSpPr/>
            <p:nvPr/>
          </p:nvSpPr>
          <p:spPr bwMode="auto">
            <a:xfrm>
              <a:off x="4808537" y="3600450"/>
              <a:ext cx="19050" cy="190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6"/>
                </a:cxn>
                <a:cxn ang="0">
                  <a:pos x="3" y="21"/>
                </a:cxn>
                <a:cxn ang="0">
                  <a:pos x="8" y="23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6" y="23"/>
                </a:cxn>
                <a:cxn ang="0">
                  <a:pos x="21" y="21"/>
                </a:cxn>
                <a:cxn ang="0">
                  <a:pos x="22" y="16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2" y="8"/>
                </a:cxn>
                <a:cxn ang="0">
                  <a:pos x="21" y="3"/>
                </a:cxn>
                <a:cxn ang="0">
                  <a:pos x="16" y="2"/>
                </a:cxn>
                <a:cxn ang="0">
                  <a:pos x="13" y="0"/>
                </a:cxn>
              </a:cxnLst>
              <a:rect l="0" t="0" r="r" b="b"/>
              <a:pathLst>
                <a:path w="24" h="24">
                  <a:moveTo>
                    <a:pt x="13" y="0"/>
                  </a:moveTo>
                  <a:lnTo>
                    <a:pt x="13" y="0"/>
                  </a:lnTo>
                  <a:lnTo>
                    <a:pt x="8" y="2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21" y="21"/>
                  </a:lnTo>
                  <a:lnTo>
                    <a:pt x="22" y="16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2" y="8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6" name="Freeform 3650"/>
            <p:cNvSpPr/>
            <p:nvPr/>
          </p:nvSpPr>
          <p:spPr bwMode="auto">
            <a:xfrm>
              <a:off x="4808537" y="3600450"/>
              <a:ext cx="19050" cy="190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6"/>
                </a:cxn>
                <a:cxn ang="0">
                  <a:pos x="3" y="21"/>
                </a:cxn>
                <a:cxn ang="0">
                  <a:pos x="8" y="23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6" y="23"/>
                </a:cxn>
                <a:cxn ang="0">
                  <a:pos x="21" y="21"/>
                </a:cxn>
                <a:cxn ang="0">
                  <a:pos x="22" y="16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2" y="8"/>
                </a:cxn>
                <a:cxn ang="0">
                  <a:pos x="21" y="3"/>
                </a:cxn>
                <a:cxn ang="0">
                  <a:pos x="16" y="2"/>
                </a:cxn>
                <a:cxn ang="0">
                  <a:pos x="13" y="0"/>
                </a:cxn>
              </a:cxnLst>
              <a:rect l="0" t="0" r="r" b="b"/>
              <a:pathLst>
                <a:path w="24" h="24">
                  <a:moveTo>
                    <a:pt x="13" y="0"/>
                  </a:moveTo>
                  <a:lnTo>
                    <a:pt x="13" y="0"/>
                  </a:lnTo>
                  <a:lnTo>
                    <a:pt x="8" y="2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21" y="21"/>
                  </a:lnTo>
                  <a:lnTo>
                    <a:pt x="22" y="16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2" y="8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7" name="Freeform 3651"/>
            <p:cNvSpPr/>
            <p:nvPr/>
          </p:nvSpPr>
          <p:spPr bwMode="auto">
            <a:xfrm>
              <a:off x="4741862" y="3554412"/>
              <a:ext cx="12700" cy="142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5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12" y="16"/>
                </a:cxn>
                <a:cxn ang="0">
                  <a:pos x="14" y="15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9" y="0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8" name="Freeform 3652"/>
            <p:cNvSpPr/>
            <p:nvPr/>
          </p:nvSpPr>
          <p:spPr bwMode="auto">
            <a:xfrm>
              <a:off x="4741862" y="3554412"/>
              <a:ext cx="12700" cy="142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5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12" y="16"/>
                </a:cxn>
                <a:cxn ang="0">
                  <a:pos x="14" y="15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9" y="0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9" name="Freeform 3653"/>
            <p:cNvSpPr/>
            <p:nvPr/>
          </p:nvSpPr>
          <p:spPr bwMode="auto">
            <a:xfrm>
              <a:off x="4783137" y="3568700"/>
              <a:ext cx="14288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4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4" y="14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8" y="0"/>
                </a:cxn>
              </a:cxnLst>
              <a:rect l="0" t="0" r="r" b="b"/>
              <a:pathLst>
                <a:path w="18" h="16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0" name="Freeform 3654"/>
            <p:cNvSpPr/>
            <p:nvPr/>
          </p:nvSpPr>
          <p:spPr bwMode="auto">
            <a:xfrm>
              <a:off x="4783137" y="3568700"/>
              <a:ext cx="14288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4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4" y="14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8" y="0"/>
                </a:cxn>
              </a:cxnLst>
              <a:rect l="0" t="0" r="r" b="b"/>
              <a:pathLst>
                <a:path w="18" h="16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1" name="Freeform 3655"/>
            <p:cNvSpPr/>
            <p:nvPr/>
          </p:nvSpPr>
          <p:spPr bwMode="auto">
            <a:xfrm>
              <a:off x="4792662" y="3587750"/>
              <a:ext cx="14288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3" y="14"/>
                </a:cxn>
                <a:cxn ang="0">
                  <a:pos x="5" y="16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5" y="14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2" name="Freeform 3656"/>
            <p:cNvSpPr/>
            <p:nvPr/>
          </p:nvSpPr>
          <p:spPr bwMode="auto">
            <a:xfrm>
              <a:off x="4792662" y="3587750"/>
              <a:ext cx="14288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3" y="14"/>
                </a:cxn>
                <a:cxn ang="0">
                  <a:pos x="5" y="16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5" y="14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3" name="Freeform 3657"/>
            <p:cNvSpPr/>
            <p:nvPr/>
          </p:nvSpPr>
          <p:spPr bwMode="auto">
            <a:xfrm>
              <a:off x="4845050" y="3638550"/>
              <a:ext cx="19050" cy="190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8" y="23"/>
                </a:cxn>
                <a:cxn ang="0">
                  <a:pos x="13" y="23"/>
                </a:cxn>
                <a:cxn ang="0">
                  <a:pos x="13" y="23"/>
                </a:cxn>
                <a:cxn ang="0">
                  <a:pos x="18" y="21"/>
                </a:cxn>
                <a:cxn ang="0">
                  <a:pos x="23" y="18"/>
                </a:cxn>
                <a:cxn ang="0">
                  <a:pos x="23" y="18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3" y="5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6" y="0"/>
                </a:cxn>
                <a:cxn ang="0">
                  <a:pos x="13" y="0"/>
                </a:cxn>
              </a:cxnLst>
              <a:rect l="0" t="0" r="r" b="b"/>
              <a:pathLst>
                <a:path w="25" h="23">
                  <a:moveTo>
                    <a:pt x="13" y="0"/>
                  </a:moveTo>
                  <a:lnTo>
                    <a:pt x="13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8" y="21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3" y="5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4" name="Freeform 3658"/>
            <p:cNvSpPr/>
            <p:nvPr/>
          </p:nvSpPr>
          <p:spPr bwMode="auto">
            <a:xfrm>
              <a:off x="4845050" y="3638550"/>
              <a:ext cx="19050" cy="190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8" y="23"/>
                </a:cxn>
                <a:cxn ang="0">
                  <a:pos x="13" y="23"/>
                </a:cxn>
                <a:cxn ang="0">
                  <a:pos x="13" y="23"/>
                </a:cxn>
                <a:cxn ang="0">
                  <a:pos x="18" y="21"/>
                </a:cxn>
                <a:cxn ang="0">
                  <a:pos x="23" y="18"/>
                </a:cxn>
                <a:cxn ang="0">
                  <a:pos x="23" y="18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3" y="5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6" y="0"/>
                </a:cxn>
                <a:cxn ang="0">
                  <a:pos x="13" y="0"/>
                </a:cxn>
              </a:cxnLst>
              <a:rect l="0" t="0" r="r" b="b"/>
              <a:pathLst>
                <a:path w="25" h="23">
                  <a:moveTo>
                    <a:pt x="13" y="0"/>
                  </a:moveTo>
                  <a:lnTo>
                    <a:pt x="13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8" y="21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3" y="5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5" name="Freeform 3659"/>
            <p:cNvSpPr/>
            <p:nvPr/>
          </p:nvSpPr>
          <p:spPr bwMode="auto">
            <a:xfrm>
              <a:off x="4860925" y="3700462"/>
              <a:ext cx="19050" cy="17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5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7" y="23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3" y="13"/>
                </a:cxn>
                <a:cxn ang="0">
                  <a:pos x="23" y="10"/>
                </a:cxn>
                <a:cxn ang="0">
                  <a:pos x="22" y="5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12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6" name="Freeform 3660"/>
            <p:cNvSpPr/>
            <p:nvPr/>
          </p:nvSpPr>
          <p:spPr bwMode="auto">
            <a:xfrm>
              <a:off x="4860925" y="3700462"/>
              <a:ext cx="19050" cy="17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5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8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7" y="23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3" y="13"/>
                </a:cxn>
                <a:cxn ang="0">
                  <a:pos x="23" y="10"/>
                </a:cxn>
                <a:cxn ang="0">
                  <a:pos x="22" y="5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2" y="0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lnTo>
                    <a:pt x="12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7" name="Freeform 3661"/>
            <p:cNvSpPr/>
            <p:nvPr/>
          </p:nvSpPr>
          <p:spPr bwMode="auto">
            <a:xfrm>
              <a:off x="4830762" y="3624262"/>
              <a:ext cx="14288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0" y="0"/>
                </a:cxn>
              </a:cxnLst>
              <a:rect l="0" t="0" r="r" b="b"/>
              <a:pathLst>
                <a:path w="18" h="17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8" name="Freeform 3662"/>
            <p:cNvSpPr/>
            <p:nvPr/>
          </p:nvSpPr>
          <p:spPr bwMode="auto">
            <a:xfrm>
              <a:off x="4830762" y="3624262"/>
              <a:ext cx="14288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0" y="0"/>
                </a:cxn>
              </a:cxnLst>
              <a:rect l="0" t="0" r="r" b="b"/>
              <a:pathLst>
                <a:path w="18" h="17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9" name="Freeform 3663"/>
            <p:cNvSpPr/>
            <p:nvPr/>
          </p:nvSpPr>
          <p:spPr bwMode="auto">
            <a:xfrm>
              <a:off x="4859337" y="3659187"/>
              <a:ext cx="12700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0" name="Freeform 3664"/>
            <p:cNvSpPr/>
            <p:nvPr/>
          </p:nvSpPr>
          <p:spPr bwMode="auto">
            <a:xfrm>
              <a:off x="4859337" y="3659187"/>
              <a:ext cx="12700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1" name="Freeform 3665"/>
            <p:cNvSpPr/>
            <p:nvPr/>
          </p:nvSpPr>
          <p:spPr bwMode="auto">
            <a:xfrm>
              <a:off x="4857750" y="3679825"/>
              <a:ext cx="12700" cy="127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2" y="17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4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9" y="0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2" name="Freeform 3666"/>
            <p:cNvSpPr/>
            <p:nvPr/>
          </p:nvSpPr>
          <p:spPr bwMode="auto">
            <a:xfrm>
              <a:off x="4857750" y="3679825"/>
              <a:ext cx="12700" cy="127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2" y="17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4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9" y="0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3" name="Freeform 3667"/>
            <p:cNvSpPr/>
            <p:nvPr/>
          </p:nvSpPr>
          <p:spPr bwMode="auto">
            <a:xfrm>
              <a:off x="4659312" y="3533775"/>
              <a:ext cx="19050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5" y="23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1" y="20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8" y="2"/>
                </a:cxn>
                <a:cxn ang="0">
                  <a:pos x="12" y="0"/>
                </a:cxn>
              </a:cxnLst>
              <a:rect l="0" t="0" r="r" b="b"/>
              <a:pathLst>
                <a:path w="23" h="25">
                  <a:moveTo>
                    <a:pt x="12" y="0"/>
                  </a:moveTo>
                  <a:lnTo>
                    <a:pt x="12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1" y="20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4" name="Freeform 3668"/>
            <p:cNvSpPr/>
            <p:nvPr/>
          </p:nvSpPr>
          <p:spPr bwMode="auto">
            <a:xfrm>
              <a:off x="4659312" y="3533775"/>
              <a:ext cx="19050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5" y="23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1" y="20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8" y="2"/>
                </a:cxn>
                <a:cxn ang="0">
                  <a:pos x="12" y="0"/>
                </a:cxn>
              </a:cxnLst>
              <a:rect l="0" t="0" r="r" b="b"/>
              <a:pathLst>
                <a:path w="23" h="25">
                  <a:moveTo>
                    <a:pt x="12" y="0"/>
                  </a:moveTo>
                  <a:lnTo>
                    <a:pt x="12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1" y="20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2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5" name="Freeform 3669"/>
            <p:cNvSpPr/>
            <p:nvPr/>
          </p:nvSpPr>
          <p:spPr bwMode="auto">
            <a:xfrm>
              <a:off x="4638675" y="3540125"/>
              <a:ext cx="12700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5" y="15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6" name="Freeform 3670"/>
            <p:cNvSpPr/>
            <p:nvPr/>
          </p:nvSpPr>
          <p:spPr bwMode="auto">
            <a:xfrm>
              <a:off x="4638675" y="3540125"/>
              <a:ext cx="12700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5" y="15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7" name="Freeform 3671"/>
            <p:cNvSpPr/>
            <p:nvPr/>
          </p:nvSpPr>
          <p:spPr bwMode="auto">
            <a:xfrm>
              <a:off x="4683125" y="3533775"/>
              <a:ext cx="12700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1" y="17"/>
                </a:cxn>
                <a:cxn ang="0">
                  <a:pos x="11" y="17"/>
                </a:cxn>
                <a:cxn ang="0">
                  <a:pos x="14" y="15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8" name="Freeform 3672"/>
            <p:cNvSpPr/>
            <p:nvPr/>
          </p:nvSpPr>
          <p:spPr bwMode="auto">
            <a:xfrm>
              <a:off x="4683125" y="3533775"/>
              <a:ext cx="12700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1" y="17"/>
                </a:cxn>
                <a:cxn ang="0">
                  <a:pos x="11" y="17"/>
                </a:cxn>
                <a:cxn ang="0">
                  <a:pos x="14" y="15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9" name="Freeform 3673"/>
            <p:cNvSpPr/>
            <p:nvPr/>
          </p:nvSpPr>
          <p:spPr bwMode="auto">
            <a:xfrm>
              <a:off x="4699000" y="3544887"/>
              <a:ext cx="14288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4" y="15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0" name="Freeform 3674"/>
            <p:cNvSpPr/>
            <p:nvPr/>
          </p:nvSpPr>
          <p:spPr bwMode="auto">
            <a:xfrm>
              <a:off x="4699000" y="3544887"/>
              <a:ext cx="14288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4" y="15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1" name="Freeform 3675"/>
            <p:cNvSpPr/>
            <p:nvPr/>
          </p:nvSpPr>
          <p:spPr bwMode="auto">
            <a:xfrm>
              <a:off x="4860925" y="3756025"/>
              <a:ext cx="19050" cy="206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7" y="23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2" y="20"/>
                </a:cxn>
                <a:cxn ang="0">
                  <a:pos x="25" y="15"/>
                </a:cxn>
                <a:cxn ang="0">
                  <a:pos x="25" y="11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18" y="2"/>
                </a:cxn>
                <a:cxn ang="0">
                  <a:pos x="13" y="0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13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2" y="20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2" name="Freeform 3676"/>
            <p:cNvSpPr/>
            <p:nvPr/>
          </p:nvSpPr>
          <p:spPr bwMode="auto">
            <a:xfrm>
              <a:off x="4860925" y="3756025"/>
              <a:ext cx="19050" cy="206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7" y="23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2" y="20"/>
                </a:cxn>
                <a:cxn ang="0">
                  <a:pos x="25" y="15"/>
                </a:cxn>
                <a:cxn ang="0">
                  <a:pos x="25" y="11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18" y="2"/>
                </a:cxn>
                <a:cxn ang="0">
                  <a:pos x="13" y="0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13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2" y="20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8" y="2"/>
                  </a:lnTo>
                  <a:lnTo>
                    <a:pt x="1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3" name="Freeform 3677"/>
            <p:cNvSpPr/>
            <p:nvPr/>
          </p:nvSpPr>
          <p:spPr bwMode="auto">
            <a:xfrm>
              <a:off x="4846637" y="3817937"/>
              <a:ext cx="19050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5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22" y="19"/>
                </a:cxn>
                <a:cxn ang="0">
                  <a:pos x="23" y="16"/>
                </a:cxn>
                <a:cxn ang="0">
                  <a:pos x="23" y="11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18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2" y="19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4" name="Freeform 3678"/>
            <p:cNvSpPr/>
            <p:nvPr/>
          </p:nvSpPr>
          <p:spPr bwMode="auto">
            <a:xfrm>
              <a:off x="4846637" y="3817937"/>
              <a:ext cx="19050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5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22" y="19"/>
                </a:cxn>
                <a:cxn ang="0">
                  <a:pos x="23" y="16"/>
                </a:cxn>
                <a:cxn ang="0">
                  <a:pos x="23" y="11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18" y="1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2" y="19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8" y="1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5" name="Freeform 3679"/>
            <p:cNvSpPr/>
            <p:nvPr/>
          </p:nvSpPr>
          <p:spPr bwMode="auto">
            <a:xfrm>
              <a:off x="4859337" y="3735387"/>
              <a:ext cx="12700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5" y="16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6" y="15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0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15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6" name="Freeform 3680"/>
            <p:cNvSpPr/>
            <p:nvPr/>
          </p:nvSpPr>
          <p:spPr bwMode="auto">
            <a:xfrm>
              <a:off x="4859337" y="3735387"/>
              <a:ext cx="12700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5" y="16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6" y="15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0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6" y="15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7" name="Freeform 3681"/>
            <p:cNvSpPr/>
            <p:nvPr/>
          </p:nvSpPr>
          <p:spPr bwMode="auto">
            <a:xfrm>
              <a:off x="4865687" y="3779837"/>
              <a:ext cx="14288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5" y="17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6" y="13"/>
                </a:cxn>
                <a:cxn ang="0">
                  <a:pos x="16" y="12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8" h="17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8" name="Freeform 3682"/>
            <p:cNvSpPr/>
            <p:nvPr/>
          </p:nvSpPr>
          <p:spPr bwMode="auto">
            <a:xfrm>
              <a:off x="4865687" y="3779837"/>
              <a:ext cx="14288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5" y="17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6" y="13"/>
                </a:cxn>
                <a:cxn ang="0">
                  <a:pos x="16" y="12"/>
                </a:cxn>
                <a:cxn ang="0">
                  <a:pos x="18" y="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8" h="17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9" name="Freeform 3683"/>
            <p:cNvSpPr/>
            <p:nvPr/>
          </p:nvSpPr>
          <p:spPr bwMode="auto">
            <a:xfrm>
              <a:off x="4854575" y="3797300"/>
              <a:ext cx="12700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5" y="17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5" y="15"/>
                </a:cxn>
                <a:cxn ang="0">
                  <a:pos x="16" y="12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0" name="Freeform 3684"/>
            <p:cNvSpPr/>
            <p:nvPr/>
          </p:nvSpPr>
          <p:spPr bwMode="auto">
            <a:xfrm>
              <a:off x="4854575" y="3797300"/>
              <a:ext cx="12700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5" y="17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5" y="15"/>
                </a:cxn>
                <a:cxn ang="0">
                  <a:pos x="16" y="12"/>
                </a:cxn>
                <a:cxn ang="0">
                  <a:pos x="16" y="9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8" y="0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1" name="Freeform 3685"/>
            <p:cNvSpPr/>
            <p:nvPr/>
          </p:nvSpPr>
          <p:spPr bwMode="auto">
            <a:xfrm>
              <a:off x="4830762" y="3868737"/>
              <a:ext cx="19050" cy="174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4" y="20"/>
                </a:cxn>
                <a:cxn ang="0">
                  <a:pos x="7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3" y="23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20" y="21"/>
                </a:cxn>
                <a:cxn ang="0">
                  <a:pos x="23" y="16"/>
                </a:cxn>
                <a:cxn ang="0">
                  <a:pos x="25" y="13"/>
                </a:cxn>
                <a:cxn ang="0">
                  <a:pos x="25" y="13"/>
                </a:cxn>
                <a:cxn ang="0">
                  <a:pos x="25" y="8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5" h="23">
                  <a:moveTo>
                    <a:pt x="13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3" y="16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8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2" name="Freeform 3686"/>
            <p:cNvSpPr/>
            <p:nvPr/>
          </p:nvSpPr>
          <p:spPr bwMode="auto">
            <a:xfrm>
              <a:off x="4830762" y="3868737"/>
              <a:ext cx="19050" cy="1746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4" y="20"/>
                </a:cxn>
                <a:cxn ang="0">
                  <a:pos x="7" y="23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13" y="23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20" y="21"/>
                </a:cxn>
                <a:cxn ang="0">
                  <a:pos x="23" y="16"/>
                </a:cxn>
                <a:cxn ang="0">
                  <a:pos x="25" y="13"/>
                </a:cxn>
                <a:cxn ang="0">
                  <a:pos x="25" y="13"/>
                </a:cxn>
                <a:cxn ang="0">
                  <a:pos x="25" y="8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5" h="23">
                  <a:moveTo>
                    <a:pt x="13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3" y="16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8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3" name="Freeform 3687"/>
            <p:cNvSpPr/>
            <p:nvPr/>
          </p:nvSpPr>
          <p:spPr bwMode="auto">
            <a:xfrm>
              <a:off x="4784725" y="3910012"/>
              <a:ext cx="19050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9"/>
                </a:cxn>
                <a:cxn ang="0">
                  <a:pos x="5" y="23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0" y="21"/>
                </a:cxn>
                <a:cxn ang="0">
                  <a:pos x="21" y="18"/>
                </a:cxn>
                <a:cxn ang="0">
                  <a:pos x="23" y="13"/>
                </a:cxn>
                <a:cxn ang="0">
                  <a:pos x="23" y="13"/>
                </a:cxn>
                <a:cxn ang="0">
                  <a:pos x="23" y="8"/>
                </a:cxn>
                <a:cxn ang="0">
                  <a:pos x="20" y="5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8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4" name="Freeform 3688"/>
            <p:cNvSpPr/>
            <p:nvPr/>
          </p:nvSpPr>
          <p:spPr bwMode="auto">
            <a:xfrm>
              <a:off x="4784725" y="3910012"/>
              <a:ext cx="19050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9"/>
                </a:cxn>
                <a:cxn ang="0">
                  <a:pos x="5" y="23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0" y="21"/>
                </a:cxn>
                <a:cxn ang="0">
                  <a:pos x="21" y="18"/>
                </a:cxn>
                <a:cxn ang="0">
                  <a:pos x="23" y="13"/>
                </a:cxn>
                <a:cxn ang="0">
                  <a:pos x="23" y="13"/>
                </a:cxn>
                <a:cxn ang="0">
                  <a:pos x="23" y="8"/>
                </a:cxn>
                <a:cxn ang="0">
                  <a:pos x="20" y="5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2" y="0"/>
                </a:cxn>
              </a:cxnLst>
              <a:rect l="0" t="0" r="r" b="b"/>
              <a:pathLst>
                <a:path w="23" h="24">
                  <a:moveTo>
                    <a:pt x="12" y="0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8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5" name="Freeform 3689"/>
            <p:cNvSpPr/>
            <p:nvPr/>
          </p:nvSpPr>
          <p:spPr bwMode="auto">
            <a:xfrm>
              <a:off x="4841875" y="3848100"/>
              <a:ext cx="12700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3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6" name="Freeform 3690"/>
            <p:cNvSpPr/>
            <p:nvPr/>
          </p:nvSpPr>
          <p:spPr bwMode="auto">
            <a:xfrm>
              <a:off x="4841875" y="3848100"/>
              <a:ext cx="12700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3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7" name="Freeform 3691"/>
            <p:cNvSpPr/>
            <p:nvPr/>
          </p:nvSpPr>
          <p:spPr bwMode="auto">
            <a:xfrm>
              <a:off x="4824412" y="3889375"/>
              <a:ext cx="14288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2" y="16"/>
                </a:cxn>
                <a:cxn ang="0">
                  <a:pos x="15" y="15"/>
                </a:cxn>
                <a:cxn ang="0">
                  <a:pos x="16" y="13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5" y="15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8" name="Freeform 3692"/>
            <p:cNvSpPr/>
            <p:nvPr/>
          </p:nvSpPr>
          <p:spPr bwMode="auto">
            <a:xfrm>
              <a:off x="4824412" y="3889375"/>
              <a:ext cx="14288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2" y="16"/>
                </a:cxn>
                <a:cxn ang="0">
                  <a:pos x="15" y="15"/>
                </a:cxn>
                <a:cxn ang="0">
                  <a:pos x="16" y="13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5" y="15"/>
                  </a:lnTo>
                  <a:lnTo>
                    <a:pt x="16" y="13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9" name="Freeform 3693"/>
            <p:cNvSpPr/>
            <p:nvPr/>
          </p:nvSpPr>
          <p:spPr bwMode="auto">
            <a:xfrm>
              <a:off x="4803775" y="3895725"/>
              <a:ext cx="12700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1" y="16"/>
                </a:cxn>
                <a:cxn ang="0">
                  <a:pos x="14" y="15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0745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0" name="Freeform 3694"/>
            <p:cNvSpPr/>
            <p:nvPr/>
          </p:nvSpPr>
          <p:spPr bwMode="auto">
            <a:xfrm>
              <a:off x="4803775" y="3895725"/>
              <a:ext cx="12700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5" y="16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1" y="16"/>
                </a:cxn>
                <a:cxn ang="0">
                  <a:pos x="14" y="15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1" name="Freeform 3695"/>
            <p:cNvSpPr/>
            <p:nvPr/>
          </p:nvSpPr>
          <p:spPr bwMode="auto">
            <a:xfrm>
              <a:off x="4902200" y="3211512"/>
              <a:ext cx="177800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6"/>
                </a:cxn>
                <a:cxn ang="0">
                  <a:pos x="149" y="161"/>
                </a:cxn>
                <a:cxn ang="0">
                  <a:pos x="175" y="180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193" y="192"/>
                </a:cxn>
                <a:cxn ang="0">
                  <a:pos x="198" y="192"/>
                </a:cxn>
                <a:cxn ang="0">
                  <a:pos x="198" y="192"/>
                </a:cxn>
                <a:cxn ang="0">
                  <a:pos x="202" y="192"/>
                </a:cxn>
                <a:cxn ang="0">
                  <a:pos x="206" y="189"/>
                </a:cxn>
                <a:cxn ang="0">
                  <a:pos x="222" y="164"/>
                </a:cxn>
                <a:cxn ang="0">
                  <a:pos x="222" y="164"/>
                </a:cxn>
                <a:cxn ang="0">
                  <a:pos x="224" y="159"/>
                </a:cxn>
                <a:cxn ang="0">
                  <a:pos x="224" y="156"/>
                </a:cxn>
                <a:cxn ang="0">
                  <a:pos x="220" y="151"/>
                </a:cxn>
                <a:cxn ang="0">
                  <a:pos x="215" y="146"/>
                </a:cxn>
                <a:cxn ang="0">
                  <a:pos x="202" y="138"/>
                </a:cxn>
                <a:cxn ang="0">
                  <a:pos x="176" y="119"/>
                </a:cxn>
                <a:cxn ang="0">
                  <a:pos x="0" y="0"/>
                </a:cxn>
              </a:cxnLst>
              <a:rect l="0" t="0" r="r" b="b"/>
              <a:pathLst>
                <a:path w="224" h="192">
                  <a:moveTo>
                    <a:pt x="0" y="0"/>
                  </a:moveTo>
                  <a:lnTo>
                    <a:pt x="38" y="86"/>
                  </a:lnTo>
                  <a:lnTo>
                    <a:pt x="149" y="161"/>
                  </a:lnTo>
                  <a:lnTo>
                    <a:pt x="175" y="180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93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202" y="192"/>
                  </a:lnTo>
                  <a:lnTo>
                    <a:pt x="206" y="189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24" y="159"/>
                  </a:lnTo>
                  <a:lnTo>
                    <a:pt x="224" y="156"/>
                  </a:lnTo>
                  <a:lnTo>
                    <a:pt x="220" y="151"/>
                  </a:lnTo>
                  <a:lnTo>
                    <a:pt x="215" y="146"/>
                  </a:lnTo>
                  <a:lnTo>
                    <a:pt x="202" y="138"/>
                  </a:lnTo>
                  <a:lnTo>
                    <a:pt x="176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1C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2" name="Freeform 3696"/>
            <p:cNvSpPr/>
            <p:nvPr/>
          </p:nvSpPr>
          <p:spPr bwMode="auto">
            <a:xfrm>
              <a:off x="4902200" y="3211512"/>
              <a:ext cx="177800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6"/>
                </a:cxn>
                <a:cxn ang="0">
                  <a:pos x="149" y="161"/>
                </a:cxn>
                <a:cxn ang="0">
                  <a:pos x="175" y="180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193" y="192"/>
                </a:cxn>
                <a:cxn ang="0">
                  <a:pos x="198" y="192"/>
                </a:cxn>
                <a:cxn ang="0">
                  <a:pos x="198" y="192"/>
                </a:cxn>
                <a:cxn ang="0">
                  <a:pos x="202" y="192"/>
                </a:cxn>
                <a:cxn ang="0">
                  <a:pos x="206" y="189"/>
                </a:cxn>
                <a:cxn ang="0">
                  <a:pos x="222" y="164"/>
                </a:cxn>
                <a:cxn ang="0">
                  <a:pos x="222" y="164"/>
                </a:cxn>
                <a:cxn ang="0">
                  <a:pos x="224" y="159"/>
                </a:cxn>
                <a:cxn ang="0">
                  <a:pos x="224" y="156"/>
                </a:cxn>
                <a:cxn ang="0">
                  <a:pos x="220" y="151"/>
                </a:cxn>
                <a:cxn ang="0">
                  <a:pos x="215" y="146"/>
                </a:cxn>
                <a:cxn ang="0">
                  <a:pos x="202" y="138"/>
                </a:cxn>
                <a:cxn ang="0">
                  <a:pos x="176" y="119"/>
                </a:cxn>
                <a:cxn ang="0">
                  <a:pos x="0" y="0"/>
                </a:cxn>
              </a:cxnLst>
              <a:rect l="0" t="0" r="r" b="b"/>
              <a:pathLst>
                <a:path w="224" h="192">
                  <a:moveTo>
                    <a:pt x="0" y="0"/>
                  </a:moveTo>
                  <a:lnTo>
                    <a:pt x="38" y="86"/>
                  </a:lnTo>
                  <a:lnTo>
                    <a:pt x="149" y="161"/>
                  </a:lnTo>
                  <a:lnTo>
                    <a:pt x="175" y="180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193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202" y="192"/>
                  </a:lnTo>
                  <a:lnTo>
                    <a:pt x="206" y="189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24" y="159"/>
                  </a:lnTo>
                  <a:lnTo>
                    <a:pt x="224" y="156"/>
                  </a:lnTo>
                  <a:lnTo>
                    <a:pt x="220" y="151"/>
                  </a:lnTo>
                  <a:lnTo>
                    <a:pt x="215" y="146"/>
                  </a:lnTo>
                  <a:lnTo>
                    <a:pt x="202" y="138"/>
                  </a:lnTo>
                  <a:lnTo>
                    <a:pt x="176" y="11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3" name="Freeform 3697"/>
            <p:cNvSpPr/>
            <p:nvPr/>
          </p:nvSpPr>
          <p:spPr bwMode="auto">
            <a:xfrm>
              <a:off x="4795837" y="3136900"/>
              <a:ext cx="136525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6"/>
                </a:cxn>
                <a:cxn ang="0">
                  <a:pos x="173" y="179"/>
                </a:cxn>
                <a:cxn ang="0">
                  <a:pos x="135" y="93"/>
                </a:cxn>
                <a:cxn ang="0">
                  <a:pos x="0" y="0"/>
                </a:cxn>
              </a:cxnLst>
              <a:rect l="0" t="0" r="r" b="b"/>
              <a:pathLst>
                <a:path w="173" h="179">
                  <a:moveTo>
                    <a:pt x="0" y="0"/>
                  </a:moveTo>
                  <a:lnTo>
                    <a:pt x="38" y="86"/>
                  </a:lnTo>
                  <a:lnTo>
                    <a:pt x="173" y="179"/>
                  </a:lnTo>
                  <a:lnTo>
                    <a:pt x="135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4" name="Freeform 3698"/>
            <p:cNvSpPr/>
            <p:nvPr/>
          </p:nvSpPr>
          <p:spPr bwMode="auto">
            <a:xfrm>
              <a:off x="4795837" y="3136900"/>
              <a:ext cx="136525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86"/>
                </a:cxn>
                <a:cxn ang="0">
                  <a:pos x="173" y="179"/>
                </a:cxn>
                <a:cxn ang="0">
                  <a:pos x="135" y="93"/>
                </a:cxn>
                <a:cxn ang="0">
                  <a:pos x="0" y="0"/>
                </a:cxn>
              </a:cxnLst>
              <a:rect l="0" t="0" r="r" b="b"/>
              <a:pathLst>
                <a:path w="173" h="179">
                  <a:moveTo>
                    <a:pt x="0" y="0"/>
                  </a:moveTo>
                  <a:lnTo>
                    <a:pt x="38" y="86"/>
                  </a:lnTo>
                  <a:lnTo>
                    <a:pt x="173" y="179"/>
                  </a:lnTo>
                  <a:lnTo>
                    <a:pt x="135" y="93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5" name="Freeform 3699"/>
            <p:cNvSpPr>
              <a:spLocks noEditPoints="1"/>
            </p:cNvSpPr>
            <p:nvPr/>
          </p:nvSpPr>
          <p:spPr bwMode="auto">
            <a:xfrm>
              <a:off x="4432300" y="2914650"/>
              <a:ext cx="392113" cy="292100"/>
            </a:xfrm>
            <a:custGeom>
              <a:avLst/>
              <a:gdLst/>
              <a:ahLst/>
              <a:cxnLst>
                <a:cxn ang="0">
                  <a:pos x="109" y="84"/>
                </a:cxn>
                <a:cxn ang="0">
                  <a:pos x="109" y="84"/>
                </a:cxn>
                <a:cxn ang="0">
                  <a:pos x="109" y="84"/>
                </a:cxn>
                <a:cxn ang="0">
                  <a:pos x="109" y="84"/>
                </a:cxn>
                <a:cxn ang="0">
                  <a:pos x="109" y="84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0" y="0"/>
                </a:cxn>
                <a:cxn ang="0">
                  <a:pos x="35" y="36"/>
                </a:cxn>
                <a:cxn ang="0">
                  <a:pos x="97" y="96"/>
                </a:cxn>
                <a:cxn ang="0">
                  <a:pos x="97" y="96"/>
                </a:cxn>
                <a:cxn ang="0">
                  <a:pos x="97" y="96"/>
                </a:cxn>
                <a:cxn ang="0">
                  <a:pos x="104" y="99"/>
                </a:cxn>
                <a:cxn ang="0">
                  <a:pos x="104" y="99"/>
                </a:cxn>
                <a:cxn ang="0">
                  <a:pos x="495" y="366"/>
                </a:cxn>
                <a:cxn ang="0">
                  <a:pos x="457" y="280"/>
                </a:cxn>
                <a:cxn ang="0">
                  <a:pos x="130" y="57"/>
                </a:cxn>
                <a:cxn ang="0">
                  <a:pos x="130" y="57"/>
                </a:cxn>
                <a:cxn ang="0">
                  <a:pos x="130" y="57"/>
                </a:cxn>
                <a:cxn ang="0">
                  <a:pos x="130" y="55"/>
                </a:cxn>
                <a:cxn ang="0">
                  <a:pos x="123" y="55"/>
                </a:cxn>
                <a:cxn ang="0">
                  <a:pos x="123" y="55"/>
                </a:cxn>
                <a:cxn ang="0">
                  <a:pos x="45" y="21"/>
                </a:cxn>
                <a:cxn ang="0">
                  <a:pos x="0" y="0"/>
                </a:cxn>
              </a:cxnLst>
              <a:rect l="0" t="0" r="r" b="b"/>
              <a:pathLst>
                <a:path w="495" h="366">
                  <a:moveTo>
                    <a:pt x="109" y="84"/>
                  </a:moveTo>
                  <a:lnTo>
                    <a:pt x="109" y="84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09" y="84"/>
                  </a:lnTo>
                  <a:close/>
                  <a:moveTo>
                    <a:pt x="118" y="71"/>
                  </a:moveTo>
                  <a:lnTo>
                    <a:pt x="118" y="71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8" y="71"/>
                  </a:lnTo>
                  <a:close/>
                  <a:moveTo>
                    <a:pt x="0" y="0"/>
                  </a:moveTo>
                  <a:lnTo>
                    <a:pt x="35" y="36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495" y="366"/>
                  </a:lnTo>
                  <a:lnTo>
                    <a:pt x="457" y="280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4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19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6" name="Rectangle 3700"/>
            <p:cNvSpPr>
              <a:spLocks noChangeArrowheads="1"/>
            </p:cNvSpPr>
            <p:nvPr/>
          </p:nvSpPr>
          <p:spPr bwMode="auto">
            <a:xfrm>
              <a:off x="4518025" y="2982912"/>
              <a:ext cx="1588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7" name="Rectangle 3701"/>
            <p:cNvSpPr>
              <a:spLocks noChangeArrowheads="1"/>
            </p:cNvSpPr>
            <p:nvPr/>
          </p:nvSpPr>
          <p:spPr bwMode="auto">
            <a:xfrm>
              <a:off x="4525962" y="2971800"/>
              <a:ext cx="1588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8" name="Freeform 3702"/>
            <p:cNvSpPr/>
            <p:nvPr/>
          </p:nvSpPr>
          <p:spPr bwMode="auto">
            <a:xfrm>
              <a:off x="4432300" y="2914650"/>
              <a:ext cx="392113" cy="292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6"/>
                </a:cxn>
                <a:cxn ang="0">
                  <a:pos x="97" y="96"/>
                </a:cxn>
                <a:cxn ang="0">
                  <a:pos x="97" y="96"/>
                </a:cxn>
                <a:cxn ang="0">
                  <a:pos x="97" y="96"/>
                </a:cxn>
                <a:cxn ang="0">
                  <a:pos x="104" y="99"/>
                </a:cxn>
                <a:cxn ang="0">
                  <a:pos x="104" y="99"/>
                </a:cxn>
                <a:cxn ang="0">
                  <a:pos x="495" y="366"/>
                </a:cxn>
                <a:cxn ang="0">
                  <a:pos x="457" y="280"/>
                </a:cxn>
                <a:cxn ang="0">
                  <a:pos x="130" y="57"/>
                </a:cxn>
                <a:cxn ang="0">
                  <a:pos x="130" y="57"/>
                </a:cxn>
                <a:cxn ang="0">
                  <a:pos x="130" y="57"/>
                </a:cxn>
                <a:cxn ang="0">
                  <a:pos x="130" y="55"/>
                </a:cxn>
                <a:cxn ang="0">
                  <a:pos x="123" y="55"/>
                </a:cxn>
                <a:cxn ang="0">
                  <a:pos x="123" y="55"/>
                </a:cxn>
                <a:cxn ang="0">
                  <a:pos x="45" y="21"/>
                </a:cxn>
                <a:cxn ang="0">
                  <a:pos x="0" y="0"/>
                </a:cxn>
              </a:cxnLst>
              <a:rect l="0" t="0" r="r" b="b"/>
              <a:pathLst>
                <a:path w="495" h="366">
                  <a:moveTo>
                    <a:pt x="0" y="0"/>
                  </a:moveTo>
                  <a:lnTo>
                    <a:pt x="35" y="36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495" y="366"/>
                  </a:lnTo>
                  <a:lnTo>
                    <a:pt x="457" y="280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45" y="21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279" name="Picture 3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9675" y="3292475"/>
              <a:ext cx="69850" cy="6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0" name="Freeform 3704"/>
            <p:cNvSpPr/>
            <p:nvPr/>
          </p:nvSpPr>
          <p:spPr bwMode="auto">
            <a:xfrm>
              <a:off x="4468812" y="2924175"/>
              <a:ext cx="63500" cy="476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0" y="60"/>
                </a:cxn>
                <a:cxn ang="0">
                  <a:pos x="80" y="46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80" h="60">
                  <a:moveTo>
                    <a:pt x="0" y="5"/>
                  </a:moveTo>
                  <a:lnTo>
                    <a:pt x="70" y="60"/>
                  </a:lnTo>
                  <a:lnTo>
                    <a:pt x="80" y="46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4CEA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1" name="Freeform 3705"/>
            <p:cNvSpPr/>
            <p:nvPr/>
          </p:nvSpPr>
          <p:spPr bwMode="auto">
            <a:xfrm>
              <a:off x="4465637" y="2928937"/>
              <a:ext cx="58738" cy="523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2" y="67"/>
                </a:cxn>
                <a:cxn ang="0">
                  <a:pos x="73" y="55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73" h="67">
                  <a:moveTo>
                    <a:pt x="0" y="5"/>
                  </a:moveTo>
                  <a:lnTo>
                    <a:pt x="62" y="67"/>
                  </a:lnTo>
                  <a:lnTo>
                    <a:pt x="73" y="5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2DCC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2" name="Freeform 3706"/>
            <p:cNvSpPr/>
            <p:nvPr/>
          </p:nvSpPr>
          <p:spPr bwMode="auto">
            <a:xfrm>
              <a:off x="4470400" y="2921000"/>
              <a:ext cx="66675" cy="39688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84" y="34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77" y="51"/>
                </a:cxn>
              </a:cxnLst>
              <a:rect l="0" t="0" r="r" b="b"/>
              <a:pathLst>
                <a:path w="84" h="51">
                  <a:moveTo>
                    <a:pt x="77" y="51"/>
                  </a:moveTo>
                  <a:lnTo>
                    <a:pt x="84" y="34"/>
                  </a:lnTo>
                  <a:lnTo>
                    <a:pt x="5" y="0"/>
                  </a:lnTo>
                  <a:lnTo>
                    <a:pt x="0" y="5"/>
                  </a:lnTo>
                  <a:lnTo>
                    <a:pt x="77" y="51"/>
                  </a:lnTo>
                  <a:close/>
                </a:path>
              </a:pathLst>
            </a:custGeom>
            <a:solidFill>
              <a:srgbClr val="E8BB8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283" name="Picture 370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30712" y="2898775"/>
              <a:ext cx="46038" cy="3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4" name="Picture 370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18087" y="3289300"/>
              <a:ext cx="53975" cy="5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5" name="Freeform 3709"/>
            <p:cNvSpPr/>
            <p:nvPr/>
          </p:nvSpPr>
          <p:spPr bwMode="auto">
            <a:xfrm>
              <a:off x="4510087" y="2970212"/>
              <a:ext cx="522288" cy="358775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3" y="13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647" y="453"/>
                </a:cxn>
                <a:cxn ang="0">
                  <a:pos x="656" y="438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656" h="453">
                  <a:moveTo>
                    <a:pt x="16" y="3"/>
                  </a:moveTo>
                  <a:lnTo>
                    <a:pt x="16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47" y="453"/>
                  </a:lnTo>
                  <a:lnTo>
                    <a:pt x="656" y="438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66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6" name="Freeform 3710"/>
            <p:cNvSpPr/>
            <p:nvPr/>
          </p:nvSpPr>
          <p:spPr bwMode="auto">
            <a:xfrm>
              <a:off x="4518025" y="2957512"/>
              <a:ext cx="522288" cy="36036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3" y="14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646" y="452"/>
                </a:cxn>
                <a:cxn ang="0">
                  <a:pos x="656" y="438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656" h="452">
                  <a:moveTo>
                    <a:pt x="16" y="3"/>
                  </a:moveTo>
                  <a:lnTo>
                    <a:pt x="16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46" y="452"/>
                  </a:lnTo>
                  <a:lnTo>
                    <a:pt x="656" y="438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00CCC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7" name="Freeform 3711"/>
            <p:cNvSpPr/>
            <p:nvPr/>
          </p:nvSpPr>
          <p:spPr bwMode="auto">
            <a:xfrm>
              <a:off x="4525962" y="2947987"/>
              <a:ext cx="520700" cy="3571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10"/>
                </a:cxn>
                <a:cxn ang="0">
                  <a:pos x="4" y="14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647" y="452"/>
                </a:cxn>
                <a:cxn ang="0">
                  <a:pos x="655" y="439"/>
                </a:cxn>
                <a:cxn ang="0">
                  <a:pos x="17" y="2"/>
                </a:cxn>
                <a:cxn ang="0">
                  <a:pos x="17" y="2"/>
                </a:cxn>
              </a:cxnLst>
              <a:rect l="0" t="0" r="r" b="b"/>
              <a:pathLst>
                <a:path w="655" h="452">
                  <a:moveTo>
                    <a:pt x="17" y="2"/>
                  </a:moveTo>
                  <a:lnTo>
                    <a:pt x="17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47" y="452"/>
                  </a:lnTo>
                  <a:lnTo>
                    <a:pt x="655" y="439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" name="Arc 324"/>
          <p:cNvSpPr/>
          <p:nvPr/>
        </p:nvSpPr>
        <p:spPr>
          <a:xfrm>
            <a:off x="4128198" y="1981784"/>
            <a:ext cx="2403230" cy="1834044"/>
          </a:xfrm>
          <a:prstGeom prst="arc">
            <a:avLst>
              <a:gd name="adj1" fmla="val 11784097"/>
              <a:gd name="adj2" fmla="val 18520614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8" name="Group 343"/>
          <p:cNvGrpSpPr/>
          <p:nvPr/>
        </p:nvGrpSpPr>
        <p:grpSpPr>
          <a:xfrm>
            <a:off x="6166748" y="1916832"/>
            <a:ext cx="4474457" cy="1331773"/>
            <a:chOff x="4571999" y="1643056"/>
            <a:chExt cx="4474457" cy="1331773"/>
          </a:xfrm>
        </p:grpSpPr>
        <p:sp>
          <p:nvSpPr>
            <p:cNvPr id="289" name="Rectangle 33"/>
            <p:cNvSpPr/>
            <p:nvPr/>
          </p:nvSpPr>
          <p:spPr>
            <a:xfrm>
              <a:off x="4572000" y="1643056"/>
              <a:ext cx="187743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 cap="all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</a:t>
              </a:r>
              <a:endParaRPr lang="en-US" altLang="zh-CN" sz="2200" cap="all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0" name="Rectangle 325"/>
            <p:cNvSpPr/>
            <p:nvPr/>
          </p:nvSpPr>
          <p:spPr>
            <a:xfrm>
              <a:off x="4571999" y="2104718"/>
              <a:ext cx="4474457" cy="870111"/>
            </a:xfrm>
            <a:prstGeom prst="rect">
              <a:avLst/>
            </a:prstGeom>
            <a:noFill/>
          </p:spPr>
          <p:txBody>
            <a:bodyPr wrap="square" lIns="72000" tIns="46800" rIns="72000" bIns="4680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在此录入上述图表的描述说明，在此录入上述图表的描述说明，在此录入上述图表的描述说明，在此录入上述图表的描述说明。</a:t>
              </a:r>
            </a:p>
          </p:txBody>
        </p:sp>
      </p:grpSp>
      <p:sp>
        <p:nvSpPr>
          <p:cNvPr id="308" name="Rectangle 330"/>
          <p:cNvSpPr/>
          <p:nvPr/>
        </p:nvSpPr>
        <p:spPr>
          <a:xfrm>
            <a:off x="6897561" y="3699384"/>
            <a:ext cx="4314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在此录入上述图表的描述说明，在此录入图表的描述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09" name="Group 332"/>
          <p:cNvGrpSpPr/>
          <p:nvPr/>
        </p:nvGrpSpPr>
        <p:grpSpPr>
          <a:xfrm>
            <a:off x="6280628" y="3699384"/>
            <a:ext cx="415210" cy="415209"/>
            <a:chOff x="4643438" y="2786064"/>
            <a:chExt cx="288476" cy="288476"/>
          </a:xfrm>
        </p:grpSpPr>
        <p:sp>
          <p:nvSpPr>
            <p:cNvPr id="310" name="Oval 326"/>
            <p:cNvSpPr/>
            <p:nvPr/>
          </p:nvSpPr>
          <p:spPr>
            <a:xfrm>
              <a:off x="4643438" y="2786064"/>
              <a:ext cx="288476" cy="2884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04" name="Rectangle 336"/>
          <p:cNvSpPr/>
          <p:nvPr/>
        </p:nvSpPr>
        <p:spPr>
          <a:xfrm>
            <a:off x="6897561" y="5550184"/>
            <a:ext cx="3775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在此录入上述图表的描述说明，在此录入说明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05" name="Group 342"/>
          <p:cNvGrpSpPr/>
          <p:nvPr/>
        </p:nvGrpSpPr>
        <p:grpSpPr>
          <a:xfrm>
            <a:off x="6280628" y="5550184"/>
            <a:ext cx="415210" cy="415209"/>
            <a:chOff x="4643438" y="4071948"/>
            <a:chExt cx="288476" cy="288476"/>
          </a:xfrm>
        </p:grpSpPr>
        <p:sp>
          <p:nvSpPr>
            <p:cNvPr id="306" name="Oval 329"/>
            <p:cNvSpPr/>
            <p:nvPr/>
          </p:nvSpPr>
          <p:spPr>
            <a:xfrm>
              <a:off x="4643438" y="4071948"/>
              <a:ext cx="288476" cy="2884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 105"/>
            <p:cNvSpPr/>
            <p:nvPr/>
          </p:nvSpPr>
          <p:spPr bwMode="auto">
            <a:xfrm>
              <a:off x="4742079" y="4165806"/>
              <a:ext cx="105018" cy="105018"/>
            </a:xfrm>
            <a:custGeom>
              <a:avLst/>
              <a:gdLst/>
              <a:ahLst/>
              <a:cxnLst>
                <a:cxn ang="0">
                  <a:pos x="255" y="58"/>
                </a:cxn>
                <a:cxn ang="0">
                  <a:pos x="257" y="53"/>
                </a:cxn>
                <a:cxn ang="0">
                  <a:pos x="262" y="38"/>
                </a:cxn>
                <a:cxn ang="0">
                  <a:pos x="257" y="24"/>
                </a:cxn>
                <a:cxn ang="0">
                  <a:pos x="244" y="9"/>
                </a:cxn>
                <a:cxn ang="0">
                  <a:pos x="241" y="5"/>
                </a:cxn>
                <a:cxn ang="0">
                  <a:pos x="224" y="0"/>
                </a:cxn>
                <a:cxn ang="0">
                  <a:pos x="210" y="5"/>
                </a:cxn>
                <a:cxn ang="0">
                  <a:pos x="132" y="82"/>
                </a:cxn>
                <a:cxn ang="0">
                  <a:pos x="58" y="9"/>
                </a:cxn>
                <a:cxn ang="0">
                  <a:pos x="49" y="2"/>
                </a:cxn>
                <a:cxn ang="0">
                  <a:pos x="27" y="2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3" y="27"/>
                </a:cxn>
                <a:cxn ang="0">
                  <a:pos x="3" y="49"/>
                </a:cxn>
                <a:cxn ang="0">
                  <a:pos x="9" y="58"/>
                </a:cxn>
                <a:cxn ang="0">
                  <a:pos x="9" y="205"/>
                </a:cxn>
                <a:cxn ang="0">
                  <a:pos x="5" y="210"/>
                </a:cxn>
                <a:cxn ang="0">
                  <a:pos x="0" y="225"/>
                </a:cxn>
                <a:cxn ang="0">
                  <a:pos x="5" y="241"/>
                </a:cxn>
                <a:cxn ang="0">
                  <a:pos x="18" y="254"/>
                </a:cxn>
                <a:cxn ang="0">
                  <a:pos x="23" y="257"/>
                </a:cxn>
                <a:cxn ang="0">
                  <a:pos x="38" y="263"/>
                </a:cxn>
                <a:cxn ang="0">
                  <a:pos x="54" y="257"/>
                </a:cxn>
                <a:cxn ang="0">
                  <a:pos x="132" y="181"/>
                </a:cxn>
                <a:cxn ang="0">
                  <a:pos x="204" y="254"/>
                </a:cxn>
                <a:cxn ang="0">
                  <a:pos x="214" y="261"/>
                </a:cxn>
                <a:cxn ang="0">
                  <a:pos x="235" y="261"/>
                </a:cxn>
                <a:cxn ang="0">
                  <a:pos x="244" y="254"/>
                </a:cxn>
                <a:cxn ang="0">
                  <a:pos x="255" y="245"/>
                </a:cxn>
                <a:cxn ang="0">
                  <a:pos x="261" y="236"/>
                </a:cxn>
                <a:cxn ang="0">
                  <a:pos x="261" y="214"/>
                </a:cxn>
                <a:cxn ang="0">
                  <a:pos x="255" y="205"/>
                </a:cxn>
              </a:cxnLst>
              <a:rect l="0" t="0" r="r" b="b"/>
              <a:pathLst>
                <a:path w="262" h="263">
                  <a:moveTo>
                    <a:pt x="181" y="132"/>
                  </a:moveTo>
                  <a:lnTo>
                    <a:pt x="255" y="58"/>
                  </a:lnTo>
                  <a:lnTo>
                    <a:pt x="255" y="58"/>
                  </a:lnTo>
                  <a:lnTo>
                    <a:pt x="257" y="53"/>
                  </a:lnTo>
                  <a:lnTo>
                    <a:pt x="261" y="49"/>
                  </a:lnTo>
                  <a:lnTo>
                    <a:pt x="262" y="38"/>
                  </a:lnTo>
                  <a:lnTo>
                    <a:pt x="261" y="27"/>
                  </a:lnTo>
                  <a:lnTo>
                    <a:pt x="257" y="24"/>
                  </a:lnTo>
                  <a:lnTo>
                    <a:pt x="255" y="18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1" y="5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4" y="2"/>
                  </a:lnTo>
                  <a:lnTo>
                    <a:pt x="210" y="5"/>
                  </a:lnTo>
                  <a:lnTo>
                    <a:pt x="204" y="9"/>
                  </a:lnTo>
                  <a:lnTo>
                    <a:pt x="132" y="82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83" y="13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5" y="210"/>
                  </a:lnTo>
                  <a:lnTo>
                    <a:pt x="3" y="214"/>
                  </a:lnTo>
                  <a:lnTo>
                    <a:pt x="0" y="225"/>
                  </a:lnTo>
                  <a:lnTo>
                    <a:pt x="3" y="236"/>
                  </a:lnTo>
                  <a:lnTo>
                    <a:pt x="5" y="241"/>
                  </a:lnTo>
                  <a:lnTo>
                    <a:pt x="9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3" y="257"/>
                  </a:lnTo>
                  <a:lnTo>
                    <a:pt x="27" y="261"/>
                  </a:lnTo>
                  <a:lnTo>
                    <a:pt x="38" y="263"/>
                  </a:lnTo>
                  <a:lnTo>
                    <a:pt x="49" y="261"/>
                  </a:lnTo>
                  <a:lnTo>
                    <a:pt x="54" y="257"/>
                  </a:lnTo>
                  <a:lnTo>
                    <a:pt x="58" y="254"/>
                  </a:lnTo>
                  <a:lnTo>
                    <a:pt x="132" y="181"/>
                  </a:lnTo>
                  <a:lnTo>
                    <a:pt x="204" y="254"/>
                  </a:lnTo>
                  <a:lnTo>
                    <a:pt x="204" y="254"/>
                  </a:lnTo>
                  <a:lnTo>
                    <a:pt x="210" y="257"/>
                  </a:lnTo>
                  <a:lnTo>
                    <a:pt x="214" y="261"/>
                  </a:lnTo>
                  <a:lnTo>
                    <a:pt x="224" y="263"/>
                  </a:lnTo>
                  <a:lnTo>
                    <a:pt x="235" y="261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7" y="241"/>
                  </a:lnTo>
                  <a:lnTo>
                    <a:pt x="261" y="236"/>
                  </a:lnTo>
                  <a:lnTo>
                    <a:pt x="262" y="225"/>
                  </a:lnTo>
                  <a:lnTo>
                    <a:pt x="261" y="214"/>
                  </a:lnTo>
                  <a:lnTo>
                    <a:pt x="257" y="210"/>
                  </a:lnTo>
                  <a:lnTo>
                    <a:pt x="255" y="205"/>
                  </a:lnTo>
                  <a:lnTo>
                    <a:pt x="181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00" name="Rectangle 335"/>
          <p:cNvSpPr/>
          <p:nvPr/>
        </p:nvSpPr>
        <p:spPr>
          <a:xfrm>
            <a:off x="6897561" y="4933250"/>
            <a:ext cx="341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01" name="Group 341"/>
          <p:cNvGrpSpPr/>
          <p:nvPr/>
        </p:nvGrpSpPr>
        <p:grpSpPr>
          <a:xfrm>
            <a:off x="6280628" y="4933250"/>
            <a:ext cx="415210" cy="415209"/>
            <a:chOff x="4643438" y="3643320"/>
            <a:chExt cx="288476" cy="288476"/>
          </a:xfrm>
        </p:grpSpPr>
        <p:sp>
          <p:nvSpPr>
            <p:cNvPr id="302" name="Oval 328"/>
            <p:cNvSpPr/>
            <p:nvPr/>
          </p:nvSpPr>
          <p:spPr>
            <a:xfrm>
              <a:off x="4643438" y="3643320"/>
              <a:ext cx="288476" cy="2884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26"/>
            <p:cNvSpPr/>
            <p:nvPr/>
          </p:nvSpPr>
          <p:spPr bwMode="auto">
            <a:xfrm>
              <a:off x="4735506" y="3729002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96" name="Rectangle 334"/>
          <p:cNvSpPr/>
          <p:nvPr/>
        </p:nvSpPr>
        <p:spPr>
          <a:xfrm>
            <a:off x="6897561" y="4316317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97" name="Group 333"/>
          <p:cNvGrpSpPr/>
          <p:nvPr/>
        </p:nvGrpSpPr>
        <p:grpSpPr>
          <a:xfrm>
            <a:off x="6280628" y="4316317"/>
            <a:ext cx="415210" cy="415209"/>
            <a:chOff x="4643438" y="3214692"/>
            <a:chExt cx="288476" cy="288476"/>
          </a:xfrm>
        </p:grpSpPr>
        <p:sp>
          <p:nvSpPr>
            <p:cNvPr id="298" name="Oval 327"/>
            <p:cNvSpPr/>
            <p:nvPr/>
          </p:nvSpPr>
          <p:spPr>
            <a:xfrm>
              <a:off x="4643438" y="3214692"/>
              <a:ext cx="288476" cy="2884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105"/>
            <p:cNvSpPr/>
            <p:nvPr/>
          </p:nvSpPr>
          <p:spPr bwMode="auto">
            <a:xfrm>
              <a:off x="4739688" y="3310676"/>
              <a:ext cx="105018" cy="105018"/>
            </a:xfrm>
            <a:custGeom>
              <a:avLst/>
              <a:gdLst/>
              <a:ahLst/>
              <a:cxnLst>
                <a:cxn ang="0">
                  <a:pos x="255" y="58"/>
                </a:cxn>
                <a:cxn ang="0">
                  <a:pos x="257" y="53"/>
                </a:cxn>
                <a:cxn ang="0">
                  <a:pos x="262" y="38"/>
                </a:cxn>
                <a:cxn ang="0">
                  <a:pos x="257" y="24"/>
                </a:cxn>
                <a:cxn ang="0">
                  <a:pos x="244" y="9"/>
                </a:cxn>
                <a:cxn ang="0">
                  <a:pos x="241" y="5"/>
                </a:cxn>
                <a:cxn ang="0">
                  <a:pos x="224" y="0"/>
                </a:cxn>
                <a:cxn ang="0">
                  <a:pos x="210" y="5"/>
                </a:cxn>
                <a:cxn ang="0">
                  <a:pos x="132" y="82"/>
                </a:cxn>
                <a:cxn ang="0">
                  <a:pos x="58" y="9"/>
                </a:cxn>
                <a:cxn ang="0">
                  <a:pos x="49" y="2"/>
                </a:cxn>
                <a:cxn ang="0">
                  <a:pos x="27" y="2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3" y="27"/>
                </a:cxn>
                <a:cxn ang="0">
                  <a:pos x="3" y="49"/>
                </a:cxn>
                <a:cxn ang="0">
                  <a:pos x="9" y="58"/>
                </a:cxn>
                <a:cxn ang="0">
                  <a:pos x="9" y="205"/>
                </a:cxn>
                <a:cxn ang="0">
                  <a:pos x="5" y="210"/>
                </a:cxn>
                <a:cxn ang="0">
                  <a:pos x="0" y="225"/>
                </a:cxn>
                <a:cxn ang="0">
                  <a:pos x="5" y="241"/>
                </a:cxn>
                <a:cxn ang="0">
                  <a:pos x="18" y="254"/>
                </a:cxn>
                <a:cxn ang="0">
                  <a:pos x="23" y="257"/>
                </a:cxn>
                <a:cxn ang="0">
                  <a:pos x="38" y="263"/>
                </a:cxn>
                <a:cxn ang="0">
                  <a:pos x="54" y="257"/>
                </a:cxn>
                <a:cxn ang="0">
                  <a:pos x="132" y="181"/>
                </a:cxn>
                <a:cxn ang="0">
                  <a:pos x="204" y="254"/>
                </a:cxn>
                <a:cxn ang="0">
                  <a:pos x="214" y="261"/>
                </a:cxn>
                <a:cxn ang="0">
                  <a:pos x="235" y="261"/>
                </a:cxn>
                <a:cxn ang="0">
                  <a:pos x="244" y="254"/>
                </a:cxn>
                <a:cxn ang="0">
                  <a:pos x="255" y="245"/>
                </a:cxn>
                <a:cxn ang="0">
                  <a:pos x="261" y="236"/>
                </a:cxn>
                <a:cxn ang="0">
                  <a:pos x="261" y="214"/>
                </a:cxn>
                <a:cxn ang="0">
                  <a:pos x="255" y="205"/>
                </a:cxn>
              </a:cxnLst>
              <a:rect l="0" t="0" r="r" b="b"/>
              <a:pathLst>
                <a:path w="262" h="263">
                  <a:moveTo>
                    <a:pt x="181" y="132"/>
                  </a:moveTo>
                  <a:lnTo>
                    <a:pt x="255" y="58"/>
                  </a:lnTo>
                  <a:lnTo>
                    <a:pt x="255" y="58"/>
                  </a:lnTo>
                  <a:lnTo>
                    <a:pt x="257" y="53"/>
                  </a:lnTo>
                  <a:lnTo>
                    <a:pt x="261" y="49"/>
                  </a:lnTo>
                  <a:lnTo>
                    <a:pt x="262" y="38"/>
                  </a:lnTo>
                  <a:lnTo>
                    <a:pt x="261" y="27"/>
                  </a:lnTo>
                  <a:lnTo>
                    <a:pt x="257" y="24"/>
                  </a:lnTo>
                  <a:lnTo>
                    <a:pt x="255" y="18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1" y="5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4" y="2"/>
                  </a:lnTo>
                  <a:lnTo>
                    <a:pt x="210" y="5"/>
                  </a:lnTo>
                  <a:lnTo>
                    <a:pt x="204" y="9"/>
                  </a:lnTo>
                  <a:lnTo>
                    <a:pt x="132" y="82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83" y="13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5" y="210"/>
                  </a:lnTo>
                  <a:lnTo>
                    <a:pt x="3" y="214"/>
                  </a:lnTo>
                  <a:lnTo>
                    <a:pt x="0" y="225"/>
                  </a:lnTo>
                  <a:lnTo>
                    <a:pt x="3" y="236"/>
                  </a:lnTo>
                  <a:lnTo>
                    <a:pt x="5" y="241"/>
                  </a:lnTo>
                  <a:lnTo>
                    <a:pt x="9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3" y="257"/>
                  </a:lnTo>
                  <a:lnTo>
                    <a:pt x="27" y="261"/>
                  </a:lnTo>
                  <a:lnTo>
                    <a:pt x="38" y="263"/>
                  </a:lnTo>
                  <a:lnTo>
                    <a:pt x="49" y="261"/>
                  </a:lnTo>
                  <a:lnTo>
                    <a:pt x="54" y="257"/>
                  </a:lnTo>
                  <a:lnTo>
                    <a:pt x="58" y="254"/>
                  </a:lnTo>
                  <a:lnTo>
                    <a:pt x="132" y="181"/>
                  </a:lnTo>
                  <a:lnTo>
                    <a:pt x="204" y="254"/>
                  </a:lnTo>
                  <a:lnTo>
                    <a:pt x="204" y="254"/>
                  </a:lnTo>
                  <a:lnTo>
                    <a:pt x="210" y="257"/>
                  </a:lnTo>
                  <a:lnTo>
                    <a:pt x="214" y="261"/>
                  </a:lnTo>
                  <a:lnTo>
                    <a:pt x="224" y="263"/>
                  </a:lnTo>
                  <a:lnTo>
                    <a:pt x="235" y="261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7" y="241"/>
                  </a:lnTo>
                  <a:lnTo>
                    <a:pt x="261" y="236"/>
                  </a:lnTo>
                  <a:lnTo>
                    <a:pt x="262" y="225"/>
                  </a:lnTo>
                  <a:lnTo>
                    <a:pt x="261" y="214"/>
                  </a:lnTo>
                  <a:lnTo>
                    <a:pt x="257" y="210"/>
                  </a:lnTo>
                  <a:lnTo>
                    <a:pt x="255" y="205"/>
                  </a:lnTo>
                  <a:lnTo>
                    <a:pt x="181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13" name="文本框 312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接送时间及要求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308" grpId="0"/>
      <p:bldP spid="304" grpId="0"/>
      <p:bldP spid="300" grpId="0"/>
      <p:bldP spid="296" grpId="0"/>
      <p:bldP spid="3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62845" y="2473517"/>
            <a:ext cx="2433671" cy="175666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87101" y="2473517"/>
            <a:ext cx="2433671" cy="175666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150718" y="2481369"/>
            <a:ext cx="2433671" cy="175666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74973" y="2473517"/>
            <a:ext cx="2433671" cy="175666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72645" y="2310917"/>
            <a:ext cx="2532887" cy="18282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96901" y="2310917"/>
            <a:ext cx="2532887" cy="18282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960518" y="2318769"/>
            <a:ext cx="2532887" cy="182828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84773" y="2310917"/>
            <a:ext cx="2532887" cy="182828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TextBox 5"/>
          <p:cNvSpPr txBox="1"/>
          <p:nvPr/>
        </p:nvSpPr>
        <p:spPr>
          <a:xfrm>
            <a:off x="753209" y="1485273"/>
            <a:ext cx="10599375" cy="611579"/>
          </a:xfrm>
          <a:prstGeom prst="rect">
            <a:avLst/>
          </a:prstGeom>
          <a:noFill/>
        </p:spPr>
        <p:txBody>
          <a:bodyPr wrap="square" lIns="72000" tIns="46800" rIns="72000" bIns="46800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，在此录入您的综合描述说明。在此录入上述图表的描述说明，在此录入上述图表的描述说明，在此录入上述图表的描述说明。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753209" y="5445713"/>
            <a:ext cx="2449488" cy="611579"/>
          </a:xfrm>
          <a:prstGeom prst="rect">
            <a:avLst/>
          </a:prstGeom>
          <a:noFill/>
        </p:spPr>
        <p:txBody>
          <a:bodyPr wrap="square" lIns="72000" tIns="46800" rIns="72000" bIns="4680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点击输入简要文字内容，言简意赅的说明该分项内容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6349375" y="5445713"/>
            <a:ext cx="2449488" cy="611579"/>
          </a:xfrm>
          <a:prstGeom prst="rect">
            <a:avLst/>
          </a:prstGeom>
          <a:noFill/>
        </p:spPr>
        <p:txBody>
          <a:bodyPr wrap="square" lIns="72000" tIns="46800" rIns="72000" bIns="4680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点击输入简要文字内容，言简意赅的说明该分项内容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9127716" y="5445713"/>
            <a:ext cx="2449488" cy="611579"/>
          </a:xfrm>
          <a:prstGeom prst="rect">
            <a:avLst/>
          </a:prstGeom>
          <a:noFill/>
        </p:spPr>
        <p:txBody>
          <a:bodyPr wrap="square" lIns="72000" tIns="46800" rIns="72000" bIns="4680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点击输入简要文字内容，言简意赅的说明该分项内容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3551292" y="5445713"/>
            <a:ext cx="2449488" cy="611579"/>
          </a:xfrm>
          <a:prstGeom prst="rect">
            <a:avLst/>
          </a:prstGeom>
          <a:noFill/>
        </p:spPr>
        <p:txBody>
          <a:bodyPr wrap="square" lIns="72000" tIns="46800" rIns="72000" bIns="4680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点击输入简要文字内容，言简意赅的说明该分项内容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7101" y="4589522"/>
            <a:ext cx="2415595" cy="416220"/>
            <a:chOff x="2785983" y="1494758"/>
            <a:chExt cx="1670727" cy="312165"/>
          </a:xfrm>
        </p:grpSpPr>
        <p:sp>
          <p:nvSpPr>
            <p:cNvPr id="16" name="圆角矩形 15"/>
            <p:cNvSpPr/>
            <p:nvPr/>
          </p:nvSpPr>
          <p:spPr>
            <a:xfrm>
              <a:off x="2785983" y="1494758"/>
              <a:ext cx="1670727" cy="31216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21412C"/>
                </a:solidFill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3063464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1865" b="1" cap="all" dirty="0">
                  <a:solidFill>
                    <a:srgbClr val="2141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家长开放日</a:t>
              </a:r>
              <a:endParaRPr lang="en-US" altLang="zh-CN" sz="1865" b="1" cap="all" dirty="0">
                <a:solidFill>
                  <a:srgbClr val="2141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83267" y="4589522"/>
            <a:ext cx="2415595" cy="416220"/>
            <a:chOff x="4752672" y="1494758"/>
            <a:chExt cx="1670727" cy="312165"/>
          </a:xfrm>
        </p:grpSpPr>
        <p:sp>
          <p:nvSpPr>
            <p:cNvPr id="19" name="圆角矩形 18"/>
            <p:cNvSpPr/>
            <p:nvPr/>
          </p:nvSpPr>
          <p:spPr>
            <a:xfrm>
              <a:off x="4752672" y="1494758"/>
              <a:ext cx="1670727" cy="312165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21412C"/>
                </a:solidFill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5030153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1865" b="1" cap="all" dirty="0">
                  <a:solidFill>
                    <a:srgbClr val="2141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远足踏青</a:t>
              </a:r>
              <a:endParaRPr lang="en-US" altLang="zh-CN" sz="1865" b="1" cap="all" dirty="0">
                <a:solidFill>
                  <a:srgbClr val="2141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85184" y="4589522"/>
            <a:ext cx="2415595" cy="416220"/>
            <a:chOff x="603196" y="3180076"/>
            <a:chExt cx="1670727" cy="312165"/>
          </a:xfrm>
        </p:grpSpPr>
        <p:sp>
          <p:nvSpPr>
            <p:cNvPr id="22" name="圆角矩形 21"/>
            <p:cNvSpPr/>
            <p:nvPr/>
          </p:nvSpPr>
          <p:spPr>
            <a:xfrm>
              <a:off x="603196" y="3180076"/>
              <a:ext cx="1670727" cy="31216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21412C"/>
                </a:solidFill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80677" y="3223695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1865" b="1" cap="all" dirty="0">
                  <a:solidFill>
                    <a:srgbClr val="2141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运动会</a:t>
              </a:r>
              <a:endParaRPr lang="en-US" altLang="zh-CN" sz="1865" b="1" cap="all" dirty="0">
                <a:solidFill>
                  <a:srgbClr val="2141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61608" y="4589522"/>
            <a:ext cx="2415595" cy="416220"/>
            <a:chOff x="6814322" y="3180076"/>
            <a:chExt cx="1670727" cy="312165"/>
          </a:xfrm>
        </p:grpSpPr>
        <p:sp>
          <p:nvSpPr>
            <p:cNvPr id="25" name="圆角矩形 24"/>
            <p:cNvSpPr/>
            <p:nvPr/>
          </p:nvSpPr>
          <p:spPr>
            <a:xfrm>
              <a:off x="6814322" y="3180076"/>
              <a:ext cx="1670727" cy="31216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21412C"/>
                </a:solidFill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7091803" y="3223695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1865" b="1" cap="all" dirty="0">
                  <a:solidFill>
                    <a:srgbClr val="2141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棋牌比赛</a:t>
              </a:r>
              <a:endParaRPr lang="en-US" altLang="zh-CN" sz="1865" b="1" cap="all" dirty="0">
                <a:solidFill>
                  <a:srgbClr val="2141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本学期活动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2547 L -1.45833E-6 -3.33333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13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2547 L -1.45833E-6 -3.33333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131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2547 L -1.45833E-6 -3.33333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13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2547 L -1.45833E-6 -3.33333E-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1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1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97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47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3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93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  <p:bldP spid="13" grpId="0"/>
      <p:bldP spid="1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3"/>
          <p:cNvGrpSpPr/>
          <p:nvPr/>
        </p:nvGrpSpPr>
        <p:grpSpPr>
          <a:xfrm>
            <a:off x="3333731" y="1618882"/>
            <a:ext cx="7524803" cy="867930"/>
            <a:chOff x="2500298" y="1275607"/>
            <a:chExt cx="5643602" cy="650949"/>
          </a:xfrm>
        </p:grpSpPr>
        <p:sp>
          <p:nvSpPr>
            <p:cNvPr id="5" name="Rectangle 66"/>
            <p:cNvSpPr/>
            <p:nvPr/>
          </p:nvSpPr>
          <p:spPr>
            <a:xfrm>
              <a:off x="4000496" y="1428742"/>
              <a:ext cx="1071570" cy="285752"/>
            </a:xfrm>
            <a:prstGeom prst="rect">
              <a:avLst/>
            </a:prstGeom>
            <a:solidFill>
              <a:srgbClr val="1B6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Rectangle 45"/>
            <p:cNvSpPr/>
            <p:nvPr/>
          </p:nvSpPr>
          <p:spPr>
            <a:xfrm>
              <a:off x="5357818" y="1275607"/>
              <a:ext cx="2786082" cy="650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85000"/>
                    </a:schemeClr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7" name="Rectangle 46"/>
            <p:cNvSpPr/>
            <p:nvPr/>
          </p:nvSpPr>
          <p:spPr>
            <a:xfrm>
              <a:off x="4025805" y="1421911"/>
              <a:ext cx="1020952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ea typeface="+mj-ea"/>
                  <a:cs typeface="Open Sans" pitchFamily="34" charset="0"/>
                </a:rPr>
                <a:t>添加主题</a:t>
              </a:r>
              <a:r>
                <a:rPr lang="en-US" sz="2000" dirty="0">
                  <a:solidFill>
                    <a:schemeClr val="bg1"/>
                  </a:solidFill>
                  <a:ea typeface="+mj-ea"/>
                  <a:cs typeface="Open Sans" pitchFamily="34" charset="0"/>
                </a:rPr>
                <a:t>1</a:t>
              </a:r>
            </a:p>
          </p:txBody>
        </p:sp>
        <p:cxnSp>
          <p:nvCxnSpPr>
            <p:cNvPr id="8" name="Straight Connector 21"/>
            <p:cNvCxnSpPr/>
            <p:nvPr/>
          </p:nvCxnSpPr>
          <p:spPr>
            <a:xfrm>
              <a:off x="2500298" y="1571618"/>
              <a:ext cx="1357322" cy="1588"/>
            </a:xfrm>
            <a:prstGeom prst="line">
              <a:avLst/>
            </a:prstGeom>
            <a:ln w="12700">
              <a:solidFill>
                <a:srgbClr val="1B6AA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4"/>
          <p:cNvGrpSpPr/>
          <p:nvPr/>
        </p:nvGrpSpPr>
        <p:grpSpPr>
          <a:xfrm>
            <a:off x="3333731" y="2843018"/>
            <a:ext cx="7524803" cy="867931"/>
            <a:chOff x="2500298" y="2193709"/>
            <a:chExt cx="5643602" cy="650949"/>
          </a:xfrm>
        </p:grpSpPr>
        <p:sp>
          <p:nvSpPr>
            <p:cNvPr id="10" name="Rectangle 67"/>
            <p:cNvSpPr/>
            <p:nvPr/>
          </p:nvSpPr>
          <p:spPr>
            <a:xfrm>
              <a:off x="4000496" y="2285998"/>
              <a:ext cx="1071570" cy="285752"/>
            </a:xfrm>
            <a:prstGeom prst="rect">
              <a:avLst/>
            </a:prstGeom>
            <a:solidFill>
              <a:srgbClr val="48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1" name="Straight Connector 24"/>
            <p:cNvCxnSpPr/>
            <p:nvPr/>
          </p:nvCxnSpPr>
          <p:spPr>
            <a:xfrm>
              <a:off x="2500298" y="2428874"/>
              <a:ext cx="1357322" cy="2011"/>
            </a:xfrm>
            <a:prstGeom prst="line">
              <a:avLst/>
            </a:prstGeom>
            <a:ln w="12700">
              <a:solidFill>
                <a:srgbClr val="48B49C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51"/>
            <p:cNvSpPr/>
            <p:nvPr/>
          </p:nvSpPr>
          <p:spPr>
            <a:xfrm>
              <a:off x="5357818" y="2193709"/>
              <a:ext cx="2786082" cy="650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85000"/>
                    </a:schemeClr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13" name="Rectangle 54"/>
            <p:cNvSpPr/>
            <p:nvPr/>
          </p:nvSpPr>
          <p:spPr>
            <a:xfrm>
              <a:off x="4032417" y="2279838"/>
              <a:ext cx="1007728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Open Sans" pitchFamily="34" charset="0"/>
                </a:rPr>
                <a:t>添加主题</a:t>
              </a:r>
              <a:r>
                <a:rPr lang="en-US" sz="20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2</a:t>
              </a:r>
            </a:p>
          </p:txBody>
        </p:sp>
      </p:grpSp>
      <p:grpSp>
        <p:nvGrpSpPr>
          <p:cNvPr id="14" name="Group 59"/>
          <p:cNvGrpSpPr/>
          <p:nvPr/>
        </p:nvGrpSpPr>
        <p:grpSpPr>
          <a:xfrm>
            <a:off x="1861863" y="1520788"/>
            <a:ext cx="2187053" cy="4688069"/>
            <a:chOff x="3753851" y="1202035"/>
            <a:chExt cx="1640290" cy="3516052"/>
          </a:xfrm>
        </p:grpSpPr>
        <p:sp>
          <p:nvSpPr>
            <p:cNvPr id="15" name="Freeform 21"/>
            <p:cNvSpPr/>
            <p:nvPr/>
          </p:nvSpPr>
          <p:spPr bwMode="auto">
            <a:xfrm>
              <a:off x="4300613" y="3341199"/>
              <a:ext cx="271386" cy="83812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5" y="21"/>
                </a:cxn>
                <a:cxn ang="0">
                  <a:pos x="68" y="21"/>
                </a:cxn>
                <a:cxn ang="0">
                  <a:pos x="68" y="0"/>
                </a:cxn>
              </a:cxnLst>
              <a:rect l="0" t="0" r="r" b="b"/>
              <a:pathLst>
                <a:path w="68" h="21">
                  <a:moveTo>
                    <a:pt x="68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68" y="2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C35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4152949" y="3425010"/>
              <a:ext cx="419054" cy="55075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44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3" y="18"/>
                </a:cxn>
                <a:cxn ang="0">
                  <a:pos x="39" y="34"/>
                </a:cxn>
                <a:cxn ang="0">
                  <a:pos x="28" y="68"/>
                </a:cxn>
                <a:cxn ang="0">
                  <a:pos x="15" y="103"/>
                </a:cxn>
                <a:cxn ang="0">
                  <a:pos x="0" y="138"/>
                </a:cxn>
                <a:cxn ang="0">
                  <a:pos x="60" y="138"/>
                </a:cxn>
                <a:cxn ang="0">
                  <a:pos x="60" y="138"/>
                </a:cxn>
                <a:cxn ang="0">
                  <a:pos x="71" y="94"/>
                </a:cxn>
                <a:cxn ang="0">
                  <a:pos x="77" y="65"/>
                </a:cxn>
                <a:cxn ang="0">
                  <a:pos x="80" y="53"/>
                </a:cxn>
                <a:cxn ang="0">
                  <a:pos x="81" y="44"/>
                </a:cxn>
                <a:cxn ang="0">
                  <a:pos x="105" y="44"/>
                </a:cxn>
                <a:cxn ang="0">
                  <a:pos x="105" y="44"/>
                </a:cxn>
                <a:cxn ang="0">
                  <a:pos x="105" y="0"/>
                </a:cxn>
                <a:cxn ang="0">
                  <a:pos x="42" y="0"/>
                </a:cxn>
              </a:cxnLst>
              <a:rect l="0" t="0" r="r" b="b"/>
              <a:pathLst>
                <a:path w="105" h="138">
                  <a:moveTo>
                    <a:pt x="42" y="0"/>
                  </a:moveTo>
                  <a:lnTo>
                    <a:pt x="42" y="0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3" y="18"/>
                  </a:lnTo>
                  <a:lnTo>
                    <a:pt x="39" y="34"/>
                  </a:lnTo>
                  <a:lnTo>
                    <a:pt x="28" y="68"/>
                  </a:lnTo>
                  <a:lnTo>
                    <a:pt x="15" y="103"/>
                  </a:lnTo>
                  <a:lnTo>
                    <a:pt x="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71" y="94"/>
                  </a:lnTo>
                  <a:lnTo>
                    <a:pt x="77" y="65"/>
                  </a:lnTo>
                  <a:lnTo>
                    <a:pt x="80" y="53"/>
                  </a:lnTo>
                  <a:lnTo>
                    <a:pt x="81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12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4472227" y="1202035"/>
              <a:ext cx="99776" cy="5028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3" y="35"/>
                </a:cxn>
                <a:cxn ang="0">
                  <a:pos x="21" y="37"/>
                </a:cxn>
                <a:cxn ang="0">
                  <a:pos x="21" y="69"/>
                </a:cxn>
                <a:cxn ang="0">
                  <a:pos x="19" y="69"/>
                </a:cxn>
                <a:cxn ang="0">
                  <a:pos x="19" y="69"/>
                </a:cxn>
                <a:cxn ang="0">
                  <a:pos x="17" y="69"/>
                </a:cxn>
                <a:cxn ang="0">
                  <a:pos x="16" y="70"/>
                </a:cxn>
                <a:cxn ang="0">
                  <a:pos x="14" y="72"/>
                </a:cxn>
                <a:cxn ang="0">
                  <a:pos x="14" y="73"/>
                </a:cxn>
                <a:cxn ang="0">
                  <a:pos x="14" y="73"/>
                </a:cxn>
                <a:cxn ang="0">
                  <a:pos x="15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8" y="77"/>
                </a:cxn>
                <a:cxn ang="0">
                  <a:pos x="6" y="78"/>
                </a:cxn>
                <a:cxn ang="0">
                  <a:pos x="5" y="80"/>
                </a:cxn>
                <a:cxn ang="0">
                  <a:pos x="4" y="83"/>
                </a:cxn>
                <a:cxn ang="0">
                  <a:pos x="4" y="88"/>
                </a:cxn>
                <a:cxn ang="0">
                  <a:pos x="4" y="88"/>
                </a:cxn>
                <a:cxn ang="0">
                  <a:pos x="5" y="91"/>
                </a:cxn>
                <a:cxn ang="0">
                  <a:pos x="5" y="91"/>
                </a:cxn>
                <a:cxn ang="0">
                  <a:pos x="3" y="92"/>
                </a:cxn>
                <a:cxn ang="0">
                  <a:pos x="1" y="93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111"/>
                </a:cxn>
                <a:cxn ang="0">
                  <a:pos x="4" y="120"/>
                </a:cxn>
                <a:cxn ang="0">
                  <a:pos x="5" y="124"/>
                </a:cxn>
                <a:cxn ang="0">
                  <a:pos x="7" y="126"/>
                </a:cxn>
                <a:cxn ang="0">
                  <a:pos x="25" y="126"/>
                </a:cxn>
                <a:cxn ang="0">
                  <a:pos x="25" y="0"/>
                </a:cxn>
              </a:cxnLst>
              <a:rect l="0" t="0" r="r" b="b"/>
              <a:pathLst>
                <a:path w="25" h="126">
                  <a:moveTo>
                    <a:pt x="25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6" y="70"/>
                  </a:lnTo>
                  <a:lnTo>
                    <a:pt x="14" y="72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8" y="77"/>
                  </a:lnTo>
                  <a:lnTo>
                    <a:pt x="6" y="78"/>
                  </a:lnTo>
                  <a:lnTo>
                    <a:pt x="5" y="80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92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111"/>
                  </a:lnTo>
                  <a:lnTo>
                    <a:pt x="4" y="120"/>
                  </a:lnTo>
                  <a:lnTo>
                    <a:pt x="5" y="124"/>
                  </a:lnTo>
                  <a:lnTo>
                    <a:pt x="7" y="126"/>
                  </a:lnTo>
                  <a:lnTo>
                    <a:pt x="25" y="1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6578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4356487" y="1704898"/>
              <a:ext cx="215513" cy="163630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30"/>
                </a:cxn>
                <a:cxn ang="0">
                  <a:pos x="36" y="59"/>
                </a:cxn>
                <a:cxn ang="0">
                  <a:pos x="33" y="122"/>
                </a:cxn>
                <a:cxn ang="0">
                  <a:pos x="29" y="183"/>
                </a:cxn>
                <a:cxn ang="0">
                  <a:pos x="22" y="243"/>
                </a:cxn>
                <a:cxn ang="0">
                  <a:pos x="15" y="297"/>
                </a:cxn>
                <a:cxn ang="0">
                  <a:pos x="9" y="346"/>
                </a:cxn>
                <a:cxn ang="0">
                  <a:pos x="0" y="410"/>
                </a:cxn>
                <a:cxn ang="0">
                  <a:pos x="54" y="410"/>
                </a:cxn>
                <a:cxn ang="0">
                  <a:pos x="54" y="0"/>
                </a:cxn>
                <a:cxn ang="0">
                  <a:pos x="36" y="0"/>
                </a:cxn>
              </a:cxnLst>
              <a:rect l="0" t="0" r="r" b="b"/>
              <a:pathLst>
                <a:path w="54" h="410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30"/>
                  </a:lnTo>
                  <a:lnTo>
                    <a:pt x="36" y="59"/>
                  </a:lnTo>
                  <a:lnTo>
                    <a:pt x="33" y="122"/>
                  </a:lnTo>
                  <a:lnTo>
                    <a:pt x="29" y="183"/>
                  </a:lnTo>
                  <a:lnTo>
                    <a:pt x="22" y="243"/>
                  </a:lnTo>
                  <a:lnTo>
                    <a:pt x="15" y="297"/>
                  </a:lnTo>
                  <a:lnTo>
                    <a:pt x="9" y="346"/>
                  </a:lnTo>
                  <a:lnTo>
                    <a:pt x="0" y="410"/>
                  </a:lnTo>
                  <a:lnTo>
                    <a:pt x="54" y="410"/>
                  </a:lnTo>
                  <a:lnTo>
                    <a:pt x="5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C948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3753851" y="4143386"/>
              <a:ext cx="818151" cy="57470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1" y="0"/>
                </a:cxn>
                <a:cxn ang="0">
                  <a:pos x="65" y="29"/>
                </a:cxn>
                <a:cxn ang="0">
                  <a:pos x="51" y="56"/>
                </a:cxn>
                <a:cxn ang="0">
                  <a:pos x="25" y="102"/>
                </a:cxn>
                <a:cxn ang="0">
                  <a:pos x="6" y="133"/>
                </a:cxn>
                <a:cxn ang="0">
                  <a:pos x="0" y="144"/>
                </a:cxn>
                <a:cxn ang="0">
                  <a:pos x="82" y="144"/>
                </a:cxn>
                <a:cxn ang="0">
                  <a:pos x="86" y="144"/>
                </a:cxn>
                <a:cxn ang="0">
                  <a:pos x="86" y="144"/>
                </a:cxn>
                <a:cxn ang="0">
                  <a:pos x="86" y="133"/>
                </a:cxn>
                <a:cxn ang="0">
                  <a:pos x="88" y="122"/>
                </a:cxn>
                <a:cxn ang="0">
                  <a:pos x="92" y="111"/>
                </a:cxn>
                <a:cxn ang="0">
                  <a:pos x="96" y="101"/>
                </a:cxn>
                <a:cxn ang="0">
                  <a:pos x="100" y="92"/>
                </a:cxn>
                <a:cxn ang="0">
                  <a:pos x="107" y="82"/>
                </a:cxn>
                <a:cxn ang="0">
                  <a:pos x="114" y="75"/>
                </a:cxn>
                <a:cxn ang="0">
                  <a:pos x="121" y="67"/>
                </a:cxn>
                <a:cxn ang="0">
                  <a:pos x="130" y="59"/>
                </a:cxn>
                <a:cxn ang="0">
                  <a:pos x="139" y="54"/>
                </a:cxn>
                <a:cxn ang="0">
                  <a:pos x="149" y="48"/>
                </a:cxn>
                <a:cxn ang="0">
                  <a:pos x="159" y="44"/>
                </a:cxn>
                <a:cxn ang="0">
                  <a:pos x="170" y="40"/>
                </a:cxn>
                <a:cxn ang="0">
                  <a:pos x="181" y="37"/>
                </a:cxn>
                <a:cxn ang="0">
                  <a:pos x="193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0"/>
                </a:cxn>
                <a:cxn ang="0">
                  <a:pos x="81" y="0"/>
                </a:cxn>
              </a:cxnLst>
              <a:rect l="0" t="0" r="r" b="b"/>
              <a:pathLst>
                <a:path w="205" h="144">
                  <a:moveTo>
                    <a:pt x="81" y="0"/>
                  </a:moveTo>
                  <a:lnTo>
                    <a:pt x="81" y="0"/>
                  </a:lnTo>
                  <a:lnTo>
                    <a:pt x="65" y="29"/>
                  </a:lnTo>
                  <a:lnTo>
                    <a:pt x="51" y="56"/>
                  </a:lnTo>
                  <a:lnTo>
                    <a:pt x="25" y="102"/>
                  </a:lnTo>
                  <a:lnTo>
                    <a:pt x="6" y="133"/>
                  </a:lnTo>
                  <a:lnTo>
                    <a:pt x="0" y="144"/>
                  </a:lnTo>
                  <a:lnTo>
                    <a:pt x="82" y="144"/>
                  </a:lnTo>
                  <a:lnTo>
                    <a:pt x="86" y="144"/>
                  </a:lnTo>
                  <a:lnTo>
                    <a:pt x="86" y="144"/>
                  </a:lnTo>
                  <a:lnTo>
                    <a:pt x="86" y="133"/>
                  </a:lnTo>
                  <a:lnTo>
                    <a:pt x="88" y="122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100" y="92"/>
                  </a:lnTo>
                  <a:lnTo>
                    <a:pt x="107" y="82"/>
                  </a:lnTo>
                  <a:lnTo>
                    <a:pt x="114" y="75"/>
                  </a:lnTo>
                  <a:lnTo>
                    <a:pt x="121" y="67"/>
                  </a:lnTo>
                  <a:lnTo>
                    <a:pt x="130" y="59"/>
                  </a:lnTo>
                  <a:lnTo>
                    <a:pt x="139" y="54"/>
                  </a:lnTo>
                  <a:lnTo>
                    <a:pt x="149" y="48"/>
                  </a:lnTo>
                  <a:lnTo>
                    <a:pt x="159" y="44"/>
                  </a:lnTo>
                  <a:lnTo>
                    <a:pt x="170" y="40"/>
                  </a:lnTo>
                  <a:lnTo>
                    <a:pt x="181" y="37"/>
                  </a:lnTo>
                  <a:lnTo>
                    <a:pt x="193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573B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4077119" y="3975765"/>
              <a:ext cx="494881" cy="167621"/>
            </a:xfrm>
            <a:custGeom>
              <a:avLst/>
              <a:gdLst/>
              <a:ahLst/>
              <a:cxnLst>
                <a:cxn ang="0">
                  <a:pos x="124" y="3"/>
                </a:cxn>
                <a:cxn ang="0">
                  <a:pos x="124" y="3"/>
                </a:cxn>
                <a:cxn ang="0">
                  <a:pos x="79" y="3"/>
                </a:cxn>
                <a:cxn ang="0">
                  <a:pos x="79" y="3"/>
                </a:cxn>
                <a:cxn ang="0">
                  <a:pos x="7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0" y="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2"/>
                </a:cxn>
                <a:cxn ang="0">
                  <a:pos x="124" y="42"/>
                </a:cxn>
                <a:cxn ang="0">
                  <a:pos x="124" y="3"/>
                </a:cxn>
              </a:cxnLst>
              <a:rect l="0" t="0" r="r" b="b"/>
              <a:pathLst>
                <a:path w="124" h="42">
                  <a:moveTo>
                    <a:pt x="124" y="3"/>
                  </a:moveTo>
                  <a:lnTo>
                    <a:pt x="124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24" y="42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C35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4572000" y="3975765"/>
              <a:ext cx="498873" cy="167621"/>
            </a:xfrm>
            <a:custGeom>
              <a:avLst/>
              <a:gdLst/>
              <a:ahLst/>
              <a:cxnLst>
                <a:cxn ang="0">
                  <a:pos x="125" y="40"/>
                </a:cxn>
                <a:cxn ang="0">
                  <a:pos x="125" y="2"/>
                </a:cxn>
                <a:cxn ang="0">
                  <a:pos x="106" y="2"/>
                </a:cxn>
                <a:cxn ang="0">
                  <a:pos x="106" y="2"/>
                </a:cxn>
                <a:cxn ang="0">
                  <a:pos x="10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7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2"/>
                </a:cxn>
                <a:cxn ang="0">
                  <a:pos x="125" y="42"/>
                </a:cxn>
                <a:cxn ang="0">
                  <a:pos x="125" y="42"/>
                </a:cxn>
                <a:cxn ang="0">
                  <a:pos x="125" y="40"/>
                </a:cxn>
                <a:cxn ang="0">
                  <a:pos x="125" y="40"/>
                </a:cxn>
              </a:cxnLst>
              <a:rect l="0" t="0" r="r" b="b"/>
              <a:pathLst>
                <a:path w="125" h="42">
                  <a:moveTo>
                    <a:pt x="125" y="40"/>
                  </a:moveTo>
                  <a:lnTo>
                    <a:pt x="125" y="2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5" y="40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rgbClr val="FFB12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4572000" y="4143386"/>
              <a:ext cx="822141" cy="574701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3" y="35"/>
                </a:cxn>
                <a:cxn ang="0">
                  <a:pos x="24" y="37"/>
                </a:cxn>
                <a:cxn ang="0">
                  <a:pos x="36" y="40"/>
                </a:cxn>
                <a:cxn ang="0">
                  <a:pos x="46" y="43"/>
                </a:cxn>
                <a:cxn ang="0">
                  <a:pos x="57" y="48"/>
                </a:cxn>
                <a:cxn ang="0">
                  <a:pos x="67" y="54"/>
                </a:cxn>
                <a:cxn ang="0">
                  <a:pos x="75" y="59"/>
                </a:cxn>
                <a:cxn ang="0">
                  <a:pos x="84" y="67"/>
                </a:cxn>
                <a:cxn ang="0">
                  <a:pos x="92" y="75"/>
                </a:cxn>
                <a:cxn ang="0">
                  <a:pos x="99" y="82"/>
                </a:cxn>
                <a:cxn ang="0">
                  <a:pos x="105" y="92"/>
                </a:cxn>
                <a:cxn ang="0">
                  <a:pos x="109" y="101"/>
                </a:cxn>
                <a:cxn ang="0">
                  <a:pos x="114" y="111"/>
                </a:cxn>
                <a:cxn ang="0">
                  <a:pos x="117" y="122"/>
                </a:cxn>
                <a:cxn ang="0">
                  <a:pos x="119" y="133"/>
                </a:cxn>
                <a:cxn ang="0">
                  <a:pos x="120" y="144"/>
                </a:cxn>
                <a:cxn ang="0">
                  <a:pos x="126" y="144"/>
                </a:cxn>
                <a:cxn ang="0">
                  <a:pos x="206" y="144"/>
                </a:cxn>
                <a:cxn ang="0">
                  <a:pos x="206" y="144"/>
                </a:cxn>
                <a:cxn ang="0">
                  <a:pos x="199" y="133"/>
                </a:cxn>
                <a:cxn ang="0">
                  <a:pos x="181" y="102"/>
                </a:cxn>
                <a:cxn ang="0">
                  <a:pos x="154" y="56"/>
                </a:cxn>
                <a:cxn ang="0">
                  <a:pos x="140" y="29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206" h="144">
                  <a:moveTo>
                    <a:pt x="12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3" y="35"/>
                  </a:lnTo>
                  <a:lnTo>
                    <a:pt x="24" y="37"/>
                  </a:lnTo>
                  <a:lnTo>
                    <a:pt x="36" y="40"/>
                  </a:lnTo>
                  <a:lnTo>
                    <a:pt x="46" y="43"/>
                  </a:lnTo>
                  <a:lnTo>
                    <a:pt x="57" y="48"/>
                  </a:lnTo>
                  <a:lnTo>
                    <a:pt x="67" y="54"/>
                  </a:lnTo>
                  <a:lnTo>
                    <a:pt x="75" y="59"/>
                  </a:lnTo>
                  <a:lnTo>
                    <a:pt x="84" y="67"/>
                  </a:lnTo>
                  <a:lnTo>
                    <a:pt x="92" y="75"/>
                  </a:lnTo>
                  <a:lnTo>
                    <a:pt x="99" y="82"/>
                  </a:lnTo>
                  <a:lnTo>
                    <a:pt x="105" y="92"/>
                  </a:lnTo>
                  <a:lnTo>
                    <a:pt x="109" y="101"/>
                  </a:lnTo>
                  <a:lnTo>
                    <a:pt x="114" y="111"/>
                  </a:lnTo>
                  <a:lnTo>
                    <a:pt x="117" y="122"/>
                  </a:lnTo>
                  <a:lnTo>
                    <a:pt x="119" y="133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199" y="133"/>
                  </a:lnTo>
                  <a:lnTo>
                    <a:pt x="181" y="102"/>
                  </a:lnTo>
                  <a:lnTo>
                    <a:pt x="154" y="56"/>
                  </a:lnTo>
                  <a:lnTo>
                    <a:pt x="140" y="29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6E5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4572000" y="1202035"/>
              <a:ext cx="103765" cy="502863"/>
            </a:xfrm>
            <a:custGeom>
              <a:avLst/>
              <a:gdLst/>
              <a:ahLst/>
              <a:cxnLst>
                <a:cxn ang="0">
                  <a:pos x="26" y="98"/>
                </a:cxn>
                <a:cxn ang="0">
                  <a:pos x="26" y="98"/>
                </a:cxn>
                <a:cxn ang="0">
                  <a:pos x="26" y="95"/>
                </a:cxn>
                <a:cxn ang="0">
                  <a:pos x="25" y="93"/>
                </a:cxn>
                <a:cxn ang="0">
                  <a:pos x="23" y="92"/>
                </a:cxn>
                <a:cxn ang="0">
                  <a:pos x="21" y="91"/>
                </a:cxn>
                <a:cxn ang="0">
                  <a:pos x="21" y="91"/>
                </a:cxn>
                <a:cxn ang="0">
                  <a:pos x="22" y="88"/>
                </a:cxn>
                <a:cxn ang="0">
                  <a:pos x="22" y="83"/>
                </a:cxn>
                <a:cxn ang="0">
                  <a:pos x="22" y="83"/>
                </a:cxn>
                <a:cxn ang="0">
                  <a:pos x="22" y="80"/>
                </a:cxn>
                <a:cxn ang="0">
                  <a:pos x="19" y="78"/>
                </a:cxn>
                <a:cxn ang="0">
                  <a:pos x="17" y="77"/>
                </a:cxn>
                <a:cxn ang="0">
                  <a:pos x="14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12" y="72"/>
                </a:cxn>
                <a:cxn ang="0">
                  <a:pos x="11" y="70"/>
                </a:cxn>
                <a:cxn ang="0">
                  <a:pos x="9" y="69"/>
                </a:cxn>
                <a:cxn ang="0">
                  <a:pos x="6" y="69"/>
                </a:cxn>
                <a:cxn ang="0">
                  <a:pos x="4" y="6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26"/>
                </a:cxn>
                <a:cxn ang="0">
                  <a:pos x="19" y="126"/>
                </a:cxn>
                <a:cxn ang="0">
                  <a:pos x="19" y="126"/>
                </a:cxn>
                <a:cxn ang="0">
                  <a:pos x="21" y="124"/>
                </a:cxn>
                <a:cxn ang="0">
                  <a:pos x="22" y="120"/>
                </a:cxn>
                <a:cxn ang="0">
                  <a:pos x="24" y="111"/>
                </a:cxn>
                <a:cxn ang="0">
                  <a:pos x="26" y="98"/>
                </a:cxn>
                <a:cxn ang="0">
                  <a:pos x="26" y="98"/>
                </a:cxn>
              </a:cxnLst>
              <a:rect l="0" t="0" r="r" b="b"/>
              <a:pathLst>
                <a:path w="26" h="126">
                  <a:moveTo>
                    <a:pt x="26" y="98"/>
                  </a:moveTo>
                  <a:lnTo>
                    <a:pt x="26" y="98"/>
                  </a:lnTo>
                  <a:lnTo>
                    <a:pt x="26" y="95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2" y="88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7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0"/>
                  </a:lnTo>
                  <a:lnTo>
                    <a:pt x="9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21" y="124"/>
                  </a:lnTo>
                  <a:lnTo>
                    <a:pt x="22" y="120"/>
                  </a:lnTo>
                  <a:lnTo>
                    <a:pt x="24" y="111"/>
                  </a:lnTo>
                  <a:lnTo>
                    <a:pt x="26" y="98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1B6AA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572000" y="1704898"/>
              <a:ext cx="223495" cy="1636301"/>
            </a:xfrm>
            <a:custGeom>
              <a:avLst/>
              <a:gdLst/>
              <a:ahLst/>
              <a:cxnLst>
                <a:cxn ang="0">
                  <a:pos x="56" y="410"/>
                </a:cxn>
                <a:cxn ang="0">
                  <a:pos x="56" y="410"/>
                </a:cxn>
                <a:cxn ang="0">
                  <a:pos x="46" y="346"/>
                </a:cxn>
                <a:cxn ang="0">
                  <a:pos x="39" y="297"/>
                </a:cxn>
                <a:cxn ang="0">
                  <a:pos x="33" y="243"/>
                </a:cxn>
                <a:cxn ang="0">
                  <a:pos x="26" y="183"/>
                </a:cxn>
                <a:cxn ang="0">
                  <a:pos x="22" y="122"/>
                </a:cxn>
                <a:cxn ang="0">
                  <a:pos x="18" y="59"/>
                </a:cxn>
                <a:cxn ang="0">
                  <a:pos x="17" y="3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10"/>
                </a:cxn>
                <a:cxn ang="0">
                  <a:pos x="56" y="410"/>
                </a:cxn>
              </a:cxnLst>
              <a:rect l="0" t="0" r="r" b="b"/>
              <a:pathLst>
                <a:path w="56" h="410">
                  <a:moveTo>
                    <a:pt x="56" y="410"/>
                  </a:moveTo>
                  <a:lnTo>
                    <a:pt x="56" y="410"/>
                  </a:lnTo>
                  <a:lnTo>
                    <a:pt x="46" y="346"/>
                  </a:lnTo>
                  <a:lnTo>
                    <a:pt x="39" y="297"/>
                  </a:lnTo>
                  <a:lnTo>
                    <a:pt x="33" y="243"/>
                  </a:lnTo>
                  <a:lnTo>
                    <a:pt x="26" y="183"/>
                  </a:lnTo>
                  <a:lnTo>
                    <a:pt x="22" y="122"/>
                  </a:lnTo>
                  <a:lnTo>
                    <a:pt x="18" y="59"/>
                  </a:lnTo>
                  <a:lnTo>
                    <a:pt x="17" y="3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10"/>
                  </a:lnTo>
                  <a:lnTo>
                    <a:pt x="56" y="410"/>
                  </a:lnTo>
                  <a:close/>
                </a:path>
              </a:pathLst>
            </a:custGeom>
            <a:solidFill>
              <a:srgbClr val="48B49C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4572000" y="3341199"/>
              <a:ext cx="279368" cy="83812"/>
            </a:xfrm>
            <a:custGeom>
              <a:avLst/>
              <a:gdLst/>
              <a:ahLst/>
              <a:cxnLst>
                <a:cxn ang="0">
                  <a:pos x="70" y="8"/>
                </a:cxn>
                <a:cxn ang="0">
                  <a:pos x="70" y="8"/>
                </a:cxn>
                <a:cxn ang="0">
                  <a:pos x="69" y="6"/>
                </a:cxn>
                <a:cxn ang="0">
                  <a:pos x="68" y="4"/>
                </a:cxn>
                <a:cxn ang="0">
                  <a:pos x="66" y="3"/>
                </a:cxn>
                <a:cxn ang="0">
                  <a:pos x="62" y="2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63" y="21"/>
                </a:cxn>
                <a:cxn ang="0">
                  <a:pos x="63" y="21"/>
                </a:cxn>
                <a:cxn ang="0">
                  <a:pos x="67" y="18"/>
                </a:cxn>
                <a:cxn ang="0">
                  <a:pos x="68" y="14"/>
                </a:cxn>
                <a:cxn ang="0">
                  <a:pos x="70" y="8"/>
                </a:cxn>
                <a:cxn ang="0">
                  <a:pos x="70" y="8"/>
                </a:cxn>
              </a:cxnLst>
              <a:rect l="0" t="0" r="r" b="b"/>
              <a:pathLst>
                <a:path w="70" h="21">
                  <a:moveTo>
                    <a:pt x="70" y="8"/>
                  </a:moveTo>
                  <a:lnTo>
                    <a:pt x="70" y="8"/>
                  </a:lnTo>
                  <a:lnTo>
                    <a:pt x="69" y="6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7" y="18"/>
                  </a:lnTo>
                  <a:lnTo>
                    <a:pt x="68" y="14"/>
                  </a:lnTo>
                  <a:lnTo>
                    <a:pt x="7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FFB12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572000" y="3425010"/>
              <a:ext cx="423043" cy="550755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33" y="84"/>
                </a:cxn>
                <a:cxn ang="0">
                  <a:pos x="39" y="114"/>
                </a:cxn>
                <a:cxn ang="0">
                  <a:pos x="46" y="138"/>
                </a:cxn>
                <a:cxn ang="0">
                  <a:pos x="106" y="138"/>
                </a:cxn>
                <a:cxn ang="0">
                  <a:pos x="106" y="138"/>
                </a:cxn>
                <a:cxn ang="0">
                  <a:pos x="91" y="103"/>
                </a:cxn>
                <a:cxn ang="0">
                  <a:pos x="78" y="68"/>
                </a:cxn>
                <a:cxn ang="0">
                  <a:pos x="67" y="34"/>
                </a:cxn>
                <a:cxn ang="0">
                  <a:pos x="62" y="18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106" h="138">
                  <a:moveTo>
                    <a:pt x="59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3" y="84"/>
                  </a:lnTo>
                  <a:lnTo>
                    <a:pt x="39" y="114"/>
                  </a:lnTo>
                  <a:lnTo>
                    <a:pt x="4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91" y="103"/>
                  </a:lnTo>
                  <a:lnTo>
                    <a:pt x="78" y="68"/>
                  </a:lnTo>
                  <a:lnTo>
                    <a:pt x="67" y="34"/>
                  </a:lnTo>
                  <a:lnTo>
                    <a:pt x="62" y="18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FC35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27" name="Group 86"/>
          <p:cNvGrpSpPr/>
          <p:nvPr/>
        </p:nvGrpSpPr>
        <p:grpSpPr>
          <a:xfrm>
            <a:off x="4095736" y="5507314"/>
            <a:ext cx="6762797" cy="867930"/>
            <a:chOff x="3071802" y="4191938"/>
            <a:chExt cx="5072098" cy="650949"/>
          </a:xfrm>
        </p:grpSpPr>
        <p:sp>
          <p:nvSpPr>
            <p:cNvPr id="28" name="Rectangle 69"/>
            <p:cNvSpPr/>
            <p:nvPr/>
          </p:nvSpPr>
          <p:spPr>
            <a:xfrm>
              <a:off x="4000496" y="4334307"/>
              <a:ext cx="1071570" cy="285752"/>
            </a:xfrm>
            <a:prstGeom prst="rect">
              <a:avLst/>
            </a:prstGeom>
            <a:solidFill>
              <a:srgbClr val="FF6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071802" y="4500576"/>
              <a:ext cx="785818" cy="1588"/>
            </a:xfrm>
            <a:prstGeom prst="line">
              <a:avLst/>
            </a:prstGeom>
            <a:ln w="12700">
              <a:solidFill>
                <a:srgbClr val="FF6E5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53"/>
            <p:cNvSpPr/>
            <p:nvPr/>
          </p:nvSpPr>
          <p:spPr>
            <a:xfrm>
              <a:off x="5357818" y="4191938"/>
              <a:ext cx="2786082" cy="650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85000"/>
                    </a:schemeClr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31" name="Rectangle 65"/>
            <p:cNvSpPr/>
            <p:nvPr/>
          </p:nvSpPr>
          <p:spPr>
            <a:xfrm>
              <a:off x="4032417" y="4325223"/>
              <a:ext cx="1007729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Open Sans" pitchFamily="34" charset="0"/>
                </a:rPr>
                <a:t>添加主题</a:t>
              </a:r>
              <a:r>
                <a:rPr lang="en-US" sz="20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4</a:t>
              </a:r>
            </a:p>
          </p:txBody>
        </p:sp>
      </p:grpSp>
      <p:grpSp>
        <p:nvGrpSpPr>
          <p:cNvPr id="32" name="Group 85"/>
          <p:cNvGrpSpPr/>
          <p:nvPr/>
        </p:nvGrpSpPr>
        <p:grpSpPr>
          <a:xfrm>
            <a:off x="3619483" y="4211170"/>
            <a:ext cx="7239051" cy="867930"/>
            <a:chOff x="2714612" y="3219828"/>
            <a:chExt cx="5429288" cy="650949"/>
          </a:xfrm>
        </p:grpSpPr>
        <p:sp>
          <p:nvSpPr>
            <p:cNvPr id="33" name="Rectangle 68"/>
            <p:cNvSpPr/>
            <p:nvPr/>
          </p:nvSpPr>
          <p:spPr>
            <a:xfrm>
              <a:off x="4000496" y="3328986"/>
              <a:ext cx="1071570" cy="285752"/>
            </a:xfrm>
            <a:prstGeom prst="rect">
              <a:avLst/>
            </a:prstGeom>
            <a:solidFill>
              <a:srgbClr val="FFC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4" name="Rectangle 52"/>
            <p:cNvSpPr/>
            <p:nvPr/>
          </p:nvSpPr>
          <p:spPr>
            <a:xfrm>
              <a:off x="5357818" y="3219828"/>
              <a:ext cx="2786082" cy="650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85000"/>
                    </a:schemeClr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35" name="Rectangle 64"/>
            <p:cNvSpPr/>
            <p:nvPr/>
          </p:nvSpPr>
          <p:spPr>
            <a:xfrm>
              <a:off x="4032417" y="3321820"/>
              <a:ext cx="1007728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Open Sans" pitchFamily="34" charset="0"/>
                </a:rPr>
                <a:t>添加主题</a:t>
              </a:r>
              <a:r>
                <a:rPr lang="en-US" sz="2000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3</a:t>
              </a:r>
            </a:p>
          </p:txBody>
        </p:sp>
        <p:cxnSp>
          <p:nvCxnSpPr>
            <p:cNvPr id="36" name="Straight Connector 79"/>
            <p:cNvCxnSpPr/>
            <p:nvPr/>
          </p:nvCxnSpPr>
          <p:spPr>
            <a:xfrm>
              <a:off x="2714612" y="3500444"/>
              <a:ext cx="1143008" cy="2011"/>
            </a:xfrm>
            <a:prstGeom prst="line">
              <a:avLst/>
            </a:prstGeom>
            <a:ln w="12700">
              <a:solidFill>
                <a:srgbClr val="FFC35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活动参加要求及注意点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405189" y="2065947"/>
            <a:ext cx="3420512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在此录入上述图表的描述说明，在此录入图表的描述说明</a:t>
            </a:r>
            <a:endParaRPr lang="en-US" altLang="zh-CN" dirty="0"/>
          </a:p>
        </p:txBody>
      </p:sp>
      <p:sp>
        <p:nvSpPr>
          <p:cNvPr id="3" name="TextBox 5"/>
          <p:cNvSpPr txBox="1"/>
          <p:nvPr/>
        </p:nvSpPr>
        <p:spPr>
          <a:xfrm>
            <a:off x="7340965" y="2065947"/>
            <a:ext cx="3420512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在此录入上述图表的描述说明，在此录入图表的描述说明</a:t>
            </a:r>
            <a:endParaRPr lang="en-US" altLang="zh-CN" dirty="0"/>
          </a:p>
        </p:txBody>
      </p:sp>
      <p:sp>
        <p:nvSpPr>
          <p:cNvPr id="4" name="Freeform 5"/>
          <p:cNvSpPr/>
          <p:nvPr/>
        </p:nvSpPr>
        <p:spPr bwMode="auto">
          <a:xfrm>
            <a:off x="5168147" y="1856597"/>
            <a:ext cx="830091" cy="829067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5398700" y="1942837"/>
            <a:ext cx="368984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5" b="1" dirty="0">
                <a:solidFill>
                  <a:srgbClr val="21412C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4265" b="1" dirty="0">
              <a:solidFill>
                <a:srgbClr val="21412C"/>
              </a:solidFill>
              <a:latin typeface="Agency FB" panose="020B0503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193764" y="1856597"/>
            <a:ext cx="830091" cy="829067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6424317" y="1942837"/>
            <a:ext cx="368984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5" b="1" dirty="0">
                <a:solidFill>
                  <a:srgbClr val="21412C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4265" b="1" dirty="0">
              <a:solidFill>
                <a:srgbClr val="21412C"/>
              </a:solidFill>
              <a:latin typeface="Agency FB" panose="020B0503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5168147" y="3011765"/>
            <a:ext cx="830091" cy="829067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5398700" y="3098005"/>
            <a:ext cx="368984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5" b="1" dirty="0">
                <a:solidFill>
                  <a:srgbClr val="21412C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4265" b="1" dirty="0">
              <a:solidFill>
                <a:srgbClr val="21412C"/>
              </a:solidFill>
              <a:latin typeface="Agency FB" panose="020B0503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6193764" y="3011765"/>
            <a:ext cx="830091" cy="829067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TextBox 7"/>
          <p:cNvSpPr>
            <a:spLocks noChangeArrowheads="1"/>
          </p:cNvSpPr>
          <p:nvPr/>
        </p:nvSpPr>
        <p:spPr bwMode="auto">
          <a:xfrm>
            <a:off x="6424317" y="3098005"/>
            <a:ext cx="368984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5" b="1" dirty="0">
                <a:solidFill>
                  <a:srgbClr val="21412C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endParaRPr lang="zh-CN" altLang="en-US" sz="4265" b="1" dirty="0">
              <a:solidFill>
                <a:srgbClr val="21412C"/>
              </a:solidFill>
              <a:latin typeface="Agency FB" panose="020B0503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5168147" y="4166933"/>
            <a:ext cx="830091" cy="829067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5398700" y="4253173"/>
            <a:ext cx="368984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5" b="1" dirty="0">
                <a:solidFill>
                  <a:srgbClr val="21412C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4265" b="1" dirty="0">
              <a:solidFill>
                <a:srgbClr val="21412C"/>
              </a:solidFill>
              <a:latin typeface="Agency FB" panose="020B0503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6193764" y="4166933"/>
            <a:ext cx="830091" cy="829067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6424317" y="4253173"/>
            <a:ext cx="368984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5" b="1" dirty="0">
                <a:solidFill>
                  <a:srgbClr val="21412C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zh-CN" altLang="en-US" sz="4265" b="1" dirty="0">
              <a:solidFill>
                <a:srgbClr val="21412C"/>
              </a:solidFill>
              <a:latin typeface="Agency FB" panose="020B0503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5168147" y="5322101"/>
            <a:ext cx="830091" cy="829067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5398700" y="5408341"/>
            <a:ext cx="368984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5" b="1" dirty="0">
                <a:solidFill>
                  <a:srgbClr val="21412C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4265" b="1" dirty="0">
              <a:solidFill>
                <a:srgbClr val="21412C"/>
              </a:solidFill>
              <a:latin typeface="Agency FB" panose="020B0503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6193764" y="5322101"/>
            <a:ext cx="830091" cy="829067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6424317" y="5408341"/>
            <a:ext cx="368984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5" b="1" dirty="0">
                <a:solidFill>
                  <a:srgbClr val="21412C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endParaRPr lang="zh-CN" altLang="en-US" sz="4265" b="1" dirty="0">
              <a:solidFill>
                <a:srgbClr val="21412C"/>
              </a:solidFill>
              <a:latin typeface="Agency FB" panose="020B0503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1405188" y="3221115"/>
            <a:ext cx="3420512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在此录入上述图表的描述说明，在此录入图表的描述说明</a:t>
            </a:r>
            <a:endParaRPr lang="en-US" altLang="zh-CN" dirty="0"/>
          </a:p>
        </p:txBody>
      </p:sp>
      <p:sp>
        <p:nvSpPr>
          <p:cNvPr id="21" name="TextBox 5"/>
          <p:cNvSpPr txBox="1"/>
          <p:nvPr/>
        </p:nvSpPr>
        <p:spPr>
          <a:xfrm>
            <a:off x="7340965" y="3221115"/>
            <a:ext cx="3420512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在此录入上述图表的描述说明，在此录入图表的描述说明</a:t>
            </a:r>
            <a:endParaRPr lang="en-US" altLang="zh-CN" dirty="0"/>
          </a:p>
        </p:txBody>
      </p:sp>
      <p:sp>
        <p:nvSpPr>
          <p:cNvPr id="22" name="TextBox 5"/>
          <p:cNvSpPr txBox="1"/>
          <p:nvPr/>
        </p:nvSpPr>
        <p:spPr>
          <a:xfrm>
            <a:off x="1405188" y="4376283"/>
            <a:ext cx="3420512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在此录入上述图表的描述说明，在此录入图表的描述说明</a:t>
            </a:r>
            <a:endParaRPr lang="en-US" altLang="zh-CN" dirty="0"/>
          </a:p>
        </p:txBody>
      </p:sp>
      <p:sp>
        <p:nvSpPr>
          <p:cNvPr id="23" name="TextBox 5"/>
          <p:cNvSpPr txBox="1"/>
          <p:nvPr/>
        </p:nvSpPr>
        <p:spPr>
          <a:xfrm>
            <a:off x="7340965" y="4376283"/>
            <a:ext cx="3420512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在此录入上述图表的描述说明，在此录入图表的描述说明</a:t>
            </a:r>
            <a:endParaRPr lang="en-US" altLang="zh-CN" dirty="0"/>
          </a:p>
        </p:txBody>
      </p:sp>
      <p:sp>
        <p:nvSpPr>
          <p:cNvPr id="24" name="TextBox 5"/>
          <p:cNvSpPr txBox="1"/>
          <p:nvPr/>
        </p:nvSpPr>
        <p:spPr>
          <a:xfrm>
            <a:off x="1405188" y="5531451"/>
            <a:ext cx="3420512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在此录入上述图表的描述说明，在此录入图表的描述说明</a:t>
            </a:r>
            <a:endParaRPr lang="en-US" altLang="zh-CN" dirty="0"/>
          </a:p>
        </p:txBody>
      </p:sp>
      <p:sp>
        <p:nvSpPr>
          <p:cNvPr id="25" name="TextBox 5"/>
          <p:cNvSpPr txBox="1"/>
          <p:nvPr/>
        </p:nvSpPr>
        <p:spPr>
          <a:xfrm>
            <a:off x="7340965" y="5531451"/>
            <a:ext cx="3420512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在此录入上述图表的描述说明，在此录入图表的描述说明</a:t>
            </a:r>
            <a:endParaRPr lang="en-US" altLang="zh-CN" dirty="0"/>
          </a:p>
        </p:txBody>
      </p:sp>
      <p:sp>
        <p:nvSpPr>
          <p:cNvPr id="26" name="TextBox 9"/>
          <p:cNvSpPr txBox="1"/>
          <p:nvPr/>
        </p:nvSpPr>
        <p:spPr>
          <a:xfrm>
            <a:off x="844813" y="2129296"/>
            <a:ext cx="301743" cy="451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ü"/>
            </a:pPr>
            <a:r>
              <a:rPr lang="zh-CN" altLang="en-US" sz="2935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9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844813" y="3252311"/>
            <a:ext cx="301743" cy="451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ü"/>
            </a:pPr>
            <a:r>
              <a:rPr lang="zh-CN" altLang="en-US" sz="2935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9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9"/>
          <p:cNvSpPr txBox="1"/>
          <p:nvPr/>
        </p:nvSpPr>
        <p:spPr>
          <a:xfrm>
            <a:off x="844813" y="5571298"/>
            <a:ext cx="301743" cy="451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ü"/>
            </a:pPr>
            <a:r>
              <a:rPr lang="zh-CN" altLang="en-US" sz="2935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9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9" name="TextBox 9"/>
          <p:cNvSpPr txBox="1"/>
          <p:nvPr/>
        </p:nvSpPr>
        <p:spPr>
          <a:xfrm>
            <a:off x="10992545" y="4411803"/>
            <a:ext cx="301743" cy="451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ü"/>
            </a:pPr>
            <a:r>
              <a:rPr lang="zh-CN" altLang="en-US" sz="2935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9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0" name="TextBox 9"/>
          <p:cNvSpPr txBox="1"/>
          <p:nvPr/>
        </p:nvSpPr>
        <p:spPr>
          <a:xfrm>
            <a:off x="10992545" y="2129295"/>
            <a:ext cx="301743" cy="451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ü"/>
            </a:pPr>
            <a:r>
              <a:rPr lang="zh-CN" altLang="en-US" sz="2935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9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1" name="椭圆 30"/>
          <p:cNvSpPr/>
          <p:nvPr/>
        </p:nvSpPr>
        <p:spPr>
          <a:xfrm>
            <a:off x="858546" y="4488337"/>
            <a:ext cx="177613" cy="17761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083054" y="3328843"/>
            <a:ext cx="177613" cy="17761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1083054" y="5653025"/>
            <a:ext cx="177613" cy="17761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9"/>
          <p:cNvSpPr txBox="1"/>
          <p:nvPr/>
        </p:nvSpPr>
        <p:spPr>
          <a:xfrm>
            <a:off x="5095583" y="1227398"/>
            <a:ext cx="382365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1000" indent="-381000">
              <a:buFont typeface="Wingdings" panose="05000000000000000000" pitchFamily="2" charset="2"/>
              <a:buChar char="ü"/>
            </a:pPr>
            <a:r>
              <a:rPr lang="zh-CN" altLang="en-US" sz="2665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6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5" name="椭圆 34"/>
          <p:cNvSpPr/>
          <p:nvPr/>
        </p:nvSpPr>
        <p:spPr>
          <a:xfrm>
            <a:off x="6214212" y="1309386"/>
            <a:ext cx="145645" cy="145645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5"/>
          <p:cNvSpPr txBox="1"/>
          <p:nvPr/>
        </p:nvSpPr>
        <p:spPr>
          <a:xfrm>
            <a:off x="5434142" y="1289877"/>
            <a:ext cx="573085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35" dirty="0">
                <a:solidFill>
                  <a:schemeClr val="bg1">
                    <a:lumMod val="85000"/>
                  </a:schemeClr>
                </a:solidFill>
              </a:rPr>
              <a:t>已完成</a:t>
            </a:r>
            <a:endParaRPr lang="en-US" altLang="zh-CN" sz="133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TextBox 5"/>
          <p:cNvSpPr txBox="1"/>
          <p:nvPr/>
        </p:nvSpPr>
        <p:spPr>
          <a:xfrm>
            <a:off x="6424318" y="1289877"/>
            <a:ext cx="573085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35" dirty="0">
                <a:solidFill>
                  <a:schemeClr val="bg1">
                    <a:lumMod val="85000"/>
                  </a:schemeClr>
                </a:solidFill>
              </a:rPr>
              <a:t>未完成</a:t>
            </a:r>
            <a:endParaRPr lang="en-US" altLang="zh-CN" sz="133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7"/>
          <p:cNvGrpSpPr/>
          <p:nvPr/>
        </p:nvGrpSpPr>
        <p:grpSpPr>
          <a:xfrm>
            <a:off x="3182979" y="2666995"/>
            <a:ext cx="2860104" cy="2471063"/>
            <a:chOff x="2285015" y="2000246"/>
            <a:chExt cx="2145078" cy="1853297"/>
          </a:xfrm>
        </p:grpSpPr>
        <p:cxnSp>
          <p:nvCxnSpPr>
            <p:cNvPr id="10" name="Straight Connector 34"/>
            <p:cNvCxnSpPr>
              <a:stCxn id="12" idx="0"/>
            </p:cNvCxnSpPr>
            <p:nvPr/>
          </p:nvCxnSpPr>
          <p:spPr>
            <a:xfrm rot="16200000" flipV="1">
              <a:off x="2819724" y="1466507"/>
              <a:ext cx="4091" cy="107157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33"/>
            <p:cNvGrpSpPr/>
            <p:nvPr/>
          </p:nvGrpSpPr>
          <p:grpSpPr>
            <a:xfrm>
              <a:off x="2285015" y="2004337"/>
              <a:ext cx="2145078" cy="1849206"/>
              <a:chOff x="2285015" y="2004337"/>
              <a:chExt cx="2145078" cy="1849206"/>
            </a:xfrm>
          </p:grpSpPr>
          <p:sp>
            <p:nvSpPr>
              <p:cNvPr id="12" name="Isosceles Triangle 7"/>
              <p:cNvSpPr/>
              <p:nvPr/>
            </p:nvSpPr>
            <p:spPr>
              <a:xfrm>
                <a:off x="2285015" y="2004337"/>
                <a:ext cx="2145078" cy="1849206"/>
              </a:xfrm>
              <a:prstGeom prst="triangle">
                <a:avLst/>
              </a:prstGeom>
              <a:solidFill>
                <a:srgbClr val="A577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3" name="AutoShape 112"/>
              <p:cNvSpPr/>
              <p:nvPr/>
            </p:nvSpPr>
            <p:spPr bwMode="auto">
              <a:xfrm>
                <a:off x="3143240" y="2857502"/>
                <a:ext cx="366050" cy="36667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7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74"/>
                      <a:pt x="2737" y="2017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Rectangle 39"/>
              <p:cNvSpPr/>
              <p:nvPr/>
            </p:nvSpPr>
            <p:spPr>
              <a:xfrm>
                <a:off x="2918940" y="3429006"/>
                <a:ext cx="715581" cy="300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  <a:cs typeface="Open Sans" pitchFamily="34" charset="0"/>
                  </a:rPr>
                  <a:t>关键词</a:t>
                </a:r>
                <a:endParaRPr lang="en-US" sz="2000" dirty="0">
                  <a:solidFill>
                    <a:schemeClr val="bg1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</p:grpSp>
      <p:grpSp>
        <p:nvGrpSpPr>
          <p:cNvPr id="15" name="Group 46"/>
          <p:cNvGrpSpPr/>
          <p:nvPr/>
        </p:nvGrpSpPr>
        <p:grpSpPr>
          <a:xfrm>
            <a:off x="6232292" y="2666996"/>
            <a:ext cx="2860104" cy="2471061"/>
            <a:chOff x="4572000" y="2000247"/>
            <a:chExt cx="2145078" cy="1853296"/>
          </a:xfrm>
        </p:grpSpPr>
        <p:cxnSp>
          <p:nvCxnSpPr>
            <p:cNvPr id="16" name="Straight Connector 38"/>
            <p:cNvCxnSpPr>
              <a:stCxn id="18" idx="0"/>
            </p:cNvCxnSpPr>
            <p:nvPr/>
          </p:nvCxnSpPr>
          <p:spPr>
            <a:xfrm rot="5400000" flipH="1" flipV="1">
              <a:off x="6142075" y="1502711"/>
              <a:ext cx="4091" cy="99916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1"/>
            <p:cNvGrpSpPr/>
            <p:nvPr/>
          </p:nvGrpSpPr>
          <p:grpSpPr>
            <a:xfrm>
              <a:off x="4572000" y="2004337"/>
              <a:ext cx="2145078" cy="1849206"/>
              <a:chOff x="4572000" y="2004337"/>
              <a:chExt cx="2145078" cy="1849206"/>
            </a:xfrm>
          </p:grpSpPr>
          <p:sp>
            <p:nvSpPr>
              <p:cNvPr id="18" name="Isosceles Triangle 9"/>
              <p:cNvSpPr/>
              <p:nvPr/>
            </p:nvSpPr>
            <p:spPr>
              <a:xfrm>
                <a:off x="4572000" y="2004337"/>
                <a:ext cx="2145078" cy="184920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9" name="AutoShape 59"/>
              <p:cNvSpPr/>
              <p:nvPr/>
            </p:nvSpPr>
            <p:spPr bwMode="auto">
              <a:xfrm>
                <a:off x="5429256" y="2786064"/>
                <a:ext cx="366676" cy="366050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Rectangle 40"/>
              <p:cNvSpPr/>
              <p:nvPr/>
            </p:nvSpPr>
            <p:spPr>
              <a:xfrm>
                <a:off x="5292632" y="3429006"/>
                <a:ext cx="715581" cy="300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  <a:cs typeface="Open Sans" pitchFamily="34" charset="0"/>
                  </a:rPr>
                  <a:t>关键词</a:t>
                </a:r>
                <a:endParaRPr lang="en-US" altLang="zh-CN" sz="2000" dirty="0">
                  <a:solidFill>
                    <a:schemeClr val="bg1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</p:grpSp>
      <p:grpSp>
        <p:nvGrpSpPr>
          <p:cNvPr id="21" name="Group 36"/>
          <p:cNvGrpSpPr/>
          <p:nvPr/>
        </p:nvGrpSpPr>
        <p:grpSpPr>
          <a:xfrm>
            <a:off x="5375036" y="2000240"/>
            <a:ext cx="1501467" cy="3140104"/>
            <a:chOff x="3929058" y="1500180"/>
            <a:chExt cx="1126100" cy="2355078"/>
          </a:xfrm>
        </p:grpSpPr>
        <p:grpSp>
          <p:nvGrpSpPr>
            <p:cNvPr id="22" name="Group 32"/>
            <p:cNvGrpSpPr/>
            <p:nvPr/>
          </p:nvGrpSpPr>
          <p:grpSpPr>
            <a:xfrm>
              <a:off x="3929058" y="2884482"/>
              <a:ext cx="1126100" cy="970776"/>
              <a:chOff x="3929058" y="2884482"/>
              <a:chExt cx="1126100" cy="970776"/>
            </a:xfrm>
          </p:grpSpPr>
          <p:sp>
            <p:nvSpPr>
              <p:cNvPr id="25" name="Isosceles Triangle 8"/>
              <p:cNvSpPr/>
              <p:nvPr/>
            </p:nvSpPr>
            <p:spPr>
              <a:xfrm>
                <a:off x="3929058" y="2884482"/>
                <a:ext cx="1126100" cy="970776"/>
              </a:xfrm>
              <a:prstGeom prst="triangle">
                <a:avLst/>
              </a:prstGeom>
              <a:solidFill>
                <a:srgbClr val="FF6E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grpSp>
            <p:nvGrpSpPr>
              <p:cNvPr id="26" name="Group 26"/>
              <p:cNvGrpSpPr/>
              <p:nvPr/>
            </p:nvGrpSpPr>
            <p:grpSpPr>
              <a:xfrm>
                <a:off x="4286248" y="3429006"/>
                <a:ext cx="366051" cy="297846"/>
                <a:chOff x="7730164" y="3530664"/>
                <a:chExt cx="366051" cy="297846"/>
              </a:xfrm>
              <a:solidFill>
                <a:schemeClr val="bg1"/>
              </a:solidFill>
            </p:grpSpPr>
            <p:sp>
              <p:nvSpPr>
                <p:cNvPr id="27" name="AutoShape 5"/>
                <p:cNvSpPr/>
                <p:nvPr/>
              </p:nvSpPr>
              <p:spPr bwMode="auto">
                <a:xfrm>
                  <a:off x="7981704" y="3622021"/>
                  <a:ext cx="68830" cy="919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18900"/>
                      </a:moveTo>
                      <a:lnTo>
                        <a:pt x="3600" y="18900"/>
                      </a:lnTo>
                      <a:lnTo>
                        <a:pt x="3600" y="2700"/>
                      </a:lnTo>
                      <a:lnTo>
                        <a:pt x="7200" y="2700"/>
                      </a:lnTo>
                      <a:lnTo>
                        <a:pt x="17999" y="14850"/>
                      </a:lnTo>
                      <a:cubicBezTo>
                        <a:pt x="17999" y="14850"/>
                        <a:pt x="17999" y="18900"/>
                        <a:pt x="17999" y="18900"/>
                      </a:cubicBezTo>
                      <a:close/>
                      <a:moveTo>
                        <a:pt x="10195" y="1202"/>
                      </a:moveTo>
                      <a:cubicBezTo>
                        <a:pt x="9527" y="450"/>
                        <a:pt x="8402" y="0"/>
                        <a:pt x="7200" y="0"/>
                      </a:cubicBezTo>
                      <a:lnTo>
                        <a:pt x="3600" y="0"/>
                      </a:lnTo>
                      <a:cubicBezTo>
                        <a:pt x="1610" y="0"/>
                        <a:pt x="0" y="1207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2"/>
                        <a:pt x="1610" y="21599"/>
                        <a:pt x="3600" y="21599"/>
                      </a:cubicBezTo>
                      <a:lnTo>
                        <a:pt x="17999" y="21599"/>
                      </a:lnTo>
                      <a:cubicBezTo>
                        <a:pt x="19989" y="21599"/>
                        <a:pt x="21600" y="20392"/>
                        <a:pt x="21600" y="18900"/>
                      </a:cubicBezTo>
                      <a:lnTo>
                        <a:pt x="21600" y="14850"/>
                      </a:lnTo>
                      <a:cubicBezTo>
                        <a:pt x="21600" y="14317"/>
                        <a:pt x="21389" y="13795"/>
                        <a:pt x="20995" y="13352"/>
                      </a:cubicBezTo>
                      <a:cubicBezTo>
                        <a:pt x="20995" y="13352"/>
                        <a:pt x="10195" y="1202"/>
                        <a:pt x="10195" y="1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50800" tIns="50800" rIns="50800" bIns="50800" anchor="ctr"/>
                <a:lstStyle/>
                <a:p>
                  <a:pPr defTabSz="609600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8" name="AutoShape 6"/>
                <p:cNvSpPr/>
                <p:nvPr/>
              </p:nvSpPr>
              <p:spPr bwMode="auto">
                <a:xfrm>
                  <a:off x="7730164" y="3530664"/>
                  <a:ext cx="366051" cy="29784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50" y="16615"/>
                      </a:moveTo>
                      <a:cubicBezTo>
                        <a:pt x="20250" y="17074"/>
                        <a:pt x="19948" y="17446"/>
                        <a:pt x="19575" y="17446"/>
                      </a:cubicBezTo>
                      <a:lnTo>
                        <a:pt x="18803" y="17446"/>
                      </a:lnTo>
                      <a:cubicBezTo>
                        <a:pt x="18501" y="16016"/>
                        <a:pt x="17453" y="14953"/>
                        <a:pt x="16200" y="14953"/>
                      </a:cubicBezTo>
                      <a:cubicBezTo>
                        <a:pt x="14945" y="14953"/>
                        <a:pt x="13897" y="16016"/>
                        <a:pt x="13595" y="17446"/>
                      </a:cubicBezTo>
                      <a:lnTo>
                        <a:pt x="10029" y="17446"/>
                      </a:lnTo>
                      <a:cubicBezTo>
                        <a:pt x="9727" y="16016"/>
                        <a:pt x="8679" y="14953"/>
                        <a:pt x="7425" y="14953"/>
                      </a:cubicBezTo>
                      <a:cubicBezTo>
                        <a:pt x="6170" y="14953"/>
                        <a:pt x="5122" y="16016"/>
                        <a:pt x="4820" y="17446"/>
                      </a:cubicBezTo>
                      <a:lnTo>
                        <a:pt x="4050" y="17446"/>
                      </a:lnTo>
                      <a:cubicBezTo>
                        <a:pt x="3677" y="17446"/>
                        <a:pt x="3375" y="17074"/>
                        <a:pt x="3375" y="16615"/>
                      </a:cubicBezTo>
                      <a:lnTo>
                        <a:pt x="3375" y="14123"/>
                      </a:lnTo>
                      <a:lnTo>
                        <a:pt x="12150" y="14123"/>
                      </a:lnTo>
                      <a:cubicBezTo>
                        <a:pt x="13266" y="14123"/>
                        <a:pt x="14175" y="13005"/>
                        <a:pt x="14175" y="11630"/>
                      </a:cubicBezTo>
                      <a:lnTo>
                        <a:pt x="14175" y="5815"/>
                      </a:lnTo>
                      <a:lnTo>
                        <a:pt x="16875" y="5815"/>
                      </a:lnTo>
                      <a:cubicBezTo>
                        <a:pt x="17100" y="5815"/>
                        <a:pt x="17311" y="5954"/>
                        <a:pt x="17436" y="6185"/>
                      </a:cubicBezTo>
                      <a:lnTo>
                        <a:pt x="20136" y="11169"/>
                      </a:lnTo>
                      <a:cubicBezTo>
                        <a:pt x="20210" y="11306"/>
                        <a:pt x="20250" y="11466"/>
                        <a:pt x="20250" y="11630"/>
                      </a:cubicBezTo>
                      <a:cubicBezTo>
                        <a:pt x="20250" y="11630"/>
                        <a:pt x="20250" y="16615"/>
                        <a:pt x="20250" y="16615"/>
                      </a:cubicBezTo>
                      <a:close/>
                      <a:moveTo>
                        <a:pt x="16200" y="19938"/>
                      </a:moveTo>
                      <a:cubicBezTo>
                        <a:pt x="15454" y="19938"/>
                        <a:pt x="14850" y="19193"/>
                        <a:pt x="14850" y="18276"/>
                      </a:cubicBezTo>
                      <a:cubicBezTo>
                        <a:pt x="14850" y="17360"/>
                        <a:pt x="15454" y="16615"/>
                        <a:pt x="16200" y="16615"/>
                      </a:cubicBezTo>
                      <a:cubicBezTo>
                        <a:pt x="16945" y="16615"/>
                        <a:pt x="17550" y="17360"/>
                        <a:pt x="17550" y="18276"/>
                      </a:cubicBezTo>
                      <a:cubicBezTo>
                        <a:pt x="17550" y="19193"/>
                        <a:pt x="16945" y="19938"/>
                        <a:pt x="16200" y="19938"/>
                      </a:cubicBezTo>
                      <a:moveTo>
                        <a:pt x="7425" y="19938"/>
                      </a:moveTo>
                      <a:cubicBezTo>
                        <a:pt x="6679" y="19938"/>
                        <a:pt x="6075" y="19193"/>
                        <a:pt x="6075" y="18276"/>
                      </a:cubicBezTo>
                      <a:cubicBezTo>
                        <a:pt x="6075" y="17360"/>
                        <a:pt x="6679" y="16615"/>
                        <a:pt x="7425" y="16615"/>
                      </a:cubicBezTo>
                      <a:cubicBezTo>
                        <a:pt x="8170" y="16615"/>
                        <a:pt x="8775" y="17360"/>
                        <a:pt x="8775" y="18276"/>
                      </a:cubicBezTo>
                      <a:cubicBezTo>
                        <a:pt x="8775" y="19193"/>
                        <a:pt x="8170" y="19938"/>
                        <a:pt x="7425" y="19938"/>
                      </a:cubicBezTo>
                      <a:moveTo>
                        <a:pt x="2024" y="12461"/>
                      </a:moveTo>
                      <a:cubicBezTo>
                        <a:pt x="1652" y="12461"/>
                        <a:pt x="1349" y="12089"/>
                        <a:pt x="1349" y="11630"/>
                      </a:cubicBezTo>
                      <a:lnTo>
                        <a:pt x="1349" y="2492"/>
                      </a:lnTo>
                      <a:cubicBezTo>
                        <a:pt x="1349" y="2033"/>
                        <a:pt x="1652" y="1661"/>
                        <a:pt x="2024" y="1661"/>
                      </a:cubicBezTo>
                      <a:lnTo>
                        <a:pt x="12150" y="1661"/>
                      </a:lnTo>
                      <a:cubicBezTo>
                        <a:pt x="12523" y="1661"/>
                        <a:pt x="12825" y="2033"/>
                        <a:pt x="12825" y="2492"/>
                      </a:cubicBezTo>
                      <a:lnTo>
                        <a:pt x="12825" y="4153"/>
                      </a:lnTo>
                      <a:lnTo>
                        <a:pt x="12825" y="5815"/>
                      </a:lnTo>
                      <a:lnTo>
                        <a:pt x="12825" y="11630"/>
                      </a:lnTo>
                      <a:cubicBezTo>
                        <a:pt x="12825" y="12089"/>
                        <a:pt x="12523" y="12461"/>
                        <a:pt x="12150" y="12461"/>
                      </a:cubicBezTo>
                      <a:cubicBezTo>
                        <a:pt x="12150" y="12461"/>
                        <a:pt x="2024" y="12461"/>
                        <a:pt x="2024" y="12461"/>
                      </a:cubicBezTo>
                      <a:close/>
                      <a:moveTo>
                        <a:pt x="21259" y="10248"/>
                      </a:moveTo>
                      <a:lnTo>
                        <a:pt x="18559" y="5263"/>
                      </a:lnTo>
                      <a:cubicBezTo>
                        <a:pt x="18182" y="4568"/>
                        <a:pt x="17552" y="4153"/>
                        <a:pt x="16875" y="4153"/>
                      </a:cubicBezTo>
                      <a:lnTo>
                        <a:pt x="14175" y="4153"/>
                      </a:lnTo>
                      <a:lnTo>
                        <a:pt x="14175" y="2492"/>
                      </a:lnTo>
                      <a:cubicBezTo>
                        <a:pt x="14175" y="1117"/>
                        <a:pt x="13266" y="0"/>
                        <a:pt x="12150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1117"/>
                        <a:pt x="0" y="2492"/>
                      </a:cubicBezTo>
                      <a:lnTo>
                        <a:pt x="0" y="11630"/>
                      </a:lnTo>
                      <a:cubicBezTo>
                        <a:pt x="0" y="13005"/>
                        <a:pt x="908" y="14123"/>
                        <a:pt x="2024" y="14123"/>
                      </a:cubicBezTo>
                      <a:lnTo>
                        <a:pt x="2025" y="14123"/>
                      </a:lnTo>
                      <a:lnTo>
                        <a:pt x="2025" y="16615"/>
                      </a:lnTo>
                      <a:cubicBezTo>
                        <a:pt x="2025" y="17989"/>
                        <a:pt x="2933" y="19107"/>
                        <a:pt x="4050" y="19107"/>
                      </a:cubicBezTo>
                      <a:lnTo>
                        <a:pt x="4820" y="19107"/>
                      </a:lnTo>
                      <a:cubicBezTo>
                        <a:pt x="5122" y="20537"/>
                        <a:pt x="6170" y="21600"/>
                        <a:pt x="7425" y="21600"/>
                      </a:cubicBezTo>
                      <a:cubicBezTo>
                        <a:pt x="8679" y="21600"/>
                        <a:pt x="9727" y="20537"/>
                        <a:pt x="10029" y="19107"/>
                      </a:cubicBezTo>
                      <a:lnTo>
                        <a:pt x="13595" y="19107"/>
                      </a:lnTo>
                      <a:cubicBezTo>
                        <a:pt x="13897" y="20537"/>
                        <a:pt x="14945" y="21600"/>
                        <a:pt x="16200" y="21600"/>
                      </a:cubicBezTo>
                      <a:cubicBezTo>
                        <a:pt x="17453" y="21600"/>
                        <a:pt x="18501" y="20537"/>
                        <a:pt x="18803" y="19107"/>
                      </a:cubicBezTo>
                      <a:lnTo>
                        <a:pt x="19575" y="19107"/>
                      </a:lnTo>
                      <a:cubicBezTo>
                        <a:pt x="20691" y="19107"/>
                        <a:pt x="21599" y="17989"/>
                        <a:pt x="21599" y="16615"/>
                      </a:cubicBezTo>
                      <a:lnTo>
                        <a:pt x="21599" y="11630"/>
                      </a:lnTo>
                      <a:cubicBezTo>
                        <a:pt x="21599" y="11137"/>
                        <a:pt x="21482" y="10658"/>
                        <a:pt x="21259" y="10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50800" tIns="50800" rIns="50800" bIns="50800" anchor="ctr"/>
                <a:lstStyle/>
                <a:p>
                  <a:pPr defTabSz="609600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  <p:cxnSp>
          <p:nvCxnSpPr>
            <p:cNvPr id="23" name="Straight Connector 28"/>
            <p:cNvCxnSpPr/>
            <p:nvPr/>
          </p:nvCxnSpPr>
          <p:spPr>
            <a:xfrm flipV="1">
              <a:off x="4487881" y="2000246"/>
              <a:ext cx="8454" cy="88423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41"/>
            <p:cNvSpPr/>
            <p:nvPr/>
          </p:nvSpPr>
          <p:spPr>
            <a:xfrm>
              <a:off x="3938524" y="1500180"/>
              <a:ext cx="1100302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+mj-ea"/>
                  <a:cs typeface="Open Sans" pitchFamily="34" charset="0"/>
                </a:rPr>
                <a:t>学生的努力</a:t>
              </a:r>
              <a:endParaRPr lang="en-US" altLang="zh-CN" sz="2000" dirty="0">
                <a:solidFill>
                  <a:schemeClr val="accent2"/>
                </a:solidFill>
                <a:latin typeface="+mj-ea"/>
                <a:cs typeface="Open Sans" pitchFamily="34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98256" y="2285995"/>
            <a:ext cx="2190765" cy="1765998"/>
            <a:chOff x="571472" y="1714494"/>
            <a:chExt cx="1643074" cy="1324498"/>
          </a:xfrm>
        </p:grpSpPr>
        <p:sp>
          <p:nvSpPr>
            <p:cNvPr id="30" name="Rectangle 42"/>
            <p:cNvSpPr/>
            <p:nvPr/>
          </p:nvSpPr>
          <p:spPr>
            <a:xfrm>
              <a:off x="571472" y="1714494"/>
              <a:ext cx="1100301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+mj-ea"/>
                  <a:ea typeface="+mj-ea"/>
                  <a:cs typeface="Open Sans" pitchFamily="34" charset="0"/>
                </a:rPr>
                <a:t>学校的教育</a:t>
              </a:r>
              <a:endParaRPr lang="en-US" sz="2000" dirty="0">
                <a:solidFill>
                  <a:schemeClr val="accent1"/>
                </a:solidFill>
                <a:latin typeface="+mj-ea"/>
                <a:ea typeface="+mj-ea"/>
                <a:cs typeface="Open Sans" pitchFamily="34" charset="0"/>
              </a:endParaRPr>
            </a:p>
          </p:txBody>
        </p:sp>
        <p:sp>
          <p:nvSpPr>
            <p:cNvPr id="31" name="Rectangle 43"/>
            <p:cNvSpPr/>
            <p:nvPr/>
          </p:nvSpPr>
          <p:spPr>
            <a:xfrm>
              <a:off x="571472" y="2000246"/>
              <a:ext cx="1643074" cy="1038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9089811" y="2285995"/>
            <a:ext cx="2190765" cy="1765998"/>
            <a:chOff x="6715140" y="1714494"/>
            <a:chExt cx="1643074" cy="1324498"/>
          </a:xfrm>
        </p:grpSpPr>
        <p:sp>
          <p:nvSpPr>
            <p:cNvPr id="33" name="Rectangle 44"/>
            <p:cNvSpPr/>
            <p:nvPr/>
          </p:nvSpPr>
          <p:spPr>
            <a:xfrm>
              <a:off x="7257912" y="1714494"/>
              <a:ext cx="1100302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accent3"/>
                  </a:solidFill>
                  <a:latin typeface="+mj-ea"/>
                  <a:cs typeface="Open Sans" pitchFamily="34" charset="0"/>
                </a:rPr>
                <a:t>家庭的教育</a:t>
              </a:r>
              <a:endParaRPr lang="en-US" altLang="zh-CN" sz="2000" dirty="0">
                <a:solidFill>
                  <a:schemeClr val="accent3"/>
                </a:solidFill>
                <a:latin typeface="+mj-ea"/>
                <a:cs typeface="Open Sans" pitchFamily="34" charset="0"/>
              </a:endParaRPr>
            </a:p>
          </p:txBody>
        </p:sp>
        <p:sp>
          <p:nvSpPr>
            <p:cNvPr id="34" name="Rectangle 45"/>
            <p:cNvSpPr/>
            <p:nvPr/>
          </p:nvSpPr>
          <p:spPr>
            <a:xfrm>
              <a:off x="6715140" y="2000246"/>
              <a:ext cx="1643074" cy="1038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sp>
        <p:nvSpPr>
          <p:cNvPr id="35" name="Rectangle 27"/>
          <p:cNvSpPr/>
          <p:nvPr/>
        </p:nvSpPr>
        <p:spPr>
          <a:xfrm>
            <a:off x="857213" y="5507246"/>
            <a:ext cx="10363200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，在此录入您的综合描述说明。在此录入上述图表的描述说明，在此录入上述图表的描述说明，在此录入上述图表的描述说明，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加强家校互动的目的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/>
          <p:cNvSpPr/>
          <p:nvPr/>
        </p:nvSpPr>
        <p:spPr>
          <a:xfrm>
            <a:off x="1163447" y="3714752"/>
            <a:ext cx="20520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在此录入上述图表的描述说明，在此录入上述图表的描述说明，在此录入上述图表的描述说明，在此录入上述图表的描述说明。在此录入上述图表的描述说明，在此录入上述图表的描述说明。 </a:t>
            </a:r>
          </a:p>
        </p:txBody>
      </p:sp>
      <p:sp>
        <p:nvSpPr>
          <p:cNvPr id="4" name="Rectangle 33"/>
          <p:cNvSpPr/>
          <p:nvPr/>
        </p:nvSpPr>
        <p:spPr>
          <a:xfrm>
            <a:off x="1121716" y="3143248"/>
            <a:ext cx="1809763" cy="50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65" dirty="0">
                <a:solidFill>
                  <a:srgbClr val="A5779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添加标题</a:t>
            </a:r>
            <a:endParaRPr lang="en-US" sz="2665" dirty="0">
              <a:solidFill>
                <a:srgbClr val="A5779E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" name="Rectangle 34"/>
          <p:cNvSpPr/>
          <p:nvPr/>
        </p:nvSpPr>
        <p:spPr>
          <a:xfrm>
            <a:off x="1216967" y="1333486"/>
            <a:ext cx="760499" cy="2062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800" dirty="0">
                <a:solidFill>
                  <a:srgbClr val="A5779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</a:t>
            </a:r>
          </a:p>
        </p:txBody>
      </p:sp>
      <p:sp>
        <p:nvSpPr>
          <p:cNvPr id="7" name="Rectangle 38"/>
          <p:cNvSpPr/>
          <p:nvPr/>
        </p:nvSpPr>
        <p:spPr>
          <a:xfrm>
            <a:off x="3781726" y="3714752"/>
            <a:ext cx="2052000" cy="239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在此录入上述图表的综合描述说明，在此录入上述图表的综合描述说明，在此录入上述图表的描述说明，在此录入上述图表的描述说明。在此录入上述图表的描述说明，在此录入上述图表的描述说明。 </a:t>
            </a:r>
          </a:p>
        </p:txBody>
      </p:sp>
      <p:sp>
        <p:nvSpPr>
          <p:cNvPr id="8" name="Rectangle 39"/>
          <p:cNvSpPr/>
          <p:nvPr/>
        </p:nvSpPr>
        <p:spPr>
          <a:xfrm>
            <a:off x="3739995" y="3143248"/>
            <a:ext cx="1809763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65" dirty="0">
                <a:solidFill>
                  <a:schemeClr val="accent2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添加标题</a:t>
            </a:r>
            <a:endParaRPr lang="en-US" altLang="zh-CN" sz="2665" dirty="0">
              <a:solidFill>
                <a:schemeClr val="accent2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" name="Rectangle 40"/>
          <p:cNvSpPr/>
          <p:nvPr/>
        </p:nvSpPr>
        <p:spPr>
          <a:xfrm>
            <a:off x="3835246" y="1333486"/>
            <a:ext cx="760499" cy="2062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800" dirty="0">
                <a:solidFill>
                  <a:srgbClr val="FF6E55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2</a:t>
            </a:r>
          </a:p>
        </p:txBody>
      </p:sp>
      <p:sp>
        <p:nvSpPr>
          <p:cNvPr id="11" name="Rectangle 41"/>
          <p:cNvSpPr/>
          <p:nvPr/>
        </p:nvSpPr>
        <p:spPr>
          <a:xfrm>
            <a:off x="6400005" y="3714752"/>
            <a:ext cx="2052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在此录入上述图表的描述说明，在此录入上述图表的描述说明，在此录入上述图表的描述说明，在此录入上述图表的描述说明。在此录入上述图表的描述说明，在此录入。 </a:t>
            </a:r>
          </a:p>
        </p:txBody>
      </p:sp>
      <p:sp>
        <p:nvSpPr>
          <p:cNvPr id="12" name="Rectangle 42"/>
          <p:cNvSpPr/>
          <p:nvPr/>
        </p:nvSpPr>
        <p:spPr>
          <a:xfrm>
            <a:off x="6358274" y="3143249"/>
            <a:ext cx="1809763" cy="50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65" dirty="0">
                <a:solidFill>
                  <a:schemeClr val="accent3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添加标题</a:t>
            </a:r>
            <a:endParaRPr lang="en-US" altLang="zh-CN" sz="2665" dirty="0">
              <a:solidFill>
                <a:schemeClr val="accent3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3" name="Rectangle 43"/>
          <p:cNvSpPr/>
          <p:nvPr/>
        </p:nvSpPr>
        <p:spPr>
          <a:xfrm>
            <a:off x="6453525" y="1333486"/>
            <a:ext cx="7604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800" dirty="0">
                <a:solidFill>
                  <a:srgbClr val="FFC353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</a:t>
            </a:r>
          </a:p>
        </p:txBody>
      </p:sp>
      <p:sp>
        <p:nvSpPr>
          <p:cNvPr id="15" name="Rectangle 44"/>
          <p:cNvSpPr/>
          <p:nvPr/>
        </p:nvSpPr>
        <p:spPr>
          <a:xfrm>
            <a:off x="9018285" y="3714752"/>
            <a:ext cx="205199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在此录入上述图表的描述说明，在此录入上述图表的描述说明，在此录入上述图表的描述说明，在此录入上述图表的描述说明。在此录入上述图表的描述说明，在此录入上述图表的描述说明。 </a:t>
            </a:r>
          </a:p>
        </p:txBody>
      </p:sp>
      <p:sp>
        <p:nvSpPr>
          <p:cNvPr id="16" name="Rectangle 45"/>
          <p:cNvSpPr/>
          <p:nvPr/>
        </p:nvSpPr>
        <p:spPr>
          <a:xfrm>
            <a:off x="8976553" y="3143248"/>
            <a:ext cx="1809763" cy="50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65" dirty="0">
                <a:solidFill>
                  <a:schemeClr val="accent4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添加标题</a:t>
            </a:r>
            <a:endParaRPr lang="en-US" altLang="zh-CN" sz="2665" dirty="0">
              <a:solidFill>
                <a:schemeClr val="accent4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7" name="Rectangle 46"/>
          <p:cNvSpPr/>
          <p:nvPr/>
        </p:nvSpPr>
        <p:spPr>
          <a:xfrm>
            <a:off x="9071804" y="1333486"/>
            <a:ext cx="760499" cy="2062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800" dirty="0">
                <a:solidFill>
                  <a:srgbClr val="48B49C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给家长的建议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/>
          <p:nvPr/>
        </p:nvSpPr>
        <p:spPr>
          <a:xfrm>
            <a:off x="857213" y="5619766"/>
            <a:ext cx="10363200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右键点击图片选择设置图片格式可直接替换图片。您可以点击文字框输入您的描述说明，或者通过复制粘贴，在此录入您的综合描述说明。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5" name="Group 60"/>
          <p:cNvGrpSpPr/>
          <p:nvPr/>
        </p:nvGrpSpPr>
        <p:grpSpPr>
          <a:xfrm>
            <a:off x="914400" y="1803401"/>
            <a:ext cx="2641600" cy="3352799"/>
            <a:chOff x="685800" y="1276350"/>
            <a:chExt cx="1981200" cy="2514600"/>
          </a:xfrm>
        </p:grpSpPr>
        <p:sp>
          <p:nvSpPr>
            <p:cNvPr id="6" name="Rectangle 35"/>
            <p:cNvSpPr/>
            <p:nvPr/>
          </p:nvSpPr>
          <p:spPr>
            <a:xfrm>
              <a:off x="762000" y="1276350"/>
              <a:ext cx="1828800" cy="2514600"/>
            </a:xfrm>
            <a:prstGeom prst="rect">
              <a:avLst/>
            </a:prstGeom>
            <a:solidFill>
              <a:srgbClr val="FF6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ea"/>
                <a:ea typeface="+mj-ea"/>
              </a:endParaRPr>
            </a:p>
          </p:txBody>
        </p:sp>
        <p:sp>
          <p:nvSpPr>
            <p:cNvPr id="7" name="Rectangle 44"/>
            <p:cNvSpPr/>
            <p:nvPr/>
          </p:nvSpPr>
          <p:spPr>
            <a:xfrm>
              <a:off x="685800" y="1962150"/>
              <a:ext cx="1981200" cy="457200"/>
            </a:xfrm>
            <a:prstGeom prst="rect">
              <a:avLst/>
            </a:prstGeom>
            <a:solidFill>
              <a:srgbClr val="FF4121">
                <a:alpha val="6666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ea"/>
                <a:ea typeface="+mj-ea"/>
              </a:endParaRPr>
            </a:p>
          </p:txBody>
        </p:sp>
        <p:sp>
          <p:nvSpPr>
            <p:cNvPr id="8" name="Rectangle 39"/>
            <p:cNvSpPr/>
            <p:nvPr/>
          </p:nvSpPr>
          <p:spPr>
            <a:xfrm>
              <a:off x="1318610" y="2038350"/>
              <a:ext cx="715580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Open Sans" pitchFamily="34" charset="0"/>
                </a:rPr>
                <a:t>关键词</a:t>
              </a:r>
              <a:endParaRPr lang="en-US" sz="2000" dirty="0">
                <a:solidFill>
                  <a:schemeClr val="bg1"/>
                </a:solidFill>
                <a:latin typeface="+mj-ea"/>
                <a:ea typeface="+mj-ea"/>
                <a:cs typeface="Open Sans" pitchFamily="34" charset="0"/>
              </a:endParaRPr>
            </a:p>
          </p:txBody>
        </p:sp>
        <p:sp>
          <p:nvSpPr>
            <p:cNvPr id="9" name="TextBox 40"/>
            <p:cNvSpPr txBox="1"/>
            <p:nvPr/>
          </p:nvSpPr>
          <p:spPr>
            <a:xfrm>
              <a:off x="981065" y="2549555"/>
              <a:ext cx="1390672" cy="111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  <a:sym typeface="微软雅黑" panose="020B0503020204020204" pitchFamily="34" charset="-122"/>
                </a:rPr>
                <a:t>在此录入上述图表的综合描述说明，在此录入上述图表的综合描述说明，在此录入图表的描述</a:t>
              </a:r>
              <a:endParaRPr lang="en-US" sz="1400" dirty="0">
                <a:solidFill>
                  <a:schemeClr val="bg1"/>
                </a:solidFill>
                <a:latin typeface="+mj-ea"/>
                <a:ea typeface="+mj-ea"/>
                <a:cs typeface="Open Sans Light" pitchFamily="34" charset="0"/>
              </a:endParaRPr>
            </a:p>
          </p:txBody>
        </p:sp>
        <p:sp>
          <p:nvSpPr>
            <p:cNvPr id="10" name="Rectangle 41"/>
            <p:cNvSpPr/>
            <p:nvPr/>
          </p:nvSpPr>
          <p:spPr>
            <a:xfrm>
              <a:off x="888203" y="1352550"/>
              <a:ext cx="1576394" cy="500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+mj-ea"/>
                  <a:ea typeface="+mj-ea"/>
                  <a:cs typeface="Open Sans" pitchFamily="34" charset="0"/>
                </a:rPr>
                <a:t>添加标题</a:t>
              </a:r>
              <a:endParaRPr lang="en-US" sz="3600" dirty="0">
                <a:solidFill>
                  <a:schemeClr val="bg1"/>
                </a:solidFill>
                <a:latin typeface="+mj-ea"/>
                <a:ea typeface="+mj-ea"/>
                <a:cs typeface="Open Sans" pitchFamily="34" charset="0"/>
              </a:endParaRPr>
            </a:p>
          </p:txBody>
        </p:sp>
      </p:grpSp>
      <p:grpSp>
        <p:nvGrpSpPr>
          <p:cNvPr id="11" name="Group 61"/>
          <p:cNvGrpSpPr/>
          <p:nvPr/>
        </p:nvGrpSpPr>
        <p:grpSpPr>
          <a:xfrm>
            <a:off x="4484915" y="1563917"/>
            <a:ext cx="3018971" cy="3831768"/>
            <a:chOff x="3505200" y="1276350"/>
            <a:chExt cx="1981200" cy="2514600"/>
          </a:xfrm>
        </p:grpSpPr>
        <p:sp>
          <p:nvSpPr>
            <p:cNvPr id="12" name="Rectangle 45"/>
            <p:cNvSpPr/>
            <p:nvPr/>
          </p:nvSpPr>
          <p:spPr>
            <a:xfrm>
              <a:off x="3581400" y="1276350"/>
              <a:ext cx="1828800" cy="2514600"/>
            </a:xfrm>
            <a:prstGeom prst="rect">
              <a:avLst/>
            </a:prstGeom>
            <a:solidFill>
              <a:srgbClr val="FFC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ea"/>
                <a:ea typeface="+mj-ea"/>
              </a:endParaRPr>
            </a:p>
          </p:txBody>
        </p:sp>
        <p:sp>
          <p:nvSpPr>
            <p:cNvPr id="13" name="Rectangle 49"/>
            <p:cNvSpPr/>
            <p:nvPr/>
          </p:nvSpPr>
          <p:spPr>
            <a:xfrm>
              <a:off x="3505200" y="1962150"/>
              <a:ext cx="1981200" cy="457200"/>
            </a:xfrm>
            <a:prstGeom prst="rect">
              <a:avLst/>
            </a:prstGeom>
            <a:solidFill>
              <a:srgbClr val="FFA605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ea"/>
                <a:ea typeface="+mj-ea"/>
              </a:endParaRPr>
            </a:p>
          </p:txBody>
        </p:sp>
        <p:sp>
          <p:nvSpPr>
            <p:cNvPr id="14" name="Rectangle 51"/>
            <p:cNvSpPr/>
            <p:nvPr/>
          </p:nvSpPr>
          <p:spPr>
            <a:xfrm>
              <a:off x="4182734" y="2038350"/>
              <a:ext cx="626133" cy="262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cs typeface="Open Sans" pitchFamily="34" charset="0"/>
                </a:rPr>
                <a:t>关键词</a:t>
              </a:r>
              <a:endParaRPr lang="en-US" altLang="zh-CN" sz="2000" dirty="0">
                <a:solidFill>
                  <a:schemeClr val="bg1"/>
                </a:solidFill>
                <a:latin typeface="+mj-ea"/>
                <a:cs typeface="Open Sans" pitchFamily="34" charset="0"/>
              </a:endParaRPr>
            </a:p>
          </p:txBody>
        </p:sp>
        <p:sp>
          <p:nvSpPr>
            <p:cNvPr id="15" name="TextBox 52"/>
            <p:cNvSpPr txBox="1"/>
            <p:nvPr/>
          </p:nvSpPr>
          <p:spPr>
            <a:xfrm>
              <a:off x="3800464" y="2583960"/>
              <a:ext cx="1390672" cy="97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j-ea"/>
                  <a:ea typeface="+mj-ea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</a:t>
              </a:r>
              <a:endParaRPr lang="en-US" altLang="zh-CN" dirty="0">
                <a:latin typeface="+mj-ea"/>
                <a:ea typeface="+mj-ea"/>
              </a:endParaRPr>
            </a:p>
          </p:txBody>
        </p:sp>
        <p:sp>
          <p:nvSpPr>
            <p:cNvPr id="16" name="Rectangle 53"/>
            <p:cNvSpPr/>
            <p:nvPr/>
          </p:nvSpPr>
          <p:spPr>
            <a:xfrm>
              <a:off x="3829271" y="1390955"/>
              <a:ext cx="1333057" cy="424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+mj-ea"/>
                  <a:cs typeface="Open Sans" pitchFamily="34" charset="0"/>
                </a:rPr>
                <a:t>添加标题</a:t>
              </a:r>
              <a:endParaRPr lang="en-US" altLang="zh-CN" sz="3600" dirty="0">
                <a:solidFill>
                  <a:schemeClr val="bg1"/>
                </a:solidFill>
                <a:latin typeface="+mj-ea"/>
                <a:cs typeface="Open Sans" pitchFamily="34" charset="0"/>
              </a:endParaRPr>
            </a:p>
          </p:txBody>
        </p:sp>
      </p:grpSp>
      <p:grpSp>
        <p:nvGrpSpPr>
          <p:cNvPr id="17" name="Group 62"/>
          <p:cNvGrpSpPr/>
          <p:nvPr/>
        </p:nvGrpSpPr>
        <p:grpSpPr>
          <a:xfrm>
            <a:off x="8534400" y="1803401"/>
            <a:ext cx="2641600" cy="3352800"/>
            <a:chOff x="6400800" y="1276350"/>
            <a:chExt cx="1981200" cy="2514600"/>
          </a:xfrm>
        </p:grpSpPr>
        <p:sp>
          <p:nvSpPr>
            <p:cNvPr id="18" name="Rectangle 54"/>
            <p:cNvSpPr/>
            <p:nvPr/>
          </p:nvSpPr>
          <p:spPr>
            <a:xfrm>
              <a:off x="6477000" y="1276350"/>
              <a:ext cx="1828800" cy="2514600"/>
            </a:xfrm>
            <a:prstGeom prst="rect">
              <a:avLst/>
            </a:prstGeom>
            <a:solidFill>
              <a:srgbClr val="48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+mj-ea"/>
                <a:ea typeface="+mj-ea"/>
              </a:endParaRPr>
            </a:p>
          </p:txBody>
        </p:sp>
        <p:sp>
          <p:nvSpPr>
            <p:cNvPr id="19" name="Rectangle 55"/>
            <p:cNvSpPr/>
            <p:nvPr/>
          </p:nvSpPr>
          <p:spPr>
            <a:xfrm>
              <a:off x="6400800" y="1962150"/>
              <a:ext cx="1981200" cy="457200"/>
            </a:xfrm>
            <a:prstGeom prst="rect">
              <a:avLst/>
            </a:prstGeom>
            <a:solidFill>
              <a:srgbClr val="3A927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ea"/>
                <a:ea typeface="+mj-ea"/>
              </a:endParaRPr>
            </a:p>
          </p:txBody>
        </p:sp>
        <p:sp>
          <p:nvSpPr>
            <p:cNvPr id="20" name="Rectangle 56"/>
            <p:cNvSpPr/>
            <p:nvPr/>
          </p:nvSpPr>
          <p:spPr>
            <a:xfrm>
              <a:off x="7033610" y="2038350"/>
              <a:ext cx="715581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cs typeface="Open Sans" pitchFamily="34" charset="0"/>
                </a:rPr>
                <a:t>关键词</a:t>
              </a:r>
              <a:endParaRPr lang="en-US" altLang="zh-CN" sz="2000" dirty="0">
                <a:solidFill>
                  <a:schemeClr val="bg1"/>
                </a:solidFill>
                <a:latin typeface="+mj-ea"/>
                <a:cs typeface="Open Sans" pitchFamily="34" charset="0"/>
              </a:endParaRPr>
            </a:p>
          </p:txBody>
        </p:sp>
        <p:sp>
          <p:nvSpPr>
            <p:cNvPr id="21" name="TextBox 57"/>
            <p:cNvSpPr txBox="1"/>
            <p:nvPr/>
          </p:nvSpPr>
          <p:spPr>
            <a:xfrm>
              <a:off x="6696065" y="2549555"/>
              <a:ext cx="1390672" cy="111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  <a:sym typeface="微软雅黑" panose="020B0503020204020204" pitchFamily="34" charset="-122"/>
                </a:rPr>
                <a:t>在此录入上述图表的综合描述说明，在此录入上述图表的综合描述说明，在此录入图表的描述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  <a:cs typeface="Open Sans Light" pitchFamily="34" charset="0"/>
              </a:endParaRPr>
            </a:p>
          </p:txBody>
        </p:sp>
        <p:sp>
          <p:nvSpPr>
            <p:cNvPr id="22" name="Rectangle 58"/>
            <p:cNvSpPr/>
            <p:nvPr/>
          </p:nvSpPr>
          <p:spPr>
            <a:xfrm>
              <a:off x="6629654" y="1352550"/>
              <a:ext cx="1523494" cy="484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+mj-ea"/>
                  <a:cs typeface="Open Sans" pitchFamily="34" charset="0"/>
                </a:rPr>
                <a:t>添加标题</a:t>
              </a:r>
              <a:endParaRPr lang="en-US" altLang="zh-CN" sz="3600" dirty="0">
                <a:solidFill>
                  <a:schemeClr val="bg1"/>
                </a:solidFill>
                <a:latin typeface="+mj-ea"/>
                <a:cs typeface="Open Sans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对家长的要求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89200" y="2510358"/>
            <a:ext cx="2192338" cy="1724025"/>
            <a:chOff x="2489200" y="2033588"/>
            <a:chExt cx="2192338" cy="1724025"/>
          </a:xfrm>
        </p:grpSpPr>
        <p:sp>
          <p:nvSpPr>
            <p:cNvPr id="3" name="任意多边形 14"/>
            <p:cNvSpPr>
              <a:spLocks noChangeArrowheads="1"/>
            </p:cNvSpPr>
            <p:nvPr/>
          </p:nvSpPr>
          <p:spPr bwMode="auto">
            <a:xfrm>
              <a:off x="2525713" y="2033588"/>
              <a:ext cx="2124075" cy="1724025"/>
            </a:xfrm>
            <a:custGeom>
              <a:avLst/>
              <a:gdLst>
                <a:gd name="T0" fmla="*/ 169886 w 2123573"/>
                <a:gd name="T1" fmla="*/ 0 h 1724401"/>
                <a:gd name="T2" fmla="*/ 1953687 w 2123573"/>
                <a:gd name="T3" fmla="*/ 0 h 1724401"/>
                <a:gd name="T4" fmla="*/ 2123573 w 2123573"/>
                <a:gd name="T5" fmla="*/ 143261 h 1724401"/>
                <a:gd name="T6" fmla="*/ 2123573 w 2123573"/>
                <a:gd name="T7" fmla="*/ 1289345 h 1724401"/>
                <a:gd name="T8" fmla="*/ 1953687 w 2123573"/>
                <a:gd name="T9" fmla="*/ 1432606 h 1724401"/>
                <a:gd name="T10" fmla="*/ 1888361 w 2123573"/>
                <a:gd name="T11" fmla="*/ 1432606 h 1724401"/>
                <a:gd name="T12" fmla="*/ 1888361 w 2123573"/>
                <a:gd name="T13" fmla="*/ 1724401 h 1724401"/>
                <a:gd name="T14" fmla="*/ 1646320 w 2123573"/>
                <a:gd name="T15" fmla="*/ 1432606 h 1724401"/>
                <a:gd name="T16" fmla="*/ 169886 w 2123573"/>
                <a:gd name="T17" fmla="*/ 1432606 h 1724401"/>
                <a:gd name="T18" fmla="*/ 0 w 2123573"/>
                <a:gd name="T19" fmla="*/ 1289345 h 1724401"/>
                <a:gd name="T20" fmla="*/ 0 w 2123573"/>
                <a:gd name="T21" fmla="*/ 143261 h 1724401"/>
                <a:gd name="T22" fmla="*/ 169886 w 2123573"/>
                <a:gd name="T23" fmla="*/ 0 h 1724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23573"/>
                <a:gd name="T37" fmla="*/ 0 h 1724401"/>
                <a:gd name="T38" fmla="*/ 2123573 w 2123573"/>
                <a:gd name="T39" fmla="*/ 1724401 h 1724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23573" h="1724401">
                  <a:moveTo>
                    <a:pt x="169886" y="0"/>
                  </a:moveTo>
                  <a:lnTo>
                    <a:pt x="1953687" y="0"/>
                  </a:lnTo>
                  <a:cubicBezTo>
                    <a:pt x="2047512" y="0"/>
                    <a:pt x="2123573" y="64141"/>
                    <a:pt x="2123573" y="143261"/>
                  </a:cubicBezTo>
                  <a:lnTo>
                    <a:pt x="2123573" y="1289345"/>
                  </a:lnTo>
                  <a:cubicBezTo>
                    <a:pt x="2123573" y="1368466"/>
                    <a:pt x="2047512" y="1432606"/>
                    <a:pt x="1953687" y="1432606"/>
                  </a:cubicBezTo>
                  <a:lnTo>
                    <a:pt x="1888361" y="1432606"/>
                  </a:lnTo>
                  <a:lnTo>
                    <a:pt x="1888361" y="1724401"/>
                  </a:lnTo>
                  <a:lnTo>
                    <a:pt x="1646320" y="1432606"/>
                  </a:lnTo>
                  <a:lnTo>
                    <a:pt x="169886" y="1432606"/>
                  </a:lnTo>
                  <a:cubicBezTo>
                    <a:pt x="76061" y="1432606"/>
                    <a:pt x="0" y="1368466"/>
                    <a:pt x="0" y="1289345"/>
                  </a:cubicBezTo>
                  <a:lnTo>
                    <a:pt x="0" y="143261"/>
                  </a:lnTo>
                  <a:cubicBezTo>
                    <a:pt x="0" y="64141"/>
                    <a:pt x="76061" y="0"/>
                    <a:pt x="169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45079" tIns="145079" rIns="145079" bIns="145079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zh-CN" altLang="zh-CN" sz="5300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2520951" y="2516348"/>
              <a:ext cx="2128836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在此录入上述图表的综合描述说明，在此录入图表的综合描述说明</a:t>
              </a:r>
              <a:endParaRPr lang="zh-CN" altLang="en-US" sz="1100" dirty="0">
                <a:solidFill>
                  <a:schemeClr val="bg1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27" name="矩形 18"/>
            <p:cNvSpPr>
              <a:spLocks noChangeArrowheads="1"/>
            </p:cNvSpPr>
            <p:nvPr/>
          </p:nvSpPr>
          <p:spPr bwMode="auto">
            <a:xfrm>
              <a:off x="2489200" y="2078607"/>
              <a:ext cx="21923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  <a:cs typeface="Open Sans Light" pitchFamily="34" charset="0"/>
                </a:rPr>
                <a:t>添加标题</a:t>
              </a:r>
              <a:endParaRPr lang="en-US" altLang="zh-CN" sz="2000" dirty="0">
                <a:solidFill>
                  <a:schemeClr val="bg1"/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76800" y="1520788"/>
            <a:ext cx="2190750" cy="1711241"/>
            <a:chOff x="4876800" y="1520788"/>
            <a:chExt cx="2190750" cy="1711241"/>
          </a:xfrm>
        </p:grpSpPr>
        <p:sp>
          <p:nvSpPr>
            <p:cNvPr id="34" name="任意多边形 33"/>
            <p:cNvSpPr>
              <a:spLocks noChangeArrowheads="1"/>
            </p:cNvSpPr>
            <p:nvPr/>
          </p:nvSpPr>
          <p:spPr bwMode="auto">
            <a:xfrm>
              <a:off x="4926013" y="1520788"/>
              <a:ext cx="2124075" cy="1711241"/>
            </a:xfrm>
            <a:custGeom>
              <a:avLst/>
              <a:gdLst>
                <a:gd name="connsiteX0" fmla="*/ 169926 w 2124075"/>
                <a:gd name="connsiteY0" fmla="*/ 0 h 1711241"/>
                <a:gd name="connsiteX1" fmla="*/ 1954149 w 2124075"/>
                <a:gd name="connsiteY1" fmla="*/ 0 h 1711241"/>
                <a:gd name="connsiteX2" fmla="*/ 2124075 w 2124075"/>
                <a:gd name="connsiteY2" fmla="*/ 143253 h 1711241"/>
                <a:gd name="connsiteX3" fmla="*/ 2124075 w 2124075"/>
                <a:gd name="connsiteY3" fmla="*/ 1289272 h 1711241"/>
                <a:gd name="connsiteX4" fmla="*/ 1954149 w 2124075"/>
                <a:gd name="connsiteY4" fmla="*/ 1432525 h 1711241"/>
                <a:gd name="connsiteX5" fmla="*/ 1883200 w 2124075"/>
                <a:gd name="connsiteY5" fmla="*/ 1432525 h 1711241"/>
                <a:gd name="connsiteX6" fmla="*/ 1626846 w 2124075"/>
                <a:gd name="connsiteY6" fmla="*/ 1432525 h 1711241"/>
                <a:gd name="connsiteX7" fmla="*/ 1223693 w 2124075"/>
                <a:gd name="connsiteY7" fmla="*/ 1432525 h 1711241"/>
                <a:gd name="connsiteX8" fmla="*/ 1062038 w 2124075"/>
                <a:gd name="connsiteY8" fmla="*/ 1711241 h 1711241"/>
                <a:gd name="connsiteX9" fmla="*/ 900383 w 2124075"/>
                <a:gd name="connsiteY9" fmla="*/ 1432525 h 1711241"/>
                <a:gd name="connsiteX10" fmla="*/ 252064 w 2124075"/>
                <a:gd name="connsiteY10" fmla="*/ 1432525 h 1711241"/>
                <a:gd name="connsiteX11" fmla="*/ 169926 w 2124075"/>
                <a:gd name="connsiteY11" fmla="*/ 1432525 h 1711241"/>
                <a:gd name="connsiteX12" fmla="*/ 0 w 2124075"/>
                <a:gd name="connsiteY12" fmla="*/ 1289272 h 1711241"/>
                <a:gd name="connsiteX13" fmla="*/ 0 w 2124075"/>
                <a:gd name="connsiteY13" fmla="*/ 143253 h 1711241"/>
                <a:gd name="connsiteX14" fmla="*/ 169926 w 2124075"/>
                <a:gd name="connsiteY14" fmla="*/ 0 h 171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24075" h="1711241">
                  <a:moveTo>
                    <a:pt x="169926" y="0"/>
                  </a:moveTo>
                  <a:lnTo>
                    <a:pt x="1954149" y="0"/>
                  </a:lnTo>
                  <a:cubicBezTo>
                    <a:pt x="2047996" y="0"/>
                    <a:pt x="2124075" y="64137"/>
                    <a:pt x="2124075" y="143253"/>
                  </a:cubicBezTo>
                  <a:lnTo>
                    <a:pt x="2124075" y="1289272"/>
                  </a:lnTo>
                  <a:cubicBezTo>
                    <a:pt x="2124075" y="1368389"/>
                    <a:pt x="2047996" y="1432525"/>
                    <a:pt x="1954149" y="1432525"/>
                  </a:cubicBezTo>
                  <a:lnTo>
                    <a:pt x="1883200" y="1432525"/>
                  </a:lnTo>
                  <a:lnTo>
                    <a:pt x="1626846" y="1432525"/>
                  </a:lnTo>
                  <a:lnTo>
                    <a:pt x="1223693" y="1432525"/>
                  </a:lnTo>
                  <a:lnTo>
                    <a:pt x="1062038" y="1711241"/>
                  </a:lnTo>
                  <a:lnTo>
                    <a:pt x="900383" y="1432525"/>
                  </a:lnTo>
                  <a:lnTo>
                    <a:pt x="252064" y="1432525"/>
                  </a:lnTo>
                  <a:lnTo>
                    <a:pt x="169926" y="1432525"/>
                  </a:lnTo>
                  <a:cubicBezTo>
                    <a:pt x="76079" y="1432525"/>
                    <a:pt x="0" y="1368389"/>
                    <a:pt x="0" y="1289272"/>
                  </a:cubicBezTo>
                  <a:lnTo>
                    <a:pt x="0" y="143253"/>
                  </a:lnTo>
                  <a:cubicBezTo>
                    <a:pt x="0" y="64137"/>
                    <a:pt x="76079" y="0"/>
                    <a:pt x="169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145079" tIns="145079" rIns="145079" bIns="145079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zh-CN" altLang="zh-CN" sz="5300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7" name="矩形 19"/>
            <p:cNvSpPr>
              <a:spLocks noChangeArrowheads="1"/>
            </p:cNvSpPr>
            <p:nvPr/>
          </p:nvSpPr>
          <p:spPr bwMode="auto">
            <a:xfrm>
              <a:off x="4926012" y="1985006"/>
              <a:ext cx="2124075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在此录入上述图表的综合描述说明，在此录入图表的综合描述说明</a:t>
              </a:r>
              <a:endParaRPr lang="zh-CN" altLang="en-US" sz="1100" dirty="0">
                <a:solidFill>
                  <a:schemeClr val="bg1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26" name="矩形 19"/>
            <p:cNvSpPr>
              <a:spLocks noChangeArrowheads="1"/>
            </p:cNvSpPr>
            <p:nvPr/>
          </p:nvSpPr>
          <p:spPr bwMode="auto">
            <a:xfrm>
              <a:off x="4876800" y="1569072"/>
              <a:ext cx="21907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  <a:cs typeface="Open Sans Light" pitchFamily="34" charset="0"/>
                </a:rPr>
                <a:t>添加标题</a:t>
              </a:r>
              <a:endParaRPr lang="en-US" altLang="zh-CN" sz="2000" dirty="0">
                <a:solidFill>
                  <a:schemeClr val="bg1"/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81863" y="2510358"/>
            <a:ext cx="2192337" cy="1724025"/>
            <a:chOff x="7281863" y="2033588"/>
            <a:chExt cx="2192337" cy="1724025"/>
          </a:xfrm>
        </p:grpSpPr>
        <p:sp>
          <p:nvSpPr>
            <p:cNvPr id="9" name="任意多边形 17"/>
            <p:cNvSpPr>
              <a:spLocks noChangeArrowheads="1"/>
            </p:cNvSpPr>
            <p:nvPr/>
          </p:nvSpPr>
          <p:spPr bwMode="auto">
            <a:xfrm>
              <a:off x="7326313" y="2033588"/>
              <a:ext cx="2122487" cy="1724025"/>
            </a:xfrm>
            <a:custGeom>
              <a:avLst/>
              <a:gdLst>
                <a:gd name="T0" fmla="*/ 169886 w 2123573"/>
                <a:gd name="T1" fmla="*/ 0 h 1724402"/>
                <a:gd name="T2" fmla="*/ 1953687 w 2123573"/>
                <a:gd name="T3" fmla="*/ 0 h 1724402"/>
                <a:gd name="T4" fmla="*/ 2123573 w 2123573"/>
                <a:gd name="T5" fmla="*/ 143261 h 1724402"/>
                <a:gd name="T6" fmla="*/ 2123573 w 2123573"/>
                <a:gd name="T7" fmla="*/ 1289345 h 1724402"/>
                <a:gd name="T8" fmla="*/ 1953687 w 2123573"/>
                <a:gd name="T9" fmla="*/ 1432606 h 1724402"/>
                <a:gd name="T10" fmla="*/ 459930 w 2123573"/>
                <a:gd name="T11" fmla="*/ 1432606 h 1724402"/>
                <a:gd name="T12" fmla="*/ 217888 w 2123573"/>
                <a:gd name="T13" fmla="*/ 1724402 h 1724402"/>
                <a:gd name="T14" fmla="*/ 217888 w 2123573"/>
                <a:gd name="T15" fmla="*/ 1432606 h 1724402"/>
                <a:gd name="T16" fmla="*/ 169886 w 2123573"/>
                <a:gd name="T17" fmla="*/ 1432606 h 1724402"/>
                <a:gd name="T18" fmla="*/ 0 w 2123573"/>
                <a:gd name="T19" fmla="*/ 1289345 h 1724402"/>
                <a:gd name="T20" fmla="*/ 0 w 2123573"/>
                <a:gd name="T21" fmla="*/ 143261 h 1724402"/>
                <a:gd name="T22" fmla="*/ 169886 w 2123573"/>
                <a:gd name="T23" fmla="*/ 0 h 17244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23573"/>
                <a:gd name="T37" fmla="*/ 0 h 1724402"/>
                <a:gd name="T38" fmla="*/ 2123573 w 2123573"/>
                <a:gd name="T39" fmla="*/ 1724402 h 17244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23573" h="1724402">
                  <a:moveTo>
                    <a:pt x="169886" y="0"/>
                  </a:moveTo>
                  <a:lnTo>
                    <a:pt x="1953687" y="0"/>
                  </a:lnTo>
                  <a:cubicBezTo>
                    <a:pt x="2047512" y="0"/>
                    <a:pt x="2123573" y="64141"/>
                    <a:pt x="2123573" y="143261"/>
                  </a:cubicBezTo>
                  <a:lnTo>
                    <a:pt x="2123573" y="1289345"/>
                  </a:lnTo>
                  <a:cubicBezTo>
                    <a:pt x="2123573" y="1368466"/>
                    <a:pt x="2047512" y="1432606"/>
                    <a:pt x="1953687" y="1432606"/>
                  </a:cubicBezTo>
                  <a:lnTo>
                    <a:pt x="459930" y="1432606"/>
                  </a:lnTo>
                  <a:lnTo>
                    <a:pt x="217888" y="1724402"/>
                  </a:lnTo>
                  <a:lnTo>
                    <a:pt x="217888" y="1432606"/>
                  </a:lnTo>
                  <a:lnTo>
                    <a:pt x="169886" y="1432606"/>
                  </a:lnTo>
                  <a:cubicBezTo>
                    <a:pt x="76061" y="1432606"/>
                    <a:pt x="0" y="1368466"/>
                    <a:pt x="0" y="1289345"/>
                  </a:cubicBezTo>
                  <a:lnTo>
                    <a:pt x="0" y="143261"/>
                  </a:lnTo>
                  <a:cubicBezTo>
                    <a:pt x="0" y="64141"/>
                    <a:pt x="76061" y="0"/>
                    <a:pt x="169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45079" tIns="145079" rIns="145079" bIns="145079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zh-CN" altLang="zh-CN" sz="5300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0" name="矩形 20"/>
            <p:cNvSpPr>
              <a:spLocks noChangeArrowheads="1"/>
            </p:cNvSpPr>
            <p:nvPr/>
          </p:nvSpPr>
          <p:spPr bwMode="auto">
            <a:xfrm>
              <a:off x="7326313" y="2516348"/>
              <a:ext cx="2103438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在此录入上述图表的综合描述说明，在此录入图表的综合描述说明</a:t>
              </a:r>
              <a:endParaRPr lang="zh-CN" altLang="en-US" sz="1100" dirty="0">
                <a:solidFill>
                  <a:schemeClr val="bg1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28" name="矩形 20"/>
            <p:cNvSpPr>
              <a:spLocks noChangeArrowheads="1"/>
            </p:cNvSpPr>
            <p:nvPr/>
          </p:nvSpPr>
          <p:spPr bwMode="auto">
            <a:xfrm>
              <a:off x="7281863" y="2095076"/>
              <a:ext cx="21923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  <a:cs typeface="Open Sans Light" pitchFamily="34" charset="0"/>
                </a:rPr>
                <a:t>添加标题</a:t>
              </a:r>
              <a:endParaRPr lang="en-US" altLang="zh-CN" sz="2000" dirty="0">
                <a:solidFill>
                  <a:schemeClr val="bg1"/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08525" y="3758096"/>
            <a:ext cx="2559050" cy="2559050"/>
            <a:chOff x="4708525" y="3465513"/>
            <a:chExt cx="2559050" cy="2559050"/>
          </a:xfrm>
        </p:grpSpPr>
        <p:sp>
          <p:nvSpPr>
            <p:cNvPr id="12" name="任意多边形 3"/>
            <p:cNvSpPr>
              <a:spLocks noChangeArrowheads="1"/>
            </p:cNvSpPr>
            <p:nvPr/>
          </p:nvSpPr>
          <p:spPr bwMode="auto">
            <a:xfrm>
              <a:off x="4708525" y="3465513"/>
              <a:ext cx="2559050" cy="2559050"/>
            </a:xfrm>
            <a:custGeom>
              <a:avLst/>
              <a:gdLst>
                <a:gd name="T0" fmla="*/ 0 w 1981801"/>
                <a:gd name="T1" fmla="*/ 990901 h 1981801"/>
                <a:gd name="T2" fmla="*/ 990901 w 1981801"/>
                <a:gd name="T3" fmla="*/ 0 h 1981801"/>
                <a:gd name="T4" fmla="*/ 1981802 w 1981801"/>
                <a:gd name="T5" fmla="*/ 990901 h 1981801"/>
                <a:gd name="T6" fmla="*/ 990901 w 1981801"/>
                <a:gd name="T7" fmla="*/ 1981802 h 1981801"/>
                <a:gd name="T8" fmla="*/ 0 w 1981801"/>
                <a:gd name="T9" fmla="*/ 990901 h 1981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1801"/>
                <a:gd name="T16" fmla="*/ 0 h 1981801"/>
                <a:gd name="T17" fmla="*/ 1981801 w 1981801"/>
                <a:gd name="T18" fmla="*/ 1981801 h 19818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1801" h="1981801">
                  <a:moveTo>
                    <a:pt x="0" y="990901"/>
                  </a:moveTo>
                  <a:cubicBezTo>
                    <a:pt x="0" y="443641"/>
                    <a:pt x="443641" y="0"/>
                    <a:pt x="990901" y="0"/>
                  </a:cubicBezTo>
                  <a:cubicBezTo>
                    <a:pt x="1538161" y="0"/>
                    <a:pt x="1981802" y="443641"/>
                    <a:pt x="1981802" y="990901"/>
                  </a:cubicBezTo>
                  <a:cubicBezTo>
                    <a:pt x="1981802" y="1538161"/>
                    <a:pt x="1538161" y="1981802"/>
                    <a:pt x="990901" y="1981802"/>
                  </a:cubicBezTo>
                  <a:cubicBezTo>
                    <a:pt x="443641" y="1981802"/>
                    <a:pt x="0" y="1538161"/>
                    <a:pt x="0" y="990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18803" tIns="318803" rIns="318803" bIns="318803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zh-CN" altLang="zh-CN" sz="4500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3" name="矩形 21"/>
            <p:cNvSpPr>
              <a:spLocks noChangeArrowheads="1"/>
            </p:cNvSpPr>
            <p:nvPr/>
          </p:nvSpPr>
          <p:spPr bwMode="auto">
            <a:xfrm>
              <a:off x="5074980" y="4882356"/>
              <a:ext cx="18261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+mn-ea"/>
                  <a:sym typeface="宋体" panose="02010600030101010101" pitchFamily="2" charset="-122"/>
                </a:rPr>
                <a:t>添加标题</a:t>
              </a:r>
            </a:p>
          </p:txBody>
        </p:sp>
        <p:sp>
          <p:nvSpPr>
            <p:cNvPr id="14" name="Freeform 438"/>
            <p:cNvSpPr>
              <a:spLocks noEditPoints="1" noChangeArrowheads="1"/>
            </p:cNvSpPr>
            <p:nvPr/>
          </p:nvSpPr>
          <p:spPr bwMode="auto">
            <a:xfrm>
              <a:off x="5688013" y="3781425"/>
              <a:ext cx="635000" cy="739775"/>
            </a:xfrm>
            <a:custGeom>
              <a:avLst/>
              <a:gdLst>
                <a:gd name="T0" fmla="*/ 162 w 169"/>
                <a:gd name="T1" fmla="*/ 57 h 197"/>
                <a:gd name="T2" fmla="*/ 115 w 169"/>
                <a:gd name="T3" fmla="*/ 57 h 197"/>
                <a:gd name="T4" fmla="*/ 135 w 169"/>
                <a:gd name="T5" fmla="*/ 33 h 197"/>
                <a:gd name="T6" fmla="*/ 127 w 169"/>
                <a:gd name="T7" fmla="*/ 16 h 197"/>
                <a:gd name="T8" fmla="*/ 113 w 169"/>
                <a:gd name="T9" fmla="*/ 11 h 197"/>
                <a:gd name="T10" fmla="*/ 87 w 169"/>
                <a:gd name="T11" fmla="*/ 42 h 197"/>
                <a:gd name="T12" fmla="*/ 55 w 169"/>
                <a:gd name="T13" fmla="*/ 0 h 197"/>
                <a:gd name="T14" fmla="*/ 41 w 169"/>
                <a:gd name="T15" fmla="*/ 6 h 197"/>
                <a:gd name="T16" fmla="*/ 31 w 169"/>
                <a:gd name="T17" fmla="*/ 27 h 197"/>
                <a:gd name="T18" fmla="*/ 59 w 169"/>
                <a:gd name="T19" fmla="*/ 57 h 197"/>
                <a:gd name="T20" fmla="*/ 7 w 169"/>
                <a:gd name="T21" fmla="*/ 57 h 197"/>
                <a:gd name="T22" fmla="*/ 0 w 169"/>
                <a:gd name="T23" fmla="*/ 64 h 197"/>
                <a:gd name="T24" fmla="*/ 0 w 169"/>
                <a:gd name="T25" fmla="*/ 101 h 197"/>
                <a:gd name="T26" fmla="*/ 7 w 169"/>
                <a:gd name="T27" fmla="*/ 108 h 197"/>
                <a:gd name="T28" fmla="*/ 9 w 169"/>
                <a:gd name="T29" fmla="*/ 108 h 197"/>
                <a:gd name="T30" fmla="*/ 9 w 169"/>
                <a:gd name="T31" fmla="*/ 190 h 197"/>
                <a:gd name="T32" fmla="*/ 16 w 169"/>
                <a:gd name="T33" fmla="*/ 197 h 197"/>
                <a:gd name="T34" fmla="*/ 153 w 169"/>
                <a:gd name="T35" fmla="*/ 197 h 197"/>
                <a:gd name="T36" fmla="*/ 160 w 169"/>
                <a:gd name="T37" fmla="*/ 190 h 197"/>
                <a:gd name="T38" fmla="*/ 160 w 169"/>
                <a:gd name="T39" fmla="*/ 108 h 197"/>
                <a:gd name="T40" fmla="*/ 162 w 169"/>
                <a:gd name="T41" fmla="*/ 108 h 197"/>
                <a:gd name="T42" fmla="*/ 169 w 169"/>
                <a:gd name="T43" fmla="*/ 101 h 197"/>
                <a:gd name="T44" fmla="*/ 169 w 169"/>
                <a:gd name="T45" fmla="*/ 64 h 197"/>
                <a:gd name="T46" fmla="*/ 162 w 169"/>
                <a:gd name="T47" fmla="*/ 57 h 197"/>
                <a:gd name="T48" fmla="*/ 155 w 169"/>
                <a:gd name="T49" fmla="*/ 94 h 197"/>
                <a:gd name="T50" fmla="*/ 98 w 169"/>
                <a:gd name="T51" fmla="*/ 94 h 197"/>
                <a:gd name="T52" fmla="*/ 98 w 169"/>
                <a:gd name="T53" fmla="*/ 71 h 197"/>
                <a:gd name="T54" fmla="*/ 155 w 169"/>
                <a:gd name="T55" fmla="*/ 71 h 197"/>
                <a:gd name="T56" fmla="*/ 155 w 169"/>
                <a:gd name="T57" fmla="*/ 94 h 197"/>
                <a:gd name="T58" fmla="*/ 113 w 169"/>
                <a:gd name="T59" fmla="*/ 25 h 197"/>
                <a:gd name="T60" fmla="*/ 118 w 169"/>
                <a:gd name="T61" fmla="*/ 27 h 197"/>
                <a:gd name="T62" fmla="*/ 121 w 169"/>
                <a:gd name="T63" fmla="*/ 31 h 197"/>
                <a:gd name="T64" fmla="*/ 99 w 169"/>
                <a:gd name="T65" fmla="*/ 51 h 197"/>
                <a:gd name="T66" fmla="*/ 113 w 169"/>
                <a:gd name="T67" fmla="*/ 25 h 197"/>
                <a:gd name="T68" fmla="*/ 45 w 169"/>
                <a:gd name="T69" fmla="*/ 25 h 197"/>
                <a:gd name="T70" fmla="*/ 50 w 169"/>
                <a:gd name="T71" fmla="*/ 16 h 197"/>
                <a:gd name="T72" fmla="*/ 55 w 169"/>
                <a:gd name="T73" fmla="*/ 14 h 197"/>
                <a:gd name="T74" fmla="*/ 75 w 169"/>
                <a:gd name="T75" fmla="*/ 50 h 197"/>
                <a:gd name="T76" fmla="*/ 45 w 169"/>
                <a:gd name="T77" fmla="*/ 25 h 197"/>
                <a:gd name="T78" fmla="*/ 72 w 169"/>
                <a:gd name="T79" fmla="*/ 71 h 197"/>
                <a:gd name="T80" fmla="*/ 72 w 169"/>
                <a:gd name="T81" fmla="*/ 94 h 197"/>
                <a:gd name="T82" fmla="*/ 14 w 169"/>
                <a:gd name="T83" fmla="*/ 94 h 197"/>
                <a:gd name="T84" fmla="*/ 14 w 169"/>
                <a:gd name="T85" fmla="*/ 71 h 197"/>
                <a:gd name="T86" fmla="*/ 72 w 169"/>
                <a:gd name="T87" fmla="*/ 71 h 197"/>
                <a:gd name="T88" fmla="*/ 23 w 169"/>
                <a:gd name="T89" fmla="*/ 102 h 197"/>
                <a:gd name="T90" fmla="*/ 72 w 169"/>
                <a:gd name="T91" fmla="*/ 102 h 197"/>
                <a:gd name="T92" fmla="*/ 72 w 169"/>
                <a:gd name="T93" fmla="*/ 183 h 197"/>
                <a:gd name="T94" fmla="*/ 23 w 169"/>
                <a:gd name="T95" fmla="*/ 183 h 197"/>
                <a:gd name="T96" fmla="*/ 23 w 169"/>
                <a:gd name="T97" fmla="*/ 102 h 197"/>
                <a:gd name="T98" fmla="*/ 98 w 169"/>
                <a:gd name="T99" fmla="*/ 183 h 197"/>
                <a:gd name="T100" fmla="*/ 98 w 169"/>
                <a:gd name="T101" fmla="*/ 102 h 197"/>
                <a:gd name="T102" fmla="*/ 146 w 169"/>
                <a:gd name="T103" fmla="*/ 102 h 197"/>
                <a:gd name="T104" fmla="*/ 146 w 169"/>
                <a:gd name="T105" fmla="*/ 183 h 197"/>
                <a:gd name="T106" fmla="*/ 98 w 169"/>
                <a:gd name="T107" fmla="*/ 183 h 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9"/>
                <a:gd name="T163" fmla="*/ 0 h 197"/>
                <a:gd name="T164" fmla="*/ 169 w 169"/>
                <a:gd name="T165" fmla="*/ 197 h 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9" h="197">
                  <a:moveTo>
                    <a:pt x="162" y="57"/>
                  </a:moveTo>
                  <a:cubicBezTo>
                    <a:pt x="115" y="57"/>
                    <a:pt x="115" y="57"/>
                    <a:pt x="115" y="57"/>
                  </a:cubicBezTo>
                  <a:cubicBezTo>
                    <a:pt x="125" y="51"/>
                    <a:pt x="134" y="42"/>
                    <a:pt x="135" y="33"/>
                  </a:cubicBezTo>
                  <a:cubicBezTo>
                    <a:pt x="135" y="29"/>
                    <a:pt x="134" y="22"/>
                    <a:pt x="127" y="16"/>
                  </a:cubicBezTo>
                  <a:cubicBezTo>
                    <a:pt x="122" y="13"/>
                    <a:pt x="118" y="11"/>
                    <a:pt x="113" y="11"/>
                  </a:cubicBezTo>
                  <a:cubicBezTo>
                    <a:pt x="99" y="11"/>
                    <a:pt x="92" y="27"/>
                    <a:pt x="87" y="42"/>
                  </a:cubicBezTo>
                  <a:cubicBezTo>
                    <a:pt x="82" y="23"/>
                    <a:pt x="72" y="0"/>
                    <a:pt x="55" y="0"/>
                  </a:cubicBezTo>
                  <a:cubicBezTo>
                    <a:pt x="51" y="0"/>
                    <a:pt x="46" y="2"/>
                    <a:pt x="41" y="6"/>
                  </a:cubicBezTo>
                  <a:cubicBezTo>
                    <a:pt x="31" y="14"/>
                    <a:pt x="31" y="22"/>
                    <a:pt x="31" y="27"/>
                  </a:cubicBezTo>
                  <a:cubicBezTo>
                    <a:pt x="33" y="39"/>
                    <a:pt x="46" y="50"/>
                    <a:pt x="59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7"/>
                    <a:pt x="0" y="60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3" y="108"/>
                    <a:pt x="7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90"/>
                    <a:pt x="9" y="190"/>
                    <a:pt x="9" y="190"/>
                  </a:cubicBezTo>
                  <a:cubicBezTo>
                    <a:pt x="9" y="194"/>
                    <a:pt x="12" y="197"/>
                    <a:pt x="16" y="197"/>
                  </a:cubicBezTo>
                  <a:cubicBezTo>
                    <a:pt x="153" y="197"/>
                    <a:pt x="153" y="197"/>
                    <a:pt x="153" y="197"/>
                  </a:cubicBezTo>
                  <a:cubicBezTo>
                    <a:pt x="157" y="197"/>
                    <a:pt x="160" y="194"/>
                    <a:pt x="160" y="190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6" y="108"/>
                    <a:pt x="169" y="105"/>
                    <a:pt x="169" y="101"/>
                  </a:cubicBezTo>
                  <a:cubicBezTo>
                    <a:pt x="169" y="64"/>
                    <a:pt x="169" y="64"/>
                    <a:pt x="169" y="64"/>
                  </a:cubicBezTo>
                  <a:cubicBezTo>
                    <a:pt x="169" y="60"/>
                    <a:pt x="166" y="57"/>
                    <a:pt x="162" y="57"/>
                  </a:cubicBezTo>
                  <a:close/>
                  <a:moveTo>
                    <a:pt x="155" y="94"/>
                  </a:moveTo>
                  <a:cubicBezTo>
                    <a:pt x="98" y="94"/>
                    <a:pt x="98" y="94"/>
                    <a:pt x="98" y="94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155" y="71"/>
                    <a:pt x="155" y="71"/>
                    <a:pt x="155" y="71"/>
                  </a:cubicBezTo>
                  <a:lnTo>
                    <a:pt x="155" y="94"/>
                  </a:lnTo>
                  <a:close/>
                  <a:moveTo>
                    <a:pt x="113" y="25"/>
                  </a:moveTo>
                  <a:cubicBezTo>
                    <a:pt x="115" y="25"/>
                    <a:pt x="116" y="26"/>
                    <a:pt x="118" y="27"/>
                  </a:cubicBezTo>
                  <a:cubicBezTo>
                    <a:pt x="121" y="29"/>
                    <a:pt x="121" y="31"/>
                    <a:pt x="121" y="31"/>
                  </a:cubicBezTo>
                  <a:cubicBezTo>
                    <a:pt x="121" y="36"/>
                    <a:pt x="111" y="44"/>
                    <a:pt x="99" y="51"/>
                  </a:cubicBezTo>
                  <a:cubicBezTo>
                    <a:pt x="102" y="37"/>
                    <a:pt x="108" y="25"/>
                    <a:pt x="113" y="25"/>
                  </a:cubicBezTo>
                  <a:close/>
                  <a:moveTo>
                    <a:pt x="45" y="25"/>
                  </a:moveTo>
                  <a:cubicBezTo>
                    <a:pt x="45" y="24"/>
                    <a:pt x="44" y="21"/>
                    <a:pt x="50" y="16"/>
                  </a:cubicBezTo>
                  <a:cubicBezTo>
                    <a:pt x="51" y="15"/>
                    <a:pt x="53" y="14"/>
                    <a:pt x="55" y="14"/>
                  </a:cubicBezTo>
                  <a:cubicBezTo>
                    <a:pt x="63" y="14"/>
                    <a:pt x="71" y="32"/>
                    <a:pt x="75" y="50"/>
                  </a:cubicBezTo>
                  <a:cubicBezTo>
                    <a:pt x="61" y="43"/>
                    <a:pt x="46" y="33"/>
                    <a:pt x="45" y="25"/>
                  </a:cubicBezTo>
                  <a:close/>
                  <a:moveTo>
                    <a:pt x="72" y="71"/>
                  </a:moveTo>
                  <a:cubicBezTo>
                    <a:pt x="72" y="94"/>
                    <a:pt x="72" y="94"/>
                    <a:pt x="72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71"/>
                    <a:pt x="14" y="71"/>
                    <a:pt x="14" y="71"/>
                  </a:cubicBezTo>
                  <a:lnTo>
                    <a:pt x="72" y="71"/>
                  </a:lnTo>
                  <a:close/>
                  <a:moveTo>
                    <a:pt x="23" y="102"/>
                  </a:moveTo>
                  <a:cubicBezTo>
                    <a:pt x="72" y="102"/>
                    <a:pt x="72" y="102"/>
                    <a:pt x="72" y="102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23" y="183"/>
                    <a:pt x="23" y="183"/>
                    <a:pt x="23" y="183"/>
                  </a:cubicBezTo>
                  <a:lnTo>
                    <a:pt x="23" y="102"/>
                  </a:lnTo>
                  <a:close/>
                  <a:moveTo>
                    <a:pt x="98" y="183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46" y="183"/>
                    <a:pt x="146" y="183"/>
                    <a:pt x="146" y="183"/>
                  </a:cubicBezTo>
                  <a:lnTo>
                    <a:pt x="98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15" name="直接连接符 24"/>
          <p:cNvSpPr>
            <a:spLocks noChangeShapeType="1"/>
          </p:cNvSpPr>
          <p:nvPr/>
        </p:nvSpPr>
        <p:spPr bwMode="auto">
          <a:xfrm>
            <a:off x="8070850" y="4510075"/>
            <a:ext cx="0" cy="1538287"/>
          </a:xfrm>
          <a:prstGeom prst="line">
            <a:avLst/>
          </a:prstGeom>
          <a:noFill/>
          <a:ln w="50800" cap="flat" cmpd="sng">
            <a:solidFill>
              <a:schemeClr val="accent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6" name="矩形 26"/>
          <p:cNvSpPr>
            <a:spLocks noChangeArrowheads="1"/>
          </p:cNvSpPr>
          <p:nvPr/>
        </p:nvSpPr>
        <p:spPr bwMode="auto">
          <a:xfrm>
            <a:off x="8567737" y="5238737"/>
            <a:ext cx="24717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  <a:endParaRPr lang="zh-CN" altLang="en-US" sz="1100" dirty="0">
              <a:solidFill>
                <a:schemeClr val="accent3"/>
              </a:solidFill>
              <a:latin typeface="+mn-ea"/>
              <a:sym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783638" y="4543412"/>
            <a:ext cx="1997075" cy="582613"/>
            <a:chOff x="8783638" y="4146550"/>
            <a:chExt cx="1997075" cy="582613"/>
          </a:xfrm>
        </p:grpSpPr>
        <p:sp>
          <p:nvSpPr>
            <p:cNvPr id="18" name="任意多边形 25"/>
            <p:cNvSpPr>
              <a:spLocks noChangeArrowheads="1"/>
            </p:cNvSpPr>
            <p:nvPr/>
          </p:nvSpPr>
          <p:spPr bwMode="auto">
            <a:xfrm flipH="1">
              <a:off x="8783638" y="4146550"/>
              <a:ext cx="1997075" cy="582613"/>
            </a:xfrm>
            <a:custGeom>
              <a:avLst/>
              <a:gdLst>
                <a:gd name="T0" fmla="*/ 0 w 1997528"/>
                <a:gd name="T1" fmla="*/ 0 h 582125"/>
                <a:gd name="T2" fmla="*/ 1997528 w 1997528"/>
                <a:gd name="T3" fmla="*/ 0 h 582125"/>
                <a:gd name="T4" fmla="*/ 1997528 w 1997528"/>
                <a:gd name="T5" fmla="*/ 379163 h 582125"/>
                <a:gd name="T6" fmla="*/ 1895926 w 1997528"/>
                <a:gd name="T7" fmla="*/ 379163 h 582125"/>
                <a:gd name="T8" fmla="*/ 1895926 w 1997528"/>
                <a:gd name="T9" fmla="*/ 582125 h 582125"/>
                <a:gd name="T10" fmla="*/ 1692964 w 1997528"/>
                <a:gd name="T11" fmla="*/ 379163 h 582125"/>
                <a:gd name="T12" fmla="*/ 0 w 1997528"/>
                <a:gd name="T13" fmla="*/ 379163 h 582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7528"/>
                <a:gd name="T22" fmla="*/ 0 h 582125"/>
                <a:gd name="T23" fmla="*/ 1997528 w 1997528"/>
                <a:gd name="T24" fmla="*/ 582125 h 582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7528" h="582125">
                  <a:moveTo>
                    <a:pt x="0" y="0"/>
                  </a:moveTo>
                  <a:lnTo>
                    <a:pt x="1997528" y="0"/>
                  </a:lnTo>
                  <a:lnTo>
                    <a:pt x="1997528" y="379163"/>
                  </a:lnTo>
                  <a:lnTo>
                    <a:pt x="1895926" y="379163"/>
                  </a:lnTo>
                  <a:lnTo>
                    <a:pt x="1895926" y="582125"/>
                  </a:lnTo>
                  <a:lnTo>
                    <a:pt x="1692964" y="379163"/>
                  </a:lnTo>
                  <a:lnTo>
                    <a:pt x="0" y="379163"/>
                  </a:lnTo>
                  <a:close/>
                </a:path>
              </a:pathLst>
            </a:custGeom>
            <a:noFill/>
            <a:ln w="25400" cap="flat" cmpd="sng">
              <a:solidFill>
                <a:schemeClr val="accent3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b="1">
                <a:solidFill>
                  <a:schemeClr val="accent1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19" name="矩形 27"/>
            <p:cNvSpPr>
              <a:spLocks noChangeArrowheads="1"/>
            </p:cNvSpPr>
            <p:nvPr/>
          </p:nvSpPr>
          <p:spPr bwMode="auto">
            <a:xfrm>
              <a:off x="9018776" y="4151313"/>
              <a:ext cx="1569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3"/>
                  </a:solidFill>
                  <a:latin typeface="+mn-ea"/>
                  <a:cs typeface="Open Sans Light" pitchFamily="34" charset="0"/>
                </a:rPr>
                <a:t>点击添加标题</a:t>
              </a:r>
              <a:endParaRPr lang="en-US" altLang="zh-CN" dirty="0">
                <a:solidFill>
                  <a:schemeClr val="accent3"/>
                </a:solidFill>
                <a:latin typeface="+mn-ea"/>
                <a:cs typeface="Open Sans Light" pitchFamily="34" charset="0"/>
              </a:endParaRPr>
            </a:p>
          </p:txBody>
        </p:sp>
      </p:grpSp>
      <p:sp>
        <p:nvSpPr>
          <p:cNvPr id="20" name="直接连接符 28"/>
          <p:cNvSpPr>
            <a:spLocks noChangeShapeType="1"/>
          </p:cNvSpPr>
          <p:nvPr/>
        </p:nvSpPr>
        <p:spPr bwMode="auto">
          <a:xfrm>
            <a:off x="3917950" y="4510075"/>
            <a:ext cx="1588" cy="1538287"/>
          </a:xfrm>
          <a:prstGeom prst="line">
            <a:avLst/>
          </a:prstGeom>
          <a:noFill/>
          <a:ln w="50800" cap="flat" cmpd="sng">
            <a:solidFill>
              <a:schemeClr val="accent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21" name="矩形 30"/>
          <p:cNvSpPr>
            <a:spLocks noChangeArrowheads="1"/>
          </p:cNvSpPr>
          <p:nvPr/>
        </p:nvSpPr>
        <p:spPr bwMode="auto">
          <a:xfrm>
            <a:off x="956468" y="5238737"/>
            <a:ext cx="2471737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  <a:endParaRPr lang="zh-CN" altLang="en-US" sz="1100" dirty="0">
              <a:solidFill>
                <a:schemeClr val="accent5"/>
              </a:solidFill>
              <a:latin typeface="+mn-ea"/>
              <a:sym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93800" y="4543412"/>
            <a:ext cx="1997075" cy="582613"/>
            <a:chOff x="1193800" y="4146550"/>
            <a:chExt cx="1997075" cy="582613"/>
          </a:xfrm>
        </p:grpSpPr>
        <p:sp>
          <p:nvSpPr>
            <p:cNvPr id="23" name="任意多边形 29"/>
            <p:cNvSpPr>
              <a:spLocks noChangeArrowheads="1"/>
            </p:cNvSpPr>
            <p:nvPr/>
          </p:nvSpPr>
          <p:spPr bwMode="auto">
            <a:xfrm>
              <a:off x="1193800" y="4146550"/>
              <a:ext cx="1997075" cy="582613"/>
            </a:xfrm>
            <a:custGeom>
              <a:avLst/>
              <a:gdLst>
                <a:gd name="T0" fmla="*/ 0 w 1997528"/>
                <a:gd name="T1" fmla="*/ 0 h 582125"/>
                <a:gd name="T2" fmla="*/ 1997528 w 1997528"/>
                <a:gd name="T3" fmla="*/ 0 h 582125"/>
                <a:gd name="T4" fmla="*/ 1997528 w 1997528"/>
                <a:gd name="T5" fmla="*/ 379163 h 582125"/>
                <a:gd name="T6" fmla="*/ 1895926 w 1997528"/>
                <a:gd name="T7" fmla="*/ 379163 h 582125"/>
                <a:gd name="T8" fmla="*/ 1895926 w 1997528"/>
                <a:gd name="T9" fmla="*/ 582125 h 582125"/>
                <a:gd name="T10" fmla="*/ 1692964 w 1997528"/>
                <a:gd name="T11" fmla="*/ 379163 h 582125"/>
                <a:gd name="T12" fmla="*/ 0 w 1997528"/>
                <a:gd name="T13" fmla="*/ 379163 h 582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7528"/>
                <a:gd name="T22" fmla="*/ 0 h 582125"/>
                <a:gd name="T23" fmla="*/ 1997528 w 1997528"/>
                <a:gd name="T24" fmla="*/ 582125 h 582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7528" h="582125">
                  <a:moveTo>
                    <a:pt x="0" y="0"/>
                  </a:moveTo>
                  <a:lnTo>
                    <a:pt x="1997528" y="0"/>
                  </a:lnTo>
                  <a:lnTo>
                    <a:pt x="1997528" y="379163"/>
                  </a:lnTo>
                  <a:lnTo>
                    <a:pt x="1895926" y="379163"/>
                  </a:lnTo>
                  <a:lnTo>
                    <a:pt x="1895926" y="582125"/>
                  </a:lnTo>
                  <a:lnTo>
                    <a:pt x="1692964" y="379163"/>
                  </a:lnTo>
                  <a:lnTo>
                    <a:pt x="0" y="379163"/>
                  </a:lnTo>
                  <a:close/>
                </a:path>
              </a:pathLst>
            </a:custGeom>
            <a:noFill/>
            <a:ln w="25400" cap="flat" cmpd="sng">
              <a:solidFill>
                <a:schemeClr val="accent5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b="1"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24" name="矩形 31"/>
            <p:cNvSpPr>
              <a:spLocks noChangeArrowheads="1"/>
            </p:cNvSpPr>
            <p:nvPr/>
          </p:nvSpPr>
          <p:spPr bwMode="auto">
            <a:xfrm>
              <a:off x="1428939" y="4151313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5"/>
                  </a:solidFill>
                  <a:latin typeface="+mn-ea"/>
                  <a:cs typeface="Open Sans Light" pitchFamily="34" charset="0"/>
                </a:rPr>
                <a:t>点击添加标题</a:t>
              </a:r>
              <a:endParaRPr lang="en-US" altLang="zh-CN" dirty="0">
                <a:solidFill>
                  <a:schemeClr val="accent5"/>
                </a:solidFill>
                <a:latin typeface="+mn-ea"/>
                <a:cs typeface="Open Sans Light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9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20" grpId="0" animBg="1"/>
          <p:bldP spid="21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20" grpId="0" animBg="1"/>
          <p:bldP spid="21" grpId="0"/>
          <p:bldP spid="2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rot="19553802">
            <a:off x="8690549" y="2494437"/>
            <a:ext cx="1581656" cy="2413191"/>
          </a:xfrm>
          <a:custGeom>
            <a:avLst/>
            <a:gdLst>
              <a:gd name="connsiteX0" fmla="*/ 1059180 w 1059180"/>
              <a:gd name="connsiteY0" fmla="*/ 0 h 1562100"/>
              <a:gd name="connsiteX1" fmla="*/ 1043940 w 1059180"/>
              <a:gd name="connsiteY1" fmla="*/ 60960 h 1562100"/>
              <a:gd name="connsiteX2" fmla="*/ 1036320 w 1059180"/>
              <a:gd name="connsiteY2" fmla="*/ 91440 h 1562100"/>
              <a:gd name="connsiteX3" fmla="*/ 1021080 w 1059180"/>
              <a:gd name="connsiteY3" fmla="*/ 114300 h 1562100"/>
              <a:gd name="connsiteX4" fmla="*/ 1005840 w 1059180"/>
              <a:gd name="connsiteY4" fmla="*/ 167640 h 1562100"/>
              <a:gd name="connsiteX5" fmla="*/ 990600 w 1059180"/>
              <a:gd name="connsiteY5" fmla="*/ 190500 h 1562100"/>
              <a:gd name="connsiteX6" fmla="*/ 967740 w 1059180"/>
              <a:gd name="connsiteY6" fmla="*/ 243840 h 1562100"/>
              <a:gd name="connsiteX7" fmla="*/ 960120 w 1059180"/>
              <a:gd name="connsiteY7" fmla="*/ 274320 h 1562100"/>
              <a:gd name="connsiteX8" fmla="*/ 929640 w 1059180"/>
              <a:gd name="connsiteY8" fmla="*/ 320040 h 1562100"/>
              <a:gd name="connsiteX9" fmla="*/ 891540 w 1059180"/>
              <a:gd name="connsiteY9" fmla="*/ 373380 h 1562100"/>
              <a:gd name="connsiteX10" fmla="*/ 861060 w 1059180"/>
              <a:gd name="connsiteY10" fmla="*/ 426720 h 1562100"/>
              <a:gd name="connsiteX11" fmla="*/ 853440 w 1059180"/>
              <a:gd name="connsiteY11" fmla="*/ 449580 h 1562100"/>
              <a:gd name="connsiteX12" fmla="*/ 830580 w 1059180"/>
              <a:gd name="connsiteY12" fmla="*/ 472440 h 1562100"/>
              <a:gd name="connsiteX13" fmla="*/ 815340 w 1059180"/>
              <a:gd name="connsiteY13" fmla="*/ 502920 h 1562100"/>
              <a:gd name="connsiteX14" fmla="*/ 792480 w 1059180"/>
              <a:gd name="connsiteY14" fmla="*/ 525780 h 1562100"/>
              <a:gd name="connsiteX15" fmla="*/ 769620 w 1059180"/>
              <a:gd name="connsiteY15" fmla="*/ 556260 h 1562100"/>
              <a:gd name="connsiteX16" fmla="*/ 739140 w 1059180"/>
              <a:gd name="connsiteY16" fmla="*/ 601980 h 1562100"/>
              <a:gd name="connsiteX17" fmla="*/ 723900 w 1059180"/>
              <a:gd name="connsiteY17" fmla="*/ 624840 h 1562100"/>
              <a:gd name="connsiteX18" fmla="*/ 701040 w 1059180"/>
              <a:gd name="connsiteY18" fmla="*/ 647700 h 1562100"/>
              <a:gd name="connsiteX19" fmla="*/ 670560 w 1059180"/>
              <a:gd name="connsiteY19" fmla="*/ 693420 h 1562100"/>
              <a:gd name="connsiteX20" fmla="*/ 624840 w 1059180"/>
              <a:gd name="connsiteY20" fmla="*/ 762000 h 1562100"/>
              <a:gd name="connsiteX21" fmla="*/ 579120 w 1059180"/>
              <a:gd name="connsiteY21" fmla="*/ 830580 h 1562100"/>
              <a:gd name="connsiteX22" fmla="*/ 563880 w 1059180"/>
              <a:gd name="connsiteY22" fmla="*/ 853440 h 1562100"/>
              <a:gd name="connsiteX23" fmla="*/ 548640 w 1059180"/>
              <a:gd name="connsiteY23" fmla="*/ 876300 h 1562100"/>
              <a:gd name="connsiteX24" fmla="*/ 510540 w 1059180"/>
              <a:gd name="connsiteY24" fmla="*/ 944880 h 1562100"/>
              <a:gd name="connsiteX25" fmla="*/ 487680 w 1059180"/>
              <a:gd name="connsiteY25" fmla="*/ 967740 h 1562100"/>
              <a:gd name="connsiteX26" fmla="*/ 472440 w 1059180"/>
              <a:gd name="connsiteY26" fmla="*/ 990600 h 1562100"/>
              <a:gd name="connsiteX27" fmla="*/ 449580 w 1059180"/>
              <a:gd name="connsiteY27" fmla="*/ 1021080 h 1562100"/>
              <a:gd name="connsiteX28" fmla="*/ 434340 w 1059180"/>
              <a:gd name="connsiteY28" fmla="*/ 1043940 h 1562100"/>
              <a:gd name="connsiteX29" fmla="*/ 411480 w 1059180"/>
              <a:gd name="connsiteY29" fmla="*/ 1059180 h 1562100"/>
              <a:gd name="connsiteX30" fmla="*/ 381000 w 1059180"/>
              <a:gd name="connsiteY30" fmla="*/ 1104900 h 1562100"/>
              <a:gd name="connsiteX31" fmla="*/ 335280 w 1059180"/>
              <a:gd name="connsiteY31" fmla="*/ 1135380 h 1562100"/>
              <a:gd name="connsiteX32" fmla="*/ 304800 w 1059180"/>
              <a:gd name="connsiteY32" fmla="*/ 1181100 h 1562100"/>
              <a:gd name="connsiteX33" fmla="*/ 281940 w 1059180"/>
              <a:gd name="connsiteY33" fmla="*/ 1203960 h 1562100"/>
              <a:gd name="connsiteX34" fmla="*/ 251460 w 1059180"/>
              <a:gd name="connsiteY34" fmla="*/ 1249680 h 1562100"/>
              <a:gd name="connsiteX35" fmla="*/ 220980 w 1059180"/>
              <a:gd name="connsiteY35" fmla="*/ 1295400 h 1562100"/>
              <a:gd name="connsiteX36" fmla="*/ 205740 w 1059180"/>
              <a:gd name="connsiteY36" fmla="*/ 1318260 h 1562100"/>
              <a:gd name="connsiteX37" fmla="*/ 182880 w 1059180"/>
              <a:gd name="connsiteY37" fmla="*/ 1341120 h 1562100"/>
              <a:gd name="connsiteX38" fmla="*/ 152400 w 1059180"/>
              <a:gd name="connsiteY38" fmla="*/ 1386840 h 1562100"/>
              <a:gd name="connsiteX39" fmla="*/ 121920 w 1059180"/>
              <a:gd name="connsiteY39" fmla="*/ 1432560 h 1562100"/>
              <a:gd name="connsiteX40" fmla="*/ 106680 w 1059180"/>
              <a:gd name="connsiteY40" fmla="*/ 1455420 h 1562100"/>
              <a:gd name="connsiteX41" fmla="*/ 60960 w 1059180"/>
              <a:gd name="connsiteY41" fmla="*/ 1493520 h 1562100"/>
              <a:gd name="connsiteX42" fmla="*/ 22860 w 1059180"/>
              <a:gd name="connsiteY42" fmla="*/ 1531620 h 1562100"/>
              <a:gd name="connsiteX43" fmla="*/ 7620 w 1059180"/>
              <a:gd name="connsiteY43" fmla="*/ 1554480 h 1562100"/>
              <a:gd name="connsiteX44" fmla="*/ 0 w 1059180"/>
              <a:gd name="connsiteY44" fmla="*/ 1562100 h 1562100"/>
              <a:gd name="connsiteX0-1" fmla="*/ 1059180 w 1059180"/>
              <a:gd name="connsiteY0-2" fmla="*/ 0 h 1562100"/>
              <a:gd name="connsiteX1-3" fmla="*/ 1043940 w 1059180"/>
              <a:gd name="connsiteY1-4" fmla="*/ 60960 h 1562100"/>
              <a:gd name="connsiteX2-5" fmla="*/ 1021080 w 1059180"/>
              <a:gd name="connsiteY2-6" fmla="*/ 114300 h 1562100"/>
              <a:gd name="connsiteX3-7" fmla="*/ 1005840 w 1059180"/>
              <a:gd name="connsiteY3-8" fmla="*/ 167640 h 1562100"/>
              <a:gd name="connsiteX4-9" fmla="*/ 990600 w 1059180"/>
              <a:gd name="connsiteY4-10" fmla="*/ 190500 h 1562100"/>
              <a:gd name="connsiteX5-11" fmla="*/ 967740 w 1059180"/>
              <a:gd name="connsiteY5-12" fmla="*/ 243840 h 1562100"/>
              <a:gd name="connsiteX6-13" fmla="*/ 960120 w 1059180"/>
              <a:gd name="connsiteY6-14" fmla="*/ 274320 h 1562100"/>
              <a:gd name="connsiteX7-15" fmla="*/ 929640 w 1059180"/>
              <a:gd name="connsiteY7-16" fmla="*/ 320040 h 1562100"/>
              <a:gd name="connsiteX8-17" fmla="*/ 891540 w 1059180"/>
              <a:gd name="connsiteY8-18" fmla="*/ 373380 h 1562100"/>
              <a:gd name="connsiteX9-19" fmla="*/ 861060 w 1059180"/>
              <a:gd name="connsiteY9-20" fmla="*/ 426720 h 1562100"/>
              <a:gd name="connsiteX10-21" fmla="*/ 853440 w 1059180"/>
              <a:gd name="connsiteY10-22" fmla="*/ 449580 h 1562100"/>
              <a:gd name="connsiteX11-23" fmla="*/ 830580 w 1059180"/>
              <a:gd name="connsiteY11-24" fmla="*/ 472440 h 1562100"/>
              <a:gd name="connsiteX12-25" fmla="*/ 815340 w 1059180"/>
              <a:gd name="connsiteY12-26" fmla="*/ 502920 h 1562100"/>
              <a:gd name="connsiteX13-27" fmla="*/ 792480 w 1059180"/>
              <a:gd name="connsiteY13-28" fmla="*/ 525780 h 1562100"/>
              <a:gd name="connsiteX14-29" fmla="*/ 769620 w 1059180"/>
              <a:gd name="connsiteY14-30" fmla="*/ 556260 h 1562100"/>
              <a:gd name="connsiteX15-31" fmla="*/ 739140 w 1059180"/>
              <a:gd name="connsiteY15-32" fmla="*/ 601980 h 1562100"/>
              <a:gd name="connsiteX16-33" fmla="*/ 723900 w 1059180"/>
              <a:gd name="connsiteY16-34" fmla="*/ 624840 h 1562100"/>
              <a:gd name="connsiteX17-35" fmla="*/ 701040 w 1059180"/>
              <a:gd name="connsiteY17-36" fmla="*/ 647700 h 1562100"/>
              <a:gd name="connsiteX18-37" fmla="*/ 670560 w 1059180"/>
              <a:gd name="connsiteY18-38" fmla="*/ 693420 h 1562100"/>
              <a:gd name="connsiteX19-39" fmla="*/ 624840 w 1059180"/>
              <a:gd name="connsiteY19-40" fmla="*/ 762000 h 1562100"/>
              <a:gd name="connsiteX20-41" fmla="*/ 579120 w 1059180"/>
              <a:gd name="connsiteY20-42" fmla="*/ 830580 h 1562100"/>
              <a:gd name="connsiteX21-43" fmla="*/ 563880 w 1059180"/>
              <a:gd name="connsiteY21-44" fmla="*/ 853440 h 1562100"/>
              <a:gd name="connsiteX22-45" fmla="*/ 548640 w 1059180"/>
              <a:gd name="connsiteY22-46" fmla="*/ 876300 h 1562100"/>
              <a:gd name="connsiteX23-47" fmla="*/ 510540 w 1059180"/>
              <a:gd name="connsiteY23-48" fmla="*/ 944880 h 1562100"/>
              <a:gd name="connsiteX24-49" fmla="*/ 487680 w 1059180"/>
              <a:gd name="connsiteY24-50" fmla="*/ 967740 h 1562100"/>
              <a:gd name="connsiteX25-51" fmla="*/ 472440 w 1059180"/>
              <a:gd name="connsiteY25-52" fmla="*/ 990600 h 1562100"/>
              <a:gd name="connsiteX26-53" fmla="*/ 449580 w 1059180"/>
              <a:gd name="connsiteY26-54" fmla="*/ 1021080 h 1562100"/>
              <a:gd name="connsiteX27-55" fmla="*/ 434340 w 1059180"/>
              <a:gd name="connsiteY27-56" fmla="*/ 1043940 h 1562100"/>
              <a:gd name="connsiteX28-57" fmla="*/ 411480 w 1059180"/>
              <a:gd name="connsiteY28-58" fmla="*/ 1059180 h 1562100"/>
              <a:gd name="connsiteX29-59" fmla="*/ 381000 w 1059180"/>
              <a:gd name="connsiteY29-60" fmla="*/ 1104900 h 1562100"/>
              <a:gd name="connsiteX30-61" fmla="*/ 335280 w 1059180"/>
              <a:gd name="connsiteY30-62" fmla="*/ 1135380 h 1562100"/>
              <a:gd name="connsiteX31-63" fmla="*/ 304800 w 1059180"/>
              <a:gd name="connsiteY31-64" fmla="*/ 1181100 h 1562100"/>
              <a:gd name="connsiteX32-65" fmla="*/ 281940 w 1059180"/>
              <a:gd name="connsiteY32-66" fmla="*/ 1203960 h 1562100"/>
              <a:gd name="connsiteX33-67" fmla="*/ 251460 w 1059180"/>
              <a:gd name="connsiteY33-68" fmla="*/ 1249680 h 1562100"/>
              <a:gd name="connsiteX34-69" fmla="*/ 220980 w 1059180"/>
              <a:gd name="connsiteY34-70" fmla="*/ 1295400 h 1562100"/>
              <a:gd name="connsiteX35-71" fmla="*/ 205740 w 1059180"/>
              <a:gd name="connsiteY35-72" fmla="*/ 1318260 h 1562100"/>
              <a:gd name="connsiteX36-73" fmla="*/ 182880 w 1059180"/>
              <a:gd name="connsiteY36-74" fmla="*/ 1341120 h 1562100"/>
              <a:gd name="connsiteX37-75" fmla="*/ 152400 w 1059180"/>
              <a:gd name="connsiteY37-76" fmla="*/ 1386840 h 1562100"/>
              <a:gd name="connsiteX38-77" fmla="*/ 121920 w 1059180"/>
              <a:gd name="connsiteY38-78" fmla="*/ 1432560 h 1562100"/>
              <a:gd name="connsiteX39-79" fmla="*/ 106680 w 1059180"/>
              <a:gd name="connsiteY39-80" fmla="*/ 1455420 h 1562100"/>
              <a:gd name="connsiteX40-81" fmla="*/ 60960 w 1059180"/>
              <a:gd name="connsiteY40-82" fmla="*/ 1493520 h 1562100"/>
              <a:gd name="connsiteX41-83" fmla="*/ 22860 w 1059180"/>
              <a:gd name="connsiteY41-84" fmla="*/ 1531620 h 1562100"/>
              <a:gd name="connsiteX42-85" fmla="*/ 7620 w 1059180"/>
              <a:gd name="connsiteY42-86" fmla="*/ 1554480 h 1562100"/>
              <a:gd name="connsiteX43-87" fmla="*/ 0 w 1059180"/>
              <a:gd name="connsiteY43-88" fmla="*/ 1562100 h 1562100"/>
              <a:gd name="connsiteX0-89" fmla="*/ 1059180 w 1059180"/>
              <a:gd name="connsiteY0-90" fmla="*/ 0 h 1562100"/>
              <a:gd name="connsiteX1-91" fmla="*/ 1043940 w 1059180"/>
              <a:gd name="connsiteY1-92" fmla="*/ 60960 h 1562100"/>
              <a:gd name="connsiteX2-93" fmla="*/ 1005840 w 1059180"/>
              <a:gd name="connsiteY2-94" fmla="*/ 167640 h 1562100"/>
              <a:gd name="connsiteX3-95" fmla="*/ 990600 w 1059180"/>
              <a:gd name="connsiteY3-96" fmla="*/ 190500 h 1562100"/>
              <a:gd name="connsiteX4-97" fmla="*/ 967740 w 1059180"/>
              <a:gd name="connsiteY4-98" fmla="*/ 243840 h 1562100"/>
              <a:gd name="connsiteX5-99" fmla="*/ 960120 w 1059180"/>
              <a:gd name="connsiteY5-100" fmla="*/ 274320 h 1562100"/>
              <a:gd name="connsiteX6-101" fmla="*/ 929640 w 1059180"/>
              <a:gd name="connsiteY6-102" fmla="*/ 320040 h 1562100"/>
              <a:gd name="connsiteX7-103" fmla="*/ 891540 w 1059180"/>
              <a:gd name="connsiteY7-104" fmla="*/ 373380 h 1562100"/>
              <a:gd name="connsiteX8-105" fmla="*/ 861060 w 1059180"/>
              <a:gd name="connsiteY8-106" fmla="*/ 426720 h 1562100"/>
              <a:gd name="connsiteX9-107" fmla="*/ 853440 w 1059180"/>
              <a:gd name="connsiteY9-108" fmla="*/ 449580 h 1562100"/>
              <a:gd name="connsiteX10-109" fmla="*/ 830580 w 1059180"/>
              <a:gd name="connsiteY10-110" fmla="*/ 472440 h 1562100"/>
              <a:gd name="connsiteX11-111" fmla="*/ 815340 w 1059180"/>
              <a:gd name="connsiteY11-112" fmla="*/ 502920 h 1562100"/>
              <a:gd name="connsiteX12-113" fmla="*/ 792480 w 1059180"/>
              <a:gd name="connsiteY12-114" fmla="*/ 525780 h 1562100"/>
              <a:gd name="connsiteX13-115" fmla="*/ 769620 w 1059180"/>
              <a:gd name="connsiteY13-116" fmla="*/ 556260 h 1562100"/>
              <a:gd name="connsiteX14-117" fmla="*/ 739140 w 1059180"/>
              <a:gd name="connsiteY14-118" fmla="*/ 601980 h 1562100"/>
              <a:gd name="connsiteX15-119" fmla="*/ 723900 w 1059180"/>
              <a:gd name="connsiteY15-120" fmla="*/ 624840 h 1562100"/>
              <a:gd name="connsiteX16-121" fmla="*/ 701040 w 1059180"/>
              <a:gd name="connsiteY16-122" fmla="*/ 647700 h 1562100"/>
              <a:gd name="connsiteX17-123" fmla="*/ 670560 w 1059180"/>
              <a:gd name="connsiteY17-124" fmla="*/ 693420 h 1562100"/>
              <a:gd name="connsiteX18-125" fmla="*/ 624840 w 1059180"/>
              <a:gd name="connsiteY18-126" fmla="*/ 762000 h 1562100"/>
              <a:gd name="connsiteX19-127" fmla="*/ 579120 w 1059180"/>
              <a:gd name="connsiteY19-128" fmla="*/ 830580 h 1562100"/>
              <a:gd name="connsiteX20-129" fmla="*/ 563880 w 1059180"/>
              <a:gd name="connsiteY20-130" fmla="*/ 853440 h 1562100"/>
              <a:gd name="connsiteX21-131" fmla="*/ 548640 w 1059180"/>
              <a:gd name="connsiteY21-132" fmla="*/ 876300 h 1562100"/>
              <a:gd name="connsiteX22-133" fmla="*/ 510540 w 1059180"/>
              <a:gd name="connsiteY22-134" fmla="*/ 944880 h 1562100"/>
              <a:gd name="connsiteX23-135" fmla="*/ 487680 w 1059180"/>
              <a:gd name="connsiteY23-136" fmla="*/ 967740 h 1562100"/>
              <a:gd name="connsiteX24-137" fmla="*/ 472440 w 1059180"/>
              <a:gd name="connsiteY24-138" fmla="*/ 990600 h 1562100"/>
              <a:gd name="connsiteX25-139" fmla="*/ 449580 w 1059180"/>
              <a:gd name="connsiteY25-140" fmla="*/ 1021080 h 1562100"/>
              <a:gd name="connsiteX26-141" fmla="*/ 434340 w 1059180"/>
              <a:gd name="connsiteY26-142" fmla="*/ 1043940 h 1562100"/>
              <a:gd name="connsiteX27-143" fmla="*/ 411480 w 1059180"/>
              <a:gd name="connsiteY27-144" fmla="*/ 1059180 h 1562100"/>
              <a:gd name="connsiteX28-145" fmla="*/ 381000 w 1059180"/>
              <a:gd name="connsiteY28-146" fmla="*/ 1104900 h 1562100"/>
              <a:gd name="connsiteX29-147" fmla="*/ 335280 w 1059180"/>
              <a:gd name="connsiteY29-148" fmla="*/ 1135380 h 1562100"/>
              <a:gd name="connsiteX30-149" fmla="*/ 304800 w 1059180"/>
              <a:gd name="connsiteY30-150" fmla="*/ 1181100 h 1562100"/>
              <a:gd name="connsiteX31-151" fmla="*/ 281940 w 1059180"/>
              <a:gd name="connsiteY31-152" fmla="*/ 1203960 h 1562100"/>
              <a:gd name="connsiteX32-153" fmla="*/ 251460 w 1059180"/>
              <a:gd name="connsiteY32-154" fmla="*/ 1249680 h 1562100"/>
              <a:gd name="connsiteX33-155" fmla="*/ 220980 w 1059180"/>
              <a:gd name="connsiteY33-156" fmla="*/ 1295400 h 1562100"/>
              <a:gd name="connsiteX34-157" fmla="*/ 205740 w 1059180"/>
              <a:gd name="connsiteY34-158" fmla="*/ 1318260 h 1562100"/>
              <a:gd name="connsiteX35-159" fmla="*/ 182880 w 1059180"/>
              <a:gd name="connsiteY35-160" fmla="*/ 1341120 h 1562100"/>
              <a:gd name="connsiteX36-161" fmla="*/ 152400 w 1059180"/>
              <a:gd name="connsiteY36-162" fmla="*/ 1386840 h 1562100"/>
              <a:gd name="connsiteX37-163" fmla="*/ 121920 w 1059180"/>
              <a:gd name="connsiteY37-164" fmla="*/ 1432560 h 1562100"/>
              <a:gd name="connsiteX38-165" fmla="*/ 106680 w 1059180"/>
              <a:gd name="connsiteY38-166" fmla="*/ 1455420 h 1562100"/>
              <a:gd name="connsiteX39-167" fmla="*/ 60960 w 1059180"/>
              <a:gd name="connsiteY39-168" fmla="*/ 1493520 h 1562100"/>
              <a:gd name="connsiteX40-169" fmla="*/ 22860 w 1059180"/>
              <a:gd name="connsiteY40-170" fmla="*/ 1531620 h 1562100"/>
              <a:gd name="connsiteX41-171" fmla="*/ 7620 w 1059180"/>
              <a:gd name="connsiteY41-172" fmla="*/ 1554480 h 1562100"/>
              <a:gd name="connsiteX42-173" fmla="*/ 0 w 1059180"/>
              <a:gd name="connsiteY42-174" fmla="*/ 1562100 h 1562100"/>
              <a:gd name="connsiteX0-175" fmla="*/ 1059180 w 1059180"/>
              <a:gd name="connsiteY0-176" fmla="*/ 0 h 1562100"/>
              <a:gd name="connsiteX1-177" fmla="*/ 1005840 w 1059180"/>
              <a:gd name="connsiteY1-178" fmla="*/ 167640 h 1562100"/>
              <a:gd name="connsiteX2-179" fmla="*/ 990600 w 1059180"/>
              <a:gd name="connsiteY2-180" fmla="*/ 190500 h 1562100"/>
              <a:gd name="connsiteX3-181" fmla="*/ 967740 w 1059180"/>
              <a:gd name="connsiteY3-182" fmla="*/ 243840 h 1562100"/>
              <a:gd name="connsiteX4-183" fmla="*/ 960120 w 1059180"/>
              <a:gd name="connsiteY4-184" fmla="*/ 274320 h 1562100"/>
              <a:gd name="connsiteX5-185" fmla="*/ 929640 w 1059180"/>
              <a:gd name="connsiteY5-186" fmla="*/ 320040 h 1562100"/>
              <a:gd name="connsiteX6-187" fmla="*/ 891540 w 1059180"/>
              <a:gd name="connsiteY6-188" fmla="*/ 373380 h 1562100"/>
              <a:gd name="connsiteX7-189" fmla="*/ 861060 w 1059180"/>
              <a:gd name="connsiteY7-190" fmla="*/ 426720 h 1562100"/>
              <a:gd name="connsiteX8-191" fmla="*/ 853440 w 1059180"/>
              <a:gd name="connsiteY8-192" fmla="*/ 449580 h 1562100"/>
              <a:gd name="connsiteX9-193" fmla="*/ 830580 w 1059180"/>
              <a:gd name="connsiteY9-194" fmla="*/ 472440 h 1562100"/>
              <a:gd name="connsiteX10-195" fmla="*/ 815340 w 1059180"/>
              <a:gd name="connsiteY10-196" fmla="*/ 502920 h 1562100"/>
              <a:gd name="connsiteX11-197" fmla="*/ 792480 w 1059180"/>
              <a:gd name="connsiteY11-198" fmla="*/ 525780 h 1562100"/>
              <a:gd name="connsiteX12-199" fmla="*/ 769620 w 1059180"/>
              <a:gd name="connsiteY12-200" fmla="*/ 556260 h 1562100"/>
              <a:gd name="connsiteX13-201" fmla="*/ 739140 w 1059180"/>
              <a:gd name="connsiteY13-202" fmla="*/ 601980 h 1562100"/>
              <a:gd name="connsiteX14-203" fmla="*/ 723900 w 1059180"/>
              <a:gd name="connsiteY14-204" fmla="*/ 624840 h 1562100"/>
              <a:gd name="connsiteX15-205" fmla="*/ 701040 w 1059180"/>
              <a:gd name="connsiteY15-206" fmla="*/ 647700 h 1562100"/>
              <a:gd name="connsiteX16-207" fmla="*/ 670560 w 1059180"/>
              <a:gd name="connsiteY16-208" fmla="*/ 693420 h 1562100"/>
              <a:gd name="connsiteX17-209" fmla="*/ 624840 w 1059180"/>
              <a:gd name="connsiteY17-210" fmla="*/ 762000 h 1562100"/>
              <a:gd name="connsiteX18-211" fmla="*/ 579120 w 1059180"/>
              <a:gd name="connsiteY18-212" fmla="*/ 830580 h 1562100"/>
              <a:gd name="connsiteX19-213" fmla="*/ 563880 w 1059180"/>
              <a:gd name="connsiteY19-214" fmla="*/ 853440 h 1562100"/>
              <a:gd name="connsiteX20-215" fmla="*/ 548640 w 1059180"/>
              <a:gd name="connsiteY20-216" fmla="*/ 876300 h 1562100"/>
              <a:gd name="connsiteX21-217" fmla="*/ 510540 w 1059180"/>
              <a:gd name="connsiteY21-218" fmla="*/ 944880 h 1562100"/>
              <a:gd name="connsiteX22-219" fmla="*/ 487680 w 1059180"/>
              <a:gd name="connsiteY22-220" fmla="*/ 967740 h 1562100"/>
              <a:gd name="connsiteX23-221" fmla="*/ 472440 w 1059180"/>
              <a:gd name="connsiteY23-222" fmla="*/ 990600 h 1562100"/>
              <a:gd name="connsiteX24-223" fmla="*/ 449580 w 1059180"/>
              <a:gd name="connsiteY24-224" fmla="*/ 1021080 h 1562100"/>
              <a:gd name="connsiteX25-225" fmla="*/ 434340 w 1059180"/>
              <a:gd name="connsiteY25-226" fmla="*/ 1043940 h 1562100"/>
              <a:gd name="connsiteX26-227" fmla="*/ 411480 w 1059180"/>
              <a:gd name="connsiteY26-228" fmla="*/ 1059180 h 1562100"/>
              <a:gd name="connsiteX27-229" fmla="*/ 381000 w 1059180"/>
              <a:gd name="connsiteY27-230" fmla="*/ 1104900 h 1562100"/>
              <a:gd name="connsiteX28-231" fmla="*/ 335280 w 1059180"/>
              <a:gd name="connsiteY28-232" fmla="*/ 1135380 h 1562100"/>
              <a:gd name="connsiteX29-233" fmla="*/ 304800 w 1059180"/>
              <a:gd name="connsiteY29-234" fmla="*/ 1181100 h 1562100"/>
              <a:gd name="connsiteX30-235" fmla="*/ 281940 w 1059180"/>
              <a:gd name="connsiteY30-236" fmla="*/ 1203960 h 1562100"/>
              <a:gd name="connsiteX31-237" fmla="*/ 251460 w 1059180"/>
              <a:gd name="connsiteY31-238" fmla="*/ 1249680 h 1562100"/>
              <a:gd name="connsiteX32-239" fmla="*/ 220980 w 1059180"/>
              <a:gd name="connsiteY32-240" fmla="*/ 1295400 h 1562100"/>
              <a:gd name="connsiteX33-241" fmla="*/ 205740 w 1059180"/>
              <a:gd name="connsiteY33-242" fmla="*/ 1318260 h 1562100"/>
              <a:gd name="connsiteX34-243" fmla="*/ 182880 w 1059180"/>
              <a:gd name="connsiteY34-244" fmla="*/ 1341120 h 1562100"/>
              <a:gd name="connsiteX35-245" fmla="*/ 152400 w 1059180"/>
              <a:gd name="connsiteY35-246" fmla="*/ 1386840 h 1562100"/>
              <a:gd name="connsiteX36-247" fmla="*/ 121920 w 1059180"/>
              <a:gd name="connsiteY36-248" fmla="*/ 1432560 h 1562100"/>
              <a:gd name="connsiteX37-249" fmla="*/ 106680 w 1059180"/>
              <a:gd name="connsiteY37-250" fmla="*/ 1455420 h 1562100"/>
              <a:gd name="connsiteX38-251" fmla="*/ 60960 w 1059180"/>
              <a:gd name="connsiteY38-252" fmla="*/ 1493520 h 1562100"/>
              <a:gd name="connsiteX39-253" fmla="*/ 22860 w 1059180"/>
              <a:gd name="connsiteY39-254" fmla="*/ 1531620 h 1562100"/>
              <a:gd name="connsiteX40-255" fmla="*/ 7620 w 1059180"/>
              <a:gd name="connsiteY40-256" fmla="*/ 1554480 h 1562100"/>
              <a:gd name="connsiteX41-257" fmla="*/ 0 w 1059180"/>
              <a:gd name="connsiteY41-258" fmla="*/ 1562100 h 1562100"/>
              <a:gd name="connsiteX0-259" fmla="*/ 1059180 w 1059180"/>
              <a:gd name="connsiteY0-260" fmla="*/ 0 h 1562100"/>
              <a:gd name="connsiteX1-261" fmla="*/ 990600 w 1059180"/>
              <a:gd name="connsiteY1-262" fmla="*/ 190500 h 1562100"/>
              <a:gd name="connsiteX2-263" fmla="*/ 967740 w 1059180"/>
              <a:gd name="connsiteY2-264" fmla="*/ 243840 h 1562100"/>
              <a:gd name="connsiteX3-265" fmla="*/ 960120 w 1059180"/>
              <a:gd name="connsiteY3-266" fmla="*/ 274320 h 1562100"/>
              <a:gd name="connsiteX4-267" fmla="*/ 929640 w 1059180"/>
              <a:gd name="connsiteY4-268" fmla="*/ 320040 h 1562100"/>
              <a:gd name="connsiteX5-269" fmla="*/ 891540 w 1059180"/>
              <a:gd name="connsiteY5-270" fmla="*/ 373380 h 1562100"/>
              <a:gd name="connsiteX6-271" fmla="*/ 861060 w 1059180"/>
              <a:gd name="connsiteY6-272" fmla="*/ 426720 h 1562100"/>
              <a:gd name="connsiteX7-273" fmla="*/ 853440 w 1059180"/>
              <a:gd name="connsiteY7-274" fmla="*/ 449580 h 1562100"/>
              <a:gd name="connsiteX8-275" fmla="*/ 830580 w 1059180"/>
              <a:gd name="connsiteY8-276" fmla="*/ 472440 h 1562100"/>
              <a:gd name="connsiteX9-277" fmla="*/ 815340 w 1059180"/>
              <a:gd name="connsiteY9-278" fmla="*/ 502920 h 1562100"/>
              <a:gd name="connsiteX10-279" fmla="*/ 792480 w 1059180"/>
              <a:gd name="connsiteY10-280" fmla="*/ 525780 h 1562100"/>
              <a:gd name="connsiteX11-281" fmla="*/ 769620 w 1059180"/>
              <a:gd name="connsiteY11-282" fmla="*/ 556260 h 1562100"/>
              <a:gd name="connsiteX12-283" fmla="*/ 739140 w 1059180"/>
              <a:gd name="connsiteY12-284" fmla="*/ 601980 h 1562100"/>
              <a:gd name="connsiteX13-285" fmla="*/ 723900 w 1059180"/>
              <a:gd name="connsiteY13-286" fmla="*/ 624840 h 1562100"/>
              <a:gd name="connsiteX14-287" fmla="*/ 701040 w 1059180"/>
              <a:gd name="connsiteY14-288" fmla="*/ 647700 h 1562100"/>
              <a:gd name="connsiteX15-289" fmla="*/ 670560 w 1059180"/>
              <a:gd name="connsiteY15-290" fmla="*/ 693420 h 1562100"/>
              <a:gd name="connsiteX16-291" fmla="*/ 624840 w 1059180"/>
              <a:gd name="connsiteY16-292" fmla="*/ 762000 h 1562100"/>
              <a:gd name="connsiteX17-293" fmla="*/ 579120 w 1059180"/>
              <a:gd name="connsiteY17-294" fmla="*/ 830580 h 1562100"/>
              <a:gd name="connsiteX18-295" fmla="*/ 563880 w 1059180"/>
              <a:gd name="connsiteY18-296" fmla="*/ 853440 h 1562100"/>
              <a:gd name="connsiteX19-297" fmla="*/ 548640 w 1059180"/>
              <a:gd name="connsiteY19-298" fmla="*/ 876300 h 1562100"/>
              <a:gd name="connsiteX20-299" fmla="*/ 510540 w 1059180"/>
              <a:gd name="connsiteY20-300" fmla="*/ 944880 h 1562100"/>
              <a:gd name="connsiteX21-301" fmla="*/ 487680 w 1059180"/>
              <a:gd name="connsiteY21-302" fmla="*/ 967740 h 1562100"/>
              <a:gd name="connsiteX22-303" fmla="*/ 472440 w 1059180"/>
              <a:gd name="connsiteY22-304" fmla="*/ 990600 h 1562100"/>
              <a:gd name="connsiteX23-305" fmla="*/ 449580 w 1059180"/>
              <a:gd name="connsiteY23-306" fmla="*/ 1021080 h 1562100"/>
              <a:gd name="connsiteX24-307" fmla="*/ 434340 w 1059180"/>
              <a:gd name="connsiteY24-308" fmla="*/ 1043940 h 1562100"/>
              <a:gd name="connsiteX25-309" fmla="*/ 411480 w 1059180"/>
              <a:gd name="connsiteY25-310" fmla="*/ 1059180 h 1562100"/>
              <a:gd name="connsiteX26-311" fmla="*/ 381000 w 1059180"/>
              <a:gd name="connsiteY26-312" fmla="*/ 1104900 h 1562100"/>
              <a:gd name="connsiteX27-313" fmla="*/ 335280 w 1059180"/>
              <a:gd name="connsiteY27-314" fmla="*/ 1135380 h 1562100"/>
              <a:gd name="connsiteX28-315" fmla="*/ 304800 w 1059180"/>
              <a:gd name="connsiteY28-316" fmla="*/ 1181100 h 1562100"/>
              <a:gd name="connsiteX29-317" fmla="*/ 281940 w 1059180"/>
              <a:gd name="connsiteY29-318" fmla="*/ 1203960 h 1562100"/>
              <a:gd name="connsiteX30-319" fmla="*/ 251460 w 1059180"/>
              <a:gd name="connsiteY30-320" fmla="*/ 1249680 h 1562100"/>
              <a:gd name="connsiteX31-321" fmla="*/ 220980 w 1059180"/>
              <a:gd name="connsiteY31-322" fmla="*/ 1295400 h 1562100"/>
              <a:gd name="connsiteX32-323" fmla="*/ 205740 w 1059180"/>
              <a:gd name="connsiteY32-324" fmla="*/ 1318260 h 1562100"/>
              <a:gd name="connsiteX33-325" fmla="*/ 182880 w 1059180"/>
              <a:gd name="connsiteY33-326" fmla="*/ 1341120 h 1562100"/>
              <a:gd name="connsiteX34-327" fmla="*/ 152400 w 1059180"/>
              <a:gd name="connsiteY34-328" fmla="*/ 1386840 h 1562100"/>
              <a:gd name="connsiteX35-329" fmla="*/ 121920 w 1059180"/>
              <a:gd name="connsiteY35-330" fmla="*/ 1432560 h 1562100"/>
              <a:gd name="connsiteX36-331" fmla="*/ 106680 w 1059180"/>
              <a:gd name="connsiteY36-332" fmla="*/ 1455420 h 1562100"/>
              <a:gd name="connsiteX37-333" fmla="*/ 60960 w 1059180"/>
              <a:gd name="connsiteY37-334" fmla="*/ 1493520 h 1562100"/>
              <a:gd name="connsiteX38-335" fmla="*/ 22860 w 1059180"/>
              <a:gd name="connsiteY38-336" fmla="*/ 1531620 h 1562100"/>
              <a:gd name="connsiteX39-337" fmla="*/ 7620 w 1059180"/>
              <a:gd name="connsiteY39-338" fmla="*/ 1554480 h 1562100"/>
              <a:gd name="connsiteX40-339" fmla="*/ 0 w 1059180"/>
              <a:gd name="connsiteY40-340" fmla="*/ 1562100 h 1562100"/>
              <a:gd name="connsiteX0-341" fmla="*/ 1059180 w 1059180"/>
              <a:gd name="connsiteY0-342" fmla="*/ 0 h 1562100"/>
              <a:gd name="connsiteX1-343" fmla="*/ 967740 w 1059180"/>
              <a:gd name="connsiteY1-344" fmla="*/ 243840 h 1562100"/>
              <a:gd name="connsiteX2-345" fmla="*/ 960120 w 1059180"/>
              <a:gd name="connsiteY2-346" fmla="*/ 274320 h 1562100"/>
              <a:gd name="connsiteX3-347" fmla="*/ 929640 w 1059180"/>
              <a:gd name="connsiteY3-348" fmla="*/ 320040 h 1562100"/>
              <a:gd name="connsiteX4-349" fmla="*/ 891540 w 1059180"/>
              <a:gd name="connsiteY4-350" fmla="*/ 373380 h 1562100"/>
              <a:gd name="connsiteX5-351" fmla="*/ 861060 w 1059180"/>
              <a:gd name="connsiteY5-352" fmla="*/ 426720 h 1562100"/>
              <a:gd name="connsiteX6-353" fmla="*/ 853440 w 1059180"/>
              <a:gd name="connsiteY6-354" fmla="*/ 449580 h 1562100"/>
              <a:gd name="connsiteX7-355" fmla="*/ 830580 w 1059180"/>
              <a:gd name="connsiteY7-356" fmla="*/ 472440 h 1562100"/>
              <a:gd name="connsiteX8-357" fmla="*/ 815340 w 1059180"/>
              <a:gd name="connsiteY8-358" fmla="*/ 502920 h 1562100"/>
              <a:gd name="connsiteX9-359" fmla="*/ 792480 w 1059180"/>
              <a:gd name="connsiteY9-360" fmla="*/ 525780 h 1562100"/>
              <a:gd name="connsiteX10-361" fmla="*/ 769620 w 1059180"/>
              <a:gd name="connsiteY10-362" fmla="*/ 556260 h 1562100"/>
              <a:gd name="connsiteX11-363" fmla="*/ 739140 w 1059180"/>
              <a:gd name="connsiteY11-364" fmla="*/ 601980 h 1562100"/>
              <a:gd name="connsiteX12-365" fmla="*/ 723900 w 1059180"/>
              <a:gd name="connsiteY12-366" fmla="*/ 624840 h 1562100"/>
              <a:gd name="connsiteX13-367" fmla="*/ 701040 w 1059180"/>
              <a:gd name="connsiteY13-368" fmla="*/ 647700 h 1562100"/>
              <a:gd name="connsiteX14-369" fmla="*/ 670560 w 1059180"/>
              <a:gd name="connsiteY14-370" fmla="*/ 693420 h 1562100"/>
              <a:gd name="connsiteX15-371" fmla="*/ 624840 w 1059180"/>
              <a:gd name="connsiteY15-372" fmla="*/ 762000 h 1562100"/>
              <a:gd name="connsiteX16-373" fmla="*/ 579120 w 1059180"/>
              <a:gd name="connsiteY16-374" fmla="*/ 830580 h 1562100"/>
              <a:gd name="connsiteX17-375" fmla="*/ 563880 w 1059180"/>
              <a:gd name="connsiteY17-376" fmla="*/ 853440 h 1562100"/>
              <a:gd name="connsiteX18-377" fmla="*/ 548640 w 1059180"/>
              <a:gd name="connsiteY18-378" fmla="*/ 876300 h 1562100"/>
              <a:gd name="connsiteX19-379" fmla="*/ 510540 w 1059180"/>
              <a:gd name="connsiteY19-380" fmla="*/ 944880 h 1562100"/>
              <a:gd name="connsiteX20-381" fmla="*/ 487680 w 1059180"/>
              <a:gd name="connsiteY20-382" fmla="*/ 967740 h 1562100"/>
              <a:gd name="connsiteX21-383" fmla="*/ 472440 w 1059180"/>
              <a:gd name="connsiteY21-384" fmla="*/ 990600 h 1562100"/>
              <a:gd name="connsiteX22-385" fmla="*/ 449580 w 1059180"/>
              <a:gd name="connsiteY22-386" fmla="*/ 1021080 h 1562100"/>
              <a:gd name="connsiteX23-387" fmla="*/ 434340 w 1059180"/>
              <a:gd name="connsiteY23-388" fmla="*/ 1043940 h 1562100"/>
              <a:gd name="connsiteX24-389" fmla="*/ 411480 w 1059180"/>
              <a:gd name="connsiteY24-390" fmla="*/ 1059180 h 1562100"/>
              <a:gd name="connsiteX25-391" fmla="*/ 381000 w 1059180"/>
              <a:gd name="connsiteY25-392" fmla="*/ 1104900 h 1562100"/>
              <a:gd name="connsiteX26-393" fmla="*/ 335280 w 1059180"/>
              <a:gd name="connsiteY26-394" fmla="*/ 1135380 h 1562100"/>
              <a:gd name="connsiteX27-395" fmla="*/ 304800 w 1059180"/>
              <a:gd name="connsiteY27-396" fmla="*/ 1181100 h 1562100"/>
              <a:gd name="connsiteX28-397" fmla="*/ 281940 w 1059180"/>
              <a:gd name="connsiteY28-398" fmla="*/ 1203960 h 1562100"/>
              <a:gd name="connsiteX29-399" fmla="*/ 251460 w 1059180"/>
              <a:gd name="connsiteY29-400" fmla="*/ 1249680 h 1562100"/>
              <a:gd name="connsiteX30-401" fmla="*/ 220980 w 1059180"/>
              <a:gd name="connsiteY30-402" fmla="*/ 1295400 h 1562100"/>
              <a:gd name="connsiteX31-403" fmla="*/ 205740 w 1059180"/>
              <a:gd name="connsiteY31-404" fmla="*/ 1318260 h 1562100"/>
              <a:gd name="connsiteX32-405" fmla="*/ 182880 w 1059180"/>
              <a:gd name="connsiteY32-406" fmla="*/ 1341120 h 1562100"/>
              <a:gd name="connsiteX33-407" fmla="*/ 152400 w 1059180"/>
              <a:gd name="connsiteY33-408" fmla="*/ 1386840 h 1562100"/>
              <a:gd name="connsiteX34-409" fmla="*/ 121920 w 1059180"/>
              <a:gd name="connsiteY34-410" fmla="*/ 1432560 h 1562100"/>
              <a:gd name="connsiteX35-411" fmla="*/ 106680 w 1059180"/>
              <a:gd name="connsiteY35-412" fmla="*/ 1455420 h 1562100"/>
              <a:gd name="connsiteX36-413" fmla="*/ 60960 w 1059180"/>
              <a:gd name="connsiteY36-414" fmla="*/ 1493520 h 1562100"/>
              <a:gd name="connsiteX37-415" fmla="*/ 22860 w 1059180"/>
              <a:gd name="connsiteY37-416" fmla="*/ 1531620 h 1562100"/>
              <a:gd name="connsiteX38-417" fmla="*/ 7620 w 1059180"/>
              <a:gd name="connsiteY38-418" fmla="*/ 1554480 h 1562100"/>
              <a:gd name="connsiteX39-419" fmla="*/ 0 w 1059180"/>
              <a:gd name="connsiteY39-420" fmla="*/ 1562100 h 1562100"/>
              <a:gd name="connsiteX0-421" fmla="*/ 1059180 w 1059180"/>
              <a:gd name="connsiteY0-422" fmla="*/ 0 h 1562100"/>
              <a:gd name="connsiteX1-423" fmla="*/ 967740 w 1059180"/>
              <a:gd name="connsiteY1-424" fmla="*/ 243840 h 1562100"/>
              <a:gd name="connsiteX2-425" fmla="*/ 929640 w 1059180"/>
              <a:gd name="connsiteY2-426" fmla="*/ 320040 h 1562100"/>
              <a:gd name="connsiteX3-427" fmla="*/ 891540 w 1059180"/>
              <a:gd name="connsiteY3-428" fmla="*/ 373380 h 1562100"/>
              <a:gd name="connsiteX4-429" fmla="*/ 861060 w 1059180"/>
              <a:gd name="connsiteY4-430" fmla="*/ 426720 h 1562100"/>
              <a:gd name="connsiteX5-431" fmla="*/ 853440 w 1059180"/>
              <a:gd name="connsiteY5-432" fmla="*/ 449580 h 1562100"/>
              <a:gd name="connsiteX6-433" fmla="*/ 830580 w 1059180"/>
              <a:gd name="connsiteY6-434" fmla="*/ 472440 h 1562100"/>
              <a:gd name="connsiteX7-435" fmla="*/ 815340 w 1059180"/>
              <a:gd name="connsiteY7-436" fmla="*/ 502920 h 1562100"/>
              <a:gd name="connsiteX8-437" fmla="*/ 792480 w 1059180"/>
              <a:gd name="connsiteY8-438" fmla="*/ 525780 h 1562100"/>
              <a:gd name="connsiteX9-439" fmla="*/ 769620 w 1059180"/>
              <a:gd name="connsiteY9-440" fmla="*/ 556260 h 1562100"/>
              <a:gd name="connsiteX10-441" fmla="*/ 739140 w 1059180"/>
              <a:gd name="connsiteY10-442" fmla="*/ 601980 h 1562100"/>
              <a:gd name="connsiteX11-443" fmla="*/ 723900 w 1059180"/>
              <a:gd name="connsiteY11-444" fmla="*/ 624840 h 1562100"/>
              <a:gd name="connsiteX12-445" fmla="*/ 701040 w 1059180"/>
              <a:gd name="connsiteY12-446" fmla="*/ 647700 h 1562100"/>
              <a:gd name="connsiteX13-447" fmla="*/ 670560 w 1059180"/>
              <a:gd name="connsiteY13-448" fmla="*/ 693420 h 1562100"/>
              <a:gd name="connsiteX14-449" fmla="*/ 624840 w 1059180"/>
              <a:gd name="connsiteY14-450" fmla="*/ 762000 h 1562100"/>
              <a:gd name="connsiteX15-451" fmla="*/ 579120 w 1059180"/>
              <a:gd name="connsiteY15-452" fmla="*/ 830580 h 1562100"/>
              <a:gd name="connsiteX16-453" fmla="*/ 563880 w 1059180"/>
              <a:gd name="connsiteY16-454" fmla="*/ 853440 h 1562100"/>
              <a:gd name="connsiteX17-455" fmla="*/ 548640 w 1059180"/>
              <a:gd name="connsiteY17-456" fmla="*/ 876300 h 1562100"/>
              <a:gd name="connsiteX18-457" fmla="*/ 510540 w 1059180"/>
              <a:gd name="connsiteY18-458" fmla="*/ 944880 h 1562100"/>
              <a:gd name="connsiteX19-459" fmla="*/ 487680 w 1059180"/>
              <a:gd name="connsiteY19-460" fmla="*/ 967740 h 1562100"/>
              <a:gd name="connsiteX20-461" fmla="*/ 472440 w 1059180"/>
              <a:gd name="connsiteY20-462" fmla="*/ 990600 h 1562100"/>
              <a:gd name="connsiteX21-463" fmla="*/ 449580 w 1059180"/>
              <a:gd name="connsiteY21-464" fmla="*/ 1021080 h 1562100"/>
              <a:gd name="connsiteX22-465" fmla="*/ 434340 w 1059180"/>
              <a:gd name="connsiteY22-466" fmla="*/ 1043940 h 1562100"/>
              <a:gd name="connsiteX23-467" fmla="*/ 411480 w 1059180"/>
              <a:gd name="connsiteY23-468" fmla="*/ 1059180 h 1562100"/>
              <a:gd name="connsiteX24-469" fmla="*/ 381000 w 1059180"/>
              <a:gd name="connsiteY24-470" fmla="*/ 1104900 h 1562100"/>
              <a:gd name="connsiteX25-471" fmla="*/ 335280 w 1059180"/>
              <a:gd name="connsiteY25-472" fmla="*/ 1135380 h 1562100"/>
              <a:gd name="connsiteX26-473" fmla="*/ 304800 w 1059180"/>
              <a:gd name="connsiteY26-474" fmla="*/ 1181100 h 1562100"/>
              <a:gd name="connsiteX27-475" fmla="*/ 281940 w 1059180"/>
              <a:gd name="connsiteY27-476" fmla="*/ 1203960 h 1562100"/>
              <a:gd name="connsiteX28-477" fmla="*/ 251460 w 1059180"/>
              <a:gd name="connsiteY28-478" fmla="*/ 1249680 h 1562100"/>
              <a:gd name="connsiteX29-479" fmla="*/ 220980 w 1059180"/>
              <a:gd name="connsiteY29-480" fmla="*/ 1295400 h 1562100"/>
              <a:gd name="connsiteX30-481" fmla="*/ 205740 w 1059180"/>
              <a:gd name="connsiteY30-482" fmla="*/ 1318260 h 1562100"/>
              <a:gd name="connsiteX31-483" fmla="*/ 182880 w 1059180"/>
              <a:gd name="connsiteY31-484" fmla="*/ 1341120 h 1562100"/>
              <a:gd name="connsiteX32-485" fmla="*/ 152400 w 1059180"/>
              <a:gd name="connsiteY32-486" fmla="*/ 1386840 h 1562100"/>
              <a:gd name="connsiteX33-487" fmla="*/ 121920 w 1059180"/>
              <a:gd name="connsiteY33-488" fmla="*/ 1432560 h 1562100"/>
              <a:gd name="connsiteX34-489" fmla="*/ 106680 w 1059180"/>
              <a:gd name="connsiteY34-490" fmla="*/ 1455420 h 1562100"/>
              <a:gd name="connsiteX35-491" fmla="*/ 60960 w 1059180"/>
              <a:gd name="connsiteY35-492" fmla="*/ 1493520 h 1562100"/>
              <a:gd name="connsiteX36-493" fmla="*/ 22860 w 1059180"/>
              <a:gd name="connsiteY36-494" fmla="*/ 1531620 h 1562100"/>
              <a:gd name="connsiteX37-495" fmla="*/ 7620 w 1059180"/>
              <a:gd name="connsiteY37-496" fmla="*/ 1554480 h 1562100"/>
              <a:gd name="connsiteX38-497" fmla="*/ 0 w 1059180"/>
              <a:gd name="connsiteY38-498" fmla="*/ 1562100 h 1562100"/>
              <a:gd name="connsiteX0-499" fmla="*/ 1059180 w 1059180"/>
              <a:gd name="connsiteY0-500" fmla="*/ 0 h 1562100"/>
              <a:gd name="connsiteX1-501" fmla="*/ 929640 w 1059180"/>
              <a:gd name="connsiteY1-502" fmla="*/ 320040 h 1562100"/>
              <a:gd name="connsiteX2-503" fmla="*/ 891540 w 1059180"/>
              <a:gd name="connsiteY2-504" fmla="*/ 373380 h 1562100"/>
              <a:gd name="connsiteX3-505" fmla="*/ 861060 w 1059180"/>
              <a:gd name="connsiteY3-506" fmla="*/ 426720 h 1562100"/>
              <a:gd name="connsiteX4-507" fmla="*/ 853440 w 1059180"/>
              <a:gd name="connsiteY4-508" fmla="*/ 449580 h 1562100"/>
              <a:gd name="connsiteX5-509" fmla="*/ 830580 w 1059180"/>
              <a:gd name="connsiteY5-510" fmla="*/ 472440 h 1562100"/>
              <a:gd name="connsiteX6-511" fmla="*/ 815340 w 1059180"/>
              <a:gd name="connsiteY6-512" fmla="*/ 502920 h 1562100"/>
              <a:gd name="connsiteX7-513" fmla="*/ 792480 w 1059180"/>
              <a:gd name="connsiteY7-514" fmla="*/ 525780 h 1562100"/>
              <a:gd name="connsiteX8-515" fmla="*/ 769620 w 1059180"/>
              <a:gd name="connsiteY8-516" fmla="*/ 556260 h 1562100"/>
              <a:gd name="connsiteX9-517" fmla="*/ 739140 w 1059180"/>
              <a:gd name="connsiteY9-518" fmla="*/ 601980 h 1562100"/>
              <a:gd name="connsiteX10-519" fmla="*/ 723900 w 1059180"/>
              <a:gd name="connsiteY10-520" fmla="*/ 624840 h 1562100"/>
              <a:gd name="connsiteX11-521" fmla="*/ 701040 w 1059180"/>
              <a:gd name="connsiteY11-522" fmla="*/ 647700 h 1562100"/>
              <a:gd name="connsiteX12-523" fmla="*/ 670560 w 1059180"/>
              <a:gd name="connsiteY12-524" fmla="*/ 693420 h 1562100"/>
              <a:gd name="connsiteX13-525" fmla="*/ 624840 w 1059180"/>
              <a:gd name="connsiteY13-526" fmla="*/ 762000 h 1562100"/>
              <a:gd name="connsiteX14-527" fmla="*/ 579120 w 1059180"/>
              <a:gd name="connsiteY14-528" fmla="*/ 830580 h 1562100"/>
              <a:gd name="connsiteX15-529" fmla="*/ 563880 w 1059180"/>
              <a:gd name="connsiteY15-530" fmla="*/ 853440 h 1562100"/>
              <a:gd name="connsiteX16-531" fmla="*/ 548640 w 1059180"/>
              <a:gd name="connsiteY16-532" fmla="*/ 876300 h 1562100"/>
              <a:gd name="connsiteX17-533" fmla="*/ 510540 w 1059180"/>
              <a:gd name="connsiteY17-534" fmla="*/ 944880 h 1562100"/>
              <a:gd name="connsiteX18-535" fmla="*/ 487680 w 1059180"/>
              <a:gd name="connsiteY18-536" fmla="*/ 967740 h 1562100"/>
              <a:gd name="connsiteX19-537" fmla="*/ 472440 w 1059180"/>
              <a:gd name="connsiteY19-538" fmla="*/ 990600 h 1562100"/>
              <a:gd name="connsiteX20-539" fmla="*/ 449580 w 1059180"/>
              <a:gd name="connsiteY20-540" fmla="*/ 1021080 h 1562100"/>
              <a:gd name="connsiteX21-541" fmla="*/ 434340 w 1059180"/>
              <a:gd name="connsiteY21-542" fmla="*/ 1043940 h 1562100"/>
              <a:gd name="connsiteX22-543" fmla="*/ 411480 w 1059180"/>
              <a:gd name="connsiteY22-544" fmla="*/ 1059180 h 1562100"/>
              <a:gd name="connsiteX23-545" fmla="*/ 381000 w 1059180"/>
              <a:gd name="connsiteY23-546" fmla="*/ 1104900 h 1562100"/>
              <a:gd name="connsiteX24-547" fmla="*/ 335280 w 1059180"/>
              <a:gd name="connsiteY24-548" fmla="*/ 1135380 h 1562100"/>
              <a:gd name="connsiteX25-549" fmla="*/ 304800 w 1059180"/>
              <a:gd name="connsiteY25-550" fmla="*/ 1181100 h 1562100"/>
              <a:gd name="connsiteX26-551" fmla="*/ 281940 w 1059180"/>
              <a:gd name="connsiteY26-552" fmla="*/ 1203960 h 1562100"/>
              <a:gd name="connsiteX27-553" fmla="*/ 251460 w 1059180"/>
              <a:gd name="connsiteY27-554" fmla="*/ 1249680 h 1562100"/>
              <a:gd name="connsiteX28-555" fmla="*/ 220980 w 1059180"/>
              <a:gd name="connsiteY28-556" fmla="*/ 1295400 h 1562100"/>
              <a:gd name="connsiteX29-557" fmla="*/ 205740 w 1059180"/>
              <a:gd name="connsiteY29-558" fmla="*/ 1318260 h 1562100"/>
              <a:gd name="connsiteX30-559" fmla="*/ 182880 w 1059180"/>
              <a:gd name="connsiteY30-560" fmla="*/ 1341120 h 1562100"/>
              <a:gd name="connsiteX31-561" fmla="*/ 152400 w 1059180"/>
              <a:gd name="connsiteY31-562" fmla="*/ 1386840 h 1562100"/>
              <a:gd name="connsiteX32-563" fmla="*/ 121920 w 1059180"/>
              <a:gd name="connsiteY32-564" fmla="*/ 1432560 h 1562100"/>
              <a:gd name="connsiteX33-565" fmla="*/ 106680 w 1059180"/>
              <a:gd name="connsiteY33-566" fmla="*/ 1455420 h 1562100"/>
              <a:gd name="connsiteX34-567" fmla="*/ 60960 w 1059180"/>
              <a:gd name="connsiteY34-568" fmla="*/ 1493520 h 1562100"/>
              <a:gd name="connsiteX35-569" fmla="*/ 22860 w 1059180"/>
              <a:gd name="connsiteY35-570" fmla="*/ 1531620 h 1562100"/>
              <a:gd name="connsiteX36-571" fmla="*/ 7620 w 1059180"/>
              <a:gd name="connsiteY36-572" fmla="*/ 1554480 h 1562100"/>
              <a:gd name="connsiteX37-573" fmla="*/ 0 w 1059180"/>
              <a:gd name="connsiteY37-574" fmla="*/ 1562100 h 1562100"/>
              <a:gd name="connsiteX0-575" fmla="*/ 1059180 w 1059180"/>
              <a:gd name="connsiteY0-576" fmla="*/ 0 h 1562100"/>
              <a:gd name="connsiteX1-577" fmla="*/ 891540 w 1059180"/>
              <a:gd name="connsiteY1-578" fmla="*/ 373380 h 1562100"/>
              <a:gd name="connsiteX2-579" fmla="*/ 861060 w 1059180"/>
              <a:gd name="connsiteY2-580" fmla="*/ 426720 h 1562100"/>
              <a:gd name="connsiteX3-581" fmla="*/ 853440 w 1059180"/>
              <a:gd name="connsiteY3-582" fmla="*/ 449580 h 1562100"/>
              <a:gd name="connsiteX4-583" fmla="*/ 830580 w 1059180"/>
              <a:gd name="connsiteY4-584" fmla="*/ 472440 h 1562100"/>
              <a:gd name="connsiteX5-585" fmla="*/ 815340 w 1059180"/>
              <a:gd name="connsiteY5-586" fmla="*/ 502920 h 1562100"/>
              <a:gd name="connsiteX6-587" fmla="*/ 792480 w 1059180"/>
              <a:gd name="connsiteY6-588" fmla="*/ 525780 h 1562100"/>
              <a:gd name="connsiteX7-589" fmla="*/ 769620 w 1059180"/>
              <a:gd name="connsiteY7-590" fmla="*/ 556260 h 1562100"/>
              <a:gd name="connsiteX8-591" fmla="*/ 739140 w 1059180"/>
              <a:gd name="connsiteY8-592" fmla="*/ 601980 h 1562100"/>
              <a:gd name="connsiteX9-593" fmla="*/ 723900 w 1059180"/>
              <a:gd name="connsiteY9-594" fmla="*/ 624840 h 1562100"/>
              <a:gd name="connsiteX10-595" fmla="*/ 701040 w 1059180"/>
              <a:gd name="connsiteY10-596" fmla="*/ 647700 h 1562100"/>
              <a:gd name="connsiteX11-597" fmla="*/ 670560 w 1059180"/>
              <a:gd name="connsiteY11-598" fmla="*/ 693420 h 1562100"/>
              <a:gd name="connsiteX12-599" fmla="*/ 624840 w 1059180"/>
              <a:gd name="connsiteY12-600" fmla="*/ 762000 h 1562100"/>
              <a:gd name="connsiteX13-601" fmla="*/ 579120 w 1059180"/>
              <a:gd name="connsiteY13-602" fmla="*/ 830580 h 1562100"/>
              <a:gd name="connsiteX14-603" fmla="*/ 563880 w 1059180"/>
              <a:gd name="connsiteY14-604" fmla="*/ 853440 h 1562100"/>
              <a:gd name="connsiteX15-605" fmla="*/ 548640 w 1059180"/>
              <a:gd name="connsiteY15-606" fmla="*/ 876300 h 1562100"/>
              <a:gd name="connsiteX16-607" fmla="*/ 510540 w 1059180"/>
              <a:gd name="connsiteY16-608" fmla="*/ 944880 h 1562100"/>
              <a:gd name="connsiteX17-609" fmla="*/ 487680 w 1059180"/>
              <a:gd name="connsiteY17-610" fmla="*/ 967740 h 1562100"/>
              <a:gd name="connsiteX18-611" fmla="*/ 472440 w 1059180"/>
              <a:gd name="connsiteY18-612" fmla="*/ 990600 h 1562100"/>
              <a:gd name="connsiteX19-613" fmla="*/ 449580 w 1059180"/>
              <a:gd name="connsiteY19-614" fmla="*/ 1021080 h 1562100"/>
              <a:gd name="connsiteX20-615" fmla="*/ 434340 w 1059180"/>
              <a:gd name="connsiteY20-616" fmla="*/ 1043940 h 1562100"/>
              <a:gd name="connsiteX21-617" fmla="*/ 411480 w 1059180"/>
              <a:gd name="connsiteY21-618" fmla="*/ 1059180 h 1562100"/>
              <a:gd name="connsiteX22-619" fmla="*/ 381000 w 1059180"/>
              <a:gd name="connsiteY22-620" fmla="*/ 1104900 h 1562100"/>
              <a:gd name="connsiteX23-621" fmla="*/ 335280 w 1059180"/>
              <a:gd name="connsiteY23-622" fmla="*/ 1135380 h 1562100"/>
              <a:gd name="connsiteX24-623" fmla="*/ 304800 w 1059180"/>
              <a:gd name="connsiteY24-624" fmla="*/ 1181100 h 1562100"/>
              <a:gd name="connsiteX25-625" fmla="*/ 281940 w 1059180"/>
              <a:gd name="connsiteY25-626" fmla="*/ 1203960 h 1562100"/>
              <a:gd name="connsiteX26-627" fmla="*/ 251460 w 1059180"/>
              <a:gd name="connsiteY26-628" fmla="*/ 1249680 h 1562100"/>
              <a:gd name="connsiteX27-629" fmla="*/ 220980 w 1059180"/>
              <a:gd name="connsiteY27-630" fmla="*/ 1295400 h 1562100"/>
              <a:gd name="connsiteX28-631" fmla="*/ 205740 w 1059180"/>
              <a:gd name="connsiteY28-632" fmla="*/ 1318260 h 1562100"/>
              <a:gd name="connsiteX29-633" fmla="*/ 182880 w 1059180"/>
              <a:gd name="connsiteY29-634" fmla="*/ 1341120 h 1562100"/>
              <a:gd name="connsiteX30-635" fmla="*/ 152400 w 1059180"/>
              <a:gd name="connsiteY30-636" fmla="*/ 1386840 h 1562100"/>
              <a:gd name="connsiteX31-637" fmla="*/ 121920 w 1059180"/>
              <a:gd name="connsiteY31-638" fmla="*/ 1432560 h 1562100"/>
              <a:gd name="connsiteX32-639" fmla="*/ 106680 w 1059180"/>
              <a:gd name="connsiteY32-640" fmla="*/ 1455420 h 1562100"/>
              <a:gd name="connsiteX33-641" fmla="*/ 60960 w 1059180"/>
              <a:gd name="connsiteY33-642" fmla="*/ 1493520 h 1562100"/>
              <a:gd name="connsiteX34-643" fmla="*/ 22860 w 1059180"/>
              <a:gd name="connsiteY34-644" fmla="*/ 1531620 h 1562100"/>
              <a:gd name="connsiteX35-645" fmla="*/ 7620 w 1059180"/>
              <a:gd name="connsiteY35-646" fmla="*/ 1554480 h 1562100"/>
              <a:gd name="connsiteX36-647" fmla="*/ 0 w 1059180"/>
              <a:gd name="connsiteY36-648" fmla="*/ 1562100 h 1562100"/>
              <a:gd name="connsiteX0-649" fmla="*/ 1059180 w 1059180"/>
              <a:gd name="connsiteY0-650" fmla="*/ 0 h 1562100"/>
              <a:gd name="connsiteX1-651" fmla="*/ 861060 w 1059180"/>
              <a:gd name="connsiteY1-652" fmla="*/ 426720 h 1562100"/>
              <a:gd name="connsiteX2-653" fmla="*/ 853440 w 1059180"/>
              <a:gd name="connsiteY2-654" fmla="*/ 449580 h 1562100"/>
              <a:gd name="connsiteX3-655" fmla="*/ 830580 w 1059180"/>
              <a:gd name="connsiteY3-656" fmla="*/ 472440 h 1562100"/>
              <a:gd name="connsiteX4-657" fmla="*/ 815340 w 1059180"/>
              <a:gd name="connsiteY4-658" fmla="*/ 502920 h 1562100"/>
              <a:gd name="connsiteX5-659" fmla="*/ 792480 w 1059180"/>
              <a:gd name="connsiteY5-660" fmla="*/ 525780 h 1562100"/>
              <a:gd name="connsiteX6-661" fmla="*/ 769620 w 1059180"/>
              <a:gd name="connsiteY6-662" fmla="*/ 556260 h 1562100"/>
              <a:gd name="connsiteX7-663" fmla="*/ 739140 w 1059180"/>
              <a:gd name="connsiteY7-664" fmla="*/ 601980 h 1562100"/>
              <a:gd name="connsiteX8-665" fmla="*/ 723900 w 1059180"/>
              <a:gd name="connsiteY8-666" fmla="*/ 624840 h 1562100"/>
              <a:gd name="connsiteX9-667" fmla="*/ 701040 w 1059180"/>
              <a:gd name="connsiteY9-668" fmla="*/ 647700 h 1562100"/>
              <a:gd name="connsiteX10-669" fmla="*/ 670560 w 1059180"/>
              <a:gd name="connsiteY10-670" fmla="*/ 693420 h 1562100"/>
              <a:gd name="connsiteX11-671" fmla="*/ 624840 w 1059180"/>
              <a:gd name="connsiteY11-672" fmla="*/ 762000 h 1562100"/>
              <a:gd name="connsiteX12-673" fmla="*/ 579120 w 1059180"/>
              <a:gd name="connsiteY12-674" fmla="*/ 830580 h 1562100"/>
              <a:gd name="connsiteX13-675" fmla="*/ 563880 w 1059180"/>
              <a:gd name="connsiteY13-676" fmla="*/ 853440 h 1562100"/>
              <a:gd name="connsiteX14-677" fmla="*/ 548640 w 1059180"/>
              <a:gd name="connsiteY14-678" fmla="*/ 876300 h 1562100"/>
              <a:gd name="connsiteX15-679" fmla="*/ 510540 w 1059180"/>
              <a:gd name="connsiteY15-680" fmla="*/ 944880 h 1562100"/>
              <a:gd name="connsiteX16-681" fmla="*/ 487680 w 1059180"/>
              <a:gd name="connsiteY16-682" fmla="*/ 967740 h 1562100"/>
              <a:gd name="connsiteX17-683" fmla="*/ 472440 w 1059180"/>
              <a:gd name="connsiteY17-684" fmla="*/ 990600 h 1562100"/>
              <a:gd name="connsiteX18-685" fmla="*/ 449580 w 1059180"/>
              <a:gd name="connsiteY18-686" fmla="*/ 1021080 h 1562100"/>
              <a:gd name="connsiteX19-687" fmla="*/ 434340 w 1059180"/>
              <a:gd name="connsiteY19-688" fmla="*/ 1043940 h 1562100"/>
              <a:gd name="connsiteX20-689" fmla="*/ 411480 w 1059180"/>
              <a:gd name="connsiteY20-690" fmla="*/ 1059180 h 1562100"/>
              <a:gd name="connsiteX21-691" fmla="*/ 381000 w 1059180"/>
              <a:gd name="connsiteY21-692" fmla="*/ 1104900 h 1562100"/>
              <a:gd name="connsiteX22-693" fmla="*/ 335280 w 1059180"/>
              <a:gd name="connsiteY22-694" fmla="*/ 1135380 h 1562100"/>
              <a:gd name="connsiteX23-695" fmla="*/ 304800 w 1059180"/>
              <a:gd name="connsiteY23-696" fmla="*/ 1181100 h 1562100"/>
              <a:gd name="connsiteX24-697" fmla="*/ 281940 w 1059180"/>
              <a:gd name="connsiteY24-698" fmla="*/ 1203960 h 1562100"/>
              <a:gd name="connsiteX25-699" fmla="*/ 251460 w 1059180"/>
              <a:gd name="connsiteY25-700" fmla="*/ 1249680 h 1562100"/>
              <a:gd name="connsiteX26-701" fmla="*/ 220980 w 1059180"/>
              <a:gd name="connsiteY26-702" fmla="*/ 1295400 h 1562100"/>
              <a:gd name="connsiteX27-703" fmla="*/ 205740 w 1059180"/>
              <a:gd name="connsiteY27-704" fmla="*/ 1318260 h 1562100"/>
              <a:gd name="connsiteX28-705" fmla="*/ 182880 w 1059180"/>
              <a:gd name="connsiteY28-706" fmla="*/ 1341120 h 1562100"/>
              <a:gd name="connsiteX29-707" fmla="*/ 152400 w 1059180"/>
              <a:gd name="connsiteY29-708" fmla="*/ 1386840 h 1562100"/>
              <a:gd name="connsiteX30-709" fmla="*/ 121920 w 1059180"/>
              <a:gd name="connsiteY30-710" fmla="*/ 1432560 h 1562100"/>
              <a:gd name="connsiteX31-711" fmla="*/ 106680 w 1059180"/>
              <a:gd name="connsiteY31-712" fmla="*/ 1455420 h 1562100"/>
              <a:gd name="connsiteX32-713" fmla="*/ 60960 w 1059180"/>
              <a:gd name="connsiteY32-714" fmla="*/ 1493520 h 1562100"/>
              <a:gd name="connsiteX33-715" fmla="*/ 22860 w 1059180"/>
              <a:gd name="connsiteY33-716" fmla="*/ 1531620 h 1562100"/>
              <a:gd name="connsiteX34-717" fmla="*/ 7620 w 1059180"/>
              <a:gd name="connsiteY34-718" fmla="*/ 1554480 h 1562100"/>
              <a:gd name="connsiteX35-719" fmla="*/ 0 w 1059180"/>
              <a:gd name="connsiteY35-720" fmla="*/ 1562100 h 1562100"/>
              <a:gd name="connsiteX0-721" fmla="*/ 1059180 w 1059180"/>
              <a:gd name="connsiteY0-722" fmla="*/ 0 h 1562100"/>
              <a:gd name="connsiteX1-723" fmla="*/ 861060 w 1059180"/>
              <a:gd name="connsiteY1-724" fmla="*/ 426720 h 1562100"/>
              <a:gd name="connsiteX2-725" fmla="*/ 830580 w 1059180"/>
              <a:gd name="connsiteY2-726" fmla="*/ 472440 h 1562100"/>
              <a:gd name="connsiteX3-727" fmla="*/ 815340 w 1059180"/>
              <a:gd name="connsiteY3-728" fmla="*/ 502920 h 1562100"/>
              <a:gd name="connsiteX4-729" fmla="*/ 792480 w 1059180"/>
              <a:gd name="connsiteY4-730" fmla="*/ 525780 h 1562100"/>
              <a:gd name="connsiteX5-731" fmla="*/ 769620 w 1059180"/>
              <a:gd name="connsiteY5-732" fmla="*/ 556260 h 1562100"/>
              <a:gd name="connsiteX6-733" fmla="*/ 739140 w 1059180"/>
              <a:gd name="connsiteY6-734" fmla="*/ 601980 h 1562100"/>
              <a:gd name="connsiteX7-735" fmla="*/ 723900 w 1059180"/>
              <a:gd name="connsiteY7-736" fmla="*/ 624840 h 1562100"/>
              <a:gd name="connsiteX8-737" fmla="*/ 701040 w 1059180"/>
              <a:gd name="connsiteY8-738" fmla="*/ 647700 h 1562100"/>
              <a:gd name="connsiteX9-739" fmla="*/ 670560 w 1059180"/>
              <a:gd name="connsiteY9-740" fmla="*/ 693420 h 1562100"/>
              <a:gd name="connsiteX10-741" fmla="*/ 624840 w 1059180"/>
              <a:gd name="connsiteY10-742" fmla="*/ 762000 h 1562100"/>
              <a:gd name="connsiteX11-743" fmla="*/ 579120 w 1059180"/>
              <a:gd name="connsiteY11-744" fmla="*/ 830580 h 1562100"/>
              <a:gd name="connsiteX12-745" fmla="*/ 563880 w 1059180"/>
              <a:gd name="connsiteY12-746" fmla="*/ 853440 h 1562100"/>
              <a:gd name="connsiteX13-747" fmla="*/ 548640 w 1059180"/>
              <a:gd name="connsiteY13-748" fmla="*/ 876300 h 1562100"/>
              <a:gd name="connsiteX14-749" fmla="*/ 510540 w 1059180"/>
              <a:gd name="connsiteY14-750" fmla="*/ 944880 h 1562100"/>
              <a:gd name="connsiteX15-751" fmla="*/ 487680 w 1059180"/>
              <a:gd name="connsiteY15-752" fmla="*/ 967740 h 1562100"/>
              <a:gd name="connsiteX16-753" fmla="*/ 472440 w 1059180"/>
              <a:gd name="connsiteY16-754" fmla="*/ 990600 h 1562100"/>
              <a:gd name="connsiteX17-755" fmla="*/ 449580 w 1059180"/>
              <a:gd name="connsiteY17-756" fmla="*/ 1021080 h 1562100"/>
              <a:gd name="connsiteX18-757" fmla="*/ 434340 w 1059180"/>
              <a:gd name="connsiteY18-758" fmla="*/ 1043940 h 1562100"/>
              <a:gd name="connsiteX19-759" fmla="*/ 411480 w 1059180"/>
              <a:gd name="connsiteY19-760" fmla="*/ 1059180 h 1562100"/>
              <a:gd name="connsiteX20-761" fmla="*/ 381000 w 1059180"/>
              <a:gd name="connsiteY20-762" fmla="*/ 1104900 h 1562100"/>
              <a:gd name="connsiteX21-763" fmla="*/ 335280 w 1059180"/>
              <a:gd name="connsiteY21-764" fmla="*/ 1135380 h 1562100"/>
              <a:gd name="connsiteX22-765" fmla="*/ 304800 w 1059180"/>
              <a:gd name="connsiteY22-766" fmla="*/ 1181100 h 1562100"/>
              <a:gd name="connsiteX23-767" fmla="*/ 281940 w 1059180"/>
              <a:gd name="connsiteY23-768" fmla="*/ 1203960 h 1562100"/>
              <a:gd name="connsiteX24-769" fmla="*/ 251460 w 1059180"/>
              <a:gd name="connsiteY24-770" fmla="*/ 1249680 h 1562100"/>
              <a:gd name="connsiteX25-771" fmla="*/ 220980 w 1059180"/>
              <a:gd name="connsiteY25-772" fmla="*/ 1295400 h 1562100"/>
              <a:gd name="connsiteX26-773" fmla="*/ 205740 w 1059180"/>
              <a:gd name="connsiteY26-774" fmla="*/ 1318260 h 1562100"/>
              <a:gd name="connsiteX27-775" fmla="*/ 182880 w 1059180"/>
              <a:gd name="connsiteY27-776" fmla="*/ 1341120 h 1562100"/>
              <a:gd name="connsiteX28-777" fmla="*/ 152400 w 1059180"/>
              <a:gd name="connsiteY28-778" fmla="*/ 1386840 h 1562100"/>
              <a:gd name="connsiteX29-779" fmla="*/ 121920 w 1059180"/>
              <a:gd name="connsiteY29-780" fmla="*/ 1432560 h 1562100"/>
              <a:gd name="connsiteX30-781" fmla="*/ 106680 w 1059180"/>
              <a:gd name="connsiteY30-782" fmla="*/ 1455420 h 1562100"/>
              <a:gd name="connsiteX31-783" fmla="*/ 60960 w 1059180"/>
              <a:gd name="connsiteY31-784" fmla="*/ 1493520 h 1562100"/>
              <a:gd name="connsiteX32-785" fmla="*/ 22860 w 1059180"/>
              <a:gd name="connsiteY32-786" fmla="*/ 1531620 h 1562100"/>
              <a:gd name="connsiteX33-787" fmla="*/ 7620 w 1059180"/>
              <a:gd name="connsiteY33-788" fmla="*/ 1554480 h 1562100"/>
              <a:gd name="connsiteX34-789" fmla="*/ 0 w 1059180"/>
              <a:gd name="connsiteY34-790" fmla="*/ 1562100 h 1562100"/>
              <a:gd name="connsiteX0-791" fmla="*/ 1059180 w 1059180"/>
              <a:gd name="connsiteY0-792" fmla="*/ 0 h 1562100"/>
              <a:gd name="connsiteX1-793" fmla="*/ 830580 w 1059180"/>
              <a:gd name="connsiteY1-794" fmla="*/ 472440 h 1562100"/>
              <a:gd name="connsiteX2-795" fmla="*/ 815340 w 1059180"/>
              <a:gd name="connsiteY2-796" fmla="*/ 502920 h 1562100"/>
              <a:gd name="connsiteX3-797" fmla="*/ 792480 w 1059180"/>
              <a:gd name="connsiteY3-798" fmla="*/ 525780 h 1562100"/>
              <a:gd name="connsiteX4-799" fmla="*/ 769620 w 1059180"/>
              <a:gd name="connsiteY4-800" fmla="*/ 556260 h 1562100"/>
              <a:gd name="connsiteX5-801" fmla="*/ 739140 w 1059180"/>
              <a:gd name="connsiteY5-802" fmla="*/ 601980 h 1562100"/>
              <a:gd name="connsiteX6-803" fmla="*/ 723900 w 1059180"/>
              <a:gd name="connsiteY6-804" fmla="*/ 624840 h 1562100"/>
              <a:gd name="connsiteX7-805" fmla="*/ 701040 w 1059180"/>
              <a:gd name="connsiteY7-806" fmla="*/ 647700 h 1562100"/>
              <a:gd name="connsiteX8-807" fmla="*/ 670560 w 1059180"/>
              <a:gd name="connsiteY8-808" fmla="*/ 693420 h 1562100"/>
              <a:gd name="connsiteX9-809" fmla="*/ 624840 w 1059180"/>
              <a:gd name="connsiteY9-810" fmla="*/ 762000 h 1562100"/>
              <a:gd name="connsiteX10-811" fmla="*/ 579120 w 1059180"/>
              <a:gd name="connsiteY10-812" fmla="*/ 830580 h 1562100"/>
              <a:gd name="connsiteX11-813" fmla="*/ 563880 w 1059180"/>
              <a:gd name="connsiteY11-814" fmla="*/ 853440 h 1562100"/>
              <a:gd name="connsiteX12-815" fmla="*/ 548640 w 1059180"/>
              <a:gd name="connsiteY12-816" fmla="*/ 876300 h 1562100"/>
              <a:gd name="connsiteX13-817" fmla="*/ 510540 w 1059180"/>
              <a:gd name="connsiteY13-818" fmla="*/ 944880 h 1562100"/>
              <a:gd name="connsiteX14-819" fmla="*/ 487680 w 1059180"/>
              <a:gd name="connsiteY14-820" fmla="*/ 967740 h 1562100"/>
              <a:gd name="connsiteX15-821" fmla="*/ 472440 w 1059180"/>
              <a:gd name="connsiteY15-822" fmla="*/ 990600 h 1562100"/>
              <a:gd name="connsiteX16-823" fmla="*/ 449580 w 1059180"/>
              <a:gd name="connsiteY16-824" fmla="*/ 1021080 h 1562100"/>
              <a:gd name="connsiteX17-825" fmla="*/ 434340 w 1059180"/>
              <a:gd name="connsiteY17-826" fmla="*/ 1043940 h 1562100"/>
              <a:gd name="connsiteX18-827" fmla="*/ 411480 w 1059180"/>
              <a:gd name="connsiteY18-828" fmla="*/ 1059180 h 1562100"/>
              <a:gd name="connsiteX19-829" fmla="*/ 381000 w 1059180"/>
              <a:gd name="connsiteY19-830" fmla="*/ 1104900 h 1562100"/>
              <a:gd name="connsiteX20-831" fmla="*/ 335280 w 1059180"/>
              <a:gd name="connsiteY20-832" fmla="*/ 1135380 h 1562100"/>
              <a:gd name="connsiteX21-833" fmla="*/ 304800 w 1059180"/>
              <a:gd name="connsiteY21-834" fmla="*/ 1181100 h 1562100"/>
              <a:gd name="connsiteX22-835" fmla="*/ 281940 w 1059180"/>
              <a:gd name="connsiteY22-836" fmla="*/ 1203960 h 1562100"/>
              <a:gd name="connsiteX23-837" fmla="*/ 251460 w 1059180"/>
              <a:gd name="connsiteY23-838" fmla="*/ 1249680 h 1562100"/>
              <a:gd name="connsiteX24-839" fmla="*/ 220980 w 1059180"/>
              <a:gd name="connsiteY24-840" fmla="*/ 1295400 h 1562100"/>
              <a:gd name="connsiteX25-841" fmla="*/ 205740 w 1059180"/>
              <a:gd name="connsiteY25-842" fmla="*/ 1318260 h 1562100"/>
              <a:gd name="connsiteX26-843" fmla="*/ 182880 w 1059180"/>
              <a:gd name="connsiteY26-844" fmla="*/ 1341120 h 1562100"/>
              <a:gd name="connsiteX27-845" fmla="*/ 152400 w 1059180"/>
              <a:gd name="connsiteY27-846" fmla="*/ 1386840 h 1562100"/>
              <a:gd name="connsiteX28-847" fmla="*/ 121920 w 1059180"/>
              <a:gd name="connsiteY28-848" fmla="*/ 1432560 h 1562100"/>
              <a:gd name="connsiteX29-849" fmla="*/ 106680 w 1059180"/>
              <a:gd name="connsiteY29-850" fmla="*/ 1455420 h 1562100"/>
              <a:gd name="connsiteX30-851" fmla="*/ 60960 w 1059180"/>
              <a:gd name="connsiteY30-852" fmla="*/ 1493520 h 1562100"/>
              <a:gd name="connsiteX31-853" fmla="*/ 22860 w 1059180"/>
              <a:gd name="connsiteY31-854" fmla="*/ 1531620 h 1562100"/>
              <a:gd name="connsiteX32-855" fmla="*/ 7620 w 1059180"/>
              <a:gd name="connsiteY32-856" fmla="*/ 1554480 h 1562100"/>
              <a:gd name="connsiteX33-857" fmla="*/ 0 w 1059180"/>
              <a:gd name="connsiteY33-858" fmla="*/ 1562100 h 1562100"/>
              <a:gd name="connsiteX0-859" fmla="*/ 1059180 w 1059180"/>
              <a:gd name="connsiteY0-860" fmla="*/ 0 h 1562100"/>
              <a:gd name="connsiteX1-861" fmla="*/ 815340 w 1059180"/>
              <a:gd name="connsiteY1-862" fmla="*/ 502920 h 1562100"/>
              <a:gd name="connsiteX2-863" fmla="*/ 792480 w 1059180"/>
              <a:gd name="connsiteY2-864" fmla="*/ 525780 h 1562100"/>
              <a:gd name="connsiteX3-865" fmla="*/ 769620 w 1059180"/>
              <a:gd name="connsiteY3-866" fmla="*/ 556260 h 1562100"/>
              <a:gd name="connsiteX4-867" fmla="*/ 739140 w 1059180"/>
              <a:gd name="connsiteY4-868" fmla="*/ 601980 h 1562100"/>
              <a:gd name="connsiteX5-869" fmla="*/ 723900 w 1059180"/>
              <a:gd name="connsiteY5-870" fmla="*/ 624840 h 1562100"/>
              <a:gd name="connsiteX6-871" fmla="*/ 701040 w 1059180"/>
              <a:gd name="connsiteY6-872" fmla="*/ 647700 h 1562100"/>
              <a:gd name="connsiteX7-873" fmla="*/ 670560 w 1059180"/>
              <a:gd name="connsiteY7-874" fmla="*/ 693420 h 1562100"/>
              <a:gd name="connsiteX8-875" fmla="*/ 624840 w 1059180"/>
              <a:gd name="connsiteY8-876" fmla="*/ 762000 h 1562100"/>
              <a:gd name="connsiteX9-877" fmla="*/ 579120 w 1059180"/>
              <a:gd name="connsiteY9-878" fmla="*/ 830580 h 1562100"/>
              <a:gd name="connsiteX10-879" fmla="*/ 563880 w 1059180"/>
              <a:gd name="connsiteY10-880" fmla="*/ 853440 h 1562100"/>
              <a:gd name="connsiteX11-881" fmla="*/ 548640 w 1059180"/>
              <a:gd name="connsiteY11-882" fmla="*/ 876300 h 1562100"/>
              <a:gd name="connsiteX12-883" fmla="*/ 510540 w 1059180"/>
              <a:gd name="connsiteY12-884" fmla="*/ 944880 h 1562100"/>
              <a:gd name="connsiteX13-885" fmla="*/ 487680 w 1059180"/>
              <a:gd name="connsiteY13-886" fmla="*/ 967740 h 1562100"/>
              <a:gd name="connsiteX14-887" fmla="*/ 472440 w 1059180"/>
              <a:gd name="connsiteY14-888" fmla="*/ 990600 h 1562100"/>
              <a:gd name="connsiteX15-889" fmla="*/ 449580 w 1059180"/>
              <a:gd name="connsiteY15-890" fmla="*/ 1021080 h 1562100"/>
              <a:gd name="connsiteX16-891" fmla="*/ 434340 w 1059180"/>
              <a:gd name="connsiteY16-892" fmla="*/ 1043940 h 1562100"/>
              <a:gd name="connsiteX17-893" fmla="*/ 411480 w 1059180"/>
              <a:gd name="connsiteY17-894" fmla="*/ 1059180 h 1562100"/>
              <a:gd name="connsiteX18-895" fmla="*/ 381000 w 1059180"/>
              <a:gd name="connsiteY18-896" fmla="*/ 1104900 h 1562100"/>
              <a:gd name="connsiteX19-897" fmla="*/ 335280 w 1059180"/>
              <a:gd name="connsiteY19-898" fmla="*/ 1135380 h 1562100"/>
              <a:gd name="connsiteX20-899" fmla="*/ 304800 w 1059180"/>
              <a:gd name="connsiteY20-900" fmla="*/ 1181100 h 1562100"/>
              <a:gd name="connsiteX21-901" fmla="*/ 281940 w 1059180"/>
              <a:gd name="connsiteY21-902" fmla="*/ 1203960 h 1562100"/>
              <a:gd name="connsiteX22-903" fmla="*/ 251460 w 1059180"/>
              <a:gd name="connsiteY22-904" fmla="*/ 1249680 h 1562100"/>
              <a:gd name="connsiteX23-905" fmla="*/ 220980 w 1059180"/>
              <a:gd name="connsiteY23-906" fmla="*/ 1295400 h 1562100"/>
              <a:gd name="connsiteX24-907" fmla="*/ 205740 w 1059180"/>
              <a:gd name="connsiteY24-908" fmla="*/ 1318260 h 1562100"/>
              <a:gd name="connsiteX25-909" fmla="*/ 182880 w 1059180"/>
              <a:gd name="connsiteY25-910" fmla="*/ 1341120 h 1562100"/>
              <a:gd name="connsiteX26-911" fmla="*/ 152400 w 1059180"/>
              <a:gd name="connsiteY26-912" fmla="*/ 1386840 h 1562100"/>
              <a:gd name="connsiteX27-913" fmla="*/ 121920 w 1059180"/>
              <a:gd name="connsiteY27-914" fmla="*/ 1432560 h 1562100"/>
              <a:gd name="connsiteX28-915" fmla="*/ 106680 w 1059180"/>
              <a:gd name="connsiteY28-916" fmla="*/ 1455420 h 1562100"/>
              <a:gd name="connsiteX29-917" fmla="*/ 60960 w 1059180"/>
              <a:gd name="connsiteY29-918" fmla="*/ 1493520 h 1562100"/>
              <a:gd name="connsiteX30-919" fmla="*/ 22860 w 1059180"/>
              <a:gd name="connsiteY30-920" fmla="*/ 1531620 h 1562100"/>
              <a:gd name="connsiteX31-921" fmla="*/ 7620 w 1059180"/>
              <a:gd name="connsiteY31-922" fmla="*/ 1554480 h 1562100"/>
              <a:gd name="connsiteX32-923" fmla="*/ 0 w 1059180"/>
              <a:gd name="connsiteY32-924" fmla="*/ 1562100 h 1562100"/>
              <a:gd name="connsiteX0-925" fmla="*/ 1059180 w 1059180"/>
              <a:gd name="connsiteY0-926" fmla="*/ 0 h 1562100"/>
              <a:gd name="connsiteX1-927" fmla="*/ 815340 w 1059180"/>
              <a:gd name="connsiteY1-928" fmla="*/ 502920 h 1562100"/>
              <a:gd name="connsiteX2-929" fmla="*/ 792480 w 1059180"/>
              <a:gd name="connsiteY2-930" fmla="*/ 525780 h 1562100"/>
              <a:gd name="connsiteX3-931" fmla="*/ 769620 w 1059180"/>
              <a:gd name="connsiteY3-932" fmla="*/ 556260 h 1562100"/>
              <a:gd name="connsiteX4-933" fmla="*/ 739140 w 1059180"/>
              <a:gd name="connsiteY4-934" fmla="*/ 601980 h 1562100"/>
              <a:gd name="connsiteX5-935" fmla="*/ 723900 w 1059180"/>
              <a:gd name="connsiteY5-936" fmla="*/ 624840 h 1562100"/>
              <a:gd name="connsiteX6-937" fmla="*/ 701040 w 1059180"/>
              <a:gd name="connsiteY6-938" fmla="*/ 647700 h 1562100"/>
              <a:gd name="connsiteX7-939" fmla="*/ 670560 w 1059180"/>
              <a:gd name="connsiteY7-940" fmla="*/ 693420 h 1562100"/>
              <a:gd name="connsiteX8-941" fmla="*/ 624840 w 1059180"/>
              <a:gd name="connsiteY8-942" fmla="*/ 762000 h 1562100"/>
              <a:gd name="connsiteX9-943" fmla="*/ 579120 w 1059180"/>
              <a:gd name="connsiteY9-944" fmla="*/ 830580 h 1562100"/>
              <a:gd name="connsiteX10-945" fmla="*/ 563880 w 1059180"/>
              <a:gd name="connsiteY10-946" fmla="*/ 853440 h 1562100"/>
              <a:gd name="connsiteX11-947" fmla="*/ 548640 w 1059180"/>
              <a:gd name="connsiteY11-948" fmla="*/ 876300 h 1562100"/>
              <a:gd name="connsiteX12-949" fmla="*/ 510540 w 1059180"/>
              <a:gd name="connsiteY12-950" fmla="*/ 944880 h 1562100"/>
              <a:gd name="connsiteX13-951" fmla="*/ 487680 w 1059180"/>
              <a:gd name="connsiteY13-952" fmla="*/ 967740 h 1562100"/>
              <a:gd name="connsiteX14-953" fmla="*/ 472440 w 1059180"/>
              <a:gd name="connsiteY14-954" fmla="*/ 990600 h 1562100"/>
              <a:gd name="connsiteX15-955" fmla="*/ 449580 w 1059180"/>
              <a:gd name="connsiteY15-956" fmla="*/ 1021080 h 1562100"/>
              <a:gd name="connsiteX16-957" fmla="*/ 434340 w 1059180"/>
              <a:gd name="connsiteY16-958" fmla="*/ 1043940 h 1562100"/>
              <a:gd name="connsiteX17-959" fmla="*/ 411480 w 1059180"/>
              <a:gd name="connsiteY17-960" fmla="*/ 1059180 h 1562100"/>
              <a:gd name="connsiteX18-961" fmla="*/ 381000 w 1059180"/>
              <a:gd name="connsiteY18-962" fmla="*/ 1104900 h 1562100"/>
              <a:gd name="connsiteX19-963" fmla="*/ 335280 w 1059180"/>
              <a:gd name="connsiteY19-964" fmla="*/ 1135380 h 1562100"/>
              <a:gd name="connsiteX20-965" fmla="*/ 304800 w 1059180"/>
              <a:gd name="connsiteY20-966" fmla="*/ 1181100 h 1562100"/>
              <a:gd name="connsiteX21-967" fmla="*/ 281940 w 1059180"/>
              <a:gd name="connsiteY21-968" fmla="*/ 1203960 h 1562100"/>
              <a:gd name="connsiteX22-969" fmla="*/ 251460 w 1059180"/>
              <a:gd name="connsiteY22-970" fmla="*/ 1249680 h 1562100"/>
              <a:gd name="connsiteX23-971" fmla="*/ 220980 w 1059180"/>
              <a:gd name="connsiteY23-972" fmla="*/ 1295400 h 1562100"/>
              <a:gd name="connsiteX24-973" fmla="*/ 205740 w 1059180"/>
              <a:gd name="connsiteY24-974" fmla="*/ 1318260 h 1562100"/>
              <a:gd name="connsiteX25-975" fmla="*/ 182880 w 1059180"/>
              <a:gd name="connsiteY25-976" fmla="*/ 1341120 h 1562100"/>
              <a:gd name="connsiteX26-977" fmla="*/ 152400 w 1059180"/>
              <a:gd name="connsiteY26-978" fmla="*/ 1386840 h 1562100"/>
              <a:gd name="connsiteX27-979" fmla="*/ 121920 w 1059180"/>
              <a:gd name="connsiteY27-980" fmla="*/ 1432560 h 1562100"/>
              <a:gd name="connsiteX28-981" fmla="*/ 106680 w 1059180"/>
              <a:gd name="connsiteY28-982" fmla="*/ 1455420 h 1562100"/>
              <a:gd name="connsiteX29-983" fmla="*/ 60960 w 1059180"/>
              <a:gd name="connsiteY29-984" fmla="*/ 1493520 h 1562100"/>
              <a:gd name="connsiteX30-985" fmla="*/ 7620 w 1059180"/>
              <a:gd name="connsiteY30-986" fmla="*/ 1554480 h 1562100"/>
              <a:gd name="connsiteX31-987" fmla="*/ 0 w 1059180"/>
              <a:gd name="connsiteY31-988" fmla="*/ 1562100 h 1562100"/>
              <a:gd name="connsiteX0-989" fmla="*/ 1059180 w 1059180"/>
              <a:gd name="connsiteY0-990" fmla="*/ 0 h 1562100"/>
              <a:gd name="connsiteX1-991" fmla="*/ 815340 w 1059180"/>
              <a:gd name="connsiteY1-992" fmla="*/ 502920 h 1562100"/>
              <a:gd name="connsiteX2-993" fmla="*/ 792480 w 1059180"/>
              <a:gd name="connsiteY2-994" fmla="*/ 525780 h 1562100"/>
              <a:gd name="connsiteX3-995" fmla="*/ 769620 w 1059180"/>
              <a:gd name="connsiteY3-996" fmla="*/ 556260 h 1562100"/>
              <a:gd name="connsiteX4-997" fmla="*/ 739140 w 1059180"/>
              <a:gd name="connsiteY4-998" fmla="*/ 601980 h 1562100"/>
              <a:gd name="connsiteX5-999" fmla="*/ 723900 w 1059180"/>
              <a:gd name="connsiteY5-1000" fmla="*/ 624840 h 1562100"/>
              <a:gd name="connsiteX6-1001" fmla="*/ 701040 w 1059180"/>
              <a:gd name="connsiteY6-1002" fmla="*/ 647700 h 1562100"/>
              <a:gd name="connsiteX7-1003" fmla="*/ 670560 w 1059180"/>
              <a:gd name="connsiteY7-1004" fmla="*/ 693420 h 1562100"/>
              <a:gd name="connsiteX8-1005" fmla="*/ 624840 w 1059180"/>
              <a:gd name="connsiteY8-1006" fmla="*/ 762000 h 1562100"/>
              <a:gd name="connsiteX9-1007" fmla="*/ 579120 w 1059180"/>
              <a:gd name="connsiteY9-1008" fmla="*/ 830580 h 1562100"/>
              <a:gd name="connsiteX10-1009" fmla="*/ 563880 w 1059180"/>
              <a:gd name="connsiteY10-1010" fmla="*/ 853440 h 1562100"/>
              <a:gd name="connsiteX11-1011" fmla="*/ 548640 w 1059180"/>
              <a:gd name="connsiteY11-1012" fmla="*/ 876300 h 1562100"/>
              <a:gd name="connsiteX12-1013" fmla="*/ 510540 w 1059180"/>
              <a:gd name="connsiteY12-1014" fmla="*/ 944880 h 1562100"/>
              <a:gd name="connsiteX13-1015" fmla="*/ 487680 w 1059180"/>
              <a:gd name="connsiteY13-1016" fmla="*/ 967740 h 1562100"/>
              <a:gd name="connsiteX14-1017" fmla="*/ 472440 w 1059180"/>
              <a:gd name="connsiteY14-1018" fmla="*/ 990600 h 1562100"/>
              <a:gd name="connsiteX15-1019" fmla="*/ 449580 w 1059180"/>
              <a:gd name="connsiteY15-1020" fmla="*/ 1021080 h 1562100"/>
              <a:gd name="connsiteX16-1021" fmla="*/ 434340 w 1059180"/>
              <a:gd name="connsiteY16-1022" fmla="*/ 1043940 h 1562100"/>
              <a:gd name="connsiteX17-1023" fmla="*/ 411480 w 1059180"/>
              <a:gd name="connsiteY17-1024" fmla="*/ 1059180 h 1562100"/>
              <a:gd name="connsiteX18-1025" fmla="*/ 381000 w 1059180"/>
              <a:gd name="connsiteY18-1026" fmla="*/ 1104900 h 1562100"/>
              <a:gd name="connsiteX19-1027" fmla="*/ 335280 w 1059180"/>
              <a:gd name="connsiteY19-1028" fmla="*/ 1135380 h 1562100"/>
              <a:gd name="connsiteX20-1029" fmla="*/ 304800 w 1059180"/>
              <a:gd name="connsiteY20-1030" fmla="*/ 1181100 h 1562100"/>
              <a:gd name="connsiteX21-1031" fmla="*/ 281940 w 1059180"/>
              <a:gd name="connsiteY21-1032" fmla="*/ 1203960 h 1562100"/>
              <a:gd name="connsiteX22-1033" fmla="*/ 251460 w 1059180"/>
              <a:gd name="connsiteY22-1034" fmla="*/ 1249680 h 1562100"/>
              <a:gd name="connsiteX23-1035" fmla="*/ 220980 w 1059180"/>
              <a:gd name="connsiteY23-1036" fmla="*/ 1295400 h 1562100"/>
              <a:gd name="connsiteX24-1037" fmla="*/ 205740 w 1059180"/>
              <a:gd name="connsiteY24-1038" fmla="*/ 1318260 h 1562100"/>
              <a:gd name="connsiteX25-1039" fmla="*/ 182880 w 1059180"/>
              <a:gd name="connsiteY25-1040" fmla="*/ 1341120 h 1562100"/>
              <a:gd name="connsiteX26-1041" fmla="*/ 152400 w 1059180"/>
              <a:gd name="connsiteY26-1042" fmla="*/ 1386840 h 1562100"/>
              <a:gd name="connsiteX27-1043" fmla="*/ 121920 w 1059180"/>
              <a:gd name="connsiteY27-1044" fmla="*/ 1432560 h 1562100"/>
              <a:gd name="connsiteX28-1045" fmla="*/ 106680 w 1059180"/>
              <a:gd name="connsiteY28-1046" fmla="*/ 1455420 h 1562100"/>
              <a:gd name="connsiteX29-1047" fmla="*/ 7620 w 1059180"/>
              <a:gd name="connsiteY29-1048" fmla="*/ 1554480 h 1562100"/>
              <a:gd name="connsiteX30-1049" fmla="*/ 0 w 1059180"/>
              <a:gd name="connsiteY30-1050" fmla="*/ 1562100 h 1562100"/>
              <a:gd name="connsiteX0-1051" fmla="*/ 1062297 w 1062297"/>
              <a:gd name="connsiteY0-1052" fmla="*/ 0 h 1565760"/>
              <a:gd name="connsiteX1-1053" fmla="*/ 818457 w 1062297"/>
              <a:gd name="connsiteY1-1054" fmla="*/ 502920 h 1565760"/>
              <a:gd name="connsiteX2-1055" fmla="*/ 795597 w 1062297"/>
              <a:gd name="connsiteY2-1056" fmla="*/ 525780 h 1565760"/>
              <a:gd name="connsiteX3-1057" fmla="*/ 772737 w 1062297"/>
              <a:gd name="connsiteY3-1058" fmla="*/ 556260 h 1565760"/>
              <a:gd name="connsiteX4-1059" fmla="*/ 742257 w 1062297"/>
              <a:gd name="connsiteY4-1060" fmla="*/ 601980 h 1565760"/>
              <a:gd name="connsiteX5-1061" fmla="*/ 727017 w 1062297"/>
              <a:gd name="connsiteY5-1062" fmla="*/ 624840 h 1565760"/>
              <a:gd name="connsiteX6-1063" fmla="*/ 704157 w 1062297"/>
              <a:gd name="connsiteY6-1064" fmla="*/ 647700 h 1565760"/>
              <a:gd name="connsiteX7-1065" fmla="*/ 673677 w 1062297"/>
              <a:gd name="connsiteY7-1066" fmla="*/ 693420 h 1565760"/>
              <a:gd name="connsiteX8-1067" fmla="*/ 627957 w 1062297"/>
              <a:gd name="connsiteY8-1068" fmla="*/ 762000 h 1565760"/>
              <a:gd name="connsiteX9-1069" fmla="*/ 582237 w 1062297"/>
              <a:gd name="connsiteY9-1070" fmla="*/ 830580 h 1565760"/>
              <a:gd name="connsiteX10-1071" fmla="*/ 566997 w 1062297"/>
              <a:gd name="connsiteY10-1072" fmla="*/ 853440 h 1565760"/>
              <a:gd name="connsiteX11-1073" fmla="*/ 551757 w 1062297"/>
              <a:gd name="connsiteY11-1074" fmla="*/ 876300 h 1565760"/>
              <a:gd name="connsiteX12-1075" fmla="*/ 513657 w 1062297"/>
              <a:gd name="connsiteY12-1076" fmla="*/ 944880 h 1565760"/>
              <a:gd name="connsiteX13-1077" fmla="*/ 490797 w 1062297"/>
              <a:gd name="connsiteY13-1078" fmla="*/ 967740 h 1565760"/>
              <a:gd name="connsiteX14-1079" fmla="*/ 475557 w 1062297"/>
              <a:gd name="connsiteY14-1080" fmla="*/ 990600 h 1565760"/>
              <a:gd name="connsiteX15-1081" fmla="*/ 452697 w 1062297"/>
              <a:gd name="connsiteY15-1082" fmla="*/ 1021080 h 1565760"/>
              <a:gd name="connsiteX16-1083" fmla="*/ 437457 w 1062297"/>
              <a:gd name="connsiteY16-1084" fmla="*/ 1043940 h 1565760"/>
              <a:gd name="connsiteX17-1085" fmla="*/ 414597 w 1062297"/>
              <a:gd name="connsiteY17-1086" fmla="*/ 1059180 h 1565760"/>
              <a:gd name="connsiteX18-1087" fmla="*/ 384117 w 1062297"/>
              <a:gd name="connsiteY18-1088" fmla="*/ 1104900 h 1565760"/>
              <a:gd name="connsiteX19-1089" fmla="*/ 338397 w 1062297"/>
              <a:gd name="connsiteY19-1090" fmla="*/ 1135380 h 1565760"/>
              <a:gd name="connsiteX20-1091" fmla="*/ 307917 w 1062297"/>
              <a:gd name="connsiteY20-1092" fmla="*/ 1181100 h 1565760"/>
              <a:gd name="connsiteX21-1093" fmla="*/ 285057 w 1062297"/>
              <a:gd name="connsiteY21-1094" fmla="*/ 1203960 h 1565760"/>
              <a:gd name="connsiteX22-1095" fmla="*/ 254577 w 1062297"/>
              <a:gd name="connsiteY22-1096" fmla="*/ 1249680 h 1565760"/>
              <a:gd name="connsiteX23-1097" fmla="*/ 224097 w 1062297"/>
              <a:gd name="connsiteY23-1098" fmla="*/ 1295400 h 1565760"/>
              <a:gd name="connsiteX24-1099" fmla="*/ 208857 w 1062297"/>
              <a:gd name="connsiteY24-1100" fmla="*/ 1318260 h 1565760"/>
              <a:gd name="connsiteX25-1101" fmla="*/ 185997 w 1062297"/>
              <a:gd name="connsiteY25-1102" fmla="*/ 1341120 h 1565760"/>
              <a:gd name="connsiteX26-1103" fmla="*/ 155517 w 1062297"/>
              <a:gd name="connsiteY26-1104" fmla="*/ 1386840 h 1565760"/>
              <a:gd name="connsiteX27-1105" fmla="*/ 125037 w 1062297"/>
              <a:gd name="connsiteY27-1106" fmla="*/ 1432560 h 1565760"/>
              <a:gd name="connsiteX28-1107" fmla="*/ 10737 w 1062297"/>
              <a:gd name="connsiteY28-1108" fmla="*/ 1554480 h 1565760"/>
              <a:gd name="connsiteX29-1109" fmla="*/ 3117 w 1062297"/>
              <a:gd name="connsiteY29-1110" fmla="*/ 1562100 h 1565760"/>
              <a:gd name="connsiteX0-1111" fmla="*/ 1064485 w 1064485"/>
              <a:gd name="connsiteY0-1112" fmla="*/ 0 h 1569064"/>
              <a:gd name="connsiteX1-1113" fmla="*/ 820645 w 1064485"/>
              <a:gd name="connsiteY1-1114" fmla="*/ 502920 h 1569064"/>
              <a:gd name="connsiteX2-1115" fmla="*/ 797785 w 1064485"/>
              <a:gd name="connsiteY2-1116" fmla="*/ 525780 h 1569064"/>
              <a:gd name="connsiteX3-1117" fmla="*/ 774925 w 1064485"/>
              <a:gd name="connsiteY3-1118" fmla="*/ 556260 h 1569064"/>
              <a:gd name="connsiteX4-1119" fmla="*/ 744445 w 1064485"/>
              <a:gd name="connsiteY4-1120" fmla="*/ 601980 h 1569064"/>
              <a:gd name="connsiteX5-1121" fmla="*/ 729205 w 1064485"/>
              <a:gd name="connsiteY5-1122" fmla="*/ 624840 h 1569064"/>
              <a:gd name="connsiteX6-1123" fmla="*/ 706345 w 1064485"/>
              <a:gd name="connsiteY6-1124" fmla="*/ 647700 h 1569064"/>
              <a:gd name="connsiteX7-1125" fmla="*/ 675865 w 1064485"/>
              <a:gd name="connsiteY7-1126" fmla="*/ 693420 h 1569064"/>
              <a:gd name="connsiteX8-1127" fmla="*/ 630145 w 1064485"/>
              <a:gd name="connsiteY8-1128" fmla="*/ 762000 h 1569064"/>
              <a:gd name="connsiteX9-1129" fmla="*/ 584425 w 1064485"/>
              <a:gd name="connsiteY9-1130" fmla="*/ 830580 h 1569064"/>
              <a:gd name="connsiteX10-1131" fmla="*/ 569185 w 1064485"/>
              <a:gd name="connsiteY10-1132" fmla="*/ 853440 h 1569064"/>
              <a:gd name="connsiteX11-1133" fmla="*/ 553945 w 1064485"/>
              <a:gd name="connsiteY11-1134" fmla="*/ 876300 h 1569064"/>
              <a:gd name="connsiteX12-1135" fmla="*/ 515845 w 1064485"/>
              <a:gd name="connsiteY12-1136" fmla="*/ 944880 h 1569064"/>
              <a:gd name="connsiteX13-1137" fmla="*/ 492985 w 1064485"/>
              <a:gd name="connsiteY13-1138" fmla="*/ 967740 h 1569064"/>
              <a:gd name="connsiteX14-1139" fmla="*/ 477745 w 1064485"/>
              <a:gd name="connsiteY14-1140" fmla="*/ 990600 h 1569064"/>
              <a:gd name="connsiteX15-1141" fmla="*/ 454885 w 1064485"/>
              <a:gd name="connsiteY15-1142" fmla="*/ 1021080 h 1569064"/>
              <a:gd name="connsiteX16-1143" fmla="*/ 439645 w 1064485"/>
              <a:gd name="connsiteY16-1144" fmla="*/ 1043940 h 1569064"/>
              <a:gd name="connsiteX17-1145" fmla="*/ 416785 w 1064485"/>
              <a:gd name="connsiteY17-1146" fmla="*/ 1059180 h 1569064"/>
              <a:gd name="connsiteX18-1147" fmla="*/ 386305 w 1064485"/>
              <a:gd name="connsiteY18-1148" fmla="*/ 1104900 h 1569064"/>
              <a:gd name="connsiteX19-1149" fmla="*/ 340585 w 1064485"/>
              <a:gd name="connsiteY19-1150" fmla="*/ 1135380 h 1569064"/>
              <a:gd name="connsiteX20-1151" fmla="*/ 310105 w 1064485"/>
              <a:gd name="connsiteY20-1152" fmla="*/ 1181100 h 1569064"/>
              <a:gd name="connsiteX21-1153" fmla="*/ 287245 w 1064485"/>
              <a:gd name="connsiteY21-1154" fmla="*/ 1203960 h 1569064"/>
              <a:gd name="connsiteX22-1155" fmla="*/ 256765 w 1064485"/>
              <a:gd name="connsiteY22-1156" fmla="*/ 1249680 h 1569064"/>
              <a:gd name="connsiteX23-1157" fmla="*/ 226285 w 1064485"/>
              <a:gd name="connsiteY23-1158" fmla="*/ 1295400 h 1569064"/>
              <a:gd name="connsiteX24-1159" fmla="*/ 211045 w 1064485"/>
              <a:gd name="connsiteY24-1160" fmla="*/ 1318260 h 1569064"/>
              <a:gd name="connsiteX25-1161" fmla="*/ 188185 w 1064485"/>
              <a:gd name="connsiteY25-1162" fmla="*/ 1341120 h 1569064"/>
              <a:gd name="connsiteX26-1163" fmla="*/ 157705 w 1064485"/>
              <a:gd name="connsiteY26-1164" fmla="*/ 1386840 h 1569064"/>
              <a:gd name="connsiteX27-1165" fmla="*/ 12925 w 1064485"/>
              <a:gd name="connsiteY27-1166" fmla="*/ 1554480 h 1569064"/>
              <a:gd name="connsiteX28-1167" fmla="*/ 5305 w 1064485"/>
              <a:gd name="connsiteY28-1168" fmla="*/ 1562100 h 1569064"/>
              <a:gd name="connsiteX0-1169" fmla="*/ 1066699 w 1066699"/>
              <a:gd name="connsiteY0-1170" fmla="*/ 0 h 1572406"/>
              <a:gd name="connsiteX1-1171" fmla="*/ 822859 w 1066699"/>
              <a:gd name="connsiteY1-1172" fmla="*/ 502920 h 1572406"/>
              <a:gd name="connsiteX2-1173" fmla="*/ 799999 w 1066699"/>
              <a:gd name="connsiteY2-1174" fmla="*/ 525780 h 1572406"/>
              <a:gd name="connsiteX3-1175" fmla="*/ 777139 w 1066699"/>
              <a:gd name="connsiteY3-1176" fmla="*/ 556260 h 1572406"/>
              <a:gd name="connsiteX4-1177" fmla="*/ 746659 w 1066699"/>
              <a:gd name="connsiteY4-1178" fmla="*/ 601980 h 1572406"/>
              <a:gd name="connsiteX5-1179" fmla="*/ 731419 w 1066699"/>
              <a:gd name="connsiteY5-1180" fmla="*/ 624840 h 1572406"/>
              <a:gd name="connsiteX6-1181" fmla="*/ 708559 w 1066699"/>
              <a:gd name="connsiteY6-1182" fmla="*/ 647700 h 1572406"/>
              <a:gd name="connsiteX7-1183" fmla="*/ 678079 w 1066699"/>
              <a:gd name="connsiteY7-1184" fmla="*/ 693420 h 1572406"/>
              <a:gd name="connsiteX8-1185" fmla="*/ 632359 w 1066699"/>
              <a:gd name="connsiteY8-1186" fmla="*/ 762000 h 1572406"/>
              <a:gd name="connsiteX9-1187" fmla="*/ 586639 w 1066699"/>
              <a:gd name="connsiteY9-1188" fmla="*/ 830580 h 1572406"/>
              <a:gd name="connsiteX10-1189" fmla="*/ 571399 w 1066699"/>
              <a:gd name="connsiteY10-1190" fmla="*/ 853440 h 1572406"/>
              <a:gd name="connsiteX11-1191" fmla="*/ 556159 w 1066699"/>
              <a:gd name="connsiteY11-1192" fmla="*/ 876300 h 1572406"/>
              <a:gd name="connsiteX12-1193" fmla="*/ 518059 w 1066699"/>
              <a:gd name="connsiteY12-1194" fmla="*/ 944880 h 1572406"/>
              <a:gd name="connsiteX13-1195" fmla="*/ 495199 w 1066699"/>
              <a:gd name="connsiteY13-1196" fmla="*/ 967740 h 1572406"/>
              <a:gd name="connsiteX14-1197" fmla="*/ 479959 w 1066699"/>
              <a:gd name="connsiteY14-1198" fmla="*/ 990600 h 1572406"/>
              <a:gd name="connsiteX15-1199" fmla="*/ 457099 w 1066699"/>
              <a:gd name="connsiteY15-1200" fmla="*/ 1021080 h 1572406"/>
              <a:gd name="connsiteX16-1201" fmla="*/ 441859 w 1066699"/>
              <a:gd name="connsiteY16-1202" fmla="*/ 1043940 h 1572406"/>
              <a:gd name="connsiteX17-1203" fmla="*/ 418999 w 1066699"/>
              <a:gd name="connsiteY17-1204" fmla="*/ 1059180 h 1572406"/>
              <a:gd name="connsiteX18-1205" fmla="*/ 388519 w 1066699"/>
              <a:gd name="connsiteY18-1206" fmla="*/ 1104900 h 1572406"/>
              <a:gd name="connsiteX19-1207" fmla="*/ 342799 w 1066699"/>
              <a:gd name="connsiteY19-1208" fmla="*/ 1135380 h 1572406"/>
              <a:gd name="connsiteX20-1209" fmla="*/ 312319 w 1066699"/>
              <a:gd name="connsiteY20-1210" fmla="*/ 1181100 h 1572406"/>
              <a:gd name="connsiteX21-1211" fmla="*/ 289459 w 1066699"/>
              <a:gd name="connsiteY21-1212" fmla="*/ 1203960 h 1572406"/>
              <a:gd name="connsiteX22-1213" fmla="*/ 258979 w 1066699"/>
              <a:gd name="connsiteY22-1214" fmla="*/ 1249680 h 1572406"/>
              <a:gd name="connsiteX23-1215" fmla="*/ 228499 w 1066699"/>
              <a:gd name="connsiteY23-1216" fmla="*/ 1295400 h 1572406"/>
              <a:gd name="connsiteX24-1217" fmla="*/ 213259 w 1066699"/>
              <a:gd name="connsiteY24-1218" fmla="*/ 1318260 h 1572406"/>
              <a:gd name="connsiteX25-1219" fmla="*/ 190399 w 1066699"/>
              <a:gd name="connsiteY25-1220" fmla="*/ 1341120 h 1572406"/>
              <a:gd name="connsiteX26-1221" fmla="*/ 15139 w 1066699"/>
              <a:gd name="connsiteY26-1222" fmla="*/ 1554480 h 1572406"/>
              <a:gd name="connsiteX27-1223" fmla="*/ 7519 w 1066699"/>
              <a:gd name="connsiteY27-1224" fmla="*/ 1562100 h 1572406"/>
              <a:gd name="connsiteX0-1225" fmla="*/ 1068370 w 1068370"/>
              <a:gd name="connsiteY0-1226" fmla="*/ 0 h 1574084"/>
              <a:gd name="connsiteX1-1227" fmla="*/ 824530 w 1068370"/>
              <a:gd name="connsiteY1-1228" fmla="*/ 502920 h 1574084"/>
              <a:gd name="connsiteX2-1229" fmla="*/ 801670 w 1068370"/>
              <a:gd name="connsiteY2-1230" fmla="*/ 525780 h 1574084"/>
              <a:gd name="connsiteX3-1231" fmla="*/ 778810 w 1068370"/>
              <a:gd name="connsiteY3-1232" fmla="*/ 556260 h 1574084"/>
              <a:gd name="connsiteX4-1233" fmla="*/ 748330 w 1068370"/>
              <a:gd name="connsiteY4-1234" fmla="*/ 601980 h 1574084"/>
              <a:gd name="connsiteX5-1235" fmla="*/ 733090 w 1068370"/>
              <a:gd name="connsiteY5-1236" fmla="*/ 624840 h 1574084"/>
              <a:gd name="connsiteX6-1237" fmla="*/ 710230 w 1068370"/>
              <a:gd name="connsiteY6-1238" fmla="*/ 647700 h 1574084"/>
              <a:gd name="connsiteX7-1239" fmla="*/ 679750 w 1068370"/>
              <a:gd name="connsiteY7-1240" fmla="*/ 693420 h 1574084"/>
              <a:gd name="connsiteX8-1241" fmla="*/ 634030 w 1068370"/>
              <a:gd name="connsiteY8-1242" fmla="*/ 762000 h 1574084"/>
              <a:gd name="connsiteX9-1243" fmla="*/ 588310 w 1068370"/>
              <a:gd name="connsiteY9-1244" fmla="*/ 830580 h 1574084"/>
              <a:gd name="connsiteX10-1245" fmla="*/ 573070 w 1068370"/>
              <a:gd name="connsiteY10-1246" fmla="*/ 853440 h 1574084"/>
              <a:gd name="connsiteX11-1247" fmla="*/ 557830 w 1068370"/>
              <a:gd name="connsiteY11-1248" fmla="*/ 876300 h 1574084"/>
              <a:gd name="connsiteX12-1249" fmla="*/ 519730 w 1068370"/>
              <a:gd name="connsiteY12-1250" fmla="*/ 944880 h 1574084"/>
              <a:gd name="connsiteX13-1251" fmla="*/ 496870 w 1068370"/>
              <a:gd name="connsiteY13-1252" fmla="*/ 967740 h 1574084"/>
              <a:gd name="connsiteX14-1253" fmla="*/ 481630 w 1068370"/>
              <a:gd name="connsiteY14-1254" fmla="*/ 990600 h 1574084"/>
              <a:gd name="connsiteX15-1255" fmla="*/ 458770 w 1068370"/>
              <a:gd name="connsiteY15-1256" fmla="*/ 1021080 h 1574084"/>
              <a:gd name="connsiteX16-1257" fmla="*/ 443530 w 1068370"/>
              <a:gd name="connsiteY16-1258" fmla="*/ 1043940 h 1574084"/>
              <a:gd name="connsiteX17-1259" fmla="*/ 420670 w 1068370"/>
              <a:gd name="connsiteY17-1260" fmla="*/ 1059180 h 1574084"/>
              <a:gd name="connsiteX18-1261" fmla="*/ 390190 w 1068370"/>
              <a:gd name="connsiteY18-1262" fmla="*/ 1104900 h 1574084"/>
              <a:gd name="connsiteX19-1263" fmla="*/ 344470 w 1068370"/>
              <a:gd name="connsiteY19-1264" fmla="*/ 1135380 h 1574084"/>
              <a:gd name="connsiteX20-1265" fmla="*/ 313990 w 1068370"/>
              <a:gd name="connsiteY20-1266" fmla="*/ 1181100 h 1574084"/>
              <a:gd name="connsiteX21-1267" fmla="*/ 291130 w 1068370"/>
              <a:gd name="connsiteY21-1268" fmla="*/ 1203960 h 1574084"/>
              <a:gd name="connsiteX22-1269" fmla="*/ 260650 w 1068370"/>
              <a:gd name="connsiteY22-1270" fmla="*/ 1249680 h 1574084"/>
              <a:gd name="connsiteX23-1271" fmla="*/ 230170 w 1068370"/>
              <a:gd name="connsiteY23-1272" fmla="*/ 1295400 h 1574084"/>
              <a:gd name="connsiteX24-1273" fmla="*/ 214930 w 1068370"/>
              <a:gd name="connsiteY24-1274" fmla="*/ 1318260 h 1574084"/>
              <a:gd name="connsiteX25-1275" fmla="*/ 16810 w 1068370"/>
              <a:gd name="connsiteY25-1276" fmla="*/ 1554480 h 1574084"/>
              <a:gd name="connsiteX26-1277" fmla="*/ 9190 w 1068370"/>
              <a:gd name="connsiteY26-1278" fmla="*/ 1562100 h 1574084"/>
              <a:gd name="connsiteX0-1279" fmla="*/ 1069486 w 1069486"/>
              <a:gd name="connsiteY0-1280" fmla="*/ 0 h 1575765"/>
              <a:gd name="connsiteX1-1281" fmla="*/ 825646 w 1069486"/>
              <a:gd name="connsiteY1-1282" fmla="*/ 502920 h 1575765"/>
              <a:gd name="connsiteX2-1283" fmla="*/ 802786 w 1069486"/>
              <a:gd name="connsiteY2-1284" fmla="*/ 525780 h 1575765"/>
              <a:gd name="connsiteX3-1285" fmla="*/ 779926 w 1069486"/>
              <a:gd name="connsiteY3-1286" fmla="*/ 556260 h 1575765"/>
              <a:gd name="connsiteX4-1287" fmla="*/ 749446 w 1069486"/>
              <a:gd name="connsiteY4-1288" fmla="*/ 601980 h 1575765"/>
              <a:gd name="connsiteX5-1289" fmla="*/ 734206 w 1069486"/>
              <a:gd name="connsiteY5-1290" fmla="*/ 624840 h 1575765"/>
              <a:gd name="connsiteX6-1291" fmla="*/ 711346 w 1069486"/>
              <a:gd name="connsiteY6-1292" fmla="*/ 647700 h 1575765"/>
              <a:gd name="connsiteX7-1293" fmla="*/ 680866 w 1069486"/>
              <a:gd name="connsiteY7-1294" fmla="*/ 693420 h 1575765"/>
              <a:gd name="connsiteX8-1295" fmla="*/ 635146 w 1069486"/>
              <a:gd name="connsiteY8-1296" fmla="*/ 762000 h 1575765"/>
              <a:gd name="connsiteX9-1297" fmla="*/ 589426 w 1069486"/>
              <a:gd name="connsiteY9-1298" fmla="*/ 830580 h 1575765"/>
              <a:gd name="connsiteX10-1299" fmla="*/ 574186 w 1069486"/>
              <a:gd name="connsiteY10-1300" fmla="*/ 853440 h 1575765"/>
              <a:gd name="connsiteX11-1301" fmla="*/ 558946 w 1069486"/>
              <a:gd name="connsiteY11-1302" fmla="*/ 876300 h 1575765"/>
              <a:gd name="connsiteX12-1303" fmla="*/ 520846 w 1069486"/>
              <a:gd name="connsiteY12-1304" fmla="*/ 944880 h 1575765"/>
              <a:gd name="connsiteX13-1305" fmla="*/ 497986 w 1069486"/>
              <a:gd name="connsiteY13-1306" fmla="*/ 967740 h 1575765"/>
              <a:gd name="connsiteX14-1307" fmla="*/ 482746 w 1069486"/>
              <a:gd name="connsiteY14-1308" fmla="*/ 990600 h 1575765"/>
              <a:gd name="connsiteX15-1309" fmla="*/ 459886 w 1069486"/>
              <a:gd name="connsiteY15-1310" fmla="*/ 1021080 h 1575765"/>
              <a:gd name="connsiteX16-1311" fmla="*/ 444646 w 1069486"/>
              <a:gd name="connsiteY16-1312" fmla="*/ 1043940 h 1575765"/>
              <a:gd name="connsiteX17-1313" fmla="*/ 421786 w 1069486"/>
              <a:gd name="connsiteY17-1314" fmla="*/ 1059180 h 1575765"/>
              <a:gd name="connsiteX18-1315" fmla="*/ 391306 w 1069486"/>
              <a:gd name="connsiteY18-1316" fmla="*/ 1104900 h 1575765"/>
              <a:gd name="connsiteX19-1317" fmla="*/ 345586 w 1069486"/>
              <a:gd name="connsiteY19-1318" fmla="*/ 1135380 h 1575765"/>
              <a:gd name="connsiteX20-1319" fmla="*/ 315106 w 1069486"/>
              <a:gd name="connsiteY20-1320" fmla="*/ 1181100 h 1575765"/>
              <a:gd name="connsiteX21-1321" fmla="*/ 292246 w 1069486"/>
              <a:gd name="connsiteY21-1322" fmla="*/ 1203960 h 1575765"/>
              <a:gd name="connsiteX22-1323" fmla="*/ 261766 w 1069486"/>
              <a:gd name="connsiteY22-1324" fmla="*/ 1249680 h 1575765"/>
              <a:gd name="connsiteX23-1325" fmla="*/ 231286 w 1069486"/>
              <a:gd name="connsiteY23-1326" fmla="*/ 1295400 h 1575765"/>
              <a:gd name="connsiteX24-1327" fmla="*/ 17926 w 1069486"/>
              <a:gd name="connsiteY24-1328" fmla="*/ 1554480 h 1575765"/>
              <a:gd name="connsiteX25-1329" fmla="*/ 10306 w 1069486"/>
              <a:gd name="connsiteY25-1330" fmla="*/ 1562100 h 1575765"/>
              <a:gd name="connsiteX0-1331" fmla="*/ 1071724 w 1071724"/>
              <a:gd name="connsiteY0-1332" fmla="*/ 0 h 1579133"/>
              <a:gd name="connsiteX1-1333" fmla="*/ 827884 w 1071724"/>
              <a:gd name="connsiteY1-1334" fmla="*/ 502920 h 1579133"/>
              <a:gd name="connsiteX2-1335" fmla="*/ 805024 w 1071724"/>
              <a:gd name="connsiteY2-1336" fmla="*/ 525780 h 1579133"/>
              <a:gd name="connsiteX3-1337" fmla="*/ 782164 w 1071724"/>
              <a:gd name="connsiteY3-1338" fmla="*/ 556260 h 1579133"/>
              <a:gd name="connsiteX4-1339" fmla="*/ 751684 w 1071724"/>
              <a:gd name="connsiteY4-1340" fmla="*/ 601980 h 1579133"/>
              <a:gd name="connsiteX5-1341" fmla="*/ 736444 w 1071724"/>
              <a:gd name="connsiteY5-1342" fmla="*/ 624840 h 1579133"/>
              <a:gd name="connsiteX6-1343" fmla="*/ 713584 w 1071724"/>
              <a:gd name="connsiteY6-1344" fmla="*/ 647700 h 1579133"/>
              <a:gd name="connsiteX7-1345" fmla="*/ 683104 w 1071724"/>
              <a:gd name="connsiteY7-1346" fmla="*/ 693420 h 1579133"/>
              <a:gd name="connsiteX8-1347" fmla="*/ 637384 w 1071724"/>
              <a:gd name="connsiteY8-1348" fmla="*/ 762000 h 1579133"/>
              <a:gd name="connsiteX9-1349" fmla="*/ 591664 w 1071724"/>
              <a:gd name="connsiteY9-1350" fmla="*/ 830580 h 1579133"/>
              <a:gd name="connsiteX10-1351" fmla="*/ 576424 w 1071724"/>
              <a:gd name="connsiteY10-1352" fmla="*/ 853440 h 1579133"/>
              <a:gd name="connsiteX11-1353" fmla="*/ 561184 w 1071724"/>
              <a:gd name="connsiteY11-1354" fmla="*/ 876300 h 1579133"/>
              <a:gd name="connsiteX12-1355" fmla="*/ 523084 w 1071724"/>
              <a:gd name="connsiteY12-1356" fmla="*/ 944880 h 1579133"/>
              <a:gd name="connsiteX13-1357" fmla="*/ 500224 w 1071724"/>
              <a:gd name="connsiteY13-1358" fmla="*/ 967740 h 1579133"/>
              <a:gd name="connsiteX14-1359" fmla="*/ 484984 w 1071724"/>
              <a:gd name="connsiteY14-1360" fmla="*/ 990600 h 1579133"/>
              <a:gd name="connsiteX15-1361" fmla="*/ 462124 w 1071724"/>
              <a:gd name="connsiteY15-1362" fmla="*/ 1021080 h 1579133"/>
              <a:gd name="connsiteX16-1363" fmla="*/ 446884 w 1071724"/>
              <a:gd name="connsiteY16-1364" fmla="*/ 1043940 h 1579133"/>
              <a:gd name="connsiteX17-1365" fmla="*/ 424024 w 1071724"/>
              <a:gd name="connsiteY17-1366" fmla="*/ 1059180 h 1579133"/>
              <a:gd name="connsiteX18-1367" fmla="*/ 393544 w 1071724"/>
              <a:gd name="connsiteY18-1368" fmla="*/ 1104900 h 1579133"/>
              <a:gd name="connsiteX19-1369" fmla="*/ 347824 w 1071724"/>
              <a:gd name="connsiteY19-1370" fmla="*/ 1135380 h 1579133"/>
              <a:gd name="connsiteX20-1371" fmla="*/ 317344 w 1071724"/>
              <a:gd name="connsiteY20-1372" fmla="*/ 1181100 h 1579133"/>
              <a:gd name="connsiteX21-1373" fmla="*/ 294484 w 1071724"/>
              <a:gd name="connsiteY21-1374" fmla="*/ 1203960 h 1579133"/>
              <a:gd name="connsiteX22-1375" fmla="*/ 264004 w 1071724"/>
              <a:gd name="connsiteY22-1376" fmla="*/ 1249680 h 1579133"/>
              <a:gd name="connsiteX23-1377" fmla="*/ 20174 w 1071724"/>
              <a:gd name="connsiteY23-1378" fmla="*/ 1554480 h 1579133"/>
              <a:gd name="connsiteX24-1379" fmla="*/ 12544 w 1071724"/>
              <a:gd name="connsiteY24-1380" fmla="*/ 1562100 h 1579133"/>
              <a:gd name="connsiteX0-1381" fmla="*/ 1073967 w 1073967"/>
              <a:gd name="connsiteY0-1382" fmla="*/ 0 h 1582506"/>
              <a:gd name="connsiteX1-1383" fmla="*/ 830127 w 1073967"/>
              <a:gd name="connsiteY1-1384" fmla="*/ 502920 h 1582506"/>
              <a:gd name="connsiteX2-1385" fmla="*/ 807267 w 1073967"/>
              <a:gd name="connsiteY2-1386" fmla="*/ 525780 h 1582506"/>
              <a:gd name="connsiteX3-1387" fmla="*/ 784407 w 1073967"/>
              <a:gd name="connsiteY3-1388" fmla="*/ 556260 h 1582506"/>
              <a:gd name="connsiteX4-1389" fmla="*/ 753927 w 1073967"/>
              <a:gd name="connsiteY4-1390" fmla="*/ 601980 h 1582506"/>
              <a:gd name="connsiteX5-1391" fmla="*/ 738687 w 1073967"/>
              <a:gd name="connsiteY5-1392" fmla="*/ 624840 h 1582506"/>
              <a:gd name="connsiteX6-1393" fmla="*/ 715827 w 1073967"/>
              <a:gd name="connsiteY6-1394" fmla="*/ 647700 h 1582506"/>
              <a:gd name="connsiteX7-1395" fmla="*/ 685347 w 1073967"/>
              <a:gd name="connsiteY7-1396" fmla="*/ 693420 h 1582506"/>
              <a:gd name="connsiteX8-1397" fmla="*/ 639627 w 1073967"/>
              <a:gd name="connsiteY8-1398" fmla="*/ 762000 h 1582506"/>
              <a:gd name="connsiteX9-1399" fmla="*/ 593907 w 1073967"/>
              <a:gd name="connsiteY9-1400" fmla="*/ 830580 h 1582506"/>
              <a:gd name="connsiteX10-1401" fmla="*/ 578667 w 1073967"/>
              <a:gd name="connsiteY10-1402" fmla="*/ 853440 h 1582506"/>
              <a:gd name="connsiteX11-1403" fmla="*/ 563427 w 1073967"/>
              <a:gd name="connsiteY11-1404" fmla="*/ 876300 h 1582506"/>
              <a:gd name="connsiteX12-1405" fmla="*/ 525327 w 1073967"/>
              <a:gd name="connsiteY12-1406" fmla="*/ 944880 h 1582506"/>
              <a:gd name="connsiteX13-1407" fmla="*/ 502467 w 1073967"/>
              <a:gd name="connsiteY13-1408" fmla="*/ 967740 h 1582506"/>
              <a:gd name="connsiteX14-1409" fmla="*/ 487227 w 1073967"/>
              <a:gd name="connsiteY14-1410" fmla="*/ 990600 h 1582506"/>
              <a:gd name="connsiteX15-1411" fmla="*/ 464367 w 1073967"/>
              <a:gd name="connsiteY15-1412" fmla="*/ 1021080 h 1582506"/>
              <a:gd name="connsiteX16-1413" fmla="*/ 449127 w 1073967"/>
              <a:gd name="connsiteY16-1414" fmla="*/ 1043940 h 1582506"/>
              <a:gd name="connsiteX17-1415" fmla="*/ 426267 w 1073967"/>
              <a:gd name="connsiteY17-1416" fmla="*/ 1059180 h 1582506"/>
              <a:gd name="connsiteX18-1417" fmla="*/ 395787 w 1073967"/>
              <a:gd name="connsiteY18-1418" fmla="*/ 1104900 h 1582506"/>
              <a:gd name="connsiteX19-1419" fmla="*/ 350067 w 1073967"/>
              <a:gd name="connsiteY19-1420" fmla="*/ 1135380 h 1582506"/>
              <a:gd name="connsiteX20-1421" fmla="*/ 319587 w 1073967"/>
              <a:gd name="connsiteY20-1422" fmla="*/ 1181100 h 1582506"/>
              <a:gd name="connsiteX21-1423" fmla="*/ 296727 w 1073967"/>
              <a:gd name="connsiteY21-1424" fmla="*/ 1203960 h 1582506"/>
              <a:gd name="connsiteX22-1425" fmla="*/ 22407 w 1073967"/>
              <a:gd name="connsiteY22-1426" fmla="*/ 1554480 h 1582506"/>
              <a:gd name="connsiteX23-1427" fmla="*/ 14787 w 1073967"/>
              <a:gd name="connsiteY23-1428" fmla="*/ 1562100 h 1582506"/>
              <a:gd name="connsiteX0-1429" fmla="*/ 1075651 w 1075651"/>
              <a:gd name="connsiteY0-1430" fmla="*/ 0 h 1584194"/>
              <a:gd name="connsiteX1-1431" fmla="*/ 831811 w 1075651"/>
              <a:gd name="connsiteY1-1432" fmla="*/ 502920 h 1584194"/>
              <a:gd name="connsiteX2-1433" fmla="*/ 808951 w 1075651"/>
              <a:gd name="connsiteY2-1434" fmla="*/ 525780 h 1584194"/>
              <a:gd name="connsiteX3-1435" fmla="*/ 786091 w 1075651"/>
              <a:gd name="connsiteY3-1436" fmla="*/ 556260 h 1584194"/>
              <a:gd name="connsiteX4-1437" fmla="*/ 755611 w 1075651"/>
              <a:gd name="connsiteY4-1438" fmla="*/ 601980 h 1584194"/>
              <a:gd name="connsiteX5-1439" fmla="*/ 740371 w 1075651"/>
              <a:gd name="connsiteY5-1440" fmla="*/ 624840 h 1584194"/>
              <a:gd name="connsiteX6-1441" fmla="*/ 717511 w 1075651"/>
              <a:gd name="connsiteY6-1442" fmla="*/ 647700 h 1584194"/>
              <a:gd name="connsiteX7-1443" fmla="*/ 687031 w 1075651"/>
              <a:gd name="connsiteY7-1444" fmla="*/ 693420 h 1584194"/>
              <a:gd name="connsiteX8-1445" fmla="*/ 641311 w 1075651"/>
              <a:gd name="connsiteY8-1446" fmla="*/ 762000 h 1584194"/>
              <a:gd name="connsiteX9-1447" fmla="*/ 595591 w 1075651"/>
              <a:gd name="connsiteY9-1448" fmla="*/ 830580 h 1584194"/>
              <a:gd name="connsiteX10-1449" fmla="*/ 580351 w 1075651"/>
              <a:gd name="connsiteY10-1450" fmla="*/ 853440 h 1584194"/>
              <a:gd name="connsiteX11-1451" fmla="*/ 565111 w 1075651"/>
              <a:gd name="connsiteY11-1452" fmla="*/ 876300 h 1584194"/>
              <a:gd name="connsiteX12-1453" fmla="*/ 527011 w 1075651"/>
              <a:gd name="connsiteY12-1454" fmla="*/ 944880 h 1584194"/>
              <a:gd name="connsiteX13-1455" fmla="*/ 504151 w 1075651"/>
              <a:gd name="connsiteY13-1456" fmla="*/ 967740 h 1584194"/>
              <a:gd name="connsiteX14-1457" fmla="*/ 488911 w 1075651"/>
              <a:gd name="connsiteY14-1458" fmla="*/ 990600 h 1584194"/>
              <a:gd name="connsiteX15-1459" fmla="*/ 466051 w 1075651"/>
              <a:gd name="connsiteY15-1460" fmla="*/ 1021080 h 1584194"/>
              <a:gd name="connsiteX16-1461" fmla="*/ 450811 w 1075651"/>
              <a:gd name="connsiteY16-1462" fmla="*/ 1043940 h 1584194"/>
              <a:gd name="connsiteX17-1463" fmla="*/ 427951 w 1075651"/>
              <a:gd name="connsiteY17-1464" fmla="*/ 1059180 h 1584194"/>
              <a:gd name="connsiteX18-1465" fmla="*/ 397471 w 1075651"/>
              <a:gd name="connsiteY18-1466" fmla="*/ 1104900 h 1584194"/>
              <a:gd name="connsiteX19-1467" fmla="*/ 351751 w 1075651"/>
              <a:gd name="connsiteY19-1468" fmla="*/ 1135380 h 1584194"/>
              <a:gd name="connsiteX20-1469" fmla="*/ 321271 w 1075651"/>
              <a:gd name="connsiteY20-1470" fmla="*/ 1181100 h 1584194"/>
              <a:gd name="connsiteX21-1471" fmla="*/ 24091 w 1075651"/>
              <a:gd name="connsiteY21-1472" fmla="*/ 1554480 h 1584194"/>
              <a:gd name="connsiteX22-1473" fmla="*/ 16471 w 1075651"/>
              <a:gd name="connsiteY22-1474" fmla="*/ 1562100 h 1584194"/>
              <a:gd name="connsiteX0-1475" fmla="*/ 1077899 w 1077899"/>
              <a:gd name="connsiteY0-1476" fmla="*/ 0 h 1587571"/>
              <a:gd name="connsiteX1-1477" fmla="*/ 834059 w 1077899"/>
              <a:gd name="connsiteY1-1478" fmla="*/ 502920 h 1587571"/>
              <a:gd name="connsiteX2-1479" fmla="*/ 811199 w 1077899"/>
              <a:gd name="connsiteY2-1480" fmla="*/ 525780 h 1587571"/>
              <a:gd name="connsiteX3-1481" fmla="*/ 788339 w 1077899"/>
              <a:gd name="connsiteY3-1482" fmla="*/ 556260 h 1587571"/>
              <a:gd name="connsiteX4-1483" fmla="*/ 757859 w 1077899"/>
              <a:gd name="connsiteY4-1484" fmla="*/ 601980 h 1587571"/>
              <a:gd name="connsiteX5-1485" fmla="*/ 742619 w 1077899"/>
              <a:gd name="connsiteY5-1486" fmla="*/ 624840 h 1587571"/>
              <a:gd name="connsiteX6-1487" fmla="*/ 719759 w 1077899"/>
              <a:gd name="connsiteY6-1488" fmla="*/ 647700 h 1587571"/>
              <a:gd name="connsiteX7-1489" fmla="*/ 689279 w 1077899"/>
              <a:gd name="connsiteY7-1490" fmla="*/ 693420 h 1587571"/>
              <a:gd name="connsiteX8-1491" fmla="*/ 643559 w 1077899"/>
              <a:gd name="connsiteY8-1492" fmla="*/ 762000 h 1587571"/>
              <a:gd name="connsiteX9-1493" fmla="*/ 597839 w 1077899"/>
              <a:gd name="connsiteY9-1494" fmla="*/ 830580 h 1587571"/>
              <a:gd name="connsiteX10-1495" fmla="*/ 582599 w 1077899"/>
              <a:gd name="connsiteY10-1496" fmla="*/ 853440 h 1587571"/>
              <a:gd name="connsiteX11-1497" fmla="*/ 567359 w 1077899"/>
              <a:gd name="connsiteY11-1498" fmla="*/ 876300 h 1587571"/>
              <a:gd name="connsiteX12-1499" fmla="*/ 529259 w 1077899"/>
              <a:gd name="connsiteY12-1500" fmla="*/ 944880 h 1587571"/>
              <a:gd name="connsiteX13-1501" fmla="*/ 506399 w 1077899"/>
              <a:gd name="connsiteY13-1502" fmla="*/ 967740 h 1587571"/>
              <a:gd name="connsiteX14-1503" fmla="*/ 491159 w 1077899"/>
              <a:gd name="connsiteY14-1504" fmla="*/ 990600 h 1587571"/>
              <a:gd name="connsiteX15-1505" fmla="*/ 468299 w 1077899"/>
              <a:gd name="connsiteY15-1506" fmla="*/ 1021080 h 1587571"/>
              <a:gd name="connsiteX16-1507" fmla="*/ 453059 w 1077899"/>
              <a:gd name="connsiteY16-1508" fmla="*/ 1043940 h 1587571"/>
              <a:gd name="connsiteX17-1509" fmla="*/ 430199 w 1077899"/>
              <a:gd name="connsiteY17-1510" fmla="*/ 1059180 h 1587571"/>
              <a:gd name="connsiteX18-1511" fmla="*/ 399719 w 1077899"/>
              <a:gd name="connsiteY18-1512" fmla="*/ 1104900 h 1587571"/>
              <a:gd name="connsiteX19-1513" fmla="*/ 353999 w 1077899"/>
              <a:gd name="connsiteY19-1514" fmla="*/ 1135380 h 1587571"/>
              <a:gd name="connsiteX20-1515" fmla="*/ 26339 w 1077899"/>
              <a:gd name="connsiteY20-1516" fmla="*/ 1554480 h 1587571"/>
              <a:gd name="connsiteX21-1517" fmla="*/ 18719 w 1077899"/>
              <a:gd name="connsiteY21-1518" fmla="*/ 1562100 h 1587571"/>
              <a:gd name="connsiteX0-1519" fmla="*/ 1081274 w 1081274"/>
              <a:gd name="connsiteY0-1520" fmla="*/ 0 h 1589824"/>
              <a:gd name="connsiteX1-1521" fmla="*/ 837434 w 1081274"/>
              <a:gd name="connsiteY1-1522" fmla="*/ 502920 h 1589824"/>
              <a:gd name="connsiteX2-1523" fmla="*/ 814574 w 1081274"/>
              <a:gd name="connsiteY2-1524" fmla="*/ 525780 h 1589824"/>
              <a:gd name="connsiteX3-1525" fmla="*/ 791714 w 1081274"/>
              <a:gd name="connsiteY3-1526" fmla="*/ 556260 h 1589824"/>
              <a:gd name="connsiteX4-1527" fmla="*/ 761234 w 1081274"/>
              <a:gd name="connsiteY4-1528" fmla="*/ 601980 h 1589824"/>
              <a:gd name="connsiteX5-1529" fmla="*/ 745994 w 1081274"/>
              <a:gd name="connsiteY5-1530" fmla="*/ 624840 h 1589824"/>
              <a:gd name="connsiteX6-1531" fmla="*/ 723134 w 1081274"/>
              <a:gd name="connsiteY6-1532" fmla="*/ 647700 h 1589824"/>
              <a:gd name="connsiteX7-1533" fmla="*/ 692654 w 1081274"/>
              <a:gd name="connsiteY7-1534" fmla="*/ 693420 h 1589824"/>
              <a:gd name="connsiteX8-1535" fmla="*/ 646934 w 1081274"/>
              <a:gd name="connsiteY8-1536" fmla="*/ 762000 h 1589824"/>
              <a:gd name="connsiteX9-1537" fmla="*/ 601214 w 1081274"/>
              <a:gd name="connsiteY9-1538" fmla="*/ 830580 h 1589824"/>
              <a:gd name="connsiteX10-1539" fmla="*/ 585974 w 1081274"/>
              <a:gd name="connsiteY10-1540" fmla="*/ 853440 h 1589824"/>
              <a:gd name="connsiteX11-1541" fmla="*/ 570734 w 1081274"/>
              <a:gd name="connsiteY11-1542" fmla="*/ 876300 h 1589824"/>
              <a:gd name="connsiteX12-1543" fmla="*/ 532634 w 1081274"/>
              <a:gd name="connsiteY12-1544" fmla="*/ 944880 h 1589824"/>
              <a:gd name="connsiteX13-1545" fmla="*/ 509774 w 1081274"/>
              <a:gd name="connsiteY13-1546" fmla="*/ 967740 h 1589824"/>
              <a:gd name="connsiteX14-1547" fmla="*/ 494534 w 1081274"/>
              <a:gd name="connsiteY14-1548" fmla="*/ 990600 h 1589824"/>
              <a:gd name="connsiteX15-1549" fmla="*/ 471674 w 1081274"/>
              <a:gd name="connsiteY15-1550" fmla="*/ 1021080 h 1589824"/>
              <a:gd name="connsiteX16-1551" fmla="*/ 456434 w 1081274"/>
              <a:gd name="connsiteY16-1552" fmla="*/ 1043940 h 1589824"/>
              <a:gd name="connsiteX17-1553" fmla="*/ 433574 w 1081274"/>
              <a:gd name="connsiteY17-1554" fmla="*/ 1059180 h 1589824"/>
              <a:gd name="connsiteX18-1555" fmla="*/ 403094 w 1081274"/>
              <a:gd name="connsiteY18-1556" fmla="*/ 1104900 h 1589824"/>
              <a:gd name="connsiteX19-1557" fmla="*/ 29714 w 1081274"/>
              <a:gd name="connsiteY19-1558" fmla="*/ 1554480 h 1589824"/>
              <a:gd name="connsiteX20-1559" fmla="*/ 22094 w 1081274"/>
              <a:gd name="connsiteY20-1560" fmla="*/ 1562100 h 1589824"/>
              <a:gd name="connsiteX0-1561" fmla="*/ 1083525 w 1083525"/>
              <a:gd name="connsiteY0-1562" fmla="*/ 0 h 1593204"/>
              <a:gd name="connsiteX1-1563" fmla="*/ 839685 w 1083525"/>
              <a:gd name="connsiteY1-1564" fmla="*/ 502920 h 1593204"/>
              <a:gd name="connsiteX2-1565" fmla="*/ 816825 w 1083525"/>
              <a:gd name="connsiteY2-1566" fmla="*/ 525780 h 1593204"/>
              <a:gd name="connsiteX3-1567" fmla="*/ 793965 w 1083525"/>
              <a:gd name="connsiteY3-1568" fmla="*/ 556260 h 1593204"/>
              <a:gd name="connsiteX4-1569" fmla="*/ 763485 w 1083525"/>
              <a:gd name="connsiteY4-1570" fmla="*/ 601980 h 1593204"/>
              <a:gd name="connsiteX5-1571" fmla="*/ 748245 w 1083525"/>
              <a:gd name="connsiteY5-1572" fmla="*/ 624840 h 1593204"/>
              <a:gd name="connsiteX6-1573" fmla="*/ 725385 w 1083525"/>
              <a:gd name="connsiteY6-1574" fmla="*/ 647700 h 1593204"/>
              <a:gd name="connsiteX7-1575" fmla="*/ 694905 w 1083525"/>
              <a:gd name="connsiteY7-1576" fmla="*/ 693420 h 1593204"/>
              <a:gd name="connsiteX8-1577" fmla="*/ 649185 w 1083525"/>
              <a:gd name="connsiteY8-1578" fmla="*/ 762000 h 1593204"/>
              <a:gd name="connsiteX9-1579" fmla="*/ 603465 w 1083525"/>
              <a:gd name="connsiteY9-1580" fmla="*/ 830580 h 1593204"/>
              <a:gd name="connsiteX10-1581" fmla="*/ 588225 w 1083525"/>
              <a:gd name="connsiteY10-1582" fmla="*/ 853440 h 1593204"/>
              <a:gd name="connsiteX11-1583" fmla="*/ 572985 w 1083525"/>
              <a:gd name="connsiteY11-1584" fmla="*/ 876300 h 1593204"/>
              <a:gd name="connsiteX12-1585" fmla="*/ 534885 w 1083525"/>
              <a:gd name="connsiteY12-1586" fmla="*/ 944880 h 1593204"/>
              <a:gd name="connsiteX13-1587" fmla="*/ 512025 w 1083525"/>
              <a:gd name="connsiteY13-1588" fmla="*/ 967740 h 1593204"/>
              <a:gd name="connsiteX14-1589" fmla="*/ 496785 w 1083525"/>
              <a:gd name="connsiteY14-1590" fmla="*/ 990600 h 1593204"/>
              <a:gd name="connsiteX15-1591" fmla="*/ 473925 w 1083525"/>
              <a:gd name="connsiteY15-1592" fmla="*/ 1021080 h 1593204"/>
              <a:gd name="connsiteX16-1593" fmla="*/ 458685 w 1083525"/>
              <a:gd name="connsiteY16-1594" fmla="*/ 1043940 h 1593204"/>
              <a:gd name="connsiteX17-1595" fmla="*/ 435825 w 1083525"/>
              <a:gd name="connsiteY17-1596" fmla="*/ 1059180 h 1593204"/>
              <a:gd name="connsiteX18-1597" fmla="*/ 31965 w 1083525"/>
              <a:gd name="connsiteY18-1598" fmla="*/ 1554480 h 1593204"/>
              <a:gd name="connsiteX19-1599" fmla="*/ 24345 w 1083525"/>
              <a:gd name="connsiteY19-1600" fmla="*/ 1562100 h 1593204"/>
              <a:gd name="connsiteX0-1601" fmla="*/ 1085215 w 1085215"/>
              <a:gd name="connsiteY0-1602" fmla="*/ 0 h 1594331"/>
              <a:gd name="connsiteX1-1603" fmla="*/ 841375 w 1085215"/>
              <a:gd name="connsiteY1-1604" fmla="*/ 502920 h 1594331"/>
              <a:gd name="connsiteX2-1605" fmla="*/ 818515 w 1085215"/>
              <a:gd name="connsiteY2-1606" fmla="*/ 525780 h 1594331"/>
              <a:gd name="connsiteX3-1607" fmla="*/ 795655 w 1085215"/>
              <a:gd name="connsiteY3-1608" fmla="*/ 556260 h 1594331"/>
              <a:gd name="connsiteX4-1609" fmla="*/ 765175 w 1085215"/>
              <a:gd name="connsiteY4-1610" fmla="*/ 601980 h 1594331"/>
              <a:gd name="connsiteX5-1611" fmla="*/ 749935 w 1085215"/>
              <a:gd name="connsiteY5-1612" fmla="*/ 624840 h 1594331"/>
              <a:gd name="connsiteX6-1613" fmla="*/ 727075 w 1085215"/>
              <a:gd name="connsiteY6-1614" fmla="*/ 647700 h 1594331"/>
              <a:gd name="connsiteX7-1615" fmla="*/ 696595 w 1085215"/>
              <a:gd name="connsiteY7-1616" fmla="*/ 693420 h 1594331"/>
              <a:gd name="connsiteX8-1617" fmla="*/ 650875 w 1085215"/>
              <a:gd name="connsiteY8-1618" fmla="*/ 762000 h 1594331"/>
              <a:gd name="connsiteX9-1619" fmla="*/ 605155 w 1085215"/>
              <a:gd name="connsiteY9-1620" fmla="*/ 830580 h 1594331"/>
              <a:gd name="connsiteX10-1621" fmla="*/ 589915 w 1085215"/>
              <a:gd name="connsiteY10-1622" fmla="*/ 853440 h 1594331"/>
              <a:gd name="connsiteX11-1623" fmla="*/ 574675 w 1085215"/>
              <a:gd name="connsiteY11-1624" fmla="*/ 876300 h 1594331"/>
              <a:gd name="connsiteX12-1625" fmla="*/ 536575 w 1085215"/>
              <a:gd name="connsiteY12-1626" fmla="*/ 944880 h 1594331"/>
              <a:gd name="connsiteX13-1627" fmla="*/ 513715 w 1085215"/>
              <a:gd name="connsiteY13-1628" fmla="*/ 967740 h 1594331"/>
              <a:gd name="connsiteX14-1629" fmla="*/ 498475 w 1085215"/>
              <a:gd name="connsiteY14-1630" fmla="*/ 990600 h 1594331"/>
              <a:gd name="connsiteX15-1631" fmla="*/ 475615 w 1085215"/>
              <a:gd name="connsiteY15-1632" fmla="*/ 1021080 h 1594331"/>
              <a:gd name="connsiteX16-1633" fmla="*/ 460375 w 1085215"/>
              <a:gd name="connsiteY16-1634" fmla="*/ 1043940 h 1594331"/>
              <a:gd name="connsiteX17-1635" fmla="*/ 33655 w 1085215"/>
              <a:gd name="connsiteY17-1636" fmla="*/ 1554480 h 1594331"/>
              <a:gd name="connsiteX18-1637" fmla="*/ 26035 w 1085215"/>
              <a:gd name="connsiteY18-1638" fmla="*/ 1562100 h 1594331"/>
              <a:gd name="connsiteX0-1639" fmla="*/ 1086341 w 1086341"/>
              <a:gd name="connsiteY0-1640" fmla="*/ 0 h 1596022"/>
              <a:gd name="connsiteX1-1641" fmla="*/ 842501 w 1086341"/>
              <a:gd name="connsiteY1-1642" fmla="*/ 502920 h 1596022"/>
              <a:gd name="connsiteX2-1643" fmla="*/ 819641 w 1086341"/>
              <a:gd name="connsiteY2-1644" fmla="*/ 525780 h 1596022"/>
              <a:gd name="connsiteX3-1645" fmla="*/ 796781 w 1086341"/>
              <a:gd name="connsiteY3-1646" fmla="*/ 556260 h 1596022"/>
              <a:gd name="connsiteX4-1647" fmla="*/ 766301 w 1086341"/>
              <a:gd name="connsiteY4-1648" fmla="*/ 601980 h 1596022"/>
              <a:gd name="connsiteX5-1649" fmla="*/ 751061 w 1086341"/>
              <a:gd name="connsiteY5-1650" fmla="*/ 624840 h 1596022"/>
              <a:gd name="connsiteX6-1651" fmla="*/ 728201 w 1086341"/>
              <a:gd name="connsiteY6-1652" fmla="*/ 647700 h 1596022"/>
              <a:gd name="connsiteX7-1653" fmla="*/ 697721 w 1086341"/>
              <a:gd name="connsiteY7-1654" fmla="*/ 693420 h 1596022"/>
              <a:gd name="connsiteX8-1655" fmla="*/ 652001 w 1086341"/>
              <a:gd name="connsiteY8-1656" fmla="*/ 762000 h 1596022"/>
              <a:gd name="connsiteX9-1657" fmla="*/ 606281 w 1086341"/>
              <a:gd name="connsiteY9-1658" fmla="*/ 830580 h 1596022"/>
              <a:gd name="connsiteX10-1659" fmla="*/ 591041 w 1086341"/>
              <a:gd name="connsiteY10-1660" fmla="*/ 853440 h 1596022"/>
              <a:gd name="connsiteX11-1661" fmla="*/ 575801 w 1086341"/>
              <a:gd name="connsiteY11-1662" fmla="*/ 876300 h 1596022"/>
              <a:gd name="connsiteX12-1663" fmla="*/ 537701 w 1086341"/>
              <a:gd name="connsiteY12-1664" fmla="*/ 944880 h 1596022"/>
              <a:gd name="connsiteX13-1665" fmla="*/ 514841 w 1086341"/>
              <a:gd name="connsiteY13-1666" fmla="*/ 967740 h 1596022"/>
              <a:gd name="connsiteX14-1667" fmla="*/ 499601 w 1086341"/>
              <a:gd name="connsiteY14-1668" fmla="*/ 990600 h 1596022"/>
              <a:gd name="connsiteX15-1669" fmla="*/ 476741 w 1086341"/>
              <a:gd name="connsiteY15-1670" fmla="*/ 1021080 h 1596022"/>
              <a:gd name="connsiteX16-1671" fmla="*/ 34781 w 1086341"/>
              <a:gd name="connsiteY16-1672" fmla="*/ 1554480 h 1596022"/>
              <a:gd name="connsiteX17-1673" fmla="*/ 27161 w 1086341"/>
              <a:gd name="connsiteY17-1674" fmla="*/ 1562100 h 1596022"/>
              <a:gd name="connsiteX0-1675" fmla="*/ 1088031 w 1088031"/>
              <a:gd name="connsiteY0-1676" fmla="*/ 0 h 1598277"/>
              <a:gd name="connsiteX1-1677" fmla="*/ 844191 w 1088031"/>
              <a:gd name="connsiteY1-1678" fmla="*/ 502920 h 1598277"/>
              <a:gd name="connsiteX2-1679" fmla="*/ 821331 w 1088031"/>
              <a:gd name="connsiteY2-1680" fmla="*/ 525780 h 1598277"/>
              <a:gd name="connsiteX3-1681" fmla="*/ 798471 w 1088031"/>
              <a:gd name="connsiteY3-1682" fmla="*/ 556260 h 1598277"/>
              <a:gd name="connsiteX4-1683" fmla="*/ 767991 w 1088031"/>
              <a:gd name="connsiteY4-1684" fmla="*/ 601980 h 1598277"/>
              <a:gd name="connsiteX5-1685" fmla="*/ 752751 w 1088031"/>
              <a:gd name="connsiteY5-1686" fmla="*/ 624840 h 1598277"/>
              <a:gd name="connsiteX6-1687" fmla="*/ 729891 w 1088031"/>
              <a:gd name="connsiteY6-1688" fmla="*/ 647700 h 1598277"/>
              <a:gd name="connsiteX7-1689" fmla="*/ 699411 w 1088031"/>
              <a:gd name="connsiteY7-1690" fmla="*/ 693420 h 1598277"/>
              <a:gd name="connsiteX8-1691" fmla="*/ 653691 w 1088031"/>
              <a:gd name="connsiteY8-1692" fmla="*/ 762000 h 1598277"/>
              <a:gd name="connsiteX9-1693" fmla="*/ 607971 w 1088031"/>
              <a:gd name="connsiteY9-1694" fmla="*/ 830580 h 1598277"/>
              <a:gd name="connsiteX10-1695" fmla="*/ 592731 w 1088031"/>
              <a:gd name="connsiteY10-1696" fmla="*/ 853440 h 1598277"/>
              <a:gd name="connsiteX11-1697" fmla="*/ 577491 w 1088031"/>
              <a:gd name="connsiteY11-1698" fmla="*/ 876300 h 1598277"/>
              <a:gd name="connsiteX12-1699" fmla="*/ 539391 w 1088031"/>
              <a:gd name="connsiteY12-1700" fmla="*/ 944880 h 1598277"/>
              <a:gd name="connsiteX13-1701" fmla="*/ 516531 w 1088031"/>
              <a:gd name="connsiteY13-1702" fmla="*/ 967740 h 1598277"/>
              <a:gd name="connsiteX14-1703" fmla="*/ 501291 w 1088031"/>
              <a:gd name="connsiteY14-1704" fmla="*/ 990600 h 1598277"/>
              <a:gd name="connsiteX15-1705" fmla="*/ 36471 w 1088031"/>
              <a:gd name="connsiteY15-1706" fmla="*/ 1554480 h 1598277"/>
              <a:gd name="connsiteX16-1707" fmla="*/ 28851 w 1088031"/>
              <a:gd name="connsiteY16-1708" fmla="*/ 1562100 h 1598277"/>
              <a:gd name="connsiteX0-1709" fmla="*/ 1089158 w 1089158"/>
              <a:gd name="connsiteY0-1710" fmla="*/ 0 h 1599968"/>
              <a:gd name="connsiteX1-1711" fmla="*/ 845318 w 1089158"/>
              <a:gd name="connsiteY1-1712" fmla="*/ 502920 h 1599968"/>
              <a:gd name="connsiteX2-1713" fmla="*/ 822458 w 1089158"/>
              <a:gd name="connsiteY2-1714" fmla="*/ 525780 h 1599968"/>
              <a:gd name="connsiteX3-1715" fmla="*/ 799598 w 1089158"/>
              <a:gd name="connsiteY3-1716" fmla="*/ 556260 h 1599968"/>
              <a:gd name="connsiteX4-1717" fmla="*/ 769118 w 1089158"/>
              <a:gd name="connsiteY4-1718" fmla="*/ 601980 h 1599968"/>
              <a:gd name="connsiteX5-1719" fmla="*/ 753878 w 1089158"/>
              <a:gd name="connsiteY5-1720" fmla="*/ 624840 h 1599968"/>
              <a:gd name="connsiteX6-1721" fmla="*/ 731018 w 1089158"/>
              <a:gd name="connsiteY6-1722" fmla="*/ 647700 h 1599968"/>
              <a:gd name="connsiteX7-1723" fmla="*/ 700538 w 1089158"/>
              <a:gd name="connsiteY7-1724" fmla="*/ 693420 h 1599968"/>
              <a:gd name="connsiteX8-1725" fmla="*/ 654818 w 1089158"/>
              <a:gd name="connsiteY8-1726" fmla="*/ 762000 h 1599968"/>
              <a:gd name="connsiteX9-1727" fmla="*/ 609098 w 1089158"/>
              <a:gd name="connsiteY9-1728" fmla="*/ 830580 h 1599968"/>
              <a:gd name="connsiteX10-1729" fmla="*/ 593858 w 1089158"/>
              <a:gd name="connsiteY10-1730" fmla="*/ 853440 h 1599968"/>
              <a:gd name="connsiteX11-1731" fmla="*/ 578618 w 1089158"/>
              <a:gd name="connsiteY11-1732" fmla="*/ 876300 h 1599968"/>
              <a:gd name="connsiteX12-1733" fmla="*/ 540518 w 1089158"/>
              <a:gd name="connsiteY12-1734" fmla="*/ 944880 h 1599968"/>
              <a:gd name="connsiteX13-1735" fmla="*/ 517658 w 1089158"/>
              <a:gd name="connsiteY13-1736" fmla="*/ 967740 h 1599968"/>
              <a:gd name="connsiteX14-1737" fmla="*/ 37598 w 1089158"/>
              <a:gd name="connsiteY14-1738" fmla="*/ 1554480 h 1599968"/>
              <a:gd name="connsiteX15-1739" fmla="*/ 29978 w 1089158"/>
              <a:gd name="connsiteY15-1740" fmla="*/ 1562100 h 1599968"/>
              <a:gd name="connsiteX0-1741" fmla="*/ 1090848 w 1090848"/>
              <a:gd name="connsiteY0-1742" fmla="*/ 0 h 1601659"/>
              <a:gd name="connsiteX1-1743" fmla="*/ 847008 w 1090848"/>
              <a:gd name="connsiteY1-1744" fmla="*/ 502920 h 1601659"/>
              <a:gd name="connsiteX2-1745" fmla="*/ 824148 w 1090848"/>
              <a:gd name="connsiteY2-1746" fmla="*/ 525780 h 1601659"/>
              <a:gd name="connsiteX3-1747" fmla="*/ 801288 w 1090848"/>
              <a:gd name="connsiteY3-1748" fmla="*/ 556260 h 1601659"/>
              <a:gd name="connsiteX4-1749" fmla="*/ 770808 w 1090848"/>
              <a:gd name="connsiteY4-1750" fmla="*/ 601980 h 1601659"/>
              <a:gd name="connsiteX5-1751" fmla="*/ 755568 w 1090848"/>
              <a:gd name="connsiteY5-1752" fmla="*/ 624840 h 1601659"/>
              <a:gd name="connsiteX6-1753" fmla="*/ 732708 w 1090848"/>
              <a:gd name="connsiteY6-1754" fmla="*/ 647700 h 1601659"/>
              <a:gd name="connsiteX7-1755" fmla="*/ 702228 w 1090848"/>
              <a:gd name="connsiteY7-1756" fmla="*/ 693420 h 1601659"/>
              <a:gd name="connsiteX8-1757" fmla="*/ 656508 w 1090848"/>
              <a:gd name="connsiteY8-1758" fmla="*/ 762000 h 1601659"/>
              <a:gd name="connsiteX9-1759" fmla="*/ 610788 w 1090848"/>
              <a:gd name="connsiteY9-1760" fmla="*/ 830580 h 1601659"/>
              <a:gd name="connsiteX10-1761" fmla="*/ 595548 w 1090848"/>
              <a:gd name="connsiteY10-1762" fmla="*/ 853440 h 1601659"/>
              <a:gd name="connsiteX11-1763" fmla="*/ 580308 w 1090848"/>
              <a:gd name="connsiteY11-1764" fmla="*/ 876300 h 1601659"/>
              <a:gd name="connsiteX12-1765" fmla="*/ 542208 w 1090848"/>
              <a:gd name="connsiteY12-1766" fmla="*/ 944880 h 1601659"/>
              <a:gd name="connsiteX13-1767" fmla="*/ 39288 w 1090848"/>
              <a:gd name="connsiteY13-1768" fmla="*/ 1554480 h 1601659"/>
              <a:gd name="connsiteX14-1769" fmla="*/ 31668 w 1090848"/>
              <a:gd name="connsiteY14-1770" fmla="*/ 1562100 h 1601659"/>
              <a:gd name="connsiteX0-1771" fmla="*/ 1090848 w 1090848"/>
              <a:gd name="connsiteY0-1772" fmla="*/ 0 h 1601659"/>
              <a:gd name="connsiteX1-1773" fmla="*/ 847008 w 1090848"/>
              <a:gd name="connsiteY1-1774" fmla="*/ 502920 h 1601659"/>
              <a:gd name="connsiteX2-1775" fmla="*/ 824148 w 1090848"/>
              <a:gd name="connsiteY2-1776" fmla="*/ 525780 h 1601659"/>
              <a:gd name="connsiteX3-1777" fmla="*/ 801288 w 1090848"/>
              <a:gd name="connsiteY3-1778" fmla="*/ 556260 h 1601659"/>
              <a:gd name="connsiteX4-1779" fmla="*/ 770808 w 1090848"/>
              <a:gd name="connsiteY4-1780" fmla="*/ 601980 h 1601659"/>
              <a:gd name="connsiteX5-1781" fmla="*/ 755568 w 1090848"/>
              <a:gd name="connsiteY5-1782" fmla="*/ 624840 h 1601659"/>
              <a:gd name="connsiteX6-1783" fmla="*/ 732708 w 1090848"/>
              <a:gd name="connsiteY6-1784" fmla="*/ 647700 h 1601659"/>
              <a:gd name="connsiteX7-1785" fmla="*/ 702228 w 1090848"/>
              <a:gd name="connsiteY7-1786" fmla="*/ 693420 h 1601659"/>
              <a:gd name="connsiteX8-1787" fmla="*/ 656508 w 1090848"/>
              <a:gd name="connsiteY8-1788" fmla="*/ 762000 h 1601659"/>
              <a:gd name="connsiteX9-1789" fmla="*/ 610788 w 1090848"/>
              <a:gd name="connsiteY9-1790" fmla="*/ 830580 h 1601659"/>
              <a:gd name="connsiteX10-1791" fmla="*/ 595548 w 1090848"/>
              <a:gd name="connsiteY10-1792" fmla="*/ 853440 h 1601659"/>
              <a:gd name="connsiteX11-1793" fmla="*/ 542208 w 1090848"/>
              <a:gd name="connsiteY11-1794" fmla="*/ 944880 h 1601659"/>
              <a:gd name="connsiteX12-1795" fmla="*/ 39288 w 1090848"/>
              <a:gd name="connsiteY12-1796" fmla="*/ 1554480 h 1601659"/>
              <a:gd name="connsiteX13-1797" fmla="*/ 31668 w 1090848"/>
              <a:gd name="connsiteY13-1798" fmla="*/ 1562100 h 1601659"/>
              <a:gd name="connsiteX0-1799" fmla="*/ 1090848 w 1090848"/>
              <a:gd name="connsiteY0-1800" fmla="*/ 0 h 1601659"/>
              <a:gd name="connsiteX1-1801" fmla="*/ 847008 w 1090848"/>
              <a:gd name="connsiteY1-1802" fmla="*/ 502920 h 1601659"/>
              <a:gd name="connsiteX2-1803" fmla="*/ 824148 w 1090848"/>
              <a:gd name="connsiteY2-1804" fmla="*/ 525780 h 1601659"/>
              <a:gd name="connsiteX3-1805" fmla="*/ 801288 w 1090848"/>
              <a:gd name="connsiteY3-1806" fmla="*/ 556260 h 1601659"/>
              <a:gd name="connsiteX4-1807" fmla="*/ 770808 w 1090848"/>
              <a:gd name="connsiteY4-1808" fmla="*/ 601980 h 1601659"/>
              <a:gd name="connsiteX5-1809" fmla="*/ 755568 w 1090848"/>
              <a:gd name="connsiteY5-1810" fmla="*/ 624840 h 1601659"/>
              <a:gd name="connsiteX6-1811" fmla="*/ 732708 w 1090848"/>
              <a:gd name="connsiteY6-1812" fmla="*/ 647700 h 1601659"/>
              <a:gd name="connsiteX7-1813" fmla="*/ 702228 w 1090848"/>
              <a:gd name="connsiteY7-1814" fmla="*/ 693420 h 1601659"/>
              <a:gd name="connsiteX8-1815" fmla="*/ 656508 w 1090848"/>
              <a:gd name="connsiteY8-1816" fmla="*/ 762000 h 1601659"/>
              <a:gd name="connsiteX9-1817" fmla="*/ 610788 w 1090848"/>
              <a:gd name="connsiteY9-1818" fmla="*/ 830580 h 1601659"/>
              <a:gd name="connsiteX10-1819" fmla="*/ 542208 w 1090848"/>
              <a:gd name="connsiteY10-1820" fmla="*/ 944880 h 1601659"/>
              <a:gd name="connsiteX11-1821" fmla="*/ 39288 w 1090848"/>
              <a:gd name="connsiteY11-1822" fmla="*/ 1554480 h 1601659"/>
              <a:gd name="connsiteX12-1823" fmla="*/ 31668 w 1090848"/>
              <a:gd name="connsiteY12-1824" fmla="*/ 1562100 h 1601659"/>
              <a:gd name="connsiteX0-1825" fmla="*/ 1090848 w 1090848"/>
              <a:gd name="connsiteY0-1826" fmla="*/ 0 h 1601659"/>
              <a:gd name="connsiteX1-1827" fmla="*/ 847008 w 1090848"/>
              <a:gd name="connsiteY1-1828" fmla="*/ 502920 h 1601659"/>
              <a:gd name="connsiteX2-1829" fmla="*/ 824148 w 1090848"/>
              <a:gd name="connsiteY2-1830" fmla="*/ 525780 h 1601659"/>
              <a:gd name="connsiteX3-1831" fmla="*/ 801288 w 1090848"/>
              <a:gd name="connsiteY3-1832" fmla="*/ 556260 h 1601659"/>
              <a:gd name="connsiteX4-1833" fmla="*/ 770808 w 1090848"/>
              <a:gd name="connsiteY4-1834" fmla="*/ 601980 h 1601659"/>
              <a:gd name="connsiteX5-1835" fmla="*/ 755568 w 1090848"/>
              <a:gd name="connsiteY5-1836" fmla="*/ 624840 h 1601659"/>
              <a:gd name="connsiteX6-1837" fmla="*/ 732708 w 1090848"/>
              <a:gd name="connsiteY6-1838" fmla="*/ 647700 h 1601659"/>
              <a:gd name="connsiteX7-1839" fmla="*/ 702228 w 1090848"/>
              <a:gd name="connsiteY7-1840" fmla="*/ 693420 h 1601659"/>
              <a:gd name="connsiteX8-1841" fmla="*/ 656508 w 1090848"/>
              <a:gd name="connsiteY8-1842" fmla="*/ 762000 h 1601659"/>
              <a:gd name="connsiteX9-1843" fmla="*/ 542208 w 1090848"/>
              <a:gd name="connsiteY9-1844" fmla="*/ 944880 h 1601659"/>
              <a:gd name="connsiteX10-1845" fmla="*/ 39288 w 1090848"/>
              <a:gd name="connsiteY10-1846" fmla="*/ 1554480 h 1601659"/>
              <a:gd name="connsiteX11-1847" fmla="*/ 31668 w 1090848"/>
              <a:gd name="connsiteY11-1848" fmla="*/ 1562100 h 1601659"/>
              <a:gd name="connsiteX0-1849" fmla="*/ 1090848 w 1090848"/>
              <a:gd name="connsiteY0-1850" fmla="*/ 0 h 1601659"/>
              <a:gd name="connsiteX1-1851" fmla="*/ 847008 w 1090848"/>
              <a:gd name="connsiteY1-1852" fmla="*/ 502920 h 1601659"/>
              <a:gd name="connsiteX2-1853" fmla="*/ 824148 w 1090848"/>
              <a:gd name="connsiteY2-1854" fmla="*/ 525780 h 1601659"/>
              <a:gd name="connsiteX3-1855" fmla="*/ 801288 w 1090848"/>
              <a:gd name="connsiteY3-1856" fmla="*/ 556260 h 1601659"/>
              <a:gd name="connsiteX4-1857" fmla="*/ 770808 w 1090848"/>
              <a:gd name="connsiteY4-1858" fmla="*/ 601980 h 1601659"/>
              <a:gd name="connsiteX5-1859" fmla="*/ 755568 w 1090848"/>
              <a:gd name="connsiteY5-1860" fmla="*/ 624840 h 1601659"/>
              <a:gd name="connsiteX6-1861" fmla="*/ 732708 w 1090848"/>
              <a:gd name="connsiteY6-1862" fmla="*/ 647700 h 1601659"/>
              <a:gd name="connsiteX7-1863" fmla="*/ 702228 w 1090848"/>
              <a:gd name="connsiteY7-1864" fmla="*/ 693420 h 1601659"/>
              <a:gd name="connsiteX8-1865" fmla="*/ 542208 w 1090848"/>
              <a:gd name="connsiteY8-1866" fmla="*/ 944880 h 1601659"/>
              <a:gd name="connsiteX9-1867" fmla="*/ 39288 w 1090848"/>
              <a:gd name="connsiteY9-1868" fmla="*/ 1554480 h 1601659"/>
              <a:gd name="connsiteX10-1869" fmla="*/ 31668 w 1090848"/>
              <a:gd name="connsiteY10-1870" fmla="*/ 1562100 h 1601659"/>
              <a:gd name="connsiteX0-1871" fmla="*/ 1090848 w 1090848"/>
              <a:gd name="connsiteY0-1872" fmla="*/ 0 h 1601659"/>
              <a:gd name="connsiteX1-1873" fmla="*/ 847008 w 1090848"/>
              <a:gd name="connsiteY1-1874" fmla="*/ 502920 h 1601659"/>
              <a:gd name="connsiteX2-1875" fmla="*/ 824148 w 1090848"/>
              <a:gd name="connsiteY2-1876" fmla="*/ 525780 h 1601659"/>
              <a:gd name="connsiteX3-1877" fmla="*/ 801288 w 1090848"/>
              <a:gd name="connsiteY3-1878" fmla="*/ 556260 h 1601659"/>
              <a:gd name="connsiteX4-1879" fmla="*/ 770808 w 1090848"/>
              <a:gd name="connsiteY4-1880" fmla="*/ 601980 h 1601659"/>
              <a:gd name="connsiteX5-1881" fmla="*/ 755568 w 1090848"/>
              <a:gd name="connsiteY5-1882" fmla="*/ 624840 h 1601659"/>
              <a:gd name="connsiteX6-1883" fmla="*/ 732708 w 1090848"/>
              <a:gd name="connsiteY6-1884" fmla="*/ 647700 h 1601659"/>
              <a:gd name="connsiteX7-1885" fmla="*/ 542208 w 1090848"/>
              <a:gd name="connsiteY7-1886" fmla="*/ 944880 h 1601659"/>
              <a:gd name="connsiteX8-1887" fmla="*/ 39288 w 1090848"/>
              <a:gd name="connsiteY8-1888" fmla="*/ 1554480 h 1601659"/>
              <a:gd name="connsiteX9-1889" fmla="*/ 31668 w 1090848"/>
              <a:gd name="connsiteY9-1890" fmla="*/ 1562100 h 1601659"/>
              <a:gd name="connsiteX0-1891" fmla="*/ 1090848 w 1090848"/>
              <a:gd name="connsiteY0-1892" fmla="*/ 0 h 1601659"/>
              <a:gd name="connsiteX1-1893" fmla="*/ 847008 w 1090848"/>
              <a:gd name="connsiteY1-1894" fmla="*/ 502920 h 1601659"/>
              <a:gd name="connsiteX2-1895" fmla="*/ 824148 w 1090848"/>
              <a:gd name="connsiteY2-1896" fmla="*/ 525780 h 1601659"/>
              <a:gd name="connsiteX3-1897" fmla="*/ 801288 w 1090848"/>
              <a:gd name="connsiteY3-1898" fmla="*/ 556260 h 1601659"/>
              <a:gd name="connsiteX4-1899" fmla="*/ 770808 w 1090848"/>
              <a:gd name="connsiteY4-1900" fmla="*/ 601980 h 1601659"/>
              <a:gd name="connsiteX5-1901" fmla="*/ 755568 w 1090848"/>
              <a:gd name="connsiteY5-1902" fmla="*/ 624840 h 1601659"/>
              <a:gd name="connsiteX6-1903" fmla="*/ 542208 w 1090848"/>
              <a:gd name="connsiteY6-1904" fmla="*/ 944880 h 1601659"/>
              <a:gd name="connsiteX7-1905" fmla="*/ 39288 w 1090848"/>
              <a:gd name="connsiteY7-1906" fmla="*/ 1554480 h 1601659"/>
              <a:gd name="connsiteX8-1907" fmla="*/ 31668 w 1090848"/>
              <a:gd name="connsiteY8-1908" fmla="*/ 1562100 h 1601659"/>
              <a:gd name="connsiteX0-1909" fmla="*/ 1090848 w 1090848"/>
              <a:gd name="connsiteY0-1910" fmla="*/ 0 h 1601659"/>
              <a:gd name="connsiteX1-1911" fmla="*/ 847008 w 1090848"/>
              <a:gd name="connsiteY1-1912" fmla="*/ 502920 h 1601659"/>
              <a:gd name="connsiteX2-1913" fmla="*/ 824148 w 1090848"/>
              <a:gd name="connsiteY2-1914" fmla="*/ 525780 h 1601659"/>
              <a:gd name="connsiteX3-1915" fmla="*/ 801288 w 1090848"/>
              <a:gd name="connsiteY3-1916" fmla="*/ 556260 h 1601659"/>
              <a:gd name="connsiteX4-1917" fmla="*/ 770808 w 1090848"/>
              <a:gd name="connsiteY4-1918" fmla="*/ 601980 h 1601659"/>
              <a:gd name="connsiteX5-1919" fmla="*/ 542208 w 1090848"/>
              <a:gd name="connsiteY5-1920" fmla="*/ 944880 h 1601659"/>
              <a:gd name="connsiteX6-1921" fmla="*/ 39288 w 1090848"/>
              <a:gd name="connsiteY6-1922" fmla="*/ 1554480 h 1601659"/>
              <a:gd name="connsiteX7-1923" fmla="*/ 31668 w 1090848"/>
              <a:gd name="connsiteY7-1924" fmla="*/ 1562100 h 1601659"/>
              <a:gd name="connsiteX0-1925" fmla="*/ 1090848 w 1090848"/>
              <a:gd name="connsiteY0-1926" fmla="*/ 0 h 1601659"/>
              <a:gd name="connsiteX1-1927" fmla="*/ 847008 w 1090848"/>
              <a:gd name="connsiteY1-1928" fmla="*/ 502920 h 1601659"/>
              <a:gd name="connsiteX2-1929" fmla="*/ 824148 w 1090848"/>
              <a:gd name="connsiteY2-1930" fmla="*/ 525780 h 1601659"/>
              <a:gd name="connsiteX3-1931" fmla="*/ 801288 w 1090848"/>
              <a:gd name="connsiteY3-1932" fmla="*/ 556260 h 1601659"/>
              <a:gd name="connsiteX4-1933" fmla="*/ 542208 w 1090848"/>
              <a:gd name="connsiteY4-1934" fmla="*/ 944880 h 1601659"/>
              <a:gd name="connsiteX5-1935" fmla="*/ 39288 w 1090848"/>
              <a:gd name="connsiteY5-1936" fmla="*/ 1554480 h 1601659"/>
              <a:gd name="connsiteX6-1937" fmla="*/ 31668 w 1090848"/>
              <a:gd name="connsiteY6-1938" fmla="*/ 1562100 h 1601659"/>
              <a:gd name="connsiteX0-1939" fmla="*/ 1090848 w 1090848"/>
              <a:gd name="connsiteY0-1940" fmla="*/ 0 h 1601659"/>
              <a:gd name="connsiteX1-1941" fmla="*/ 847008 w 1090848"/>
              <a:gd name="connsiteY1-1942" fmla="*/ 502920 h 1601659"/>
              <a:gd name="connsiteX2-1943" fmla="*/ 824148 w 1090848"/>
              <a:gd name="connsiteY2-1944" fmla="*/ 525780 h 1601659"/>
              <a:gd name="connsiteX3-1945" fmla="*/ 542208 w 1090848"/>
              <a:gd name="connsiteY3-1946" fmla="*/ 944880 h 1601659"/>
              <a:gd name="connsiteX4-1947" fmla="*/ 39288 w 1090848"/>
              <a:gd name="connsiteY4-1948" fmla="*/ 1554480 h 1601659"/>
              <a:gd name="connsiteX5-1949" fmla="*/ 31668 w 1090848"/>
              <a:gd name="connsiteY5-1950" fmla="*/ 1562100 h 1601659"/>
              <a:gd name="connsiteX0-1951" fmla="*/ 1090848 w 1090848"/>
              <a:gd name="connsiteY0-1952" fmla="*/ 0 h 1601659"/>
              <a:gd name="connsiteX1-1953" fmla="*/ 847008 w 1090848"/>
              <a:gd name="connsiteY1-1954" fmla="*/ 502920 h 1601659"/>
              <a:gd name="connsiteX2-1955" fmla="*/ 542208 w 1090848"/>
              <a:gd name="connsiteY2-1956" fmla="*/ 944880 h 1601659"/>
              <a:gd name="connsiteX3-1957" fmla="*/ 39288 w 1090848"/>
              <a:gd name="connsiteY3-1958" fmla="*/ 1554480 h 1601659"/>
              <a:gd name="connsiteX4-1959" fmla="*/ 31668 w 1090848"/>
              <a:gd name="connsiteY4-1960" fmla="*/ 1562100 h 1601659"/>
              <a:gd name="connsiteX0-1961" fmla="*/ 1090848 w 1090848"/>
              <a:gd name="connsiteY0-1962" fmla="*/ 0 h 1601659"/>
              <a:gd name="connsiteX1-1963" fmla="*/ 542208 w 1090848"/>
              <a:gd name="connsiteY1-1964" fmla="*/ 944880 h 1601659"/>
              <a:gd name="connsiteX2-1965" fmla="*/ 39288 w 1090848"/>
              <a:gd name="connsiteY2-1966" fmla="*/ 1554480 h 1601659"/>
              <a:gd name="connsiteX3-1967" fmla="*/ 31668 w 1090848"/>
              <a:gd name="connsiteY3-1968" fmla="*/ 1562100 h 1601659"/>
              <a:gd name="connsiteX0-1969" fmla="*/ 1172135 w 1172135"/>
              <a:gd name="connsiteY0-1970" fmla="*/ 0 h 1675055"/>
              <a:gd name="connsiteX1-1971" fmla="*/ 623495 w 1172135"/>
              <a:gd name="connsiteY1-1972" fmla="*/ 944880 h 1675055"/>
              <a:gd name="connsiteX2-1973" fmla="*/ 120575 w 1172135"/>
              <a:gd name="connsiteY2-1974" fmla="*/ 1554480 h 1675055"/>
              <a:gd name="connsiteX3-1975" fmla="*/ 0 w 1172135"/>
              <a:gd name="connsiteY3-1976" fmla="*/ 1675055 h 1675055"/>
              <a:gd name="connsiteX0-1977" fmla="*/ 1172135 w 1172135"/>
              <a:gd name="connsiteY0-1978" fmla="*/ 0 h 1675055"/>
              <a:gd name="connsiteX1-1979" fmla="*/ 623495 w 1172135"/>
              <a:gd name="connsiteY1-1980" fmla="*/ 944880 h 1675055"/>
              <a:gd name="connsiteX2-1981" fmla="*/ 0 w 1172135"/>
              <a:gd name="connsiteY2-1982" fmla="*/ 1675055 h 1675055"/>
              <a:gd name="connsiteX0-1983" fmla="*/ 1188271 w 1188271"/>
              <a:gd name="connsiteY0-1984" fmla="*/ 0 h 1739601"/>
              <a:gd name="connsiteX1-1985" fmla="*/ 623495 w 1188271"/>
              <a:gd name="connsiteY1-1986" fmla="*/ 1009426 h 1739601"/>
              <a:gd name="connsiteX2-1987" fmla="*/ 0 w 1188271"/>
              <a:gd name="connsiteY2-1988" fmla="*/ 1739601 h 1739601"/>
              <a:gd name="connsiteX0-1989" fmla="*/ 1251771 w 1251771"/>
              <a:gd name="connsiteY0-1990" fmla="*/ 0 h 1847551"/>
              <a:gd name="connsiteX1-1991" fmla="*/ 623495 w 1251771"/>
              <a:gd name="connsiteY1-1992" fmla="*/ 1117376 h 1847551"/>
              <a:gd name="connsiteX2-1993" fmla="*/ 0 w 1251771"/>
              <a:gd name="connsiteY2-1994" fmla="*/ 1847551 h 1847551"/>
              <a:gd name="connsiteX0-1995" fmla="*/ 1226371 w 1226371"/>
              <a:gd name="connsiteY0-1996" fmla="*/ 0 h 1853901"/>
              <a:gd name="connsiteX1-1997" fmla="*/ 623495 w 1226371"/>
              <a:gd name="connsiteY1-1998" fmla="*/ 1123726 h 1853901"/>
              <a:gd name="connsiteX2-1999" fmla="*/ 0 w 1226371"/>
              <a:gd name="connsiteY2-2000" fmla="*/ 1853901 h 1853901"/>
              <a:gd name="connsiteX0-2001" fmla="*/ 1162871 w 1162871"/>
              <a:gd name="connsiteY0-2002" fmla="*/ 0 h 1879301"/>
              <a:gd name="connsiteX1-2003" fmla="*/ 559995 w 1162871"/>
              <a:gd name="connsiteY1-2004" fmla="*/ 1123726 h 1879301"/>
              <a:gd name="connsiteX2-2005" fmla="*/ 0 w 1162871"/>
              <a:gd name="connsiteY2-2006" fmla="*/ 1879301 h 1879301"/>
              <a:gd name="connsiteX0-2007" fmla="*/ 1162871 w 1162871"/>
              <a:gd name="connsiteY0-2008" fmla="*/ 0 h 1879301"/>
              <a:gd name="connsiteX1-2009" fmla="*/ 604445 w 1162871"/>
              <a:gd name="connsiteY1-2010" fmla="*/ 1123726 h 1879301"/>
              <a:gd name="connsiteX2-2011" fmla="*/ 0 w 1162871"/>
              <a:gd name="connsiteY2-2012" fmla="*/ 1879301 h 1879301"/>
              <a:gd name="connsiteX0-2013" fmla="*/ 1213671 w 1213671"/>
              <a:gd name="connsiteY0-2014" fmla="*/ 0 h 1860251"/>
              <a:gd name="connsiteX1-2015" fmla="*/ 655245 w 1213671"/>
              <a:gd name="connsiteY1-2016" fmla="*/ 1123726 h 1860251"/>
              <a:gd name="connsiteX2-2017" fmla="*/ 0 w 1213671"/>
              <a:gd name="connsiteY2-2018" fmla="*/ 1860251 h 1860251"/>
              <a:gd name="connsiteX0-2019" fmla="*/ 1213671 w 1213671"/>
              <a:gd name="connsiteY0-2020" fmla="*/ 0 h 1860251"/>
              <a:gd name="connsiteX1-2021" fmla="*/ 636195 w 1213671"/>
              <a:gd name="connsiteY1-2022" fmla="*/ 1123726 h 1860251"/>
              <a:gd name="connsiteX2-2023" fmla="*/ 0 w 1213671"/>
              <a:gd name="connsiteY2-2024" fmla="*/ 1860251 h 1860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671" h="1860251">
                <a:moveTo>
                  <a:pt x="1213671" y="0"/>
                </a:moveTo>
                <a:cubicBezTo>
                  <a:pt x="1099371" y="196850"/>
                  <a:pt x="838474" y="813684"/>
                  <a:pt x="636195" y="1123726"/>
                </a:cubicBezTo>
                <a:cubicBezTo>
                  <a:pt x="433917" y="1433768"/>
                  <a:pt x="129895" y="1708131"/>
                  <a:pt x="0" y="186025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9660159">
            <a:off x="8742932" y="2580122"/>
            <a:ext cx="1581656" cy="2413191"/>
          </a:xfrm>
          <a:custGeom>
            <a:avLst/>
            <a:gdLst>
              <a:gd name="connsiteX0" fmla="*/ 1059180 w 1059180"/>
              <a:gd name="connsiteY0" fmla="*/ 0 h 1562100"/>
              <a:gd name="connsiteX1" fmla="*/ 1043940 w 1059180"/>
              <a:gd name="connsiteY1" fmla="*/ 60960 h 1562100"/>
              <a:gd name="connsiteX2" fmla="*/ 1036320 w 1059180"/>
              <a:gd name="connsiteY2" fmla="*/ 91440 h 1562100"/>
              <a:gd name="connsiteX3" fmla="*/ 1021080 w 1059180"/>
              <a:gd name="connsiteY3" fmla="*/ 114300 h 1562100"/>
              <a:gd name="connsiteX4" fmla="*/ 1005840 w 1059180"/>
              <a:gd name="connsiteY4" fmla="*/ 167640 h 1562100"/>
              <a:gd name="connsiteX5" fmla="*/ 990600 w 1059180"/>
              <a:gd name="connsiteY5" fmla="*/ 190500 h 1562100"/>
              <a:gd name="connsiteX6" fmla="*/ 967740 w 1059180"/>
              <a:gd name="connsiteY6" fmla="*/ 243840 h 1562100"/>
              <a:gd name="connsiteX7" fmla="*/ 960120 w 1059180"/>
              <a:gd name="connsiteY7" fmla="*/ 274320 h 1562100"/>
              <a:gd name="connsiteX8" fmla="*/ 929640 w 1059180"/>
              <a:gd name="connsiteY8" fmla="*/ 320040 h 1562100"/>
              <a:gd name="connsiteX9" fmla="*/ 891540 w 1059180"/>
              <a:gd name="connsiteY9" fmla="*/ 373380 h 1562100"/>
              <a:gd name="connsiteX10" fmla="*/ 861060 w 1059180"/>
              <a:gd name="connsiteY10" fmla="*/ 426720 h 1562100"/>
              <a:gd name="connsiteX11" fmla="*/ 853440 w 1059180"/>
              <a:gd name="connsiteY11" fmla="*/ 449580 h 1562100"/>
              <a:gd name="connsiteX12" fmla="*/ 830580 w 1059180"/>
              <a:gd name="connsiteY12" fmla="*/ 472440 h 1562100"/>
              <a:gd name="connsiteX13" fmla="*/ 815340 w 1059180"/>
              <a:gd name="connsiteY13" fmla="*/ 502920 h 1562100"/>
              <a:gd name="connsiteX14" fmla="*/ 792480 w 1059180"/>
              <a:gd name="connsiteY14" fmla="*/ 525780 h 1562100"/>
              <a:gd name="connsiteX15" fmla="*/ 769620 w 1059180"/>
              <a:gd name="connsiteY15" fmla="*/ 556260 h 1562100"/>
              <a:gd name="connsiteX16" fmla="*/ 739140 w 1059180"/>
              <a:gd name="connsiteY16" fmla="*/ 601980 h 1562100"/>
              <a:gd name="connsiteX17" fmla="*/ 723900 w 1059180"/>
              <a:gd name="connsiteY17" fmla="*/ 624840 h 1562100"/>
              <a:gd name="connsiteX18" fmla="*/ 701040 w 1059180"/>
              <a:gd name="connsiteY18" fmla="*/ 647700 h 1562100"/>
              <a:gd name="connsiteX19" fmla="*/ 670560 w 1059180"/>
              <a:gd name="connsiteY19" fmla="*/ 693420 h 1562100"/>
              <a:gd name="connsiteX20" fmla="*/ 624840 w 1059180"/>
              <a:gd name="connsiteY20" fmla="*/ 762000 h 1562100"/>
              <a:gd name="connsiteX21" fmla="*/ 579120 w 1059180"/>
              <a:gd name="connsiteY21" fmla="*/ 830580 h 1562100"/>
              <a:gd name="connsiteX22" fmla="*/ 563880 w 1059180"/>
              <a:gd name="connsiteY22" fmla="*/ 853440 h 1562100"/>
              <a:gd name="connsiteX23" fmla="*/ 548640 w 1059180"/>
              <a:gd name="connsiteY23" fmla="*/ 876300 h 1562100"/>
              <a:gd name="connsiteX24" fmla="*/ 510540 w 1059180"/>
              <a:gd name="connsiteY24" fmla="*/ 944880 h 1562100"/>
              <a:gd name="connsiteX25" fmla="*/ 487680 w 1059180"/>
              <a:gd name="connsiteY25" fmla="*/ 967740 h 1562100"/>
              <a:gd name="connsiteX26" fmla="*/ 472440 w 1059180"/>
              <a:gd name="connsiteY26" fmla="*/ 990600 h 1562100"/>
              <a:gd name="connsiteX27" fmla="*/ 449580 w 1059180"/>
              <a:gd name="connsiteY27" fmla="*/ 1021080 h 1562100"/>
              <a:gd name="connsiteX28" fmla="*/ 434340 w 1059180"/>
              <a:gd name="connsiteY28" fmla="*/ 1043940 h 1562100"/>
              <a:gd name="connsiteX29" fmla="*/ 411480 w 1059180"/>
              <a:gd name="connsiteY29" fmla="*/ 1059180 h 1562100"/>
              <a:gd name="connsiteX30" fmla="*/ 381000 w 1059180"/>
              <a:gd name="connsiteY30" fmla="*/ 1104900 h 1562100"/>
              <a:gd name="connsiteX31" fmla="*/ 335280 w 1059180"/>
              <a:gd name="connsiteY31" fmla="*/ 1135380 h 1562100"/>
              <a:gd name="connsiteX32" fmla="*/ 304800 w 1059180"/>
              <a:gd name="connsiteY32" fmla="*/ 1181100 h 1562100"/>
              <a:gd name="connsiteX33" fmla="*/ 281940 w 1059180"/>
              <a:gd name="connsiteY33" fmla="*/ 1203960 h 1562100"/>
              <a:gd name="connsiteX34" fmla="*/ 251460 w 1059180"/>
              <a:gd name="connsiteY34" fmla="*/ 1249680 h 1562100"/>
              <a:gd name="connsiteX35" fmla="*/ 220980 w 1059180"/>
              <a:gd name="connsiteY35" fmla="*/ 1295400 h 1562100"/>
              <a:gd name="connsiteX36" fmla="*/ 205740 w 1059180"/>
              <a:gd name="connsiteY36" fmla="*/ 1318260 h 1562100"/>
              <a:gd name="connsiteX37" fmla="*/ 182880 w 1059180"/>
              <a:gd name="connsiteY37" fmla="*/ 1341120 h 1562100"/>
              <a:gd name="connsiteX38" fmla="*/ 152400 w 1059180"/>
              <a:gd name="connsiteY38" fmla="*/ 1386840 h 1562100"/>
              <a:gd name="connsiteX39" fmla="*/ 121920 w 1059180"/>
              <a:gd name="connsiteY39" fmla="*/ 1432560 h 1562100"/>
              <a:gd name="connsiteX40" fmla="*/ 106680 w 1059180"/>
              <a:gd name="connsiteY40" fmla="*/ 1455420 h 1562100"/>
              <a:gd name="connsiteX41" fmla="*/ 60960 w 1059180"/>
              <a:gd name="connsiteY41" fmla="*/ 1493520 h 1562100"/>
              <a:gd name="connsiteX42" fmla="*/ 22860 w 1059180"/>
              <a:gd name="connsiteY42" fmla="*/ 1531620 h 1562100"/>
              <a:gd name="connsiteX43" fmla="*/ 7620 w 1059180"/>
              <a:gd name="connsiteY43" fmla="*/ 1554480 h 1562100"/>
              <a:gd name="connsiteX44" fmla="*/ 0 w 1059180"/>
              <a:gd name="connsiteY44" fmla="*/ 1562100 h 1562100"/>
              <a:gd name="connsiteX0-1" fmla="*/ 1059180 w 1059180"/>
              <a:gd name="connsiteY0-2" fmla="*/ 0 h 1562100"/>
              <a:gd name="connsiteX1-3" fmla="*/ 1043940 w 1059180"/>
              <a:gd name="connsiteY1-4" fmla="*/ 60960 h 1562100"/>
              <a:gd name="connsiteX2-5" fmla="*/ 1021080 w 1059180"/>
              <a:gd name="connsiteY2-6" fmla="*/ 114300 h 1562100"/>
              <a:gd name="connsiteX3-7" fmla="*/ 1005840 w 1059180"/>
              <a:gd name="connsiteY3-8" fmla="*/ 167640 h 1562100"/>
              <a:gd name="connsiteX4-9" fmla="*/ 990600 w 1059180"/>
              <a:gd name="connsiteY4-10" fmla="*/ 190500 h 1562100"/>
              <a:gd name="connsiteX5-11" fmla="*/ 967740 w 1059180"/>
              <a:gd name="connsiteY5-12" fmla="*/ 243840 h 1562100"/>
              <a:gd name="connsiteX6-13" fmla="*/ 960120 w 1059180"/>
              <a:gd name="connsiteY6-14" fmla="*/ 274320 h 1562100"/>
              <a:gd name="connsiteX7-15" fmla="*/ 929640 w 1059180"/>
              <a:gd name="connsiteY7-16" fmla="*/ 320040 h 1562100"/>
              <a:gd name="connsiteX8-17" fmla="*/ 891540 w 1059180"/>
              <a:gd name="connsiteY8-18" fmla="*/ 373380 h 1562100"/>
              <a:gd name="connsiteX9-19" fmla="*/ 861060 w 1059180"/>
              <a:gd name="connsiteY9-20" fmla="*/ 426720 h 1562100"/>
              <a:gd name="connsiteX10-21" fmla="*/ 853440 w 1059180"/>
              <a:gd name="connsiteY10-22" fmla="*/ 449580 h 1562100"/>
              <a:gd name="connsiteX11-23" fmla="*/ 830580 w 1059180"/>
              <a:gd name="connsiteY11-24" fmla="*/ 472440 h 1562100"/>
              <a:gd name="connsiteX12-25" fmla="*/ 815340 w 1059180"/>
              <a:gd name="connsiteY12-26" fmla="*/ 502920 h 1562100"/>
              <a:gd name="connsiteX13-27" fmla="*/ 792480 w 1059180"/>
              <a:gd name="connsiteY13-28" fmla="*/ 525780 h 1562100"/>
              <a:gd name="connsiteX14-29" fmla="*/ 769620 w 1059180"/>
              <a:gd name="connsiteY14-30" fmla="*/ 556260 h 1562100"/>
              <a:gd name="connsiteX15-31" fmla="*/ 739140 w 1059180"/>
              <a:gd name="connsiteY15-32" fmla="*/ 601980 h 1562100"/>
              <a:gd name="connsiteX16-33" fmla="*/ 723900 w 1059180"/>
              <a:gd name="connsiteY16-34" fmla="*/ 624840 h 1562100"/>
              <a:gd name="connsiteX17-35" fmla="*/ 701040 w 1059180"/>
              <a:gd name="connsiteY17-36" fmla="*/ 647700 h 1562100"/>
              <a:gd name="connsiteX18-37" fmla="*/ 670560 w 1059180"/>
              <a:gd name="connsiteY18-38" fmla="*/ 693420 h 1562100"/>
              <a:gd name="connsiteX19-39" fmla="*/ 624840 w 1059180"/>
              <a:gd name="connsiteY19-40" fmla="*/ 762000 h 1562100"/>
              <a:gd name="connsiteX20-41" fmla="*/ 579120 w 1059180"/>
              <a:gd name="connsiteY20-42" fmla="*/ 830580 h 1562100"/>
              <a:gd name="connsiteX21-43" fmla="*/ 563880 w 1059180"/>
              <a:gd name="connsiteY21-44" fmla="*/ 853440 h 1562100"/>
              <a:gd name="connsiteX22-45" fmla="*/ 548640 w 1059180"/>
              <a:gd name="connsiteY22-46" fmla="*/ 876300 h 1562100"/>
              <a:gd name="connsiteX23-47" fmla="*/ 510540 w 1059180"/>
              <a:gd name="connsiteY23-48" fmla="*/ 944880 h 1562100"/>
              <a:gd name="connsiteX24-49" fmla="*/ 487680 w 1059180"/>
              <a:gd name="connsiteY24-50" fmla="*/ 967740 h 1562100"/>
              <a:gd name="connsiteX25-51" fmla="*/ 472440 w 1059180"/>
              <a:gd name="connsiteY25-52" fmla="*/ 990600 h 1562100"/>
              <a:gd name="connsiteX26-53" fmla="*/ 449580 w 1059180"/>
              <a:gd name="connsiteY26-54" fmla="*/ 1021080 h 1562100"/>
              <a:gd name="connsiteX27-55" fmla="*/ 434340 w 1059180"/>
              <a:gd name="connsiteY27-56" fmla="*/ 1043940 h 1562100"/>
              <a:gd name="connsiteX28-57" fmla="*/ 411480 w 1059180"/>
              <a:gd name="connsiteY28-58" fmla="*/ 1059180 h 1562100"/>
              <a:gd name="connsiteX29-59" fmla="*/ 381000 w 1059180"/>
              <a:gd name="connsiteY29-60" fmla="*/ 1104900 h 1562100"/>
              <a:gd name="connsiteX30-61" fmla="*/ 335280 w 1059180"/>
              <a:gd name="connsiteY30-62" fmla="*/ 1135380 h 1562100"/>
              <a:gd name="connsiteX31-63" fmla="*/ 304800 w 1059180"/>
              <a:gd name="connsiteY31-64" fmla="*/ 1181100 h 1562100"/>
              <a:gd name="connsiteX32-65" fmla="*/ 281940 w 1059180"/>
              <a:gd name="connsiteY32-66" fmla="*/ 1203960 h 1562100"/>
              <a:gd name="connsiteX33-67" fmla="*/ 251460 w 1059180"/>
              <a:gd name="connsiteY33-68" fmla="*/ 1249680 h 1562100"/>
              <a:gd name="connsiteX34-69" fmla="*/ 220980 w 1059180"/>
              <a:gd name="connsiteY34-70" fmla="*/ 1295400 h 1562100"/>
              <a:gd name="connsiteX35-71" fmla="*/ 205740 w 1059180"/>
              <a:gd name="connsiteY35-72" fmla="*/ 1318260 h 1562100"/>
              <a:gd name="connsiteX36-73" fmla="*/ 182880 w 1059180"/>
              <a:gd name="connsiteY36-74" fmla="*/ 1341120 h 1562100"/>
              <a:gd name="connsiteX37-75" fmla="*/ 152400 w 1059180"/>
              <a:gd name="connsiteY37-76" fmla="*/ 1386840 h 1562100"/>
              <a:gd name="connsiteX38-77" fmla="*/ 121920 w 1059180"/>
              <a:gd name="connsiteY38-78" fmla="*/ 1432560 h 1562100"/>
              <a:gd name="connsiteX39-79" fmla="*/ 106680 w 1059180"/>
              <a:gd name="connsiteY39-80" fmla="*/ 1455420 h 1562100"/>
              <a:gd name="connsiteX40-81" fmla="*/ 60960 w 1059180"/>
              <a:gd name="connsiteY40-82" fmla="*/ 1493520 h 1562100"/>
              <a:gd name="connsiteX41-83" fmla="*/ 22860 w 1059180"/>
              <a:gd name="connsiteY41-84" fmla="*/ 1531620 h 1562100"/>
              <a:gd name="connsiteX42-85" fmla="*/ 7620 w 1059180"/>
              <a:gd name="connsiteY42-86" fmla="*/ 1554480 h 1562100"/>
              <a:gd name="connsiteX43-87" fmla="*/ 0 w 1059180"/>
              <a:gd name="connsiteY43-88" fmla="*/ 1562100 h 1562100"/>
              <a:gd name="connsiteX0-89" fmla="*/ 1059180 w 1059180"/>
              <a:gd name="connsiteY0-90" fmla="*/ 0 h 1562100"/>
              <a:gd name="connsiteX1-91" fmla="*/ 1043940 w 1059180"/>
              <a:gd name="connsiteY1-92" fmla="*/ 60960 h 1562100"/>
              <a:gd name="connsiteX2-93" fmla="*/ 1005840 w 1059180"/>
              <a:gd name="connsiteY2-94" fmla="*/ 167640 h 1562100"/>
              <a:gd name="connsiteX3-95" fmla="*/ 990600 w 1059180"/>
              <a:gd name="connsiteY3-96" fmla="*/ 190500 h 1562100"/>
              <a:gd name="connsiteX4-97" fmla="*/ 967740 w 1059180"/>
              <a:gd name="connsiteY4-98" fmla="*/ 243840 h 1562100"/>
              <a:gd name="connsiteX5-99" fmla="*/ 960120 w 1059180"/>
              <a:gd name="connsiteY5-100" fmla="*/ 274320 h 1562100"/>
              <a:gd name="connsiteX6-101" fmla="*/ 929640 w 1059180"/>
              <a:gd name="connsiteY6-102" fmla="*/ 320040 h 1562100"/>
              <a:gd name="connsiteX7-103" fmla="*/ 891540 w 1059180"/>
              <a:gd name="connsiteY7-104" fmla="*/ 373380 h 1562100"/>
              <a:gd name="connsiteX8-105" fmla="*/ 861060 w 1059180"/>
              <a:gd name="connsiteY8-106" fmla="*/ 426720 h 1562100"/>
              <a:gd name="connsiteX9-107" fmla="*/ 853440 w 1059180"/>
              <a:gd name="connsiteY9-108" fmla="*/ 449580 h 1562100"/>
              <a:gd name="connsiteX10-109" fmla="*/ 830580 w 1059180"/>
              <a:gd name="connsiteY10-110" fmla="*/ 472440 h 1562100"/>
              <a:gd name="connsiteX11-111" fmla="*/ 815340 w 1059180"/>
              <a:gd name="connsiteY11-112" fmla="*/ 502920 h 1562100"/>
              <a:gd name="connsiteX12-113" fmla="*/ 792480 w 1059180"/>
              <a:gd name="connsiteY12-114" fmla="*/ 525780 h 1562100"/>
              <a:gd name="connsiteX13-115" fmla="*/ 769620 w 1059180"/>
              <a:gd name="connsiteY13-116" fmla="*/ 556260 h 1562100"/>
              <a:gd name="connsiteX14-117" fmla="*/ 739140 w 1059180"/>
              <a:gd name="connsiteY14-118" fmla="*/ 601980 h 1562100"/>
              <a:gd name="connsiteX15-119" fmla="*/ 723900 w 1059180"/>
              <a:gd name="connsiteY15-120" fmla="*/ 624840 h 1562100"/>
              <a:gd name="connsiteX16-121" fmla="*/ 701040 w 1059180"/>
              <a:gd name="connsiteY16-122" fmla="*/ 647700 h 1562100"/>
              <a:gd name="connsiteX17-123" fmla="*/ 670560 w 1059180"/>
              <a:gd name="connsiteY17-124" fmla="*/ 693420 h 1562100"/>
              <a:gd name="connsiteX18-125" fmla="*/ 624840 w 1059180"/>
              <a:gd name="connsiteY18-126" fmla="*/ 762000 h 1562100"/>
              <a:gd name="connsiteX19-127" fmla="*/ 579120 w 1059180"/>
              <a:gd name="connsiteY19-128" fmla="*/ 830580 h 1562100"/>
              <a:gd name="connsiteX20-129" fmla="*/ 563880 w 1059180"/>
              <a:gd name="connsiteY20-130" fmla="*/ 853440 h 1562100"/>
              <a:gd name="connsiteX21-131" fmla="*/ 548640 w 1059180"/>
              <a:gd name="connsiteY21-132" fmla="*/ 876300 h 1562100"/>
              <a:gd name="connsiteX22-133" fmla="*/ 510540 w 1059180"/>
              <a:gd name="connsiteY22-134" fmla="*/ 944880 h 1562100"/>
              <a:gd name="connsiteX23-135" fmla="*/ 487680 w 1059180"/>
              <a:gd name="connsiteY23-136" fmla="*/ 967740 h 1562100"/>
              <a:gd name="connsiteX24-137" fmla="*/ 472440 w 1059180"/>
              <a:gd name="connsiteY24-138" fmla="*/ 990600 h 1562100"/>
              <a:gd name="connsiteX25-139" fmla="*/ 449580 w 1059180"/>
              <a:gd name="connsiteY25-140" fmla="*/ 1021080 h 1562100"/>
              <a:gd name="connsiteX26-141" fmla="*/ 434340 w 1059180"/>
              <a:gd name="connsiteY26-142" fmla="*/ 1043940 h 1562100"/>
              <a:gd name="connsiteX27-143" fmla="*/ 411480 w 1059180"/>
              <a:gd name="connsiteY27-144" fmla="*/ 1059180 h 1562100"/>
              <a:gd name="connsiteX28-145" fmla="*/ 381000 w 1059180"/>
              <a:gd name="connsiteY28-146" fmla="*/ 1104900 h 1562100"/>
              <a:gd name="connsiteX29-147" fmla="*/ 335280 w 1059180"/>
              <a:gd name="connsiteY29-148" fmla="*/ 1135380 h 1562100"/>
              <a:gd name="connsiteX30-149" fmla="*/ 304800 w 1059180"/>
              <a:gd name="connsiteY30-150" fmla="*/ 1181100 h 1562100"/>
              <a:gd name="connsiteX31-151" fmla="*/ 281940 w 1059180"/>
              <a:gd name="connsiteY31-152" fmla="*/ 1203960 h 1562100"/>
              <a:gd name="connsiteX32-153" fmla="*/ 251460 w 1059180"/>
              <a:gd name="connsiteY32-154" fmla="*/ 1249680 h 1562100"/>
              <a:gd name="connsiteX33-155" fmla="*/ 220980 w 1059180"/>
              <a:gd name="connsiteY33-156" fmla="*/ 1295400 h 1562100"/>
              <a:gd name="connsiteX34-157" fmla="*/ 205740 w 1059180"/>
              <a:gd name="connsiteY34-158" fmla="*/ 1318260 h 1562100"/>
              <a:gd name="connsiteX35-159" fmla="*/ 182880 w 1059180"/>
              <a:gd name="connsiteY35-160" fmla="*/ 1341120 h 1562100"/>
              <a:gd name="connsiteX36-161" fmla="*/ 152400 w 1059180"/>
              <a:gd name="connsiteY36-162" fmla="*/ 1386840 h 1562100"/>
              <a:gd name="connsiteX37-163" fmla="*/ 121920 w 1059180"/>
              <a:gd name="connsiteY37-164" fmla="*/ 1432560 h 1562100"/>
              <a:gd name="connsiteX38-165" fmla="*/ 106680 w 1059180"/>
              <a:gd name="connsiteY38-166" fmla="*/ 1455420 h 1562100"/>
              <a:gd name="connsiteX39-167" fmla="*/ 60960 w 1059180"/>
              <a:gd name="connsiteY39-168" fmla="*/ 1493520 h 1562100"/>
              <a:gd name="connsiteX40-169" fmla="*/ 22860 w 1059180"/>
              <a:gd name="connsiteY40-170" fmla="*/ 1531620 h 1562100"/>
              <a:gd name="connsiteX41-171" fmla="*/ 7620 w 1059180"/>
              <a:gd name="connsiteY41-172" fmla="*/ 1554480 h 1562100"/>
              <a:gd name="connsiteX42-173" fmla="*/ 0 w 1059180"/>
              <a:gd name="connsiteY42-174" fmla="*/ 1562100 h 1562100"/>
              <a:gd name="connsiteX0-175" fmla="*/ 1059180 w 1059180"/>
              <a:gd name="connsiteY0-176" fmla="*/ 0 h 1562100"/>
              <a:gd name="connsiteX1-177" fmla="*/ 1005840 w 1059180"/>
              <a:gd name="connsiteY1-178" fmla="*/ 167640 h 1562100"/>
              <a:gd name="connsiteX2-179" fmla="*/ 990600 w 1059180"/>
              <a:gd name="connsiteY2-180" fmla="*/ 190500 h 1562100"/>
              <a:gd name="connsiteX3-181" fmla="*/ 967740 w 1059180"/>
              <a:gd name="connsiteY3-182" fmla="*/ 243840 h 1562100"/>
              <a:gd name="connsiteX4-183" fmla="*/ 960120 w 1059180"/>
              <a:gd name="connsiteY4-184" fmla="*/ 274320 h 1562100"/>
              <a:gd name="connsiteX5-185" fmla="*/ 929640 w 1059180"/>
              <a:gd name="connsiteY5-186" fmla="*/ 320040 h 1562100"/>
              <a:gd name="connsiteX6-187" fmla="*/ 891540 w 1059180"/>
              <a:gd name="connsiteY6-188" fmla="*/ 373380 h 1562100"/>
              <a:gd name="connsiteX7-189" fmla="*/ 861060 w 1059180"/>
              <a:gd name="connsiteY7-190" fmla="*/ 426720 h 1562100"/>
              <a:gd name="connsiteX8-191" fmla="*/ 853440 w 1059180"/>
              <a:gd name="connsiteY8-192" fmla="*/ 449580 h 1562100"/>
              <a:gd name="connsiteX9-193" fmla="*/ 830580 w 1059180"/>
              <a:gd name="connsiteY9-194" fmla="*/ 472440 h 1562100"/>
              <a:gd name="connsiteX10-195" fmla="*/ 815340 w 1059180"/>
              <a:gd name="connsiteY10-196" fmla="*/ 502920 h 1562100"/>
              <a:gd name="connsiteX11-197" fmla="*/ 792480 w 1059180"/>
              <a:gd name="connsiteY11-198" fmla="*/ 525780 h 1562100"/>
              <a:gd name="connsiteX12-199" fmla="*/ 769620 w 1059180"/>
              <a:gd name="connsiteY12-200" fmla="*/ 556260 h 1562100"/>
              <a:gd name="connsiteX13-201" fmla="*/ 739140 w 1059180"/>
              <a:gd name="connsiteY13-202" fmla="*/ 601980 h 1562100"/>
              <a:gd name="connsiteX14-203" fmla="*/ 723900 w 1059180"/>
              <a:gd name="connsiteY14-204" fmla="*/ 624840 h 1562100"/>
              <a:gd name="connsiteX15-205" fmla="*/ 701040 w 1059180"/>
              <a:gd name="connsiteY15-206" fmla="*/ 647700 h 1562100"/>
              <a:gd name="connsiteX16-207" fmla="*/ 670560 w 1059180"/>
              <a:gd name="connsiteY16-208" fmla="*/ 693420 h 1562100"/>
              <a:gd name="connsiteX17-209" fmla="*/ 624840 w 1059180"/>
              <a:gd name="connsiteY17-210" fmla="*/ 762000 h 1562100"/>
              <a:gd name="connsiteX18-211" fmla="*/ 579120 w 1059180"/>
              <a:gd name="connsiteY18-212" fmla="*/ 830580 h 1562100"/>
              <a:gd name="connsiteX19-213" fmla="*/ 563880 w 1059180"/>
              <a:gd name="connsiteY19-214" fmla="*/ 853440 h 1562100"/>
              <a:gd name="connsiteX20-215" fmla="*/ 548640 w 1059180"/>
              <a:gd name="connsiteY20-216" fmla="*/ 876300 h 1562100"/>
              <a:gd name="connsiteX21-217" fmla="*/ 510540 w 1059180"/>
              <a:gd name="connsiteY21-218" fmla="*/ 944880 h 1562100"/>
              <a:gd name="connsiteX22-219" fmla="*/ 487680 w 1059180"/>
              <a:gd name="connsiteY22-220" fmla="*/ 967740 h 1562100"/>
              <a:gd name="connsiteX23-221" fmla="*/ 472440 w 1059180"/>
              <a:gd name="connsiteY23-222" fmla="*/ 990600 h 1562100"/>
              <a:gd name="connsiteX24-223" fmla="*/ 449580 w 1059180"/>
              <a:gd name="connsiteY24-224" fmla="*/ 1021080 h 1562100"/>
              <a:gd name="connsiteX25-225" fmla="*/ 434340 w 1059180"/>
              <a:gd name="connsiteY25-226" fmla="*/ 1043940 h 1562100"/>
              <a:gd name="connsiteX26-227" fmla="*/ 411480 w 1059180"/>
              <a:gd name="connsiteY26-228" fmla="*/ 1059180 h 1562100"/>
              <a:gd name="connsiteX27-229" fmla="*/ 381000 w 1059180"/>
              <a:gd name="connsiteY27-230" fmla="*/ 1104900 h 1562100"/>
              <a:gd name="connsiteX28-231" fmla="*/ 335280 w 1059180"/>
              <a:gd name="connsiteY28-232" fmla="*/ 1135380 h 1562100"/>
              <a:gd name="connsiteX29-233" fmla="*/ 304800 w 1059180"/>
              <a:gd name="connsiteY29-234" fmla="*/ 1181100 h 1562100"/>
              <a:gd name="connsiteX30-235" fmla="*/ 281940 w 1059180"/>
              <a:gd name="connsiteY30-236" fmla="*/ 1203960 h 1562100"/>
              <a:gd name="connsiteX31-237" fmla="*/ 251460 w 1059180"/>
              <a:gd name="connsiteY31-238" fmla="*/ 1249680 h 1562100"/>
              <a:gd name="connsiteX32-239" fmla="*/ 220980 w 1059180"/>
              <a:gd name="connsiteY32-240" fmla="*/ 1295400 h 1562100"/>
              <a:gd name="connsiteX33-241" fmla="*/ 205740 w 1059180"/>
              <a:gd name="connsiteY33-242" fmla="*/ 1318260 h 1562100"/>
              <a:gd name="connsiteX34-243" fmla="*/ 182880 w 1059180"/>
              <a:gd name="connsiteY34-244" fmla="*/ 1341120 h 1562100"/>
              <a:gd name="connsiteX35-245" fmla="*/ 152400 w 1059180"/>
              <a:gd name="connsiteY35-246" fmla="*/ 1386840 h 1562100"/>
              <a:gd name="connsiteX36-247" fmla="*/ 121920 w 1059180"/>
              <a:gd name="connsiteY36-248" fmla="*/ 1432560 h 1562100"/>
              <a:gd name="connsiteX37-249" fmla="*/ 106680 w 1059180"/>
              <a:gd name="connsiteY37-250" fmla="*/ 1455420 h 1562100"/>
              <a:gd name="connsiteX38-251" fmla="*/ 60960 w 1059180"/>
              <a:gd name="connsiteY38-252" fmla="*/ 1493520 h 1562100"/>
              <a:gd name="connsiteX39-253" fmla="*/ 22860 w 1059180"/>
              <a:gd name="connsiteY39-254" fmla="*/ 1531620 h 1562100"/>
              <a:gd name="connsiteX40-255" fmla="*/ 7620 w 1059180"/>
              <a:gd name="connsiteY40-256" fmla="*/ 1554480 h 1562100"/>
              <a:gd name="connsiteX41-257" fmla="*/ 0 w 1059180"/>
              <a:gd name="connsiteY41-258" fmla="*/ 1562100 h 1562100"/>
              <a:gd name="connsiteX0-259" fmla="*/ 1059180 w 1059180"/>
              <a:gd name="connsiteY0-260" fmla="*/ 0 h 1562100"/>
              <a:gd name="connsiteX1-261" fmla="*/ 990600 w 1059180"/>
              <a:gd name="connsiteY1-262" fmla="*/ 190500 h 1562100"/>
              <a:gd name="connsiteX2-263" fmla="*/ 967740 w 1059180"/>
              <a:gd name="connsiteY2-264" fmla="*/ 243840 h 1562100"/>
              <a:gd name="connsiteX3-265" fmla="*/ 960120 w 1059180"/>
              <a:gd name="connsiteY3-266" fmla="*/ 274320 h 1562100"/>
              <a:gd name="connsiteX4-267" fmla="*/ 929640 w 1059180"/>
              <a:gd name="connsiteY4-268" fmla="*/ 320040 h 1562100"/>
              <a:gd name="connsiteX5-269" fmla="*/ 891540 w 1059180"/>
              <a:gd name="connsiteY5-270" fmla="*/ 373380 h 1562100"/>
              <a:gd name="connsiteX6-271" fmla="*/ 861060 w 1059180"/>
              <a:gd name="connsiteY6-272" fmla="*/ 426720 h 1562100"/>
              <a:gd name="connsiteX7-273" fmla="*/ 853440 w 1059180"/>
              <a:gd name="connsiteY7-274" fmla="*/ 449580 h 1562100"/>
              <a:gd name="connsiteX8-275" fmla="*/ 830580 w 1059180"/>
              <a:gd name="connsiteY8-276" fmla="*/ 472440 h 1562100"/>
              <a:gd name="connsiteX9-277" fmla="*/ 815340 w 1059180"/>
              <a:gd name="connsiteY9-278" fmla="*/ 502920 h 1562100"/>
              <a:gd name="connsiteX10-279" fmla="*/ 792480 w 1059180"/>
              <a:gd name="connsiteY10-280" fmla="*/ 525780 h 1562100"/>
              <a:gd name="connsiteX11-281" fmla="*/ 769620 w 1059180"/>
              <a:gd name="connsiteY11-282" fmla="*/ 556260 h 1562100"/>
              <a:gd name="connsiteX12-283" fmla="*/ 739140 w 1059180"/>
              <a:gd name="connsiteY12-284" fmla="*/ 601980 h 1562100"/>
              <a:gd name="connsiteX13-285" fmla="*/ 723900 w 1059180"/>
              <a:gd name="connsiteY13-286" fmla="*/ 624840 h 1562100"/>
              <a:gd name="connsiteX14-287" fmla="*/ 701040 w 1059180"/>
              <a:gd name="connsiteY14-288" fmla="*/ 647700 h 1562100"/>
              <a:gd name="connsiteX15-289" fmla="*/ 670560 w 1059180"/>
              <a:gd name="connsiteY15-290" fmla="*/ 693420 h 1562100"/>
              <a:gd name="connsiteX16-291" fmla="*/ 624840 w 1059180"/>
              <a:gd name="connsiteY16-292" fmla="*/ 762000 h 1562100"/>
              <a:gd name="connsiteX17-293" fmla="*/ 579120 w 1059180"/>
              <a:gd name="connsiteY17-294" fmla="*/ 830580 h 1562100"/>
              <a:gd name="connsiteX18-295" fmla="*/ 563880 w 1059180"/>
              <a:gd name="connsiteY18-296" fmla="*/ 853440 h 1562100"/>
              <a:gd name="connsiteX19-297" fmla="*/ 548640 w 1059180"/>
              <a:gd name="connsiteY19-298" fmla="*/ 876300 h 1562100"/>
              <a:gd name="connsiteX20-299" fmla="*/ 510540 w 1059180"/>
              <a:gd name="connsiteY20-300" fmla="*/ 944880 h 1562100"/>
              <a:gd name="connsiteX21-301" fmla="*/ 487680 w 1059180"/>
              <a:gd name="connsiteY21-302" fmla="*/ 967740 h 1562100"/>
              <a:gd name="connsiteX22-303" fmla="*/ 472440 w 1059180"/>
              <a:gd name="connsiteY22-304" fmla="*/ 990600 h 1562100"/>
              <a:gd name="connsiteX23-305" fmla="*/ 449580 w 1059180"/>
              <a:gd name="connsiteY23-306" fmla="*/ 1021080 h 1562100"/>
              <a:gd name="connsiteX24-307" fmla="*/ 434340 w 1059180"/>
              <a:gd name="connsiteY24-308" fmla="*/ 1043940 h 1562100"/>
              <a:gd name="connsiteX25-309" fmla="*/ 411480 w 1059180"/>
              <a:gd name="connsiteY25-310" fmla="*/ 1059180 h 1562100"/>
              <a:gd name="connsiteX26-311" fmla="*/ 381000 w 1059180"/>
              <a:gd name="connsiteY26-312" fmla="*/ 1104900 h 1562100"/>
              <a:gd name="connsiteX27-313" fmla="*/ 335280 w 1059180"/>
              <a:gd name="connsiteY27-314" fmla="*/ 1135380 h 1562100"/>
              <a:gd name="connsiteX28-315" fmla="*/ 304800 w 1059180"/>
              <a:gd name="connsiteY28-316" fmla="*/ 1181100 h 1562100"/>
              <a:gd name="connsiteX29-317" fmla="*/ 281940 w 1059180"/>
              <a:gd name="connsiteY29-318" fmla="*/ 1203960 h 1562100"/>
              <a:gd name="connsiteX30-319" fmla="*/ 251460 w 1059180"/>
              <a:gd name="connsiteY30-320" fmla="*/ 1249680 h 1562100"/>
              <a:gd name="connsiteX31-321" fmla="*/ 220980 w 1059180"/>
              <a:gd name="connsiteY31-322" fmla="*/ 1295400 h 1562100"/>
              <a:gd name="connsiteX32-323" fmla="*/ 205740 w 1059180"/>
              <a:gd name="connsiteY32-324" fmla="*/ 1318260 h 1562100"/>
              <a:gd name="connsiteX33-325" fmla="*/ 182880 w 1059180"/>
              <a:gd name="connsiteY33-326" fmla="*/ 1341120 h 1562100"/>
              <a:gd name="connsiteX34-327" fmla="*/ 152400 w 1059180"/>
              <a:gd name="connsiteY34-328" fmla="*/ 1386840 h 1562100"/>
              <a:gd name="connsiteX35-329" fmla="*/ 121920 w 1059180"/>
              <a:gd name="connsiteY35-330" fmla="*/ 1432560 h 1562100"/>
              <a:gd name="connsiteX36-331" fmla="*/ 106680 w 1059180"/>
              <a:gd name="connsiteY36-332" fmla="*/ 1455420 h 1562100"/>
              <a:gd name="connsiteX37-333" fmla="*/ 60960 w 1059180"/>
              <a:gd name="connsiteY37-334" fmla="*/ 1493520 h 1562100"/>
              <a:gd name="connsiteX38-335" fmla="*/ 22860 w 1059180"/>
              <a:gd name="connsiteY38-336" fmla="*/ 1531620 h 1562100"/>
              <a:gd name="connsiteX39-337" fmla="*/ 7620 w 1059180"/>
              <a:gd name="connsiteY39-338" fmla="*/ 1554480 h 1562100"/>
              <a:gd name="connsiteX40-339" fmla="*/ 0 w 1059180"/>
              <a:gd name="connsiteY40-340" fmla="*/ 1562100 h 1562100"/>
              <a:gd name="connsiteX0-341" fmla="*/ 1059180 w 1059180"/>
              <a:gd name="connsiteY0-342" fmla="*/ 0 h 1562100"/>
              <a:gd name="connsiteX1-343" fmla="*/ 967740 w 1059180"/>
              <a:gd name="connsiteY1-344" fmla="*/ 243840 h 1562100"/>
              <a:gd name="connsiteX2-345" fmla="*/ 960120 w 1059180"/>
              <a:gd name="connsiteY2-346" fmla="*/ 274320 h 1562100"/>
              <a:gd name="connsiteX3-347" fmla="*/ 929640 w 1059180"/>
              <a:gd name="connsiteY3-348" fmla="*/ 320040 h 1562100"/>
              <a:gd name="connsiteX4-349" fmla="*/ 891540 w 1059180"/>
              <a:gd name="connsiteY4-350" fmla="*/ 373380 h 1562100"/>
              <a:gd name="connsiteX5-351" fmla="*/ 861060 w 1059180"/>
              <a:gd name="connsiteY5-352" fmla="*/ 426720 h 1562100"/>
              <a:gd name="connsiteX6-353" fmla="*/ 853440 w 1059180"/>
              <a:gd name="connsiteY6-354" fmla="*/ 449580 h 1562100"/>
              <a:gd name="connsiteX7-355" fmla="*/ 830580 w 1059180"/>
              <a:gd name="connsiteY7-356" fmla="*/ 472440 h 1562100"/>
              <a:gd name="connsiteX8-357" fmla="*/ 815340 w 1059180"/>
              <a:gd name="connsiteY8-358" fmla="*/ 502920 h 1562100"/>
              <a:gd name="connsiteX9-359" fmla="*/ 792480 w 1059180"/>
              <a:gd name="connsiteY9-360" fmla="*/ 525780 h 1562100"/>
              <a:gd name="connsiteX10-361" fmla="*/ 769620 w 1059180"/>
              <a:gd name="connsiteY10-362" fmla="*/ 556260 h 1562100"/>
              <a:gd name="connsiteX11-363" fmla="*/ 739140 w 1059180"/>
              <a:gd name="connsiteY11-364" fmla="*/ 601980 h 1562100"/>
              <a:gd name="connsiteX12-365" fmla="*/ 723900 w 1059180"/>
              <a:gd name="connsiteY12-366" fmla="*/ 624840 h 1562100"/>
              <a:gd name="connsiteX13-367" fmla="*/ 701040 w 1059180"/>
              <a:gd name="connsiteY13-368" fmla="*/ 647700 h 1562100"/>
              <a:gd name="connsiteX14-369" fmla="*/ 670560 w 1059180"/>
              <a:gd name="connsiteY14-370" fmla="*/ 693420 h 1562100"/>
              <a:gd name="connsiteX15-371" fmla="*/ 624840 w 1059180"/>
              <a:gd name="connsiteY15-372" fmla="*/ 762000 h 1562100"/>
              <a:gd name="connsiteX16-373" fmla="*/ 579120 w 1059180"/>
              <a:gd name="connsiteY16-374" fmla="*/ 830580 h 1562100"/>
              <a:gd name="connsiteX17-375" fmla="*/ 563880 w 1059180"/>
              <a:gd name="connsiteY17-376" fmla="*/ 853440 h 1562100"/>
              <a:gd name="connsiteX18-377" fmla="*/ 548640 w 1059180"/>
              <a:gd name="connsiteY18-378" fmla="*/ 876300 h 1562100"/>
              <a:gd name="connsiteX19-379" fmla="*/ 510540 w 1059180"/>
              <a:gd name="connsiteY19-380" fmla="*/ 944880 h 1562100"/>
              <a:gd name="connsiteX20-381" fmla="*/ 487680 w 1059180"/>
              <a:gd name="connsiteY20-382" fmla="*/ 967740 h 1562100"/>
              <a:gd name="connsiteX21-383" fmla="*/ 472440 w 1059180"/>
              <a:gd name="connsiteY21-384" fmla="*/ 990600 h 1562100"/>
              <a:gd name="connsiteX22-385" fmla="*/ 449580 w 1059180"/>
              <a:gd name="connsiteY22-386" fmla="*/ 1021080 h 1562100"/>
              <a:gd name="connsiteX23-387" fmla="*/ 434340 w 1059180"/>
              <a:gd name="connsiteY23-388" fmla="*/ 1043940 h 1562100"/>
              <a:gd name="connsiteX24-389" fmla="*/ 411480 w 1059180"/>
              <a:gd name="connsiteY24-390" fmla="*/ 1059180 h 1562100"/>
              <a:gd name="connsiteX25-391" fmla="*/ 381000 w 1059180"/>
              <a:gd name="connsiteY25-392" fmla="*/ 1104900 h 1562100"/>
              <a:gd name="connsiteX26-393" fmla="*/ 335280 w 1059180"/>
              <a:gd name="connsiteY26-394" fmla="*/ 1135380 h 1562100"/>
              <a:gd name="connsiteX27-395" fmla="*/ 304800 w 1059180"/>
              <a:gd name="connsiteY27-396" fmla="*/ 1181100 h 1562100"/>
              <a:gd name="connsiteX28-397" fmla="*/ 281940 w 1059180"/>
              <a:gd name="connsiteY28-398" fmla="*/ 1203960 h 1562100"/>
              <a:gd name="connsiteX29-399" fmla="*/ 251460 w 1059180"/>
              <a:gd name="connsiteY29-400" fmla="*/ 1249680 h 1562100"/>
              <a:gd name="connsiteX30-401" fmla="*/ 220980 w 1059180"/>
              <a:gd name="connsiteY30-402" fmla="*/ 1295400 h 1562100"/>
              <a:gd name="connsiteX31-403" fmla="*/ 205740 w 1059180"/>
              <a:gd name="connsiteY31-404" fmla="*/ 1318260 h 1562100"/>
              <a:gd name="connsiteX32-405" fmla="*/ 182880 w 1059180"/>
              <a:gd name="connsiteY32-406" fmla="*/ 1341120 h 1562100"/>
              <a:gd name="connsiteX33-407" fmla="*/ 152400 w 1059180"/>
              <a:gd name="connsiteY33-408" fmla="*/ 1386840 h 1562100"/>
              <a:gd name="connsiteX34-409" fmla="*/ 121920 w 1059180"/>
              <a:gd name="connsiteY34-410" fmla="*/ 1432560 h 1562100"/>
              <a:gd name="connsiteX35-411" fmla="*/ 106680 w 1059180"/>
              <a:gd name="connsiteY35-412" fmla="*/ 1455420 h 1562100"/>
              <a:gd name="connsiteX36-413" fmla="*/ 60960 w 1059180"/>
              <a:gd name="connsiteY36-414" fmla="*/ 1493520 h 1562100"/>
              <a:gd name="connsiteX37-415" fmla="*/ 22860 w 1059180"/>
              <a:gd name="connsiteY37-416" fmla="*/ 1531620 h 1562100"/>
              <a:gd name="connsiteX38-417" fmla="*/ 7620 w 1059180"/>
              <a:gd name="connsiteY38-418" fmla="*/ 1554480 h 1562100"/>
              <a:gd name="connsiteX39-419" fmla="*/ 0 w 1059180"/>
              <a:gd name="connsiteY39-420" fmla="*/ 1562100 h 1562100"/>
              <a:gd name="connsiteX0-421" fmla="*/ 1059180 w 1059180"/>
              <a:gd name="connsiteY0-422" fmla="*/ 0 h 1562100"/>
              <a:gd name="connsiteX1-423" fmla="*/ 967740 w 1059180"/>
              <a:gd name="connsiteY1-424" fmla="*/ 243840 h 1562100"/>
              <a:gd name="connsiteX2-425" fmla="*/ 929640 w 1059180"/>
              <a:gd name="connsiteY2-426" fmla="*/ 320040 h 1562100"/>
              <a:gd name="connsiteX3-427" fmla="*/ 891540 w 1059180"/>
              <a:gd name="connsiteY3-428" fmla="*/ 373380 h 1562100"/>
              <a:gd name="connsiteX4-429" fmla="*/ 861060 w 1059180"/>
              <a:gd name="connsiteY4-430" fmla="*/ 426720 h 1562100"/>
              <a:gd name="connsiteX5-431" fmla="*/ 853440 w 1059180"/>
              <a:gd name="connsiteY5-432" fmla="*/ 449580 h 1562100"/>
              <a:gd name="connsiteX6-433" fmla="*/ 830580 w 1059180"/>
              <a:gd name="connsiteY6-434" fmla="*/ 472440 h 1562100"/>
              <a:gd name="connsiteX7-435" fmla="*/ 815340 w 1059180"/>
              <a:gd name="connsiteY7-436" fmla="*/ 502920 h 1562100"/>
              <a:gd name="connsiteX8-437" fmla="*/ 792480 w 1059180"/>
              <a:gd name="connsiteY8-438" fmla="*/ 525780 h 1562100"/>
              <a:gd name="connsiteX9-439" fmla="*/ 769620 w 1059180"/>
              <a:gd name="connsiteY9-440" fmla="*/ 556260 h 1562100"/>
              <a:gd name="connsiteX10-441" fmla="*/ 739140 w 1059180"/>
              <a:gd name="connsiteY10-442" fmla="*/ 601980 h 1562100"/>
              <a:gd name="connsiteX11-443" fmla="*/ 723900 w 1059180"/>
              <a:gd name="connsiteY11-444" fmla="*/ 624840 h 1562100"/>
              <a:gd name="connsiteX12-445" fmla="*/ 701040 w 1059180"/>
              <a:gd name="connsiteY12-446" fmla="*/ 647700 h 1562100"/>
              <a:gd name="connsiteX13-447" fmla="*/ 670560 w 1059180"/>
              <a:gd name="connsiteY13-448" fmla="*/ 693420 h 1562100"/>
              <a:gd name="connsiteX14-449" fmla="*/ 624840 w 1059180"/>
              <a:gd name="connsiteY14-450" fmla="*/ 762000 h 1562100"/>
              <a:gd name="connsiteX15-451" fmla="*/ 579120 w 1059180"/>
              <a:gd name="connsiteY15-452" fmla="*/ 830580 h 1562100"/>
              <a:gd name="connsiteX16-453" fmla="*/ 563880 w 1059180"/>
              <a:gd name="connsiteY16-454" fmla="*/ 853440 h 1562100"/>
              <a:gd name="connsiteX17-455" fmla="*/ 548640 w 1059180"/>
              <a:gd name="connsiteY17-456" fmla="*/ 876300 h 1562100"/>
              <a:gd name="connsiteX18-457" fmla="*/ 510540 w 1059180"/>
              <a:gd name="connsiteY18-458" fmla="*/ 944880 h 1562100"/>
              <a:gd name="connsiteX19-459" fmla="*/ 487680 w 1059180"/>
              <a:gd name="connsiteY19-460" fmla="*/ 967740 h 1562100"/>
              <a:gd name="connsiteX20-461" fmla="*/ 472440 w 1059180"/>
              <a:gd name="connsiteY20-462" fmla="*/ 990600 h 1562100"/>
              <a:gd name="connsiteX21-463" fmla="*/ 449580 w 1059180"/>
              <a:gd name="connsiteY21-464" fmla="*/ 1021080 h 1562100"/>
              <a:gd name="connsiteX22-465" fmla="*/ 434340 w 1059180"/>
              <a:gd name="connsiteY22-466" fmla="*/ 1043940 h 1562100"/>
              <a:gd name="connsiteX23-467" fmla="*/ 411480 w 1059180"/>
              <a:gd name="connsiteY23-468" fmla="*/ 1059180 h 1562100"/>
              <a:gd name="connsiteX24-469" fmla="*/ 381000 w 1059180"/>
              <a:gd name="connsiteY24-470" fmla="*/ 1104900 h 1562100"/>
              <a:gd name="connsiteX25-471" fmla="*/ 335280 w 1059180"/>
              <a:gd name="connsiteY25-472" fmla="*/ 1135380 h 1562100"/>
              <a:gd name="connsiteX26-473" fmla="*/ 304800 w 1059180"/>
              <a:gd name="connsiteY26-474" fmla="*/ 1181100 h 1562100"/>
              <a:gd name="connsiteX27-475" fmla="*/ 281940 w 1059180"/>
              <a:gd name="connsiteY27-476" fmla="*/ 1203960 h 1562100"/>
              <a:gd name="connsiteX28-477" fmla="*/ 251460 w 1059180"/>
              <a:gd name="connsiteY28-478" fmla="*/ 1249680 h 1562100"/>
              <a:gd name="connsiteX29-479" fmla="*/ 220980 w 1059180"/>
              <a:gd name="connsiteY29-480" fmla="*/ 1295400 h 1562100"/>
              <a:gd name="connsiteX30-481" fmla="*/ 205740 w 1059180"/>
              <a:gd name="connsiteY30-482" fmla="*/ 1318260 h 1562100"/>
              <a:gd name="connsiteX31-483" fmla="*/ 182880 w 1059180"/>
              <a:gd name="connsiteY31-484" fmla="*/ 1341120 h 1562100"/>
              <a:gd name="connsiteX32-485" fmla="*/ 152400 w 1059180"/>
              <a:gd name="connsiteY32-486" fmla="*/ 1386840 h 1562100"/>
              <a:gd name="connsiteX33-487" fmla="*/ 121920 w 1059180"/>
              <a:gd name="connsiteY33-488" fmla="*/ 1432560 h 1562100"/>
              <a:gd name="connsiteX34-489" fmla="*/ 106680 w 1059180"/>
              <a:gd name="connsiteY34-490" fmla="*/ 1455420 h 1562100"/>
              <a:gd name="connsiteX35-491" fmla="*/ 60960 w 1059180"/>
              <a:gd name="connsiteY35-492" fmla="*/ 1493520 h 1562100"/>
              <a:gd name="connsiteX36-493" fmla="*/ 22860 w 1059180"/>
              <a:gd name="connsiteY36-494" fmla="*/ 1531620 h 1562100"/>
              <a:gd name="connsiteX37-495" fmla="*/ 7620 w 1059180"/>
              <a:gd name="connsiteY37-496" fmla="*/ 1554480 h 1562100"/>
              <a:gd name="connsiteX38-497" fmla="*/ 0 w 1059180"/>
              <a:gd name="connsiteY38-498" fmla="*/ 1562100 h 1562100"/>
              <a:gd name="connsiteX0-499" fmla="*/ 1059180 w 1059180"/>
              <a:gd name="connsiteY0-500" fmla="*/ 0 h 1562100"/>
              <a:gd name="connsiteX1-501" fmla="*/ 929640 w 1059180"/>
              <a:gd name="connsiteY1-502" fmla="*/ 320040 h 1562100"/>
              <a:gd name="connsiteX2-503" fmla="*/ 891540 w 1059180"/>
              <a:gd name="connsiteY2-504" fmla="*/ 373380 h 1562100"/>
              <a:gd name="connsiteX3-505" fmla="*/ 861060 w 1059180"/>
              <a:gd name="connsiteY3-506" fmla="*/ 426720 h 1562100"/>
              <a:gd name="connsiteX4-507" fmla="*/ 853440 w 1059180"/>
              <a:gd name="connsiteY4-508" fmla="*/ 449580 h 1562100"/>
              <a:gd name="connsiteX5-509" fmla="*/ 830580 w 1059180"/>
              <a:gd name="connsiteY5-510" fmla="*/ 472440 h 1562100"/>
              <a:gd name="connsiteX6-511" fmla="*/ 815340 w 1059180"/>
              <a:gd name="connsiteY6-512" fmla="*/ 502920 h 1562100"/>
              <a:gd name="connsiteX7-513" fmla="*/ 792480 w 1059180"/>
              <a:gd name="connsiteY7-514" fmla="*/ 525780 h 1562100"/>
              <a:gd name="connsiteX8-515" fmla="*/ 769620 w 1059180"/>
              <a:gd name="connsiteY8-516" fmla="*/ 556260 h 1562100"/>
              <a:gd name="connsiteX9-517" fmla="*/ 739140 w 1059180"/>
              <a:gd name="connsiteY9-518" fmla="*/ 601980 h 1562100"/>
              <a:gd name="connsiteX10-519" fmla="*/ 723900 w 1059180"/>
              <a:gd name="connsiteY10-520" fmla="*/ 624840 h 1562100"/>
              <a:gd name="connsiteX11-521" fmla="*/ 701040 w 1059180"/>
              <a:gd name="connsiteY11-522" fmla="*/ 647700 h 1562100"/>
              <a:gd name="connsiteX12-523" fmla="*/ 670560 w 1059180"/>
              <a:gd name="connsiteY12-524" fmla="*/ 693420 h 1562100"/>
              <a:gd name="connsiteX13-525" fmla="*/ 624840 w 1059180"/>
              <a:gd name="connsiteY13-526" fmla="*/ 762000 h 1562100"/>
              <a:gd name="connsiteX14-527" fmla="*/ 579120 w 1059180"/>
              <a:gd name="connsiteY14-528" fmla="*/ 830580 h 1562100"/>
              <a:gd name="connsiteX15-529" fmla="*/ 563880 w 1059180"/>
              <a:gd name="connsiteY15-530" fmla="*/ 853440 h 1562100"/>
              <a:gd name="connsiteX16-531" fmla="*/ 548640 w 1059180"/>
              <a:gd name="connsiteY16-532" fmla="*/ 876300 h 1562100"/>
              <a:gd name="connsiteX17-533" fmla="*/ 510540 w 1059180"/>
              <a:gd name="connsiteY17-534" fmla="*/ 944880 h 1562100"/>
              <a:gd name="connsiteX18-535" fmla="*/ 487680 w 1059180"/>
              <a:gd name="connsiteY18-536" fmla="*/ 967740 h 1562100"/>
              <a:gd name="connsiteX19-537" fmla="*/ 472440 w 1059180"/>
              <a:gd name="connsiteY19-538" fmla="*/ 990600 h 1562100"/>
              <a:gd name="connsiteX20-539" fmla="*/ 449580 w 1059180"/>
              <a:gd name="connsiteY20-540" fmla="*/ 1021080 h 1562100"/>
              <a:gd name="connsiteX21-541" fmla="*/ 434340 w 1059180"/>
              <a:gd name="connsiteY21-542" fmla="*/ 1043940 h 1562100"/>
              <a:gd name="connsiteX22-543" fmla="*/ 411480 w 1059180"/>
              <a:gd name="connsiteY22-544" fmla="*/ 1059180 h 1562100"/>
              <a:gd name="connsiteX23-545" fmla="*/ 381000 w 1059180"/>
              <a:gd name="connsiteY23-546" fmla="*/ 1104900 h 1562100"/>
              <a:gd name="connsiteX24-547" fmla="*/ 335280 w 1059180"/>
              <a:gd name="connsiteY24-548" fmla="*/ 1135380 h 1562100"/>
              <a:gd name="connsiteX25-549" fmla="*/ 304800 w 1059180"/>
              <a:gd name="connsiteY25-550" fmla="*/ 1181100 h 1562100"/>
              <a:gd name="connsiteX26-551" fmla="*/ 281940 w 1059180"/>
              <a:gd name="connsiteY26-552" fmla="*/ 1203960 h 1562100"/>
              <a:gd name="connsiteX27-553" fmla="*/ 251460 w 1059180"/>
              <a:gd name="connsiteY27-554" fmla="*/ 1249680 h 1562100"/>
              <a:gd name="connsiteX28-555" fmla="*/ 220980 w 1059180"/>
              <a:gd name="connsiteY28-556" fmla="*/ 1295400 h 1562100"/>
              <a:gd name="connsiteX29-557" fmla="*/ 205740 w 1059180"/>
              <a:gd name="connsiteY29-558" fmla="*/ 1318260 h 1562100"/>
              <a:gd name="connsiteX30-559" fmla="*/ 182880 w 1059180"/>
              <a:gd name="connsiteY30-560" fmla="*/ 1341120 h 1562100"/>
              <a:gd name="connsiteX31-561" fmla="*/ 152400 w 1059180"/>
              <a:gd name="connsiteY31-562" fmla="*/ 1386840 h 1562100"/>
              <a:gd name="connsiteX32-563" fmla="*/ 121920 w 1059180"/>
              <a:gd name="connsiteY32-564" fmla="*/ 1432560 h 1562100"/>
              <a:gd name="connsiteX33-565" fmla="*/ 106680 w 1059180"/>
              <a:gd name="connsiteY33-566" fmla="*/ 1455420 h 1562100"/>
              <a:gd name="connsiteX34-567" fmla="*/ 60960 w 1059180"/>
              <a:gd name="connsiteY34-568" fmla="*/ 1493520 h 1562100"/>
              <a:gd name="connsiteX35-569" fmla="*/ 22860 w 1059180"/>
              <a:gd name="connsiteY35-570" fmla="*/ 1531620 h 1562100"/>
              <a:gd name="connsiteX36-571" fmla="*/ 7620 w 1059180"/>
              <a:gd name="connsiteY36-572" fmla="*/ 1554480 h 1562100"/>
              <a:gd name="connsiteX37-573" fmla="*/ 0 w 1059180"/>
              <a:gd name="connsiteY37-574" fmla="*/ 1562100 h 1562100"/>
              <a:gd name="connsiteX0-575" fmla="*/ 1059180 w 1059180"/>
              <a:gd name="connsiteY0-576" fmla="*/ 0 h 1562100"/>
              <a:gd name="connsiteX1-577" fmla="*/ 891540 w 1059180"/>
              <a:gd name="connsiteY1-578" fmla="*/ 373380 h 1562100"/>
              <a:gd name="connsiteX2-579" fmla="*/ 861060 w 1059180"/>
              <a:gd name="connsiteY2-580" fmla="*/ 426720 h 1562100"/>
              <a:gd name="connsiteX3-581" fmla="*/ 853440 w 1059180"/>
              <a:gd name="connsiteY3-582" fmla="*/ 449580 h 1562100"/>
              <a:gd name="connsiteX4-583" fmla="*/ 830580 w 1059180"/>
              <a:gd name="connsiteY4-584" fmla="*/ 472440 h 1562100"/>
              <a:gd name="connsiteX5-585" fmla="*/ 815340 w 1059180"/>
              <a:gd name="connsiteY5-586" fmla="*/ 502920 h 1562100"/>
              <a:gd name="connsiteX6-587" fmla="*/ 792480 w 1059180"/>
              <a:gd name="connsiteY6-588" fmla="*/ 525780 h 1562100"/>
              <a:gd name="connsiteX7-589" fmla="*/ 769620 w 1059180"/>
              <a:gd name="connsiteY7-590" fmla="*/ 556260 h 1562100"/>
              <a:gd name="connsiteX8-591" fmla="*/ 739140 w 1059180"/>
              <a:gd name="connsiteY8-592" fmla="*/ 601980 h 1562100"/>
              <a:gd name="connsiteX9-593" fmla="*/ 723900 w 1059180"/>
              <a:gd name="connsiteY9-594" fmla="*/ 624840 h 1562100"/>
              <a:gd name="connsiteX10-595" fmla="*/ 701040 w 1059180"/>
              <a:gd name="connsiteY10-596" fmla="*/ 647700 h 1562100"/>
              <a:gd name="connsiteX11-597" fmla="*/ 670560 w 1059180"/>
              <a:gd name="connsiteY11-598" fmla="*/ 693420 h 1562100"/>
              <a:gd name="connsiteX12-599" fmla="*/ 624840 w 1059180"/>
              <a:gd name="connsiteY12-600" fmla="*/ 762000 h 1562100"/>
              <a:gd name="connsiteX13-601" fmla="*/ 579120 w 1059180"/>
              <a:gd name="connsiteY13-602" fmla="*/ 830580 h 1562100"/>
              <a:gd name="connsiteX14-603" fmla="*/ 563880 w 1059180"/>
              <a:gd name="connsiteY14-604" fmla="*/ 853440 h 1562100"/>
              <a:gd name="connsiteX15-605" fmla="*/ 548640 w 1059180"/>
              <a:gd name="connsiteY15-606" fmla="*/ 876300 h 1562100"/>
              <a:gd name="connsiteX16-607" fmla="*/ 510540 w 1059180"/>
              <a:gd name="connsiteY16-608" fmla="*/ 944880 h 1562100"/>
              <a:gd name="connsiteX17-609" fmla="*/ 487680 w 1059180"/>
              <a:gd name="connsiteY17-610" fmla="*/ 967740 h 1562100"/>
              <a:gd name="connsiteX18-611" fmla="*/ 472440 w 1059180"/>
              <a:gd name="connsiteY18-612" fmla="*/ 990600 h 1562100"/>
              <a:gd name="connsiteX19-613" fmla="*/ 449580 w 1059180"/>
              <a:gd name="connsiteY19-614" fmla="*/ 1021080 h 1562100"/>
              <a:gd name="connsiteX20-615" fmla="*/ 434340 w 1059180"/>
              <a:gd name="connsiteY20-616" fmla="*/ 1043940 h 1562100"/>
              <a:gd name="connsiteX21-617" fmla="*/ 411480 w 1059180"/>
              <a:gd name="connsiteY21-618" fmla="*/ 1059180 h 1562100"/>
              <a:gd name="connsiteX22-619" fmla="*/ 381000 w 1059180"/>
              <a:gd name="connsiteY22-620" fmla="*/ 1104900 h 1562100"/>
              <a:gd name="connsiteX23-621" fmla="*/ 335280 w 1059180"/>
              <a:gd name="connsiteY23-622" fmla="*/ 1135380 h 1562100"/>
              <a:gd name="connsiteX24-623" fmla="*/ 304800 w 1059180"/>
              <a:gd name="connsiteY24-624" fmla="*/ 1181100 h 1562100"/>
              <a:gd name="connsiteX25-625" fmla="*/ 281940 w 1059180"/>
              <a:gd name="connsiteY25-626" fmla="*/ 1203960 h 1562100"/>
              <a:gd name="connsiteX26-627" fmla="*/ 251460 w 1059180"/>
              <a:gd name="connsiteY26-628" fmla="*/ 1249680 h 1562100"/>
              <a:gd name="connsiteX27-629" fmla="*/ 220980 w 1059180"/>
              <a:gd name="connsiteY27-630" fmla="*/ 1295400 h 1562100"/>
              <a:gd name="connsiteX28-631" fmla="*/ 205740 w 1059180"/>
              <a:gd name="connsiteY28-632" fmla="*/ 1318260 h 1562100"/>
              <a:gd name="connsiteX29-633" fmla="*/ 182880 w 1059180"/>
              <a:gd name="connsiteY29-634" fmla="*/ 1341120 h 1562100"/>
              <a:gd name="connsiteX30-635" fmla="*/ 152400 w 1059180"/>
              <a:gd name="connsiteY30-636" fmla="*/ 1386840 h 1562100"/>
              <a:gd name="connsiteX31-637" fmla="*/ 121920 w 1059180"/>
              <a:gd name="connsiteY31-638" fmla="*/ 1432560 h 1562100"/>
              <a:gd name="connsiteX32-639" fmla="*/ 106680 w 1059180"/>
              <a:gd name="connsiteY32-640" fmla="*/ 1455420 h 1562100"/>
              <a:gd name="connsiteX33-641" fmla="*/ 60960 w 1059180"/>
              <a:gd name="connsiteY33-642" fmla="*/ 1493520 h 1562100"/>
              <a:gd name="connsiteX34-643" fmla="*/ 22860 w 1059180"/>
              <a:gd name="connsiteY34-644" fmla="*/ 1531620 h 1562100"/>
              <a:gd name="connsiteX35-645" fmla="*/ 7620 w 1059180"/>
              <a:gd name="connsiteY35-646" fmla="*/ 1554480 h 1562100"/>
              <a:gd name="connsiteX36-647" fmla="*/ 0 w 1059180"/>
              <a:gd name="connsiteY36-648" fmla="*/ 1562100 h 1562100"/>
              <a:gd name="connsiteX0-649" fmla="*/ 1059180 w 1059180"/>
              <a:gd name="connsiteY0-650" fmla="*/ 0 h 1562100"/>
              <a:gd name="connsiteX1-651" fmla="*/ 861060 w 1059180"/>
              <a:gd name="connsiteY1-652" fmla="*/ 426720 h 1562100"/>
              <a:gd name="connsiteX2-653" fmla="*/ 853440 w 1059180"/>
              <a:gd name="connsiteY2-654" fmla="*/ 449580 h 1562100"/>
              <a:gd name="connsiteX3-655" fmla="*/ 830580 w 1059180"/>
              <a:gd name="connsiteY3-656" fmla="*/ 472440 h 1562100"/>
              <a:gd name="connsiteX4-657" fmla="*/ 815340 w 1059180"/>
              <a:gd name="connsiteY4-658" fmla="*/ 502920 h 1562100"/>
              <a:gd name="connsiteX5-659" fmla="*/ 792480 w 1059180"/>
              <a:gd name="connsiteY5-660" fmla="*/ 525780 h 1562100"/>
              <a:gd name="connsiteX6-661" fmla="*/ 769620 w 1059180"/>
              <a:gd name="connsiteY6-662" fmla="*/ 556260 h 1562100"/>
              <a:gd name="connsiteX7-663" fmla="*/ 739140 w 1059180"/>
              <a:gd name="connsiteY7-664" fmla="*/ 601980 h 1562100"/>
              <a:gd name="connsiteX8-665" fmla="*/ 723900 w 1059180"/>
              <a:gd name="connsiteY8-666" fmla="*/ 624840 h 1562100"/>
              <a:gd name="connsiteX9-667" fmla="*/ 701040 w 1059180"/>
              <a:gd name="connsiteY9-668" fmla="*/ 647700 h 1562100"/>
              <a:gd name="connsiteX10-669" fmla="*/ 670560 w 1059180"/>
              <a:gd name="connsiteY10-670" fmla="*/ 693420 h 1562100"/>
              <a:gd name="connsiteX11-671" fmla="*/ 624840 w 1059180"/>
              <a:gd name="connsiteY11-672" fmla="*/ 762000 h 1562100"/>
              <a:gd name="connsiteX12-673" fmla="*/ 579120 w 1059180"/>
              <a:gd name="connsiteY12-674" fmla="*/ 830580 h 1562100"/>
              <a:gd name="connsiteX13-675" fmla="*/ 563880 w 1059180"/>
              <a:gd name="connsiteY13-676" fmla="*/ 853440 h 1562100"/>
              <a:gd name="connsiteX14-677" fmla="*/ 548640 w 1059180"/>
              <a:gd name="connsiteY14-678" fmla="*/ 876300 h 1562100"/>
              <a:gd name="connsiteX15-679" fmla="*/ 510540 w 1059180"/>
              <a:gd name="connsiteY15-680" fmla="*/ 944880 h 1562100"/>
              <a:gd name="connsiteX16-681" fmla="*/ 487680 w 1059180"/>
              <a:gd name="connsiteY16-682" fmla="*/ 967740 h 1562100"/>
              <a:gd name="connsiteX17-683" fmla="*/ 472440 w 1059180"/>
              <a:gd name="connsiteY17-684" fmla="*/ 990600 h 1562100"/>
              <a:gd name="connsiteX18-685" fmla="*/ 449580 w 1059180"/>
              <a:gd name="connsiteY18-686" fmla="*/ 1021080 h 1562100"/>
              <a:gd name="connsiteX19-687" fmla="*/ 434340 w 1059180"/>
              <a:gd name="connsiteY19-688" fmla="*/ 1043940 h 1562100"/>
              <a:gd name="connsiteX20-689" fmla="*/ 411480 w 1059180"/>
              <a:gd name="connsiteY20-690" fmla="*/ 1059180 h 1562100"/>
              <a:gd name="connsiteX21-691" fmla="*/ 381000 w 1059180"/>
              <a:gd name="connsiteY21-692" fmla="*/ 1104900 h 1562100"/>
              <a:gd name="connsiteX22-693" fmla="*/ 335280 w 1059180"/>
              <a:gd name="connsiteY22-694" fmla="*/ 1135380 h 1562100"/>
              <a:gd name="connsiteX23-695" fmla="*/ 304800 w 1059180"/>
              <a:gd name="connsiteY23-696" fmla="*/ 1181100 h 1562100"/>
              <a:gd name="connsiteX24-697" fmla="*/ 281940 w 1059180"/>
              <a:gd name="connsiteY24-698" fmla="*/ 1203960 h 1562100"/>
              <a:gd name="connsiteX25-699" fmla="*/ 251460 w 1059180"/>
              <a:gd name="connsiteY25-700" fmla="*/ 1249680 h 1562100"/>
              <a:gd name="connsiteX26-701" fmla="*/ 220980 w 1059180"/>
              <a:gd name="connsiteY26-702" fmla="*/ 1295400 h 1562100"/>
              <a:gd name="connsiteX27-703" fmla="*/ 205740 w 1059180"/>
              <a:gd name="connsiteY27-704" fmla="*/ 1318260 h 1562100"/>
              <a:gd name="connsiteX28-705" fmla="*/ 182880 w 1059180"/>
              <a:gd name="connsiteY28-706" fmla="*/ 1341120 h 1562100"/>
              <a:gd name="connsiteX29-707" fmla="*/ 152400 w 1059180"/>
              <a:gd name="connsiteY29-708" fmla="*/ 1386840 h 1562100"/>
              <a:gd name="connsiteX30-709" fmla="*/ 121920 w 1059180"/>
              <a:gd name="connsiteY30-710" fmla="*/ 1432560 h 1562100"/>
              <a:gd name="connsiteX31-711" fmla="*/ 106680 w 1059180"/>
              <a:gd name="connsiteY31-712" fmla="*/ 1455420 h 1562100"/>
              <a:gd name="connsiteX32-713" fmla="*/ 60960 w 1059180"/>
              <a:gd name="connsiteY32-714" fmla="*/ 1493520 h 1562100"/>
              <a:gd name="connsiteX33-715" fmla="*/ 22860 w 1059180"/>
              <a:gd name="connsiteY33-716" fmla="*/ 1531620 h 1562100"/>
              <a:gd name="connsiteX34-717" fmla="*/ 7620 w 1059180"/>
              <a:gd name="connsiteY34-718" fmla="*/ 1554480 h 1562100"/>
              <a:gd name="connsiteX35-719" fmla="*/ 0 w 1059180"/>
              <a:gd name="connsiteY35-720" fmla="*/ 1562100 h 1562100"/>
              <a:gd name="connsiteX0-721" fmla="*/ 1059180 w 1059180"/>
              <a:gd name="connsiteY0-722" fmla="*/ 0 h 1562100"/>
              <a:gd name="connsiteX1-723" fmla="*/ 861060 w 1059180"/>
              <a:gd name="connsiteY1-724" fmla="*/ 426720 h 1562100"/>
              <a:gd name="connsiteX2-725" fmla="*/ 830580 w 1059180"/>
              <a:gd name="connsiteY2-726" fmla="*/ 472440 h 1562100"/>
              <a:gd name="connsiteX3-727" fmla="*/ 815340 w 1059180"/>
              <a:gd name="connsiteY3-728" fmla="*/ 502920 h 1562100"/>
              <a:gd name="connsiteX4-729" fmla="*/ 792480 w 1059180"/>
              <a:gd name="connsiteY4-730" fmla="*/ 525780 h 1562100"/>
              <a:gd name="connsiteX5-731" fmla="*/ 769620 w 1059180"/>
              <a:gd name="connsiteY5-732" fmla="*/ 556260 h 1562100"/>
              <a:gd name="connsiteX6-733" fmla="*/ 739140 w 1059180"/>
              <a:gd name="connsiteY6-734" fmla="*/ 601980 h 1562100"/>
              <a:gd name="connsiteX7-735" fmla="*/ 723900 w 1059180"/>
              <a:gd name="connsiteY7-736" fmla="*/ 624840 h 1562100"/>
              <a:gd name="connsiteX8-737" fmla="*/ 701040 w 1059180"/>
              <a:gd name="connsiteY8-738" fmla="*/ 647700 h 1562100"/>
              <a:gd name="connsiteX9-739" fmla="*/ 670560 w 1059180"/>
              <a:gd name="connsiteY9-740" fmla="*/ 693420 h 1562100"/>
              <a:gd name="connsiteX10-741" fmla="*/ 624840 w 1059180"/>
              <a:gd name="connsiteY10-742" fmla="*/ 762000 h 1562100"/>
              <a:gd name="connsiteX11-743" fmla="*/ 579120 w 1059180"/>
              <a:gd name="connsiteY11-744" fmla="*/ 830580 h 1562100"/>
              <a:gd name="connsiteX12-745" fmla="*/ 563880 w 1059180"/>
              <a:gd name="connsiteY12-746" fmla="*/ 853440 h 1562100"/>
              <a:gd name="connsiteX13-747" fmla="*/ 548640 w 1059180"/>
              <a:gd name="connsiteY13-748" fmla="*/ 876300 h 1562100"/>
              <a:gd name="connsiteX14-749" fmla="*/ 510540 w 1059180"/>
              <a:gd name="connsiteY14-750" fmla="*/ 944880 h 1562100"/>
              <a:gd name="connsiteX15-751" fmla="*/ 487680 w 1059180"/>
              <a:gd name="connsiteY15-752" fmla="*/ 967740 h 1562100"/>
              <a:gd name="connsiteX16-753" fmla="*/ 472440 w 1059180"/>
              <a:gd name="connsiteY16-754" fmla="*/ 990600 h 1562100"/>
              <a:gd name="connsiteX17-755" fmla="*/ 449580 w 1059180"/>
              <a:gd name="connsiteY17-756" fmla="*/ 1021080 h 1562100"/>
              <a:gd name="connsiteX18-757" fmla="*/ 434340 w 1059180"/>
              <a:gd name="connsiteY18-758" fmla="*/ 1043940 h 1562100"/>
              <a:gd name="connsiteX19-759" fmla="*/ 411480 w 1059180"/>
              <a:gd name="connsiteY19-760" fmla="*/ 1059180 h 1562100"/>
              <a:gd name="connsiteX20-761" fmla="*/ 381000 w 1059180"/>
              <a:gd name="connsiteY20-762" fmla="*/ 1104900 h 1562100"/>
              <a:gd name="connsiteX21-763" fmla="*/ 335280 w 1059180"/>
              <a:gd name="connsiteY21-764" fmla="*/ 1135380 h 1562100"/>
              <a:gd name="connsiteX22-765" fmla="*/ 304800 w 1059180"/>
              <a:gd name="connsiteY22-766" fmla="*/ 1181100 h 1562100"/>
              <a:gd name="connsiteX23-767" fmla="*/ 281940 w 1059180"/>
              <a:gd name="connsiteY23-768" fmla="*/ 1203960 h 1562100"/>
              <a:gd name="connsiteX24-769" fmla="*/ 251460 w 1059180"/>
              <a:gd name="connsiteY24-770" fmla="*/ 1249680 h 1562100"/>
              <a:gd name="connsiteX25-771" fmla="*/ 220980 w 1059180"/>
              <a:gd name="connsiteY25-772" fmla="*/ 1295400 h 1562100"/>
              <a:gd name="connsiteX26-773" fmla="*/ 205740 w 1059180"/>
              <a:gd name="connsiteY26-774" fmla="*/ 1318260 h 1562100"/>
              <a:gd name="connsiteX27-775" fmla="*/ 182880 w 1059180"/>
              <a:gd name="connsiteY27-776" fmla="*/ 1341120 h 1562100"/>
              <a:gd name="connsiteX28-777" fmla="*/ 152400 w 1059180"/>
              <a:gd name="connsiteY28-778" fmla="*/ 1386840 h 1562100"/>
              <a:gd name="connsiteX29-779" fmla="*/ 121920 w 1059180"/>
              <a:gd name="connsiteY29-780" fmla="*/ 1432560 h 1562100"/>
              <a:gd name="connsiteX30-781" fmla="*/ 106680 w 1059180"/>
              <a:gd name="connsiteY30-782" fmla="*/ 1455420 h 1562100"/>
              <a:gd name="connsiteX31-783" fmla="*/ 60960 w 1059180"/>
              <a:gd name="connsiteY31-784" fmla="*/ 1493520 h 1562100"/>
              <a:gd name="connsiteX32-785" fmla="*/ 22860 w 1059180"/>
              <a:gd name="connsiteY32-786" fmla="*/ 1531620 h 1562100"/>
              <a:gd name="connsiteX33-787" fmla="*/ 7620 w 1059180"/>
              <a:gd name="connsiteY33-788" fmla="*/ 1554480 h 1562100"/>
              <a:gd name="connsiteX34-789" fmla="*/ 0 w 1059180"/>
              <a:gd name="connsiteY34-790" fmla="*/ 1562100 h 1562100"/>
              <a:gd name="connsiteX0-791" fmla="*/ 1059180 w 1059180"/>
              <a:gd name="connsiteY0-792" fmla="*/ 0 h 1562100"/>
              <a:gd name="connsiteX1-793" fmla="*/ 830580 w 1059180"/>
              <a:gd name="connsiteY1-794" fmla="*/ 472440 h 1562100"/>
              <a:gd name="connsiteX2-795" fmla="*/ 815340 w 1059180"/>
              <a:gd name="connsiteY2-796" fmla="*/ 502920 h 1562100"/>
              <a:gd name="connsiteX3-797" fmla="*/ 792480 w 1059180"/>
              <a:gd name="connsiteY3-798" fmla="*/ 525780 h 1562100"/>
              <a:gd name="connsiteX4-799" fmla="*/ 769620 w 1059180"/>
              <a:gd name="connsiteY4-800" fmla="*/ 556260 h 1562100"/>
              <a:gd name="connsiteX5-801" fmla="*/ 739140 w 1059180"/>
              <a:gd name="connsiteY5-802" fmla="*/ 601980 h 1562100"/>
              <a:gd name="connsiteX6-803" fmla="*/ 723900 w 1059180"/>
              <a:gd name="connsiteY6-804" fmla="*/ 624840 h 1562100"/>
              <a:gd name="connsiteX7-805" fmla="*/ 701040 w 1059180"/>
              <a:gd name="connsiteY7-806" fmla="*/ 647700 h 1562100"/>
              <a:gd name="connsiteX8-807" fmla="*/ 670560 w 1059180"/>
              <a:gd name="connsiteY8-808" fmla="*/ 693420 h 1562100"/>
              <a:gd name="connsiteX9-809" fmla="*/ 624840 w 1059180"/>
              <a:gd name="connsiteY9-810" fmla="*/ 762000 h 1562100"/>
              <a:gd name="connsiteX10-811" fmla="*/ 579120 w 1059180"/>
              <a:gd name="connsiteY10-812" fmla="*/ 830580 h 1562100"/>
              <a:gd name="connsiteX11-813" fmla="*/ 563880 w 1059180"/>
              <a:gd name="connsiteY11-814" fmla="*/ 853440 h 1562100"/>
              <a:gd name="connsiteX12-815" fmla="*/ 548640 w 1059180"/>
              <a:gd name="connsiteY12-816" fmla="*/ 876300 h 1562100"/>
              <a:gd name="connsiteX13-817" fmla="*/ 510540 w 1059180"/>
              <a:gd name="connsiteY13-818" fmla="*/ 944880 h 1562100"/>
              <a:gd name="connsiteX14-819" fmla="*/ 487680 w 1059180"/>
              <a:gd name="connsiteY14-820" fmla="*/ 967740 h 1562100"/>
              <a:gd name="connsiteX15-821" fmla="*/ 472440 w 1059180"/>
              <a:gd name="connsiteY15-822" fmla="*/ 990600 h 1562100"/>
              <a:gd name="connsiteX16-823" fmla="*/ 449580 w 1059180"/>
              <a:gd name="connsiteY16-824" fmla="*/ 1021080 h 1562100"/>
              <a:gd name="connsiteX17-825" fmla="*/ 434340 w 1059180"/>
              <a:gd name="connsiteY17-826" fmla="*/ 1043940 h 1562100"/>
              <a:gd name="connsiteX18-827" fmla="*/ 411480 w 1059180"/>
              <a:gd name="connsiteY18-828" fmla="*/ 1059180 h 1562100"/>
              <a:gd name="connsiteX19-829" fmla="*/ 381000 w 1059180"/>
              <a:gd name="connsiteY19-830" fmla="*/ 1104900 h 1562100"/>
              <a:gd name="connsiteX20-831" fmla="*/ 335280 w 1059180"/>
              <a:gd name="connsiteY20-832" fmla="*/ 1135380 h 1562100"/>
              <a:gd name="connsiteX21-833" fmla="*/ 304800 w 1059180"/>
              <a:gd name="connsiteY21-834" fmla="*/ 1181100 h 1562100"/>
              <a:gd name="connsiteX22-835" fmla="*/ 281940 w 1059180"/>
              <a:gd name="connsiteY22-836" fmla="*/ 1203960 h 1562100"/>
              <a:gd name="connsiteX23-837" fmla="*/ 251460 w 1059180"/>
              <a:gd name="connsiteY23-838" fmla="*/ 1249680 h 1562100"/>
              <a:gd name="connsiteX24-839" fmla="*/ 220980 w 1059180"/>
              <a:gd name="connsiteY24-840" fmla="*/ 1295400 h 1562100"/>
              <a:gd name="connsiteX25-841" fmla="*/ 205740 w 1059180"/>
              <a:gd name="connsiteY25-842" fmla="*/ 1318260 h 1562100"/>
              <a:gd name="connsiteX26-843" fmla="*/ 182880 w 1059180"/>
              <a:gd name="connsiteY26-844" fmla="*/ 1341120 h 1562100"/>
              <a:gd name="connsiteX27-845" fmla="*/ 152400 w 1059180"/>
              <a:gd name="connsiteY27-846" fmla="*/ 1386840 h 1562100"/>
              <a:gd name="connsiteX28-847" fmla="*/ 121920 w 1059180"/>
              <a:gd name="connsiteY28-848" fmla="*/ 1432560 h 1562100"/>
              <a:gd name="connsiteX29-849" fmla="*/ 106680 w 1059180"/>
              <a:gd name="connsiteY29-850" fmla="*/ 1455420 h 1562100"/>
              <a:gd name="connsiteX30-851" fmla="*/ 60960 w 1059180"/>
              <a:gd name="connsiteY30-852" fmla="*/ 1493520 h 1562100"/>
              <a:gd name="connsiteX31-853" fmla="*/ 22860 w 1059180"/>
              <a:gd name="connsiteY31-854" fmla="*/ 1531620 h 1562100"/>
              <a:gd name="connsiteX32-855" fmla="*/ 7620 w 1059180"/>
              <a:gd name="connsiteY32-856" fmla="*/ 1554480 h 1562100"/>
              <a:gd name="connsiteX33-857" fmla="*/ 0 w 1059180"/>
              <a:gd name="connsiteY33-858" fmla="*/ 1562100 h 1562100"/>
              <a:gd name="connsiteX0-859" fmla="*/ 1059180 w 1059180"/>
              <a:gd name="connsiteY0-860" fmla="*/ 0 h 1562100"/>
              <a:gd name="connsiteX1-861" fmla="*/ 815340 w 1059180"/>
              <a:gd name="connsiteY1-862" fmla="*/ 502920 h 1562100"/>
              <a:gd name="connsiteX2-863" fmla="*/ 792480 w 1059180"/>
              <a:gd name="connsiteY2-864" fmla="*/ 525780 h 1562100"/>
              <a:gd name="connsiteX3-865" fmla="*/ 769620 w 1059180"/>
              <a:gd name="connsiteY3-866" fmla="*/ 556260 h 1562100"/>
              <a:gd name="connsiteX4-867" fmla="*/ 739140 w 1059180"/>
              <a:gd name="connsiteY4-868" fmla="*/ 601980 h 1562100"/>
              <a:gd name="connsiteX5-869" fmla="*/ 723900 w 1059180"/>
              <a:gd name="connsiteY5-870" fmla="*/ 624840 h 1562100"/>
              <a:gd name="connsiteX6-871" fmla="*/ 701040 w 1059180"/>
              <a:gd name="connsiteY6-872" fmla="*/ 647700 h 1562100"/>
              <a:gd name="connsiteX7-873" fmla="*/ 670560 w 1059180"/>
              <a:gd name="connsiteY7-874" fmla="*/ 693420 h 1562100"/>
              <a:gd name="connsiteX8-875" fmla="*/ 624840 w 1059180"/>
              <a:gd name="connsiteY8-876" fmla="*/ 762000 h 1562100"/>
              <a:gd name="connsiteX9-877" fmla="*/ 579120 w 1059180"/>
              <a:gd name="connsiteY9-878" fmla="*/ 830580 h 1562100"/>
              <a:gd name="connsiteX10-879" fmla="*/ 563880 w 1059180"/>
              <a:gd name="connsiteY10-880" fmla="*/ 853440 h 1562100"/>
              <a:gd name="connsiteX11-881" fmla="*/ 548640 w 1059180"/>
              <a:gd name="connsiteY11-882" fmla="*/ 876300 h 1562100"/>
              <a:gd name="connsiteX12-883" fmla="*/ 510540 w 1059180"/>
              <a:gd name="connsiteY12-884" fmla="*/ 944880 h 1562100"/>
              <a:gd name="connsiteX13-885" fmla="*/ 487680 w 1059180"/>
              <a:gd name="connsiteY13-886" fmla="*/ 967740 h 1562100"/>
              <a:gd name="connsiteX14-887" fmla="*/ 472440 w 1059180"/>
              <a:gd name="connsiteY14-888" fmla="*/ 990600 h 1562100"/>
              <a:gd name="connsiteX15-889" fmla="*/ 449580 w 1059180"/>
              <a:gd name="connsiteY15-890" fmla="*/ 1021080 h 1562100"/>
              <a:gd name="connsiteX16-891" fmla="*/ 434340 w 1059180"/>
              <a:gd name="connsiteY16-892" fmla="*/ 1043940 h 1562100"/>
              <a:gd name="connsiteX17-893" fmla="*/ 411480 w 1059180"/>
              <a:gd name="connsiteY17-894" fmla="*/ 1059180 h 1562100"/>
              <a:gd name="connsiteX18-895" fmla="*/ 381000 w 1059180"/>
              <a:gd name="connsiteY18-896" fmla="*/ 1104900 h 1562100"/>
              <a:gd name="connsiteX19-897" fmla="*/ 335280 w 1059180"/>
              <a:gd name="connsiteY19-898" fmla="*/ 1135380 h 1562100"/>
              <a:gd name="connsiteX20-899" fmla="*/ 304800 w 1059180"/>
              <a:gd name="connsiteY20-900" fmla="*/ 1181100 h 1562100"/>
              <a:gd name="connsiteX21-901" fmla="*/ 281940 w 1059180"/>
              <a:gd name="connsiteY21-902" fmla="*/ 1203960 h 1562100"/>
              <a:gd name="connsiteX22-903" fmla="*/ 251460 w 1059180"/>
              <a:gd name="connsiteY22-904" fmla="*/ 1249680 h 1562100"/>
              <a:gd name="connsiteX23-905" fmla="*/ 220980 w 1059180"/>
              <a:gd name="connsiteY23-906" fmla="*/ 1295400 h 1562100"/>
              <a:gd name="connsiteX24-907" fmla="*/ 205740 w 1059180"/>
              <a:gd name="connsiteY24-908" fmla="*/ 1318260 h 1562100"/>
              <a:gd name="connsiteX25-909" fmla="*/ 182880 w 1059180"/>
              <a:gd name="connsiteY25-910" fmla="*/ 1341120 h 1562100"/>
              <a:gd name="connsiteX26-911" fmla="*/ 152400 w 1059180"/>
              <a:gd name="connsiteY26-912" fmla="*/ 1386840 h 1562100"/>
              <a:gd name="connsiteX27-913" fmla="*/ 121920 w 1059180"/>
              <a:gd name="connsiteY27-914" fmla="*/ 1432560 h 1562100"/>
              <a:gd name="connsiteX28-915" fmla="*/ 106680 w 1059180"/>
              <a:gd name="connsiteY28-916" fmla="*/ 1455420 h 1562100"/>
              <a:gd name="connsiteX29-917" fmla="*/ 60960 w 1059180"/>
              <a:gd name="connsiteY29-918" fmla="*/ 1493520 h 1562100"/>
              <a:gd name="connsiteX30-919" fmla="*/ 22860 w 1059180"/>
              <a:gd name="connsiteY30-920" fmla="*/ 1531620 h 1562100"/>
              <a:gd name="connsiteX31-921" fmla="*/ 7620 w 1059180"/>
              <a:gd name="connsiteY31-922" fmla="*/ 1554480 h 1562100"/>
              <a:gd name="connsiteX32-923" fmla="*/ 0 w 1059180"/>
              <a:gd name="connsiteY32-924" fmla="*/ 1562100 h 1562100"/>
              <a:gd name="connsiteX0-925" fmla="*/ 1059180 w 1059180"/>
              <a:gd name="connsiteY0-926" fmla="*/ 0 h 1562100"/>
              <a:gd name="connsiteX1-927" fmla="*/ 815340 w 1059180"/>
              <a:gd name="connsiteY1-928" fmla="*/ 502920 h 1562100"/>
              <a:gd name="connsiteX2-929" fmla="*/ 792480 w 1059180"/>
              <a:gd name="connsiteY2-930" fmla="*/ 525780 h 1562100"/>
              <a:gd name="connsiteX3-931" fmla="*/ 769620 w 1059180"/>
              <a:gd name="connsiteY3-932" fmla="*/ 556260 h 1562100"/>
              <a:gd name="connsiteX4-933" fmla="*/ 739140 w 1059180"/>
              <a:gd name="connsiteY4-934" fmla="*/ 601980 h 1562100"/>
              <a:gd name="connsiteX5-935" fmla="*/ 723900 w 1059180"/>
              <a:gd name="connsiteY5-936" fmla="*/ 624840 h 1562100"/>
              <a:gd name="connsiteX6-937" fmla="*/ 701040 w 1059180"/>
              <a:gd name="connsiteY6-938" fmla="*/ 647700 h 1562100"/>
              <a:gd name="connsiteX7-939" fmla="*/ 670560 w 1059180"/>
              <a:gd name="connsiteY7-940" fmla="*/ 693420 h 1562100"/>
              <a:gd name="connsiteX8-941" fmla="*/ 624840 w 1059180"/>
              <a:gd name="connsiteY8-942" fmla="*/ 762000 h 1562100"/>
              <a:gd name="connsiteX9-943" fmla="*/ 579120 w 1059180"/>
              <a:gd name="connsiteY9-944" fmla="*/ 830580 h 1562100"/>
              <a:gd name="connsiteX10-945" fmla="*/ 563880 w 1059180"/>
              <a:gd name="connsiteY10-946" fmla="*/ 853440 h 1562100"/>
              <a:gd name="connsiteX11-947" fmla="*/ 548640 w 1059180"/>
              <a:gd name="connsiteY11-948" fmla="*/ 876300 h 1562100"/>
              <a:gd name="connsiteX12-949" fmla="*/ 510540 w 1059180"/>
              <a:gd name="connsiteY12-950" fmla="*/ 944880 h 1562100"/>
              <a:gd name="connsiteX13-951" fmla="*/ 487680 w 1059180"/>
              <a:gd name="connsiteY13-952" fmla="*/ 967740 h 1562100"/>
              <a:gd name="connsiteX14-953" fmla="*/ 472440 w 1059180"/>
              <a:gd name="connsiteY14-954" fmla="*/ 990600 h 1562100"/>
              <a:gd name="connsiteX15-955" fmla="*/ 449580 w 1059180"/>
              <a:gd name="connsiteY15-956" fmla="*/ 1021080 h 1562100"/>
              <a:gd name="connsiteX16-957" fmla="*/ 434340 w 1059180"/>
              <a:gd name="connsiteY16-958" fmla="*/ 1043940 h 1562100"/>
              <a:gd name="connsiteX17-959" fmla="*/ 411480 w 1059180"/>
              <a:gd name="connsiteY17-960" fmla="*/ 1059180 h 1562100"/>
              <a:gd name="connsiteX18-961" fmla="*/ 381000 w 1059180"/>
              <a:gd name="connsiteY18-962" fmla="*/ 1104900 h 1562100"/>
              <a:gd name="connsiteX19-963" fmla="*/ 335280 w 1059180"/>
              <a:gd name="connsiteY19-964" fmla="*/ 1135380 h 1562100"/>
              <a:gd name="connsiteX20-965" fmla="*/ 304800 w 1059180"/>
              <a:gd name="connsiteY20-966" fmla="*/ 1181100 h 1562100"/>
              <a:gd name="connsiteX21-967" fmla="*/ 281940 w 1059180"/>
              <a:gd name="connsiteY21-968" fmla="*/ 1203960 h 1562100"/>
              <a:gd name="connsiteX22-969" fmla="*/ 251460 w 1059180"/>
              <a:gd name="connsiteY22-970" fmla="*/ 1249680 h 1562100"/>
              <a:gd name="connsiteX23-971" fmla="*/ 220980 w 1059180"/>
              <a:gd name="connsiteY23-972" fmla="*/ 1295400 h 1562100"/>
              <a:gd name="connsiteX24-973" fmla="*/ 205740 w 1059180"/>
              <a:gd name="connsiteY24-974" fmla="*/ 1318260 h 1562100"/>
              <a:gd name="connsiteX25-975" fmla="*/ 182880 w 1059180"/>
              <a:gd name="connsiteY25-976" fmla="*/ 1341120 h 1562100"/>
              <a:gd name="connsiteX26-977" fmla="*/ 152400 w 1059180"/>
              <a:gd name="connsiteY26-978" fmla="*/ 1386840 h 1562100"/>
              <a:gd name="connsiteX27-979" fmla="*/ 121920 w 1059180"/>
              <a:gd name="connsiteY27-980" fmla="*/ 1432560 h 1562100"/>
              <a:gd name="connsiteX28-981" fmla="*/ 106680 w 1059180"/>
              <a:gd name="connsiteY28-982" fmla="*/ 1455420 h 1562100"/>
              <a:gd name="connsiteX29-983" fmla="*/ 60960 w 1059180"/>
              <a:gd name="connsiteY29-984" fmla="*/ 1493520 h 1562100"/>
              <a:gd name="connsiteX30-985" fmla="*/ 7620 w 1059180"/>
              <a:gd name="connsiteY30-986" fmla="*/ 1554480 h 1562100"/>
              <a:gd name="connsiteX31-987" fmla="*/ 0 w 1059180"/>
              <a:gd name="connsiteY31-988" fmla="*/ 1562100 h 1562100"/>
              <a:gd name="connsiteX0-989" fmla="*/ 1059180 w 1059180"/>
              <a:gd name="connsiteY0-990" fmla="*/ 0 h 1562100"/>
              <a:gd name="connsiteX1-991" fmla="*/ 815340 w 1059180"/>
              <a:gd name="connsiteY1-992" fmla="*/ 502920 h 1562100"/>
              <a:gd name="connsiteX2-993" fmla="*/ 792480 w 1059180"/>
              <a:gd name="connsiteY2-994" fmla="*/ 525780 h 1562100"/>
              <a:gd name="connsiteX3-995" fmla="*/ 769620 w 1059180"/>
              <a:gd name="connsiteY3-996" fmla="*/ 556260 h 1562100"/>
              <a:gd name="connsiteX4-997" fmla="*/ 739140 w 1059180"/>
              <a:gd name="connsiteY4-998" fmla="*/ 601980 h 1562100"/>
              <a:gd name="connsiteX5-999" fmla="*/ 723900 w 1059180"/>
              <a:gd name="connsiteY5-1000" fmla="*/ 624840 h 1562100"/>
              <a:gd name="connsiteX6-1001" fmla="*/ 701040 w 1059180"/>
              <a:gd name="connsiteY6-1002" fmla="*/ 647700 h 1562100"/>
              <a:gd name="connsiteX7-1003" fmla="*/ 670560 w 1059180"/>
              <a:gd name="connsiteY7-1004" fmla="*/ 693420 h 1562100"/>
              <a:gd name="connsiteX8-1005" fmla="*/ 624840 w 1059180"/>
              <a:gd name="connsiteY8-1006" fmla="*/ 762000 h 1562100"/>
              <a:gd name="connsiteX9-1007" fmla="*/ 579120 w 1059180"/>
              <a:gd name="connsiteY9-1008" fmla="*/ 830580 h 1562100"/>
              <a:gd name="connsiteX10-1009" fmla="*/ 563880 w 1059180"/>
              <a:gd name="connsiteY10-1010" fmla="*/ 853440 h 1562100"/>
              <a:gd name="connsiteX11-1011" fmla="*/ 548640 w 1059180"/>
              <a:gd name="connsiteY11-1012" fmla="*/ 876300 h 1562100"/>
              <a:gd name="connsiteX12-1013" fmla="*/ 510540 w 1059180"/>
              <a:gd name="connsiteY12-1014" fmla="*/ 944880 h 1562100"/>
              <a:gd name="connsiteX13-1015" fmla="*/ 487680 w 1059180"/>
              <a:gd name="connsiteY13-1016" fmla="*/ 967740 h 1562100"/>
              <a:gd name="connsiteX14-1017" fmla="*/ 472440 w 1059180"/>
              <a:gd name="connsiteY14-1018" fmla="*/ 990600 h 1562100"/>
              <a:gd name="connsiteX15-1019" fmla="*/ 449580 w 1059180"/>
              <a:gd name="connsiteY15-1020" fmla="*/ 1021080 h 1562100"/>
              <a:gd name="connsiteX16-1021" fmla="*/ 434340 w 1059180"/>
              <a:gd name="connsiteY16-1022" fmla="*/ 1043940 h 1562100"/>
              <a:gd name="connsiteX17-1023" fmla="*/ 411480 w 1059180"/>
              <a:gd name="connsiteY17-1024" fmla="*/ 1059180 h 1562100"/>
              <a:gd name="connsiteX18-1025" fmla="*/ 381000 w 1059180"/>
              <a:gd name="connsiteY18-1026" fmla="*/ 1104900 h 1562100"/>
              <a:gd name="connsiteX19-1027" fmla="*/ 335280 w 1059180"/>
              <a:gd name="connsiteY19-1028" fmla="*/ 1135380 h 1562100"/>
              <a:gd name="connsiteX20-1029" fmla="*/ 304800 w 1059180"/>
              <a:gd name="connsiteY20-1030" fmla="*/ 1181100 h 1562100"/>
              <a:gd name="connsiteX21-1031" fmla="*/ 281940 w 1059180"/>
              <a:gd name="connsiteY21-1032" fmla="*/ 1203960 h 1562100"/>
              <a:gd name="connsiteX22-1033" fmla="*/ 251460 w 1059180"/>
              <a:gd name="connsiteY22-1034" fmla="*/ 1249680 h 1562100"/>
              <a:gd name="connsiteX23-1035" fmla="*/ 220980 w 1059180"/>
              <a:gd name="connsiteY23-1036" fmla="*/ 1295400 h 1562100"/>
              <a:gd name="connsiteX24-1037" fmla="*/ 205740 w 1059180"/>
              <a:gd name="connsiteY24-1038" fmla="*/ 1318260 h 1562100"/>
              <a:gd name="connsiteX25-1039" fmla="*/ 182880 w 1059180"/>
              <a:gd name="connsiteY25-1040" fmla="*/ 1341120 h 1562100"/>
              <a:gd name="connsiteX26-1041" fmla="*/ 152400 w 1059180"/>
              <a:gd name="connsiteY26-1042" fmla="*/ 1386840 h 1562100"/>
              <a:gd name="connsiteX27-1043" fmla="*/ 121920 w 1059180"/>
              <a:gd name="connsiteY27-1044" fmla="*/ 1432560 h 1562100"/>
              <a:gd name="connsiteX28-1045" fmla="*/ 106680 w 1059180"/>
              <a:gd name="connsiteY28-1046" fmla="*/ 1455420 h 1562100"/>
              <a:gd name="connsiteX29-1047" fmla="*/ 7620 w 1059180"/>
              <a:gd name="connsiteY29-1048" fmla="*/ 1554480 h 1562100"/>
              <a:gd name="connsiteX30-1049" fmla="*/ 0 w 1059180"/>
              <a:gd name="connsiteY30-1050" fmla="*/ 1562100 h 1562100"/>
              <a:gd name="connsiteX0-1051" fmla="*/ 1062297 w 1062297"/>
              <a:gd name="connsiteY0-1052" fmla="*/ 0 h 1565760"/>
              <a:gd name="connsiteX1-1053" fmla="*/ 818457 w 1062297"/>
              <a:gd name="connsiteY1-1054" fmla="*/ 502920 h 1565760"/>
              <a:gd name="connsiteX2-1055" fmla="*/ 795597 w 1062297"/>
              <a:gd name="connsiteY2-1056" fmla="*/ 525780 h 1565760"/>
              <a:gd name="connsiteX3-1057" fmla="*/ 772737 w 1062297"/>
              <a:gd name="connsiteY3-1058" fmla="*/ 556260 h 1565760"/>
              <a:gd name="connsiteX4-1059" fmla="*/ 742257 w 1062297"/>
              <a:gd name="connsiteY4-1060" fmla="*/ 601980 h 1565760"/>
              <a:gd name="connsiteX5-1061" fmla="*/ 727017 w 1062297"/>
              <a:gd name="connsiteY5-1062" fmla="*/ 624840 h 1565760"/>
              <a:gd name="connsiteX6-1063" fmla="*/ 704157 w 1062297"/>
              <a:gd name="connsiteY6-1064" fmla="*/ 647700 h 1565760"/>
              <a:gd name="connsiteX7-1065" fmla="*/ 673677 w 1062297"/>
              <a:gd name="connsiteY7-1066" fmla="*/ 693420 h 1565760"/>
              <a:gd name="connsiteX8-1067" fmla="*/ 627957 w 1062297"/>
              <a:gd name="connsiteY8-1068" fmla="*/ 762000 h 1565760"/>
              <a:gd name="connsiteX9-1069" fmla="*/ 582237 w 1062297"/>
              <a:gd name="connsiteY9-1070" fmla="*/ 830580 h 1565760"/>
              <a:gd name="connsiteX10-1071" fmla="*/ 566997 w 1062297"/>
              <a:gd name="connsiteY10-1072" fmla="*/ 853440 h 1565760"/>
              <a:gd name="connsiteX11-1073" fmla="*/ 551757 w 1062297"/>
              <a:gd name="connsiteY11-1074" fmla="*/ 876300 h 1565760"/>
              <a:gd name="connsiteX12-1075" fmla="*/ 513657 w 1062297"/>
              <a:gd name="connsiteY12-1076" fmla="*/ 944880 h 1565760"/>
              <a:gd name="connsiteX13-1077" fmla="*/ 490797 w 1062297"/>
              <a:gd name="connsiteY13-1078" fmla="*/ 967740 h 1565760"/>
              <a:gd name="connsiteX14-1079" fmla="*/ 475557 w 1062297"/>
              <a:gd name="connsiteY14-1080" fmla="*/ 990600 h 1565760"/>
              <a:gd name="connsiteX15-1081" fmla="*/ 452697 w 1062297"/>
              <a:gd name="connsiteY15-1082" fmla="*/ 1021080 h 1565760"/>
              <a:gd name="connsiteX16-1083" fmla="*/ 437457 w 1062297"/>
              <a:gd name="connsiteY16-1084" fmla="*/ 1043940 h 1565760"/>
              <a:gd name="connsiteX17-1085" fmla="*/ 414597 w 1062297"/>
              <a:gd name="connsiteY17-1086" fmla="*/ 1059180 h 1565760"/>
              <a:gd name="connsiteX18-1087" fmla="*/ 384117 w 1062297"/>
              <a:gd name="connsiteY18-1088" fmla="*/ 1104900 h 1565760"/>
              <a:gd name="connsiteX19-1089" fmla="*/ 338397 w 1062297"/>
              <a:gd name="connsiteY19-1090" fmla="*/ 1135380 h 1565760"/>
              <a:gd name="connsiteX20-1091" fmla="*/ 307917 w 1062297"/>
              <a:gd name="connsiteY20-1092" fmla="*/ 1181100 h 1565760"/>
              <a:gd name="connsiteX21-1093" fmla="*/ 285057 w 1062297"/>
              <a:gd name="connsiteY21-1094" fmla="*/ 1203960 h 1565760"/>
              <a:gd name="connsiteX22-1095" fmla="*/ 254577 w 1062297"/>
              <a:gd name="connsiteY22-1096" fmla="*/ 1249680 h 1565760"/>
              <a:gd name="connsiteX23-1097" fmla="*/ 224097 w 1062297"/>
              <a:gd name="connsiteY23-1098" fmla="*/ 1295400 h 1565760"/>
              <a:gd name="connsiteX24-1099" fmla="*/ 208857 w 1062297"/>
              <a:gd name="connsiteY24-1100" fmla="*/ 1318260 h 1565760"/>
              <a:gd name="connsiteX25-1101" fmla="*/ 185997 w 1062297"/>
              <a:gd name="connsiteY25-1102" fmla="*/ 1341120 h 1565760"/>
              <a:gd name="connsiteX26-1103" fmla="*/ 155517 w 1062297"/>
              <a:gd name="connsiteY26-1104" fmla="*/ 1386840 h 1565760"/>
              <a:gd name="connsiteX27-1105" fmla="*/ 125037 w 1062297"/>
              <a:gd name="connsiteY27-1106" fmla="*/ 1432560 h 1565760"/>
              <a:gd name="connsiteX28-1107" fmla="*/ 10737 w 1062297"/>
              <a:gd name="connsiteY28-1108" fmla="*/ 1554480 h 1565760"/>
              <a:gd name="connsiteX29-1109" fmla="*/ 3117 w 1062297"/>
              <a:gd name="connsiteY29-1110" fmla="*/ 1562100 h 1565760"/>
              <a:gd name="connsiteX0-1111" fmla="*/ 1064485 w 1064485"/>
              <a:gd name="connsiteY0-1112" fmla="*/ 0 h 1569064"/>
              <a:gd name="connsiteX1-1113" fmla="*/ 820645 w 1064485"/>
              <a:gd name="connsiteY1-1114" fmla="*/ 502920 h 1569064"/>
              <a:gd name="connsiteX2-1115" fmla="*/ 797785 w 1064485"/>
              <a:gd name="connsiteY2-1116" fmla="*/ 525780 h 1569064"/>
              <a:gd name="connsiteX3-1117" fmla="*/ 774925 w 1064485"/>
              <a:gd name="connsiteY3-1118" fmla="*/ 556260 h 1569064"/>
              <a:gd name="connsiteX4-1119" fmla="*/ 744445 w 1064485"/>
              <a:gd name="connsiteY4-1120" fmla="*/ 601980 h 1569064"/>
              <a:gd name="connsiteX5-1121" fmla="*/ 729205 w 1064485"/>
              <a:gd name="connsiteY5-1122" fmla="*/ 624840 h 1569064"/>
              <a:gd name="connsiteX6-1123" fmla="*/ 706345 w 1064485"/>
              <a:gd name="connsiteY6-1124" fmla="*/ 647700 h 1569064"/>
              <a:gd name="connsiteX7-1125" fmla="*/ 675865 w 1064485"/>
              <a:gd name="connsiteY7-1126" fmla="*/ 693420 h 1569064"/>
              <a:gd name="connsiteX8-1127" fmla="*/ 630145 w 1064485"/>
              <a:gd name="connsiteY8-1128" fmla="*/ 762000 h 1569064"/>
              <a:gd name="connsiteX9-1129" fmla="*/ 584425 w 1064485"/>
              <a:gd name="connsiteY9-1130" fmla="*/ 830580 h 1569064"/>
              <a:gd name="connsiteX10-1131" fmla="*/ 569185 w 1064485"/>
              <a:gd name="connsiteY10-1132" fmla="*/ 853440 h 1569064"/>
              <a:gd name="connsiteX11-1133" fmla="*/ 553945 w 1064485"/>
              <a:gd name="connsiteY11-1134" fmla="*/ 876300 h 1569064"/>
              <a:gd name="connsiteX12-1135" fmla="*/ 515845 w 1064485"/>
              <a:gd name="connsiteY12-1136" fmla="*/ 944880 h 1569064"/>
              <a:gd name="connsiteX13-1137" fmla="*/ 492985 w 1064485"/>
              <a:gd name="connsiteY13-1138" fmla="*/ 967740 h 1569064"/>
              <a:gd name="connsiteX14-1139" fmla="*/ 477745 w 1064485"/>
              <a:gd name="connsiteY14-1140" fmla="*/ 990600 h 1569064"/>
              <a:gd name="connsiteX15-1141" fmla="*/ 454885 w 1064485"/>
              <a:gd name="connsiteY15-1142" fmla="*/ 1021080 h 1569064"/>
              <a:gd name="connsiteX16-1143" fmla="*/ 439645 w 1064485"/>
              <a:gd name="connsiteY16-1144" fmla="*/ 1043940 h 1569064"/>
              <a:gd name="connsiteX17-1145" fmla="*/ 416785 w 1064485"/>
              <a:gd name="connsiteY17-1146" fmla="*/ 1059180 h 1569064"/>
              <a:gd name="connsiteX18-1147" fmla="*/ 386305 w 1064485"/>
              <a:gd name="connsiteY18-1148" fmla="*/ 1104900 h 1569064"/>
              <a:gd name="connsiteX19-1149" fmla="*/ 340585 w 1064485"/>
              <a:gd name="connsiteY19-1150" fmla="*/ 1135380 h 1569064"/>
              <a:gd name="connsiteX20-1151" fmla="*/ 310105 w 1064485"/>
              <a:gd name="connsiteY20-1152" fmla="*/ 1181100 h 1569064"/>
              <a:gd name="connsiteX21-1153" fmla="*/ 287245 w 1064485"/>
              <a:gd name="connsiteY21-1154" fmla="*/ 1203960 h 1569064"/>
              <a:gd name="connsiteX22-1155" fmla="*/ 256765 w 1064485"/>
              <a:gd name="connsiteY22-1156" fmla="*/ 1249680 h 1569064"/>
              <a:gd name="connsiteX23-1157" fmla="*/ 226285 w 1064485"/>
              <a:gd name="connsiteY23-1158" fmla="*/ 1295400 h 1569064"/>
              <a:gd name="connsiteX24-1159" fmla="*/ 211045 w 1064485"/>
              <a:gd name="connsiteY24-1160" fmla="*/ 1318260 h 1569064"/>
              <a:gd name="connsiteX25-1161" fmla="*/ 188185 w 1064485"/>
              <a:gd name="connsiteY25-1162" fmla="*/ 1341120 h 1569064"/>
              <a:gd name="connsiteX26-1163" fmla="*/ 157705 w 1064485"/>
              <a:gd name="connsiteY26-1164" fmla="*/ 1386840 h 1569064"/>
              <a:gd name="connsiteX27-1165" fmla="*/ 12925 w 1064485"/>
              <a:gd name="connsiteY27-1166" fmla="*/ 1554480 h 1569064"/>
              <a:gd name="connsiteX28-1167" fmla="*/ 5305 w 1064485"/>
              <a:gd name="connsiteY28-1168" fmla="*/ 1562100 h 1569064"/>
              <a:gd name="connsiteX0-1169" fmla="*/ 1066699 w 1066699"/>
              <a:gd name="connsiteY0-1170" fmla="*/ 0 h 1572406"/>
              <a:gd name="connsiteX1-1171" fmla="*/ 822859 w 1066699"/>
              <a:gd name="connsiteY1-1172" fmla="*/ 502920 h 1572406"/>
              <a:gd name="connsiteX2-1173" fmla="*/ 799999 w 1066699"/>
              <a:gd name="connsiteY2-1174" fmla="*/ 525780 h 1572406"/>
              <a:gd name="connsiteX3-1175" fmla="*/ 777139 w 1066699"/>
              <a:gd name="connsiteY3-1176" fmla="*/ 556260 h 1572406"/>
              <a:gd name="connsiteX4-1177" fmla="*/ 746659 w 1066699"/>
              <a:gd name="connsiteY4-1178" fmla="*/ 601980 h 1572406"/>
              <a:gd name="connsiteX5-1179" fmla="*/ 731419 w 1066699"/>
              <a:gd name="connsiteY5-1180" fmla="*/ 624840 h 1572406"/>
              <a:gd name="connsiteX6-1181" fmla="*/ 708559 w 1066699"/>
              <a:gd name="connsiteY6-1182" fmla="*/ 647700 h 1572406"/>
              <a:gd name="connsiteX7-1183" fmla="*/ 678079 w 1066699"/>
              <a:gd name="connsiteY7-1184" fmla="*/ 693420 h 1572406"/>
              <a:gd name="connsiteX8-1185" fmla="*/ 632359 w 1066699"/>
              <a:gd name="connsiteY8-1186" fmla="*/ 762000 h 1572406"/>
              <a:gd name="connsiteX9-1187" fmla="*/ 586639 w 1066699"/>
              <a:gd name="connsiteY9-1188" fmla="*/ 830580 h 1572406"/>
              <a:gd name="connsiteX10-1189" fmla="*/ 571399 w 1066699"/>
              <a:gd name="connsiteY10-1190" fmla="*/ 853440 h 1572406"/>
              <a:gd name="connsiteX11-1191" fmla="*/ 556159 w 1066699"/>
              <a:gd name="connsiteY11-1192" fmla="*/ 876300 h 1572406"/>
              <a:gd name="connsiteX12-1193" fmla="*/ 518059 w 1066699"/>
              <a:gd name="connsiteY12-1194" fmla="*/ 944880 h 1572406"/>
              <a:gd name="connsiteX13-1195" fmla="*/ 495199 w 1066699"/>
              <a:gd name="connsiteY13-1196" fmla="*/ 967740 h 1572406"/>
              <a:gd name="connsiteX14-1197" fmla="*/ 479959 w 1066699"/>
              <a:gd name="connsiteY14-1198" fmla="*/ 990600 h 1572406"/>
              <a:gd name="connsiteX15-1199" fmla="*/ 457099 w 1066699"/>
              <a:gd name="connsiteY15-1200" fmla="*/ 1021080 h 1572406"/>
              <a:gd name="connsiteX16-1201" fmla="*/ 441859 w 1066699"/>
              <a:gd name="connsiteY16-1202" fmla="*/ 1043940 h 1572406"/>
              <a:gd name="connsiteX17-1203" fmla="*/ 418999 w 1066699"/>
              <a:gd name="connsiteY17-1204" fmla="*/ 1059180 h 1572406"/>
              <a:gd name="connsiteX18-1205" fmla="*/ 388519 w 1066699"/>
              <a:gd name="connsiteY18-1206" fmla="*/ 1104900 h 1572406"/>
              <a:gd name="connsiteX19-1207" fmla="*/ 342799 w 1066699"/>
              <a:gd name="connsiteY19-1208" fmla="*/ 1135380 h 1572406"/>
              <a:gd name="connsiteX20-1209" fmla="*/ 312319 w 1066699"/>
              <a:gd name="connsiteY20-1210" fmla="*/ 1181100 h 1572406"/>
              <a:gd name="connsiteX21-1211" fmla="*/ 289459 w 1066699"/>
              <a:gd name="connsiteY21-1212" fmla="*/ 1203960 h 1572406"/>
              <a:gd name="connsiteX22-1213" fmla="*/ 258979 w 1066699"/>
              <a:gd name="connsiteY22-1214" fmla="*/ 1249680 h 1572406"/>
              <a:gd name="connsiteX23-1215" fmla="*/ 228499 w 1066699"/>
              <a:gd name="connsiteY23-1216" fmla="*/ 1295400 h 1572406"/>
              <a:gd name="connsiteX24-1217" fmla="*/ 213259 w 1066699"/>
              <a:gd name="connsiteY24-1218" fmla="*/ 1318260 h 1572406"/>
              <a:gd name="connsiteX25-1219" fmla="*/ 190399 w 1066699"/>
              <a:gd name="connsiteY25-1220" fmla="*/ 1341120 h 1572406"/>
              <a:gd name="connsiteX26-1221" fmla="*/ 15139 w 1066699"/>
              <a:gd name="connsiteY26-1222" fmla="*/ 1554480 h 1572406"/>
              <a:gd name="connsiteX27-1223" fmla="*/ 7519 w 1066699"/>
              <a:gd name="connsiteY27-1224" fmla="*/ 1562100 h 1572406"/>
              <a:gd name="connsiteX0-1225" fmla="*/ 1068370 w 1068370"/>
              <a:gd name="connsiteY0-1226" fmla="*/ 0 h 1574084"/>
              <a:gd name="connsiteX1-1227" fmla="*/ 824530 w 1068370"/>
              <a:gd name="connsiteY1-1228" fmla="*/ 502920 h 1574084"/>
              <a:gd name="connsiteX2-1229" fmla="*/ 801670 w 1068370"/>
              <a:gd name="connsiteY2-1230" fmla="*/ 525780 h 1574084"/>
              <a:gd name="connsiteX3-1231" fmla="*/ 778810 w 1068370"/>
              <a:gd name="connsiteY3-1232" fmla="*/ 556260 h 1574084"/>
              <a:gd name="connsiteX4-1233" fmla="*/ 748330 w 1068370"/>
              <a:gd name="connsiteY4-1234" fmla="*/ 601980 h 1574084"/>
              <a:gd name="connsiteX5-1235" fmla="*/ 733090 w 1068370"/>
              <a:gd name="connsiteY5-1236" fmla="*/ 624840 h 1574084"/>
              <a:gd name="connsiteX6-1237" fmla="*/ 710230 w 1068370"/>
              <a:gd name="connsiteY6-1238" fmla="*/ 647700 h 1574084"/>
              <a:gd name="connsiteX7-1239" fmla="*/ 679750 w 1068370"/>
              <a:gd name="connsiteY7-1240" fmla="*/ 693420 h 1574084"/>
              <a:gd name="connsiteX8-1241" fmla="*/ 634030 w 1068370"/>
              <a:gd name="connsiteY8-1242" fmla="*/ 762000 h 1574084"/>
              <a:gd name="connsiteX9-1243" fmla="*/ 588310 w 1068370"/>
              <a:gd name="connsiteY9-1244" fmla="*/ 830580 h 1574084"/>
              <a:gd name="connsiteX10-1245" fmla="*/ 573070 w 1068370"/>
              <a:gd name="connsiteY10-1246" fmla="*/ 853440 h 1574084"/>
              <a:gd name="connsiteX11-1247" fmla="*/ 557830 w 1068370"/>
              <a:gd name="connsiteY11-1248" fmla="*/ 876300 h 1574084"/>
              <a:gd name="connsiteX12-1249" fmla="*/ 519730 w 1068370"/>
              <a:gd name="connsiteY12-1250" fmla="*/ 944880 h 1574084"/>
              <a:gd name="connsiteX13-1251" fmla="*/ 496870 w 1068370"/>
              <a:gd name="connsiteY13-1252" fmla="*/ 967740 h 1574084"/>
              <a:gd name="connsiteX14-1253" fmla="*/ 481630 w 1068370"/>
              <a:gd name="connsiteY14-1254" fmla="*/ 990600 h 1574084"/>
              <a:gd name="connsiteX15-1255" fmla="*/ 458770 w 1068370"/>
              <a:gd name="connsiteY15-1256" fmla="*/ 1021080 h 1574084"/>
              <a:gd name="connsiteX16-1257" fmla="*/ 443530 w 1068370"/>
              <a:gd name="connsiteY16-1258" fmla="*/ 1043940 h 1574084"/>
              <a:gd name="connsiteX17-1259" fmla="*/ 420670 w 1068370"/>
              <a:gd name="connsiteY17-1260" fmla="*/ 1059180 h 1574084"/>
              <a:gd name="connsiteX18-1261" fmla="*/ 390190 w 1068370"/>
              <a:gd name="connsiteY18-1262" fmla="*/ 1104900 h 1574084"/>
              <a:gd name="connsiteX19-1263" fmla="*/ 344470 w 1068370"/>
              <a:gd name="connsiteY19-1264" fmla="*/ 1135380 h 1574084"/>
              <a:gd name="connsiteX20-1265" fmla="*/ 313990 w 1068370"/>
              <a:gd name="connsiteY20-1266" fmla="*/ 1181100 h 1574084"/>
              <a:gd name="connsiteX21-1267" fmla="*/ 291130 w 1068370"/>
              <a:gd name="connsiteY21-1268" fmla="*/ 1203960 h 1574084"/>
              <a:gd name="connsiteX22-1269" fmla="*/ 260650 w 1068370"/>
              <a:gd name="connsiteY22-1270" fmla="*/ 1249680 h 1574084"/>
              <a:gd name="connsiteX23-1271" fmla="*/ 230170 w 1068370"/>
              <a:gd name="connsiteY23-1272" fmla="*/ 1295400 h 1574084"/>
              <a:gd name="connsiteX24-1273" fmla="*/ 214930 w 1068370"/>
              <a:gd name="connsiteY24-1274" fmla="*/ 1318260 h 1574084"/>
              <a:gd name="connsiteX25-1275" fmla="*/ 16810 w 1068370"/>
              <a:gd name="connsiteY25-1276" fmla="*/ 1554480 h 1574084"/>
              <a:gd name="connsiteX26-1277" fmla="*/ 9190 w 1068370"/>
              <a:gd name="connsiteY26-1278" fmla="*/ 1562100 h 1574084"/>
              <a:gd name="connsiteX0-1279" fmla="*/ 1069486 w 1069486"/>
              <a:gd name="connsiteY0-1280" fmla="*/ 0 h 1575765"/>
              <a:gd name="connsiteX1-1281" fmla="*/ 825646 w 1069486"/>
              <a:gd name="connsiteY1-1282" fmla="*/ 502920 h 1575765"/>
              <a:gd name="connsiteX2-1283" fmla="*/ 802786 w 1069486"/>
              <a:gd name="connsiteY2-1284" fmla="*/ 525780 h 1575765"/>
              <a:gd name="connsiteX3-1285" fmla="*/ 779926 w 1069486"/>
              <a:gd name="connsiteY3-1286" fmla="*/ 556260 h 1575765"/>
              <a:gd name="connsiteX4-1287" fmla="*/ 749446 w 1069486"/>
              <a:gd name="connsiteY4-1288" fmla="*/ 601980 h 1575765"/>
              <a:gd name="connsiteX5-1289" fmla="*/ 734206 w 1069486"/>
              <a:gd name="connsiteY5-1290" fmla="*/ 624840 h 1575765"/>
              <a:gd name="connsiteX6-1291" fmla="*/ 711346 w 1069486"/>
              <a:gd name="connsiteY6-1292" fmla="*/ 647700 h 1575765"/>
              <a:gd name="connsiteX7-1293" fmla="*/ 680866 w 1069486"/>
              <a:gd name="connsiteY7-1294" fmla="*/ 693420 h 1575765"/>
              <a:gd name="connsiteX8-1295" fmla="*/ 635146 w 1069486"/>
              <a:gd name="connsiteY8-1296" fmla="*/ 762000 h 1575765"/>
              <a:gd name="connsiteX9-1297" fmla="*/ 589426 w 1069486"/>
              <a:gd name="connsiteY9-1298" fmla="*/ 830580 h 1575765"/>
              <a:gd name="connsiteX10-1299" fmla="*/ 574186 w 1069486"/>
              <a:gd name="connsiteY10-1300" fmla="*/ 853440 h 1575765"/>
              <a:gd name="connsiteX11-1301" fmla="*/ 558946 w 1069486"/>
              <a:gd name="connsiteY11-1302" fmla="*/ 876300 h 1575765"/>
              <a:gd name="connsiteX12-1303" fmla="*/ 520846 w 1069486"/>
              <a:gd name="connsiteY12-1304" fmla="*/ 944880 h 1575765"/>
              <a:gd name="connsiteX13-1305" fmla="*/ 497986 w 1069486"/>
              <a:gd name="connsiteY13-1306" fmla="*/ 967740 h 1575765"/>
              <a:gd name="connsiteX14-1307" fmla="*/ 482746 w 1069486"/>
              <a:gd name="connsiteY14-1308" fmla="*/ 990600 h 1575765"/>
              <a:gd name="connsiteX15-1309" fmla="*/ 459886 w 1069486"/>
              <a:gd name="connsiteY15-1310" fmla="*/ 1021080 h 1575765"/>
              <a:gd name="connsiteX16-1311" fmla="*/ 444646 w 1069486"/>
              <a:gd name="connsiteY16-1312" fmla="*/ 1043940 h 1575765"/>
              <a:gd name="connsiteX17-1313" fmla="*/ 421786 w 1069486"/>
              <a:gd name="connsiteY17-1314" fmla="*/ 1059180 h 1575765"/>
              <a:gd name="connsiteX18-1315" fmla="*/ 391306 w 1069486"/>
              <a:gd name="connsiteY18-1316" fmla="*/ 1104900 h 1575765"/>
              <a:gd name="connsiteX19-1317" fmla="*/ 345586 w 1069486"/>
              <a:gd name="connsiteY19-1318" fmla="*/ 1135380 h 1575765"/>
              <a:gd name="connsiteX20-1319" fmla="*/ 315106 w 1069486"/>
              <a:gd name="connsiteY20-1320" fmla="*/ 1181100 h 1575765"/>
              <a:gd name="connsiteX21-1321" fmla="*/ 292246 w 1069486"/>
              <a:gd name="connsiteY21-1322" fmla="*/ 1203960 h 1575765"/>
              <a:gd name="connsiteX22-1323" fmla="*/ 261766 w 1069486"/>
              <a:gd name="connsiteY22-1324" fmla="*/ 1249680 h 1575765"/>
              <a:gd name="connsiteX23-1325" fmla="*/ 231286 w 1069486"/>
              <a:gd name="connsiteY23-1326" fmla="*/ 1295400 h 1575765"/>
              <a:gd name="connsiteX24-1327" fmla="*/ 17926 w 1069486"/>
              <a:gd name="connsiteY24-1328" fmla="*/ 1554480 h 1575765"/>
              <a:gd name="connsiteX25-1329" fmla="*/ 10306 w 1069486"/>
              <a:gd name="connsiteY25-1330" fmla="*/ 1562100 h 1575765"/>
              <a:gd name="connsiteX0-1331" fmla="*/ 1071724 w 1071724"/>
              <a:gd name="connsiteY0-1332" fmla="*/ 0 h 1579133"/>
              <a:gd name="connsiteX1-1333" fmla="*/ 827884 w 1071724"/>
              <a:gd name="connsiteY1-1334" fmla="*/ 502920 h 1579133"/>
              <a:gd name="connsiteX2-1335" fmla="*/ 805024 w 1071724"/>
              <a:gd name="connsiteY2-1336" fmla="*/ 525780 h 1579133"/>
              <a:gd name="connsiteX3-1337" fmla="*/ 782164 w 1071724"/>
              <a:gd name="connsiteY3-1338" fmla="*/ 556260 h 1579133"/>
              <a:gd name="connsiteX4-1339" fmla="*/ 751684 w 1071724"/>
              <a:gd name="connsiteY4-1340" fmla="*/ 601980 h 1579133"/>
              <a:gd name="connsiteX5-1341" fmla="*/ 736444 w 1071724"/>
              <a:gd name="connsiteY5-1342" fmla="*/ 624840 h 1579133"/>
              <a:gd name="connsiteX6-1343" fmla="*/ 713584 w 1071724"/>
              <a:gd name="connsiteY6-1344" fmla="*/ 647700 h 1579133"/>
              <a:gd name="connsiteX7-1345" fmla="*/ 683104 w 1071724"/>
              <a:gd name="connsiteY7-1346" fmla="*/ 693420 h 1579133"/>
              <a:gd name="connsiteX8-1347" fmla="*/ 637384 w 1071724"/>
              <a:gd name="connsiteY8-1348" fmla="*/ 762000 h 1579133"/>
              <a:gd name="connsiteX9-1349" fmla="*/ 591664 w 1071724"/>
              <a:gd name="connsiteY9-1350" fmla="*/ 830580 h 1579133"/>
              <a:gd name="connsiteX10-1351" fmla="*/ 576424 w 1071724"/>
              <a:gd name="connsiteY10-1352" fmla="*/ 853440 h 1579133"/>
              <a:gd name="connsiteX11-1353" fmla="*/ 561184 w 1071724"/>
              <a:gd name="connsiteY11-1354" fmla="*/ 876300 h 1579133"/>
              <a:gd name="connsiteX12-1355" fmla="*/ 523084 w 1071724"/>
              <a:gd name="connsiteY12-1356" fmla="*/ 944880 h 1579133"/>
              <a:gd name="connsiteX13-1357" fmla="*/ 500224 w 1071724"/>
              <a:gd name="connsiteY13-1358" fmla="*/ 967740 h 1579133"/>
              <a:gd name="connsiteX14-1359" fmla="*/ 484984 w 1071724"/>
              <a:gd name="connsiteY14-1360" fmla="*/ 990600 h 1579133"/>
              <a:gd name="connsiteX15-1361" fmla="*/ 462124 w 1071724"/>
              <a:gd name="connsiteY15-1362" fmla="*/ 1021080 h 1579133"/>
              <a:gd name="connsiteX16-1363" fmla="*/ 446884 w 1071724"/>
              <a:gd name="connsiteY16-1364" fmla="*/ 1043940 h 1579133"/>
              <a:gd name="connsiteX17-1365" fmla="*/ 424024 w 1071724"/>
              <a:gd name="connsiteY17-1366" fmla="*/ 1059180 h 1579133"/>
              <a:gd name="connsiteX18-1367" fmla="*/ 393544 w 1071724"/>
              <a:gd name="connsiteY18-1368" fmla="*/ 1104900 h 1579133"/>
              <a:gd name="connsiteX19-1369" fmla="*/ 347824 w 1071724"/>
              <a:gd name="connsiteY19-1370" fmla="*/ 1135380 h 1579133"/>
              <a:gd name="connsiteX20-1371" fmla="*/ 317344 w 1071724"/>
              <a:gd name="connsiteY20-1372" fmla="*/ 1181100 h 1579133"/>
              <a:gd name="connsiteX21-1373" fmla="*/ 294484 w 1071724"/>
              <a:gd name="connsiteY21-1374" fmla="*/ 1203960 h 1579133"/>
              <a:gd name="connsiteX22-1375" fmla="*/ 264004 w 1071724"/>
              <a:gd name="connsiteY22-1376" fmla="*/ 1249680 h 1579133"/>
              <a:gd name="connsiteX23-1377" fmla="*/ 20174 w 1071724"/>
              <a:gd name="connsiteY23-1378" fmla="*/ 1554480 h 1579133"/>
              <a:gd name="connsiteX24-1379" fmla="*/ 12544 w 1071724"/>
              <a:gd name="connsiteY24-1380" fmla="*/ 1562100 h 1579133"/>
              <a:gd name="connsiteX0-1381" fmla="*/ 1073967 w 1073967"/>
              <a:gd name="connsiteY0-1382" fmla="*/ 0 h 1582506"/>
              <a:gd name="connsiteX1-1383" fmla="*/ 830127 w 1073967"/>
              <a:gd name="connsiteY1-1384" fmla="*/ 502920 h 1582506"/>
              <a:gd name="connsiteX2-1385" fmla="*/ 807267 w 1073967"/>
              <a:gd name="connsiteY2-1386" fmla="*/ 525780 h 1582506"/>
              <a:gd name="connsiteX3-1387" fmla="*/ 784407 w 1073967"/>
              <a:gd name="connsiteY3-1388" fmla="*/ 556260 h 1582506"/>
              <a:gd name="connsiteX4-1389" fmla="*/ 753927 w 1073967"/>
              <a:gd name="connsiteY4-1390" fmla="*/ 601980 h 1582506"/>
              <a:gd name="connsiteX5-1391" fmla="*/ 738687 w 1073967"/>
              <a:gd name="connsiteY5-1392" fmla="*/ 624840 h 1582506"/>
              <a:gd name="connsiteX6-1393" fmla="*/ 715827 w 1073967"/>
              <a:gd name="connsiteY6-1394" fmla="*/ 647700 h 1582506"/>
              <a:gd name="connsiteX7-1395" fmla="*/ 685347 w 1073967"/>
              <a:gd name="connsiteY7-1396" fmla="*/ 693420 h 1582506"/>
              <a:gd name="connsiteX8-1397" fmla="*/ 639627 w 1073967"/>
              <a:gd name="connsiteY8-1398" fmla="*/ 762000 h 1582506"/>
              <a:gd name="connsiteX9-1399" fmla="*/ 593907 w 1073967"/>
              <a:gd name="connsiteY9-1400" fmla="*/ 830580 h 1582506"/>
              <a:gd name="connsiteX10-1401" fmla="*/ 578667 w 1073967"/>
              <a:gd name="connsiteY10-1402" fmla="*/ 853440 h 1582506"/>
              <a:gd name="connsiteX11-1403" fmla="*/ 563427 w 1073967"/>
              <a:gd name="connsiteY11-1404" fmla="*/ 876300 h 1582506"/>
              <a:gd name="connsiteX12-1405" fmla="*/ 525327 w 1073967"/>
              <a:gd name="connsiteY12-1406" fmla="*/ 944880 h 1582506"/>
              <a:gd name="connsiteX13-1407" fmla="*/ 502467 w 1073967"/>
              <a:gd name="connsiteY13-1408" fmla="*/ 967740 h 1582506"/>
              <a:gd name="connsiteX14-1409" fmla="*/ 487227 w 1073967"/>
              <a:gd name="connsiteY14-1410" fmla="*/ 990600 h 1582506"/>
              <a:gd name="connsiteX15-1411" fmla="*/ 464367 w 1073967"/>
              <a:gd name="connsiteY15-1412" fmla="*/ 1021080 h 1582506"/>
              <a:gd name="connsiteX16-1413" fmla="*/ 449127 w 1073967"/>
              <a:gd name="connsiteY16-1414" fmla="*/ 1043940 h 1582506"/>
              <a:gd name="connsiteX17-1415" fmla="*/ 426267 w 1073967"/>
              <a:gd name="connsiteY17-1416" fmla="*/ 1059180 h 1582506"/>
              <a:gd name="connsiteX18-1417" fmla="*/ 395787 w 1073967"/>
              <a:gd name="connsiteY18-1418" fmla="*/ 1104900 h 1582506"/>
              <a:gd name="connsiteX19-1419" fmla="*/ 350067 w 1073967"/>
              <a:gd name="connsiteY19-1420" fmla="*/ 1135380 h 1582506"/>
              <a:gd name="connsiteX20-1421" fmla="*/ 319587 w 1073967"/>
              <a:gd name="connsiteY20-1422" fmla="*/ 1181100 h 1582506"/>
              <a:gd name="connsiteX21-1423" fmla="*/ 296727 w 1073967"/>
              <a:gd name="connsiteY21-1424" fmla="*/ 1203960 h 1582506"/>
              <a:gd name="connsiteX22-1425" fmla="*/ 22407 w 1073967"/>
              <a:gd name="connsiteY22-1426" fmla="*/ 1554480 h 1582506"/>
              <a:gd name="connsiteX23-1427" fmla="*/ 14787 w 1073967"/>
              <a:gd name="connsiteY23-1428" fmla="*/ 1562100 h 1582506"/>
              <a:gd name="connsiteX0-1429" fmla="*/ 1075651 w 1075651"/>
              <a:gd name="connsiteY0-1430" fmla="*/ 0 h 1584194"/>
              <a:gd name="connsiteX1-1431" fmla="*/ 831811 w 1075651"/>
              <a:gd name="connsiteY1-1432" fmla="*/ 502920 h 1584194"/>
              <a:gd name="connsiteX2-1433" fmla="*/ 808951 w 1075651"/>
              <a:gd name="connsiteY2-1434" fmla="*/ 525780 h 1584194"/>
              <a:gd name="connsiteX3-1435" fmla="*/ 786091 w 1075651"/>
              <a:gd name="connsiteY3-1436" fmla="*/ 556260 h 1584194"/>
              <a:gd name="connsiteX4-1437" fmla="*/ 755611 w 1075651"/>
              <a:gd name="connsiteY4-1438" fmla="*/ 601980 h 1584194"/>
              <a:gd name="connsiteX5-1439" fmla="*/ 740371 w 1075651"/>
              <a:gd name="connsiteY5-1440" fmla="*/ 624840 h 1584194"/>
              <a:gd name="connsiteX6-1441" fmla="*/ 717511 w 1075651"/>
              <a:gd name="connsiteY6-1442" fmla="*/ 647700 h 1584194"/>
              <a:gd name="connsiteX7-1443" fmla="*/ 687031 w 1075651"/>
              <a:gd name="connsiteY7-1444" fmla="*/ 693420 h 1584194"/>
              <a:gd name="connsiteX8-1445" fmla="*/ 641311 w 1075651"/>
              <a:gd name="connsiteY8-1446" fmla="*/ 762000 h 1584194"/>
              <a:gd name="connsiteX9-1447" fmla="*/ 595591 w 1075651"/>
              <a:gd name="connsiteY9-1448" fmla="*/ 830580 h 1584194"/>
              <a:gd name="connsiteX10-1449" fmla="*/ 580351 w 1075651"/>
              <a:gd name="connsiteY10-1450" fmla="*/ 853440 h 1584194"/>
              <a:gd name="connsiteX11-1451" fmla="*/ 565111 w 1075651"/>
              <a:gd name="connsiteY11-1452" fmla="*/ 876300 h 1584194"/>
              <a:gd name="connsiteX12-1453" fmla="*/ 527011 w 1075651"/>
              <a:gd name="connsiteY12-1454" fmla="*/ 944880 h 1584194"/>
              <a:gd name="connsiteX13-1455" fmla="*/ 504151 w 1075651"/>
              <a:gd name="connsiteY13-1456" fmla="*/ 967740 h 1584194"/>
              <a:gd name="connsiteX14-1457" fmla="*/ 488911 w 1075651"/>
              <a:gd name="connsiteY14-1458" fmla="*/ 990600 h 1584194"/>
              <a:gd name="connsiteX15-1459" fmla="*/ 466051 w 1075651"/>
              <a:gd name="connsiteY15-1460" fmla="*/ 1021080 h 1584194"/>
              <a:gd name="connsiteX16-1461" fmla="*/ 450811 w 1075651"/>
              <a:gd name="connsiteY16-1462" fmla="*/ 1043940 h 1584194"/>
              <a:gd name="connsiteX17-1463" fmla="*/ 427951 w 1075651"/>
              <a:gd name="connsiteY17-1464" fmla="*/ 1059180 h 1584194"/>
              <a:gd name="connsiteX18-1465" fmla="*/ 397471 w 1075651"/>
              <a:gd name="connsiteY18-1466" fmla="*/ 1104900 h 1584194"/>
              <a:gd name="connsiteX19-1467" fmla="*/ 351751 w 1075651"/>
              <a:gd name="connsiteY19-1468" fmla="*/ 1135380 h 1584194"/>
              <a:gd name="connsiteX20-1469" fmla="*/ 321271 w 1075651"/>
              <a:gd name="connsiteY20-1470" fmla="*/ 1181100 h 1584194"/>
              <a:gd name="connsiteX21-1471" fmla="*/ 24091 w 1075651"/>
              <a:gd name="connsiteY21-1472" fmla="*/ 1554480 h 1584194"/>
              <a:gd name="connsiteX22-1473" fmla="*/ 16471 w 1075651"/>
              <a:gd name="connsiteY22-1474" fmla="*/ 1562100 h 1584194"/>
              <a:gd name="connsiteX0-1475" fmla="*/ 1077899 w 1077899"/>
              <a:gd name="connsiteY0-1476" fmla="*/ 0 h 1587571"/>
              <a:gd name="connsiteX1-1477" fmla="*/ 834059 w 1077899"/>
              <a:gd name="connsiteY1-1478" fmla="*/ 502920 h 1587571"/>
              <a:gd name="connsiteX2-1479" fmla="*/ 811199 w 1077899"/>
              <a:gd name="connsiteY2-1480" fmla="*/ 525780 h 1587571"/>
              <a:gd name="connsiteX3-1481" fmla="*/ 788339 w 1077899"/>
              <a:gd name="connsiteY3-1482" fmla="*/ 556260 h 1587571"/>
              <a:gd name="connsiteX4-1483" fmla="*/ 757859 w 1077899"/>
              <a:gd name="connsiteY4-1484" fmla="*/ 601980 h 1587571"/>
              <a:gd name="connsiteX5-1485" fmla="*/ 742619 w 1077899"/>
              <a:gd name="connsiteY5-1486" fmla="*/ 624840 h 1587571"/>
              <a:gd name="connsiteX6-1487" fmla="*/ 719759 w 1077899"/>
              <a:gd name="connsiteY6-1488" fmla="*/ 647700 h 1587571"/>
              <a:gd name="connsiteX7-1489" fmla="*/ 689279 w 1077899"/>
              <a:gd name="connsiteY7-1490" fmla="*/ 693420 h 1587571"/>
              <a:gd name="connsiteX8-1491" fmla="*/ 643559 w 1077899"/>
              <a:gd name="connsiteY8-1492" fmla="*/ 762000 h 1587571"/>
              <a:gd name="connsiteX9-1493" fmla="*/ 597839 w 1077899"/>
              <a:gd name="connsiteY9-1494" fmla="*/ 830580 h 1587571"/>
              <a:gd name="connsiteX10-1495" fmla="*/ 582599 w 1077899"/>
              <a:gd name="connsiteY10-1496" fmla="*/ 853440 h 1587571"/>
              <a:gd name="connsiteX11-1497" fmla="*/ 567359 w 1077899"/>
              <a:gd name="connsiteY11-1498" fmla="*/ 876300 h 1587571"/>
              <a:gd name="connsiteX12-1499" fmla="*/ 529259 w 1077899"/>
              <a:gd name="connsiteY12-1500" fmla="*/ 944880 h 1587571"/>
              <a:gd name="connsiteX13-1501" fmla="*/ 506399 w 1077899"/>
              <a:gd name="connsiteY13-1502" fmla="*/ 967740 h 1587571"/>
              <a:gd name="connsiteX14-1503" fmla="*/ 491159 w 1077899"/>
              <a:gd name="connsiteY14-1504" fmla="*/ 990600 h 1587571"/>
              <a:gd name="connsiteX15-1505" fmla="*/ 468299 w 1077899"/>
              <a:gd name="connsiteY15-1506" fmla="*/ 1021080 h 1587571"/>
              <a:gd name="connsiteX16-1507" fmla="*/ 453059 w 1077899"/>
              <a:gd name="connsiteY16-1508" fmla="*/ 1043940 h 1587571"/>
              <a:gd name="connsiteX17-1509" fmla="*/ 430199 w 1077899"/>
              <a:gd name="connsiteY17-1510" fmla="*/ 1059180 h 1587571"/>
              <a:gd name="connsiteX18-1511" fmla="*/ 399719 w 1077899"/>
              <a:gd name="connsiteY18-1512" fmla="*/ 1104900 h 1587571"/>
              <a:gd name="connsiteX19-1513" fmla="*/ 353999 w 1077899"/>
              <a:gd name="connsiteY19-1514" fmla="*/ 1135380 h 1587571"/>
              <a:gd name="connsiteX20-1515" fmla="*/ 26339 w 1077899"/>
              <a:gd name="connsiteY20-1516" fmla="*/ 1554480 h 1587571"/>
              <a:gd name="connsiteX21-1517" fmla="*/ 18719 w 1077899"/>
              <a:gd name="connsiteY21-1518" fmla="*/ 1562100 h 1587571"/>
              <a:gd name="connsiteX0-1519" fmla="*/ 1081274 w 1081274"/>
              <a:gd name="connsiteY0-1520" fmla="*/ 0 h 1589824"/>
              <a:gd name="connsiteX1-1521" fmla="*/ 837434 w 1081274"/>
              <a:gd name="connsiteY1-1522" fmla="*/ 502920 h 1589824"/>
              <a:gd name="connsiteX2-1523" fmla="*/ 814574 w 1081274"/>
              <a:gd name="connsiteY2-1524" fmla="*/ 525780 h 1589824"/>
              <a:gd name="connsiteX3-1525" fmla="*/ 791714 w 1081274"/>
              <a:gd name="connsiteY3-1526" fmla="*/ 556260 h 1589824"/>
              <a:gd name="connsiteX4-1527" fmla="*/ 761234 w 1081274"/>
              <a:gd name="connsiteY4-1528" fmla="*/ 601980 h 1589824"/>
              <a:gd name="connsiteX5-1529" fmla="*/ 745994 w 1081274"/>
              <a:gd name="connsiteY5-1530" fmla="*/ 624840 h 1589824"/>
              <a:gd name="connsiteX6-1531" fmla="*/ 723134 w 1081274"/>
              <a:gd name="connsiteY6-1532" fmla="*/ 647700 h 1589824"/>
              <a:gd name="connsiteX7-1533" fmla="*/ 692654 w 1081274"/>
              <a:gd name="connsiteY7-1534" fmla="*/ 693420 h 1589824"/>
              <a:gd name="connsiteX8-1535" fmla="*/ 646934 w 1081274"/>
              <a:gd name="connsiteY8-1536" fmla="*/ 762000 h 1589824"/>
              <a:gd name="connsiteX9-1537" fmla="*/ 601214 w 1081274"/>
              <a:gd name="connsiteY9-1538" fmla="*/ 830580 h 1589824"/>
              <a:gd name="connsiteX10-1539" fmla="*/ 585974 w 1081274"/>
              <a:gd name="connsiteY10-1540" fmla="*/ 853440 h 1589824"/>
              <a:gd name="connsiteX11-1541" fmla="*/ 570734 w 1081274"/>
              <a:gd name="connsiteY11-1542" fmla="*/ 876300 h 1589824"/>
              <a:gd name="connsiteX12-1543" fmla="*/ 532634 w 1081274"/>
              <a:gd name="connsiteY12-1544" fmla="*/ 944880 h 1589824"/>
              <a:gd name="connsiteX13-1545" fmla="*/ 509774 w 1081274"/>
              <a:gd name="connsiteY13-1546" fmla="*/ 967740 h 1589824"/>
              <a:gd name="connsiteX14-1547" fmla="*/ 494534 w 1081274"/>
              <a:gd name="connsiteY14-1548" fmla="*/ 990600 h 1589824"/>
              <a:gd name="connsiteX15-1549" fmla="*/ 471674 w 1081274"/>
              <a:gd name="connsiteY15-1550" fmla="*/ 1021080 h 1589824"/>
              <a:gd name="connsiteX16-1551" fmla="*/ 456434 w 1081274"/>
              <a:gd name="connsiteY16-1552" fmla="*/ 1043940 h 1589824"/>
              <a:gd name="connsiteX17-1553" fmla="*/ 433574 w 1081274"/>
              <a:gd name="connsiteY17-1554" fmla="*/ 1059180 h 1589824"/>
              <a:gd name="connsiteX18-1555" fmla="*/ 403094 w 1081274"/>
              <a:gd name="connsiteY18-1556" fmla="*/ 1104900 h 1589824"/>
              <a:gd name="connsiteX19-1557" fmla="*/ 29714 w 1081274"/>
              <a:gd name="connsiteY19-1558" fmla="*/ 1554480 h 1589824"/>
              <a:gd name="connsiteX20-1559" fmla="*/ 22094 w 1081274"/>
              <a:gd name="connsiteY20-1560" fmla="*/ 1562100 h 1589824"/>
              <a:gd name="connsiteX0-1561" fmla="*/ 1083525 w 1083525"/>
              <a:gd name="connsiteY0-1562" fmla="*/ 0 h 1593204"/>
              <a:gd name="connsiteX1-1563" fmla="*/ 839685 w 1083525"/>
              <a:gd name="connsiteY1-1564" fmla="*/ 502920 h 1593204"/>
              <a:gd name="connsiteX2-1565" fmla="*/ 816825 w 1083525"/>
              <a:gd name="connsiteY2-1566" fmla="*/ 525780 h 1593204"/>
              <a:gd name="connsiteX3-1567" fmla="*/ 793965 w 1083525"/>
              <a:gd name="connsiteY3-1568" fmla="*/ 556260 h 1593204"/>
              <a:gd name="connsiteX4-1569" fmla="*/ 763485 w 1083525"/>
              <a:gd name="connsiteY4-1570" fmla="*/ 601980 h 1593204"/>
              <a:gd name="connsiteX5-1571" fmla="*/ 748245 w 1083525"/>
              <a:gd name="connsiteY5-1572" fmla="*/ 624840 h 1593204"/>
              <a:gd name="connsiteX6-1573" fmla="*/ 725385 w 1083525"/>
              <a:gd name="connsiteY6-1574" fmla="*/ 647700 h 1593204"/>
              <a:gd name="connsiteX7-1575" fmla="*/ 694905 w 1083525"/>
              <a:gd name="connsiteY7-1576" fmla="*/ 693420 h 1593204"/>
              <a:gd name="connsiteX8-1577" fmla="*/ 649185 w 1083525"/>
              <a:gd name="connsiteY8-1578" fmla="*/ 762000 h 1593204"/>
              <a:gd name="connsiteX9-1579" fmla="*/ 603465 w 1083525"/>
              <a:gd name="connsiteY9-1580" fmla="*/ 830580 h 1593204"/>
              <a:gd name="connsiteX10-1581" fmla="*/ 588225 w 1083525"/>
              <a:gd name="connsiteY10-1582" fmla="*/ 853440 h 1593204"/>
              <a:gd name="connsiteX11-1583" fmla="*/ 572985 w 1083525"/>
              <a:gd name="connsiteY11-1584" fmla="*/ 876300 h 1593204"/>
              <a:gd name="connsiteX12-1585" fmla="*/ 534885 w 1083525"/>
              <a:gd name="connsiteY12-1586" fmla="*/ 944880 h 1593204"/>
              <a:gd name="connsiteX13-1587" fmla="*/ 512025 w 1083525"/>
              <a:gd name="connsiteY13-1588" fmla="*/ 967740 h 1593204"/>
              <a:gd name="connsiteX14-1589" fmla="*/ 496785 w 1083525"/>
              <a:gd name="connsiteY14-1590" fmla="*/ 990600 h 1593204"/>
              <a:gd name="connsiteX15-1591" fmla="*/ 473925 w 1083525"/>
              <a:gd name="connsiteY15-1592" fmla="*/ 1021080 h 1593204"/>
              <a:gd name="connsiteX16-1593" fmla="*/ 458685 w 1083525"/>
              <a:gd name="connsiteY16-1594" fmla="*/ 1043940 h 1593204"/>
              <a:gd name="connsiteX17-1595" fmla="*/ 435825 w 1083525"/>
              <a:gd name="connsiteY17-1596" fmla="*/ 1059180 h 1593204"/>
              <a:gd name="connsiteX18-1597" fmla="*/ 31965 w 1083525"/>
              <a:gd name="connsiteY18-1598" fmla="*/ 1554480 h 1593204"/>
              <a:gd name="connsiteX19-1599" fmla="*/ 24345 w 1083525"/>
              <a:gd name="connsiteY19-1600" fmla="*/ 1562100 h 1593204"/>
              <a:gd name="connsiteX0-1601" fmla="*/ 1085215 w 1085215"/>
              <a:gd name="connsiteY0-1602" fmla="*/ 0 h 1594331"/>
              <a:gd name="connsiteX1-1603" fmla="*/ 841375 w 1085215"/>
              <a:gd name="connsiteY1-1604" fmla="*/ 502920 h 1594331"/>
              <a:gd name="connsiteX2-1605" fmla="*/ 818515 w 1085215"/>
              <a:gd name="connsiteY2-1606" fmla="*/ 525780 h 1594331"/>
              <a:gd name="connsiteX3-1607" fmla="*/ 795655 w 1085215"/>
              <a:gd name="connsiteY3-1608" fmla="*/ 556260 h 1594331"/>
              <a:gd name="connsiteX4-1609" fmla="*/ 765175 w 1085215"/>
              <a:gd name="connsiteY4-1610" fmla="*/ 601980 h 1594331"/>
              <a:gd name="connsiteX5-1611" fmla="*/ 749935 w 1085215"/>
              <a:gd name="connsiteY5-1612" fmla="*/ 624840 h 1594331"/>
              <a:gd name="connsiteX6-1613" fmla="*/ 727075 w 1085215"/>
              <a:gd name="connsiteY6-1614" fmla="*/ 647700 h 1594331"/>
              <a:gd name="connsiteX7-1615" fmla="*/ 696595 w 1085215"/>
              <a:gd name="connsiteY7-1616" fmla="*/ 693420 h 1594331"/>
              <a:gd name="connsiteX8-1617" fmla="*/ 650875 w 1085215"/>
              <a:gd name="connsiteY8-1618" fmla="*/ 762000 h 1594331"/>
              <a:gd name="connsiteX9-1619" fmla="*/ 605155 w 1085215"/>
              <a:gd name="connsiteY9-1620" fmla="*/ 830580 h 1594331"/>
              <a:gd name="connsiteX10-1621" fmla="*/ 589915 w 1085215"/>
              <a:gd name="connsiteY10-1622" fmla="*/ 853440 h 1594331"/>
              <a:gd name="connsiteX11-1623" fmla="*/ 574675 w 1085215"/>
              <a:gd name="connsiteY11-1624" fmla="*/ 876300 h 1594331"/>
              <a:gd name="connsiteX12-1625" fmla="*/ 536575 w 1085215"/>
              <a:gd name="connsiteY12-1626" fmla="*/ 944880 h 1594331"/>
              <a:gd name="connsiteX13-1627" fmla="*/ 513715 w 1085215"/>
              <a:gd name="connsiteY13-1628" fmla="*/ 967740 h 1594331"/>
              <a:gd name="connsiteX14-1629" fmla="*/ 498475 w 1085215"/>
              <a:gd name="connsiteY14-1630" fmla="*/ 990600 h 1594331"/>
              <a:gd name="connsiteX15-1631" fmla="*/ 475615 w 1085215"/>
              <a:gd name="connsiteY15-1632" fmla="*/ 1021080 h 1594331"/>
              <a:gd name="connsiteX16-1633" fmla="*/ 460375 w 1085215"/>
              <a:gd name="connsiteY16-1634" fmla="*/ 1043940 h 1594331"/>
              <a:gd name="connsiteX17-1635" fmla="*/ 33655 w 1085215"/>
              <a:gd name="connsiteY17-1636" fmla="*/ 1554480 h 1594331"/>
              <a:gd name="connsiteX18-1637" fmla="*/ 26035 w 1085215"/>
              <a:gd name="connsiteY18-1638" fmla="*/ 1562100 h 1594331"/>
              <a:gd name="connsiteX0-1639" fmla="*/ 1086341 w 1086341"/>
              <a:gd name="connsiteY0-1640" fmla="*/ 0 h 1596022"/>
              <a:gd name="connsiteX1-1641" fmla="*/ 842501 w 1086341"/>
              <a:gd name="connsiteY1-1642" fmla="*/ 502920 h 1596022"/>
              <a:gd name="connsiteX2-1643" fmla="*/ 819641 w 1086341"/>
              <a:gd name="connsiteY2-1644" fmla="*/ 525780 h 1596022"/>
              <a:gd name="connsiteX3-1645" fmla="*/ 796781 w 1086341"/>
              <a:gd name="connsiteY3-1646" fmla="*/ 556260 h 1596022"/>
              <a:gd name="connsiteX4-1647" fmla="*/ 766301 w 1086341"/>
              <a:gd name="connsiteY4-1648" fmla="*/ 601980 h 1596022"/>
              <a:gd name="connsiteX5-1649" fmla="*/ 751061 w 1086341"/>
              <a:gd name="connsiteY5-1650" fmla="*/ 624840 h 1596022"/>
              <a:gd name="connsiteX6-1651" fmla="*/ 728201 w 1086341"/>
              <a:gd name="connsiteY6-1652" fmla="*/ 647700 h 1596022"/>
              <a:gd name="connsiteX7-1653" fmla="*/ 697721 w 1086341"/>
              <a:gd name="connsiteY7-1654" fmla="*/ 693420 h 1596022"/>
              <a:gd name="connsiteX8-1655" fmla="*/ 652001 w 1086341"/>
              <a:gd name="connsiteY8-1656" fmla="*/ 762000 h 1596022"/>
              <a:gd name="connsiteX9-1657" fmla="*/ 606281 w 1086341"/>
              <a:gd name="connsiteY9-1658" fmla="*/ 830580 h 1596022"/>
              <a:gd name="connsiteX10-1659" fmla="*/ 591041 w 1086341"/>
              <a:gd name="connsiteY10-1660" fmla="*/ 853440 h 1596022"/>
              <a:gd name="connsiteX11-1661" fmla="*/ 575801 w 1086341"/>
              <a:gd name="connsiteY11-1662" fmla="*/ 876300 h 1596022"/>
              <a:gd name="connsiteX12-1663" fmla="*/ 537701 w 1086341"/>
              <a:gd name="connsiteY12-1664" fmla="*/ 944880 h 1596022"/>
              <a:gd name="connsiteX13-1665" fmla="*/ 514841 w 1086341"/>
              <a:gd name="connsiteY13-1666" fmla="*/ 967740 h 1596022"/>
              <a:gd name="connsiteX14-1667" fmla="*/ 499601 w 1086341"/>
              <a:gd name="connsiteY14-1668" fmla="*/ 990600 h 1596022"/>
              <a:gd name="connsiteX15-1669" fmla="*/ 476741 w 1086341"/>
              <a:gd name="connsiteY15-1670" fmla="*/ 1021080 h 1596022"/>
              <a:gd name="connsiteX16-1671" fmla="*/ 34781 w 1086341"/>
              <a:gd name="connsiteY16-1672" fmla="*/ 1554480 h 1596022"/>
              <a:gd name="connsiteX17-1673" fmla="*/ 27161 w 1086341"/>
              <a:gd name="connsiteY17-1674" fmla="*/ 1562100 h 1596022"/>
              <a:gd name="connsiteX0-1675" fmla="*/ 1088031 w 1088031"/>
              <a:gd name="connsiteY0-1676" fmla="*/ 0 h 1598277"/>
              <a:gd name="connsiteX1-1677" fmla="*/ 844191 w 1088031"/>
              <a:gd name="connsiteY1-1678" fmla="*/ 502920 h 1598277"/>
              <a:gd name="connsiteX2-1679" fmla="*/ 821331 w 1088031"/>
              <a:gd name="connsiteY2-1680" fmla="*/ 525780 h 1598277"/>
              <a:gd name="connsiteX3-1681" fmla="*/ 798471 w 1088031"/>
              <a:gd name="connsiteY3-1682" fmla="*/ 556260 h 1598277"/>
              <a:gd name="connsiteX4-1683" fmla="*/ 767991 w 1088031"/>
              <a:gd name="connsiteY4-1684" fmla="*/ 601980 h 1598277"/>
              <a:gd name="connsiteX5-1685" fmla="*/ 752751 w 1088031"/>
              <a:gd name="connsiteY5-1686" fmla="*/ 624840 h 1598277"/>
              <a:gd name="connsiteX6-1687" fmla="*/ 729891 w 1088031"/>
              <a:gd name="connsiteY6-1688" fmla="*/ 647700 h 1598277"/>
              <a:gd name="connsiteX7-1689" fmla="*/ 699411 w 1088031"/>
              <a:gd name="connsiteY7-1690" fmla="*/ 693420 h 1598277"/>
              <a:gd name="connsiteX8-1691" fmla="*/ 653691 w 1088031"/>
              <a:gd name="connsiteY8-1692" fmla="*/ 762000 h 1598277"/>
              <a:gd name="connsiteX9-1693" fmla="*/ 607971 w 1088031"/>
              <a:gd name="connsiteY9-1694" fmla="*/ 830580 h 1598277"/>
              <a:gd name="connsiteX10-1695" fmla="*/ 592731 w 1088031"/>
              <a:gd name="connsiteY10-1696" fmla="*/ 853440 h 1598277"/>
              <a:gd name="connsiteX11-1697" fmla="*/ 577491 w 1088031"/>
              <a:gd name="connsiteY11-1698" fmla="*/ 876300 h 1598277"/>
              <a:gd name="connsiteX12-1699" fmla="*/ 539391 w 1088031"/>
              <a:gd name="connsiteY12-1700" fmla="*/ 944880 h 1598277"/>
              <a:gd name="connsiteX13-1701" fmla="*/ 516531 w 1088031"/>
              <a:gd name="connsiteY13-1702" fmla="*/ 967740 h 1598277"/>
              <a:gd name="connsiteX14-1703" fmla="*/ 501291 w 1088031"/>
              <a:gd name="connsiteY14-1704" fmla="*/ 990600 h 1598277"/>
              <a:gd name="connsiteX15-1705" fmla="*/ 36471 w 1088031"/>
              <a:gd name="connsiteY15-1706" fmla="*/ 1554480 h 1598277"/>
              <a:gd name="connsiteX16-1707" fmla="*/ 28851 w 1088031"/>
              <a:gd name="connsiteY16-1708" fmla="*/ 1562100 h 1598277"/>
              <a:gd name="connsiteX0-1709" fmla="*/ 1089158 w 1089158"/>
              <a:gd name="connsiteY0-1710" fmla="*/ 0 h 1599968"/>
              <a:gd name="connsiteX1-1711" fmla="*/ 845318 w 1089158"/>
              <a:gd name="connsiteY1-1712" fmla="*/ 502920 h 1599968"/>
              <a:gd name="connsiteX2-1713" fmla="*/ 822458 w 1089158"/>
              <a:gd name="connsiteY2-1714" fmla="*/ 525780 h 1599968"/>
              <a:gd name="connsiteX3-1715" fmla="*/ 799598 w 1089158"/>
              <a:gd name="connsiteY3-1716" fmla="*/ 556260 h 1599968"/>
              <a:gd name="connsiteX4-1717" fmla="*/ 769118 w 1089158"/>
              <a:gd name="connsiteY4-1718" fmla="*/ 601980 h 1599968"/>
              <a:gd name="connsiteX5-1719" fmla="*/ 753878 w 1089158"/>
              <a:gd name="connsiteY5-1720" fmla="*/ 624840 h 1599968"/>
              <a:gd name="connsiteX6-1721" fmla="*/ 731018 w 1089158"/>
              <a:gd name="connsiteY6-1722" fmla="*/ 647700 h 1599968"/>
              <a:gd name="connsiteX7-1723" fmla="*/ 700538 w 1089158"/>
              <a:gd name="connsiteY7-1724" fmla="*/ 693420 h 1599968"/>
              <a:gd name="connsiteX8-1725" fmla="*/ 654818 w 1089158"/>
              <a:gd name="connsiteY8-1726" fmla="*/ 762000 h 1599968"/>
              <a:gd name="connsiteX9-1727" fmla="*/ 609098 w 1089158"/>
              <a:gd name="connsiteY9-1728" fmla="*/ 830580 h 1599968"/>
              <a:gd name="connsiteX10-1729" fmla="*/ 593858 w 1089158"/>
              <a:gd name="connsiteY10-1730" fmla="*/ 853440 h 1599968"/>
              <a:gd name="connsiteX11-1731" fmla="*/ 578618 w 1089158"/>
              <a:gd name="connsiteY11-1732" fmla="*/ 876300 h 1599968"/>
              <a:gd name="connsiteX12-1733" fmla="*/ 540518 w 1089158"/>
              <a:gd name="connsiteY12-1734" fmla="*/ 944880 h 1599968"/>
              <a:gd name="connsiteX13-1735" fmla="*/ 517658 w 1089158"/>
              <a:gd name="connsiteY13-1736" fmla="*/ 967740 h 1599968"/>
              <a:gd name="connsiteX14-1737" fmla="*/ 37598 w 1089158"/>
              <a:gd name="connsiteY14-1738" fmla="*/ 1554480 h 1599968"/>
              <a:gd name="connsiteX15-1739" fmla="*/ 29978 w 1089158"/>
              <a:gd name="connsiteY15-1740" fmla="*/ 1562100 h 1599968"/>
              <a:gd name="connsiteX0-1741" fmla="*/ 1090848 w 1090848"/>
              <a:gd name="connsiteY0-1742" fmla="*/ 0 h 1601659"/>
              <a:gd name="connsiteX1-1743" fmla="*/ 847008 w 1090848"/>
              <a:gd name="connsiteY1-1744" fmla="*/ 502920 h 1601659"/>
              <a:gd name="connsiteX2-1745" fmla="*/ 824148 w 1090848"/>
              <a:gd name="connsiteY2-1746" fmla="*/ 525780 h 1601659"/>
              <a:gd name="connsiteX3-1747" fmla="*/ 801288 w 1090848"/>
              <a:gd name="connsiteY3-1748" fmla="*/ 556260 h 1601659"/>
              <a:gd name="connsiteX4-1749" fmla="*/ 770808 w 1090848"/>
              <a:gd name="connsiteY4-1750" fmla="*/ 601980 h 1601659"/>
              <a:gd name="connsiteX5-1751" fmla="*/ 755568 w 1090848"/>
              <a:gd name="connsiteY5-1752" fmla="*/ 624840 h 1601659"/>
              <a:gd name="connsiteX6-1753" fmla="*/ 732708 w 1090848"/>
              <a:gd name="connsiteY6-1754" fmla="*/ 647700 h 1601659"/>
              <a:gd name="connsiteX7-1755" fmla="*/ 702228 w 1090848"/>
              <a:gd name="connsiteY7-1756" fmla="*/ 693420 h 1601659"/>
              <a:gd name="connsiteX8-1757" fmla="*/ 656508 w 1090848"/>
              <a:gd name="connsiteY8-1758" fmla="*/ 762000 h 1601659"/>
              <a:gd name="connsiteX9-1759" fmla="*/ 610788 w 1090848"/>
              <a:gd name="connsiteY9-1760" fmla="*/ 830580 h 1601659"/>
              <a:gd name="connsiteX10-1761" fmla="*/ 595548 w 1090848"/>
              <a:gd name="connsiteY10-1762" fmla="*/ 853440 h 1601659"/>
              <a:gd name="connsiteX11-1763" fmla="*/ 580308 w 1090848"/>
              <a:gd name="connsiteY11-1764" fmla="*/ 876300 h 1601659"/>
              <a:gd name="connsiteX12-1765" fmla="*/ 542208 w 1090848"/>
              <a:gd name="connsiteY12-1766" fmla="*/ 944880 h 1601659"/>
              <a:gd name="connsiteX13-1767" fmla="*/ 39288 w 1090848"/>
              <a:gd name="connsiteY13-1768" fmla="*/ 1554480 h 1601659"/>
              <a:gd name="connsiteX14-1769" fmla="*/ 31668 w 1090848"/>
              <a:gd name="connsiteY14-1770" fmla="*/ 1562100 h 1601659"/>
              <a:gd name="connsiteX0-1771" fmla="*/ 1090848 w 1090848"/>
              <a:gd name="connsiteY0-1772" fmla="*/ 0 h 1601659"/>
              <a:gd name="connsiteX1-1773" fmla="*/ 847008 w 1090848"/>
              <a:gd name="connsiteY1-1774" fmla="*/ 502920 h 1601659"/>
              <a:gd name="connsiteX2-1775" fmla="*/ 824148 w 1090848"/>
              <a:gd name="connsiteY2-1776" fmla="*/ 525780 h 1601659"/>
              <a:gd name="connsiteX3-1777" fmla="*/ 801288 w 1090848"/>
              <a:gd name="connsiteY3-1778" fmla="*/ 556260 h 1601659"/>
              <a:gd name="connsiteX4-1779" fmla="*/ 770808 w 1090848"/>
              <a:gd name="connsiteY4-1780" fmla="*/ 601980 h 1601659"/>
              <a:gd name="connsiteX5-1781" fmla="*/ 755568 w 1090848"/>
              <a:gd name="connsiteY5-1782" fmla="*/ 624840 h 1601659"/>
              <a:gd name="connsiteX6-1783" fmla="*/ 732708 w 1090848"/>
              <a:gd name="connsiteY6-1784" fmla="*/ 647700 h 1601659"/>
              <a:gd name="connsiteX7-1785" fmla="*/ 702228 w 1090848"/>
              <a:gd name="connsiteY7-1786" fmla="*/ 693420 h 1601659"/>
              <a:gd name="connsiteX8-1787" fmla="*/ 656508 w 1090848"/>
              <a:gd name="connsiteY8-1788" fmla="*/ 762000 h 1601659"/>
              <a:gd name="connsiteX9-1789" fmla="*/ 610788 w 1090848"/>
              <a:gd name="connsiteY9-1790" fmla="*/ 830580 h 1601659"/>
              <a:gd name="connsiteX10-1791" fmla="*/ 595548 w 1090848"/>
              <a:gd name="connsiteY10-1792" fmla="*/ 853440 h 1601659"/>
              <a:gd name="connsiteX11-1793" fmla="*/ 542208 w 1090848"/>
              <a:gd name="connsiteY11-1794" fmla="*/ 944880 h 1601659"/>
              <a:gd name="connsiteX12-1795" fmla="*/ 39288 w 1090848"/>
              <a:gd name="connsiteY12-1796" fmla="*/ 1554480 h 1601659"/>
              <a:gd name="connsiteX13-1797" fmla="*/ 31668 w 1090848"/>
              <a:gd name="connsiteY13-1798" fmla="*/ 1562100 h 1601659"/>
              <a:gd name="connsiteX0-1799" fmla="*/ 1090848 w 1090848"/>
              <a:gd name="connsiteY0-1800" fmla="*/ 0 h 1601659"/>
              <a:gd name="connsiteX1-1801" fmla="*/ 847008 w 1090848"/>
              <a:gd name="connsiteY1-1802" fmla="*/ 502920 h 1601659"/>
              <a:gd name="connsiteX2-1803" fmla="*/ 824148 w 1090848"/>
              <a:gd name="connsiteY2-1804" fmla="*/ 525780 h 1601659"/>
              <a:gd name="connsiteX3-1805" fmla="*/ 801288 w 1090848"/>
              <a:gd name="connsiteY3-1806" fmla="*/ 556260 h 1601659"/>
              <a:gd name="connsiteX4-1807" fmla="*/ 770808 w 1090848"/>
              <a:gd name="connsiteY4-1808" fmla="*/ 601980 h 1601659"/>
              <a:gd name="connsiteX5-1809" fmla="*/ 755568 w 1090848"/>
              <a:gd name="connsiteY5-1810" fmla="*/ 624840 h 1601659"/>
              <a:gd name="connsiteX6-1811" fmla="*/ 732708 w 1090848"/>
              <a:gd name="connsiteY6-1812" fmla="*/ 647700 h 1601659"/>
              <a:gd name="connsiteX7-1813" fmla="*/ 702228 w 1090848"/>
              <a:gd name="connsiteY7-1814" fmla="*/ 693420 h 1601659"/>
              <a:gd name="connsiteX8-1815" fmla="*/ 656508 w 1090848"/>
              <a:gd name="connsiteY8-1816" fmla="*/ 762000 h 1601659"/>
              <a:gd name="connsiteX9-1817" fmla="*/ 610788 w 1090848"/>
              <a:gd name="connsiteY9-1818" fmla="*/ 830580 h 1601659"/>
              <a:gd name="connsiteX10-1819" fmla="*/ 542208 w 1090848"/>
              <a:gd name="connsiteY10-1820" fmla="*/ 944880 h 1601659"/>
              <a:gd name="connsiteX11-1821" fmla="*/ 39288 w 1090848"/>
              <a:gd name="connsiteY11-1822" fmla="*/ 1554480 h 1601659"/>
              <a:gd name="connsiteX12-1823" fmla="*/ 31668 w 1090848"/>
              <a:gd name="connsiteY12-1824" fmla="*/ 1562100 h 1601659"/>
              <a:gd name="connsiteX0-1825" fmla="*/ 1090848 w 1090848"/>
              <a:gd name="connsiteY0-1826" fmla="*/ 0 h 1601659"/>
              <a:gd name="connsiteX1-1827" fmla="*/ 847008 w 1090848"/>
              <a:gd name="connsiteY1-1828" fmla="*/ 502920 h 1601659"/>
              <a:gd name="connsiteX2-1829" fmla="*/ 824148 w 1090848"/>
              <a:gd name="connsiteY2-1830" fmla="*/ 525780 h 1601659"/>
              <a:gd name="connsiteX3-1831" fmla="*/ 801288 w 1090848"/>
              <a:gd name="connsiteY3-1832" fmla="*/ 556260 h 1601659"/>
              <a:gd name="connsiteX4-1833" fmla="*/ 770808 w 1090848"/>
              <a:gd name="connsiteY4-1834" fmla="*/ 601980 h 1601659"/>
              <a:gd name="connsiteX5-1835" fmla="*/ 755568 w 1090848"/>
              <a:gd name="connsiteY5-1836" fmla="*/ 624840 h 1601659"/>
              <a:gd name="connsiteX6-1837" fmla="*/ 732708 w 1090848"/>
              <a:gd name="connsiteY6-1838" fmla="*/ 647700 h 1601659"/>
              <a:gd name="connsiteX7-1839" fmla="*/ 702228 w 1090848"/>
              <a:gd name="connsiteY7-1840" fmla="*/ 693420 h 1601659"/>
              <a:gd name="connsiteX8-1841" fmla="*/ 656508 w 1090848"/>
              <a:gd name="connsiteY8-1842" fmla="*/ 762000 h 1601659"/>
              <a:gd name="connsiteX9-1843" fmla="*/ 542208 w 1090848"/>
              <a:gd name="connsiteY9-1844" fmla="*/ 944880 h 1601659"/>
              <a:gd name="connsiteX10-1845" fmla="*/ 39288 w 1090848"/>
              <a:gd name="connsiteY10-1846" fmla="*/ 1554480 h 1601659"/>
              <a:gd name="connsiteX11-1847" fmla="*/ 31668 w 1090848"/>
              <a:gd name="connsiteY11-1848" fmla="*/ 1562100 h 1601659"/>
              <a:gd name="connsiteX0-1849" fmla="*/ 1090848 w 1090848"/>
              <a:gd name="connsiteY0-1850" fmla="*/ 0 h 1601659"/>
              <a:gd name="connsiteX1-1851" fmla="*/ 847008 w 1090848"/>
              <a:gd name="connsiteY1-1852" fmla="*/ 502920 h 1601659"/>
              <a:gd name="connsiteX2-1853" fmla="*/ 824148 w 1090848"/>
              <a:gd name="connsiteY2-1854" fmla="*/ 525780 h 1601659"/>
              <a:gd name="connsiteX3-1855" fmla="*/ 801288 w 1090848"/>
              <a:gd name="connsiteY3-1856" fmla="*/ 556260 h 1601659"/>
              <a:gd name="connsiteX4-1857" fmla="*/ 770808 w 1090848"/>
              <a:gd name="connsiteY4-1858" fmla="*/ 601980 h 1601659"/>
              <a:gd name="connsiteX5-1859" fmla="*/ 755568 w 1090848"/>
              <a:gd name="connsiteY5-1860" fmla="*/ 624840 h 1601659"/>
              <a:gd name="connsiteX6-1861" fmla="*/ 732708 w 1090848"/>
              <a:gd name="connsiteY6-1862" fmla="*/ 647700 h 1601659"/>
              <a:gd name="connsiteX7-1863" fmla="*/ 702228 w 1090848"/>
              <a:gd name="connsiteY7-1864" fmla="*/ 693420 h 1601659"/>
              <a:gd name="connsiteX8-1865" fmla="*/ 542208 w 1090848"/>
              <a:gd name="connsiteY8-1866" fmla="*/ 944880 h 1601659"/>
              <a:gd name="connsiteX9-1867" fmla="*/ 39288 w 1090848"/>
              <a:gd name="connsiteY9-1868" fmla="*/ 1554480 h 1601659"/>
              <a:gd name="connsiteX10-1869" fmla="*/ 31668 w 1090848"/>
              <a:gd name="connsiteY10-1870" fmla="*/ 1562100 h 1601659"/>
              <a:gd name="connsiteX0-1871" fmla="*/ 1090848 w 1090848"/>
              <a:gd name="connsiteY0-1872" fmla="*/ 0 h 1601659"/>
              <a:gd name="connsiteX1-1873" fmla="*/ 847008 w 1090848"/>
              <a:gd name="connsiteY1-1874" fmla="*/ 502920 h 1601659"/>
              <a:gd name="connsiteX2-1875" fmla="*/ 824148 w 1090848"/>
              <a:gd name="connsiteY2-1876" fmla="*/ 525780 h 1601659"/>
              <a:gd name="connsiteX3-1877" fmla="*/ 801288 w 1090848"/>
              <a:gd name="connsiteY3-1878" fmla="*/ 556260 h 1601659"/>
              <a:gd name="connsiteX4-1879" fmla="*/ 770808 w 1090848"/>
              <a:gd name="connsiteY4-1880" fmla="*/ 601980 h 1601659"/>
              <a:gd name="connsiteX5-1881" fmla="*/ 755568 w 1090848"/>
              <a:gd name="connsiteY5-1882" fmla="*/ 624840 h 1601659"/>
              <a:gd name="connsiteX6-1883" fmla="*/ 732708 w 1090848"/>
              <a:gd name="connsiteY6-1884" fmla="*/ 647700 h 1601659"/>
              <a:gd name="connsiteX7-1885" fmla="*/ 542208 w 1090848"/>
              <a:gd name="connsiteY7-1886" fmla="*/ 944880 h 1601659"/>
              <a:gd name="connsiteX8-1887" fmla="*/ 39288 w 1090848"/>
              <a:gd name="connsiteY8-1888" fmla="*/ 1554480 h 1601659"/>
              <a:gd name="connsiteX9-1889" fmla="*/ 31668 w 1090848"/>
              <a:gd name="connsiteY9-1890" fmla="*/ 1562100 h 1601659"/>
              <a:gd name="connsiteX0-1891" fmla="*/ 1090848 w 1090848"/>
              <a:gd name="connsiteY0-1892" fmla="*/ 0 h 1601659"/>
              <a:gd name="connsiteX1-1893" fmla="*/ 847008 w 1090848"/>
              <a:gd name="connsiteY1-1894" fmla="*/ 502920 h 1601659"/>
              <a:gd name="connsiteX2-1895" fmla="*/ 824148 w 1090848"/>
              <a:gd name="connsiteY2-1896" fmla="*/ 525780 h 1601659"/>
              <a:gd name="connsiteX3-1897" fmla="*/ 801288 w 1090848"/>
              <a:gd name="connsiteY3-1898" fmla="*/ 556260 h 1601659"/>
              <a:gd name="connsiteX4-1899" fmla="*/ 770808 w 1090848"/>
              <a:gd name="connsiteY4-1900" fmla="*/ 601980 h 1601659"/>
              <a:gd name="connsiteX5-1901" fmla="*/ 755568 w 1090848"/>
              <a:gd name="connsiteY5-1902" fmla="*/ 624840 h 1601659"/>
              <a:gd name="connsiteX6-1903" fmla="*/ 542208 w 1090848"/>
              <a:gd name="connsiteY6-1904" fmla="*/ 944880 h 1601659"/>
              <a:gd name="connsiteX7-1905" fmla="*/ 39288 w 1090848"/>
              <a:gd name="connsiteY7-1906" fmla="*/ 1554480 h 1601659"/>
              <a:gd name="connsiteX8-1907" fmla="*/ 31668 w 1090848"/>
              <a:gd name="connsiteY8-1908" fmla="*/ 1562100 h 1601659"/>
              <a:gd name="connsiteX0-1909" fmla="*/ 1090848 w 1090848"/>
              <a:gd name="connsiteY0-1910" fmla="*/ 0 h 1601659"/>
              <a:gd name="connsiteX1-1911" fmla="*/ 847008 w 1090848"/>
              <a:gd name="connsiteY1-1912" fmla="*/ 502920 h 1601659"/>
              <a:gd name="connsiteX2-1913" fmla="*/ 824148 w 1090848"/>
              <a:gd name="connsiteY2-1914" fmla="*/ 525780 h 1601659"/>
              <a:gd name="connsiteX3-1915" fmla="*/ 801288 w 1090848"/>
              <a:gd name="connsiteY3-1916" fmla="*/ 556260 h 1601659"/>
              <a:gd name="connsiteX4-1917" fmla="*/ 770808 w 1090848"/>
              <a:gd name="connsiteY4-1918" fmla="*/ 601980 h 1601659"/>
              <a:gd name="connsiteX5-1919" fmla="*/ 542208 w 1090848"/>
              <a:gd name="connsiteY5-1920" fmla="*/ 944880 h 1601659"/>
              <a:gd name="connsiteX6-1921" fmla="*/ 39288 w 1090848"/>
              <a:gd name="connsiteY6-1922" fmla="*/ 1554480 h 1601659"/>
              <a:gd name="connsiteX7-1923" fmla="*/ 31668 w 1090848"/>
              <a:gd name="connsiteY7-1924" fmla="*/ 1562100 h 1601659"/>
              <a:gd name="connsiteX0-1925" fmla="*/ 1090848 w 1090848"/>
              <a:gd name="connsiteY0-1926" fmla="*/ 0 h 1601659"/>
              <a:gd name="connsiteX1-1927" fmla="*/ 847008 w 1090848"/>
              <a:gd name="connsiteY1-1928" fmla="*/ 502920 h 1601659"/>
              <a:gd name="connsiteX2-1929" fmla="*/ 824148 w 1090848"/>
              <a:gd name="connsiteY2-1930" fmla="*/ 525780 h 1601659"/>
              <a:gd name="connsiteX3-1931" fmla="*/ 801288 w 1090848"/>
              <a:gd name="connsiteY3-1932" fmla="*/ 556260 h 1601659"/>
              <a:gd name="connsiteX4-1933" fmla="*/ 542208 w 1090848"/>
              <a:gd name="connsiteY4-1934" fmla="*/ 944880 h 1601659"/>
              <a:gd name="connsiteX5-1935" fmla="*/ 39288 w 1090848"/>
              <a:gd name="connsiteY5-1936" fmla="*/ 1554480 h 1601659"/>
              <a:gd name="connsiteX6-1937" fmla="*/ 31668 w 1090848"/>
              <a:gd name="connsiteY6-1938" fmla="*/ 1562100 h 1601659"/>
              <a:gd name="connsiteX0-1939" fmla="*/ 1090848 w 1090848"/>
              <a:gd name="connsiteY0-1940" fmla="*/ 0 h 1601659"/>
              <a:gd name="connsiteX1-1941" fmla="*/ 847008 w 1090848"/>
              <a:gd name="connsiteY1-1942" fmla="*/ 502920 h 1601659"/>
              <a:gd name="connsiteX2-1943" fmla="*/ 824148 w 1090848"/>
              <a:gd name="connsiteY2-1944" fmla="*/ 525780 h 1601659"/>
              <a:gd name="connsiteX3-1945" fmla="*/ 542208 w 1090848"/>
              <a:gd name="connsiteY3-1946" fmla="*/ 944880 h 1601659"/>
              <a:gd name="connsiteX4-1947" fmla="*/ 39288 w 1090848"/>
              <a:gd name="connsiteY4-1948" fmla="*/ 1554480 h 1601659"/>
              <a:gd name="connsiteX5-1949" fmla="*/ 31668 w 1090848"/>
              <a:gd name="connsiteY5-1950" fmla="*/ 1562100 h 1601659"/>
              <a:gd name="connsiteX0-1951" fmla="*/ 1090848 w 1090848"/>
              <a:gd name="connsiteY0-1952" fmla="*/ 0 h 1601659"/>
              <a:gd name="connsiteX1-1953" fmla="*/ 847008 w 1090848"/>
              <a:gd name="connsiteY1-1954" fmla="*/ 502920 h 1601659"/>
              <a:gd name="connsiteX2-1955" fmla="*/ 542208 w 1090848"/>
              <a:gd name="connsiteY2-1956" fmla="*/ 944880 h 1601659"/>
              <a:gd name="connsiteX3-1957" fmla="*/ 39288 w 1090848"/>
              <a:gd name="connsiteY3-1958" fmla="*/ 1554480 h 1601659"/>
              <a:gd name="connsiteX4-1959" fmla="*/ 31668 w 1090848"/>
              <a:gd name="connsiteY4-1960" fmla="*/ 1562100 h 1601659"/>
              <a:gd name="connsiteX0-1961" fmla="*/ 1090848 w 1090848"/>
              <a:gd name="connsiteY0-1962" fmla="*/ 0 h 1601659"/>
              <a:gd name="connsiteX1-1963" fmla="*/ 542208 w 1090848"/>
              <a:gd name="connsiteY1-1964" fmla="*/ 944880 h 1601659"/>
              <a:gd name="connsiteX2-1965" fmla="*/ 39288 w 1090848"/>
              <a:gd name="connsiteY2-1966" fmla="*/ 1554480 h 1601659"/>
              <a:gd name="connsiteX3-1967" fmla="*/ 31668 w 1090848"/>
              <a:gd name="connsiteY3-1968" fmla="*/ 1562100 h 1601659"/>
              <a:gd name="connsiteX0-1969" fmla="*/ 1172135 w 1172135"/>
              <a:gd name="connsiteY0-1970" fmla="*/ 0 h 1675055"/>
              <a:gd name="connsiteX1-1971" fmla="*/ 623495 w 1172135"/>
              <a:gd name="connsiteY1-1972" fmla="*/ 944880 h 1675055"/>
              <a:gd name="connsiteX2-1973" fmla="*/ 120575 w 1172135"/>
              <a:gd name="connsiteY2-1974" fmla="*/ 1554480 h 1675055"/>
              <a:gd name="connsiteX3-1975" fmla="*/ 0 w 1172135"/>
              <a:gd name="connsiteY3-1976" fmla="*/ 1675055 h 1675055"/>
              <a:gd name="connsiteX0-1977" fmla="*/ 1172135 w 1172135"/>
              <a:gd name="connsiteY0-1978" fmla="*/ 0 h 1675055"/>
              <a:gd name="connsiteX1-1979" fmla="*/ 623495 w 1172135"/>
              <a:gd name="connsiteY1-1980" fmla="*/ 944880 h 1675055"/>
              <a:gd name="connsiteX2-1981" fmla="*/ 0 w 1172135"/>
              <a:gd name="connsiteY2-1982" fmla="*/ 1675055 h 1675055"/>
              <a:gd name="connsiteX0-1983" fmla="*/ 1188271 w 1188271"/>
              <a:gd name="connsiteY0-1984" fmla="*/ 0 h 1739601"/>
              <a:gd name="connsiteX1-1985" fmla="*/ 623495 w 1188271"/>
              <a:gd name="connsiteY1-1986" fmla="*/ 1009426 h 1739601"/>
              <a:gd name="connsiteX2-1987" fmla="*/ 0 w 1188271"/>
              <a:gd name="connsiteY2-1988" fmla="*/ 1739601 h 1739601"/>
              <a:gd name="connsiteX0-1989" fmla="*/ 1251771 w 1251771"/>
              <a:gd name="connsiteY0-1990" fmla="*/ 0 h 1847551"/>
              <a:gd name="connsiteX1-1991" fmla="*/ 623495 w 1251771"/>
              <a:gd name="connsiteY1-1992" fmla="*/ 1117376 h 1847551"/>
              <a:gd name="connsiteX2-1993" fmla="*/ 0 w 1251771"/>
              <a:gd name="connsiteY2-1994" fmla="*/ 1847551 h 1847551"/>
              <a:gd name="connsiteX0-1995" fmla="*/ 1226371 w 1226371"/>
              <a:gd name="connsiteY0-1996" fmla="*/ 0 h 1853901"/>
              <a:gd name="connsiteX1-1997" fmla="*/ 623495 w 1226371"/>
              <a:gd name="connsiteY1-1998" fmla="*/ 1123726 h 1853901"/>
              <a:gd name="connsiteX2-1999" fmla="*/ 0 w 1226371"/>
              <a:gd name="connsiteY2-2000" fmla="*/ 1853901 h 1853901"/>
              <a:gd name="connsiteX0-2001" fmla="*/ 1162871 w 1162871"/>
              <a:gd name="connsiteY0-2002" fmla="*/ 0 h 1879301"/>
              <a:gd name="connsiteX1-2003" fmla="*/ 559995 w 1162871"/>
              <a:gd name="connsiteY1-2004" fmla="*/ 1123726 h 1879301"/>
              <a:gd name="connsiteX2-2005" fmla="*/ 0 w 1162871"/>
              <a:gd name="connsiteY2-2006" fmla="*/ 1879301 h 1879301"/>
              <a:gd name="connsiteX0-2007" fmla="*/ 1162871 w 1162871"/>
              <a:gd name="connsiteY0-2008" fmla="*/ 0 h 1879301"/>
              <a:gd name="connsiteX1-2009" fmla="*/ 604445 w 1162871"/>
              <a:gd name="connsiteY1-2010" fmla="*/ 1123726 h 1879301"/>
              <a:gd name="connsiteX2-2011" fmla="*/ 0 w 1162871"/>
              <a:gd name="connsiteY2-2012" fmla="*/ 1879301 h 1879301"/>
              <a:gd name="connsiteX0-2013" fmla="*/ 1213671 w 1213671"/>
              <a:gd name="connsiteY0-2014" fmla="*/ 0 h 1860251"/>
              <a:gd name="connsiteX1-2015" fmla="*/ 655245 w 1213671"/>
              <a:gd name="connsiteY1-2016" fmla="*/ 1123726 h 1860251"/>
              <a:gd name="connsiteX2-2017" fmla="*/ 0 w 1213671"/>
              <a:gd name="connsiteY2-2018" fmla="*/ 1860251 h 1860251"/>
              <a:gd name="connsiteX0-2019" fmla="*/ 1213671 w 1213671"/>
              <a:gd name="connsiteY0-2020" fmla="*/ 0 h 1860251"/>
              <a:gd name="connsiteX1-2021" fmla="*/ 636195 w 1213671"/>
              <a:gd name="connsiteY1-2022" fmla="*/ 1123726 h 1860251"/>
              <a:gd name="connsiteX2-2023" fmla="*/ 0 w 1213671"/>
              <a:gd name="connsiteY2-2024" fmla="*/ 1860251 h 1860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671" h="1860251">
                <a:moveTo>
                  <a:pt x="1213671" y="0"/>
                </a:moveTo>
                <a:cubicBezTo>
                  <a:pt x="1099371" y="196850"/>
                  <a:pt x="838474" y="813684"/>
                  <a:pt x="636195" y="1123726"/>
                </a:cubicBezTo>
                <a:cubicBezTo>
                  <a:pt x="433917" y="1433768"/>
                  <a:pt x="129895" y="1708131"/>
                  <a:pt x="0" y="1860251"/>
                </a:cubicBez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709899" y="3064647"/>
            <a:ext cx="6772202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>
              <a:lnSpc>
                <a:spcPct val="140000"/>
              </a:lnSpc>
              <a:spcAft>
                <a:spcPts val="900"/>
              </a:spcAft>
              <a:defRPr sz="1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本次家长会主要要讲三件事情：第一、向各位家长汇报一下我们上学期的教学工作和成绩分析；二、是让家长们了解本学期的教学以及各项活动的安排；三、是希望通过本次家长会，进一步增强家校互动，更好的培养孩子。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1860536" y="2686028"/>
            <a:ext cx="8419066" cy="111987"/>
          </a:xfrm>
          <a:custGeom>
            <a:avLst/>
            <a:gdLst>
              <a:gd name="connsiteX0" fmla="*/ 0 w 3093720"/>
              <a:gd name="connsiteY0" fmla="*/ 54727 h 77587"/>
              <a:gd name="connsiteX1" fmla="*/ 457200 w 3093720"/>
              <a:gd name="connsiteY1" fmla="*/ 62347 h 77587"/>
              <a:gd name="connsiteX2" fmla="*/ 548640 w 3093720"/>
              <a:gd name="connsiteY2" fmla="*/ 69967 h 77587"/>
              <a:gd name="connsiteX3" fmla="*/ 807720 w 3093720"/>
              <a:gd name="connsiteY3" fmla="*/ 77587 h 77587"/>
              <a:gd name="connsiteX4" fmla="*/ 1386840 w 3093720"/>
              <a:gd name="connsiteY4" fmla="*/ 69967 h 77587"/>
              <a:gd name="connsiteX5" fmla="*/ 1478280 w 3093720"/>
              <a:gd name="connsiteY5" fmla="*/ 54727 h 77587"/>
              <a:gd name="connsiteX6" fmla="*/ 1600200 w 3093720"/>
              <a:gd name="connsiteY6" fmla="*/ 47107 h 77587"/>
              <a:gd name="connsiteX7" fmla="*/ 2880360 w 3093720"/>
              <a:gd name="connsiteY7" fmla="*/ 47107 h 77587"/>
              <a:gd name="connsiteX8" fmla="*/ 2956560 w 3093720"/>
              <a:gd name="connsiteY8" fmla="*/ 54727 h 77587"/>
              <a:gd name="connsiteX9" fmla="*/ 3093720 w 3093720"/>
              <a:gd name="connsiteY9" fmla="*/ 62347 h 77587"/>
              <a:gd name="connsiteX0-1" fmla="*/ 0 w 3093720"/>
              <a:gd name="connsiteY0-2" fmla="*/ 54727 h 77587"/>
              <a:gd name="connsiteX1-3" fmla="*/ 548640 w 3093720"/>
              <a:gd name="connsiteY1-4" fmla="*/ 69967 h 77587"/>
              <a:gd name="connsiteX2-5" fmla="*/ 807720 w 3093720"/>
              <a:gd name="connsiteY2-6" fmla="*/ 77587 h 77587"/>
              <a:gd name="connsiteX3-7" fmla="*/ 1386840 w 3093720"/>
              <a:gd name="connsiteY3-8" fmla="*/ 69967 h 77587"/>
              <a:gd name="connsiteX4-9" fmla="*/ 1478280 w 3093720"/>
              <a:gd name="connsiteY4-10" fmla="*/ 54727 h 77587"/>
              <a:gd name="connsiteX5-11" fmla="*/ 1600200 w 3093720"/>
              <a:gd name="connsiteY5-12" fmla="*/ 47107 h 77587"/>
              <a:gd name="connsiteX6-13" fmla="*/ 2880360 w 3093720"/>
              <a:gd name="connsiteY6-14" fmla="*/ 47107 h 77587"/>
              <a:gd name="connsiteX7-15" fmla="*/ 2956560 w 3093720"/>
              <a:gd name="connsiteY7-16" fmla="*/ 54727 h 77587"/>
              <a:gd name="connsiteX8-17" fmla="*/ 3093720 w 3093720"/>
              <a:gd name="connsiteY8-18" fmla="*/ 62347 h 77587"/>
              <a:gd name="connsiteX0-19" fmla="*/ 0 w 3093720"/>
              <a:gd name="connsiteY0-20" fmla="*/ 54727 h 77587"/>
              <a:gd name="connsiteX1-21" fmla="*/ 807720 w 3093720"/>
              <a:gd name="connsiteY1-22" fmla="*/ 77587 h 77587"/>
              <a:gd name="connsiteX2-23" fmla="*/ 1386840 w 3093720"/>
              <a:gd name="connsiteY2-24" fmla="*/ 69967 h 77587"/>
              <a:gd name="connsiteX3-25" fmla="*/ 1478280 w 3093720"/>
              <a:gd name="connsiteY3-26" fmla="*/ 54727 h 77587"/>
              <a:gd name="connsiteX4-27" fmla="*/ 1600200 w 3093720"/>
              <a:gd name="connsiteY4-28" fmla="*/ 47107 h 77587"/>
              <a:gd name="connsiteX5-29" fmla="*/ 2880360 w 3093720"/>
              <a:gd name="connsiteY5-30" fmla="*/ 47107 h 77587"/>
              <a:gd name="connsiteX6-31" fmla="*/ 2956560 w 3093720"/>
              <a:gd name="connsiteY6-32" fmla="*/ 54727 h 77587"/>
              <a:gd name="connsiteX7-33" fmla="*/ 3093720 w 3093720"/>
              <a:gd name="connsiteY7-34" fmla="*/ 62347 h 77587"/>
              <a:gd name="connsiteX0-35" fmla="*/ 0 w 3093720"/>
              <a:gd name="connsiteY0-36" fmla="*/ 54727 h 69967"/>
              <a:gd name="connsiteX1-37" fmla="*/ 1386840 w 3093720"/>
              <a:gd name="connsiteY1-38" fmla="*/ 69967 h 69967"/>
              <a:gd name="connsiteX2-39" fmla="*/ 1478280 w 3093720"/>
              <a:gd name="connsiteY2-40" fmla="*/ 54727 h 69967"/>
              <a:gd name="connsiteX3-41" fmla="*/ 1600200 w 3093720"/>
              <a:gd name="connsiteY3-42" fmla="*/ 47107 h 69967"/>
              <a:gd name="connsiteX4-43" fmla="*/ 2880360 w 3093720"/>
              <a:gd name="connsiteY4-44" fmla="*/ 47107 h 69967"/>
              <a:gd name="connsiteX5-45" fmla="*/ 2956560 w 3093720"/>
              <a:gd name="connsiteY5-46" fmla="*/ 54727 h 69967"/>
              <a:gd name="connsiteX6-47" fmla="*/ 3093720 w 3093720"/>
              <a:gd name="connsiteY6-48" fmla="*/ 62347 h 69967"/>
              <a:gd name="connsiteX0-49" fmla="*/ 0 w 3093720"/>
              <a:gd name="connsiteY0-50" fmla="*/ 54727 h 69967"/>
              <a:gd name="connsiteX1-51" fmla="*/ 1386840 w 3093720"/>
              <a:gd name="connsiteY1-52" fmla="*/ 69967 h 69967"/>
              <a:gd name="connsiteX2-53" fmla="*/ 1600200 w 3093720"/>
              <a:gd name="connsiteY2-54" fmla="*/ 47107 h 69967"/>
              <a:gd name="connsiteX3-55" fmla="*/ 2880360 w 3093720"/>
              <a:gd name="connsiteY3-56" fmla="*/ 47107 h 69967"/>
              <a:gd name="connsiteX4-57" fmla="*/ 2956560 w 3093720"/>
              <a:gd name="connsiteY4-58" fmla="*/ 54727 h 69967"/>
              <a:gd name="connsiteX5-59" fmla="*/ 3093720 w 3093720"/>
              <a:gd name="connsiteY5-60" fmla="*/ 62347 h 69967"/>
              <a:gd name="connsiteX0-61" fmla="*/ 0 w 3093720"/>
              <a:gd name="connsiteY0-62" fmla="*/ 8101 h 23341"/>
              <a:gd name="connsiteX1-63" fmla="*/ 1386840 w 3093720"/>
              <a:gd name="connsiteY1-64" fmla="*/ 23341 h 23341"/>
              <a:gd name="connsiteX2-65" fmla="*/ 2880360 w 3093720"/>
              <a:gd name="connsiteY2-66" fmla="*/ 481 h 23341"/>
              <a:gd name="connsiteX3-67" fmla="*/ 2956560 w 3093720"/>
              <a:gd name="connsiteY3-68" fmla="*/ 8101 h 23341"/>
              <a:gd name="connsiteX4-69" fmla="*/ 3093720 w 3093720"/>
              <a:gd name="connsiteY4-70" fmla="*/ 15721 h 23341"/>
              <a:gd name="connsiteX0-71" fmla="*/ 0 w 3114604"/>
              <a:gd name="connsiteY0-72" fmla="*/ 125 h 15365"/>
              <a:gd name="connsiteX1-73" fmla="*/ 1386840 w 3114604"/>
              <a:gd name="connsiteY1-74" fmla="*/ 15365 h 15365"/>
              <a:gd name="connsiteX2-75" fmla="*/ 2956560 w 3114604"/>
              <a:gd name="connsiteY2-76" fmla="*/ 125 h 15365"/>
              <a:gd name="connsiteX3-77" fmla="*/ 3093720 w 3114604"/>
              <a:gd name="connsiteY3-78" fmla="*/ 7745 h 15365"/>
              <a:gd name="connsiteX0-79" fmla="*/ 0 w 3093720"/>
              <a:gd name="connsiteY0-80" fmla="*/ 0 h 15240"/>
              <a:gd name="connsiteX1-81" fmla="*/ 1386840 w 3093720"/>
              <a:gd name="connsiteY1-82" fmla="*/ 15240 h 15240"/>
              <a:gd name="connsiteX2-83" fmla="*/ 3093720 w 3093720"/>
              <a:gd name="connsiteY2-84" fmla="*/ 7620 h 15240"/>
              <a:gd name="connsiteX0-85" fmla="*/ 0 w 3093720"/>
              <a:gd name="connsiteY0-86" fmla="*/ 17033 h 24653"/>
              <a:gd name="connsiteX1-87" fmla="*/ 1386840 w 3093720"/>
              <a:gd name="connsiteY1-88" fmla="*/ 0 h 24653"/>
              <a:gd name="connsiteX2-89" fmla="*/ 3093720 w 3093720"/>
              <a:gd name="connsiteY2-90" fmla="*/ 24653 h 24653"/>
              <a:gd name="connsiteX0-91" fmla="*/ 0 w 3093720"/>
              <a:gd name="connsiteY0-92" fmla="*/ 34855 h 50975"/>
              <a:gd name="connsiteX1-93" fmla="*/ 1386840 w 3093720"/>
              <a:gd name="connsiteY1-94" fmla="*/ 17822 h 50975"/>
              <a:gd name="connsiteX2-95" fmla="*/ 3093720 w 3093720"/>
              <a:gd name="connsiteY2-96" fmla="*/ 42475 h 50975"/>
              <a:gd name="connsiteX0-97" fmla="*/ 0 w 3104478"/>
              <a:gd name="connsiteY0-98" fmla="*/ 534 h 72700"/>
              <a:gd name="connsiteX1-99" fmla="*/ 1397598 w 3104478"/>
              <a:gd name="connsiteY1-100" fmla="*/ 48047 h 72700"/>
              <a:gd name="connsiteX2-101" fmla="*/ 3104478 w 3104478"/>
              <a:gd name="connsiteY2-102" fmla="*/ 72700 h 72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104478" h="72700">
                <a:moveTo>
                  <a:pt x="0" y="534"/>
                </a:moveTo>
                <a:cubicBezTo>
                  <a:pt x="462280" y="-5144"/>
                  <a:pt x="880185" y="36019"/>
                  <a:pt x="1397598" y="48047"/>
                </a:cubicBezTo>
                <a:lnTo>
                  <a:pt x="3104478" y="7270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19553802">
            <a:off x="1505910" y="2746010"/>
            <a:ext cx="1463827" cy="2096842"/>
          </a:xfrm>
          <a:custGeom>
            <a:avLst/>
            <a:gdLst>
              <a:gd name="connsiteX0" fmla="*/ 1059180 w 1059180"/>
              <a:gd name="connsiteY0" fmla="*/ 0 h 1562100"/>
              <a:gd name="connsiteX1" fmla="*/ 1043940 w 1059180"/>
              <a:gd name="connsiteY1" fmla="*/ 60960 h 1562100"/>
              <a:gd name="connsiteX2" fmla="*/ 1036320 w 1059180"/>
              <a:gd name="connsiteY2" fmla="*/ 91440 h 1562100"/>
              <a:gd name="connsiteX3" fmla="*/ 1021080 w 1059180"/>
              <a:gd name="connsiteY3" fmla="*/ 114300 h 1562100"/>
              <a:gd name="connsiteX4" fmla="*/ 1005840 w 1059180"/>
              <a:gd name="connsiteY4" fmla="*/ 167640 h 1562100"/>
              <a:gd name="connsiteX5" fmla="*/ 990600 w 1059180"/>
              <a:gd name="connsiteY5" fmla="*/ 190500 h 1562100"/>
              <a:gd name="connsiteX6" fmla="*/ 967740 w 1059180"/>
              <a:gd name="connsiteY6" fmla="*/ 243840 h 1562100"/>
              <a:gd name="connsiteX7" fmla="*/ 960120 w 1059180"/>
              <a:gd name="connsiteY7" fmla="*/ 274320 h 1562100"/>
              <a:gd name="connsiteX8" fmla="*/ 929640 w 1059180"/>
              <a:gd name="connsiteY8" fmla="*/ 320040 h 1562100"/>
              <a:gd name="connsiteX9" fmla="*/ 891540 w 1059180"/>
              <a:gd name="connsiteY9" fmla="*/ 373380 h 1562100"/>
              <a:gd name="connsiteX10" fmla="*/ 861060 w 1059180"/>
              <a:gd name="connsiteY10" fmla="*/ 426720 h 1562100"/>
              <a:gd name="connsiteX11" fmla="*/ 853440 w 1059180"/>
              <a:gd name="connsiteY11" fmla="*/ 449580 h 1562100"/>
              <a:gd name="connsiteX12" fmla="*/ 830580 w 1059180"/>
              <a:gd name="connsiteY12" fmla="*/ 472440 h 1562100"/>
              <a:gd name="connsiteX13" fmla="*/ 815340 w 1059180"/>
              <a:gd name="connsiteY13" fmla="*/ 502920 h 1562100"/>
              <a:gd name="connsiteX14" fmla="*/ 792480 w 1059180"/>
              <a:gd name="connsiteY14" fmla="*/ 525780 h 1562100"/>
              <a:gd name="connsiteX15" fmla="*/ 769620 w 1059180"/>
              <a:gd name="connsiteY15" fmla="*/ 556260 h 1562100"/>
              <a:gd name="connsiteX16" fmla="*/ 739140 w 1059180"/>
              <a:gd name="connsiteY16" fmla="*/ 601980 h 1562100"/>
              <a:gd name="connsiteX17" fmla="*/ 723900 w 1059180"/>
              <a:gd name="connsiteY17" fmla="*/ 624840 h 1562100"/>
              <a:gd name="connsiteX18" fmla="*/ 701040 w 1059180"/>
              <a:gd name="connsiteY18" fmla="*/ 647700 h 1562100"/>
              <a:gd name="connsiteX19" fmla="*/ 670560 w 1059180"/>
              <a:gd name="connsiteY19" fmla="*/ 693420 h 1562100"/>
              <a:gd name="connsiteX20" fmla="*/ 624840 w 1059180"/>
              <a:gd name="connsiteY20" fmla="*/ 762000 h 1562100"/>
              <a:gd name="connsiteX21" fmla="*/ 579120 w 1059180"/>
              <a:gd name="connsiteY21" fmla="*/ 830580 h 1562100"/>
              <a:gd name="connsiteX22" fmla="*/ 563880 w 1059180"/>
              <a:gd name="connsiteY22" fmla="*/ 853440 h 1562100"/>
              <a:gd name="connsiteX23" fmla="*/ 548640 w 1059180"/>
              <a:gd name="connsiteY23" fmla="*/ 876300 h 1562100"/>
              <a:gd name="connsiteX24" fmla="*/ 510540 w 1059180"/>
              <a:gd name="connsiteY24" fmla="*/ 944880 h 1562100"/>
              <a:gd name="connsiteX25" fmla="*/ 487680 w 1059180"/>
              <a:gd name="connsiteY25" fmla="*/ 967740 h 1562100"/>
              <a:gd name="connsiteX26" fmla="*/ 472440 w 1059180"/>
              <a:gd name="connsiteY26" fmla="*/ 990600 h 1562100"/>
              <a:gd name="connsiteX27" fmla="*/ 449580 w 1059180"/>
              <a:gd name="connsiteY27" fmla="*/ 1021080 h 1562100"/>
              <a:gd name="connsiteX28" fmla="*/ 434340 w 1059180"/>
              <a:gd name="connsiteY28" fmla="*/ 1043940 h 1562100"/>
              <a:gd name="connsiteX29" fmla="*/ 411480 w 1059180"/>
              <a:gd name="connsiteY29" fmla="*/ 1059180 h 1562100"/>
              <a:gd name="connsiteX30" fmla="*/ 381000 w 1059180"/>
              <a:gd name="connsiteY30" fmla="*/ 1104900 h 1562100"/>
              <a:gd name="connsiteX31" fmla="*/ 335280 w 1059180"/>
              <a:gd name="connsiteY31" fmla="*/ 1135380 h 1562100"/>
              <a:gd name="connsiteX32" fmla="*/ 304800 w 1059180"/>
              <a:gd name="connsiteY32" fmla="*/ 1181100 h 1562100"/>
              <a:gd name="connsiteX33" fmla="*/ 281940 w 1059180"/>
              <a:gd name="connsiteY33" fmla="*/ 1203960 h 1562100"/>
              <a:gd name="connsiteX34" fmla="*/ 251460 w 1059180"/>
              <a:gd name="connsiteY34" fmla="*/ 1249680 h 1562100"/>
              <a:gd name="connsiteX35" fmla="*/ 220980 w 1059180"/>
              <a:gd name="connsiteY35" fmla="*/ 1295400 h 1562100"/>
              <a:gd name="connsiteX36" fmla="*/ 205740 w 1059180"/>
              <a:gd name="connsiteY36" fmla="*/ 1318260 h 1562100"/>
              <a:gd name="connsiteX37" fmla="*/ 182880 w 1059180"/>
              <a:gd name="connsiteY37" fmla="*/ 1341120 h 1562100"/>
              <a:gd name="connsiteX38" fmla="*/ 152400 w 1059180"/>
              <a:gd name="connsiteY38" fmla="*/ 1386840 h 1562100"/>
              <a:gd name="connsiteX39" fmla="*/ 121920 w 1059180"/>
              <a:gd name="connsiteY39" fmla="*/ 1432560 h 1562100"/>
              <a:gd name="connsiteX40" fmla="*/ 106680 w 1059180"/>
              <a:gd name="connsiteY40" fmla="*/ 1455420 h 1562100"/>
              <a:gd name="connsiteX41" fmla="*/ 60960 w 1059180"/>
              <a:gd name="connsiteY41" fmla="*/ 1493520 h 1562100"/>
              <a:gd name="connsiteX42" fmla="*/ 22860 w 1059180"/>
              <a:gd name="connsiteY42" fmla="*/ 1531620 h 1562100"/>
              <a:gd name="connsiteX43" fmla="*/ 7620 w 1059180"/>
              <a:gd name="connsiteY43" fmla="*/ 1554480 h 1562100"/>
              <a:gd name="connsiteX44" fmla="*/ 0 w 1059180"/>
              <a:gd name="connsiteY44" fmla="*/ 1562100 h 1562100"/>
              <a:gd name="connsiteX0-1" fmla="*/ 1059180 w 1059180"/>
              <a:gd name="connsiteY0-2" fmla="*/ 0 h 1562100"/>
              <a:gd name="connsiteX1-3" fmla="*/ 1043940 w 1059180"/>
              <a:gd name="connsiteY1-4" fmla="*/ 60960 h 1562100"/>
              <a:gd name="connsiteX2-5" fmla="*/ 1021080 w 1059180"/>
              <a:gd name="connsiteY2-6" fmla="*/ 114300 h 1562100"/>
              <a:gd name="connsiteX3-7" fmla="*/ 1005840 w 1059180"/>
              <a:gd name="connsiteY3-8" fmla="*/ 167640 h 1562100"/>
              <a:gd name="connsiteX4-9" fmla="*/ 990600 w 1059180"/>
              <a:gd name="connsiteY4-10" fmla="*/ 190500 h 1562100"/>
              <a:gd name="connsiteX5-11" fmla="*/ 967740 w 1059180"/>
              <a:gd name="connsiteY5-12" fmla="*/ 243840 h 1562100"/>
              <a:gd name="connsiteX6-13" fmla="*/ 960120 w 1059180"/>
              <a:gd name="connsiteY6-14" fmla="*/ 274320 h 1562100"/>
              <a:gd name="connsiteX7-15" fmla="*/ 929640 w 1059180"/>
              <a:gd name="connsiteY7-16" fmla="*/ 320040 h 1562100"/>
              <a:gd name="connsiteX8-17" fmla="*/ 891540 w 1059180"/>
              <a:gd name="connsiteY8-18" fmla="*/ 373380 h 1562100"/>
              <a:gd name="connsiteX9-19" fmla="*/ 861060 w 1059180"/>
              <a:gd name="connsiteY9-20" fmla="*/ 426720 h 1562100"/>
              <a:gd name="connsiteX10-21" fmla="*/ 853440 w 1059180"/>
              <a:gd name="connsiteY10-22" fmla="*/ 449580 h 1562100"/>
              <a:gd name="connsiteX11-23" fmla="*/ 830580 w 1059180"/>
              <a:gd name="connsiteY11-24" fmla="*/ 472440 h 1562100"/>
              <a:gd name="connsiteX12-25" fmla="*/ 815340 w 1059180"/>
              <a:gd name="connsiteY12-26" fmla="*/ 502920 h 1562100"/>
              <a:gd name="connsiteX13-27" fmla="*/ 792480 w 1059180"/>
              <a:gd name="connsiteY13-28" fmla="*/ 525780 h 1562100"/>
              <a:gd name="connsiteX14-29" fmla="*/ 769620 w 1059180"/>
              <a:gd name="connsiteY14-30" fmla="*/ 556260 h 1562100"/>
              <a:gd name="connsiteX15-31" fmla="*/ 739140 w 1059180"/>
              <a:gd name="connsiteY15-32" fmla="*/ 601980 h 1562100"/>
              <a:gd name="connsiteX16-33" fmla="*/ 723900 w 1059180"/>
              <a:gd name="connsiteY16-34" fmla="*/ 624840 h 1562100"/>
              <a:gd name="connsiteX17-35" fmla="*/ 701040 w 1059180"/>
              <a:gd name="connsiteY17-36" fmla="*/ 647700 h 1562100"/>
              <a:gd name="connsiteX18-37" fmla="*/ 670560 w 1059180"/>
              <a:gd name="connsiteY18-38" fmla="*/ 693420 h 1562100"/>
              <a:gd name="connsiteX19-39" fmla="*/ 624840 w 1059180"/>
              <a:gd name="connsiteY19-40" fmla="*/ 762000 h 1562100"/>
              <a:gd name="connsiteX20-41" fmla="*/ 579120 w 1059180"/>
              <a:gd name="connsiteY20-42" fmla="*/ 830580 h 1562100"/>
              <a:gd name="connsiteX21-43" fmla="*/ 563880 w 1059180"/>
              <a:gd name="connsiteY21-44" fmla="*/ 853440 h 1562100"/>
              <a:gd name="connsiteX22-45" fmla="*/ 548640 w 1059180"/>
              <a:gd name="connsiteY22-46" fmla="*/ 876300 h 1562100"/>
              <a:gd name="connsiteX23-47" fmla="*/ 510540 w 1059180"/>
              <a:gd name="connsiteY23-48" fmla="*/ 944880 h 1562100"/>
              <a:gd name="connsiteX24-49" fmla="*/ 487680 w 1059180"/>
              <a:gd name="connsiteY24-50" fmla="*/ 967740 h 1562100"/>
              <a:gd name="connsiteX25-51" fmla="*/ 472440 w 1059180"/>
              <a:gd name="connsiteY25-52" fmla="*/ 990600 h 1562100"/>
              <a:gd name="connsiteX26-53" fmla="*/ 449580 w 1059180"/>
              <a:gd name="connsiteY26-54" fmla="*/ 1021080 h 1562100"/>
              <a:gd name="connsiteX27-55" fmla="*/ 434340 w 1059180"/>
              <a:gd name="connsiteY27-56" fmla="*/ 1043940 h 1562100"/>
              <a:gd name="connsiteX28-57" fmla="*/ 411480 w 1059180"/>
              <a:gd name="connsiteY28-58" fmla="*/ 1059180 h 1562100"/>
              <a:gd name="connsiteX29-59" fmla="*/ 381000 w 1059180"/>
              <a:gd name="connsiteY29-60" fmla="*/ 1104900 h 1562100"/>
              <a:gd name="connsiteX30-61" fmla="*/ 335280 w 1059180"/>
              <a:gd name="connsiteY30-62" fmla="*/ 1135380 h 1562100"/>
              <a:gd name="connsiteX31-63" fmla="*/ 304800 w 1059180"/>
              <a:gd name="connsiteY31-64" fmla="*/ 1181100 h 1562100"/>
              <a:gd name="connsiteX32-65" fmla="*/ 281940 w 1059180"/>
              <a:gd name="connsiteY32-66" fmla="*/ 1203960 h 1562100"/>
              <a:gd name="connsiteX33-67" fmla="*/ 251460 w 1059180"/>
              <a:gd name="connsiteY33-68" fmla="*/ 1249680 h 1562100"/>
              <a:gd name="connsiteX34-69" fmla="*/ 220980 w 1059180"/>
              <a:gd name="connsiteY34-70" fmla="*/ 1295400 h 1562100"/>
              <a:gd name="connsiteX35-71" fmla="*/ 205740 w 1059180"/>
              <a:gd name="connsiteY35-72" fmla="*/ 1318260 h 1562100"/>
              <a:gd name="connsiteX36-73" fmla="*/ 182880 w 1059180"/>
              <a:gd name="connsiteY36-74" fmla="*/ 1341120 h 1562100"/>
              <a:gd name="connsiteX37-75" fmla="*/ 152400 w 1059180"/>
              <a:gd name="connsiteY37-76" fmla="*/ 1386840 h 1562100"/>
              <a:gd name="connsiteX38-77" fmla="*/ 121920 w 1059180"/>
              <a:gd name="connsiteY38-78" fmla="*/ 1432560 h 1562100"/>
              <a:gd name="connsiteX39-79" fmla="*/ 106680 w 1059180"/>
              <a:gd name="connsiteY39-80" fmla="*/ 1455420 h 1562100"/>
              <a:gd name="connsiteX40-81" fmla="*/ 60960 w 1059180"/>
              <a:gd name="connsiteY40-82" fmla="*/ 1493520 h 1562100"/>
              <a:gd name="connsiteX41-83" fmla="*/ 22860 w 1059180"/>
              <a:gd name="connsiteY41-84" fmla="*/ 1531620 h 1562100"/>
              <a:gd name="connsiteX42-85" fmla="*/ 7620 w 1059180"/>
              <a:gd name="connsiteY42-86" fmla="*/ 1554480 h 1562100"/>
              <a:gd name="connsiteX43-87" fmla="*/ 0 w 1059180"/>
              <a:gd name="connsiteY43-88" fmla="*/ 1562100 h 1562100"/>
              <a:gd name="connsiteX0-89" fmla="*/ 1059180 w 1059180"/>
              <a:gd name="connsiteY0-90" fmla="*/ 0 h 1562100"/>
              <a:gd name="connsiteX1-91" fmla="*/ 1043940 w 1059180"/>
              <a:gd name="connsiteY1-92" fmla="*/ 60960 h 1562100"/>
              <a:gd name="connsiteX2-93" fmla="*/ 1005840 w 1059180"/>
              <a:gd name="connsiteY2-94" fmla="*/ 167640 h 1562100"/>
              <a:gd name="connsiteX3-95" fmla="*/ 990600 w 1059180"/>
              <a:gd name="connsiteY3-96" fmla="*/ 190500 h 1562100"/>
              <a:gd name="connsiteX4-97" fmla="*/ 967740 w 1059180"/>
              <a:gd name="connsiteY4-98" fmla="*/ 243840 h 1562100"/>
              <a:gd name="connsiteX5-99" fmla="*/ 960120 w 1059180"/>
              <a:gd name="connsiteY5-100" fmla="*/ 274320 h 1562100"/>
              <a:gd name="connsiteX6-101" fmla="*/ 929640 w 1059180"/>
              <a:gd name="connsiteY6-102" fmla="*/ 320040 h 1562100"/>
              <a:gd name="connsiteX7-103" fmla="*/ 891540 w 1059180"/>
              <a:gd name="connsiteY7-104" fmla="*/ 373380 h 1562100"/>
              <a:gd name="connsiteX8-105" fmla="*/ 861060 w 1059180"/>
              <a:gd name="connsiteY8-106" fmla="*/ 426720 h 1562100"/>
              <a:gd name="connsiteX9-107" fmla="*/ 853440 w 1059180"/>
              <a:gd name="connsiteY9-108" fmla="*/ 449580 h 1562100"/>
              <a:gd name="connsiteX10-109" fmla="*/ 830580 w 1059180"/>
              <a:gd name="connsiteY10-110" fmla="*/ 472440 h 1562100"/>
              <a:gd name="connsiteX11-111" fmla="*/ 815340 w 1059180"/>
              <a:gd name="connsiteY11-112" fmla="*/ 502920 h 1562100"/>
              <a:gd name="connsiteX12-113" fmla="*/ 792480 w 1059180"/>
              <a:gd name="connsiteY12-114" fmla="*/ 525780 h 1562100"/>
              <a:gd name="connsiteX13-115" fmla="*/ 769620 w 1059180"/>
              <a:gd name="connsiteY13-116" fmla="*/ 556260 h 1562100"/>
              <a:gd name="connsiteX14-117" fmla="*/ 739140 w 1059180"/>
              <a:gd name="connsiteY14-118" fmla="*/ 601980 h 1562100"/>
              <a:gd name="connsiteX15-119" fmla="*/ 723900 w 1059180"/>
              <a:gd name="connsiteY15-120" fmla="*/ 624840 h 1562100"/>
              <a:gd name="connsiteX16-121" fmla="*/ 701040 w 1059180"/>
              <a:gd name="connsiteY16-122" fmla="*/ 647700 h 1562100"/>
              <a:gd name="connsiteX17-123" fmla="*/ 670560 w 1059180"/>
              <a:gd name="connsiteY17-124" fmla="*/ 693420 h 1562100"/>
              <a:gd name="connsiteX18-125" fmla="*/ 624840 w 1059180"/>
              <a:gd name="connsiteY18-126" fmla="*/ 762000 h 1562100"/>
              <a:gd name="connsiteX19-127" fmla="*/ 579120 w 1059180"/>
              <a:gd name="connsiteY19-128" fmla="*/ 830580 h 1562100"/>
              <a:gd name="connsiteX20-129" fmla="*/ 563880 w 1059180"/>
              <a:gd name="connsiteY20-130" fmla="*/ 853440 h 1562100"/>
              <a:gd name="connsiteX21-131" fmla="*/ 548640 w 1059180"/>
              <a:gd name="connsiteY21-132" fmla="*/ 876300 h 1562100"/>
              <a:gd name="connsiteX22-133" fmla="*/ 510540 w 1059180"/>
              <a:gd name="connsiteY22-134" fmla="*/ 944880 h 1562100"/>
              <a:gd name="connsiteX23-135" fmla="*/ 487680 w 1059180"/>
              <a:gd name="connsiteY23-136" fmla="*/ 967740 h 1562100"/>
              <a:gd name="connsiteX24-137" fmla="*/ 472440 w 1059180"/>
              <a:gd name="connsiteY24-138" fmla="*/ 990600 h 1562100"/>
              <a:gd name="connsiteX25-139" fmla="*/ 449580 w 1059180"/>
              <a:gd name="connsiteY25-140" fmla="*/ 1021080 h 1562100"/>
              <a:gd name="connsiteX26-141" fmla="*/ 434340 w 1059180"/>
              <a:gd name="connsiteY26-142" fmla="*/ 1043940 h 1562100"/>
              <a:gd name="connsiteX27-143" fmla="*/ 411480 w 1059180"/>
              <a:gd name="connsiteY27-144" fmla="*/ 1059180 h 1562100"/>
              <a:gd name="connsiteX28-145" fmla="*/ 381000 w 1059180"/>
              <a:gd name="connsiteY28-146" fmla="*/ 1104900 h 1562100"/>
              <a:gd name="connsiteX29-147" fmla="*/ 335280 w 1059180"/>
              <a:gd name="connsiteY29-148" fmla="*/ 1135380 h 1562100"/>
              <a:gd name="connsiteX30-149" fmla="*/ 304800 w 1059180"/>
              <a:gd name="connsiteY30-150" fmla="*/ 1181100 h 1562100"/>
              <a:gd name="connsiteX31-151" fmla="*/ 281940 w 1059180"/>
              <a:gd name="connsiteY31-152" fmla="*/ 1203960 h 1562100"/>
              <a:gd name="connsiteX32-153" fmla="*/ 251460 w 1059180"/>
              <a:gd name="connsiteY32-154" fmla="*/ 1249680 h 1562100"/>
              <a:gd name="connsiteX33-155" fmla="*/ 220980 w 1059180"/>
              <a:gd name="connsiteY33-156" fmla="*/ 1295400 h 1562100"/>
              <a:gd name="connsiteX34-157" fmla="*/ 205740 w 1059180"/>
              <a:gd name="connsiteY34-158" fmla="*/ 1318260 h 1562100"/>
              <a:gd name="connsiteX35-159" fmla="*/ 182880 w 1059180"/>
              <a:gd name="connsiteY35-160" fmla="*/ 1341120 h 1562100"/>
              <a:gd name="connsiteX36-161" fmla="*/ 152400 w 1059180"/>
              <a:gd name="connsiteY36-162" fmla="*/ 1386840 h 1562100"/>
              <a:gd name="connsiteX37-163" fmla="*/ 121920 w 1059180"/>
              <a:gd name="connsiteY37-164" fmla="*/ 1432560 h 1562100"/>
              <a:gd name="connsiteX38-165" fmla="*/ 106680 w 1059180"/>
              <a:gd name="connsiteY38-166" fmla="*/ 1455420 h 1562100"/>
              <a:gd name="connsiteX39-167" fmla="*/ 60960 w 1059180"/>
              <a:gd name="connsiteY39-168" fmla="*/ 1493520 h 1562100"/>
              <a:gd name="connsiteX40-169" fmla="*/ 22860 w 1059180"/>
              <a:gd name="connsiteY40-170" fmla="*/ 1531620 h 1562100"/>
              <a:gd name="connsiteX41-171" fmla="*/ 7620 w 1059180"/>
              <a:gd name="connsiteY41-172" fmla="*/ 1554480 h 1562100"/>
              <a:gd name="connsiteX42-173" fmla="*/ 0 w 1059180"/>
              <a:gd name="connsiteY42-174" fmla="*/ 1562100 h 1562100"/>
              <a:gd name="connsiteX0-175" fmla="*/ 1059180 w 1059180"/>
              <a:gd name="connsiteY0-176" fmla="*/ 0 h 1562100"/>
              <a:gd name="connsiteX1-177" fmla="*/ 1005840 w 1059180"/>
              <a:gd name="connsiteY1-178" fmla="*/ 167640 h 1562100"/>
              <a:gd name="connsiteX2-179" fmla="*/ 990600 w 1059180"/>
              <a:gd name="connsiteY2-180" fmla="*/ 190500 h 1562100"/>
              <a:gd name="connsiteX3-181" fmla="*/ 967740 w 1059180"/>
              <a:gd name="connsiteY3-182" fmla="*/ 243840 h 1562100"/>
              <a:gd name="connsiteX4-183" fmla="*/ 960120 w 1059180"/>
              <a:gd name="connsiteY4-184" fmla="*/ 274320 h 1562100"/>
              <a:gd name="connsiteX5-185" fmla="*/ 929640 w 1059180"/>
              <a:gd name="connsiteY5-186" fmla="*/ 320040 h 1562100"/>
              <a:gd name="connsiteX6-187" fmla="*/ 891540 w 1059180"/>
              <a:gd name="connsiteY6-188" fmla="*/ 373380 h 1562100"/>
              <a:gd name="connsiteX7-189" fmla="*/ 861060 w 1059180"/>
              <a:gd name="connsiteY7-190" fmla="*/ 426720 h 1562100"/>
              <a:gd name="connsiteX8-191" fmla="*/ 853440 w 1059180"/>
              <a:gd name="connsiteY8-192" fmla="*/ 449580 h 1562100"/>
              <a:gd name="connsiteX9-193" fmla="*/ 830580 w 1059180"/>
              <a:gd name="connsiteY9-194" fmla="*/ 472440 h 1562100"/>
              <a:gd name="connsiteX10-195" fmla="*/ 815340 w 1059180"/>
              <a:gd name="connsiteY10-196" fmla="*/ 502920 h 1562100"/>
              <a:gd name="connsiteX11-197" fmla="*/ 792480 w 1059180"/>
              <a:gd name="connsiteY11-198" fmla="*/ 525780 h 1562100"/>
              <a:gd name="connsiteX12-199" fmla="*/ 769620 w 1059180"/>
              <a:gd name="connsiteY12-200" fmla="*/ 556260 h 1562100"/>
              <a:gd name="connsiteX13-201" fmla="*/ 739140 w 1059180"/>
              <a:gd name="connsiteY13-202" fmla="*/ 601980 h 1562100"/>
              <a:gd name="connsiteX14-203" fmla="*/ 723900 w 1059180"/>
              <a:gd name="connsiteY14-204" fmla="*/ 624840 h 1562100"/>
              <a:gd name="connsiteX15-205" fmla="*/ 701040 w 1059180"/>
              <a:gd name="connsiteY15-206" fmla="*/ 647700 h 1562100"/>
              <a:gd name="connsiteX16-207" fmla="*/ 670560 w 1059180"/>
              <a:gd name="connsiteY16-208" fmla="*/ 693420 h 1562100"/>
              <a:gd name="connsiteX17-209" fmla="*/ 624840 w 1059180"/>
              <a:gd name="connsiteY17-210" fmla="*/ 762000 h 1562100"/>
              <a:gd name="connsiteX18-211" fmla="*/ 579120 w 1059180"/>
              <a:gd name="connsiteY18-212" fmla="*/ 830580 h 1562100"/>
              <a:gd name="connsiteX19-213" fmla="*/ 563880 w 1059180"/>
              <a:gd name="connsiteY19-214" fmla="*/ 853440 h 1562100"/>
              <a:gd name="connsiteX20-215" fmla="*/ 548640 w 1059180"/>
              <a:gd name="connsiteY20-216" fmla="*/ 876300 h 1562100"/>
              <a:gd name="connsiteX21-217" fmla="*/ 510540 w 1059180"/>
              <a:gd name="connsiteY21-218" fmla="*/ 944880 h 1562100"/>
              <a:gd name="connsiteX22-219" fmla="*/ 487680 w 1059180"/>
              <a:gd name="connsiteY22-220" fmla="*/ 967740 h 1562100"/>
              <a:gd name="connsiteX23-221" fmla="*/ 472440 w 1059180"/>
              <a:gd name="connsiteY23-222" fmla="*/ 990600 h 1562100"/>
              <a:gd name="connsiteX24-223" fmla="*/ 449580 w 1059180"/>
              <a:gd name="connsiteY24-224" fmla="*/ 1021080 h 1562100"/>
              <a:gd name="connsiteX25-225" fmla="*/ 434340 w 1059180"/>
              <a:gd name="connsiteY25-226" fmla="*/ 1043940 h 1562100"/>
              <a:gd name="connsiteX26-227" fmla="*/ 411480 w 1059180"/>
              <a:gd name="connsiteY26-228" fmla="*/ 1059180 h 1562100"/>
              <a:gd name="connsiteX27-229" fmla="*/ 381000 w 1059180"/>
              <a:gd name="connsiteY27-230" fmla="*/ 1104900 h 1562100"/>
              <a:gd name="connsiteX28-231" fmla="*/ 335280 w 1059180"/>
              <a:gd name="connsiteY28-232" fmla="*/ 1135380 h 1562100"/>
              <a:gd name="connsiteX29-233" fmla="*/ 304800 w 1059180"/>
              <a:gd name="connsiteY29-234" fmla="*/ 1181100 h 1562100"/>
              <a:gd name="connsiteX30-235" fmla="*/ 281940 w 1059180"/>
              <a:gd name="connsiteY30-236" fmla="*/ 1203960 h 1562100"/>
              <a:gd name="connsiteX31-237" fmla="*/ 251460 w 1059180"/>
              <a:gd name="connsiteY31-238" fmla="*/ 1249680 h 1562100"/>
              <a:gd name="connsiteX32-239" fmla="*/ 220980 w 1059180"/>
              <a:gd name="connsiteY32-240" fmla="*/ 1295400 h 1562100"/>
              <a:gd name="connsiteX33-241" fmla="*/ 205740 w 1059180"/>
              <a:gd name="connsiteY33-242" fmla="*/ 1318260 h 1562100"/>
              <a:gd name="connsiteX34-243" fmla="*/ 182880 w 1059180"/>
              <a:gd name="connsiteY34-244" fmla="*/ 1341120 h 1562100"/>
              <a:gd name="connsiteX35-245" fmla="*/ 152400 w 1059180"/>
              <a:gd name="connsiteY35-246" fmla="*/ 1386840 h 1562100"/>
              <a:gd name="connsiteX36-247" fmla="*/ 121920 w 1059180"/>
              <a:gd name="connsiteY36-248" fmla="*/ 1432560 h 1562100"/>
              <a:gd name="connsiteX37-249" fmla="*/ 106680 w 1059180"/>
              <a:gd name="connsiteY37-250" fmla="*/ 1455420 h 1562100"/>
              <a:gd name="connsiteX38-251" fmla="*/ 60960 w 1059180"/>
              <a:gd name="connsiteY38-252" fmla="*/ 1493520 h 1562100"/>
              <a:gd name="connsiteX39-253" fmla="*/ 22860 w 1059180"/>
              <a:gd name="connsiteY39-254" fmla="*/ 1531620 h 1562100"/>
              <a:gd name="connsiteX40-255" fmla="*/ 7620 w 1059180"/>
              <a:gd name="connsiteY40-256" fmla="*/ 1554480 h 1562100"/>
              <a:gd name="connsiteX41-257" fmla="*/ 0 w 1059180"/>
              <a:gd name="connsiteY41-258" fmla="*/ 1562100 h 1562100"/>
              <a:gd name="connsiteX0-259" fmla="*/ 1059180 w 1059180"/>
              <a:gd name="connsiteY0-260" fmla="*/ 0 h 1562100"/>
              <a:gd name="connsiteX1-261" fmla="*/ 990600 w 1059180"/>
              <a:gd name="connsiteY1-262" fmla="*/ 190500 h 1562100"/>
              <a:gd name="connsiteX2-263" fmla="*/ 967740 w 1059180"/>
              <a:gd name="connsiteY2-264" fmla="*/ 243840 h 1562100"/>
              <a:gd name="connsiteX3-265" fmla="*/ 960120 w 1059180"/>
              <a:gd name="connsiteY3-266" fmla="*/ 274320 h 1562100"/>
              <a:gd name="connsiteX4-267" fmla="*/ 929640 w 1059180"/>
              <a:gd name="connsiteY4-268" fmla="*/ 320040 h 1562100"/>
              <a:gd name="connsiteX5-269" fmla="*/ 891540 w 1059180"/>
              <a:gd name="connsiteY5-270" fmla="*/ 373380 h 1562100"/>
              <a:gd name="connsiteX6-271" fmla="*/ 861060 w 1059180"/>
              <a:gd name="connsiteY6-272" fmla="*/ 426720 h 1562100"/>
              <a:gd name="connsiteX7-273" fmla="*/ 853440 w 1059180"/>
              <a:gd name="connsiteY7-274" fmla="*/ 449580 h 1562100"/>
              <a:gd name="connsiteX8-275" fmla="*/ 830580 w 1059180"/>
              <a:gd name="connsiteY8-276" fmla="*/ 472440 h 1562100"/>
              <a:gd name="connsiteX9-277" fmla="*/ 815340 w 1059180"/>
              <a:gd name="connsiteY9-278" fmla="*/ 502920 h 1562100"/>
              <a:gd name="connsiteX10-279" fmla="*/ 792480 w 1059180"/>
              <a:gd name="connsiteY10-280" fmla="*/ 525780 h 1562100"/>
              <a:gd name="connsiteX11-281" fmla="*/ 769620 w 1059180"/>
              <a:gd name="connsiteY11-282" fmla="*/ 556260 h 1562100"/>
              <a:gd name="connsiteX12-283" fmla="*/ 739140 w 1059180"/>
              <a:gd name="connsiteY12-284" fmla="*/ 601980 h 1562100"/>
              <a:gd name="connsiteX13-285" fmla="*/ 723900 w 1059180"/>
              <a:gd name="connsiteY13-286" fmla="*/ 624840 h 1562100"/>
              <a:gd name="connsiteX14-287" fmla="*/ 701040 w 1059180"/>
              <a:gd name="connsiteY14-288" fmla="*/ 647700 h 1562100"/>
              <a:gd name="connsiteX15-289" fmla="*/ 670560 w 1059180"/>
              <a:gd name="connsiteY15-290" fmla="*/ 693420 h 1562100"/>
              <a:gd name="connsiteX16-291" fmla="*/ 624840 w 1059180"/>
              <a:gd name="connsiteY16-292" fmla="*/ 762000 h 1562100"/>
              <a:gd name="connsiteX17-293" fmla="*/ 579120 w 1059180"/>
              <a:gd name="connsiteY17-294" fmla="*/ 830580 h 1562100"/>
              <a:gd name="connsiteX18-295" fmla="*/ 563880 w 1059180"/>
              <a:gd name="connsiteY18-296" fmla="*/ 853440 h 1562100"/>
              <a:gd name="connsiteX19-297" fmla="*/ 548640 w 1059180"/>
              <a:gd name="connsiteY19-298" fmla="*/ 876300 h 1562100"/>
              <a:gd name="connsiteX20-299" fmla="*/ 510540 w 1059180"/>
              <a:gd name="connsiteY20-300" fmla="*/ 944880 h 1562100"/>
              <a:gd name="connsiteX21-301" fmla="*/ 487680 w 1059180"/>
              <a:gd name="connsiteY21-302" fmla="*/ 967740 h 1562100"/>
              <a:gd name="connsiteX22-303" fmla="*/ 472440 w 1059180"/>
              <a:gd name="connsiteY22-304" fmla="*/ 990600 h 1562100"/>
              <a:gd name="connsiteX23-305" fmla="*/ 449580 w 1059180"/>
              <a:gd name="connsiteY23-306" fmla="*/ 1021080 h 1562100"/>
              <a:gd name="connsiteX24-307" fmla="*/ 434340 w 1059180"/>
              <a:gd name="connsiteY24-308" fmla="*/ 1043940 h 1562100"/>
              <a:gd name="connsiteX25-309" fmla="*/ 411480 w 1059180"/>
              <a:gd name="connsiteY25-310" fmla="*/ 1059180 h 1562100"/>
              <a:gd name="connsiteX26-311" fmla="*/ 381000 w 1059180"/>
              <a:gd name="connsiteY26-312" fmla="*/ 1104900 h 1562100"/>
              <a:gd name="connsiteX27-313" fmla="*/ 335280 w 1059180"/>
              <a:gd name="connsiteY27-314" fmla="*/ 1135380 h 1562100"/>
              <a:gd name="connsiteX28-315" fmla="*/ 304800 w 1059180"/>
              <a:gd name="connsiteY28-316" fmla="*/ 1181100 h 1562100"/>
              <a:gd name="connsiteX29-317" fmla="*/ 281940 w 1059180"/>
              <a:gd name="connsiteY29-318" fmla="*/ 1203960 h 1562100"/>
              <a:gd name="connsiteX30-319" fmla="*/ 251460 w 1059180"/>
              <a:gd name="connsiteY30-320" fmla="*/ 1249680 h 1562100"/>
              <a:gd name="connsiteX31-321" fmla="*/ 220980 w 1059180"/>
              <a:gd name="connsiteY31-322" fmla="*/ 1295400 h 1562100"/>
              <a:gd name="connsiteX32-323" fmla="*/ 205740 w 1059180"/>
              <a:gd name="connsiteY32-324" fmla="*/ 1318260 h 1562100"/>
              <a:gd name="connsiteX33-325" fmla="*/ 182880 w 1059180"/>
              <a:gd name="connsiteY33-326" fmla="*/ 1341120 h 1562100"/>
              <a:gd name="connsiteX34-327" fmla="*/ 152400 w 1059180"/>
              <a:gd name="connsiteY34-328" fmla="*/ 1386840 h 1562100"/>
              <a:gd name="connsiteX35-329" fmla="*/ 121920 w 1059180"/>
              <a:gd name="connsiteY35-330" fmla="*/ 1432560 h 1562100"/>
              <a:gd name="connsiteX36-331" fmla="*/ 106680 w 1059180"/>
              <a:gd name="connsiteY36-332" fmla="*/ 1455420 h 1562100"/>
              <a:gd name="connsiteX37-333" fmla="*/ 60960 w 1059180"/>
              <a:gd name="connsiteY37-334" fmla="*/ 1493520 h 1562100"/>
              <a:gd name="connsiteX38-335" fmla="*/ 22860 w 1059180"/>
              <a:gd name="connsiteY38-336" fmla="*/ 1531620 h 1562100"/>
              <a:gd name="connsiteX39-337" fmla="*/ 7620 w 1059180"/>
              <a:gd name="connsiteY39-338" fmla="*/ 1554480 h 1562100"/>
              <a:gd name="connsiteX40-339" fmla="*/ 0 w 1059180"/>
              <a:gd name="connsiteY40-340" fmla="*/ 1562100 h 1562100"/>
              <a:gd name="connsiteX0-341" fmla="*/ 1059180 w 1059180"/>
              <a:gd name="connsiteY0-342" fmla="*/ 0 h 1562100"/>
              <a:gd name="connsiteX1-343" fmla="*/ 967740 w 1059180"/>
              <a:gd name="connsiteY1-344" fmla="*/ 243840 h 1562100"/>
              <a:gd name="connsiteX2-345" fmla="*/ 960120 w 1059180"/>
              <a:gd name="connsiteY2-346" fmla="*/ 274320 h 1562100"/>
              <a:gd name="connsiteX3-347" fmla="*/ 929640 w 1059180"/>
              <a:gd name="connsiteY3-348" fmla="*/ 320040 h 1562100"/>
              <a:gd name="connsiteX4-349" fmla="*/ 891540 w 1059180"/>
              <a:gd name="connsiteY4-350" fmla="*/ 373380 h 1562100"/>
              <a:gd name="connsiteX5-351" fmla="*/ 861060 w 1059180"/>
              <a:gd name="connsiteY5-352" fmla="*/ 426720 h 1562100"/>
              <a:gd name="connsiteX6-353" fmla="*/ 853440 w 1059180"/>
              <a:gd name="connsiteY6-354" fmla="*/ 449580 h 1562100"/>
              <a:gd name="connsiteX7-355" fmla="*/ 830580 w 1059180"/>
              <a:gd name="connsiteY7-356" fmla="*/ 472440 h 1562100"/>
              <a:gd name="connsiteX8-357" fmla="*/ 815340 w 1059180"/>
              <a:gd name="connsiteY8-358" fmla="*/ 502920 h 1562100"/>
              <a:gd name="connsiteX9-359" fmla="*/ 792480 w 1059180"/>
              <a:gd name="connsiteY9-360" fmla="*/ 525780 h 1562100"/>
              <a:gd name="connsiteX10-361" fmla="*/ 769620 w 1059180"/>
              <a:gd name="connsiteY10-362" fmla="*/ 556260 h 1562100"/>
              <a:gd name="connsiteX11-363" fmla="*/ 739140 w 1059180"/>
              <a:gd name="connsiteY11-364" fmla="*/ 601980 h 1562100"/>
              <a:gd name="connsiteX12-365" fmla="*/ 723900 w 1059180"/>
              <a:gd name="connsiteY12-366" fmla="*/ 624840 h 1562100"/>
              <a:gd name="connsiteX13-367" fmla="*/ 701040 w 1059180"/>
              <a:gd name="connsiteY13-368" fmla="*/ 647700 h 1562100"/>
              <a:gd name="connsiteX14-369" fmla="*/ 670560 w 1059180"/>
              <a:gd name="connsiteY14-370" fmla="*/ 693420 h 1562100"/>
              <a:gd name="connsiteX15-371" fmla="*/ 624840 w 1059180"/>
              <a:gd name="connsiteY15-372" fmla="*/ 762000 h 1562100"/>
              <a:gd name="connsiteX16-373" fmla="*/ 579120 w 1059180"/>
              <a:gd name="connsiteY16-374" fmla="*/ 830580 h 1562100"/>
              <a:gd name="connsiteX17-375" fmla="*/ 563880 w 1059180"/>
              <a:gd name="connsiteY17-376" fmla="*/ 853440 h 1562100"/>
              <a:gd name="connsiteX18-377" fmla="*/ 548640 w 1059180"/>
              <a:gd name="connsiteY18-378" fmla="*/ 876300 h 1562100"/>
              <a:gd name="connsiteX19-379" fmla="*/ 510540 w 1059180"/>
              <a:gd name="connsiteY19-380" fmla="*/ 944880 h 1562100"/>
              <a:gd name="connsiteX20-381" fmla="*/ 487680 w 1059180"/>
              <a:gd name="connsiteY20-382" fmla="*/ 967740 h 1562100"/>
              <a:gd name="connsiteX21-383" fmla="*/ 472440 w 1059180"/>
              <a:gd name="connsiteY21-384" fmla="*/ 990600 h 1562100"/>
              <a:gd name="connsiteX22-385" fmla="*/ 449580 w 1059180"/>
              <a:gd name="connsiteY22-386" fmla="*/ 1021080 h 1562100"/>
              <a:gd name="connsiteX23-387" fmla="*/ 434340 w 1059180"/>
              <a:gd name="connsiteY23-388" fmla="*/ 1043940 h 1562100"/>
              <a:gd name="connsiteX24-389" fmla="*/ 411480 w 1059180"/>
              <a:gd name="connsiteY24-390" fmla="*/ 1059180 h 1562100"/>
              <a:gd name="connsiteX25-391" fmla="*/ 381000 w 1059180"/>
              <a:gd name="connsiteY25-392" fmla="*/ 1104900 h 1562100"/>
              <a:gd name="connsiteX26-393" fmla="*/ 335280 w 1059180"/>
              <a:gd name="connsiteY26-394" fmla="*/ 1135380 h 1562100"/>
              <a:gd name="connsiteX27-395" fmla="*/ 304800 w 1059180"/>
              <a:gd name="connsiteY27-396" fmla="*/ 1181100 h 1562100"/>
              <a:gd name="connsiteX28-397" fmla="*/ 281940 w 1059180"/>
              <a:gd name="connsiteY28-398" fmla="*/ 1203960 h 1562100"/>
              <a:gd name="connsiteX29-399" fmla="*/ 251460 w 1059180"/>
              <a:gd name="connsiteY29-400" fmla="*/ 1249680 h 1562100"/>
              <a:gd name="connsiteX30-401" fmla="*/ 220980 w 1059180"/>
              <a:gd name="connsiteY30-402" fmla="*/ 1295400 h 1562100"/>
              <a:gd name="connsiteX31-403" fmla="*/ 205740 w 1059180"/>
              <a:gd name="connsiteY31-404" fmla="*/ 1318260 h 1562100"/>
              <a:gd name="connsiteX32-405" fmla="*/ 182880 w 1059180"/>
              <a:gd name="connsiteY32-406" fmla="*/ 1341120 h 1562100"/>
              <a:gd name="connsiteX33-407" fmla="*/ 152400 w 1059180"/>
              <a:gd name="connsiteY33-408" fmla="*/ 1386840 h 1562100"/>
              <a:gd name="connsiteX34-409" fmla="*/ 121920 w 1059180"/>
              <a:gd name="connsiteY34-410" fmla="*/ 1432560 h 1562100"/>
              <a:gd name="connsiteX35-411" fmla="*/ 106680 w 1059180"/>
              <a:gd name="connsiteY35-412" fmla="*/ 1455420 h 1562100"/>
              <a:gd name="connsiteX36-413" fmla="*/ 60960 w 1059180"/>
              <a:gd name="connsiteY36-414" fmla="*/ 1493520 h 1562100"/>
              <a:gd name="connsiteX37-415" fmla="*/ 22860 w 1059180"/>
              <a:gd name="connsiteY37-416" fmla="*/ 1531620 h 1562100"/>
              <a:gd name="connsiteX38-417" fmla="*/ 7620 w 1059180"/>
              <a:gd name="connsiteY38-418" fmla="*/ 1554480 h 1562100"/>
              <a:gd name="connsiteX39-419" fmla="*/ 0 w 1059180"/>
              <a:gd name="connsiteY39-420" fmla="*/ 1562100 h 1562100"/>
              <a:gd name="connsiteX0-421" fmla="*/ 1059180 w 1059180"/>
              <a:gd name="connsiteY0-422" fmla="*/ 0 h 1562100"/>
              <a:gd name="connsiteX1-423" fmla="*/ 967740 w 1059180"/>
              <a:gd name="connsiteY1-424" fmla="*/ 243840 h 1562100"/>
              <a:gd name="connsiteX2-425" fmla="*/ 929640 w 1059180"/>
              <a:gd name="connsiteY2-426" fmla="*/ 320040 h 1562100"/>
              <a:gd name="connsiteX3-427" fmla="*/ 891540 w 1059180"/>
              <a:gd name="connsiteY3-428" fmla="*/ 373380 h 1562100"/>
              <a:gd name="connsiteX4-429" fmla="*/ 861060 w 1059180"/>
              <a:gd name="connsiteY4-430" fmla="*/ 426720 h 1562100"/>
              <a:gd name="connsiteX5-431" fmla="*/ 853440 w 1059180"/>
              <a:gd name="connsiteY5-432" fmla="*/ 449580 h 1562100"/>
              <a:gd name="connsiteX6-433" fmla="*/ 830580 w 1059180"/>
              <a:gd name="connsiteY6-434" fmla="*/ 472440 h 1562100"/>
              <a:gd name="connsiteX7-435" fmla="*/ 815340 w 1059180"/>
              <a:gd name="connsiteY7-436" fmla="*/ 502920 h 1562100"/>
              <a:gd name="connsiteX8-437" fmla="*/ 792480 w 1059180"/>
              <a:gd name="connsiteY8-438" fmla="*/ 525780 h 1562100"/>
              <a:gd name="connsiteX9-439" fmla="*/ 769620 w 1059180"/>
              <a:gd name="connsiteY9-440" fmla="*/ 556260 h 1562100"/>
              <a:gd name="connsiteX10-441" fmla="*/ 739140 w 1059180"/>
              <a:gd name="connsiteY10-442" fmla="*/ 601980 h 1562100"/>
              <a:gd name="connsiteX11-443" fmla="*/ 723900 w 1059180"/>
              <a:gd name="connsiteY11-444" fmla="*/ 624840 h 1562100"/>
              <a:gd name="connsiteX12-445" fmla="*/ 701040 w 1059180"/>
              <a:gd name="connsiteY12-446" fmla="*/ 647700 h 1562100"/>
              <a:gd name="connsiteX13-447" fmla="*/ 670560 w 1059180"/>
              <a:gd name="connsiteY13-448" fmla="*/ 693420 h 1562100"/>
              <a:gd name="connsiteX14-449" fmla="*/ 624840 w 1059180"/>
              <a:gd name="connsiteY14-450" fmla="*/ 762000 h 1562100"/>
              <a:gd name="connsiteX15-451" fmla="*/ 579120 w 1059180"/>
              <a:gd name="connsiteY15-452" fmla="*/ 830580 h 1562100"/>
              <a:gd name="connsiteX16-453" fmla="*/ 563880 w 1059180"/>
              <a:gd name="connsiteY16-454" fmla="*/ 853440 h 1562100"/>
              <a:gd name="connsiteX17-455" fmla="*/ 548640 w 1059180"/>
              <a:gd name="connsiteY17-456" fmla="*/ 876300 h 1562100"/>
              <a:gd name="connsiteX18-457" fmla="*/ 510540 w 1059180"/>
              <a:gd name="connsiteY18-458" fmla="*/ 944880 h 1562100"/>
              <a:gd name="connsiteX19-459" fmla="*/ 487680 w 1059180"/>
              <a:gd name="connsiteY19-460" fmla="*/ 967740 h 1562100"/>
              <a:gd name="connsiteX20-461" fmla="*/ 472440 w 1059180"/>
              <a:gd name="connsiteY20-462" fmla="*/ 990600 h 1562100"/>
              <a:gd name="connsiteX21-463" fmla="*/ 449580 w 1059180"/>
              <a:gd name="connsiteY21-464" fmla="*/ 1021080 h 1562100"/>
              <a:gd name="connsiteX22-465" fmla="*/ 434340 w 1059180"/>
              <a:gd name="connsiteY22-466" fmla="*/ 1043940 h 1562100"/>
              <a:gd name="connsiteX23-467" fmla="*/ 411480 w 1059180"/>
              <a:gd name="connsiteY23-468" fmla="*/ 1059180 h 1562100"/>
              <a:gd name="connsiteX24-469" fmla="*/ 381000 w 1059180"/>
              <a:gd name="connsiteY24-470" fmla="*/ 1104900 h 1562100"/>
              <a:gd name="connsiteX25-471" fmla="*/ 335280 w 1059180"/>
              <a:gd name="connsiteY25-472" fmla="*/ 1135380 h 1562100"/>
              <a:gd name="connsiteX26-473" fmla="*/ 304800 w 1059180"/>
              <a:gd name="connsiteY26-474" fmla="*/ 1181100 h 1562100"/>
              <a:gd name="connsiteX27-475" fmla="*/ 281940 w 1059180"/>
              <a:gd name="connsiteY27-476" fmla="*/ 1203960 h 1562100"/>
              <a:gd name="connsiteX28-477" fmla="*/ 251460 w 1059180"/>
              <a:gd name="connsiteY28-478" fmla="*/ 1249680 h 1562100"/>
              <a:gd name="connsiteX29-479" fmla="*/ 220980 w 1059180"/>
              <a:gd name="connsiteY29-480" fmla="*/ 1295400 h 1562100"/>
              <a:gd name="connsiteX30-481" fmla="*/ 205740 w 1059180"/>
              <a:gd name="connsiteY30-482" fmla="*/ 1318260 h 1562100"/>
              <a:gd name="connsiteX31-483" fmla="*/ 182880 w 1059180"/>
              <a:gd name="connsiteY31-484" fmla="*/ 1341120 h 1562100"/>
              <a:gd name="connsiteX32-485" fmla="*/ 152400 w 1059180"/>
              <a:gd name="connsiteY32-486" fmla="*/ 1386840 h 1562100"/>
              <a:gd name="connsiteX33-487" fmla="*/ 121920 w 1059180"/>
              <a:gd name="connsiteY33-488" fmla="*/ 1432560 h 1562100"/>
              <a:gd name="connsiteX34-489" fmla="*/ 106680 w 1059180"/>
              <a:gd name="connsiteY34-490" fmla="*/ 1455420 h 1562100"/>
              <a:gd name="connsiteX35-491" fmla="*/ 60960 w 1059180"/>
              <a:gd name="connsiteY35-492" fmla="*/ 1493520 h 1562100"/>
              <a:gd name="connsiteX36-493" fmla="*/ 22860 w 1059180"/>
              <a:gd name="connsiteY36-494" fmla="*/ 1531620 h 1562100"/>
              <a:gd name="connsiteX37-495" fmla="*/ 7620 w 1059180"/>
              <a:gd name="connsiteY37-496" fmla="*/ 1554480 h 1562100"/>
              <a:gd name="connsiteX38-497" fmla="*/ 0 w 1059180"/>
              <a:gd name="connsiteY38-498" fmla="*/ 1562100 h 1562100"/>
              <a:gd name="connsiteX0-499" fmla="*/ 1059180 w 1059180"/>
              <a:gd name="connsiteY0-500" fmla="*/ 0 h 1562100"/>
              <a:gd name="connsiteX1-501" fmla="*/ 929640 w 1059180"/>
              <a:gd name="connsiteY1-502" fmla="*/ 320040 h 1562100"/>
              <a:gd name="connsiteX2-503" fmla="*/ 891540 w 1059180"/>
              <a:gd name="connsiteY2-504" fmla="*/ 373380 h 1562100"/>
              <a:gd name="connsiteX3-505" fmla="*/ 861060 w 1059180"/>
              <a:gd name="connsiteY3-506" fmla="*/ 426720 h 1562100"/>
              <a:gd name="connsiteX4-507" fmla="*/ 853440 w 1059180"/>
              <a:gd name="connsiteY4-508" fmla="*/ 449580 h 1562100"/>
              <a:gd name="connsiteX5-509" fmla="*/ 830580 w 1059180"/>
              <a:gd name="connsiteY5-510" fmla="*/ 472440 h 1562100"/>
              <a:gd name="connsiteX6-511" fmla="*/ 815340 w 1059180"/>
              <a:gd name="connsiteY6-512" fmla="*/ 502920 h 1562100"/>
              <a:gd name="connsiteX7-513" fmla="*/ 792480 w 1059180"/>
              <a:gd name="connsiteY7-514" fmla="*/ 525780 h 1562100"/>
              <a:gd name="connsiteX8-515" fmla="*/ 769620 w 1059180"/>
              <a:gd name="connsiteY8-516" fmla="*/ 556260 h 1562100"/>
              <a:gd name="connsiteX9-517" fmla="*/ 739140 w 1059180"/>
              <a:gd name="connsiteY9-518" fmla="*/ 601980 h 1562100"/>
              <a:gd name="connsiteX10-519" fmla="*/ 723900 w 1059180"/>
              <a:gd name="connsiteY10-520" fmla="*/ 624840 h 1562100"/>
              <a:gd name="connsiteX11-521" fmla="*/ 701040 w 1059180"/>
              <a:gd name="connsiteY11-522" fmla="*/ 647700 h 1562100"/>
              <a:gd name="connsiteX12-523" fmla="*/ 670560 w 1059180"/>
              <a:gd name="connsiteY12-524" fmla="*/ 693420 h 1562100"/>
              <a:gd name="connsiteX13-525" fmla="*/ 624840 w 1059180"/>
              <a:gd name="connsiteY13-526" fmla="*/ 762000 h 1562100"/>
              <a:gd name="connsiteX14-527" fmla="*/ 579120 w 1059180"/>
              <a:gd name="connsiteY14-528" fmla="*/ 830580 h 1562100"/>
              <a:gd name="connsiteX15-529" fmla="*/ 563880 w 1059180"/>
              <a:gd name="connsiteY15-530" fmla="*/ 853440 h 1562100"/>
              <a:gd name="connsiteX16-531" fmla="*/ 548640 w 1059180"/>
              <a:gd name="connsiteY16-532" fmla="*/ 876300 h 1562100"/>
              <a:gd name="connsiteX17-533" fmla="*/ 510540 w 1059180"/>
              <a:gd name="connsiteY17-534" fmla="*/ 944880 h 1562100"/>
              <a:gd name="connsiteX18-535" fmla="*/ 487680 w 1059180"/>
              <a:gd name="connsiteY18-536" fmla="*/ 967740 h 1562100"/>
              <a:gd name="connsiteX19-537" fmla="*/ 472440 w 1059180"/>
              <a:gd name="connsiteY19-538" fmla="*/ 990600 h 1562100"/>
              <a:gd name="connsiteX20-539" fmla="*/ 449580 w 1059180"/>
              <a:gd name="connsiteY20-540" fmla="*/ 1021080 h 1562100"/>
              <a:gd name="connsiteX21-541" fmla="*/ 434340 w 1059180"/>
              <a:gd name="connsiteY21-542" fmla="*/ 1043940 h 1562100"/>
              <a:gd name="connsiteX22-543" fmla="*/ 411480 w 1059180"/>
              <a:gd name="connsiteY22-544" fmla="*/ 1059180 h 1562100"/>
              <a:gd name="connsiteX23-545" fmla="*/ 381000 w 1059180"/>
              <a:gd name="connsiteY23-546" fmla="*/ 1104900 h 1562100"/>
              <a:gd name="connsiteX24-547" fmla="*/ 335280 w 1059180"/>
              <a:gd name="connsiteY24-548" fmla="*/ 1135380 h 1562100"/>
              <a:gd name="connsiteX25-549" fmla="*/ 304800 w 1059180"/>
              <a:gd name="connsiteY25-550" fmla="*/ 1181100 h 1562100"/>
              <a:gd name="connsiteX26-551" fmla="*/ 281940 w 1059180"/>
              <a:gd name="connsiteY26-552" fmla="*/ 1203960 h 1562100"/>
              <a:gd name="connsiteX27-553" fmla="*/ 251460 w 1059180"/>
              <a:gd name="connsiteY27-554" fmla="*/ 1249680 h 1562100"/>
              <a:gd name="connsiteX28-555" fmla="*/ 220980 w 1059180"/>
              <a:gd name="connsiteY28-556" fmla="*/ 1295400 h 1562100"/>
              <a:gd name="connsiteX29-557" fmla="*/ 205740 w 1059180"/>
              <a:gd name="connsiteY29-558" fmla="*/ 1318260 h 1562100"/>
              <a:gd name="connsiteX30-559" fmla="*/ 182880 w 1059180"/>
              <a:gd name="connsiteY30-560" fmla="*/ 1341120 h 1562100"/>
              <a:gd name="connsiteX31-561" fmla="*/ 152400 w 1059180"/>
              <a:gd name="connsiteY31-562" fmla="*/ 1386840 h 1562100"/>
              <a:gd name="connsiteX32-563" fmla="*/ 121920 w 1059180"/>
              <a:gd name="connsiteY32-564" fmla="*/ 1432560 h 1562100"/>
              <a:gd name="connsiteX33-565" fmla="*/ 106680 w 1059180"/>
              <a:gd name="connsiteY33-566" fmla="*/ 1455420 h 1562100"/>
              <a:gd name="connsiteX34-567" fmla="*/ 60960 w 1059180"/>
              <a:gd name="connsiteY34-568" fmla="*/ 1493520 h 1562100"/>
              <a:gd name="connsiteX35-569" fmla="*/ 22860 w 1059180"/>
              <a:gd name="connsiteY35-570" fmla="*/ 1531620 h 1562100"/>
              <a:gd name="connsiteX36-571" fmla="*/ 7620 w 1059180"/>
              <a:gd name="connsiteY36-572" fmla="*/ 1554480 h 1562100"/>
              <a:gd name="connsiteX37-573" fmla="*/ 0 w 1059180"/>
              <a:gd name="connsiteY37-574" fmla="*/ 1562100 h 1562100"/>
              <a:gd name="connsiteX0-575" fmla="*/ 1059180 w 1059180"/>
              <a:gd name="connsiteY0-576" fmla="*/ 0 h 1562100"/>
              <a:gd name="connsiteX1-577" fmla="*/ 891540 w 1059180"/>
              <a:gd name="connsiteY1-578" fmla="*/ 373380 h 1562100"/>
              <a:gd name="connsiteX2-579" fmla="*/ 861060 w 1059180"/>
              <a:gd name="connsiteY2-580" fmla="*/ 426720 h 1562100"/>
              <a:gd name="connsiteX3-581" fmla="*/ 853440 w 1059180"/>
              <a:gd name="connsiteY3-582" fmla="*/ 449580 h 1562100"/>
              <a:gd name="connsiteX4-583" fmla="*/ 830580 w 1059180"/>
              <a:gd name="connsiteY4-584" fmla="*/ 472440 h 1562100"/>
              <a:gd name="connsiteX5-585" fmla="*/ 815340 w 1059180"/>
              <a:gd name="connsiteY5-586" fmla="*/ 502920 h 1562100"/>
              <a:gd name="connsiteX6-587" fmla="*/ 792480 w 1059180"/>
              <a:gd name="connsiteY6-588" fmla="*/ 525780 h 1562100"/>
              <a:gd name="connsiteX7-589" fmla="*/ 769620 w 1059180"/>
              <a:gd name="connsiteY7-590" fmla="*/ 556260 h 1562100"/>
              <a:gd name="connsiteX8-591" fmla="*/ 739140 w 1059180"/>
              <a:gd name="connsiteY8-592" fmla="*/ 601980 h 1562100"/>
              <a:gd name="connsiteX9-593" fmla="*/ 723900 w 1059180"/>
              <a:gd name="connsiteY9-594" fmla="*/ 624840 h 1562100"/>
              <a:gd name="connsiteX10-595" fmla="*/ 701040 w 1059180"/>
              <a:gd name="connsiteY10-596" fmla="*/ 647700 h 1562100"/>
              <a:gd name="connsiteX11-597" fmla="*/ 670560 w 1059180"/>
              <a:gd name="connsiteY11-598" fmla="*/ 693420 h 1562100"/>
              <a:gd name="connsiteX12-599" fmla="*/ 624840 w 1059180"/>
              <a:gd name="connsiteY12-600" fmla="*/ 762000 h 1562100"/>
              <a:gd name="connsiteX13-601" fmla="*/ 579120 w 1059180"/>
              <a:gd name="connsiteY13-602" fmla="*/ 830580 h 1562100"/>
              <a:gd name="connsiteX14-603" fmla="*/ 563880 w 1059180"/>
              <a:gd name="connsiteY14-604" fmla="*/ 853440 h 1562100"/>
              <a:gd name="connsiteX15-605" fmla="*/ 548640 w 1059180"/>
              <a:gd name="connsiteY15-606" fmla="*/ 876300 h 1562100"/>
              <a:gd name="connsiteX16-607" fmla="*/ 510540 w 1059180"/>
              <a:gd name="connsiteY16-608" fmla="*/ 944880 h 1562100"/>
              <a:gd name="connsiteX17-609" fmla="*/ 487680 w 1059180"/>
              <a:gd name="connsiteY17-610" fmla="*/ 967740 h 1562100"/>
              <a:gd name="connsiteX18-611" fmla="*/ 472440 w 1059180"/>
              <a:gd name="connsiteY18-612" fmla="*/ 990600 h 1562100"/>
              <a:gd name="connsiteX19-613" fmla="*/ 449580 w 1059180"/>
              <a:gd name="connsiteY19-614" fmla="*/ 1021080 h 1562100"/>
              <a:gd name="connsiteX20-615" fmla="*/ 434340 w 1059180"/>
              <a:gd name="connsiteY20-616" fmla="*/ 1043940 h 1562100"/>
              <a:gd name="connsiteX21-617" fmla="*/ 411480 w 1059180"/>
              <a:gd name="connsiteY21-618" fmla="*/ 1059180 h 1562100"/>
              <a:gd name="connsiteX22-619" fmla="*/ 381000 w 1059180"/>
              <a:gd name="connsiteY22-620" fmla="*/ 1104900 h 1562100"/>
              <a:gd name="connsiteX23-621" fmla="*/ 335280 w 1059180"/>
              <a:gd name="connsiteY23-622" fmla="*/ 1135380 h 1562100"/>
              <a:gd name="connsiteX24-623" fmla="*/ 304800 w 1059180"/>
              <a:gd name="connsiteY24-624" fmla="*/ 1181100 h 1562100"/>
              <a:gd name="connsiteX25-625" fmla="*/ 281940 w 1059180"/>
              <a:gd name="connsiteY25-626" fmla="*/ 1203960 h 1562100"/>
              <a:gd name="connsiteX26-627" fmla="*/ 251460 w 1059180"/>
              <a:gd name="connsiteY26-628" fmla="*/ 1249680 h 1562100"/>
              <a:gd name="connsiteX27-629" fmla="*/ 220980 w 1059180"/>
              <a:gd name="connsiteY27-630" fmla="*/ 1295400 h 1562100"/>
              <a:gd name="connsiteX28-631" fmla="*/ 205740 w 1059180"/>
              <a:gd name="connsiteY28-632" fmla="*/ 1318260 h 1562100"/>
              <a:gd name="connsiteX29-633" fmla="*/ 182880 w 1059180"/>
              <a:gd name="connsiteY29-634" fmla="*/ 1341120 h 1562100"/>
              <a:gd name="connsiteX30-635" fmla="*/ 152400 w 1059180"/>
              <a:gd name="connsiteY30-636" fmla="*/ 1386840 h 1562100"/>
              <a:gd name="connsiteX31-637" fmla="*/ 121920 w 1059180"/>
              <a:gd name="connsiteY31-638" fmla="*/ 1432560 h 1562100"/>
              <a:gd name="connsiteX32-639" fmla="*/ 106680 w 1059180"/>
              <a:gd name="connsiteY32-640" fmla="*/ 1455420 h 1562100"/>
              <a:gd name="connsiteX33-641" fmla="*/ 60960 w 1059180"/>
              <a:gd name="connsiteY33-642" fmla="*/ 1493520 h 1562100"/>
              <a:gd name="connsiteX34-643" fmla="*/ 22860 w 1059180"/>
              <a:gd name="connsiteY34-644" fmla="*/ 1531620 h 1562100"/>
              <a:gd name="connsiteX35-645" fmla="*/ 7620 w 1059180"/>
              <a:gd name="connsiteY35-646" fmla="*/ 1554480 h 1562100"/>
              <a:gd name="connsiteX36-647" fmla="*/ 0 w 1059180"/>
              <a:gd name="connsiteY36-648" fmla="*/ 1562100 h 1562100"/>
              <a:gd name="connsiteX0-649" fmla="*/ 1059180 w 1059180"/>
              <a:gd name="connsiteY0-650" fmla="*/ 0 h 1562100"/>
              <a:gd name="connsiteX1-651" fmla="*/ 861060 w 1059180"/>
              <a:gd name="connsiteY1-652" fmla="*/ 426720 h 1562100"/>
              <a:gd name="connsiteX2-653" fmla="*/ 853440 w 1059180"/>
              <a:gd name="connsiteY2-654" fmla="*/ 449580 h 1562100"/>
              <a:gd name="connsiteX3-655" fmla="*/ 830580 w 1059180"/>
              <a:gd name="connsiteY3-656" fmla="*/ 472440 h 1562100"/>
              <a:gd name="connsiteX4-657" fmla="*/ 815340 w 1059180"/>
              <a:gd name="connsiteY4-658" fmla="*/ 502920 h 1562100"/>
              <a:gd name="connsiteX5-659" fmla="*/ 792480 w 1059180"/>
              <a:gd name="connsiteY5-660" fmla="*/ 525780 h 1562100"/>
              <a:gd name="connsiteX6-661" fmla="*/ 769620 w 1059180"/>
              <a:gd name="connsiteY6-662" fmla="*/ 556260 h 1562100"/>
              <a:gd name="connsiteX7-663" fmla="*/ 739140 w 1059180"/>
              <a:gd name="connsiteY7-664" fmla="*/ 601980 h 1562100"/>
              <a:gd name="connsiteX8-665" fmla="*/ 723900 w 1059180"/>
              <a:gd name="connsiteY8-666" fmla="*/ 624840 h 1562100"/>
              <a:gd name="connsiteX9-667" fmla="*/ 701040 w 1059180"/>
              <a:gd name="connsiteY9-668" fmla="*/ 647700 h 1562100"/>
              <a:gd name="connsiteX10-669" fmla="*/ 670560 w 1059180"/>
              <a:gd name="connsiteY10-670" fmla="*/ 693420 h 1562100"/>
              <a:gd name="connsiteX11-671" fmla="*/ 624840 w 1059180"/>
              <a:gd name="connsiteY11-672" fmla="*/ 762000 h 1562100"/>
              <a:gd name="connsiteX12-673" fmla="*/ 579120 w 1059180"/>
              <a:gd name="connsiteY12-674" fmla="*/ 830580 h 1562100"/>
              <a:gd name="connsiteX13-675" fmla="*/ 563880 w 1059180"/>
              <a:gd name="connsiteY13-676" fmla="*/ 853440 h 1562100"/>
              <a:gd name="connsiteX14-677" fmla="*/ 548640 w 1059180"/>
              <a:gd name="connsiteY14-678" fmla="*/ 876300 h 1562100"/>
              <a:gd name="connsiteX15-679" fmla="*/ 510540 w 1059180"/>
              <a:gd name="connsiteY15-680" fmla="*/ 944880 h 1562100"/>
              <a:gd name="connsiteX16-681" fmla="*/ 487680 w 1059180"/>
              <a:gd name="connsiteY16-682" fmla="*/ 967740 h 1562100"/>
              <a:gd name="connsiteX17-683" fmla="*/ 472440 w 1059180"/>
              <a:gd name="connsiteY17-684" fmla="*/ 990600 h 1562100"/>
              <a:gd name="connsiteX18-685" fmla="*/ 449580 w 1059180"/>
              <a:gd name="connsiteY18-686" fmla="*/ 1021080 h 1562100"/>
              <a:gd name="connsiteX19-687" fmla="*/ 434340 w 1059180"/>
              <a:gd name="connsiteY19-688" fmla="*/ 1043940 h 1562100"/>
              <a:gd name="connsiteX20-689" fmla="*/ 411480 w 1059180"/>
              <a:gd name="connsiteY20-690" fmla="*/ 1059180 h 1562100"/>
              <a:gd name="connsiteX21-691" fmla="*/ 381000 w 1059180"/>
              <a:gd name="connsiteY21-692" fmla="*/ 1104900 h 1562100"/>
              <a:gd name="connsiteX22-693" fmla="*/ 335280 w 1059180"/>
              <a:gd name="connsiteY22-694" fmla="*/ 1135380 h 1562100"/>
              <a:gd name="connsiteX23-695" fmla="*/ 304800 w 1059180"/>
              <a:gd name="connsiteY23-696" fmla="*/ 1181100 h 1562100"/>
              <a:gd name="connsiteX24-697" fmla="*/ 281940 w 1059180"/>
              <a:gd name="connsiteY24-698" fmla="*/ 1203960 h 1562100"/>
              <a:gd name="connsiteX25-699" fmla="*/ 251460 w 1059180"/>
              <a:gd name="connsiteY25-700" fmla="*/ 1249680 h 1562100"/>
              <a:gd name="connsiteX26-701" fmla="*/ 220980 w 1059180"/>
              <a:gd name="connsiteY26-702" fmla="*/ 1295400 h 1562100"/>
              <a:gd name="connsiteX27-703" fmla="*/ 205740 w 1059180"/>
              <a:gd name="connsiteY27-704" fmla="*/ 1318260 h 1562100"/>
              <a:gd name="connsiteX28-705" fmla="*/ 182880 w 1059180"/>
              <a:gd name="connsiteY28-706" fmla="*/ 1341120 h 1562100"/>
              <a:gd name="connsiteX29-707" fmla="*/ 152400 w 1059180"/>
              <a:gd name="connsiteY29-708" fmla="*/ 1386840 h 1562100"/>
              <a:gd name="connsiteX30-709" fmla="*/ 121920 w 1059180"/>
              <a:gd name="connsiteY30-710" fmla="*/ 1432560 h 1562100"/>
              <a:gd name="connsiteX31-711" fmla="*/ 106680 w 1059180"/>
              <a:gd name="connsiteY31-712" fmla="*/ 1455420 h 1562100"/>
              <a:gd name="connsiteX32-713" fmla="*/ 60960 w 1059180"/>
              <a:gd name="connsiteY32-714" fmla="*/ 1493520 h 1562100"/>
              <a:gd name="connsiteX33-715" fmla="*/ 22860 w 1059180"/>
              <a:gd name="connsiteY33-716" fmla="*/ 1531620 h 1562100"/>
              <a:gd name="connsiteX34-717" fmla="*/ 7620 w 1059180"/>
              <a:gd name="connsiteY34-718" fmla="*/ 1554480 h 1562100"/>
              <a:gd name="connsiteX35-719" fmla="*/ 0 w 1059180"/>
              <a:gd name="connsiteY35-720" fmla="*/ 1562100 h 1562100"/>
              <a:gd name="connsiteX0-721" fmla="*/ 1059180 w 1059180"/>
              <a:gd name="connsiteY0-722" fmla="*/ 0 h 1562100"/>
              <a:gd name="connsiteX1-723" fmla="*/ 861060 w 1059180"/>
              <a:gd name="connsiteY1-724" fmla="*/ 426720 h 1562100"/>
              <a:gd name="connsiteX2-725" fmla="*/ 830580 w 1059180"/>
              <a:gd name="connsiteY2-726" fmla="*/ 472440 h 1562100"/>
              <a:gd name="connsiteX3-727" fmla="*/ 815340 w 1059180"/>
              <a:gd name="connsiteY3-728" fmla="*/ 502920 h 1562100"/>
              <a:gd name="connsiteX4-729" fmla="*/ 792480 w 1059180"/>
              <a:gd name="connsiteY4-730" fmla="*/ 525780 h 1562100"/>
              <a:gd name="connsiteX5-731" fmla="*/ 769620 w 1059180"/>
              <a:gd name="connsiteY5-732" fmla="*/ 556260 h 1562100"/>
              <a:gd name="connsiteX6-733" fmla="*/ 739140 w 1059180"/>
              <a:gd name="connsiteY6-734" fmla="*/ 601980 h 1562100"/>
              <a:gd name="connsiteX7-735" fmla="*/ 723900 w 1059180"/>
              <a:gd name="connsiteY7-736" fmla="*/ 624840 h 1562100"/>
              <a:gd name="connsiteX8-737" fmla="*/ 701040 w 1059180"/>
              <a:gd name="connsiteY8-738" fmla="*/ 647700 h 1562100"/>
              <a:gd name="connsiteX9-739" fmla="*/ 670560 w 1059180"/>
              <a:gd name="connsiteY9-740" fmla="*/ 693420 h 1562100"/>
              <a:gd name="connsiteX10-741" fmla="*/ 624840 w 1059180"/>
              <a:gd name="connsiteY10-742" fmla="*/ 762000 h 1562100"/>
              <a:gd name="connsiteX11-743" fmla="*/ 579120 w 1059180"/>
              <a:gd name="connsiteY11-744" fmla="*/ 830580 h 1562100"/>
              <a:gd name="connsiteX12-745" fmla="*/ 563880 w 1059180"/>
              <a:gd name="connsiteY12-746" fmla="*/ 853440 h 1562100"/>
              <a:gd name="connsiteX13-747" fmla="*/ 548640 w 1059180"/>
              <a:gd name="connsiteY13-748" fmla="*/ 876300 h 1562100"/>
              <a:gd name="connsiteX14-749" fmla="*/ 510540 w 1059180"/>
              <a:gd name="connsiteY14-750" fmla="*/ 944880 h 1562100"/>
              <a:gd name="connsiteX15-751" fmla="*/ 487680 w 1059180"/>
              <a:gd name="connsiteY15-752" fmla="*/ 967740 h 1562100"/>
              <a:gd name="connsiteX16-753" fmla="*/ 472440 w 1059180"/>
              <a:gd name="connsiteY16-754" fmla="*/ 990600 h 1562100"/>
              <a:gd name="connsiteX17-755" fmla="*/ 449580 w 1059180"/>
              <a:gd name="connsiteY17-756" fmla="*/ 1021080 h 1562100"/>
              <a:gd name="connsiteX18-757" fmla="*/ 434340 w 1059180"/>
              <a:gd name="connsiteY18-758" fmla="*/ 1043940 h 1562100"/>
              <a:gd name="connsiteX19-759" fmla="*/ 411480 w 1059180"/>
              <a:gd name="connsiteY19-760" fmla="*/ 1059180 h 1562100"/>
              <a:gd name="connsiteX20-761" fmla="*/ 381000 w 1059180"/>
              <a:gd name="connsiteY20-762" fmla="*/ 1104900 h 1562100"/>
              <a:gd name="connsiteX21-763" fmla="*/ 335280 w 1059180"/>
              <a:gd name="connsiteY21-764" fmla="*/ 1135380 h 1562100"/>
              <a:gd name="connsiteX22-765" fmla="*/ 304800 w 1059180"/>
              <a:gd name="connsiteY22-766" fmla="*/ 1181100 h 1562100"/>
              <a:gd name="connsiteX23-767" fmla="*/ 281940 w 1059180"/>
              <a:gd name="connsiteY23-768" fmla="*/ 1203960 h 1562100"/>
              <a:gd name="connsiteX24-769" fmla="*/ 251460 w 1059180"/>
              <a:gd name="connsiteY24-770" fmla="*/ 1249680 h 1562100"/>
              <a:gd name="connsiteX25-771" fmla="*/ 220980 w 1059180"/>
              <a:gd name="connsiteY25-772" fmla="*/ 1295400 h 1562100"/>
              <a:gd name="connsiteX26-773" fmla="*/ 205740 w 1059180"/>
              <a:gd name="connsiteY26-774" fmla="*/ 1318260 h 1562100"/>
              <a:gd name="connsiteX27-775" fmla="*/ 182880 w 1059180"/>
              <a:gd name="connsiteY27-776" fmla="*/ 1341120 h 1562100"/>
              <a:gd name="connsiteX28-777" fmla="*/ 152400 w 1059180"/>
              <a:gd name="connsiteY28-778" fmla="*/ 1386840 h 1562100"/>
              <a:gd name="connsiteX29-779" fmla="*/ 121920 w 1059180"/>
              <a:gd name="connsiteY29-780" fmla="*/ 1432560 h 1562100"/>
              <a:gd name="connsiteX30-781" fmla="*/ 106680 w 1059180"/>
              <a:gd name="connsiteY30-782" fmla="*/ 1455420 h 1562100"/>
              <a:gd name="connsiteX31-783" fmla="*/ 60960 w 1059180"/>
              <a:gd name="connsiteY31-784" fmla="*/ 1493520 h 1562100"/>
              <a:gd name="connsiteX32-785" fmla="*/ 22860 w 1059180"/>
              <a:gd name="connsiteY32-786" fmla="*/ 1531620 h 1562100"/>
              <a:gd name="connsiteX33-787" fmla="*/ 7620 w 1059180"/>
              <a:gd name="connsiteY33-788" fmla="*/ 1554480 h 1562100"/>
              <a:gd name="connsiteX34-789" fmla="*/ 0 w 1059180"/>
              <a:gd name="connsiteY34-790" fmla="*/ 1562100 h 1562100"/>
              <a:gd name="connsiteX0-791" fmla="*/ 1059180 w 1059180"/>
              <a:gd name="connsiteY0-792" fmla="*/ 0 h 1562100"/>
              <a:gd name="connsiteX1-793" fmla="*/ 830580 w 1059180"/>
              <a:gd name="connsiteY1-794" fmla="*/ 472440 h 1562100"/>
              <a:gd name="connsiteX2-795" fmla="*/ 815340 w 1059180"/>
              <a:gd name="connsiteY2-796" fmla="*/ 502920 h 1562100"/>
              <a:gd name="connsiteX3-797" fmla="*/ 792480 w 1059180"/>
              <a:gd name="connsiteY3-798" fmla="*/ 525780 h 1562100"/>
              <a:gd name="connsiteX4-799" fmla="*/ 769620 w 1059180"/>
              <a:gd name="connsiteY4-800" fmla="*/ 556260 h 1562100"/>
              <a:gd name="connsiteX5-801" fmla="*/ 739140 w 1059180"/>
              <a:gd name="connsiteY5-802" fmla="*/ 601980 h 1562100"/>
              <a:gd name="connsiteX6-803" fmla="*/ 723900 w 1059180"/>
              <a:gd name="connsiteY6-804" fmla="*/ 624840 h 1562100"/>
              <a:gd name="connsiteX7-805" fmla="*/ 701040 w 1059180"/>
              <a:gd name="connsiteY7-806" fmla="*/ 647700 h 1562100"/>
              <a:gd name="connsiteX8-807" fmla="*/ 670560 w 1059180"/>
              <a:gd name="connsiteY8-808" fmla="*/ 693420 h 1562100"/>
              <a:gd name="connsiteX9-809" fmla="*/ 624840 w 1059180"/>
              <a:gd name="connsiteY9-810" fmla="*/ 762000 h 1562100"/>
              <a:gd name="connsiteX10-811" fmla="*/ 579120 w 1059180"/>
              <a:gd name="connsiteY10-812" fmla="*/ 830580 h 1562100"/>
              <a:gd name="connsiteX11-813" fmla="*/ 563880 w 1059180"/>
              <a:gd name="connsiteY11-814" fmla="*/ 853440 h 1562100"/>
              <a:gd name="connsiteX12-815" fmla="*/ 548640 w 1059180"/>
              <a:gd name="connsiteY12-816" fmla="*/ 876300 h 1562100"/>
              <a:gd name="connsiteX13-817" fmla="*/ 510540 w 1059180"/>
              <a:gd name="connsiteY13-818" fmla="*/ 944880 h 1562100"/>
              <a:gd name="connsiteX14-819" fmla="*/ 487680 w 1059180"/>
              <a:gd name="connsiteY14-820" fmla="*/ 967740 h 1562100"/>
              <a:gd name="connsiteX15-821" fmla="*/ 472440 w 1059180"/>
              <a:gd name="connsiteY15-822" fmla="*/ 990600 h 1562100"/>
              <a:gd name="connsiteX16-823" fmla="*/ 449580 w 1059180"/>
              <a:gd name="connsiteY16-824" fmla="*/ 1021080 h 1562100"/>
              <a:gd name="connsiteX17-825" fmla="*/ 434340 w 1059180"/>
              <a:gd name="connsiteY17-826" fmla="*/ 1043940 h 1562100"/>
              <a:gd name="connsiteX18-827" fmla="*/ 411480 w 1059180"/>
              <a:gd name="connsiteY18-828" fmla="*/ 1059180 h 1562100"/>
              <a:gd name="connsiteX19-829" fmla="*/ 381000 w 1059180"/>
              <a:gd name="connsiteY19-830" fmla="*/ 1104900 h 1562100"/>
              <a:gd name="connsiteX20-831" fmla="*/ 335280 w 1059180"/>
              <a:gd name="connsiteY20-832" fmla="*/ 1135380 h 1562100"/>
              <a:gd name="connsiteX21-833" fmla="*/ 304800 w 1059180"/>
              <a:gd name="connsiteY21-834" fmla="*/ 1181100 h 1562100"/>
              <a:gd name="connsiteX22-835" fmla="*/ 281940 w 1059180"/>
              <a:gd name="connsiteY22-836" fmla="*/ 1203960 h 1562100"/>
              <a:gd name="connsiteX23-837" fmla="*/ 251460 w 1059180"/>
              <a:gd name="connsiteY23-838" fmla="*/ 1249680 h 1562100"/>
              <a:gd name="connsiteX24-839" fmla="*/ 220980 w 1059180"/>
              <a:gd name="connsiteY24-840" fmla="*/ 1295400 h 1562100"/>
              <a:gd name="connsiteX25-841" fmla="*/ 205740 w 1059180"/>
              <a:gd name="connsiteY25-842" fmla="*/ 1318260 h 1562100"/>
              <a:gd name="connsiteX26-843" fmla="*/ 182880 w 1059180"/>
              <a:gd name="connsiteY26-844" fmla="*/ 1341120 h 1562100"/>
              <a:gd name="connsiteX27-845" fmla="*/ 152400 w 1059180"/>
              <a:gd name="connsiteY27-846" fmla="*/ 1386840 h 1562100"/>
              <a:gd name="connsiteX28-847" fmla="*/ 121920 w 1059180"/>
              <a:gd name="connsiteY28-848" fmla="*/ 1432560 h 1562100"/>
              <a:gd name="connsiteX29-849" fmla="*/ 106680 w 1059180"/>
              <a:gd name="connsiteY29-850" fmla="*/ 1455420 h 1562100"/>
              <a:gd name="connsiteX30-851" fmla="*/ 60960 w 1059180"/>
              <a:gd name="connsiteY30-852" fmla="*/ 1493520 h 1562100"/>
              <a:gd name="connsiteX31-853" fmla="*/ 22860 w 1059180"/>
              <a:gd name="connsiteY31-854" fmla="*/ 1531620 h 1562100"/>
              <a:gd name="connsiteX32-855" fmla="*/ 7620 w 1059180"/>
              <a:gd name="connsiteY32-856" fmla="*/ 1554480 h 1562100"/>
              <a:gd name="connsiteX33-857" fmla="*/ 0 w 1059180"/>
              <a:gd name="connsiteY33-858" fmla="*/ 1562100 h 1562100"/>
              <a:gd name="connsiteX0-859" fmla="*/ 1059180 w 1059180"/>
              <a:gd name="connsiteY0-860" fmla="*/ 0 h 1562100"/>
              <a:gd name="connsiteX1-861" fmla="*/ 815340 w 1059180"/>
              <a:gd name="connsiteY1-862" fmla="*/ 502920 h 1562100"/>
              <a:gd name="connsiteX2-863" fmla="*/ 792480 w 1059180"/>
              <a:gd name="connsiteY2-864" fmla="*/ 525780 h 1562100"/>
              <a:gd name="connsiteX3-865" fmla="*/ 769620 w 1059180"/>
              <a:gd name="connsiteY3-866" fmla="*/ 556260 h 1562100"/>
              <a:gd name="connsiteX4-867" fmla="*/ 739140 w 1059180"/>
              <a:gd name="connsiteY4-868" fmla="*/ 601980 h 1562100"/>
              <a:gd name="connsiteX5-869" fmla="*/ 723900 w 1059180"/>
              <a:gd name="connsiteY5-870" fmla="*/ 624840 h 1562100"/>
              <a:gd name="connsiteX6-871" fmla="*/ 701040 w 1059180"/>
              <a:gd name="connsiteY6-872" fmla="*/ 647700 h 1562100"/>
              <a:gd name="connsiteX7-873" fmla="*/ 670560 w 1059180"/>
              <a:gd name="connsiteY7-874" fmla="*/ 693420 h 1562100"/>
              <a:gd name="connsiteX8-875" fmla="*/ 624840 w 1059180"/>
              <a:gd name="connsiteY8-876" fmla="*/ 762000 h 1562100"/>
              <a:gd name="connsiteX9-877" fmla="*/ 579120 w 1059180"/>
              <a:gd name="connsiteY9-878" fmla="*/ 830580 h 1562100"/>
              <a:gd name="connsiteX10-879" fmla="*/ 563880 w 1059180"/>
              <a:gd name="connsiteY10-880" fmla="*/ 853440 h 1562100"/>
              <a:gd name="connsiteX11-881" fmla="*/ 548640 w 1059180"/>
              <a:gd name="connsiteY11-882" fmla="*/ 876300 h 1562100"/>
              <a:gd name="connsiteX12-883" fmla="*/ 510540 w 1059180"/>
              <a:gd name="connsiteY12-884" fmla="*/ 944880 h 1562100"/>
              <a:gd name="connsiteX13-885" fmla="*/ 487680 w 1059180"/>
              <a:gd name="connsiteY13-886" fmla="*/ 967740 h 1562100"/>
              <a:gd name="connsiteX14-887" fmla="*/ 472440 w 1059180"/>
              <a:gd name="connsiteY14-888" fmla="*/ 990600 h 1562100"/>
              <a:gd name="connsiteX15-889" fmla="*/ 449580 w 1059180"/>
              <a:gd name="connsiteY15-890" fmla="*/ 1021080 h 1562100"/>
              <a:gd name="connsiteX16-891" fmla="*/ 434340 w 1059180"/>
              <a:gd name="connsiteY16-892" fmla="*/ 1043940 h 1562100"/>
              <a:gd name="connsiteX17-893" fmla="*/ 411480 w 1059180"/>
              <a:gd name="connsiteY17-894" fmla="*/ 1059180 h 1562100"/>
              <a:gd name="connsiteX18-895" fmla="*/ 381000 w 1059180"/>
              <a:gd name="connsiteY18-896" fmla="*/ 1104900 h 1562100"/>
              <a:gd name="connsiteX19-897" fmla="*/ 335280 w 1059180"/>
              <a:gd name="connsiteY19-898" fmla="*/ 1135380 h 1562100"/>
              <a:gd name="connsiteX20-899" fmla="*/ 304800 w 1059180"/>
              <a:gd name="connsiteY20-900" fmla="*/ 1181100 h 1562100"/>
              <a:gd name="connsiteX21-901" fmla="*/ 281940 w 1059180"/>
              <a:gd name="connsiteY21-902" fmla="*/ 1203960 h 1562100"/>
              <a:gd name="connsiteX22-903" fmla="*/ 251460 w 1059180"/>
              <a:gd name="connsiteY22-904" fmla="*/ 1249680 h 1562100"/>
              <a:gd name="connsiteX23-905" fmla="*/ 220980 w 1059180"/>
              <a:gd name="connsiteY23-906" fmla="*/ 1295400 h 1562100"/>
              <a:gd name="connsiteX24-907" fmla="*/ 205740 w 1059180"/>
              <a:gd name="connsiteY24-908" fmla="*/ 1318260 h 1562100"/>
              <a:gd name="connsiteX25-909" fmla="*/ 182880 w 1059180"/>
              <a:gd name="connsiteY25-910" fmla="*/ 1341120 h 1562100"/>
              <a:gd name="connsiteX26-911" fmla="*/ 152400 w 1059180"/>
              <a:gd name="connsiteY26-912" fmla="*/ 1386840 h 1562100"/>
              <a:gd name="connsiteX27-913" fmla="*/ 121920 w 1059180"/>
              <a:gd name="connsiteY27-914" fmla="*/ 1432560 h 1562100"/>
              <a:gd name="connsiteX28-915" fmla="*/ 106680 w 1059180"/>
              <a:gd name="connsiteY28-916" fmla="*/ 1455420 h 1562100"/>
              <a:gd name="connsiteX29-917" fmla="*/ 60960 w 1059180"/>
              <a:gd name="connsiteY29-918" fmla="*/ 1493520 h 1562100"/>
              <a:gd name="connsiteX30-919" fmla="*/ 22860 w 1059180"/>
              <a:gd name="connsiteY30-920" fmla="*/ 1531620 h 1562100"/>
              <a:gd name="connsiteX31-921" fmla="*/ 7620 w 1059180"/>
              <a:gd name="connsiteY31-922" fmla="*/ 1554480 h 1562100"/>
              <a:gd name="connsiteX32-923" fmla="*/ 0 w 1059180"/>
              <a:gd name="connsiteY32-924" fmla="*/ 1562100 h 1562100"/>
              <a:gd name="connsiteX0-925" fmla="*/ 1059180 w 1059180"/>
              <a:gd name="connsiteY0-926" fmla="*/ 0 h 1562100"/>
              <a:gd name="connsiteX1-927" fmla="*/ 815340 w 1059180"/>
              <a:gd name="connsiteY1-928" fmla="*/ 502920 h 1562100"/>
              <a:gd name="connsiteX2-929" fmla="*/ 792480 w 1059180"/>
              <a:gd name="connsiteY2-930" fmla="*/ 525780 h 1562100"/>
              <a:gd name="connsiteX3-931" fmla="*/ 769620 w 1059180"/>
              <a:gd name="connsiteY3-932" fmla="*/ 556260 h 1562100"/>
              <a:gd name="connsiteX4-933" fmla="*/ 739140 w 1059180"/>
              <a:gd name="connsiteY4-934" fmla="*/ 601980 h 1562100"/>
              <a:gd name="connsiteX5-935" fmla="*/ 723900 w 1059180"/>
              <a:gd name="connsiteY5-936" fmla="*/ 624840 h 1562100"/>
              <a:gd name="connsiteX6-937" fmla="*/ 701040 w 1059180"/>
              <a:gd name="connsiteY6-938" fmla="*/ 647700 h 1562100"/>
              <a:gd name="connsiteX7-939" fmla="*/ 670560 w 1059180"/>
              <a:gd name="connsiteY7-940" fmla="*/ 693420 h 1562100"/>
              <a:gd name="connsiteX8-941" fmla="*/ 624840 w 1059180"/>
              <a:gd name="connsiteY8-942" fmla="*/ 762000 h 1562100"/>
              <a:gd name="connsiteX9-943" fmla="*/ 579120 w 1059180"/>
              <a:gd name="connsiteY9-944" fmla="*/ 830580 h 1562100"/>
              <a:gd name="connsiteX10-945" fmla="*/ 563880 w 1059180"/>
              <a:gd name="connsiteY10-946" fmla="*/ 853440 h 1562100"/>
              <a:gd name="connsiteX11-947" fmla="*/ 548640 w 1059180"/>
              <a:gd name="connsiteY11-948" fmla="*/ 876300 h 1562100"/>
              <a:gd name="connsiteX12-949" fmla="*/ 510540 w 1059180"/>
              <a:gd name="connsiteY12-950" fmla="*/ 944880 h 1562100"/>
              <a:gd name="connsiteX13-951" fmla="*/ 487680 w 1059180"/>
              <a:gd name="connsiteY13-952" fmla="*/ 967740 h 1562100"/>
              <a:gd name="connsiteX14-953" fmla="*/ 472440 w 1059180"/>
              <a:gd name="connsiteY14-954" fmla="*/ 990600 h 1562100"/>
              <a:gd name="connsiteX15-955" fmla="*/ 449580 w 1059180"/>
              <a:gd name="connsiteY15-956" fmla="*/ 1021080 h 1562100"/>
              <a:gd name="connsiteX16-957" fmla="*/ 434340 w 1059180"/>
              <a:gd name="connsiteY16-958" fmla="*/ 1043940 h 1562100"/>
              <a:gd name="connsiteX17-959" fmla="*/ 411480 w 1059180"/>
              <a:gd name="connsiteY17-960" fmla="*/ 1059180 h 1562100"/>
              <a:gd name="connsiteX18-961" fmla="*/ 381000 w 1059180"/>
              <a:gd name="connsiteY18-962" fmla="*/ 1104900 h 1562100"/>
              <a:gd name="connsiteX19-963" fmla="*/ 335280 w 1059180"/>
              <a:gd name="connsiteY19-964" fmla="*/ 1135380 h 1562100"/>
              <a:gd name="connsiteX20-965" fmla="*/ 304800 w 1059180"/>
              <a:gd name="connsiteY20-966" fmla="*/ 1181100 h 1562100"/>
              <a:gd name="connsiteX21-967" fmla="*/ 281940 w 1059180"/>
              <a:gd name="connsiteY21-968" fmla="*/ 1203960 h 1562100"/>
              <a:gd name="connsiteX22-969" fmla="*/ 251460 w 1059180"/>
              <a:gd name="connsiteY22-970" fmla="*/ 1249680 h 1562100"/>
              <a:gd name="connsiteX23-971" fmla="*/ 220980 w 1059180"/>
              <a:gd name="connsiteY23-972" fmla="*/ 1295400 h 1562100"/>
              <a:gd name="connsiteX24-973" fmla="*/ 205740 w 1059180"/>
              <a:gd name="connsiteY24-974" fmla="*/ 1318260 h 1562100"/>
              <a:gd name="connsiteX25-975" fmla="*/ 182880 w 1059180"/>
              <a:gd name="connsiteY25-976" fmla="*/ 1341120 h 1562100"/>
              <a:gd name="connsiteX26-977" fmla="*/ 152400 w 1059180"/>
              <a:gd name="connsiteY26-978" fmla="*/ 1386840 h 1562100"/>
              <a:gd name="connsiteX27-979" fmla="*/ 121920 w 1059180"/>
              <a:gd name="connsiteY27-980" fmla="*/ 1432560 h 1562100"/>
              <a:gd name="connsiteX28-981" fmla="*/ 106680 w 1059180"/>
              <a:gd name="connsiteY28-982" fmla="*/ 1455420 h 1562100"/>
              <a:gd name="connsiteX29-983" fmla="*/ 60960 w 1059180"/>
              <a:gd name="connsiteY29-984" fmla="*/ 1493520 h 1562100"/>
              <a:gd name="connsiteX30-985" fmla="*/ 7620 w 1059180"/>
              <a:gd name="connsiteY30-986" fmla="*/ 1554480 h 1562100"/>
              <a:gd name="connsiteX31-987" fmla="*/ 0 w 1059180"/>
              <a:gd name="connsiteY31-988" fmla="*/ 1562100 h 1562100"/>
              <a:gd name="connsiteX0-989" fmla="*/ 1059180 w 1059180"/>
              <a:gd name="connsiteY0-990" fmla="*/ 0 h 1562100"/>
              <a:gd name="connsiteX1-991" fmla="*/ 815340 w 1059180"/>
              <a:gd name="connsiteY1-992" fmla="*/ 502920 h 1562100"/>
              <a:gd name="connsiteX2-993" fmla="*/ 792480 w 1059180"/>
              <a:gd name="connsiteY2-994" fmla="*/ 525780 h 1562100"/>
              <a:gd name="connsiteX3-995" fmla="*/ 769620 w 1059180"/>
              <a:gd name="connsiteY3-996" fmla="*/ 556260 h 1562100"/>
              <a:gd name="connsiteX4-997" fmla="*/ 739140 w 1059180"/>
              <a:gd name="connsiteY4-998" fmla="*/ 601980 h 1562100"/>
              <a:gd name="connsiteX5-999" fmla="*/ 723900 w 1059180"/>
              <a:gd name="connsiteY5-1000" fmla="*/ 624840 h 1562100"/>
              <a:gd name="connsiteX6-1001" fmla="*/ 701040 w 1059180"/>
              <a:gd name="connsiteY6-1002" fmla="*/ 647700 h 1562100"/>
              <a:gd name="connsiteX7-1003" fmla="*/ 670560 w 1059180"/>
              <a:gd name="connsiteY7-1004" fmla="*/ 693420 h 1562100"/>
              <a:gd name="connsiteX8-1005" fmla="*/ 624840 w 1059180"/>
              <a:gd name="connsiteY8-1006" fmla="*/ 762000 h 1562100"/>
              <a:gd name="connsiteX9-1007" fmla="*/ 579120 w 1059180"/>
              <a:gd name="connsiteY9-1008" fmla="*/ 830580 h 1562100"/>
              <a:gd name="connsiteX10-1009" fmla="*/ 563880 w 1059180"/>
              <a:gd name="connsiteY10-1010" fmla="*/ 853440 h 1562100"/>
              <a:gd name="connsiteX11-1011" fmla="*/ 548640 w 1059180"/>
              <a:gd name="connsiteY11-1012" fmla="*/ 876300 h 1562100"/>
              <a:gd name="connsiteX12-1013" fmla="*/ 510540 w 1059180"/>
              <a:gd name="connsiteY12-1014" fmla="*/ 944880 h 1562100"/>
              <a:gd name="connsiteX13-1015" fmla="*/ 487680 w 1059180"/>
              <a:gd name="connsiteY13-1016" fmla="*/ 967740 h 1562100"/>
              <a:gd name="connsiteX14-1017" fmla="*/ 472440 w 1059180"/>
              <a:gd name="connsiteY14-1018" fmla="*/ 990600 h 1562100"/>
              <a:gd name="connsiteX15-1019" fmla="*/ 449580 w 1059180"/>
              <a:gd name="connsiteY15-1020" fmla="*/ 1021080 h 1562100"/>
              <a:gd name="connsiteX16-1021" fmla="*/ 434340 w 1059180"/>
              <a:gd name="connsiteY16-1022" fmla="*/ 1043940 h 1562100"/>
              <a:gd name="connsiteX17-1023" fmla="*/ 411480 w 1059180"/>
              <a:gd name="connsiteY17-1024" fmla="*/ 1059180 h 1562100"/>
              <a:gd name="connsiteX18-1025" fmla="*/ 381000 w 1059180"/>
              <a:gd name="connsiteY18-1026" fmla="*/ 1104900 h 1562100"/>
              <a:gd name="connsiteX19-1027" fmla="*/ 335280 w 1059180"/>
              <a:gd name="connsiteY19-1028" fmla="*/ 1135380 h 1562100"/>
              <a:gd name="connsiteX20-1029" fmla="*/ 304800 w 1059180"/>
              <a:gd name="connsiteY20-1030" fmla="*/ 1181100 h 1562100"/>
              <a:gd name="connsiteX21-1031" fmla="*/ 281940 w 1059180"/>
              <a:gd name="connsiteY21-1032" fmla="*/ 1203960 h 1562100"/>
              <a:gd name="connsiteX22-1033" fmla="*/ 251460 w 1059180"/>
              <a:gd name="connsiteY22-1034" fmla="*/ 1249680 h 1562100"/>
              <a:gd name="connsiteX23-1035" fmla="*/ 220980 w 1059180"/>
              <a:gd name="connsiteY23-1036" fmla="*/ 1295400 h 1562100"/>
              <a:gd name="connsiteX24-1037" fmla="*/ 205740 w 1059180"/>
              <a:gd name="connsiteY24-1038" fmla="*/ 1318260 h 1562100"/>
              <a:gd name="connsiteX25-1039" fmla="*/ 182880 w 1059180"/>
              <a:gd name="connsiteY25-1040" fmla="*/ 1341120 h 1562100"/>
              <a:gd name="connsiteX26-1041" fmla="*/ 152400 w 1059180"/>
              <a:gd name="connsiteY26-1042" fmla="*/ 1386840 h 1562100"/>
              <a:gd name="connsiteX27-1043" fmla="*/ 121920 w 1059180"/>
              <a:gd name="connsiteY27-1044" fmla="*/ 1432560 h 1562100"/>
              <a:gd name="connsiteX28-1045" fmla="*/ 106680 w 1059180"/>
              <a:gd name="connsiteY28-1046" fmla="*/ 1455420 h 1562100"/>
              <a:gd name="connsiteX29-1047" fmla="*/ 7620 w 1059180"/>
              <a:gd name="connsiteY29-1048" fmla="*/ 1554480 h 1562100"/>
              <a:gd name="connsiteX30-1049" fmla="*/ 0 w 1059180"/>
              <a:gd name="connsiteY30-1050" fmla="*/ 1562100 h 1562100"/>
              <a:gd name="connsiteX0-1051" fmla="*/ 1062297 w 1062297"/>
              <a:gd name="connsiteY0-1052" fmla="*/ 0 h 1565760"/>
              <a:gd name="connsiteX1-1053" fmla="*/ 818457 w 1062297"/>
              <a:gd name="connsiteY1-1054" fmla="*/ 502920 h 1565760"/>
              <a:gd name="connsiteX2-1055" fmla="*/ 795597 w 1062297"/>
              <a:gd name="connsiteY2-1056" fmla="*/ 525780 h 1565760"/>
              <a:gd name="connsiteX3-1057" fmla="*/ 772737 w 1062297"/>
              <a:gd name="connsiteY3-1058" fmla="*/ 556260 h 1565760"/>
              <a:gd name="connsiteX4-1059" fmla="*/ 742257 w 1062297"/>
              <a:gd name="connsiteY4-1060" fmla="*/ 601980 h 1565760"/>
              <a:gd name="connsiteX5-1061" fmla="*/ 727017 w 1062297"/>
              <a:gd name="connsiteY5-1062" fmla="*/ 624840 h 1565760"/>
              <a:gd name="connsiteX6-1063" fmla="*/ 704157 w 1062297"/>
              <a:gd name="connsiteY6-1064" fmla="*/ 647700 h 1565760"/>
              <a:gd name="connsiteX7-1065" fmla="*/ 673677 w 1062297"/>
              <a:gd name="connsiteY7-1066" fmla="*/ 693420 h 1565760"/>
              <a:gd name="connsiteX8-1067" fmla="*/ 627957 w 1062297"/>
              <a:gd name="connsiteY8-1068" fmla="*/ 762000 h 1565760"/>
              <a:gd name="connsiteX9-1069" fmla="*/ 582237 w 1062297"/>
              <a:gd name="connsiteY9-1070" fmla="*/ 830580 h 1565760"/>
              <a:gd name="connsiteX10-1071" fmla="*/ 566997 w 1062297"/>
              <a:gd name="connsiteY10-1072" fmla="*/ 853440 h 1565760"/>
              <a:gd name="connsiteX11-1073" fmla="*/ 551757 w 1062297"/>
              <a:gd name="connsiteY11-1074" fmla="*/ 876300 h 1565760"/>
              <a:gd name="connsiteX12-1075" fmla="*/ 513657 w 1062297"/>
              <a:gd name="connsiteY12-1076" fmla="*/ 944880 h 1565760"/>
              <a:gd name="connsiteX13-1077" fmla="*/ 490797 w 1062297"/>
              <a:gd name="connsiteY13-1078" fmla="*/ 967740 h 1565760"/>
              <a:gd name="connsiteX14-1079" fmla="*/ 475557 w 1062297"/>
              <a:gd name="connsiteY14-1080" fmla="*/ 990600 h 1565760"/>
              <a:gd name="connsiteX15-1081" fmla="*/ 452697 w 1062297"/>
              <a:gd name="connsiteY15-1082" fmla="*/ 1021080 h 1565760"/>
              <a:gd name="connsiteX16-1083" fmla="*/ 437457 w 1062297"/>
              <a:gd name="connsiteY16-1084" fmla="*/ 1043940 h 1565760"/>
              <a:gd name="connsiteX17-1085" fmla="*/ 414597 w 1062297"/>
              <a:gd name="connsiteY17-1086" fmla="*/ 1059180 h 1565760"/>
              <a:gd name="connsiteX18-1087" fmla="*/ 384117 w 1062297"/>
              <a:gd name="connsiteY18-1088" fmla="*/ 1104900 h 1565760"/>
              <a:gd name="connsiteX19-1089" fmla="*/ 338397 w 1062297"/>
              <a:gd name="connsiteY19-1090" fmla="*/ 1135380 h 1565760"/>
              <a:gd name="connsiteX20-1091" fmla="*/ 307917 w 1062297"/>
              <a:gd name="connsiteY20-1092" fmla="*/ 1181100 h 1565760"/>
              <a:gd name="connsiteX21-1093" fmla="*/ 285057 w 1062297"/>
              <a:gd name="connsiteY21-1094" fmla="*/ 1203960 h 1565760"/>
              <a:gd name="connsiteX22-1095" fmla="*/ 254577 w 1062297"/>
              <a:gd name="connsiteY22-1096" fmla="*/ 1249680 h 1565760"/>
              <a:gd name="connsiteX23-1097" fmla="*/ 224097 w 1062297"/>
              <a:gd name="connsiteY23-1098" fmla="*/ 1295400 h 1565760"/>
              <a:gd name="connsiteX24-1099" fmla="*/ 208857 w 1062297"/>
              <a:gd name="connsiteY24-1100" fmla="*/ 1318260 h 1565760"/>
              <a:gd name="connsiteX25-1101" fmla="*/ 185997 w 1062297"/>
              <a:gd name="connsiteY25-1102" fmla="*/ 1341120 h 1565760"/>
              <a:gd name="connsiteX26-1103" fmla="*/ 155517 w 1062297"/>
              <a:gd name="connsiteY26-1104" fmla="*/ 1386840 h 1565760"/>
              <a:gd name="connsiteX27-1105" fmla="*/ 125037 w 1062297"/>
              <a:gd name="connsiteY27-1106" fmla="*/ 1432560 h 1565760"/>
              <a:gd name="connsiteX28-1107" fmla="*/ 10737 w 1062297"/>
              <a:gd name="connsiteY28-1108" fmla="*/ 1554480 h 1565760"/>
              <a:gd name="connsiteX29-1109" fmla="*/ 3117 w 1062297"/>
              <a:gd name="connsiteY29-1110" fmla="*/ 1562100 h 1565760"/>
              <a:gd name="connsiteX0-1111" fmla="*/ 1064485 w 1064485"/>
              <a:gd name="connsiteY0-1112" fmla="*/ 0 h 1569064"/>
              <a:gd name="connsiteX1-1113" fmla="*/ 820645 w 1064485"/>
              <a:gd name="connsiteY1-1114" fmla="*/ 502920 h 1569064"/>
              <a:gd name="connsiteX2-1115" fmla="*/ 797785 w 1064485"/>
              <a:gd name="connsiteY2-1116" fmla="*/ 525780 h 1569064"/>
              <a:gd name="connsiteX3-1117" fmla="*/ 774925 w 1064485"/>
              <a:gd name="connsiteY3-1118" fmla="*/ 556260 h 1569064"/>
              <a:gd name="connsiteX4-1119" fmla="*/ 744445 w 1064485"/>
              <a:gd name="connsiteY4-1120" fmla="*/ 601980 h 1569064"/>
              <a:gd name="connsiteX5-1121" fmla="*/ 729205 w 1064485"/>
              <a:gd name="connsiteY5-1122" fmla="*/ 624840 h 1569064"/>
              <a:gd name="connsiteX6-1123" fmla="*/ 706345 w 1064485"/>
              <a:gd name="connsiteY6-1124" fmla="*/ 647700 h 1569064"/>
              <a:gd name="connsiteX7-1125" fmla="*/ 675865 w 1064485"/>
              <a:gd name="connsiteY7-1126" fmla="*/ 693420 h 1569064"/>
              <a:gd name="connsiteX8-1127" fmla="*/ 630145 w 1064485"/>
              <a:gd name="connsiteY8-1128" fmla="*/ 762000 h 1569064"/>
              <a:gd name="connsiteX9-1129" fmla="*/ 584425 w 1064485"/>
              <a:gd name="connsiteY9-1130" fmla="*/ 830580 h 1569064"/>
              <a:gd name="connsiteX10-1131" fmla="*/ 569185 w 1064485"/>
              <a:gd name="connsiteY10-1132" fmla="*/ 853440 h 1569064"/>
              <a:gd name="connsiteX11-1133" fmla="*/ 553945 w 1064485"/>
              <a:gd name="connsiteY11-1134" fmla="*/ 876300 h 1569064"/>
              <a:gd name="connsiteX12-1135" fmla="*/ 515845 w 1064485"/>
              <a:gd name="connsiteY12-1136" fmla="*/ 944880 h 1569064"/>
              <a:gd name="connsiteX13-1137" fmla="*/ 492985 w 1064485"/>
              <a:gd name="connsiteY13-1138" fmla="*/ 967740 h 1569064"/>
              <a:gd name="connsiteX14-1139" fmla="*/ 477745 w 1064485"/>
              <a:gd name="connsiteY14-1140" fmla="*/ 990600 h 1569064"/>
              <a:gd name="connsiteX15-1141" fmla="*/ 454885 w 1064485"/>
              <a:gd name="connsiteY15-1142" fmla="*/ 1021080 h 1569064"/>
              <a:gd name="connsiteX16-1143" fmla="*/ 439645 w 1064485"/>
              <a:gd name="connsiteY16-1144" fmla="*/ 1043940 h 1569064"/>
              <a:gd name="connsiteX17-1145" fmla="*/ 416785 w 1064485"/>
              <a:gd name="connsiteY17-1146" fmla="*/ 1059180 h 1569064"/>
              <a:gd name="connsiteX18-1147" fmla="*/ 386305 w 1064485"/>
              <a:gd name="connsiteY18-1148" fmla="*/ 1104900 h 1569064"/>
              <a:gd name="connsiteX19-1149" fmla="*/ 340585 w 1064485"/>
              <a:gd name="connsiteY19-1150" fmla="*/ 1135380 h 1569064"/>
              <a:gd name="connsiteX20-1151" fmla="*/ 310105 w 1064485"/>
              <a:gd name="connsiteY20-1152" fmla="*/ 1181100 h 1569064"/>
              <a:gd name="connsiteX21-1153" fmla="*/ 287245 w 1064485"/>
              <a:gd name="connsiteY21-1154" fmla="*/ 1203960 h 1569064"/>
              <a:gd name="connsiteX22-1155" fmla="*/ 256765 w 1064485"/>
              <a:gd name="connsiteY22-1156" fmla="*/ 1249680 h 1569064"/>
              <a:gd name="connsiteX23-1157" fmla="*/ 226285 w 1064485"/>
              <a:gd name="connsiteY23-1158" fmla="*/ 1295400 h 1569064"/>
              <a:gd name="connsiteX24-1159" fmla="*/ 211045 w 1064485"/>
              <a:gd name="connsiteY24-1160" fmla="*/ 1318260 h 1569064"/>
              <a:gd name="connsiteX25-1161" fmla="*/ 188185 w 1064485"/>
              <a:gd name="connsiteY25-1162" fmla="*/ 1341120 h 1569064"/>
              <a:gd name="connsiteX26-1163" fmla="*/ 157705 w 1064485"/>
              <a:gd name="connsiteY26-1164" fmla="*/ 1386840 h 1569064"/>
              <a:gd name="connsiteX27-1165" fmla="*/ 12925 w 1064485"/>
              <a:gd name="connsiteY27-1166" fmla="*/ 1554480 h 1569064"/>
              <a:gd name="connsiteX28-1167" fmla="*/ 5305 w 1064485"/>
              <a:gd name="connsiteY28-1168" fmla="*/ 1562100 h 1569064"/>
              <a:gd name="connsiteX0-1169" fmla="*/ 1066699 w 1066699"/>
              <a:gd name="connsiteY0-1170" fmla="*/ 0 h 1572406"/>
              <a:gd name="connsiteX1-1171" fmla="*/ 822859 w 1066699"/>
              <a:gd name="connsiteY1-1172" fmla="*/ 502920 h 1572406"/>
              <a:gd name="connsiteX2-1173" fmla="*/ 799999 w 1066699"/>
              <a:gd name="connsiteY2-1174" fmla="*/ 525780 h 1572406"/>
              <a:gd name="connsiteX3-1175" fmla="*/ 777139 w 1066699"/>
              <a:gd name="connsiteY3-1176" fmla="*/ 556260 h 1572406"/>
              <a:gd name="connsiteX4-1177" fmla="*/ 746659 w 1066699"/>
              <a:gd name="connsiteY4-1178" fmla="*/ 601980 h 1572406"/>
              <a:gd name="connsiteX5-1179" fmla="*/ 731419 w 1066699"/>
              <a:gd name="connsiteY5-1180" fmla="*/ 624840 h 1572406"/>
              <a:gd name="connsiteX6-1181" fmla="*/ 708559 w 1066699"/>
              <a:gd name="connsiteY6-1182" fmla="*/ 647700 h 1572406"/>
              <a:gd name="connsiteX7-1183" fmla="*/ 678079 w 1066699"/>
              <a:gd name="connsiteY7-1184" fmla="*/ 693420 h 1572406"/>
              <a:gd name="connsiteX8-1185" fmla="*/ 632359 w 1066699"/>
              <a:gd name="connsiteY8-1186" fmla="*/ 762000 h 1572406"/>
              <a:gd name="connsiteX9-1187" fmla="*/ 586639 w 1066699"/>
              <a:gd name="connsiteY9-1188" fmla="*/ 830580 h 1572406"/>
              <a:gd name="connsiteX10-1189" fmla="*/ 571399 w 1066699"/>
              <a:gd name="connsiteY10-1190" fmla="*/ 853440 h 1572406"/>
              <a:gd name="connsiteX11-1191" fmla="*/ 556159 w 1066699"/>
              <a:gd name="connsiteY11-1192" fmla="*/ 876300 h 1572406"/>
              <a:gd name="connsiteX12-1193" fmla="*/ 518059 w 1066699"/>
              <a:gd name="connsiteY12-1194" fmla="*/ 944880 h 1572406"/>
              <a:gd name="connsiteX13-1195" fmla="*/ 495199 w 1066699"/>
              <a:gd name="connsiteY13-1196" fmla="*/ 967740 h 1572406"/>
              <a:gd name="connsiteX14-1197" fmla="*/ 479959 w 1066699"/>
              <a:gd name="connsiteY14-1198" fmla="*/ 990600 h 1572406"/>
              <a:gd name="connsiteX15-1199" fmla="*/ 457099 w 1066699"/>
              <a:gd name="connsiteY15-1200" fmla="*/ 1021080 h 1572406"/>
              <a:gd name="connsiteX16-1201" fmla="*/ 441859 w 1066699"/>
              <a:gd name="connsiteY16-1202" fmla="*/ 1043940 h 1572406"/>
              <a:gd name="connsiteX17-1203" fmla="*/ 418999 w 1066699"/>
              <a:gd name="connsiteY17-1204" fmla="*/ 1059180 h 1572406"/>
              <a:gd name="connsiteX18-1205" fmla="*/ 388519 w 1066699"/>
              <a:gd name="connsiteY18-1206" fmla="*/ 1104900 h 1572406"/>
              <a:gd name="connsiteX19-1207" fmla="*/ 342799 w 1066699"/>
              <a:gd name="connsiteY19-1208" fmla="*/ 1135380 h 1572406"/>
              <a:gd name="connsiteX20-1209" fmla="*/ 312319 w 1066699"/>
              <a:gd name="connsiteY20-1210" fmla="*/ 1181100 h 1572406"/>
              <a:gd name="connsiteX21-1211" fmla="*/ 289459 w 1066699"/>
              <a:gd name="connsiteY21-1212" fmla="*/ 1203960 h 1572406"/>
              <a:gd name="connsiteX22-1213" fmla="*/ 258979 w 1066699"/>
              <a:gd name="connsiteY22-1214" fmla="*/ 1249680 h 1572406"/>
              <a:gd name="connsiteX23-1215" fmla="*/ 228499 w 1066699"/>
              <a:gd name="connsiteY23-1216" fmla="*/ 1295400 h 1572406"/>
              <a:gd name="connsiteX24-1217" fmla="*/ 213259 w 1066699"/>
              <a:gd name="connsiteY24-1218" fmla="*/ 1318260 h 1572406"/>
              <a:gd name="connsiteX25-1219" fmla="*/ 190399 w 1066699"/>
              <a:gd name="connsiteY25-1220" fmla="*/ 1341120 h 1572406"/>
              <a:gd name="connsiteX26-1221" fmla="*/ 15139 w 1066699"/>
              <a:gd name="connsiteY26-1222" fmla="*/ 1554480 h 1572406"/>
              <a:gd name="connsiteX27-1223" fmla="*/ 7519 w 1066699"/>
              <a:gd name="connsiteY27-1224" fmla="*/ 1562100 h 1572406"/>
              <a:gd name="connsiteX0-1225" fmla="*/ 1068370 w 1068370"/>
              <a:gd name="connsiteY0-1226" fmla="*/ 0 h 1574084"/>
              <a:gd name="connsiteX1-1227" fmla="*/ 824530 w 1068370"/>
              <a:gd name="connsiteY1-1228" fmla="*/ 502920 h 1574084"/>
              <a:gd name="connsiteX2-1229" fmla="*/ 801670 w 1068370"/>
              <a:gd name="connsiteY2-1230" fmla="*/ 525780 h 1574084"/>
              <a:gd name="connsiteX3-1231" fmla="*/ 778810 w 1068370"/>
              <a:gd name="connsiteY3-1232" fmla="*/ 556260 h 1574084"/>
              <a:gd name="connsiteX4-1233" fmla="*/ 748330 w 1068370"/>
              <a:gd name="connsiteY4-1234" fmla="*/ 601980 h 1574084"/>
              <a:gd name="connsiteX5-1235" fmla="*/ 733090 w 1068370"/>
              <a:gd name="connsiteY5-1236" fmla="*/ 624840 h 1574084"/>
              <a:gd name="connsiteX6-1237" fmla="*/ 710230 w 1068370"/>
              <a:gd name="connsiteY6-1238" fmla="*/ 647700 h 1574084"/>
              <a:gd name="connsiteX7-1239" fmla="*/ 679750 w 1068370"/>
              <a:gd name="connsiteY7-1240" fmla="*/ 693420 h 1574084"/>
              <a:gd name="connsiteX8-1241" fmla="*/ 634030 w 1068370"/>
              <a:gd name="connsiteY8-1242" fmla="*/ 762000 h 1574084"/>
              <a:gd name="connsiteX9-1243" fmla="*/ 588310 w 1068370"/>
              <a:gd name="connsiteY9-1244" fmla="*/ 830580 h 1574084"/>
              <a:gd name="connsiteX10-1245" fmla="*/ 573070 w 1068370"/>
              <a:gd name="connsiteY10-1246" fmla="*/ 853440 h 1574084"/>
              <a:gd name="connsiteX11-1247" fmla="*/ 557830 w 1068370"/>
              <a:gd name="connsiteY11-1248" fmla="*/ 876300 h 1574084"/>
              <a:gd name="connsiteX12-1249" fmla="*/ 519730 w 1068370"/>
              <a:gd name="connsiteY12-1250" fmla="*/ 944880 h 1574084"/>
              <a:gd name="connsiteX13-1251" fmla="*/ 496870 w 1068370"/>
              <a:gd name="connsiteY13-1252" fmla="*/ 967740 h 1574084"/>
              <a:gd name="connsiteX14-1253" fmla="*/ 481630 w 1068370"/>
              <a:gd name="connsiteY14-1254" fmla="*/ 990600 h 1574084"/>
              <a:gd name="connsiteX15-1255" fmla="*/ 458770 w 1068370"/>
              <a:gd name="connsiteY15-1256" fmla="*/ 1021080 h 1574084"/>
              <a:gd name="connsiteX16-1257" fmla="*/ 443530 w 1068370"/>
              <a:gd name="connsiteY16-1258" fmla="*/ 1043940 h 1574084"/>
              <a:gd name="connsiteX17-1259" fmla="*/ 420670 w 1068370"/>
              <a:gd name="connsiteY17-1260" fmla="*/ 1059180 h 1574084"/>
              <a:gd name="connsiteX18-1261" fmla="*/ 390190 w 1068370"/>
              <a:gd name="connsiteY18-1262" fmla="*/ 1104900 h 1574084"/>
              <a:gd name="connsiteX19-1263" fmla="*/ 344470 w 1068370"/>
              <a:gd name="connsiteY19-1264" fmla="*/ 1135380 h 1574084"/>
              <a:gd name="connsiteX20-1265" fmla="*/ 313990 w 1068370"/>
              <a:gd name="connsiteY20-1266" fmla="*/ 1181100 h 1574084"/>
              <a:gd name="connsiteX21-1267" fmla="*/ 291130 w 1068370"/>
              <a:gd name="connsiteY21-1268" fmla="*/ 1203960 h 1574084"/>
              <a:gd name="connsiteX22-1269" fmla="*/ 260650 w 1068370"/>
              <a:gd name="connsiteY22-1270" fmla="*/ 1249680 h 1574084"/>
              <a:gd name="connsiteX23-1271" fmla="*/ 230170 w 1068370"/>
              <a:gd name="connsiteY23-1272" fmla="*/ 1295400 h 1574084"/>
              <a:gd name="connsiteX24-1273" fmla="*/ 214930 w 1068370"/>
              <a:gd name="connsiteY24-1274" fmla="*/ 1318260 h 1574084"/>
              <a:gd name="connsiteX25-1275" fmla="*/ 16810 w 1068370"/>
              <a:gd name="connsiteY25-1276" fmla="*/ 1554480 h 1574084"/>
              <a:gd name="connsiteX26-1277" fmla="*/ 9190 w 1068370"/>
              <a:gd name="connsiteY26-1278" fmla="*/ 1562100 h 1574084"/>
              <a:gd name="connsiteX0-1279" fmla="*/ 1069486 w 1069486"/>
              <a:gd name="connsiteY0-1280" fmla="*/ 0 h 1575765"/>
              <a:gd name="connsiteX1-1281" fmla="*/ 825646 w 1069486"/>
              <a:gd name="connsiteY1-1282" fmla="*/ 502920 h 1575765"/>
              <a:gd name="connsiteX2-1283" fmla="*/ 802786 w 1069486"/>
              <a:gd name="connsiteY2-1284" fmla="*/ 525780 h 1575765"/>
              <a:gd name="connsiteX3-1285" fmla="*/ 779926 w 1069486"/>
              <a:gd name="connsiteY3-1286" fmla="*/ 556260 h 1575765"/>
              <a:gd name="connsiteX4-1287" fmla="*/ 749446 w 1069486"/>
              <a:gd name="connsiteY4-1288" fmla="*/ 601980 h 1575765"/>
              <a:gd name="connsiteX5-1289" fmla="*/ 734206 w 1069486"/>
              <a:gd name="connsiteY5-1290" fmla="*/ 624840 h 1575765"/>
              <a:gd name="connsiteX6-1291" fmla="*/ 711346 w 1069486"/>
              <a:gd name="connsiteY6-1292" fmla="*/ 647700 h 1575765"/>
              <a:gd name="connsiteX7-1293" fmla="*/ 680866 w 1069486"/>
              <a:gd name="connsiteY7-1294" fmla="*/ 693420 h 1575765"/>
              <a:gd name="connsiteX8-1295" fmla="*/ 635146 w 1069486"/>
              <a:gd name="connsiteY8-1296" fmla="*/ 762000 h 1575765"/>
              <a:gd name="connsiteX9-1297" fmla="*/ 589426 w 1069486"/>
              <a:gd name="connsiteY9-1298" fmla="*/ 830580 h 1575765"/>
              <a:gd name="connsiteX10-1299" fmla="*/ 574186 w 1069486"/>
              <a:gd name="connsiteY10-1300" fmla="*/ 853440 h 1575765"/>
              <a:gd name="connsiteX11-1301" fmla="*/ 558946 w 1069486"/>
              <a:gd name="connsiteY11-1302" fmla="*/ 876300 h 1575765"/>
              <a:gd name="connsiteX12-1303" fmla="*/ 520846 w 1069486"/>
              <a:gd name="connsiteY12-1304" fmla="*/ 944880 h 1575765"/>
              <a:gd name="connsiteX13-1305" fmla="*/ 497986 w 1069486"/>
              <a:gd name="connsiteY13-1306" fmla="*/ 967740 h 1575765"/>
              <a:gd name="connsiteX14-1307" fmla="*/ 482746 w 1069486"/>
              <a:gd name="connsiteY14-1308" fmla="*/ 990600 h 1575765"/>
              <a:gd name="connsiteX15-1309" fmla="*/ 459886 w 1069486"/>
              <a:gd name="connsiteY15-1310" fmla="*/ 1021080 h 1575765"/>
              <a:gd name="connsiteX16-1311" fmla="*/ 444646 w 1069486"/>
              <a:gd name="connsiteY16-1312" fmla="*/ 1043940 h 1575765"/>
              <a:gd name="connsiteX17-1313" fmla="*/ 421786 w 1069486"/>
              <a:gd name="connsiteY17-1314" fmla="*/ 1059180 h 1575765"/>
              <a:gd name="connsiteX18-1315" fmla="*/ 391306 w 1069486"/>
              <a:gd name="connsiteY18-1316" fmla="*/ 1104900 h 1575765"/>
              <a:gd name="connsiteX19-1317" fmla="*/ 345586 w 1069486"/>
              <a:gd name="connsiteY19-1318" fmla="*/ 1135380 h 1575765"/>
              <a:gd name="connsiteX20-1319" fmla="*/ 315106 w 1069486"/>
              <a:gd name="connsiteY20-1320" fmla="*/ 1181100 h 1575765"/>
              <a:gd name="connsiteX21-1321" fmla="*/ 292246 w 1069486"/>
              <a:gd name="connsiteY21-1322" fmla="*/ 1203960 h 1575765"/>
              <a:gd name="connsiteX22-1323" fmla="*/ 261766 w 1069486"/>
              <a:gd name="connsiteY22-1324" fmla="*/ 1249680 h 1575765"/>
              <a:gd name="connsiteX23-1325" fmla="*/ 231286 w 1069486"/>
              <a:gd name="connsiteY23-1326" fmla="*/ 1295400 h 1575765"/>
              <a:gd name="connsiteX24-1327" fmla="*/ 17926 w 1069486"/>
              <a:gd name="connsiteY24-1328" fmla="*/ 1554480 h 1575765"/>
              <a:gd name="connsiteX25-1329" fmla="*/ 10306 w 1069486"/>
              <a:gd name="connsiteY25-1330" fmla="*/ 1562100 h 1575765"/>
              <a:gd name="connsiteX0-1331" fmla="*/ 1071724 w 1071724"/>
              <a:gd name="connsiteY0-1332" fmla="*/ 0 h 1579133"/>
              <a:gd name="connsiteX1-1333" fmla="*/ 827884 w 1071724"/>
              <a:gd name="connsiteY1-1334" fmla="*/ 502920 h 1579133"/>
              <a:gd name="connsiteX2-1335" fmla="*/ 805024 w 1071724"/>
              <a:gd name="connsiteY2-1336" fmla="*/ 525780 h 1579133"/>
              <a:gd name="connsiteX3-1337" fmla="*/ 782164 w 1071724"/>
              <a:gd name="connsiteY3-1338" fmla="*/ 556260 h 1579133"/>
              <a:gd name="connsiteX4-1339" fmla="*/ 751684 w 1071724"/>
              <a:gd name="connsiteY4-1340" fmla="*/ 601980 h 1579133"/>
              <a:gd name="connsiteX5-1341" fmla="*/ 736444 w 1071724"/>
              <a:gd name="connsiteY5-1342" fmla="*/ 624840 h 1579133"/>
              <a:gd name="connsiteX6-1343" fmla="*/ 713584 w 1071724"/>
              <a:gd name="connsiteY6-1344" fmla="*/ 647700 h 1579133"/>
              <a:gd name="connsiteX7-1345" fmla="*/ 683104 w 1071724"/>
              <a:gd name="connsiteY7-1346" fmla="*/ 693420 h 1579133"/>
              <a:gd name="connsiteX8-1347" fmla="*/ 637384 w 1071724"/>
              <a:gd name="connsiteY8-1348" fmla="*/ 762000 h 1579133"/>
              <a:gd name="connsiteX9-1349" fmla="*/ 591664 w 1071724"/>
              <a:gd name="connsiteY9-1350" fmla="*/ 830580 h 1579133"/>
              <a:gd name="connsiteX10-1351" fmla="*/ 576424 w 1071724"/>
              <a:gd name="connsiteY10-1352" fmla="*/ 853440 h 1579133"/>
              <a:gd name="connsiteX11-1353" fmla="*/ 561184 w 1071724"/>
              <a:gd name="connsiteY11-1354" fmla="*/ 876300 h 1579133"/>
              <a:gd name="connsiteX12-1355" fmla="*/ 523084 w 1071724"/>
              <a:gd name="connsiteY12-1356" fmla="*/ 944880 h 1579133"/>
              <a:gd name="connsiteX13-1357" fmla="*/ 500224 w 1071724"/>
              <a:gd name="connsiteY13-1358" fmla="*/ 967740 h 1579133"/>
              <a:gd name="connsiteX14-1359" fmla="*/ 484984 w 1071724"/>
              <a:gd name="connsiteY14-1360" fmla="*/ 990600 h 1579133"/>
              <a:gd name="connsiteX15-1361" fmla="*/ 462124 w 1071724"/>
              <a:gd name="connsiteY15-1362" fmla="*/ 1021080 h 1579133"/>
              <a:gd name="connsiteX16-1363" fmla="*/ 446884 w 1071724"/>
              <a:gd name="connsiteY16-1364" fmla="*/ 1043940 h 1579133"/>
              <a:gd name="connsiteX17-1365" fmla="*/ 424024 w 1071724"/>
              <a:gd name="connsiteY17-1366" fmla="*/ 1059180 h 1579133"/>
              <a:gd name="connsiteX18-1367" fmla="*/ 393544 w 1071724"/>
              <a:gd name="connsiteY18-1368" fmla="*/ 1104900 h 1579133"/>
              <a:gd name="connsiteX19-1369" fmla="*/ 347824 w 1071724"/>
              <a:gd name="connsiteY19-1370" fmla="*/ 1135380 h 1579133"/>
              <a:gd name="connsiteX20-1371" fmla="*/ 317344 w 1071724"/>
              <a:gd name="connsiteY20-1372" fmla="*/ 1181100 h 1579133"/>
              <a:gd name="connsiteX21-1373" fmla="*/ 294484 w 1071724"/>
              <a:gd name="connsiteY21-1374" fmla="*/ 1203960 h 1579133"/>
              <a:gd name="connsiteX22-1375" fmla="*/ 264004 w 1071724"/>
              <a:gd name="connsiteY22-1376" fmla="*/ 1249680 h 1579133"/>
              <a:gd name="connsiteX23-1377" fmla="*/ 20174 w 1071724"/>
              <a:gd name="connsiteY23-1378" fmla="*/ 1554480 h 1579133"/>
              <a:gd name="connsiteX24-1379" fmla="*/ 12544 w 1071724"/>
              <a:gd name="connsiteY24-1380" fmla="*/ 1562100 h 1579133"/>
              <a:gd name="connsiteX0-1381" fmla="*/ 1073967 w 1073967"/>
              <a:gd name="connsiteY0-1382" fmla="*/ 0 h 1582506"/>
              <a:gd name="connsiteX1-1383" fmla="*/ 830127 w 1073967"/>
              <a:gd name="connsiteY1-1384" fmla="*/ 502920 h 1582506"/>
              <a:gd name="connsiteX2-1385" fmla="*/ 807267 w 1073967"/>
              <a:gd name="connsiteY2-1386" fmla="*/ 525780 h 1582506"/>
              <a:gd name="connsiteX3-1387" fmla="*/ 784407 w 1073967"/>
              <a:gd name="connsiteY3-1388" fmla="*/ 556260 h 1582506"/>
              <a:gd name="connsiteX4-1389" fmla="*/ 753927 w 1073967"/>
              <a:gd name="connsiteY4-1390" fmla="*/ 601980 h 1582506"/>
              <a:gd name="connsiteX5-1391" fmla="*/ 738687 w 1073967"/>
              <a:gd name="connsiteY5-1392" fmla="*/ 624840 h 1582506"/>
              <a:gd name="connsiteX6-1393" fmla="*/ 715827 w 1073967"/>
              <a:gd name="connsiteY6-1394" fmla="*/ 647700 h 1582506"/>
              <a:gd name="connsiteX7-1395" fmla="*/ 685347 w 1073967"/>
              <a:gd name="connsiteY7-1396" fmla="*/ 693420 h 1582506"/>
              <a:gd name="connsiteX8-1397" fmla="*/ 639627 w 1073967"/>
              <a:gd name="connsiteY8-1398" fmla="*/ 762000 h 1582506"/>
              <a:gd name="connsiteX9-1399" fmla="*/ 593907 w 1073967"/>
              <a:gd name="connsiteY9-1400" fmla="*/ 830580 h 1582506"/>
              <a:gd name="connsiteX10-1401" fmla="*/ 578667 w 1073967"/>
              <a:gd name="connsiteY10-1402" fmla="*/ 853440 h 1582506"/>
              <a:gd name="connsiteX11-1403" fmla="*/ 563427 w 1073967"/>
              <a:gd name="connsiteY11-1404" fmla="*/ 876300 h 1582506"/>
              <a:gd name="connsiteX12-1405" fmla="*/ 525327 w 1073967"/>
              <a:gd name="connsiteY12-1406" fmla="*/ 944880 h 1582506"/>
              <a:gd name="connsiteX13-1407" fmla="*/ 502467 w 1073967"/>
              <a:gd name="connsiteY13-1408" fmla="*/ 967740 h 1582506"/>
              <a:gd name="connsiteX14-1409" fmla="*/ 487227 w 1073967"/>
              <a:gd name="connsiteY14-1410" fmla="*/ 990600 h 1582506"/>
              <a:gd name="connsiteX15-1411" fmla="*/ 464367 w 1073967"/>
              <a:gd name="connsiteY15-1412" fmla="*/ 1021080 h 1582506"/>
              <a:gd name="connsiteX16-1413" fmla="*/ 449127 w 1073967"/>
              <a:gd name="connsiteY16-1414" fmla="*/ 1043940 h 1582506"/>
              <a:gd name="connsiteX17-1415" fmla="*/ 426267 w 1073967"/>
              <a:gd name="connsiteY17-1416" fmla="*/ 1059180 h 1582506"/>
              <a:gd name="connsiteX18-1417" fmla="*/ 395787 w 1073967"/>
              <a:gd name="connsiteY18-1418" fmla="*/ 1104900 h 1582506"/>
              <a:gd name="connsiteX19-1419" fmla="*/ 350067 w 1073967"/>
              <a:gd name="connsiteY19-1420" fmla="*/ 1135380 h 1582506"/>
              <a:gd name="connsiteX20-1421" fmla="*/ 319587 w 1073967"/>
              <a:gd name="connsiteY20-1422" fmla="*/ 1181100 h 1582506"/>
              <a:gd name="connsiteX21-1423" fmla="*/ 296727 w 1073967"/>
              <a:gd name="connsiteY21-1424" fmla="*/ 1203960 h 1582506"/>
              <a:gd name="connsiteX22-1425" fmla="*/ 22407 w 1073967"/>
              <a:gd name="connsiteY22-1426" fmla="*/ 1554480 h 1582506"/>
              <a:gd name="connsiteX23-1427" fmla="*/ 14787 w 1073967"/>
              <a:gd name="connsiteY23-1428" fmla="*/ 1562100 h 1582506"/>
              <a:gd name="connsiteX0-1429" fmla="*/ 1075651 w 1075651"/>
              <a:gd name="connsiteY0-1430" fmla="*/ 0 h 1584194"/>
              <a:gd name="connsiteX1-1431" fmla="*/ 831811 w 1075651"/>
              <a:gd name="connsiteY1-1432" fmla="*/ 502920 h 1584194"/>
              <a:gd name="connsiteX2-1433" fmla="*/ 808951 w 1075651"/>
              <a:gd name="connsiteY2-1434" fmla="*/ 525780 h 1584194"/>
              <a:gd name="connsiteX3-1435" fmla="*/ 786091 w 1075651"/>
              <a:gd name="connsiteY3-1436" fmla="*/ 556260 h 1584194"/>
              <a:gd name="connsiteX4-1437" fmla="*/ 755611 w 1075651"/>
              <a:gd name="connsiteY4-1438" fmla="*/ 601980 h 1584194"/>
              <a:gd name="connsiteX5-1439" fmla="*/ 740371 w 1075651"/>
              <a:gd name="connsiteY5-1440" fmla="*/ 624840 h 1584194"/>
              <a:gd name="connsiteX6-1441" fmla="*/ 717511 w 1075651"/>
              <a:gd name="connsiteY6-1442" fmla="*/ 647700 h 1584194"/>
              <a:gd name="connsiteX7-1443" fmla="*/ 687031 w 1075651"/>
              <a:gd name="connsiteY7-1444" fmla="*/ 693420 h 1584194"/>
              <a:gd name="connsiteX8-1445" fmla="*/ 641311 w 1075651"/>
              <a:gd name="connsiteY8-1446" fmla="*/ 762000 h 1584194"/>
              <a:gd name="connsiteX9-1447" fmla="*/ 595591 w 1075651"/>
              <a:gd name="connsiteY9-1448" fmla="*/ 830580 h 1584194"/>
              <a:gd name="connsiteX10-1449" fmla="*/ 580351 w 1075651"/>
              <a:gd name="connsiteY10-1450" fmla="*/ 853440 h 1584194"/>
              <a:gd name="connsiteX11-1451" fmla="*/ 565111 w 1075651"/>
              <a:gd name="connsiteY11-1452" fmla="*/ 876300 h 1584194"/>
              <a:gd name="connsiteX12-1453" fmla="*/ 527011 w 1075651"/>
              <a:gd name="connsiteY12-1454" fmla="*/ 944880 h 1584194"/>
              <a:gd name="connsiteX13-1455" fmla="*/ 504151 w 1075651"/>
              <a:gd name="connsiteY13-1456" fmla="*/ 967740 h 1584194"/>
              <a:gd name="connsiteX14-1457" fmla="*/ 488911 w 1075651"/>
              <a:gd name="connsiteY14-1458" fmla="*/ 990600 h 1584194"/>
              <a:gd name="connsiteX15-1459" fmla="*/ 466051 w 1075651"/>
              <a:gd name="connsiteY15-1460" fmla="*/ 1021080 h 1584194"/>
              <a:gd name="connsiteX16-1461" fmla="*/ 450811 w 1075651"/>
              <a:gd name="connsiteY16-1462" fmla="*/ 1043940 h 1584194"/>
              <a:gd name="connsiteX17-1463" fmla="*/ 427951 w 1075651"/>
              <a:gd name="connsiteY17-1464" fmla="*/ 1059180 h 1584194"/>
              <a:gd name="connsiteX18-1465" fmla="*/ 397471 w 1075651"/>
              <a:gd name="connsiteY18-1466" fmla="*/ 1104900 h 1584194"/>
              <a:gd name="connsiteX19-1467" fmla="*/ 351751 w 1075651"/>
              <a:gd name="connsiteY19-1468" fmla="*/ 1135380 h 1584194"/>
              <a:gd name="connsiteX20-1469" fmla="*/ 321271 w 1075651"/>
              <a:gd name="connsiteY20-1470" fmla="*/ 1181100 h 1584194"/>
              <a:gd name="connsiteX21-1471" fmla="*/ 24091 w 1075651"/>
              <a:gd name="connsiteY21-1472" fmla="*/ 1554480 h 1584194"/>
              <a:gd name="connsiteX22-1473" fmla="*/ 16471 w 1075651"/>
              <a:gd name="connsiteY22-1474" fmla="*/ 1562100 h 1584194"/>
              <a:gd name="connsiteX0-1475" fmla="*/ 1077899 w 1077899"/>
              <a:gd name="connsiteY0-1476" fmla="*/ 0 h 1587571"/>
              <a:gd name="connsiteX1-1477" fmla="*/ 834059 w 1077899"/>
              <a:gd name="connsiteY1-1478" fmla="*/ 502920 h 1587571"/>
              <a:gd name="connsiteX2-1479" fmla="*/ 811199 w 1077899"/>
              <a:gd name="connsiteY2-1480" fmla="*/ 525780 h 1587571"/>
              <a:gd name="connsiteX3-1481" fmla="*/ 788339 w 1077899"/>
              <a:gd name="connsiteY3-1482" fmla="*/ 556260 h 1587571"/>
              <a:gd name="connsiteX4-1483" fmla="*/ 757859 w 1077899"/>
              <a:gd name="connsiteY4-1484" fmla="*/ 601980 h 1587571"/>
              <a:gd name="connsiteX5-1485" fmla="*/ 742619 w 1077899"/>
              <a:gd name="connsiteY5-1486" fmla="*/ 624840 h 1587571"/>
              <a:gd name="connsiteX6-1487" fmla="*/ 719759 w 1077899"/>
              <a:gd name="connsiteY6-1488" fmla="*/ 647700 h 1587571"/>
              <a:gd name="connsiteX7-1489" fmla="*/ 689279 w 1077899"/>
              <a:gd name="connsiteY7-1490" fmla="*/ 693420 h 1587571"/>
              <a:gd name="connsiteX8-1491" fmla="*/ 643559 w 1077899"/>
              <a:gd name="connsiteY8-1492" fmla="*/ 762000 h 1587571"/>
              <a:gd name="connsiteX9-1493" fmla="*/ 597839 w 1077899"/>
              <a:gd name="connsiteY9-1494" fmla="*/ 830580 h 1587571"/>
              <a:gd name="connsiteX10-1495" fmla="*/ 582599 w 1077899"/>
              <a:gd name="connsiteY10-1496" fmla="*/ 853440 h 1587571"/>
              <a:gd name="connsiteX11-1497" fmla="*/ 567359 w 1077899"/>
              <a:gd name="connsiteY11-1498" fmla="*/ 876300 h 1587571"/>
              <a:gd name="connsiteX12-1499" fmla="*/ 529259 w 1077899"/>
              <a:gd name="connsiteY12-1500" fmla="*/ 944880 h 1587571"/>
              <a:gd name="connsiteX13-1501" fmla="*/ 506399 w 1077899"/>
              <a:gd name="connsiteY13-1502" fmla="*/ 967740 h 1587571"/>
              <a:gd name="connsiteX14-1503" fmla="*/ 491159 w 1077899"/>
              <a:gd name="connsiteY14-1504" fmla="*/ 990600 h 1587571"/>
              <a:gd name="connsiteX15-1505" fmla="*/ 468299 w 1077899"/>
              <a:gd name="connsiteY15-1506" fmla="*/ 1021080 h 1587571"/>
              <a:gd name="connsiteX16-1507" fmla="*/ 453059 w 1077899"/>
              <a:gd name="connsiteY16-1508" fmla="*/ 1043940 h 1587571"/>
              <a:gd name="connsiteX17-1509" fmla="*/ 430199 w 1077899"/>
              <a:gd name="connsiteY17-1510" fmla="*/ 1059180 h 1587571"/>
              <a:gd name="connsiteX18-1511" fmla="*/ 399719 w 1077899"/>
              <a:gd name="connsiteY18-1512" fmla="*/ 1104900 h 1587571"/>
              <a:gd name="connsiteX19-1513" fmla="*/ 353999 w 1077899"/>
              <a:gd name="connsiteY19-1514" fmla="*/ 1135380 h 1587571"/>
              <a:gd name="connsiteX20-1515" fmla="*/ 26339 w 1077899"/>
              <a:gd name="connsiteY20-1516" fmla="*/ 1554480 h 1587571"/>
              <a:gd name="connsiteX21-1517" fmla="*/ 18719 w 1077899"/>
              <a:gd name="connsiteY21-1518" fmla="*/ 1562100 h 1587571"/>
              <a:gd name="connsiteX0-1519" fmla="*/ 1081274 w 1081274"/>
              <a:gd name="connsiteY0-1520" fmla="*/ 0 h 1589824"/>
              <a:gd name="connsiteX1-1521" fmla="*/ 837434 w 1081274"/>
              <a:gd name="connsiteY1-1522" fmla="*/ 502920 h 1589824"/>
              <a:gd name="connsiteX2-1523" fmla="*/ 814574 w 1081274"/>
              <a:gd name="connsiteY2-1524" fmla="*/ 525780 h 1589824"/>
              <a:gd name="connsiteX3-1525" fmla="*/ 791714 w 1081274"/>
              <a:gd name="connsiteY3-1526" fmla="*/ 556260 h 1589824"/>
              <a:gd name="connsiteX4-1527" fmla="*/ 761234 w 1081274"/>
              <a:gd name="connsiteY4-1528" fmla="*/ 601980 h 1589824"/>
              <a:gd name="connsiteX5-1529" fmla="*/ 745994 w 1081274"/>
              <a:gd name="connsiteY5-1530" fmla="*/ 624840 h 1589824"/>
              <a:gd name="connsiteX6-1531" fmla="*/ 723134 w 1081274"/>
              <a:gd name="connsiteY6-1532" fmla="*/ 647700 h 1589824"/>
              <a:gd name="connsiteX7-1533" fmla="*/ 692654 w 1081274"/>
              <a:gd name="connsiteY7-1534" fmla="*/ 693420 h 1589824"/>
              <a:gd name="connsiteX8-1535" fmla="*/ 646934 w 1081274"/>
              <a:gd name="connsiteY8-1536" fmla="*/ 762000 h 1589824"/>
              <a:gd name="connsiteX9-1537" fmla="*/ 601214 w 1081274"/>
              <a:gd name="connsiteY9-1538" fmla="*/ 830580 h 1589824"/>
              <a:gd name="connsiteX10-1539" fmla="*/ 585974 w 1081274"/>
              <a:gd name="connsiteY10-1540" fmla="*/ 853440 h 1589824"/>
              <a:gd name="connsiteX11-1541" fmla="*/ 570734 w 1081274"/>
              <a:gd name="connsiteY11-1542" fmla="*/ 876300 h 1589824"/>
              <a:gd name="connsiteX12-1543" fmla="*/ 532634 w 1081274"/>
              <a:gd name="connsiteY12-1544" fmla="*/ 944880 h 1589824"/>
              <a:gd name="connsiteX13-1545" fmla="*/ 509774 w 1081274"/>
              <a:gd name="connsiteY13-1546" fmla="*/ 967740 h 1589824"/>
              <a:gd name="connsiteX14-1547" fmla="*/ 494534 w 1081274"/>
              <a:gd name="connsiteY14-1548" fmla="*/ 990600 h 1589824"/>
              <a:gd name="connsiteX15-1549" fmla="*/ 471674 w 1081274"/>
              <a:gd name="connsiteY15-1550" fmla="*/ 1021080 h 1589824"/>
              <a:gd name="connsiteX16-1551" fmla="*/ 456434 w 1081274"/>
              <a:gd name="connsiteY16-1552" fmla="*/ 1043940 h 1589824"/>
              <a:gd name="connsiteX17-1553" fmla="*/ 433574 w 1081274"/>
              <a:gd name="connsiteY17-1554" fmla="*/ 1059180 h 1589824"/>
              <a:gd name="connsiteX18-1555" fmla="*/ 403094 w 1081274"/>
              <a:gd name="connsiteY18-1556" fmla="*/ 1104900 h 1589824"/>
              <a:gd name="connsiteX19-1557" fmla="*/ 29714 w 1081274"/>
              <a:gd name="connsiteY19-1558" fmla="*/ 1554480 h 1589824"/>
              <a:gd name="connsiteX20-1559" fmla="*/ 22094 w 1081274"/>
              <a:gd name="connsiteY20-1560" fmla="*/ 1562100 h 1589824"/>
              <a:gd name="connsiteX0-1561" fmla="*/ 1083525 w 1083525"/>
              <a:gd name="connsiteY0-1562" fmla="*/ 0 h 1593204"/>
              <a:gd name="connsiteX1-1563" fmla="*/ 839685 w 1083525"/>
              <a:gd name="connsiteY1-1564" fmla="*/ 502920 h 1593204"/>
              <a:gd name="connsiteX2-1565" fmla="*/ 816825 w 1083525"/>
              <a:gd name="connsiteY2-1566" fmla="*/ 525780 h 1593204"/>
              <a:gd name="connsiteX3-1567" fmla="*/ 793965 w 1083525"/>
              <a:gd name="connsiteY3-1568" fmla="*/ 556260 h 1593204"/>
              <a:gd name="connsiteX4-1569" fmla="*/ 763485 w 1083525"/>
              <a:gd name="connsiteY4-1570" fmla="*/ 601980 h 1593204"/>
              <a:gd name="connsiteX5-1571" fmla="*/ 748245 w 1083525"/>
              <a:gd name="connsiteY5-1572" fmla="*/ 624840 h 1593204"/>
              <a:gd name="connsiteX6-1573" fmla="*/ 725385 w 1083525"/>
              <a:gd name="connsiteY6-1574" fmla="*/ 647700 h 1593204"/>
              <a:gd name="connsiteX7-1575" fmla="*/ 694905 w 1083525"/>
              <a:gd name="connsiteY7-1576" fmla="*/ 693420 h 1593204"/>
              <a:gd name="connsiteX8-1577" fmla="*/ 649185 w 1083525"/>
              <a:gd name="connsiteY8-1578" fmla="*/ 762000 h 1593204"/>
              <a:gd name="connsiteX9-1579" fmla="*/ 603465 w 1083525"/>
              <a:gd name="connsiteY9-1580" fmla="*/ 830580 h 1593204"/>
              <a:gd name="connsiteX10-1581" fmla="*/ 588225 w 1083525"/>
              <a:gd name="connsiteY10-1582" fmla="*/ 853440 h 1593204"/>
              <a:gd name="connsiteX11-1583" fmla="*/ 572985 w 1083525"/>
              <a:gd name="connsiteY11-1584" fmla="*/ 876300 h 1593204"/>
              <a:gd name="connsiteX12-1585" fmla="*/ 534885 w 1083525"/>
              <a:gd name="connsiteY12-1586" fmla="*/ 944880 h 1593204"/>
              <a:gd name="connsiteX13-1587" fmla="*/ 512025 w 1083525"/>
              <a:gd name="connsiteY13-1588" fmla="*/ 967740 h 1593204"/>
              <a:gd name="connsiteX14-1589" fmla="*/ 496785 w 1083525"/>
              <a:gd name="connsiteY14-1590" fmla="*/ 990600 h 1593204"/>
              <a:gd name="connsiteX15-1591" fmla="*/ 473925 w 1083525"/>
              <a:gd name="connsiteY15-1592" fmla="*/ 1021080 h 1593204"/>
              <a:gd name="connsiteX16-1593" fmla="*/ 458685 w 1083525"/>
              <a:gd name="connsiteY16-1594" fmla="*/ 1043940 h 1593204"/>
              <a:gd name="connsiteX17-1595" fmla="*/ 435825 w 1083525"/>
              <a:gd name="connsiteY17-1596" fmla="*/ 1059180 h 1593204"/>
              <a:gd name="connsiteX18-1597" fmla="*/ 31965 w 1083525"/>
              <a:gd name="connsiteY18-1598" fmla="*/ 1554480 h 1593204"/>
              <a:gd name="connsiteX19-1599" fmla="*/ 24345 w 1083525"/>
              <a:gd name="connsiteY19-1600" fmla="*/ 1562100 h 1593204"/>
              <a:gd name="connsiteX0-1601" fmla="*/ 1085215 w 1085215"/>
              <a:gd name="connsiteY0-1602" fmla="*/ 0 h 1594331"/>
              <a:gd name="connsiteX1-1603" fmla="*/ 841375 w 1085215"/>
              <a:gd name="connsiteY1-1604" fmla="*/ 502920 h 1594331"/>
              <a:gd name="connsiteX2-1605" fmla="*/ 818515 w 1085215"/>
              <a:gd name="connsiteY2-1606" fmla="*/ 525780 h 1594331"/>
              <a:gd name="connsiteX3-1607" fmla="*/ 795655 w 1085215"/>
              <a:gd name="connsiteY3-1608" fmla="*/ 556260 h 1594331"/>
              <a:gd name="connsiteX4-1609" fmla="*/ 765175 w 1085215"/>
              <a:gd name="connsiteY4-1610" fmla="*/ 601980 h 1594331"/>
              <a:gd name="connsiteX5-1611" fmla="*/ 749935 w 1085215"/>
              <a:gd name="connsiteY5-1612" fmla="*/ 624840 h 1594331"/>
              <a:gd name="connsiteX6-1613" fmla="*/ 727075 w 1085215"/>
              <a:gd name="connsiteY6-1614" fmla="*/ 647700 h 1594331"/>
              <a:gd name="connsiteX7-1615" fmla="*/ 696595 w 1085215"/>
              <a:gd name="connsiteY7-1616" fmla="*/ 693420 h 1594331"/>
              <a:gd name="connsiteX8-1617" fmla="*/ 650875 w 1085215"/>
              <a:gd name="connsiteY8-1618" fmla="*/ 762000 h 1594331"/>
              <a:gd name="connsiteX9-1619" fmla="*/ 605155 w 1085215"/>
              <a:gd name="connsiteY9-1620" fmla="*/ 830580 h 1594331"/>
              <a:gd name="connsiteX10-1621" fmla="*/ 589915 w 1085215"/>
              <a:gd name="connsiteY10-1622" fmla="*/ 853440 h 1594331"/>
              <a:gd name="connsiteX11-1623" fmla="*/ 574675 w 1085215"/>
              <a:gd name="connsiteY11-1624" fmla="*/ 876300 h 1594331"/>
              <a:gd name="connsiteX12-1625" fmla="*/ 536575 w 1085215"/>
              <a:gd name="connsiteY12-1626" fmla="*/ 944880 h 1594331"/>
              <a:gd name="connsiteX13-1627" fmla="*/ 513715 w 1085215"/>
              <a:gd name="connsiteY13-1628" fmla="*/ 967740 h 1594331"/>
              <a:gd name="connsiteX14-1629" fmla="*/ 498475 w 1085215"/>
              <a:gd name="connsiteY14-1630" fmla="*/ 990600 h 1594331"/>
              <a:gd name="connsiteX15-1631" fmla="*/ 475615 w 1085215"/>
              <a:gd name="connsiteY15-1632" fmla="*/ 1021080 h 1594331"/>
              <a:gd name="connsiteX16-1633" fmla="*/ 460375 w 1085215"/>
              <a:gd name="connsiteY16-1634" fmla="*/ 1043940 h 1594331"/>
              <a:gd name="connsiteX17-1635" fmla="*/ 33655 w 1085215"/>
              <a:gd name="connsiteY17-1636" fmla="*/ 1554480 h 1594331"/>
              <a:gd name="connsiteX18-1637" fmla="*/ 26035 w 1085215"/>
              <a:gd name="connsiteY18-1638" fmla="*/ 1562100 h 1594331"/>
              <a:gd name="connsiteX0-1639" fmla="*/ 1086341 w 1086341"/>
              <a:gd name="connsiteY0-1640" fmla="*/ 0 h 1596022"/>
              <a:gd name="connsiteX1-1641" fmla="*/ 842501 w 1086341"/>
              <a:gd name="connsiteY1-1642" fmla="*/ 502920 h 1596022"/>
              <a:gd name="connsiteX2-1643" fmla="*/ 819641 w 1086341"/>
              <a:gd name="connsiteY2-1644" fmla="*/ 525780 h 1596022"/>
              <a:gd name="connsiteX3-1645" fmla="*/ 796781 w 1086341"/>
              <a:gd name="connsiteY3-1646" fmla="*/ 556260 h 1596022"/>
              <a:gd name="connsiteX4-1647" fmla="*/ 766301 w 1086341"/>
              <a:gd name="connsiteY4-1648" fmla="*/ 601980 h 1596022"/>
              <a:gd name="connsiteX5-1649" fmla="*/ 751061 w 1086341"/>
              <a:gd name="connsiteY5-1650" fmla="*/ 624840 h 1596022"/>
              <a:gd name="connsiteX6-1651" fmla="*/ 728201 w 1086341"/>
              <a:gd name="connsiteY6-1652" fmla="*/ 647700 h 1596022"/>
              <a:gd name="connsiteX7-1653" fmla="*/ 697721 w 1086341"/>
              <a:gd name="connsiteY7-1654" fmla="*/ 693420 h 1596022"/>
              <a:gd name="connsiteX8-1655" fmla="*/ 652001 w 1086341"/>
              <a:gd name="connsiteY8-1656" fmla="*/ 762000 h 1596022"/>
              <a:gd name="connsiteX9-1657" fmla="*/ 606281 w 1086341"/>
              <a:gd name="connsiteY9-1658" fmla="*/ 830580 h 1596022"/>
              <a:gd name="connsiteX10-1659" fmla="*/ 591041 w 1086341"/>
              <a:gd name="connsiteY10-1660" fmla="*/ 853440 h 1596022"/>
              <a:gd name="connsiteX11-1661" fmla="*/ 575801 w 1086341"/>
              <a:gd name="connsiteY11-1662" fmla="*/ 876300 h 1596022"/>
              <a:gd name="connsiteX12-1663" fmla="*/ 537701 w 1086341"/>
              <a:gd name="connsiteY12-1664" fmla="*/ 944880 h 1596022"/>
              <a:gd name="connsiteX13-1665" fmla="*/ 514841 w 1086341"/>
              <a:gd name="connsiteY13-1666" fmla="*/ 967740 h 1596022"/>
              <a:gd name="connsiteX14-1667" fmla="*/ 499601 w 1086341"/>
              <a:gd name="connsiteY14-1668" fmla="*/ 990600 h 1596022"/>
              <a:gd name="connsiteX15-1669" fmla="*/ 476741 w 1086341"/>
              <a:gd name="connsiteY15-1670" fmla="*/ 1021080 h 1596022"/>
              <a:gd name="connsiteX16-1671" fmla="*/ 34781 w 1086341"/>
              <a:gd name="connsiteY16-1672" fmla="*/ 1554480 h 1596022"/>
              <a:gd name="connsiteX17-1673" fmla="*/ 27161 w 1086341"/>
              <a:gd name="connsiteY17-1674" fmla="*/ 1562100 h 1596022"/>
              <a:gd name="connsiteX0-1675" fmla="*/ 1088031 w 1088031"/>
              <a:gd name="connsiteY0-1676" fmla="*/ 0 h 1598277"/>
              <a:gd name="connsiteX1-1677" fmla="*/ 844191 w 1088031"/>
              <a:gd name="connsiteY1-1678" fmla="*/ 502920 h 1598277"/>
              <a:gd name="connsiteX2-1679" fmla="*/ 821331 w 1088031"/>
              <a:gd name="connsiteY2-1680" fmla="*/ 525780 h 1598277"/>
              <a:gd name="connsiteX3-1681" fmla="*/ 798471 w 1088031"/>
              <a:gd name="connsiteY3-1682" fmla="*/ 556260 h 1598277"/>
              <a:gd name="connsiteX4-1683" fmla="*/ 767991 w 1088031"/>
              <a:gd name="connsiteY4-1684" fmla="*/ 601980 h 1598277"/>
              <a:gd name="connsiteX5-1685" fmla="*/ 752751 w 1088031"/>
              <a:gd name="connsiteY5-1686" fmla="*/ 624840 h 1598277"/>
              <a:gd name="connsiteX6-1687" fmla="*/ 729891 w 1088031"/>
              <a:gd name="connsiteY6-1688" fmla="*/ 647700 h 1598277"/>
              <a:gd name="connsiteX7-1689" fmla="*/ 699411 w 1088031"/>
              <a:gd name="connsiteY7-1690" fmla="*/ 693420 h 1598277"/>
              <a:gd name="connsiteX8-1691" fmla="*/ 653691 w 1088031"/>
              <a:gd name="connsiteY8-1692" fmla="*/ 762000 h 1598277"/>
              <a:gd name="connsiteX9-1693" fmla="*/ 607971 w 1088031"/>
              <a:gd name="connsiteY9-1694" fmla="*/ 830580 h 1598277"/>
              <a:gd name="connsiteX10-1695" fmla="*/ 592731 w 1088031"/>
              <a:gd name="connsiteY10-1696" fmla="*/ 853440 h 1598277"/>
              <a:gd name="connsiteX11-1697" fmla="*/ 577491 w 1088031"/>
              <a:gd name="connsiteY11-1698" fmla="*/ 876300 h 1598277"/>
              <a:gd name="connsiteX12-1699" fmla="*/ 539391 w 1088031"/>
              <a:gd name="connsiteY12-1700" fmla="*/ 944880 h 1598277"/>
              <a:gd name="connsiteX13-1701" fmla="*/ 516531 w 1088031"/>
              <a:gd name="connsiteY13-1702" fmla="*/ 967740 h 1598277"/>
              <a:gd name="connsiteX14-1703" fmla="*/ 501291 w 1088031"/>
              <a:gd name="connsiteY14-1704" fmla="*/ 990600 h 1598277"/>
              <a:gd name="connsiteX15-1705" fmla="*/ 36471 w 1088031"/>
              <a:gd name="connsiteY15-1706" fmla="*/ 1554480 h 1598277"/>
              <a:gd name="connsiteX16-1707" fmla="*/ 28851 w 1088031"/>
              <a:gd name="connsiteY16-1708" fmla="*/ 1562100 h 1598277"/>
              <a:gd name="connsiteX0-1709" fmla="*/ 1089158 w 1089158"/>
              <a:gd name="connsiteY0-1710" fmla="*/ 0 h 1599968"/>
              <a:gd name="connsiteX1-1711" fmla="*/ 845318 w 1089158"/>
              <a:gd name="connsiteY1-1712" fmla="*/ 502920 h 1599968"/>
              <a:gd name="connsiteX2-1713" fmla="*/ 822458 w 1089158"/>
              <a:gd name="connsiteY2-1714" fmla="*/ 525780 h 1599968"/>
              <a:gd name="connsiteX3-1715" fmla="*/ 799598 w 1089158"/>
              <a:gd name="connsiteY3-1716" fmla="*/ 556260 h 1599968"/>
              <a:gd name="connsiteX4-1717" fmla="*/ 769118 w 1089158"/>
              <a:gd name="connsiteY4-1718" fmla="*/ 601980 h 1599968"/>
              <a:gd name="connsiteX5-1719" fmla="*/ 753878 w 1089158"/>
              <a:gd name="connsiteY5-1720" fmla="*/ 624840 h 1599968"/>
              <a:gd name="connsiteX6-1721" fmla="*/ 731018 w 1089158"/>
              <a:gd name="connsiteY6-1722" fmla="*/ 647700 h 1599968"/>
              <a:gd name="connsiteX7-1723" fmla="*/ 700538 w 1089158"/>
              <a:gd name="connsiteY7-1724" fmla="*/ 693420 h 1599968"/>
              <a:gd name="connsiteX8-1725" fmla="*/ 654818 w 1089158"/>
              <a:gd name="connsiteY8-1726" fmla="*/ 762000 h 1599968"/>
              <a:gd name="connsiteX9-1727" fmla="*/ 609098 w 1089158"/>
              <a:gd name="connsiteY9-1728" fmla="*/ 830580 h 1599968"/>
              <a:gd name="connsiteX10-1729" fmla="*/ 593858 w 1089158"/>
              <a:gd name="connsiteY10-1730" fmla="*/ 853440 h 1599968"/>
              <a:gd name="connsiteX11-1731" fmla="*/ 578618 w 1089158"/>
              <a:gd name="connsiteY11-1732" fmla="*/ 876300 h 1599968"/>
              <a:gd name="connsiteX12-1733" fmla="*/ 540518 w 1089158"/>
              <a:gd name="connsiteY12-1734" fmla="*/ 944880 h 1599968"/>
              <a:gd name="connsiteX13-1735" fmla="*/ 517658 w 1089158"/>
              <a:gd name="connsiteY13-1736" fmla="*/ 967740 h 1599968"/>
              <a:gd name="connsiteX14-1737" fmla="*/ 37598 w 1089158"/>
              <a:gd name="connsiteY14-1738" fmla="*/ 1554480 h 1599968"/>
              <a:gd name="connsiteX15-1739" fmla="*/ 29978 w 1089158"/>
              <a:gd name="connsiteY15-1740" fmla="*/ 1562100 h 1599968"/>
              <a:gd name="connsiteX0-1741" fmla="*/ 1090848 w 1090848"/>
              <a:gd name="connsiteY0-1742" fmla="*/ 0 h 1601659"/>
              <a:gd name="connsiteX1-1743" fmla="*/ 847008 w 1090848"/>
              <a:gd name="connsiteY1-1744" fmla="*/ 502920 h 1601659"/>
              <a:gd name="connsiteX2-1745" fmla="*/ 824148 w 1090848"/>
              <a:gd name="connsiteY2-1746" fmla="*/ 525780 h 1601659"/>
              <a:gd name="connsiteX3-1747" fmla="*/ 801288 w 1090848"/>
              <a:gd name="connsiteY3-1748" fmla="*/ 556260 h 1601659"/>
              <a:gd name="connsiteX4-1749" fmla="*/ 770808 w 1090848"/>
              <a:gd name="connsiteY4-1750" fmla="*/ 601980 h 1601659"/>
              <a:gd name="connsiteX5-1751" fmla="*/ 755568 w 1090848"/>
              <a:gd name="connsiteY5-1752" fmla="*/ 624840 h 1601659"/>
              <a:gd name="connsiteX6-1753" fmla="*/ 732708 w 1090848"/>
              <a:gd name="connsiteY6-1754" fmla="*/ 647700 h 1601659"/>
              <a:gd name="connsiteX7-1755" fmla="*/ 702228 w 1090848"/>
              <a:gd name="connsiteY7-1756" fmla="*/ 693420 h 1601659"/>
              <a:gd name="connsiteX8-1757" fmla="*/ 656508 w 1090848"/>
              <a:gd name="connsiteY8-1758" fmla="*/ 762000 h 1601659"/>
              <a:gd name="connsiteX9-1759" fmla="*/ 610788 w 1090848"/>
              <a:gd name="connsiteY9-1760" fmla="*/ 830580 h 1601659"/>
              <a:gd name="connsiteX10-1761" fmla="*/ 595548 w 1090848"/>
              <a:gd name="connsiteY10-1762" fmla="*/ 853440 h 1601659"/>
              <a:gd name="connsiteX11-1763" fmla="*/ 580308 w 1090848"/>
              <a:gd name="connsiteY11-1764" fmla="*/ 876300 h 1601659"/>
              <a:gd name="connsiteX12-1765" fmla="*/ 542208 w 1090848"/>
              <a:gd name="connsiteY12-1766" fmla="*/ 944880 h 1601659"/>
              <a:gd name="connsiteX13-1767" fmla="*/ 39288 w 1090848"/>
              <a:gd name="connsiteY13-1768" fmla="*/ 1554480 h 1601659"/>
              <a:gd name="connsiteX14-1769" fmla="*/ 31668 w 1090848"/>
              <a:gd name="connsiteY14-1770" fmla="*/ 1562100 h 1601659"/>
              <a:gd name="connsiteX0-1771" fmla="*/ 1090848 w 1090848"/>
              <a:gd name="connsiteY0-1772" fmla="*/ 0 h 1601659"/>
              <a:gd name="connsiteX1-1773" fmla="*/ 847008 w 1090848"/>
              <a:gd name="connsiteY1-1774" fmla="*/ 502920 h 1601659"/>
              <a:gd name="connsiteX2-1775" fmla="*/ 824148 w 1090848"/>
              <a:gd name="connsiteY2-1776" fmla="*/ 525780 h 1601659"/>
              <a:gd name="connsiteX3-1777" fmla="*/ 801288 w 1090848"/>
              <a:gd name="connsiteY3-1778" fmla="*/ 556260 h 1601659"/>
              <a:gd name="connsiteX4-1779" fmla="*/ 770808 w 1090848"/>
              <a:gd name="connsiteY4-1780" fmla="*/ 601980 h 1601659"/>
              <a:gd name="connsiteX5-1781" fmla="*/ 755568 w 1090848"/>
              <a:gd name="connsiteY5-1782" fmla="*/ 624840 h 1601659"/>
              <a:gd name="connsiteX6-1783" fmla="*/ 732708 w 1090848"/>
              <a:gd name="connsiteY6-1784" fmla="*/ 647700 h 1601659"/>
              <a:gd name="connsiteX7-1785" fmla="*/ 702228 w 1090848"/>
              <a:gd name="connsiteY7-1786" fmla="*/ 693420 h 1601659"/>
              <a:gd name="connsiteX8-1787" fmla="*/ 656508 w 1090848"/>
              <a:gd name="connsiteY8-1788" fmla="*/ 762000 h 1601659"/>
              <a:gd name="connsiteX9-1789" fmla="*/ 610788 w 1090848"/>
              <a:gd name="connsiteY9-1790" fmla="*/ 830580 h 1601659"/>
              <a:gd name="connsiteX10-1791" fmla="*/ 595548 w 1090848"/>
              <a:gd name="connsiteY10-1792" fmla="*/ 853440 h 1601659"/>
              <a:gd name="connsiteX11-1793" fmla="*/ 542208 w 1090848"/>
              <a:gd name="connsiteY11-1794" fmla="*/ 944880 h 1601659"/>
              <a:gd name="connsiteX12-1795" fmla="*/ 39288 w 1090848"/>
              <a:gd name="connsiteY12-1796" fmla="*/ 1554480 h 1601659"/>
              <a:gd name="connsiteX13-1797" fmla="*/ 31668 w 1090848"/>
              <a:gd name="connsiteY13-1798" fmla="*/ 1562100 h 1601659"/>
              <a:gd name="connsiteX0-1799" fmla="*/ 1090848 w 1090848"/>
              <a:gd name="connsiteY0-1800" fmla="*/ 0 h 1601659"/>
              <a:gd name="connsiteX1-1801" fmla="*/ 847008 w 1090848"/>
              <a:gd name="connsiteY1-1802" fmla="*/ 502920 h 1601659"/>
              <a:gd name="connsiteX2-1803" fmla="*/ 824148 w 1090848"/>
              <a:gd name="connsiteY2-1804" fmla="*/ 525780 h 1601659"/>
              <a:gd name="connsiteX3-1805" fmla="*/ 801288 w 1090848"/>
              <a:gd name="connsiteY3-1806" fmla="*/ 556260 h 1601659"/>
              <a:gd name="connsiteX4-1807" fmla="*/ 770808 w 1090848"/>
              <a:gd name="connsiteY4-1808" fmla="*/ 601980 h 1601659"/>
              <a:gd name="connsiteX5-1809" fmla="*/ 755568 w 1090848"/>
              <a:gd name="connsiteY5-1810" fmla="*/ 624840 h 1601659"/>
              <a:gd name="connsiteX6-1811" fmla="*/ 732708 w 1090848"/>
              <a:gd name="connsiteY6-1812" fmla="*/ 647700 h 1601659"/>
              <a:gd name="connsiteX7-1813" fmla="*/ 702228 w 1090848"/>
              <a:gd name="connsiteY7-1814" fmla="*/ 693420 h 1601659"/>
              <a:gd name="connsiteX8-1815" fmla="*/ 656508 w 1090848"/>
              <a:gd name="connsiteY8-1816" fmla="*/ 762000 h 1601659"/>
              <a:gd name="connsiteX9-1817" fmla="*/ 610788 w 1090848"/>
              <a:gd name="connsiteY9-1818" fmla="*/ 830580 h 1601659"/>
              <a:gd name="connsiteX10-1819" fmla="*/ 542208 w 1090848"/>
              <a:gd name="connsiteY10-1820" fmla="*/ 944880 h 1601659"/>
              <a:gd name="connsiteX11-1821" fmla="*/ 39288 w 1090848"/>
              <a:gd name="connsiteY11-1822" fmla="*/ 1554480 h 1601659"/>
              <a:gd name="connsiteX12-1823" fmla="*/ 31668 w 1090848"/>
              <a:gd name="connsiteY12-1824" fmla="*/ 1562100 h 1601659"/>
              <a:gd name="connsiteX0-1825" fmla="*/ 1090848 w 1090848"/>
              <a:gd name="connsiteY0-1826" fmla="*/ 0 h 1601659"/>
              <a:gd name="connsiteX1-1827" fmla="*/ 847008 w 1090848"/>
              <a:gd name="connsiteY1-1828" fmla="*/ 502920 h 1601659"/>
              <a:gd name="connsiteX2-1829" fmla="*/ 824148 w 1090848"/>
              <a:gd name="connsiteY2-1830" fmla="*/ 525780 h 1601659"/>
              <a:gd name="connsiteX3-1831" fmla="*/ 801288 w 1090848"/>
              <a:gd name="connsiteY3-1832" fmla="*/ 556260 h 1601659"/>
              <a:gd name="connsiteX4-1833" fmla="*/ 770808 w 1090848"/>
              <a:gd name="connsiteY4-1834" fmla="*/ 601980 h 1601659"/>
              <a:gd name="connsiteX5-1835" fmla="*/ 755568 w 1090848"/>
              <a:gd name="connsiteY5-1836" fmla="*/ 624840 h 1601659"/>
              <a:gd name="connsiteX6-1837" fmla="*/ 732708 w 1090848"/>
              <a:gd name="connsiteY6-1838" fmla="*/ 647700 h 1601659"/>
              <a:gd name="connsiteX7-1839" fmla="*/ 702228 w 1090848"/>
              <a:gd name="connsiteY7-1840" fmla="*/ 693420 h 1601659"/>
              <a:gd name="connsiteX8-1841" fmla="*/ 656508 w 1090848"/>
              <a:gd name="connsiteY8-1842" fmla="*/ 762000 h 1601659"/>
              <a:gd name="connsiteX9-1843" fmla="*/ 542208 w 1090848"/>
              <a:gd name="connsiteY9-1844" fmla="*/ 944880 h 1601659"/>
              <a:gd name="connsiteX10-1845" fmla="*/ 39288 w 1090848"/>
              <a:gd name="connsiteY10-1846" fmla="*/ 1554480 h 1601659"/>
              <a:gd name="connsiteX11-1847" fmla="*/ 31668 w 1090848"/>
              <a:gd name="connsiteY11-1848" fmla="*/ 1562100 h 1601659"/>
              <a:gd name="connsiteX0-1849" fmla="*/ 1090848 w 1090848"/>
              <a:gd name="connsiteY0-1850" fmla="*/ 0 h 1601659"/>
              <a:gd name="connsiteX1-1851" fmla="*/ 847008 w 1090848"/>
              <a:gd name="connsiteY1-1852" fmla="*/ 502920 h 1601659"/>
              <a:gd name="connsiteX2-1853" fmla="*/ 824148 w 1090848"/>
              <a:gd name="connsiteY2-1854" fmla="*/ 525780 h 1601659"/>
              <a:gd name="connsiteX3-1855" fmla="*/ 801288 w 1090848"/>
              <a:gd name="connsiteY3-1856" fmla="*/ 556260 h 1601659"/>
              <a:gd name="connsiteX4-1857" fmla="*/ 770808 w 1090848"/>
              <a:gd name="connsiteY4-1858" fmla="*/ 601980 h 1601659"/>
              <a:gd name="connsiteX5-1859" fmla="*/ 755568 w 1090848"/>
              <a:gd name="connsiteY5-1860" fmla="*/ 624840 h 1601659"/>
              <a:gd name="connsiteX6-1861" fmla="*/ 732708 w 1090848"/>
              <a:gd name="connsiteY6-1862" fmla="*/ 647700 h 1601659"/>
              <a:gd name="connsiteX7-1863" fmla="*/ 702228 w 1090848"/>
              <a:gd name="connsiteY7-1864" fmla="*/ 693420 h 1601659"/>
              <a:gd name="connsiteX8-1865" fmla="*/ 542208 w 1090848"/>
              <a:gd name="connsiteY8-1866" fmla="*/ 944880 h 1601659"/>
              <a:gd name="connsiteX9-1867" fmla="*/ 39288 w 1090848"/>
              <a:gd name="connsiteY9-1868" fmla="*/ 1554480 h 1601659"/>
              <a:gd name="connsiteX10-1869" fmla="*/ 31668 w 1090848"/>
              <a:gd name="connsiteY10-1870" fmla="*/ 1562100 h 1601659"/>
              <a:gd name="connsiteX0-1871" fmla="*/ 1090848 w 1090848"/>
              <a:gd name="connsiteY0-1872" fmla="*/ 0 h 1601659"/>
              <a:gd name="connsiteX1-1873" fmla="*/ 847008 w 1090848"/>
              <a:gd name="connsiteY1-1874" fmla="*/ 502920 h 1601659"/>
              <a:gd name="connsiteX2-1875" fmla="*/ 824148 w 1090848"/>
              <a:gd name="connsiteY2-1876" fmla="*/ 525780 h 1601659"/>
              <a:gd name="connsiteX3-1877" fmla="*/ 801288 w 1090848"/>
              <a:gd name="connsiteY3-1878" fmla="*/ 556260 h 1601659"/>
              <a:gd name="connsiteX4-1879" fmla="*/ 770808 w 1090848"/>
              <a:gd name="connsiteY4-1880" fmla="*/ 601980 h 1601659"/>
              <a:gd name="connsiteX5-1881" fmla="*/ 755568 w 1090848"/>
              <a:gd name="connsiteY5-1882" fmla="*/ 624840 h 1601659"/>
              <a:gd name="connsiteX6-1883" fmla="*/ 732708 w 1090848"/>
              <a:gd name="connsiteY6-1884" fmla="*/ 647700 h 1601659"/>
              <a:gd name="connsiteX7-1885" fmla="*/ 542208 w 1090848"/>
              <a:gd name="connsiteY7-1886" fmla="*/ 944880 h 1601659"/>
              <a:gd name="connsiteX8-1887" fmla="*/ 39288 w 1090848"/>
              <a:gd name="connsiteY8-1888" fmla="*/ 1554480 h 1601659"/>
              <a:gd name="connsiteX9-1889" fmla="*/ 31668 w 1090848"/>
              <a:gd name="connsiteY9-1890" fmla="*/ 1562100 h 1601659"/>
              <a:gd name="connsiteX0-1891" fmla="*/ 1090848 w 1090848"/>
              <a:gd name="connsiteY0-1892" fmla="*/ 0 h 1601659"/>
              <a:gd name="connsiteX1-1893" fmla="*/ 847008 w 1090848"/>
              <a:gd name="connsiteY1-1894" fmla="*/ 502920 h 1601659"/>
              <a:gd name="connsiteX2-1895" fmla="*/ 824148 w 1090848"/>
              <a:gd name="connsiteY2-1896" fmla="*/ 525780 h 1601659"/>
              <a:gd name="connsiteX3-1897" fmla="*/ 801288 w 1090848"/>
              <a:gd name="connsiteY3-1898" fmla="*/ 556260 h 1601659"/>
              <a:gd name="connsiteX4-1899" fmla="*/ 770808 w 1090848"/>
              <a:gd name="connsiteY4-1900" fmla="*/ 601980 h 1601659"/>
              <a:gd name="connsiteX5-1901" fmla="*/ 755568 w 1090848"/>
              <a:gd name="connsiteY5-1902" fmla="*/ 624840 h 1601659"/>
              <a:gd name="connsiteX6-1903" fmla="*/ 542208 w 1090848"/>
              <a:gd name="connsiteY6-1904" fmla="*/ 944880 h 1601659"/>
              <a:gd name="connsiteX7-1905" fmla="*/ 39288 w 1090848"/>
              <a:gd name="connsiteY7-1906" fmla="*/ 1554480 h 1601659"/>
              <a:gd name="connsiteX8-1907" fmla="*/ 31668 w 1090848"/>
              <a:gd name="connsiteY8-1908" fmla="*/ 1562100 h 1601659"/>
              <a:gd name="connsiteX0-1909" fmla="*/ 1090848 w 1090848"/>
              <a:gd name="connsiteY0-1910" fmla="*/ 0 h 1601659"/>
              <a:gd name="connsiteX1-1911" fmla="*/ 847008 w 1090848"/>
              <a:gd name="connsiteY1-1912" fmla="*/ 502920 h 1601659"/>
              <a:gd name="connsiteX2-1913" fmla="*/ 824148 w 1090848"/>
              <a:gd name="connsiteY2-1914" fmla="*/ 525780 h 1601659"/>
              <a:gd name="connsiteX3-1915" fmla="*/ 801288 w 1090848"/>
              <a:gd name="connsiteY3-1916" fmla="*/ 556260 h 1601659"/>
              <a:gd name="connsiteX4-1917" fmla="*/ 770808 w 1090848"/>
              <a:gd name="connsiteY4-1918" fmla="*/ 601980 h 1601659"/>
              <a:gd name="connsiteX5-1919" fmla="*/ 542208 w 1090848"/>
              <a:gd name="connsiteY5-1920" fmla="*/ 944880 h 1601659"/>
              <a:gd name="connsiteX6-1921" fmla="*/ 39288 w 1090848"/>
              <a:gd name="connsiteY6-1922" fmla="*/ 1554480 h 1601659"/>
              <a:gd name="connsiteX7-1923" fmla="*/ 31668 w 1090848"/>
              <a:gd name="connsiteY7-1924" fmla="*/ 1562100 h 1601659"/>
              <a:gd name="connsiteX0-1925" fmla="*/ 1090848 w 1090848"/>
              <a:gd name="connsiteY0-1926" fmla="*/ 0 h 1601659"/>
              <a:gd name="connsiteX1-1927" fmla="*/ 847008 w 1090848"/>
              <a:gd name="connsiteY1-1928" fmla="*/ 502920 h 1601659"/>
              <a:gd name="connsiteX2-1929" fmla="*/ 824148 w 1090848"/>
              <a:gd name="connsiteY2-1930" fmla="*/ 525780 h 1601659"/>
              <a:gd name="connsiteX3-1931" fmla="*/ 801288 w 1090848"/>
              <a:gd name="connsiteY3-1932" fmla="*/ 556260 h 1601659"/>
              <a:gd name="connsiteX4-1933" fmla="*/ 542208 w 1090848"/>
              <a:gd name="connsiteY4-1934" fmla="*/ 944880 h 1601659"/>
              <a:gd name="connsiteX5-1935" fmla="*/ 39288 w 1090848"/>
              <a:gd name="connsiteY5-1936" fmla="*/ 1554480 h 1601659"/>
              <a:gd name="connsiteX6-1937" fmla="*/ 31668 w 1090848"/>
              <a:gd name="connsiteY6-1938" fmla="*/ 1562100 h 1601659"/>
              <a:gd name="connsiteX0-1939" fmla="*/ 1090848 w 1090848"/>
              <a:gd name="connsiteY0-1940" fmla="*/ 0 h 1601659"/>
              <a:gd name="connsiteX1-1941" fmla="*/ 847008 w 1090848"/>
              <a:gd name="connsiteY1-1942" fmla="*/ 502920 h 1601659"/>
              <a:gd name="connsiteX2-1943" fmla="*/ 824148 w 1090848"/>
              <a:gd name="connsiteY2-1944" fmla="*/ 525780 h 1601659"/>
              <a:gd name="connsiteX3-1945" fmla="*/ 542208 w 1090848"/>
              <a:gd name="connsiteY3-1946" fmla="*/ 944880 h 1601659"/>
              <a:gd name="connsiteX4-1947" fmla="*/ 39288 w 1090848"/>
              <a:gd name="connsiteY4-1948" fmla="*/ 1554480 h 1601659"/>
              <a:gd name="connsiteX5-1949" fmla="*/ 31668 w 1090848"/>
              <a:gd name="connsiteY5-1950" fmla="*/ 1562100 h 1601659"/>
              <a:gd name="connsiteX0-1951" fmla="*/ 1090848 w 1090848"/>
              <a:gd name="connsiteY0-1952" fmla="*/ 0 h 1601659"/>
              <a:gd name="connsiteX1-1953" fmla="*/ 847008 w 1090848"/>
              <a:gd name="connsiteY1-1954" fmla="*/ 502920 h 1601659"/>
              <a:gd name="connsiteX2-1955" fmla="*/ 542208 w 1090848"/>
              <a:gd name="connsiteY2-1956" fmla="*/ 944880 h 1601659"/>
              <a:gd name="connsiteX3-1957" fmla="*/ 39288 w 1090848"/>
              <a:gd name="connsiteY3-1958" fmla="*/ 1554480 h 1601659"/>
              <a:gd name="connsiteX4-1959" fmla="*/ 31668 w 1090848"/>
              <a:gd name="connsiteY4-1960" fmla="*/ 1562100 h 1601659"/>
              <a:gd name="connsiteX0-1961" fmla="*/ 1090848 w 1090848"/>
              <a:gd name="connsiteY0-1962" fmla="*/ 0 h 1601659"/>
              <a:gd name="connsiteX1-1963" fmla="*/ 542208 w 1090848"/>
              <a:gd name="connsiteY1-1964" fmla="*/ 944880 h 1601659"/>
              <a:gd name="connsiteX2-1965" fmla="*/ 39288 w 1090848"/>
              <a:gd name="connsiteY2-1966" fmla="*/ 1554480 h 1601659"/>
              <a:gd name="connsiteX3-1967" fmla="*/ 31668 w 1090848"/>
              <a:gd name="connsiteY3-1968" fmla="*/ 1562100 h 1601659"/>
              <a:gd name="connsiteX0-1969" fmla="*/ 1172135 w 1172135"/>
              <a:gd name="connsiteY0-1970" fmla="*/ 0 h 1675055"/>
              <a:gd name="connsiteX1-1971" fmla="*/ 623495 w 1172135"/>
              <a:gd name="connsiteY1-1972" fmla="*/ 944880 h 1675055"/>
              <a:gd name="connsiteX2-1973" fmla="*/ 120575 w 1172135"/>
              <a:gd name="connsiteY2-1974" fmla="*/ 1554480 h 1675055"/>
              <a:gd name="connsiteX3-1975" fmla="*/ 0 w 1172135"/>
              <a:gd name="connsiteY3-1976" fmla="*/ 1675055 h 1675055"/>
              <a:gd name="connsiteX0-1977" fmla="*/ 1172135 w 1172135"/>
              <a:gd name="connsiteY0-1978" fmla="*/ 0 h 1675055"/>
              <a:gd name="connsiteX1-1979" fmla="*/ 623495 w 1172135"/>
              <a:gd name="connsiteY1-1980" fmla="*/ 944880 h 1675055"/>
              <a:gd name="connsiteX2-1981" fmla="*/ 0 w 1172135"/>
              <a:gd name="connsiteY2-1982" fmla="*/ 1675055 h 1675055"/>
              <a:gd name="connsiteX0-1983" fmla="*/ 1188271 w 1188271"/>
              <a:gd name="connsiteY0-1984" fmla="*/ 0 h 1739601"/>
              <a:gd name="connsiteX1-1985" fmla="*/ 623495 w 1188271"/>
              <a:gd name="connsiteY1-1986" fmla="*/ 1009426 h 1739601"/>
              <a:gd name="connsiteX2-1987" fmla="*/ 0 w 1188271"/>
              <a:gd name="connsiteY2-1988" fmla="*/ 1739601 h 1739601"/>
              <a:gd name="connsiteX0-1989" fmla="*/ 1251771 w 1251771"/>
              <a:gd name="connsiteY0-1990" fmla="*/ 0 h 1847551"/>
              <a:gd name="connsiteX1-1991" fmla="*/ 623495 w 1251771"/>
              <a:gd name="connsiteY1-1992" fmla="*/ 1117376 h 1847551"/>
              <a:gd name="connsiteX2-1993" fmla="*/ 0 w 1251771"/>
              <a:gd name="connsiteY2-1994" fmla="*/ 1847551 h 1847551"/>
              <a:gd name="connsiteX0-1995" fmla="*/ 1226371 w 1226371"/>
              <a:gd name="connsiteY0-1996" fmla="*/ 0 h 1853901"/>
              <a:gd name="connsiteX1-1997" fmla="*/ 623495 w 1226371"/>
              <a:gd name="connsiteY1-1998" fmla="*/ 1123726 h 1853901"/>
              <a:gd name="connsiteX2-1999" fmla="*/ 0 w 1226371"/>
              <a:gd name="connsiteY2-2000" fmla="*/ 1853901 h 1853901"/>
              <a:gd name="connsiteX0-2001" fmla="*/ 1162871 w 1162871"/>
              <a:gd name="connsiteY0-2002" fmla="*/ 0 h 1879301"/>
              <a:gd name="connsiteX1-2003" fmla="*/ 559995 w 1162871"/>
              <a:gd name="connsiteY1-2004" fmla="*/ 1123726 h 1879301"/>
              <a:gd name="connsiteX2-2005" fmla="*/ 0 w 1162871"/>
              <a:gd name="connsiteY2-2006" fmla="*/ 1879301 h 1879301"/>
              <a:gd name="connsiteX0-2007" fmla="*/ 1162871 w 1162871"/>
              <a:gd name="connsiteY0-2008" fmla="*/ 0 h 1879301"/>
              <a:gd name="connsiteX1-2009" fmla="*/ 604445 w 1162871"/>
              <a:gd name="connsiteY1-2010" fmla="*/ 1123726 h 1879301"/>
              <a:gd name="connsiteX2-2011" fmla="*/ 0 w 1162871"/>
              <a:gd name="connsiteY2-2012" fmla="*/ 1879301 h 1879301"/>
              <a:gd name="connsiteX0-2013" fmla="*/ 1213671 w 1213671"/>
              <a:gd name="connsiteY0-2014" fmla="*/ 0 h 1860251"/>
              <a:gd name="connsiteX1-2015" fmla="*/ 655245 w 1213671"/>
              <a:gd name="connsiteY1-2016" fmla="*/ 1123726 h 1860251"/>
              <a:gd name="connsiteX2-2017" fmla="*/ 0 w 1213671"/>
              <a:gd name="connsiteY2-2018" fmla="*/ 1860251 h 1860251"/>
              <a:gd name="connsiteX0-2019" fmla="*/ 1213671 w 1213671"/>
              <a:gd name="connsiteY0-2020" fmla="*/ 0 h 1860251"/>
              <a:gd name="connsiteX1-2021" fmla="*/ 636195 w 1213671"/>
              <a:gd name="connsiteY1-2022" fmla="*/ 1123726 h 1860251"/>
              <a:gd name="connsiteX2-2023" fmla="*/ 0 w 1213671"/>
              <a:gd name="connsiteY2-2024" fmla="*/ 1860251 h 1860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671" h="1860251">
                <a:moveTo>
                  <a:pt x="1213671" y="0"/>
                </a:moveTo>
                <a:cubicBezTo>
                  <a:pt x="1099371" y="196850"/>
                  <a:pt x="838474" y="813684"/>
                  <a:pt x="636195" y="1123726"/>
                </a:cubicBezTo>
                <a:cubicBezTo>
                  <a:pt x="433917" y="1433768"/>
                  <a:pt x="129895" y="1708131"/>
                  <a:pt x="0" y="186025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9660159">
            <a:off x="1373819" y="2604761"/>
            <a:ext cx="1787893" cy="2667509"/>
          </a:xfrm>
          <a:custGeom>
            <a:avLst/>
            <a:gdLst>
              <a:gd name="connsiteX0" fmla="*/ 1059180 w 1059180"/>
              <a:gd name="connsiteY0" fmla="*/ 0 h 1562100"/>
              <a:gd name="connsiteX1" fmla="*/ 1043940 w 1059180"/>
              <a:gd name="connsiteY1" fmla="*/ 60960 h 1562100"/>
              <a:gd name="connsiteX2" fmla="*/ 1036320 w 1059180"/>
              <a:gd name="connsiteY2" fmla="*/ 91440 h 1562100"/>
              <a:gd name="connsiteX3" fmla="*/ 1021080 w 1059180"/>
              <a:gd name="connsiteY3" fmla="*/ 114300 h 1562100"/>
              <a:gd name="connsiteX4" fmla="*/ 1005840 w 1059180"/>
              <a:gd name="connsiteY4" fmla="*/ 167640 h 1562100"/>
              <a:gd name="connsiteX5" fmla="*/ 990600 w 1059180"/>
              <a:gd name="connsiteY5" fmla="*/ 190500 h 1562100"/>
              <a:gd name="connsiteX6" fmla="*/ 967740 w 1059180"/>
              <a:gd name="connsiteY6" fmla="*/ 243840 h 1562100"/>
              <a:gd name="connsiteX7" fmla="*/ 960120 w 1059180"/>
              <a:gd name="connsiteY7" fmla="*/ 274320 h 1562100"/>
              <a:gd name="connsiteX8" fmla="*/ 929640 w 1059180"/>
              <a:gd name="connsiteY8" fmla="*/ 320040 h 1562100"/>
              <a:gd name="connsiteX9" fmla="*/ 891540 w 1059180"/>
              <a:gd name="connsiteY9" fmla="*/ 373380 h 1562100"/>
              <a:gd name="connsiteX10" fmla="*/ 861060 w 1059180"/>
              <a:gd name="connsiteY10" fmla="*/ 426720 h 1562100"/>
              <a:gd name="connsiteX11" fmla="*/ 853440 w 1059180"/>
              <a:gd name="connsiteY11" fmla="*/ 449580 h 1562100"/>
              <a:gd name="connsiteX12" fmla="*/ 830580 w 1059180"/>
              <a:gd name="connsiteY12" fmla="*/ 472440 h 1562100"/>
              <a:gd name="connsiteX13" fmla="*/ 815340 w 1059180"/>
              <a:gd name="connsiteY13" fmla="*/ 502920 h 1562100"/>
              <a:gd name="connsiteX14" fmla="*/ 792480 w 1059180"/>
              <a:gd name="connsiteY14" fmla="*/ 525780 h 1562100"/>
              <a:gd name="connsiteX15" fmla="*/ 769620 w 1059180"/>
              <a:gd name="connsiteY15" fmla="*/ 556260 h 1562100"/>
              <a:gd name="connsiteX16" fmla="*/ 739140 w 1059180"/>
              <a:gd name="connsiteY16" fmla="*/ 601980 h 1562100"/>
              <a:gd name="connsiteX17" fmla="*/ 723900 w 1059180"/>
              <a:gd name="connsiteY17" fmla="*/ 624840 h 1562100"/>
              <a:gd name="connsiteX18" fmla="*/ 701040 w 1059180"/>
              <a:gd name="connsiteY18" fmla="*/ 647700 h 1562100"/>
              <a:gd name="connsiteX19" fmla="*/ 670560 w 1059180"/>
              <a:gd name="connsiteY19" fmla="*/ 693420 h 1562100"/>
              <a:gd name="connsiteX20" fmla="*/ 624840 w 1059180"/>
              <a:gd name="connsiteY20" fmla="*/ 762000 h 1562100"/>
              <a:gd name="connsiteX21" fmla="*/ 579120 w 1059180"/>
              <a:gd name="connsiteY21" fmla="*/ 830580 h 1562100"/>
              <a:gd name="connsiteX22" fmla="*/ 563880 w 1059180"/>
              <a:gd name="connsiteY22" fmla="*/ 853440 h 1562100"/>
              <a:gd name="connsiteX23" fmla="*/ 548640 w 1059180"/>
              <a:gd name="connsiteY23" fmla="*/ 876300 h 1562100"/>
              <a:gd name="connsiteX24" fmla="*/ 510540 w 1059180"/>
              <a:gd name="connsiteY24" fmla="*/ 944880 h 1562100"/>
              <a:gd name="connsiteX25" fmla="*/ 487680 w 1059180"/>
              <a:gd name="connsiteY25" fmla="*/ 967740 h 1562100"/>
              <a:gd name="connsiteX26" fmla="*/ 472440 w 1059180"/>
              <a:gd name="connsiteY26" fmla="*/ 990600 h 1562100"/>
              <a:gd name="connsiteX27" fmla="*/ 449580 w 1059180"/>
              <a:gd name="connsiteY27" fmla="*/ 1021080 h 1562100"/>
              <a:gd name="connsiteX28" fmla="*/ 434340 w 1059180"/>
              <a:gd name="connsiteY28" fmla="*/ 1043940 h 1562100"/>
              <a:gd name="connsiteX29" fmla="*/ 411480 w 1059180"/>
              <a:gd name="connsiteY29" fmla="*/ 1059180 h 1562100"/>
              <a:gd name="connsiteX30" fmla="*/ 381000 w 1059180"/>
              <a:gd name="connsiteY30" fmla="*/ 1104900 h 1562100"/>
              <a:gd name="connsiteX31" fmla="*/ 335280 w 1059180"/>
              <a:gd name="connsiteY31" fmla="*/ 1135380 h 1562100"/>
              <a:gd name="connsiteX32" fmla="*/ 304800 w 1059180"/>
              <a:gd name="connsiteY32" fmla="*/ 1181100 h 1562100"/>
              <a:gd name="connsiteX33" fmla="*/ 281940 w 1059180"/>
              <a:gd name="connsiteY33" fmla="*/ 1203960 h 1562100"/>
              <a:gd name="connsiteX34" fmla="*/ 251460 w 1059180"/>
              <a:gd name="connsiteY34" fmla="*/ 1249680 h 1562100"/>
              <a:gd name="connsiteX35" fmla="*/ 220980 w 1059180"/>
              <a:gd name="connsiteY35" fmla="*/ 1295400 h 1562100"/>
              <a:gd name="connsiteX36" fmla="*/ 205740 w 1059180"/>
              <a:gd name="connsiteY36" fmla="*/ 1318260 h 1562100"/>
              <a:gd name="connsiteX37" fmla="*/ 182880 w 1059180"/>
              <a:gd name="connsiteY37" fmla="*/ 1341120 h 1562100"/>
              <a:gd name="connsiteX38" fmla="*/ 152400 w 1059180"/>
              <a:gd name="connsiteY38" fmla="*/ 1386840 h 1562100"/>
              <a:gd name="connsiteX39" fmla="*/ 121920 w 1059180"/>
              <a:gd name="connsiteY39" fmla="*/ 1432560 h 1562100"/>
              <a:gd name="connsiteX40" fmla="*/ 106680 w 1059180"/>
              <a:gd name="connsiteY40" fmla="*/ 1455420 h 1562100"/>
              <a:gd name="connsiteX41" fmla="*/ 60960 w 1059180"/>
              <a:gd name="connsiteY41" fmla="*/ 1493520 h 1562100"/>
              <a:gd name="connsiteX42" fmla="*/ 22860 w 1059180"/>
              <a:gd name="connsiteY42" fmla="*/ 1531620 h 1562100"/>
              <a:gd name="connsiteX43" fmla="*/ 7620 w 1059180"/>
              <a:gd name="connsiteY43" fmla="*/ 1554480 h 1562100"/>
              <a:gd name="connsiteX44" fmla="*/ 0 w 1059180"/>
              <a:gd name="connsiteY44" fmla="*/ 1562100 h 1562100"/>
              <a:gd name="connsiteX0-1" fmla="*/ 1059180 w 1059180"/>
              <a:gd name="connsiteY0-2" fmla="*/ 0 h 1562100"/>
              <a:gd name="connsiteX1-3" fmla="*/ 1043940 w 1059180"/>
              <a:gd name="connsiteY1-4" fmla="*/ 60960 h 1562100"/>
              <a:gd name="connsiteX2-5" fmla="*/ 1021080 w 1059180"/>
              <a:gd name="connsiteY2-6" fmla="*/ 114300 h 1562100"/>
              <a:gd name="connsiteX3-7" fmla="*/ 1005840 w 1059180"/>
              <a:gd name="connsiteY3-8" fmla="*/ 167640 h 1562100"/>
              <a:gd name="connsiteX4-9" fmla="*/ 990600 w 1059180"/>
              <a:gd name="connsiteY4-10" fmla="*/ 190500 h 1562100"/>
              <a:gd name="connsiteX5-11" fmla="*/ 967740 w 1059180"/>
              <a:gd name="connsiteY5-12" fmla="*/ 243840 h 1562100"/>
              <a:gd name="connsiteX6-13" fmla="*/ 960120 w 1059180"/>
              <a:gd name="connsiteY6-14" fmla="*/ 274320 h 1562100"/>
              <a:gd name="connsiteX7-15" fmla="*/ 929640 w 1059180"/>
              <a:gd name="connsiteY7-16" fmla="*/ 320040 h 1562100"/>
              <a:gd name="connsiteX8-17" fmla="*/ 891540 w 1059180"/>
              <a:gd name="connsiteY8-18" fmla="*/ 373380 h 1562100"/>
              <a:gd name="connsiteX9-19" fmla="*/ 861060 w 1059180"/>
              <a:gd name="connsiteY9-20" fmla="*/ 426720 h 1562100"/>
              <a:gd name="connsiteX10-21" fmla="*/ 853440 w 1059180"/>
              <a:gd name="connsiteY10-22" fmla="*/ 449580 h 1562100"/>
              <a:gd name="connsiteX11-23" fmla="*/ 830580 w 1059180"/>
              <a:gd name="connsiteY11-24" fmla="*/ 472440 h 1562100"/>
              <a:gd name="connsiteX12-25" fmla="*/ 815340 w 1059180"/>
              <a:gd name="connsiteY12-26" fmla="*/ 502920 h 1562100"/>
              <a:gd name="connsiteX13-27" fmla="*/ 792480 w 1059180"/>
              <a:gd name="connsiteY13-28" fmla="*/ 525780 h 1562100"/>
              <a:gd name="connsiteX14-29" fmla="*/ 769620 w 1059180"/>
              <a:gd name="connsiteY14-30" fmla="*/ 556260 h 1562100"/>
              <a:gd name="connsiteX15-31" fmla="*/ 739140 w 1059180"/>
              <a:gd name="connsiteY15-32" fmla="*/ 601980 h 1562100"/>
              <a:gd name="connsiteX16-33" fmla="*/ 723900 w 1059180"/>
              <a:gd name="connsiteY16-34" fmla="*/ 624840 h 1562100"/>
              <a:gd name="connsiteX17-35" fmla="*/ 701040 w 1059180"/>
              <a:gd name="connsiteY17-36" fmla="*/ 647700 h 1562100"/>
              <a:gd name="connsiteX18-37" fmla="*/ 670560 w 1059180"/>
              <a:gd name="connsiteY18-38" fmla="*/ 693420 h 1562100"/>
              <a:gd name="connsiteX19-39" fmla="*/ 624840 w 1059180"/>
              <a:gd name="connsiteY19-40" fmla="*/ 762000 h 1562100"/>
              <a:gd name="connsiteX20-41" fmla="*/ 579120 w 1059180"/>
              <a:gd name="connsiteY20-42" fmla="*/ 830580 h 1562100"/>
              <a:gd name="connsiteX21-43" fmla="*/ 563880 w 1059180"/>
              <a:gd name="connsiteY21-44" fmla="*/ 853440 h 1562100"/>
              <a:gd name="connsiteX22-45" fmla="*/ 548640 w 1059180"/>
              <a:gd name="connsiteY22-46" fmla="*/ 876300 h 1562100"/>
              <a:gd name="connsiteX23-47" fmla="*/ 510540 w 1059180"/>
              <a:gd name="connsiteY23-48" fmla="*/ 944880 h 1562100"/>
              <a:gd name="connsiteX24-49" fmla="*/ 487680 w 1059180"/>
              <a:gd name="connsiteY24-50" fmla="*/ 967740 h 1562100"/>
              <a:gd name="connsiteX25-51" fmla="*/ 472440 w 1059180"/>
              <a:gd name="connsiteY25-52" fmla="*/ 990600 h 1562100"/>
              <a:gd name="connsiteX26-53" fmla="*/ 449580 w 1059180"/>
              <a:gd name="connsiteY26-54" fmla="*/ 1021080 h 1562100"/>
              <a:gd name="connsiteX27-55" fmla="*/ 434340 w 1059180"/>
              <a:gd name="connsiteY27-56" fmla="*/ 1043940 h 1562100"/>
              <a:gd name="connsiteX28-57" fmla="*/ 411480 w 1059180"/>
              <a:gd name="connsiteY28-58" fmla="*/ 1059180 h 1562100"/>
              <a:gd name="connsiteX29-59" fmla="*/ 381000 w 1059180"/>
              <a:gd name="connsiteY29-60" fmla="*/ 1104900 h 1562100"/>
              <a:gd name="connsiteX30-61" fmla="*/ 335280 w 1059180"/>
              <a:gd name="connsiteY30-62" fmla="*/ 1135380 h 1562100"/>
              <a:gd name="connsiteX31-63" fmla="*/ 304800 w 1059180"/>
              <a:gd name="connsiteY31-64" fmla="*/ 1181100 h 1562100"/>
              <a:gd name="connsiteX32-65" fmla="*/ 281940 w 1059180"/>
              <a:gd name="connsiteY32-66" fmla="*/ 1203960 h 1562100"/>
              <a:gd name="connsiteX33-67" fmla="*/ 251460 w 1059180"/>
              <a:gd name="connsiteY33-68" fmla="*/ 1249680 h 1562100"/>
              <a:gd name="connsiteX34-69" fmla="*/ 220980 w 1059180"/>
              <a:gd name="connsiteY34-70" fmla="*/ 1295400 h 1562100"/>
              <a:gd name="connsiteX35-71" fmla="*/ 205740 w 1059180"/>
              <a:gd name="connsiteY35-72" fmla="*/ 1318260 h 1562100"/>
              <a:gd name="connsiteX36-73" fmla="*/ 182880 w 1059180"/>
              <a:gd name="connsiteY36-74" fmla="*/ 1341120 h 1562100"/>
              <a:gd name="connsiteX37-75" fmla="*/ 152400 w 1059180"/>
              <a:gd name="connsiteY37-76" fmla="*/ 1386840 h 1562100"/>
              <a:gd name="connsiteX38-77" fmla="*/ 121920 w 1059180"/>
              <a:gd name="connsiteY38-78" fmla="*/ 1432560 h 1562100"/>
              <a:gd name="connsiteX39-79" fmla="*/ 106680 w 1059180"/>
              <a:gd name="connsiteY39-80" fmla="*/ 1455420 h 1562100"/>
              <a:gd name="connsiteX40-81" fmla="*/ 60960 w 1059180"/>
              <a:gd name="connsiteY40-82" fmla="*/ 1493520 h 1562100"/>
              <a:gd name="connsiteX41-83" fmla="*/ 22860 w 1059180"/>
              <a:gd name="connsiteY41-84" fmla="*/ 1531620 h 1562100"/>
              <a:gd name="connsiteX42-85" fmla="*/ 7620 w 1059180"/>
              <a:gd name="connsiteY42-86" fmla="*/ 1554480 h 1562100"/>
              <a:gd name="connsiteX43-87" fmla="*/ 0 w 1059180"/>
              <a:gd name="connsiteY43-88" fmla="*/ 1562100 h 1562100"/>
              <a:gd name="connsiteX0-89" fmla="*/ 1059180 w 1059180"/>
              <a:gd name="connsiteY0-90" fmla="*/ 0 h 1562100"/>
              <a:gd name="connsiteX1-91" fmla="*/ 1043940 w 1059180"/>
              <a:gd name="connsiteY1-92" fmla="*/ 60960 h 1562100"/>
              <a:gd name="connsiteX2-93" fmla="*/ 1005840 w 1059180"/>
              <a:gd name="connsiteY2-94" fmla="*/ 167640 h 1562100"/>
              <a:gd name="connsiteX3-95" fmla="*/ 990600 w 1059180"/>
              <a:gd name="connsiteY3-96" fmla="*/ 190500 h 1562100"/>
              <a:gd name="connsiteX4-97" fmla="*/ 967740 w 1059180"/>
              <a:gd name="connsiteY4-98" fmla="*/ 243840 h 1562100"/>
              <a:gd name="connsiteX5-99" fmla="*/ 960120 w 1059180"/>
              <a:gd name="connsiteY5-100" fmla="*/ 274320 h 1562100"/>
              <a:gd name="connsiteX6-101" fmla="*/ 929640 w 1059180"/>
              <a:gd name="connsiteY6-102" fmla="*/ 320040 h 1562100"/>
              <a:gd name="connsiteX7-103" fmla="*/ 891540 w 1059180"/>
              <a:gd name="connsiteY7-104" fmla="*/ 373380 h 1562100"/>
              <a:gd name="connsiteX8-105" fmla="*/ 861060 w 1059180"/>
              <a:gd name="connsiteY8-106" fmla="*/ 426720 h 1562100"/>
              <a:gd name="connsiteX9-107" fmla="*/ 853440 w 1059180"/>
              <a:gd name="connsiteY9-108" fmla="*/ 449580 h 1562100"/>
              <a:gd name="connsiteX10-109" fmla="*/ 830580 w 1059180"/>
              <a:gd name="connsiteY10-110" fmla="*/ 472440 h 1562100"/>
              <a:gd name="connsiteX11-111" fmla="*/ 815340 w 1059180"/>
              <a:gd name="connsiteY11-112" fmla="*/ 502920 h 1562100"/>
              <a:gd name="connsiteX12-113" fmla="*/ 792480 w 1059180"/>
              <a:gd name="connsiteY12-114" fmla="*/ 525780 h 1562100"/>
              <a:gd name="connsiteX13-115" fmla="*/ 769620 w 1059180"/>
              <a:gd name="connsiteY13-116" fmla="*/ 556260 h 1562100"/>
              <a:gd name="connsiteX14-117" fmla="*/ 739140 w 1059180"/>
              <a:gd name="connsiteY14-118" fmla="*/ 601980 h 1562100"/>
              <a:gd name="connsiteX15-119" fmla="*/ 723900 w 1059180"/>
              <a:gd name="connsiteY15-120" fmla="*/ 624840 h 1562100"/>
              <a:gd name="connsiteX16-121" fmla="*/ 701040 w 1059180"/>
              <a:gd name="connsiteY16-122" fmla="*/ 647700 h 1562100"/>
              <a:gd name="connsiteX17-123" fmla="*/ 670560 w 1059180"/>
              <a:gd name="connsiteY17-124" fmla="*/ 693420 h 1562100"/>
              <a:gd name="connsiteX18-125" fmla="*/ 624840 w 1059180"/>
              <a:gd name="connsiteY18-126" fmla="*/ 762000 h 1562100"/>
              <a:gd name="connsiteX19-127" fmla="*/ 579120 w 1059180"/>
              <a:gd name="connsiteY19-128" fmla="*/ 830580 h 1562100"/>
              <a:gd name="connsiteX20-129" fmla="*/ 563880 w 1059180"/>
              <a:gd name="connsiteY20-130" fmla="*/ 853440 h 1562100"/>
              <a:gd name="connsiteX21-131" fmla="*/ 548640 w 1059180"/>
              <a:gd name="connsiteY21-132" fmla="*/ 876300 h 1562100"/>
              <a:gd name="connsiteX22-133" fmla="*/ 510540 w 1059180"/>
              <a:gd name="connsiteY22-134" fmla="*/ 944880 h 1562100"/>
              <a:gd name="connsiteX23-135" fmla="*/ 487680 w 1059180"/>
              <a:gd name="connsiteY23-136" fmla="*/ 967740 h 1562100"/>
              <a:gd name="connsiteX24-137" fmla="*/ 472440 w 1059180"/>
              <a:gd name="connsiteY24-138" fmla="*/ 990600 h 1562100"/>
              <a:gd name="connsiteX25-139" fmla="*/ 449580 w 1059180"/>
              <a:gd name="connsiteY25-140" fmla="*/ 1021080 h 1562100"/>
              <a:gd name="connsiteX26-141" fmla="*/ 434340 w 1059180"/>
              <a:gd name="connsiteY26-142" fmla="*/ 1043940 h 1562100"/>
              <a:gd name="connsiteX27-143" fmla="*/ 411480 w 1059180"/>
              <a:gd name="connsiteY27-144" fmla="*/ 1059180 h 1562100"/>
              <a:gd name="connsiteX28-145" fmla="*/ 381000 w 1059180"/>
              <a:gd name="connsiteY28-146" fmla="*/ 1104900 h 1562100"/>
              <a:gd name="connsiteX29-147" fmla="*/ 335280 w 1059180"/>
              <a:gd name="connsiteY29-148" fmla="*/ 1135380 h 1562100"/>
              <a:gd name="connsiteX30-149" fmla="*/ 304800 w 1059180"/>
              <a:gd name="connsiteY30-150" fmla="*/ 1181100 h 1562100"/>
              <a:gd name="connsiteX31-151" fmla="*/ 281940 w 1059180"/>
              <a:gd name="connsiteY31-152" fmla="*/ 1203960 h 1562100"/>
              <a:gd name="connsiteX32-153" fmla="*/ 251460 w 1059180"/>
              <a:gd name="connsiteY32-154" fmla="*/ 1249680 h 1562100"/>
              <a:gd name="connsiteX33-155" fmla="*/ 220980 w 1059180"/>
              <a:gd name="connsiteY33-156" fmla="*/ 1295400 h 1562100"/>
              <a:gd name="connsiteX34-157" fmla="*/ 205740 w 1059180"/>
              <a:gd name="connsiteY34-158" fmla="*/ 1318260 h 1562100"/>
              <a:gd name="connsiteX35-159" fmla="*/ 182880 w 1059180"/>
              <a:gd name="connsiteY35-160" fmla="*/ 1341120 h 1562100"/>
              <a:gd name="connsiteX36-161" fmla="*/ 152400 w 1059180"/>
              <a:gd name="connsiteY36-162" fmla="*/ 1386840 h 1562100"/>
              <a:gd name="connsiteX37-163" fmla="*/ 121920 w 1059180"/>
              <a:gd name="connsiteY37-164" fmla="*/ 1432560 h 1562100"/>
              <a:gd name="connsiteX38-165" fmla="*/ 106680 w 1059180"/>
              <a:gd name="connsiteY38-166" fmla="*/ 1455420 h 1562100"/>
              <a:gd name="connsiteX39-167" fmla="*/ 60960 w 1059180"/>
              <a:gd name="connsiteY39-168" fmla="*/ 1493520 h 1562100"/>
              <a:gd name="connsiteX40-169" fmla="*/ 22860 w 1059180"/>
              <a:gd name="connsiteY40-170" fmla="*/ 1531620 h 1562100"/>
              <a:gd name="connsiteX41-171" fmla="*/ 7620 w 1059180"/>
              <a:gd name="connsiteY41-172" fmla="*/ 1554480 h 1562100"/>
              <a:gd name="connsiteX42-173" fmla="*/ 0 w 1059180"/>
              <a:gd name="connsiteY42-174" fmla="*/ 1562100 h 1562100"/>
              <a:gd name="connsiteX0-175" fmla="*/ 1059180 w 1059180"/>
              <a:gd name="connsiteY0-176" fmla="*/ 0 h 1562100"/>
              <a:gd name="connsiteX1-177" fmla="*/ 1005840 w 1059180"/>
              <a:gd name="connsiteY1-178" fmla="*/ 167640 h 1562100"/>
              <a:gd name="connsiteX2-179" fmla="*/ 990600 w 1059180"/>
              <a:gd name="connsiteY2-180" fmla="*/ 190500 h 1562100"/>
              <a:gd name="connsiteX3-181" fmla="*/ 967740 w 1059180"/>
              <a:gd name="connsiteY3-182" fmla="*/ 243840 h 1562100"/>
              <a:gd name="connsiteX4-183" fmla="*/ 960120 w 1059180"/>
              <a:gd name="connsiteY4-184" fmla="*/ 274320 h 1562100"/>
              <a:gd name="connsiteX5-185" fmla="*/ 929640 w 1059180"/>
              <a:gd name="connsiteY5-186" fmla="*/ 320040 h 1562100"/>
              <a:gd name="connsiteX6-187" fmla="*/ 891540 w 1059180"/>
              <a:gd name="connsiteY6-188" fmla="*/ 373380 h 1562100"/>
              <a:gd name="connsiteX7-189" fmla="*/ 861060 w 1059180"/>
              <a:gd name="connsiteY7-190" fmla="*/ 426720 h 1562100"/>
              <a:gd name="connsiteX8-191" fmla="*/ 853440 w 1059180"/>
              <a:gd name="connsiteY8-192" fmla="*/ 449580 h 1562100"/>
              <a:gd name="connsiteX9-193" fmla="*/ 830580 w 1059180"/>
              <a:gd name="connsiteY9-194" fmla="*/ 472440 h 1562100"/>
              <a:gd name="connsiteX10-195" fmla="*/ 815340 w 1059180"/>
              <a:gd name="connsiteY10-196" fmla="*/ 502920 h 1562100"/>
              <a:gd name="connsiteX11-197" fmla="*/ 792480 w 1059180"/>
              <a:gd name="connsiteY11-198" fmla="*/ 525780 h 1562100"/>
              <a:gd name="connsiteX12-199" fmla="*/ 769620 w 1059180"/>
              <a:gd name="connsiteY12-200" fmla="*/ 556260 h 1562100"/>
              <a:gd name="connsiteX13-201" fmla="*/ 739140 w 1059180"/>
              <a:gd name="connsiteY13-202" fmla="*/ 601980 h 1562100"/>
              <a:gd name="connsiteX14-203" fmla="*/ 723900 w 1059180"/>
              <a:gd name="connsiteY14-204" fmla="*/ 624840 h 1562100"/>
              <a:gd name="connsiteX15-205" fmla="*/ 701040 w 1059180"/>
              <a:gd name="connsiteY15-206" fmla="*/ 647700 h 1562100"/>
              <a:gd name="connsiteX16-207" fmla="*/ 670560 w 1059180"/>
              <a:gd name="connsiteY16-208" fmla="*/ 693420 h 1562100"/>
              <a:gd name="connsiteX17-209" fmla="*/ 624840 w 1059180"/>
              <a:gd name="connsiteY17-210" fmla="*/ 762000 h 1562100"/>
              <a:gd name="connsiteX18-211" fmla="*/ 579120 w 1059180"/>
              <a:gd name="connsiteY18-212" fmla="*/ 830580 h 1562100"/>
              <a:gd name="connsiteX19-213" fmla="*/ 563880 w 1059180"/>
              <a:gd name="connsiteY19-214" fmla="*/ 853440 h 1562100"/>
              <a:gd name="connsiteX20-215" fmla="*/ 548640 w 1059180"/>
              <a:gd name="connsiteY20-216" fmla="*/ 876300 h 1562100"/>
              <a:gd name="connsiteX21-217" fmla="*/ 510540 w 1059180"/>
              <a:gd name="connsiteY21-218" fmla="*/ 944880 h 1562100"/>
              <a:gd name="connsiteX22-219" fmla="*/ 487680 w 1059180"/>
              <a:gd name="connsiteY22-220" fmla="*/ 967740 h 1562100"/>
              <a:gd name="connsiteX23-221" fmla="*/ 472440 w 1059180"/>
              <a:gd name="connsiteY23-222" fmla="*/ 990600 h 1562100"/>
              <a:gd name="connsiteX24-223" fmla="*/ 449580 w 1059180"/>
              <a:gd name="connsiteY24-224" fmla="*/ 1021080 h 1562100"/>
              <a:gd name="connsiteX25-225" fmla="*/ 434340 w 1059180"/>
              <a:gd name="connsiteY25-226" fmla="*/ 1043940 h 1562100"/>
              <a:gd name="connsiteX26-227" fmla="*/ 411480 w 1059180"/>
              <a:gd name="connsiteY26-228" fmla="*/ 1059180 h 1562100"/>
              <a:gd name="connsiteX27-229" fmla="*/ 381000 w 1059180"/>
              <a:gd name="connsiteY27-230" fmla="*/ 1104900 h 1562100"/>
              <a:gd name="connsiteX28-231" fmla="*/ 335280 w 1059180"/>
              <a:gd name="connsiteY28-232" fmla="*/ 1135380 h 1562100"/>
              <a:gd name="connsiteX29-233" fmla="*/ 304800 w 1059180"/>
              <a:gd name="connsiteY29-234" fmla="*/ 1181100 h 1562100"/>
              <a:gd name="connsiteX30-235" fmla="*/ 281940 w 1059180"/>
              <a:gd name="connsiteY30-236" fmla="*/ 1203960 h 1562100"/>
              <a:gd name="connsiteX31-237" fmla="*/ 251460 w 1059180"/>
              <a:gd name="connsiteY31-238" fmla="*/ 1249680 h 1562100"/>
              <a:gd name="connsiteX32-239" fmla="*/ 220980 w 1059180"/>
              <a:gd name="connsiteY32-240" fmla="*/ 1295400 h 1562100"/>
              <a:gd name="connsiteX33-241" fmla="*/ 205740 w 1059180"/>
              <a:gd name="connsiteY33-242" fmla="*/ 1318260 h 1562100"/>
              <a:gd name="connsiteX34-243" fmla="*/ 182880 w 1059180"/>
              <a:gd name="connsiteY34-244" fmla="*/ 1341120 h 1562100"/>
              <a:gd name="connsiteX35-245" fmla="*/ 152400 w 1059180"/>
              <a:gd name="connsiteY35-246" fmla="*/ 1386840 h 1562100"/>
              <a:gd name="connsiteX36-247" fmla="*/ 121920 w 1059180"/>
              <a:gd name="connsiteY36-248" fmla="*/ 1432560 h 1562100"/>
              <a:gd name="connsiteX37-249" fmla="*/ 106680 w 1059180"/>
              <a:gd name="connsiteY37-250" fmla="*/ 1455420 h 1562100"/>
              <a:gd name="connsiteX38-251" fmla="*/ 60960 w 1059180"/>
              <a:gd name="connsiteY38-252" fmla="*/ 1493520 h 1562100"/>
              <a:gd name="connsiteX39-253" fmla="*/ 22860 w 1059180"/>
              <a:gd name="connsiteY39-254" fmla="*/ 1531620 h 1562100"/>
              <a:gd name="connsiteX40-255" fmla="*/ 7620 w 1059180"/>
              <a:gd name="connsiteY40-256" fmla="*/ 1554480 h 1562100"/>
              <a:gd name="connsiteX41-257" fmla="*/ 0 w 1059180"/>
              <a:gd name="connsiteY41-258" fmla="*/ 1562100 h 1562100"/>
              <a:gd name="connsiteX0-259" fmla="*/ 1059180 w 1059180"/>
              <a:gd name="connsiteY0-260" fmla="*/ 0 h 1562100"/>
              <a:gd name="connsiteX1-261" fmla="*/ 990600 w 1059180"/>
              <a:gd name="connsiteY1-262" fmla="*/ 190500 h 1562100"/>
              <a:gd name="connsiteX2-263" fmla="*/ 967740 w 1059180"/>
              <a:gd name="connsiteY2-264" fmla="*/ 243840 h 1562100"/>
              <a:gd name="connsiteX3-265" fmla="*/ 960120 w 1059180"/>
              <a:gd name="connsiteY3-266" fmla="*/ 274320 h 1562100"/>
              <a:gd name="connsiteX4-267" fmla="*/ 929640 w 1059180"/>
              <a:gd name="connsiteY4-268" fmla="*/ 320040 h 1562100"/>
              <a:gd name="connsiteX5-269" fmla="*/ 891540 w 1059180"/>
              <a:gd name="connsiteY5-270" fmla="*/ 373380 h 1562100"/>
              <a:gd name="connsiteX6-271" fmla="*/ 861060 w 1059180"/>
              <a:gd name="connsiteY6-272" fmla="*/ 426720 h 1562100"/>
              <a:gd name="connsiteX7-273" fmla="*/ 853440 w 1059180"/>
              <a:gd name="connsiteY7-274" fmla="*/ 449580 h 1562100"/>
              <a:gd name="connsiteX8-275" fmla="*/ 830580 w 1059180"/>
              <a:gd name="connsiteY8-276" fmla="*/ 472440 h 1562100"/>
              <a:gd name="connsiteX9-277" fmla="*/ 815340 w 1059180"/>
              <a:gd name="connsiteY9-278" fmla="*/ 502920 h 1562100"/>
              <a:gd name="connsiteX10-279" fmla="*/ 792480 w 1059180"/>
              <a:gd name="connsiteY10-280" fmla="*/ 525780 h 1562100"/>
              <a:gd name="connsiteX11-281" fmla="*/ 769620 w 1059180"/>
              <a:gd name="connsiteY11-282" fmla="*/ 556260 h 1562100"/>
              <a:gd name="connsiteX12-283" fmla="*/ 739140 w 1059180"/>
              <a:gd name="connsiteY12-284" fmla="*/ 601980 h 1562100"/>
              <a:gd name="connsiteX13-285" fmla="*/ 723900 w 1059180"/>
              <a:gd name="connsiteY13-286" fmla="*/ 624840 h 1562100"/>
              <a:gd name="connsiteX14-287" fmla="*/ 701040 w 1059180"/>
              <a:gd name="connsiteY14-288" fmla="*/ 647700 h 1562100"/>
              <a:gd name="connsiteX15-289" fmla="*/ 670560 w 1059180"/>
              <a:gd name="connsiteY15-290" fmla="*/ 693420 h 1562100"/>
              <a:gd name="connsiteX16-291" fmla="*/ 624840 w 1059180"/>
              <a:gd name="connsiteY16-292" fmla="*/ 762000 h 1562100"/>
              <a:gd name="connsiteX17-293" fmla="*/ 579120 w 1059180"/>
              <a:gd name="connsiteY17-294" fmla="*/ 830580 h 1562100"/>
              <a:gd name="connsiteX18-295" fmla="*/ 563880 w 1059180"/>
              <a:gd name="connsiteY18-296" fmla="*/ 853440 h 1562100"/>
              <a:gd name="connsiteX19-297" fmla="*/ 548640 w 1059180"/>
              <a:gd name="connsiteY19-298" fmla="*/ 876300 h 1562100"/>
              <a:gd name="connsiteX20-299" fmla="*/ 510540 w 1059180"/>
              <a:gd name="connsiteY20-300" fmla="*/ 944880 h 1562100"/>
              <a:gd name="connsiteX21-301" fmla="*/ 487680 w 1059180"/>
              <a:gd name="connsiteY21-302" fmla="*/ 967740 h 1562100"/>
              <a:gd name="connsiteX22-303" fmla="*/ 472440 w 1059180"/>
              <a:gd name="connsiteY22-304" fmla="*/ 990600 h 1562100"/>
              <a:gd name="connsiteX23-305" fmla="*/ 449580 w 1059180"/>
              <a:gd name="connsiteY23-306" fmla="*/ 1021080 h 1562100"/>
              <a:gd name="connsiteX24-307" fmla="*/ 434340 w 1059180"/>
              <a:gd name="connsiteY24-308" fmla="*/ 1043940 h 1562100"/>
              <a:gd name="connsiteX25-309" fmla="*/ 411480 w 1059180"/>
              <a:gd name="connsiteY25-310" fmla="*/ 1059180 h 1562100"/>
              <a:gd name="connsiteX26-311" fmla="*/ 381000 w 1059180"/>
              <a:gd name="connsiteY26-312" fmla="*/ 1104900 h 1562100"/>
              <a:gd name="connsiteX27-313" fmla="*/ 335280 w 1059180"/>
              <a:gd name="connsiteY27-314" fmla="*/ 1135380 h 1562100"/>
              <a:gd name="connsiteX28-315" fmla="*/ 304800 w 1059180"/>
              <a:gd name="connsiteY28-316" fmla="*/ 1181100 h 1562100"/>
              <a:gd name="connsiteX29-317" fmla="*/ 281940 w 1059180"/>
              <a:gd name="connsiteY29-318" fmla="*/ 1203960 h 1562100"/>
              <a:gd name="connsiteX30-319" fmla="*/ 251460 w 1059180"/>
              <a:gd name="connsiteY30-320" fmla="*/ 1249680 h 1562100"/>
              <a:gd name="connsiteX31-321" fmla="*/ 220980 w 1059180"/>
              <a:gd name="connsiteY31-322" fmla="*/ 1295400 h 1562100"/>
              <a:gd name="connsiteX32-323" fmla="*/ 205740 w 1059180"/>
              <a:gd name="connsiteY32-324" fmla="*/ 1318260 h 1562100"/>
              <a:gd name="connsiteX33-325" fmla="*/ 182880 w 1059180"/>
              <a:gd name="connsiteY33-326" fmla="*/ 1341120 h 1562100"/>
              <a:gd name="connsiteX34-327" fmla="*/ 152400 w 1059180"/>
              <a:gd name="connsiteY34-328" fmla="*/ 1386840 h 1562100"/>
              <a:gd name="connsiteX35-329" fmla="*/ 121920 w 1059180"/>
              <a:gd name="connsiteY35-330" fmla="*/ 1432560 h 1562100"/>
              <a:gd name="connsiteX36-331" fmla="*/ 106680 w 1059180"/>
              <a:gd name="connsiteY36-332" fmla="*/ 1455420 h 1562100"/>
              <a:gd name="connsiteX37-333" fmla="*/ 60960 w 1059180"/>
              <a:gd name="connsiteY37-334" fmla="*/ 1493520 h 1562100"/>
              <a:gd name="connsiteX38-335" fmla="*/ 22860 w 1059180"/>
              <a:gd name="connsiteY38-336" fmla="*/ 1531620 h 1562100"/>
              <a:gd name="connsiteX39-337" fmla="*/ 7620 w 1059180"/>
              <a:gd name="connsiteY39-338" fmla="*/ 1554480 h 1562100"/>
              <a:gd name="connsiteX40-339" fmla="*/ 0 w 1059180"/>
              <a:gd name="connsiteY40-340" fmla="*/ 1562100 h 1562100"/>
              <a:gd name="connsiteX0-341" fmla="*/ 1059180 w 1059180"/>
              <a:gd name="connsiteY0-342" fmla="*/ 0 h 1562100"/>
              <a:gd name="connsiteX1-343" fmla="*/ 967740 w 1059180"/>
              <a:gd name="connsiteY1-344" fmla="*/ 243840 h 1562100"/>
              <a:gd name="connsiteX2-345" fmla="*/ 960120 w 1059180"/>
              <a:gd name="connsiteY2-346" fmla="*/ 274320 h 1562100"/>
              <a:gd name="connsiteX3-347" fmla="*/ 929640 w 1059180"/>
              <a:gd name="connsiteY3-348" fmla="*/ 320040 h 1562100"/>
              <a:gd name="connsiteX4-349" fmla="*/ 891540 w 1059180"/>
              <a:gd name="connsiteY4-350" fmla="*/ 373380 h 1562100"/>
              <a:gd name="connsiteX5-351" fmla="*/ 861060 w 1059180"/>
              <a:gd name="connsiteY5-352" fmla="*/ 426720 h 1562100"/>
              <a:gd name="connsiteX6-353" fmla="*/ 853440 w 1059180"/>
              <a:gd name="connsiteY6-354" fmla="*/ 449580 h 1562100"/>
              <a:gd name="connsiteX7-355" fmla="*/ 830580 w 1059180"/>
              <a:gd name="connsiteY7-356" fmla="*/ 472440 h 1562100"/>
              <a:gd name="connsiteX8-357" fmla="*/ 815340 w 1059180"/>
              <a:gd name="connsiteY8-358" fmla="*/ 502920 h 1562100"/>
              <a:gd name="connsiteX9-359" fmla="*/ 792480 w 1059180"/>
              <a:gd name="connsiteY9-360" fmla="*/ 525780 h 1562100"/>
              <a:gd name="connsiteX10-361" fmla="*/ 769620 w 1059180"/>
              <a:gd name="connsiteY10-362" fmla="*/ 556260 h 1562100"/>
              <a:gd name="connsiteX11-363" fmla="*/ 739140 w 1059180"/>
              <a:gd name="connsiteY11-364" fmla="*/ 601980 h 1562100"/>
              <a:gd name="connsiteX12-365" fmla="*/ 723900 w 1059180"/>
              <a:gd name="connsiteY12-366" fmla="*/ 624840 h 1562100"/>
              <a:gd name="connsiteX13-367" fmla="*/ 701040 w 1059180"/>
              <a:gd name="connsiteY13-368" fmla="*/ 647700 h 1562100"/>
              <a:gd name="connsiteX14-369" fmla="*/ 670560 w 1059180"/>
              <a:gd name="connsiteY14-370" fmla="*/ 693420 h 1562100"/>
              <a:gd name="connsiteX15-371" fmla="*/ 624840 w 1059180"/>
              <a:gd name="connsiteY15-372" fmla="*/ 762000 h 1562100"/>
              <a:gd name="connsiteX16-373" fmla="*/ 579120 w 1059180"/>
              <a:gd name="connsiteY16-374" fmla="*/ 830580 h 1562100"/>
              <a:gd name="connsiteX17-375" fmla="*/ 563880 w 1059180"/>
              <a:gd name="connsiteY17-376" fmla="*/ 853440 h 1562100"/>
              <a:gd name="connsiteX18-377" fmla="*/ 548640 w 1059180"/>
              <a:gd name="connsiteY18-378" fmla="*/ 876300 h 1562100"/>
              <a:gd name="connsiteX19-379" fmla="*/ 510540 w 1059180"/>
              <a:gd name="connsiteY19-380" fmla="*/ 944880 h 1562100"/>
              <a:gd name="connsiteX20-381" fmla="*/ 487680 w 1059180"/>
              <a:gd name="connsiteY20-382" fmla="*/ 967740 h 1562100"/>
              <a:gd name="connsiteX21-383" fmla="*/ 472440 w 1059180"/>
              <a:gd name="connsiteY21-384" fmla="*/ 990600 h 1562100"/>
              <a:gd name="connsiteX22-385" fmla="*/ 449580 w 1059180"/>
              <a:gd name="connsiteY22-386" fmla="*/ 1021080 h 1562100"/>
              <a:gd name="connsiteX23-387" fmla="*/ 434340 w 1059180"/>
              <a:gd name="connsiteY23-388" fmla="*/ 1043940 h 1562100"/>
              <a:gd name="connsiteX24-389" fmla="*/ 411480 w 1059180"/>
              <a:gd name="connsiteY24-390" fmla="*/ 1059180 h 1562100"/>
              <a:gd name="connsiteX25-391" fmla="*/ 381000 w 1059180"/>
              <a:gd name="connsiteY25-392" fmla="*/ 1104900 h 1562100"/>
              <a:gd name="connsiteX26-393" fmla="*/ 335280 w 1059180"/>
              <a:gd name="connsiteY26-394" fmla="*/ 1135380 h 1562100"/>
              <a:gd name="connsiteX27-395" fmla="*/ 304800 w 1059180"/>
              <a:gd name="connsiteY27-396" fmla="*/ 1181100 h 1562100"/>
              <a:gd name="connsiteX28-397" fmla="*/ 281940 w 1059180"/>
              <a:gd name="connsiteY28-398" fmla="*/ 1203960 h 1562100"/>
              <a:gd name="connsiteX29-399" fmla="*/ 251460 w 1059180"/>
              <a:gd name="connsiteY29-400" fmla="*/ 1249680 h 1562100"/>
              <a:gd name="connsiteX30-401" fmla="*/ 220980 w 1059180"/>
              <a:gd name="connsiteY30-402" fmla="*/ 1295400 h 1562100"/>
              <a:gd name="connsiteX31-403" fmla="*/ 205740 w 1059180"/>
              <a:gd name="connsiteY31-404" fmla="*/ 1318260 h 1562100"/>
              <a:gd name="connsiteX32-405" fmla="*/ 182880 w 1059180"/>
              <a:gd name="connsiteY32-406" fmla="*/ 1341120 h 1562100"/>
              <a:gd name="connsiteX33-407" fmla="*/ 152400 w 1059180"/>
              <a:gd name="connsiteY33-408" fmla="*/ 1386840 h 1562100"/>
              <a:gd name="connsiteX34-409" fmla="*/ 121920 w 1059180"/>
              <a:gd name="connsiteY34-410" fmla="*/ 1432560 h 1562100"/>
              <a:gd name="connsiteX35-411" fmla="*/ 106680 w 1059180"/>
              <a:gd name="connsiteY35-412" fmla="*/ 1455420 h 1562100"/>
              <a:gd name="connsiteX36-413" fmla="*/ 60960 w 1059180"/>
              <a:gd name="connsiteY36-414" fmla="*/ 1493520 h 1562100"/>
              <a:gd name="connsiteX37-415" fmla="*/ 22860 w 1059180"/>
              <a:gd name="connsiteY37-416" fmla="*/ 1531620 h 1562100"/>
              <a:gd name="connsiteX38-417" fmla="*/ 7620 w 1059180"/>
              <a:gd name="connsiteY38-418" fmla="*/ 1554480 h 1562100"/>
              <a:gd name="connsiteX39-419" fmla="*/ 0 w 1059180"/>
              <a:gd name="connsiteY39-420" fmla="*/ 1562100 h 1562100"/>
              <a:gd name="connsiteX0-421" fmla="*/ 1059180 w 1059180"/>
              <a:gd name="connsiteY0-422" fmla="*/ 0 h 1562100"/>
              <a:gd name="connsiteX1-423" fmla="*/ 967740 w 1059180"/>
              <a:gd name="connsiteY1-424" fmla="*/ 243840 h 1562100"/>
              <a:gd name="connsiteX2-425" fmla="*/ 929640 w 1059180"/>
              <a:gd name="connsiteY2-426" fmla="*/ 320040 h 1562100"/>
              <a:gd name="connsiteX3-427" fmla="*/ 891540 w 1059180"/>
              <a:gd name="connsiteY3-428" fmla="*/ 373380 h 1562100"/>
              <a:gd name="connsiteX4-429" fmla="*/ 861060 w 1059180"/>
              <a:gd name="connsiteY4-430" fmla="*/ 426720 h 1562100"/>
              <a:gd name="connsiteX5-431" fmla="*/ 853440 w 1059180"/>
              <a:gd name="connsiteY5-432" fmla="*/ 449580 h 1562100"/>
              <a:gd name="connsiteX6-433" fmla="*/ 830580 w 1059180"/>
              <a:gd name="connsiteY6-434" fmla="*/ 472440 h 1562100"/>
              <a:gd name="connsiteX7-435" fmla="*/ 815340 w 1059180"/>
              <a:gd name="connsiteY7-436" fmla="*/ 502920 h 1562100"/>
              <a:gd name="connsiteX8-437" fmla="*/ 792480 w 1059180"/>
              <a:gd name="connsiteY8-438" fmla="*/ 525780 h 1562100"/>
              <a:gd name="connsiteX9-439" fmla="*/ 769620 w 1059180"/>
              <a:gd name="connsiteY9-440" fmla="*/ 556260 h 1562100"/>
              <a:gd name="connsiteX10-441" fmla="*/ 739140 w 1059180"/>
              <a:gd name="connsiteY10-442" fmla="*/ 601980 h 1562100"/>
              <a:gd name="connsiteX11-443" fmla="*/ 723900 w 1059180"/>
              <a:gd name="connsiteY11-444" fmla="*/ 624840 h 1562100"/>
              <a:gd name="connsiteX12-445" fmla="*/ 701040 w 1059180"/>
              <a:gd name="connsiteY12-446" fmla="*/ 647700 h 1562100"/>
              <a:gd name="connsiteX13-447" fmla="*/ 670560 w 1059180"/>
              <a:gd name="connsiteY13-448" fmla="*/ 693420 h 1562100"/>
              <a:gd name="connsiteX14-449" fmla="*/ 624840 w 1059180"/>
              <a:gd name="connsiteY14-450" fmla="*/ 762000 h 1562100"/>
              <a:gd name="connsiteX15-451" fmla="*/ 579120 w 1059180"/>
              <a:gd name="connsiteY15-452" fmla="*/ 830580 h 1562100"/>
              <a:gd name="connsiteX16-453" fmla="*/ 563880 w 1059180"/>
              <a:gd name="connsiteY16-454" fmla="*/ 853440 h 1562100"/>
              <a:gd name="connsiteX17-455" fmla="*/ 548640 w 1059180"/>
              <a:gd name="connsiteY17-456" fmla="*/ 876300 h 1562100"/>
              <a:gd name="connsiteX18-457" fmla="*/ 510540 w 1059180"/>
              <a:gd name="connsiteY18-458" fmla="*/ 944880 h 1562100"/>
              <a:gd name="connsiteX19-459" fmla="*/ 487680 w 1059180"/>
              <a:gd name="connsiteY19-460" fmla="*/ 967740 h 1562100"/>
              <a:gd name="connsiteX20-461" fmla="*/ 472440 w 1059180"/>
              <a:gd name="connsiteY20-462" fmla="*/ 990600 h 1562100"/>
              <a:gd name="connsiteX21-463" fmla="*/ 449580 w 1059180"/>
              <a:gd name="connsiteY21-464" fmla="*/ 1021080 h 1562100"/>
              <a:gd name="connsiteX22-465" fmla="*/ 434340 w 1059180"/>
              <a:gd name="connsiteY22-466" fmla="*/ 1043940 h 1562100"/>
              <a:gd name="connsiteX23-467" fmla="*/ 411480 w 1059180"/>
              <a:gd name="connsiteY23-468" fmla="*/ 1059180 h 1562100"/>
              <a:gd name="connsiteX24-469" fmla="*/ 381000 w 1059180"/>
              <a:gd name="connsiteY24-470" fmla="*/ 1104900 h 1562100"/>
              <a:gd name="connsiteX25-471" fmla="*/ 335280 w 1059180"/>
              <a:gd name="connsiteY25-472" fmla="*/ 1135380 h 1562100"/>
              <a:gd name="connsiteX26-473" fmla="*/ 304800 w 1059180"/>
              <a:gd name="connsiteY26-474" fmla="*/ 1181100 h 1562100"/>
              <a:gd name="connsiteX27-475" fmla="*/ 281940 w 1059180"/>
              <a:gd name="connsiteY27-476" fmla="*/ 1203960 h 1562100"/>
              <a:gd name="connsiteX28-477" fmla="*/ 251460 w 1059180"/>
              <a:gd name="connsiteY28-478" fmla="*/ 1249680 h 1562100"/>
              <a:gd name="connsiteX29-479" fmla="*/ 220980 w 1059180"/>
              <a:gd name="connsiteY29-480" fmla="*/ 1295400 h 1562100"/>
              <a:gd name="connsiteX30-481" fmla="*/ 205740 w 1059180"/>
              <a:gd name="connsiteY30-482" fmla="*/ 1318260 h 1562100"/>
              <a:gd name="connsiteX31-483" fmla="*/ 182880 w 1059180"/>
              <a:gd name="connsiteY31-484" fmla="*/ 1341120 h 1562100"/>
              <a:gd name="connsiteX32-485" fmla="*/ 152400 w 1059180"/>
              <a:gd name="connsiteY32-486" fmla="*/ 1386840 h 1562100"/>
              <a:gd name="connsiteX33-487" fmla="*/ 121920 w 1059180"/>
              <a:gd name="connsiteY33-488" fmla="*/ 1432560 h 1562100"/>
              <a:gd name="connsiteX34-489" fmla="*/ 106680 w 1059180"/>
              <a:gd name="connsiteY34-490" fmla="*/ 1455420 h 1562100"/>
              <a:gd name="connsiteX35-491" fmla="*/ 60960 w 1059180"/>
              <a:gd name="connsiteY35-492" fmla="*/ 1493520 h 1562100"/>
              <a:gd name="connsiteX36-493" fmla="*/ 22860 w 1059180"/>
              <a:gd name="connsiteY36-494" fmla="*/ 1531620 h 1562100"/>
              <a:gd name="connsiteX37-495" fmla="*/ 7620 w 1059180"/>
              <a:gd name="connsiteY37-496" fmla="*/ 1554480 h 1562100"/>
              <a:gd name="connsiteX38-497" fmla="*/ 0 w 1059180"/>
              <a:gd name="connsiteY38-498" fmla="*/ 1562100 h 1562100"/>
              <a:gd name="connsiteX0-499" fmla="*/ 1059180 w 1059180"/>
              <a:gd name="connsiteY0-500" fmla="*/ 0 h 1562100"/>
              <a:gd name="connsiteX1-501" fmla="*/ 929640 w 1059180"/>
              <a:gd name="connsiteY1-502" fmla="*/ 320040 h 1562100"/>
              <a:gd name="connsiteX2-503" fmla="*/ 891540 w 1059180"/>
              <a:gd name="connsiteY2-504" fmla="*/ 373380 h 1562100"/>
              <a:gd name="connsiteX3-505" fmla="*/ 861060 w 1059180"/>
              <a:gd name="connsiteY3-506" fmla="*/ 426720 h 1562100"/>
              <a:gd name="connsiteX4-507" fmla="*/ 853440 w 1059180"/>
              <a:gd name="connsiteY4-508" fmla="*/ 449580 h 1562100"/>
              <a:gd name="connsiteX5-509" fmla="*/ 830580 w 1059180"/>
              <a:gd name="connsiteY5-510" fmla="*/ 472440 h 1562100"/>
              <a:gd name="connsiteX6-511" fmla="*/ 815340 w 1059180"/>
              <a:gd name="connsiteY6-512" fmla="*/ 502920 h 1562100"/>
              <a:gd name="connsiteX7-513" fmla="*/ 792480 w 1059180"/>
              <a:gd name="connsiteY7-514" fmla="*/ 525780 h 1562100"/>
              <a:gd name="connsiteX8-515" fmla="*/ 769620 w 1059180"/>
              <a:gd name="connsiteY8-516" fmla="*/ 556260 h 1562100"/>
              <a:gd name="connsiteX9-517" fmla="*/ 739140 w 1059180"/>
              <a:gd name="connsiteY9-518" fmla="*/ 601980 h 1562100"/>
              <a:gd name="connsiteX10-519" fmla="*/ 723900 w 1059180"/>
              <a:gd name="connsiteY10-520" fmla="*/ 624840 h 1562100"/>
              <a:gd name="connsiteX11-521" fmla="*/ 701040 w 1059180"/>
              <a:gd name="connsiteY11-522" fmla="*/ 647700 h 1562100"/>
              <a:gd name="connsiteX12-523" fmla="*/ 670560 w 1059180"/>
              <a:gd name="connsiteY12-524" fmla="*/ 693420 h 1562100"/>
              <a:gd name="connsiteX13-525" fmla="*/ 624840 w 1059180"/>
              <a:gd name="connsiteY13-526" fmla="*/ 762000 h 1562100"/>
              <a:gd name="connsiteX14-527" fmla="*/ 579120 w 1059180"/>
              <a:gd name="connsiteY14-528" fmla="*/ 830580 h 1562100"/>
              <a:gd name="connsiteX15-529" fmla="*/ 563880 w 1059180"/>
              <a:gd name="connsiteY15-530" fmla="*/ 853440 h 1562100"/>
              <a:gd name="connsiteX16-531" fmla="*/ 548640 w 1059180"/>
              <a:gd name="connsiteY16-532" fmla="*/ 876300 h 1562100"/>
              <a:gd name="connsiteX17-533" fmla="*/ 510540 w 1059180"/>
              <a:gd name="connsiteY17-534" fmla="*/ 944880 h 1562100"/>
              <a:gd name="connsiteX18-535" fmla="*/ 487680 w 1059180"/>
              <a:gd name="connsiteY18-536" fmla="*/ 967740 h 1562100"/>
              <a:gd name="connsiteX19-537" fmla="*/ 472440 w 1059180"/>
              <a:gd name="connsiteY19-538" fmla="*/ 990600 h 1562100"/>
              <a:gd name="connsiteX20-539" fmla="*/ 449580 w 1059180"/>
              <a:gd name="connsiteY20-540" fmla="*/ 1021080 h 1562100"/>
              <a:gd name="connsiteX21-541" fmla="*/ 434340 w 1059180"/>
              <a:gd name="connsiteY21-542" fmla="*/ 1043940 h 1562100"/>
              <a:gd name="connsiteX22-543" fmla="*/ 411480 w 1059180"/>
              <a:gd name="connsiteY22-544" fmla="*/ 1059180 h 1562100"/>
              <a:gd name="connsiteX23-545" fmla="*/ 381000 w 1059180"/>
              <a:gd name="connsiteY23-546" fmla="*/ 1104900 h 1562100"/>
              <a:gd name="connsiteX24-547" fmla="*/ 335280 w 1059180"/>
              <a:gd name="connsiteY24-548" fmla="*/ 1135380 h 1562100"/>
              <a:gd name="connsiteX25-549" fmla="*/ 304800 w 1059180"/>
              <a:gd name="connsiteY25-550" fmla="*/ 1181100 h 1562100"/>
              <a:gd name="connsiteX26-551" fmla="*/ 281940 w 1059180"/>
              <a:gd name="connsiteY26-552" fmla="*/ 1203960 h 1562100"/>
              <a:gd name="connsiteX27-553" fmla="*/ 251460 w 1059180"/>
              <a:gd name="connsiteY27-554" fmla="*/ 1249680 h 1562100"/>
              <a:gd name="connsiteX28-555" fmla="*/ 220980 w 1059180"/>
              <a:gd name="connsiteY28-556" fmla="*/ 1295400 h 1562100"/>
              <a:gd name="connsiteX29-557" fmla="*/ 205740 w 1059180"/>
              <a:gd name="connsiteY29-558" fmla="*/ 1318260 h 1562100"/>
              <a:gd name="connsiteX30-559" fmla="*/ 182880 w 1059180"/>
              <a:gd name="connsiteY30-560" fmla="*/ 1341120 h 1562100"/>
              <a:gd name="connsiteX31-561" fmla="*/ 152400 w 1059180"/>
              <a:gd name="connsiteY31-562" fmla="*/ 1386840 h 1562100"/>
              <a:gd name="connsiteX32-563" fmla="*/ 121920 w 1059180"/>
              <a:gd name="connsiteY32-564" fmla="*/ 1432560 h 1562100"/>
              <a:gd name="connsiteX33-565" fmla="*/ 106680 w 1059180"/>
              <a:gd name="connsiteY33-566" fmla="*/ 1455420 h 1562100"/>
              <a:gd name="connsiteX34-567" fmla="*/ 60960 w 1059180"/>
              <a:gd name="connsiteY34-568" fmla="*/ 1493520 h 1562100"/>
              <a:gd name="connsiteX35-569" fmla="*/ 22860 w 1059180"/>
              <a:gd name="connsiteY35-570" fmla="*/ 1531620 h 1562100"/>
              <a:gd name="connsiteX36-571" fmla="*/ 7620 w 1059180"/>
              <a:gd name="connsiteY36-572" fmla="*/ 1554480 h 1562100"/>
              <a:gd name="connsiteX37-573" fmla="*/ 0 w 1059180"/>
              <a:gd name="connsiteY37-574" fmla="*/ 1562100 h 1562100"/>
              <a:gd name="connsiteX0-575" fmla="*/ 1059180 w 1059180"/>
              <a:gd name="connsiteY0-576" fmla="*/ 0 h 1562100"/>
              <a:gd name="connsiteX1-577" fmla="*/ 891540 w 1059180"/>
              <a:gd name="connsiteY1-578" fmla="*/ 373380 h 1562100"/>
              <a:gd name="connsiteX2-579" fmla="*/ 861060 w 1059180"/>
              <a:gd name="connsiteY2-580" fmla="*/ 426720 h 1562100"/>
              <a:gd name="connsiteX3-581" fmla="*/ 853440 w 1059180"/>
              <a:gd name="connsiteY3-582" fmla="*/ 449580 h 1562100"/>
              <a:gd name="connsiteX4-583" fmla="*/ 830580 w 1059180"/>
              <a:gd name="connsiteY4-584" fmla="*/ 472440 h 1562100"/>
              <a:gd name="connsiteX5-585" fmla="*/ 815340 w 1059180"/>
              <a:gd name="connsiteY5-586" fmla="*/ 502920 h 1562100"/>
              <a:gd name="connsiteX6-587" fmla="*/ 792480 w 1059180"/>
              <a:gd name="connsiteY6-588" fmla="*/ 525780 h 1562100"/>
              <a:gd name="connsiteX7-589" fmla="*/ 769620 w 1059180"/>
              <a:gd name="connsiteY7-590" fmla="*/ 556260 h 1562100"/>
              <a:gd name="connsiteX8-591" fmla="*/ 739140 w 1059180"/>
              <a:gd name="connsiteY8-592" fmla="*/ 601980 h 1562100"/>
              <a:gd name="connsiteX9-593" fmla="*/ 723900 w 1059180"/>
              <a:gd name="connsiteY9-594" fmla="*/ 624840 h 1562100"/>
              <a:gd name="connsiteX10-595" fmla="*/ 701040 w 1059180"/>
              <a:gd name="connsiteY10-596" fmla="*/ 647700 h 1562100"/>
              <a:gd name="connsiteX11-597" fmla="*/ 670560 w 1059180"/>
              <a:gd name="connsiteY11-598" fmla="*/ 693420 h 1562100"/>
              <a:gd name="connsiteX12-599" fmla="*/ 624840 w 1059180"/>
              <a:gd name="connsiteY12-600" fmla="*/ 762000 h 1562100"/>
              <a:gd name="connsiteX13-601" fmla="*/ 579120 w 1059180"/>
              <a:gd name="connsiteY13-602" fmla="*/ 830580 h 1562100"/>
              <a:gd name="connsiteX14-603" fmla="*/ 563880 w 1059180"/>
              <a:gd name="connsiteY14-604" fmla="*/ 853440 h 1562100"/>
              <a:gd name="connsiteX15-605" fmla="*/ 548640 w 1059180"/>
              <a:gd name="connsiteY15-606" fmla="*/ 876300 h 1562100"/>
              <a:gd name="connsiteX16-607" fmla="*/ 510540 w 1059180"/>
              <a:gd name="connsiteY16-608" fmla="*/ 944880 h 1562100"/>
              <a:gd name="connsiteX17-609" fmla="*/ 487680 w 1059180"/>
              <a:gd name="connsiteY17-610" fmla="*/ 967740 h 1562100"/>
              <a:gd name="connsiteX18-611" fmla="*/ 472440 w 1059180"/>
              <a:gd name="connsiteY18-612" fmla="*/ 990600 h 1562100"/>
              <a:gd name="connsiteX19-613" fmla="*/ 449580 w 1059180"/>
              <a:gd name="connsiteY19-614" fmla="*/ 1021080 h 1562100"/>
              <a:gd name="connsiteX20-615" fmla="*/ 434340 w 1059180"/>
              <a:gd name="connsiteY20-616" fmla="*/ 1043940 h 1562100"/>
              <a:gd name="connsiteX21-617" fmla="*/ 411480 w 1059180"/>
              <a:gd name="connsiteY21-618" fmla="*/ 1059180 h 1562100"/>
              <a:gd name="connsiteX22-619" fmla="*/ 381000 w 1059180"/>
              <a:gd name="connsiteY22-620" fmla="*/ 1104900 h 1562100"/>
              <a:gd name="connsiteX23-621" fmla="*/ 335280 w 1059180"/>
              <a:gd name="connsiteY23-622" fmla="*/ 1135380 h 1562100"/>
              <a:gd name="connsiteX24-623" fmla="*/ 304800 w 1059180"/>
              <a:gd name="connsiteY24-624" fmla="*/ 1181100 h 1562100"/>
              <a:gd name="connsiteX25-625" fmla="*/ 281940 w 1059180"/>
              <a:gd name="connsiteY25-626" fmla="*/ 1203960 h 1562100"/>
              <a:gd name="connsiteX26-627" fmla="*/ 251460 w 1059180"/>
              <a:gd name="connsiteY26-628" fmla="*/ 1249680 h 1562100"/>
              <a:gd name="connsiteX27-629" fmla="*/ 220980 w 1059180"/>
              <a:gd name="connsiteY27-630" fmla="*/ 1295400 h 1562100"/>
              <a:gd name="connsiteX28-631" fmla="*/ 205740 w 1059180"/>
              <a:gd name="connsiteY28-632" fmla="*/ 1318260 h 1562100"/>
              <a:gd name="connsiteX29-633" fmla="*/ 182880 w 1059180"/>
              <a:gd name="connsiteY29-634" fmla="*/ 1341120 h 1562100"/>
              <a:gd name="connsiteX30-635" fmla="*/ 152400 w 1059180"/>
              <a:gd name="connsiteY30-636" fmla="*/ 1386840 h 1562100"/>
              <a:gd name="connsiteX31-637" fmla="*/ 121920 w 1059180"/>
              <a:gd name="connsiteY31-638" fmla="*/ 1432560 h 1562100"/>
              <a:gd name="connsiteX32-639" fmla="*/ 106680 w 1059180"/>
              <a:gd name="connsiteY32-640" fmla="*/ 1455420 h 1562100"/>
              <a:gd name="connsiteX33-641" fmla="*/ 60960 w 1059180"/>
              <a:gd name="connsiteY33-642" fmla="*/ 1493520 h 1562100"/>
              <a:gd name="connsiteX34-643" fmla="*/ 22860 w 1059180"/>
              <a:gd name="connsiteY34-644" fmla="*/ 1531620 h 1562100"/>
              <a:gd name="connsiteX35-645" fmla="*/ 7620 w 1059180"/>
              <a:gd name="connsiteY35-646" fmla="*/ 1554480 h 1562100"/>
              <a:gd name="connsiteX36-647" fmla="*/ 0 w 1059180"/>
              <a:gd name="connsiteY36-648" fmla="*/ 1562100 h 1562100"/>
              <a:gd name="connsiteX0-649" fmla="*/ 1059180 w 1059180"/>
              <a:gd name="connsiteY0-650" fmla="*/ 0 h 1562100"/>
              <a:gd name="connsiteX1-651" fmla="*/ 861060 w 1059180"/>
              <a:gd name="connsiteY1-652" fmla="*/ 426720 h 1562100"/>
              <a:gd name="connsiteX2-653" fmla="*/ 853440 w 1059180"/>
              <a:gd name="connsiteY2-654" fmla="*/ 449580 h 1562100"/>
              <a:gd name="connsiteX3-655" fmla="*/ 830580 w 1059180"/>
              <a:gd name="connsiteY3-656" fmla="*/ 472440 h 1562100"/>
              <a:gd name="connsiteX4-657" fmla="*/ 815340 w 1059180"/>
              <a:gd name="connsiteY4-658" fmla="*/ 502920 h 1562100"/>
              <a:gd name="connsiteX5-659" fmla="*/ 792480 w 1059180"/>
              <a:gd name="connsiteY5-660" fmla="*/ 525780 h 1562100"/>
              <a:gd name="connsiteX6-661" fmla="*/ 769620 w 1059180"/>
              <a:gd name="connsiteY6-662" fmla="*/ 556260 h 1562100"/>
              <a:gd name="connsiteX7-663" fmla="*/ 739140 w 1059180"/>
              <a:gd name="connsiteY7-664" fmla="*/ 601980 h 1562100"/>
              <a:gd name="connsiteX8-665" fmla="*/ 723900 w 1059180"/>
              <a:gd name="connsiteY8-666" fmla="*/ 624840 h 1562100"/>
              <a:gd name="connsiteX9-667" fmla="*/ 701040 w 1059180"/>
              <a:gd name="connsiteY9-668" fmla="*/ 647700 h 1562100"/>
              <a:gd name="connsiteX10-669" fmla="*/ 670560 w 1059180"/>
              <a:gd name="connsiteY10-670" fmla="*/ 693420 h 1562100"/>
              <a:gd name="connsiteX11-671" fmla="*/ 624840 w 1059180"/>
              <a:gd name="connsiteY11-672" fmla="*/ 762000 h 1562100"/>
              <a:gd name="connsiteX12-673" fmla="*/ 579120 w 1059180"/>
              <a:gd name="connsiteY12-674" fmla="*/ 830580 h 1562100"/>
              <a:gd name="connsiteX13-675" fmla="*/ 563880 w 1059180"/>
              <a:gd name="connsiteY13-676" fmla="*/ 853440 h 1562100"/>
              <a:gd name="connsiteX14-677" fmla="*/ 548640 w 1059180"/>
              <a:gd name="connsiteY14-678" fmla="*/ 876300 h 1562100"/>
              <a:gd name="connsiteX15-679" fmla="*/ 510540 w 1059180"/>
              <a:gd name="connsiteY15-680" fmla="*/ 944880 h 1562100"/>
              <a:gd name="connsiteX16-681" fmla="*/ 487680 w 1059180"/>
              <a:gd name="connsiteY16-682" fmla="*/ 967740 h 1562100"/>
              <a:gd name="connsiteX17-683" fmla="*/ 472440 w 1059180"/>
              <a:gd name="connsiteY17-684" fmla="*/ 990600 h 1562100"/>
              <a:gd name="connsiteX18-685" fmla="*/ 449580 w 1059180"/>
              <a:gd name="connsiteY18-686" fmla="*/ 1021080 h 1562100"/>
              <a:gd name="connsiteX19-687" fmla="*/ 434340 w 1059180"/>
              <a:gd name="connsiteY19-688" fmla="*/ 1043940 h 1562100"/>
              <a:gd name="connsiteX20-689" fmla="*/ 411480 w 1059180"/>
              <a:gd name="connsiteY20-690" fmla="*/ 1059180 h 1562100"/>
              <a:gd name="connsiteX21-691" fmla="*/ 381000 w 1059180"/>
              <a:gd name="connsiteY21-692" fmla="*/ 1104900 h 1562100"/>
              <a:gd name="connsiteX22-693" fmla="*/ 335280 w 1059180"/>
              <a:gd name="connsiteY22-694" fmla="*/ 1135380 h 1562100"/>
              <a:gd name="connsiteX23-695" fmla="*/ 304800 w 1059180"/>
              <a:gd name="connsiteY23-696" fmla="*/ 1181100 h 1562100"/>
              <a:gd name="connsiteX24-697" fmla="*/ 281940 w 1059180"/>
              <a:gd name="connsiteY24-698" fmla="*/ 1203960 h 1562100"/>
              <a:gd name="connsiteX25-699" fmla="*/ 251460 w 1059180"/>
              <a:gd name="connsiteY25-700" fmla="*/ 1249680 h 1562100"/>
              <a:gd name="connsiteX26-701" fmla="*/ 220980 w 1059180"/>
              <a:gd name="connsiteY26-702" fmla="*/ 1295400 h 1562100"/>
              <a:gd name="connsiteX27-703" fmla="*/ 205740 w 1059180"/>
              <a:gd name="connsiteY27-704" fmla="*/ 1318260 h 1562100"/>
              <a:gd name="connsiteX28-705" fmla="*/ 182880 w 1059180"/>
              <a:gd name="connsiteY28-706" fmla="*/ 1341120 h 1562100"/>
              <a:gd name="connsiteX29-707" fmla="*/ 152400 w 1059180"/>
              <a:gd name="connsiteY29-708" fmla="*/ 1386840 h 1562100"/>
              <a:gd name="connsiteX30-709" fmla="*/ 121920 w 1059180"/>
              <a:gd name="connsiteY30-710" fmla="*/ 1432560 h 1562100"/>
              <a:gd name="connsiteX31-711" fmla="*/ 106680 w 1059180"/>
              <a:gd name="connsiteY31-712" fmla="*/ 1455420 h 1562100"/>
              <a:gd name="connsiteX32-713" fmla="*/ 60960 w 1059180"/>
              <a:gd name="connsiteY32-714" fmla="*/ 1493520 h 1562100"/>
              <a:gd name="connsiteX33-715" fmla="*/ 22860 w 1059180"/>
              <a:gd name="connsiteY33-716" fmla="*/ 1531620 h 1562100"/>
              <a:gd name="connsiteX34-717" fmla="*/ 7620 w 1059180"/>
              <a:gd name="connsiteY34-718" fmla="*/ 1554480 h 1562100"/>
              <a:gd name="connsiteX35-719" fmla="*/ 0 w 1059180"/>
              <a:gd name="connsiteY35-720" fmla="*/ 1562100 h 1562100"/>
              <a:gd name="connsiteX0-721" fmla="*/ 1059180 w 1059180"/>
              <a:gd name="connsiteY0-722" fmla="*/ 0 h 1562100"/>
              <a:gd name="connsiteX1-723" fmla="*/ 861060 w 1059180"/>
              <a:gd name="connsiteY1-724" fmla="*/ 426720 h 1562100"/>
              <a:gd name="connsiteX2-725" fmla="*/ 830580 w 1059180"/>
              <a:gd name="connsiteY2-726" fmla="*/ 472440 h 1562100"/>
              <a:gd name="connsiteX3-727" fmla="*/ 815340 w 1059180"/>
              <a:gd name="connsiteY3-728" fmla="*/ 502920 h 1562100"/>
              <a:gd name="connsiteX4-729" fmla="*/ 792480 w 1059180"/>
              <a:gd name="connsiteY4-730" fmla="*/ 525780 h 1562100"/>
              <a:gd name="connsiteX5-731" fmla="*/ 769620 w 1059180"/>
              <a:gd name="connsiteY5-732" fmla="*/ 556260 h 1562100"/>
              <a:gd name="connsiteX6-733" fmla="*/ 739140 w 1059180"/>
              <a:gd name="connsiteY6-734" fmla="*/ 601980 h 1562100"/>
              <a:gd name="connsiteX7-735" fmla="*/ 723900 w 1059180"/>
              <a:gd name="connsiteY7-736" fmla="*/ 624840 h 1562100"/>
              <a:gd name="connsiteX8-737" fmla="*/ 701040 w 1059180"/>
              <a:gd name="connsiteY8-738" fmla="*/ 647700 h 1562100"/>
              <a:gd name="connsiteX9-739" fmla="*/ 670560 w 1059180"/>
              <a:gd name="connsiteY9-740" fmla="*/ 693420 h 1562100"/>
              <a:gd name="connsiteX10-741" fmla="*/ 624840 w 1059180"/>
              <a:gd name="connsiteY10-742" fmla="*/ 762000 h 1562100"/>
              <a:gd name="connsiteX11-743" fmla="*/ 579120 w 1059180"/>
              <a:gd name="connsiteY11-744" fmla="*/ 830580 h 1562100"/>
              <a:gd name="connsiteX12-745" fmla="*/ 563880 w 1059180"/>
              <a:gd name="connsiteY12-746" fmla="*/ 853440 h 1562100"/>
              <a:gd name="connsiteX13-747" fmla="*/ 548640 w 1059180"/>
              <a:gd name="connsiteY13-748" fmla="*/ 876300 h 1562100"/>
              <a:gd name="connsiteX14-749" fmla="*/ 510540 w 1059180"/>
              <a:gd name="connsiteY14-750" fmla="*/ 944880 h 1562100"/>
              <a:gd name="connsiteX15-751" fmla="*/ 487680 w 1059180"/>
              <a:gd name="connsiteY15-752" fmla="*/ 967740 h 1562100"/>
              <a:gd name="connsiteX16-753" fmla="*/ 472440 w 1059180"/>
              <a:gd name="connsiteY16-754" fmla="*/ 990600 h 1562100"/>
              <a:gd name="connsiteX17-755" fmla="*/ 449580 w 1059180"/>
              <a:gd name="connsiteY17-756" fmla="*/ 1021080 h 1562100"/>
              <a:gd name="connsiteX18-757" fmla="*/ 434340 w 1059180"/>
              <a:gd name="connsiteY18-758" fmla="*/ 1043940 h 1562100"/>
              <a:gd name="connsiteX19-759" fmla="*/ 411480 w 1059180"/>
              <a:gd name="connsiteY19-760" fmla="*/ 1059180 h 1562100"/>
              <a:gd name="connsiteX20-761" fmla="*/ 381000 w 1059180"/>
              <a:gd name="connsiteY20-762" fmla="*/ 1104900 h 1562100"/>
              <a:gd name="connsiteX21-763" fmla="*/ 335280 w 1059180"/>
              <a:gd name="connsiteY21-764" fmla="*/ 1135380 h 1562100"/>
              <a:gd name="connsiteX22-765" fmla="*/ 304800 w 1059180"/>
              <a:gd name="connsiteY22-766" fmla="*/ 1181100 h 1562100"/>
              <a:gd name="connsiteX23-767" fmla="*/ 281940 w 1059180"/>
              <a:gd name="connsiteY23-768" fmla="*/ 1203960 h 1562100"/>
              <a:gd name="connsiteX24-769" fmla="*/ 251460 w 1059180"/>
              <a:gd name="connsiteY24-770" fmla="*/ 1249680 h 1562100"/>
              <a:gd name="connsiteX25-771" fmla="*/ 220980 w 1059180"/>
              <a:gd name="connsiteY25-772" fmla="*/ 1295400 h 1562100"/>
              <a:gd name="connsiteX26-773" fmla="*/ 205740 w 1059180"/>
              <a:gd name="connsiteY26-774" fmla="*/ 1318260 h 1562100"/>
              <a:gd name="connsiteX27-775" fmla="*/ 182880 w 1059180"/>
              <a:gd name="connsiteY27-776" fmla="*/ 1341120 h 1562100"/>
              <a:gd name="connsiteX28-777" fmla="*/ 152400 w 1059180"/>
              <a:gd name="connsiteY28-778" fmla="*/ 1386840 h 1562100"/>
              <a:gd name="connsiteX29-779" fmla="*/ 121920 w 1059180"/>
              <a:gd name="connsiteY29-780" fmla="*/ 1432560 h 1562100"/>
              <a:gd name="connsiteX30-781" fmla="*/ 106680 w 1059180"/>
              <a:gd name="connsiteY30-782" fmla="*/ 1455420 h 1562100"/>
              <a:gd name="connsiteX31-783" fmla="*/ 60960 w 1059180"/>
              <a:gd name="connsiteY31-784" fmla="*/ 1493520 h 1562100"/>
              <a:gd name="connsiteX32-785" fmla="*/ 22860 w 1059180"/>
              <a:gd name="connsiteY32-786" fmla="*/ 1531620 h 1562100"/>
              <a:gd name="connsiteX33-787" fmla="*/ 7620 w 1059180"/>
              <a:gd name="connsiteY33-788" fmla="*/ 1554480 h 1562100"/>
              <a:gd name="connsiteX34-789" fmla="*/ 0 w 1059180"/>
              <a:gd name="connsiteY34-790" fmla="*/ 1562100 h 1562100"/>
              <a:gd name="connsiteX0-791" fmla="*/ 1059180 w 1059180"/>
              <a:gd name="connsiteY0-792" fmla="*/ 0 h 1562100"/>
              <a:gd name="connsiteX1-793" fmla="*/ 830580 w 1059180"/>
              <a:gd name="connsiteY1-794" fmla="*/ 472440 h 1562100"/>
              <a:gd name="connsiteX2-795" fmla="*/ 815340 w 1059180"/>
              <a:gd name="connsiteY2-796" fmla="*/ 502920 h 1562100"/>
              <a:gd name="connsiteX3-797" fmla="*/ 792480 w 1059180"/>
              <a:gd name="connsiteY3-798" fmla="*/ 525780 h 1562100"/>
              <a:gd name="connsiteX4-799" fmla="*/ 769620 w 1059180"/>
              <a:gd name="connsiteY4-800" fmla="*/ 556260 h 1562100"/>
              <a:gd name="connsiteX5-801" fmla="*/ 739140 w 1059180"/>
              <a:gd name="connsiteY5-802" fmla="*/ 601980 h 1562100"/>
              <a:gd name="connsiteX6-803" fmla="*/ 723900 w 1059180"/>
              <a:gd name="connsiteY6-804" fmla="*/ 624840 h 1562100"/>
              <a:gd name="connsiteX7-805" fmla="*/ 701040 w 1059180"/>
              <a:gd name="connsiteY7-806" fmla="*/ 647700 h 1562100"/>
              <a:gd name="connsiteX8-807" fmla="*/ 670560 w 1059180"/>
              <a:gd name="connsiteY8-808" fmla="*/ 693420 h 1562100"/>
              <a:gd name="connsiteX9-809" fmla="*/ 624840 w 1059180"/>
              <a:gd name="connsiteY9-810" fmla="*/ 762000 h 1562100"/>
              <a:gd name="connsiteX10-811" fmla="*/ 579120 w 1059180"/>
              <a:gd name="connsiteY10-812" fmla="*/ 830580 h 1562100"/>
              <a:gd name="connsiteX11-813" fmla="*/ 563880 w 1059180"/>
              <a:gd name="connsiteY11-814" fmla="*/ 853440 h 1562100"/>
              <a:gd name="connsiteX12-815" fmla="*/ 548640 w 1059180"/>
              <a:gd name="connsiteY12-816" fmla="*/ 876300 h 1562100"/>
              <a:gd name="connsiteX13-817" fmla="*/ 510540 w 1059180"/>
              <a:gd name="connsiteY13-818" fmla="*/ 944880 h 1562100"/>
              <a:gd name="connsiteX14-819" fmla="*/ 487680 w 1059180"/>
              <a:gd name="connsiteY14-820" fmla="*/ 967740 h 1562100"/>
              <a:gd name="connsiteX15-821" fmla="*/ 472440 w 1059180"/>
              <a:gd name="connsiteY15-822" fmla="*/ 990600 h 1562100"/>
              <a:gd name="connsiteX16-823" fmla="*/ 449580 w 1059180"/>
              <a:gd name="connsiteY16-824" fmla="*/ 1021080 h 1562100"/>
              <a:gd name="connsiteX17-825" fmla="*/ 434340 w 1059180"/>
              <a:gd name="connsiteY17-826" fmla="*/ 1043940 h 1562100"/>
              <a:gd name="connsiteX18-827" fmla="*/ 411480 w 1059180"/>
              <a:gd name="connsiteY18-828" fmla="*/ 1059180 h 1562100"/>
              <a:gd name="connsiteX19-829" fmla="*/ 381000 w 1059180"/>
              <a:gd name="connsiteY19-830" fmla="*/ 1104900 h 1562100"/>
              <a:gd name="connsiteX20-831" fmla="*/ 335280 w 1059180"/>
              <a:gd name="connsiteY20-832" fmla="*/ 1135380 h 1562100"/>
              <a:gd name="connsiteX21-833" fmla="*/ 304800 w 1059180"/>
              <a:gd name="connsiteY21-834" fmla="*/ 1181100 h 1562100"/>
              <a:gd name="connsiteX22-835" fmla="*/ 281940 w 1059180"/>
              <a:gd name="connsiteY22-836" fmla="*/ 1203960 h 1562100"/>
              <a:gd name="connsiteX23-837" fmla="*/ 251460 w 1059180"/>
              <a:gd name="connsiteY23-838" fmla="*/ 1249680 h 1562100"/>
              <a:gd name="connsiteX24-839" fmla="*/ 220980 w 1059180"/>
              <a:gd name="connsiteY24-840" fmla="*/ 1295400 h 1562100"/>
              <a:gd name="connsiteX25-841" fmla="*/ 205740 w 1059180"/>
              <a:gd name="connsiteY25-842" fmla="*/ 1318260 h 1562100"/>
              <a:gd name="connsiteX26-843" fmla="*/ 182880 w 1059180"/>
              <a:gd name="connsiteY26-844" fmla="*/ 1341120 h 1562100"/>
              <a:gd name="connsiteX27-845" fmla="*/ 152400 w 1059180"/>
              <a:gd name="connsiteY27-846" fmla="*/ 1386840 h 1562100"/>
              <a:gd name="connsiteX28-847" fmla="*/ 121920 w 1059180"/>
              <a:gd name="connsiteY28-848" fmla="*/ 1432560 h 1562100"/>
              <a:gd name="connsiteX29-849" fmla="*/ 106680 w 1059180"/>
              <a:gd name="connsiteY29-850" fmla="*/ 1455420 h 1562100"/>
              <a:gd name="connsiteX30-851" fmla="*/ 60960 w 1059180"/>
              <a:gd name="connsiteY30-852" fmla="*/ 1493520 h 1562100"/>
              <a:gd name="connsiteX31-853" fmla="*/ 22860 w 1059180"/>
              <a:gd name="connsiteY31-854" fmla="*/ 1531620 h 1562100"/>
              <a:gd name="connsiteX32-855" fmla="*/ 7620 w 1059180"/>
              <a:gd name="connsiteY32-856" fmla="*/ 1554480 h 1562100"/>
              <a:gd name="connsiteX33-857" fmla="*/ 0 w 1059180"/>
              <a:gd name="connsiteY33-858" fmla="*/ 1562100 h 1562100"/>
              <a:gd name="connsiteX0-859" fmla="*/ 1059180 w 1059180"/>
              <a:gd name="connsiteY0-860" fmla="*/ 0 h 1562100"/>
              <a:gd name="connsiteX1-861" fmla="*/ 815340 w 1059180"/>
              <a:gd name="connsiteY1-862" fmla="*/ 502920 h 1562100"/>
              <a:gd name="connsiteX2-863" fmla="*/ 792480 w 1059180"/>
              <a:gd name="connsiteY2-864" fmla="*/ 525780 h 1562100"/>
              <a:gd name="connsiteX3-865" fmla="*/ 769620 w 1059180"/>
              <a:gd name="connsiteY3-866" fmla="*/ 556260 h 1562100"/>
              <a:gd name="connsiteX4-867" fmla="*/ 739140 w 1059180"/>
              <a:gd name="connsiteY4-868" fmla="*/ 601980 h 1562100"/>
              <a:gd name="connsiteX5-869" fmla="*/ 723900 w 1059180"/>
              <a:gd name="connsiteY5-870" fmla="*/ 624840 h 1562100"/>
              <a:gd name="connsiteX6-871" fmla="*/ 701040 w 1059180"/>
              <a:gd name="connsiteY6-872" fmla="*/ 647700 h 1562100"/>
              <a:gd name="connsiteX7-873" fmla="*/ 670560 w 1059180"/>
              <a:gd name="connsiteY7-874" fmla="*/ 693420 h 1562100"/>
              <a:gd name="connsiteX8-875" fmla="*/ 624840 w 1059180"/>
              <a:gd name="connsiteY8-876" fmla="*/ 762000 h 1562100"/>
              <a:gd name="connsiteX9-877" fmla="*/ 579120 w 1059180"/>
              <a:gd name="connsiteY9-878" fmla="*/ 830580 h 1562100"/>
              <a:gd name="connsiteX10-879" fmla="*/ 563880 w 1059180"/>
              <a:gd name="connsiteY10-880" fmla="*/ 853440 h 1562100"/>
              <a:gd name="connsiteX11-881" fmla="*/ 548640 w 1059180"/>
              <a:gd name="connsiteY11-882" fmla="*/ 876300 h 1562100"/>
              <a:gd name="connsiteX12-883" fmla="*/ 510540 w 1059180"/>
              <a:gd name="connsiteY12-884" fmla="*/ 944880 h 1562100"/>
              <a:gd name="connsiteX13-885" fmla="*/ 487680 w 1059180"/>
              <a:gd name="connsiteY13-886" fmla="*/ 967740 h 1562100"/>
              <a:gd name="connsiteX14-887" fmla="*/ 472440 w 1059180"/>
              <a:gd name="connsiteY14-888" fmla="*/ 990600 h 1562100"/>
              <a:gd name="connsiteX15-889" fmla="*/ 449580 w 1059180"/>
              <a:gd name="connsiteY15-890" fmla="*/ 1021080 h 1562100"/>
              <a:gd name="connsiteX16-891" fmla="*/ 434340 w 1059180"/>
              <a:gd name="connsiteY16-892" fmla="*/ 1043940 h 1562100"/>
              <a:gd name="connsiteX17-893" fmla="*/ 411480 w 1059180"/>
              <a:gd name="connsiteY17-894" fmla="*/ 1059180 h 1562100"/>
              <a:gd name="connsiteX18-895" fmla="*/ 381000 w 1059180"/>
              <a:gd name="connsiteY18-896" fmla="*/ 1104900 h 1562100"/>
              <a:gd name="connsiteX19-897" fmla="*/ 335280 w 1059180"/>
              <a:gd name="connsiteY19-898" fmla="*/ 1135380 h 1562100"/>
              <a:gd name="connsiteX20-899" fmla="*/ 304800 w 1059180"/>
              <a:gd name="connsiteY20-900" fmla="*/ 1181100 h 1562100"/>
              <a:gd name="connsiteX21-901" fmla="*/ 281940 w 1059180"/>
              <a:gd name="connsiteY21-902" fmla="*/ 1203960 h 1562100"/>
              <a:gd name="connsiteX22-903" fmla="*/ 251460 w 1059180"/>
              <a:gd name="connsiteY22-904" fmla="*/ 1249680 h 1562100"/>
              <a:gd name="connsiteX23-905" fmla="*/ 220980 w 1059180"/>
              <a:gd name="connsiteY23-906" fmla="*/ 1295400 h 1562100"/>
              <a:gd name="connsiteX24-907" fmla="*/ 205740 w 1059180"/>
              <a:gd name="connsiteY24-908" fmla="*/ 1318260 h 1562100"/>
              <a:gd name="connsiteX25-909" fmla="*/ 182880 w 1059180"/>
              <a:gd name="connsiteY25-910" fmla="*/ 1341120 h 1562100"/>
              <a:gd name="connsiteX26-911" fmla="*/ 152400 w 1059180"/>
              <a:gd name="connsiteY26-912" fmla="*/ 1386840 h 1562100"/>
              <a:gd name="connsiteX27-913" fmla="*/ 121920 w 1059180"/>
              <a:gd name="connsiteY27-914" fmla="*/ 1432560 h 1562100"/>
              <a:gd name="connsiteX28-915" fmla="*/ 106680 w 1059180"/>
              <a:gd name="connsiteY28-916" fmla="*/ 1455420 h 1562100"/>
              <a:gd name="connsiteX29-917" fmla="*/ 60960 w 1059180"/>
              <a:gd name="connsiteY29-918" fmla="*/ 1493520 h 1562100"/>
              <a:gd name="connsiteX30-919" fmla="*/ 22860 w 1059180"/>
              <a:gd name="connsiteY30-920" fmla="*/ 1531620 h 1562100"/>
              <a:gd name="connsiteX31-921" fmla="*/ 7620 w 1059180"/>
              <a:gd name="connsiteY31-922" fmla="*/ 1554480 h 1562100"/>
              <a:gd name="connsiteX32-923" fmla="*/ 0 w 1059180"/>
              <a:gd name="connsiteY32-924" fmla="*/ 1562100 h 1562100"/>
              <a:gd name="connsiteX0-925" fmla="*/ 1059180 w 1059180"/>
              <a:gd name="connsiteY0-926" fmla="*/ 0 h 1562100"/>
              <a:gd name="connsiteX1-927" fmla="*/ 815340 w 1059180"/>
              <a:gd name="connsiteY1-928" fmla="*/ 502920 h 1562100"/>
              <a:gd name="connsiteX2-929" fmla="*/ 792480 w 1059180"/>
              <a:gd name="connsiteY2-930" fmla="*/ 525780 h 1562100"/>
              <a:gd name="connsiteX3-931" fmla="*/ 769620 w 1059180"/>
              <a:gd name="connsiteY3-932" fmla="*/ 556260 h 1562100"/>
              <a:gd name="connsiteX4-933" fmla="*/ 739140 w 1059180"/>
              <a:gd name="connsiteY4-934" fmla="*/ 601980 h 1562100"/>
              <a:gd name="connsiteX5-935" fmla="*/ 723900 w 1059180"/>
              <a:gd name="connsiteY5-936" fmla="*/ 624840 h 1562100"/>
              <a:gd name="connsiteX6-937" fmla="*/ 701040 w 1059180"/>
              <a:gd name="connsiteY6-938" fmla="*/ 647700 h 1562100"/>
              <a:gd name="connsiteX7-939" fmla="*/ 670560 w 1059180"/>
              <a:gd name="connsiteY7-940" fmla="*/ 693420 h 1562100"/>
              <a:gd name="connsiteX8-941" fmla="*/ 624840 w 1059180"/>
              <a:gd name="connsiteY8-942" fmla="*/ 762000 h 1562100"/>
              <a:gd name="connsiteX9-943" fmla="*/ 579120 w 1059180"/>
              <a:gd name="connsiteY9-944" fmla="*/ 830580 h 1562100"/>
              <a:gd name="connsiteX10-945" fmla="*/ 563880 w 1059180"/>
              <a:gd name="connsiteY10-946" fmla="*/ 853440 h 1562100"/>
              <a:gd name="connsiteX11-947" fmla="*/ 548640 w 1059180"/>
              <a:gd name="connsiteY11-948" fmla="*/ 876300 h 1562100"/>
              <a:gd name="connsiteX12-949" fmla="*/ 510540 w 1059180"/>
              <a:gd name="connsiteY12-950" fmla="*/ 944880 h 1562100"/>
              <a:gd name="connsiteX13-951" fmla="*/ 487680 w 1059180"/>
              <a:gd name="connsiteY13-952" fmla="*/ 967740 h 1562100"/>
              <a:gd name="connsiteX14-953" fmla="*/ 472440 w 1059180"/>
              <a:gd name="connsiteY14-954" fmla="*/ 990600 h 1562100"/>
              <a:gd name="connsiteX15-955" fmla="*/ 449580 w 1059180"/>
              <a:gd name="connsiteY15-956" fmla="*/ 1021080 h 1562100"/>
              <a:gd name="connsiteX16-957" fmla="*/ 434340 w 1059180"/>
              <a:gd name="connsiteY16-958" fmla="*/ 1043940 h 1562100"/>
              <a:gd name="connsiteX17-959" fmla="*/ 411480 w 1059180"/>
              <a:gd name="connsiteY17-960" fmla="*/ 1059180 h 1562100"/>
              <a:gd name="connsiteX18-961" fmla="*/ 381000 w 1059180"/>
              <a:gd name="connsiteY18-962" fmla="*/ 1104900 h 1562100"/>
              <a:gd name="connsiteX19-963" fmla="*/ 335280 w 1059180"/>
              <a:gd name="connsiteY19-964" fmla="*/ 1135380 h 1562100"/>
              <a:gd name="connsiteX20-965" fmla="*/ 304800 w 1059180"/>
              <a:gd name="connsiteY20-966" fmla="*/ 1181100 h 1562100"/>
              <a:gd name="connsiteX21-967" fmla="*/ 281940 w 1059180"/>
              <a:gd name="connsiteY21-968" fmla="*/ 1203960 h 1562100"/>
              <a:gd name="connsiteX22-969" fmla="*/ 251460 w 1059180"/>
              <a:gd name="connsiteY22-970" fmla="*/ 1249680 h 1562100"/>
              <a:gd name="connsiteX23-971" fmla="*/ 220980 w 1059180"/>
              <a:gd name="connsiteY23-972" fmla="*/ 1295400 h 1562100"/>
              <a:gd name="connsiteX24-973" fmla="*/ 205740 w 1059180"/>
              <a:gd name="connsiteY24-974" fmla="*/ 1318260 h 1562100"/>
              <a:gd name="connsiteX25-975" fmla="*/ 182880 w 1059180"/>
              <a:gd name="connsiteY25-976" fmla="*/ 1341120 h 1562100"/>
              <a:gd name="connsiteX26-977" fmla="*/ 152400 w 1059180"/>
              <a:gd name="connsiteY26-978" fmla="*/ 1386840 h 1562100"/>
              <a:gd name="connsiteX27-979" fmla="*/ 121920 w 1059180"/>
              <a:gd name="connsiteY27-980" fmla="*/ 1432560 h 1562100"/>
              <a:gd name="connsiteX28-981" fmla="*/ 106680 w 1059180"/>
              <a:gd name="connsiteY28-982" fmla="*/ 1455420 h 1562100"/>
              <a:gd name="connsiteX29-983" fmla="*/ 60960 w 1059180"/>
              <a:gd name="connsiteY29-984" fmla="*/ 1493520 h 1562100"/>
              <a:gd name="connsiteX30-985" fmla="*/ 7620 w 1059180"/>
              <a:gd name="connsiteY30-986" fmla="*/ 1554480 h 1562100"/>
              <a:gd name="connsiteX31-987" fmla="*/ 0 w 1059180"/>
              <a:gd name="connsiteY31-988" fmla="*/ 1562100 h 1562100"/>
              <a:gd name="connsiteX0-989" fmla="*/ 1059180 w 1059180"/>
              <a:gd name="connsiteY0-990" fmla="*/ 0 h 1562100"/>
              <a:gd name="connsiteX1-991" fmla="*/ 815340 w 1059180"/>
              <a:gd name="connsiteY1-992" fmla="*/ 502920 h 1562100"/>
              <a:gd name="connsiteX2-993" fmla="*/ 792480 w 1059180"/>
              <a:gd name="connsiteY2-994" fmla="*/ 525780 h 1562100"/>
              <a:gd name="connsiteX3-995" fmla="*/ 769620 w 1059180"/>
              <a:gd name="connsiteY3-996" fmla="*/ 556260 h 1562100"/>
              <a:gd name="connsiteX4-997" fmla="*/ 739140 w 1059180"/>
              <a:gd name="connsiteY4-998" fmla="*/ 601980 h 1562100"/>
              <a:gd name="connsiteX5-999" fmla="*/ 723900 w 1059180"/>
              <a:gd name="connsiteY5-1000" fmla="*/ 624840 h 1562100"/>
              <a:gd name="connsiteX6-1001" fmla="*/ 701040 w 1059180"/>
              <a:gd name="connsiteY6-1002" fmla="*/ 647700 h 1562100"/>
              <a:gd name="connsiteX7-1003" fmla="*/ 670560 w 1059180"/>
              <a:gd name="connsiteY7-1004" fmla="*/ 693420 h 1562100"/>
              <a:gd name="connsiteX8-1005" fmla="*/ 624840 w 1059180"/>
              <a:gd name="connsiteY8-1006" fmla="*/ 762000 h 1562100"/>
              <a:gd name="connsiteX9-1007" fmla="*/ 579120 w 1059180"/>
              <a:gd name="connsiteY9-1008" fmla="*/ 830580 h 1562100"/>
              <a:gd name="connsiteX10-1009" fmla="*/ 563880 w 1059180"/>
              <a:gd name="connsiteY10-1010" fmla="*/ 853440 h 1562100"/>
              <a:gd name="connsiteX11-1011" fmla="*/ 548640 w 1059180"/>
              <a:gd name="connsiteY11-1012" fmla="*/ 876300 h 1562100"/>
              <a:gd name="connsiteX12-1013" fmla="*/ 510540 w 1059180"/>
              <a:gd name="connsiteY12-1014" fmla="*/ 944880 h 1562100"/>
              <a:gd name="connsiteX13-1015" fmla="*/ 487680 w 1059180"/>
              <a:gd name="connsiteY13-1016" fmla="*/ 967740 h 1562100"/>
              <a:gd name="connsiteX14-1017" fmla="*/ 472440 w 1059180"/>
              <a:gd name="connsiteY14-1018" fmla="*/ 990600 h 1562100"/>
              <a:gd name="connsiteX15-1019" fmla="*/ 449580 w 1059180"/>
              <a:gd name="connsiteY15-1020" fmla="*/ 1021080 h 1562100"/>
              <a:gd name="connsiteX16-1021" fmla="*/ 434340 w 1059180"/>
              <a:gd name="connsiteY16-1022" fmla="*/ 1043940 h 1562100"/>
              <a:gd name="connsiteX17-1023" fmla="*/ 411480 w 1059180"/>
              <a:gd name="connsiteY17-1024" fmla="*/ 1059180 h 1562100"/>
              <a:gd name="connsiteX18-1025" fmla="*/ 381000 w 1059180"/>
              <a:gd name="connsiteY18-1026" fmla="*/ 1104900 h 1562100"/>
              <a:gd name="connsiteX19-1027" fmla="*/ 335280 w 1059180"/>
              <a:gd name="connsiteY19-1028" fmla="*/ 1135380 h 1562100"/>
              <a:gd name="connsiteX20-1029" fmla="*/ 304800 w 1059180"/>
              <a:gd name="connsiteY20-1030" fmla="*/ 1181100 h 1562100"/>
              <a:gd name="connsiteX21-1031" fmla="*/ 281940 w 1059180"/>
              <a:gd name="connsiteY21-1032" fmla="*/ 1203960 h 1562100"/>
              <a:gd name="connsiteX22-1033" fmla="*/ 251460 w 1059180"/>
              <a:gd name="connsiteY22-1034" fmla="*/ 1249680 h 1562100"/>
              <a:gd name="connsiteX23-1035" fmla="*/ 220980 w 1059180"/>
              <a:gd name="connsiteY23-1036" fmla="*/ 1295400 h 1562100"/>
              <a:gd name="connsiteX24-1037" fmla="*/ 205740 w 1059180"/>
              <a:gd name="connsiteY24-1038" fmla="*/ 1318260 h 1562100"/>
              <a:gd name="connsiteX25-1039" fmla="*/ 182880 w 1059180"/>
              <a:gd name="connsiteY25-1040" fmla="*/ 1341120 h 1562100"/>
              <a:gd name="connsiteX26-1041" fmla="*/ 152400 w 1059180"/>
              <a:gd name="connsiteY26-1042" fmla="*/ 1386840 h 1562100"/>
              <a:gd name="connsiteX27-1043" fmla="*/ 121920 w 1059180"/>
              <a:gd name="connsiteY27-1044" fmla="*/ 1432560 h 1562100"/>
              <a:gd name="connsiteX28-1045" fmla="*/ 106680 w 1059180"/>
              <a:gd name="connsiteY28-1046" fmla="*/ 1455420 h 1562100"/>
              <a:gd name="connsiteX29-1047" fmla="*/ 7620 w 1059180"/>
              <a:gd name="connsiteY29-1048" fmla="*/ 1554480 h 1562100"/>
              <a:gd name="connsiteX30-1049" fmla="*/ 0 w 1059180"/>
              <a:gd name="connsiteY30-1050" fmla="*/ 1562100 h 1562100"/>
              <a:gd name="connsiteX0-1051" fmla="*/ 1062297 w 1062297"/>
              <a:gd name="connsiteY0-1052" fmla="*/ 0 h 1565760"/>
              <a:gd name="connsiteX1-1053" fmla="*/ 818457 w 1062297"/>
              <a:gd name="connsiteY1-1054" fmla="*/ 502920 h 1565760"/>
              <a:gd name="connsiteX2-1055" fmla="*/ 795597 w 1062297"/>
              <a:gd name="connsiteY2-1056" fmla="*/ 525780 h 1565760"/>
              <a:gd name="connsiteX3-1057" fmla="*/ 772737 w 1062297"/>
              <a:gd name="connsiteY3-1058" fmla="*/ 556260 h 1565760"/>
              <a:gd name="connsiteX4-1059" fmla="*/ 742257 w 1062297"/>
              <a:gd name="connsiteY4-1060" fmla="*/ 601980 h 1565760"/>
              <a:gd name="connsiteX5-1061" fmla="*/ 727017 w 1062297"/>
              <a:gd name="connsiteY5-1062" fmla="*/ 624840 h 1565760"/>
              <a:gd name="connsiteX6-1063" fmla="*/ 704157 w 1062297"/>
              <a:gd name="connsiteY6-1064" fmla="*/ 647700 h 1565760"/>
              <a:gd name="connsiteX7-1065" fmla="*/ 673677 w 1062297"/>
              <a:gd name="connsiteY7-1066" fmla="*/ 693420 h 1565760"/>
              <a:gd name="connsiteX8-1067" fmla="*/ 627957 w 1062297"/>
              <a:gd name="connsiteY8-1068" fmla="*/ 762000 h 1565760"/>
              <a:gd name="connsiteX9-1069" fmla="*/ 582237 w 1062297"/>
              <a:gd name="connsiteY9-1070" fmla="*/ 830580 h 1565760"/>
              <a:gd name="connsiteX10-1071" fmla="*/ 566997 w 1062297"/>
              <a:gd name="connsiteY10-1072" fmla="*/ 853440 h 1565760"/>
              <a:gd name="connsiteX11-1073" fmla="*/ 551757 w 1062297"/>
              <a:gd name="connsiteY11-1074" fmla="*/ 876300 h 1565760"/>
              <a:gd name="connsiteX12-1075" fmla="*/ 513657 w 1062297"/>
              <a:gd name="connsiteY12-1076" fmla="*/ 944880 h 1565760"/>
              <a:gd name="connsiteX13-1077" fmla="*/ 490797 w 1062297"/>
              <a:gd name="connsiteY13-1078" fmla="*/ 967740 h 1565760"/>
              <a:gd name="connsiteX14-1079" fmla="*/ 475557 w 1062297"/>
              <a:gd name="connsiteY14-1080" fmla="*/ 990600 h 1565760"/>
              <a:gd name="connsiteX15-1081" fmla="*/ 452697 w 1062297"/>
              <a:gd name="connsiteY15-1082" fmla="*/ 1021080 h 1565760"/>
              <a:gd name="connsiteX16-1083" fmla="*/ 437457 w 1062297"/>
              <a:gd name="connsiteY16-1084" fmla="*/ 1043940 h 1565760"/>
              <a:gd name="connsiteX17-1085" fmla="*/ 414597 w 1062297"/>
              <a:gd name="connsiteY17-1086" fmla="*/ 1059180 h 1565760"/>
              <a:gd name="connsiteX18-1087" fmla="*/ 384117 w 1062297"/>
              <a:gd name="connsiteY18-1088" fmla="*/ 1104900 h 1565760"/>
              <a:gd name="connsiteX19-1089" fmla="*/ 338397 w 1062297"/>
              <a:gd name="connsiteY19-1090" fmla="*/ 1135380 h 1565760"/>
              <a:gd name="connsiteX20-1091" fmla="*/ 307917 w 1062297"/>
              <a:gd name="connsiteY20-1092" fmla="*/ 1181100 h 1565760"/>
              <a:gd name="connsiteX21-1093" fmla="*/ 285057 w 1062297"/>
              <a:gd name="connsiteY21-1094" fmla="*/ 1203960 h 1565760"/>
              <a:gd name="connsiteX22-1095" fmla="*/ 254577 w 1062297"/>
              <a:gd name="connsiteY22-1096" fmla="*/ 1249680 h 1565760"/>
              <a:gd name="connsiteX23-1097" fmla="*/ 224097 w 1062297"/>
              <a:gd name="connsiteY23-1098" fmla="*/ 1295400 h 1565760"/>
              <a:gd name="connsiteX24-1099" fmla="*/ 208857 w 1062297"/>
              <a:gd name="connsiteY24-1100" fmla="*/ 1318260 h 1565760"/>
              <a:gd name="connsiteX25-1101" fmla="*/ 185997 w 1062297"/>
              <a:gd name="connsiteY25-1102" fmla="*/ 1341120 h 1565760"/>
              <a:gd name="connsiteX26-1103" fmla="*/ 155517 w 1062297"/>
              <a:gd name="connsiteY26-1104" fmla="*/ 1386840 h 1565760"/>
              <a:gd name="connsiteX27-1105" fmla="*/ 125037 w 1062297"/>
              <a:gd name="connsiteY27-1106" fmla="*/ 1432560 h 1565760"/>
              <a:gd name="connsiteX28-1107" fmla="*/ 10737 w 1062297"/>
              <a:gd name="connsiteY28-1108" fmla="*/ 1554480 h 1565760"/>
              <a:gd name="connsiteX29-1109" fmla="*/ 3117 w 1062297"/>
              <a:gd name="connsiteY29-1110" fmla="*/ 1562100 h 1565760"/>
              <a:gd name="connsiteX0-1111" fmla="*/ 1064485 w 1064485"/>
              <a:gd name="connsiteY0-1112" fmla="*/ 0 h 1569064"/>
              <a:gd name="connsiteX1-1113" fmla="*/ 820645 w 1064485"/>
              <a:gd name="connsiteY1-1114" fmla="*/ 502920 h 1569064"/>
              <a:gd name="connsiteX2-1115" fmla="*/ 797785 w 1064485"/>
              <a:gd name="connsiteY2-1116" fmla="*/ 525780 h 1569064"/>
              <a:gd name="connsiteX3-1117" fmla="*/ 774925 w 1064485"/>
              <a:gd name="connsiteY3-1118" fmla="*/ 556260 h 1569064"/>
              <a:gd name="connsiteX4-1119" fmla="*/ 744445 w 1064485"/>
              <a:gd name="connsiteY4-1120" fmla="*/ 601980 h 1569064"/>
              <a:gd name="connsiteX5-1121" fmla="*/ 729205 w 1064485"/>
              <a:gd name="connsiteY5-1122" fmla="*/ 624840 h 1569064"/>
              <a:gd name="connsiteX6-1123" fmla="*/ 706345 w 1064485"/>
              <a:gd name="connsiteY6-1124" fmla="*/ 647700 h 1569064"/>
              <a:gd name="connsiteX7-1125" fmla="*/ 675865 w 1064485"/>
              <a:gd name="connsiteY7-1126" fmla="*/ 693420 h 1569064"/>
              <a:gd name="connsiteX8-1127" fmla="*/ 630145 w 1064485"/>
              <a:gd name="connsiteY8-1128" fmla="*/ 762000 h 1569064"/>
              <a:gd name="connsiteX9-1129" fmla="*/ 584425 w 1064485"/>
              <a:gd name="connsiteY9-1130" fmla="*/ 830580 h 1569064"/>
              <a:gd name="connsiteX10-1131" fmla="*/ 569185 w 1064485"/>
              <a:gd name="connsiteY10-1132" fmla="*/ 853440 h 1569064"/>
              <a:gd name="connsiteX11-1133" fmla="*/ 553945 w 1064485"/>
              <a:gd name="connsiteY11-1134" fmla="*/ 876300 h 1569064"/>
              <a:gd name="connsiteX12-1135" fmla="*/ 515845 w 1064485"/>
              <a:gd name="connsiteY12-1136" fmla="*/ 944880 h 1569064"/>
              <a:gd name="connsiteX13-1137" fmla="*/ 492985 w 1064485"/>
              <a:gd name="connsiteY13-1138" fmla="*/ 967740 h 1569064"/>
              <a:gd name="connsiteX14-1139" fmla="*/ 477745 w 1064485"/>
              <a:gd name="connsiteY14-1140" fmla="*/ 990600 h 1569064"/>
              <a:gd name="connsiteX15-1141" fmla="*/ 454885 w 1064485"/>
              <a:gd name="connsiteY15-1142" fmla="*/ 1021080 h 1569064"/>
              <a:gd name="connsiteX16-1143" fmla="*/ 439645 w 1064485"/>
              <a:gd name="connsiteY16-1144" fmla="*/ 1043940 h 1569064"/>
              <a:gd name="connsiteX17-1145" fmla="*/ 416785 w 1064485"/>
              <a:gd name="connsiteY17-1146" fmla="*/ 1059180 h 1569064"/>
              <a:gd name="connsiteX18-1147" fmla="*/ 386305 w 1064485"/>
              <a:gd name="connsiteY18-1148" fmla="*/ 1104900 h 1569064"/>
              <a:gd name="connsiteX19-1149" fmla="*/ 340585 w 1064485"/>
              <a:gd name="connsiteY19-1150" fmla="*/ 1135380 h 1569064"/>
              <a:gd name="connsiteX20-1151" fmla="*/ 310105 w 1064485"/>
              <a:gd name="connsiteY20-1152" fmla="*/ 1181100 h 1569064"/>
              <a:gd name="connsiteX21-1153" fmla="*/ 287245 w 1064485"/>
              <a:gd name="connsiteY21-1154" fmla="*/ 1203960 h 1569064"/>
              <a:gd name="connsiteX22-1155" fmla="*/ 256765 w 1064485"/>
              <a:gd name="connsiteY22-1156" fmla="*/ 1249680 h 1569064"/>
              <a:gd name="connsiteX23-1157" fmla="*/ 226285 w 1064485"/>
              <a:gd name="connsiteY23-1158" fmla="*/ 1295400 h 1569064"/>
              <a:gd name="connsiteX24-1159" fmla="*/ 211045 w 1064485"/>
              <a:gd name="connsiteY24-1160" fmla="*/ 1318260 h 1569064"/>
              <a:gd name="connsiteX25-1161" fmla="*/ 188185 w 1064485"/>
              <a:gd name="connsiteY25-1162" fmla="*/ 1341120 h 1569064"/>
              <a:gd name="connsiteX26-1163" fmla="*/ 157705 w 1064485"/>
              <a:gd name="connsiteY26-1164" fmla="*/ 1386840 h 1569064"/>
              <a:gd name="connsiteX27-1165" fmla="*/ 12925 w 1064485"/>
              <a:gd name="connsiteY27-1166" fmla="*/ 1554480 h 1569064"/>
              <a:gd name="connsiteX28-1167" fmla="*/ 5305 w 1064485"/>
              <a:gd name="connsiteY28-1168" fmla="*/ 1562100 h 1569064"/>
              <a:gd name="connsiteX0-1169" fmla="*/ 1066699 w 1066699"/>
              <a:gd name="connsiteY0-1170" fmla="*/ 0 h 1572406"/>
              <a:gd name="connsiteX1-1171" fmla="*/ 822859 w 1066699"/>
              <a:gd name="connsiteY1-1172" fmla="*/ 502920 h 1572406"/>
              <a:gd name="connsiteX2-1173" fmla="*/ 799999 w 1066699"/>
              <a:gd name="connsiteY2-1174" fmla="*/ 525780 h 1572406"/>
              <a:gd name="connsiteX3-1175" fmla="*/ 777139 w 1066699"/>
              <a:gd name="connsiteY3-1176" fmla="*/ 556260 h 1572406"/>
              <a:gd name="connsiteX4-1177" fmla="*/ 746659 w 1066699"/>
              <a:gd name="connsiteY4-1178" fmla="*/ 601980 h 1572406"/>
              <a:gd name="connsiteX5-1179" fmla="*/ 731419 w 1066699"/>
              <a:gd name="connsiteY5-1180" fmla="*/ 624840 h 1572406"/>
              <a:gd name="connsiteX6-1181" fmla="*/ 708559 w 1066699"/>
              <a:gd name="connsiteY6-1182" fmla="*/ 647700 h 1572406"/>
              <a:gd name="connsiteX7-1183" fmla="*/ 678079 w 1066699"/>
              <a:gd name="connsiteY7-1184" fmla="*/ 693420 h 1572406"/>
              <a:gd name="connsiteX8-1185" fmla="*/ 632359 w 1066699"/>
              <a:gd name="connsiteY8-1186" fmla="*/ 762000 h 1572406"/>
              <a:gd name="connsiteX9-1187" fmla="*/ 586639 w 1066699"/>
              <a:gd name="connsiteY9-1188" fmla="*/ 830580 h 1572406"/>
              <a:gd name="connsiteX10-1189" fmla="*/ 571399 w 1066699"/>
              <a:gd name="connsiteY10-1190" fmla="*/ 853440 h 1572406"/>
              <a:gd name="connsiteX11-1191" fmla="*/ 556159 w 1066699"/>
              <a:gd name="connsiteY11-1192" fmla="*/ 876300 h 1572406"/>
              <a:gd name="connsiteX12-1193" fmla="*/ 518059 w 1066699"/>
              <a:gd name="connsiteY12-1194" fmla="*/ 944880 h 1572406"/>
              <a:gd name="connsiteX13-1195" fmla="*/ 495199 w 1066699"/>
              <a:gd name="connsiteY13-1196" fmla="*/ 967740 h 1572406"/>
              <a:gd name="connsiteX14-1197" fmla="*/ 479959 w 1066699"/>
              <a:gd name="connsiteY14-1198" fmla="*/ 990600 h 1572406"/>
              <a:gd name="connsiteX15-1199" fmla="*/ 457099 w 1066699"/>
              <a:gd name="connsiteY15-1200" fmla="*/ 1021080 h 1572406"/>
              <a:gd name="connsiteX16-1201" fmla="*/ 441859 w 1066699"/>
              <a:gd name="connsiteY16-1202" fmla="*/ 1043940 h 1572406"/>
              <a:gd name="connsiteX17-1203" fmla="*/ 418999 w 1066699"/>
              <a:gd name="connsiteY17-1204" fmla="*/ 1059180 h 1572406"/>
              <a:gd name="connsiteX18-1205" fmla="*/ 388519 w 1066699"/>
              <a:gd name="connsiteY18-1206" fmla="*/ 1104900 h 1572406"/>
              <a:gd name="connsiteX19-1207" fmla="*/ 342799 w 1066699"/>
              <a:gd name="connsiteY19-1208" fmla="*/ 1135380 h 1572406"/>
              <a:gd name="connsiteX20-1209" fmla="*/ 312319 w 1066699"/>
              <a:gd name="connsiteY20-1210" fmla="*/ 1181100 h 1572406"/>
              <a:gd name="connsiteX21-1211" fmla="*/ 289459 w 1066699"/>
              <a:gd name="connsiteY21-1212" fmla="*/ 1203960 h 1572406"/>
              <a:gd name="connsiteX22-1213" fmla="*/ 258979 w 1066699"/>
              <a:gd name="connsiteY22-1214" fmla="*/ 1249680 h 1572406"/>
              <a:gd name="connsiteX23-1215" fmla="*/ 228499 w 1066699"/>
              <a:gd name="connsiteY23-1216" fmla="*/ 1295400 h 1572406"/>
              <a:gd name="connsiteX24-1217" fmla="*/ 213259 w 1066699"/>
              <a:gd name="connsiteY24-1218" fmla="*/ 1318260 h 1572406"/>
              <a:gd name="connsiteX25-1219" fmla="*/ 190399 w 1066699"/>
              <a:gd name="connsiteY25-1220" fmla="*/ 1341120 h 1572406"/>
              <a:gd name="connsiteX26-1221" fmla="*/ 15139 w 1066699"/>
              <a:gd name="connsiteY26-1222" fmla="*/ 1554480 h 1572406"/>
              <a:gd name="connsiteX27-1223" fmla="*/ 7519 w 1066699"/>
              <a:gd name="connsiteY27-1224" fmla="*/ 1562100 h 1572406"/>
              <a:gd name="connsiteX0-1225" fmla="*/ 1068370 w 1068370"/>
              <a:gd name="connsiteY0-1226" fmla="*/ 0 h 1574084"/>
              <a:gd name="connsiteX1-1227" fmla="*/ 824530 w 1068370"/>
              <a:gd name="connsiteY1-1228" fmla="*/ 502920 h 1574084"/>
              <a:gd name="connsiteX2-1229" fmla="*/ 801670 w 1068370"/>
              <a:gd name="connsiteY2-1230" fmla="*/ 525780 h 1574084"/>
              <a:gd name="connsiteX3-1231" fmla="*/ 778810 w 1068370"/>
              <a:gd name="connsiteY3-1232" fmla="*/ 556260 h 1574084"/>
              <a:gd name="connsiteX4-1233" fmla="*/ 748330 w 1068370"/>
              <a:gd name="connsiteY4-1234" fmla="*/ 601980 h 1574084"/>
              <a:gd name="connsiteX5-1235" fmla="*/ 733090 w 1068370"/>
              <a:gd name="connsiteY5-1236" fmla="*/ 624840 h 1574084"/>
              <a:gd name="connsiteX6-1237" fmla="*/ 710230 w 1068370"/>
              <a:gd name="connsiteY6-1238" fmla="*/ 647700 h 1574084"/>
              <a:gd name="connsiteX7-1239" fmla="*/ 679750 w 1068370"/>
              <a:gd name="connsiteY7-1240" fmla="*/ 693420 h 1574084"/>
              <a:gd name="connsiteX8-1241" fmla="*/ 634030 w 1068370"/>
              <a:gd name="connsiteY8-1242" fmla="*/ 762000 h 1574084"/>
              <a:gd name="connsiteX9-1243" fmla="*/ 588310 w 1068370"/>
              <a:gd name="connsiteY9-1244" fmla="*/ 830580 h 1574084"/>
              <a:gd name="connsiteX10-1245" fmla="*/ 573070 w 1068370"/>
              <a:gd name="connsiteY10-1246" fmla="*/ 853440 h 1574084"/>
              <a:gd name="connsiteX11-1247" fmla="*/ 557830 w 1068370"/>
              <a:gd name="connsiteY11-1248" fmla="*/ 876300 h 1574084"/>
              <a:gd name="connsiteX12-1249" fmla="*/ 519730 w 1068370"/>
              <a:gd name="connsiteY12-1250" fmla="*/ 944880 h 1574084"/>
              <a:gd name="connsiteX13-1251" fmla="*/ 496870 w 1068370"/>
              <a:gd name="connsiteY13-1252" fmla="*/ 967740 h 1574084"/>
              <a:gd name="connsiteX14-1253" fmla="*/ 481630 w 1068370"/>
              <a:gd name="connsiteY14-1254" fmla="*/ 990600 h 1574084"/>
              <a:gd name="connsiteX15-1255" fmla="*/ 458770 w 1068370"/>
              <a:gd name="connsiteY15-1256" fmla="*/ 1021080 h 1574084"/>
              <a:gd name="connsiteX16-1257" fmla="*/ 443530 w 1068370"/>
              <a:gd name="connsiteY16-1258" fmla="*/ 1043940 h 1574084"/>
              <a:gd name="connsiteX17-1259" fmla="*/ 420670 w 1068370"/>
              <a:gd name="connsiteY17-1260" fmla="*/ 1059180 h 1574084"/>
              <a:gd name="connsiteX18-1261" fmla="*/ 390190 w 1068370"/>
              <a:gd name="connsiteY18-1262" fmla="*/ 1104900 h 1574084"/>
              <a:gd name="connsiteX19-1263" fmla="*/ 344470 w 1068370"/>
              <a:gd name="connsiteY19-1264" fmla="*/ 1135380 h 1574084"/>
              <a:gd name="connsiteX20-1265" fmla="*/ 313990 w 1068370"/>
              <a:gd name="connsiteY20-1266" fmla="*/ 1181100 h 1574084"/>
              <a:gd name="connsiteX21-1267" fmla="*/ 291130 w 1068370"/>
              <a:gd name="connsiteY21-1268" fmla="*/ 1203960 h 1574084"/>
              <a:gd name="connsiteX22-1269" fmla="*/ 260650 w 1068370"/>
              <a:gd name="connsiteY22-1270" fmla="*/ 1249680 h 1574084"/>
              <a:gd name="connsiteX23-1271" fmla="*/ 230170 w 1068370"/>
              <a:gd name="connsiteY23-1272" fmla="*/ 1295400 h 1574084"/>
              <a:gd name="connsiteX24-1273" fmla="*/ 214930 w 1068370"/>
              <a:gd name="connsiteY24-1274" fmla="*/ 1318260 h 1574084"/>
              <a:gd name="connsiteX25-1275" fmla="*/ 16810 w 1068370"/>
              <a:gd name="connsiteY25-1276" fmla="*/ 1554480 h 1574084"/>
              <a:gd name="connsiteX26-1277" fmla="*/ 9190 w 1068370"/>
              <a:gd name="connsiteY26-1278" fmla="*/ 1562100 h 1574084"/>
              <a:gd name="connsiteX0-1279" fmla="*/ 1069486 w 1069486"/>
              <a:gd name="connsiteY0-1280" fmla="*/ 0 h 1575765"/>
              <a:gd name="connsiteX1-1281" fmla="*/ 825646 w 1069486"/>
              <a:gd name="connsiteY1-1282" fmla="*/ 502920 h 1575765"/>
              <a:gd name="connsiteX2-1283" fmla="*/ 802786 w 1069486"/>
              <a:gd name="connsiteY2-1284" fmla="*/ 525780 h 1575765"/>
              <a:gd name="connsiteX3-1285" fmla="*/ 779926 w 1069486"/>
              <a:gd name="connsiteY3-1286" fmla="*/ 556260 h 1575765"/>
              <a:gd name="connsiteX4-1287" fmla="*/ 749446 w 1069486"/>
              <a:gd name="connsiteY4-1288" fmla="*/ 601980 h 1575765"/>
              <a:gd name="connsiteX5-1289" fmla="*/ 734206 w 1069486"/>
              <a:gd name="connsiteY5-1290" fmla="*/ 624840 h 1575765"/>
              <a:gd name="connsiteX6-1291" fmla="*/ 711346 w 1069486"/>
              <a:gd name="connsiteY6-1292" fmla="*/ 647700 h 1575765"/>
              <a:gd name="connsiteX7-1293" fmla="*/ 680866 w 1069486"/>
              <a:gd name="connsiteY7-1294" fmla="*/ 693420 h 1575765"/>
              <a:gd name="connsiteX8-1295" fmla="*/ 635146 w 1069486"/>
              <a:gd name="connsiteY8-1296" fmla="*/ 762000 h 1575765"/>
              <a:gd name="connsiteX9-1297" fmla="*/ 589426 w 1069486"/>
              <a:gd name="connsiteY9-1298" fmla="*/ 830580 h 1575765"/>
              <a:gd name="connsiteX10-1299" fmla="*/ 574186 w 1069486"/>
              <a:gd name="connsiteY10-1300" fmla="*/ 853440 h 1575765"/>
              <a:gd name="connsiteX11-1301" fmla="*/ 558946 w 1069486"/>
              <a:gd name="connsiteY11-1302" fmla="*/ 876300 h 1575765"/>
              <a:gd name="connsiteX12-1303" fmla="*/ 520846 w 1069486"/>
              <a:gd name="connsiteY12-1304" fmla="*/ 944880 h 1575765"/>
              <a:gd name="connsiteX13-1305" fmla="*/ 497986 w 1069486"/>
              <a:gd name="connsiteY13-1306" fmla="*/ 967740 h 1575765"/>
              <a:gd name="connsiteX14-1307" fmla="*/ 482746 w 1069486"/>
              <a:gd name="connsiteY14-1308" fmla="*/ 990600 h 1575765"/>
              <a:gd name="connsiteX15-1309" fmla="*/ 459886 w 1069486"/>
              <a:gd name="connsiteY15-1310" fmla="*/ 1021080 h 1575765"/>
              <a:gd name="connsiteX16-1311" fmla="*/ 444646 w 1069486"/>
              <a:gd name="connsiteY16-1312" fmla="*/ 1043940 h 1575765"/>
              <a:gd name="connsiteX17-1313" fmla="*/ 421786 w 1069486"/>
              <a:gd name="connsiteY17-1314" fmla="*/ 1059180 h 1575765"/>
              <a:gd name="connsiteX18-1315" fmla="*/ 391306 w 1069486"/>
              <a:gd name="connsiteY18-1316" fmla="*/ 1104900 h 1575765"/>
              <a:gd name="connsiteX19-1317" fmla="*/ 345586 w 1069486"/>
              <a:gd name="connsiteY19-1318" fmla="*/ 1135380 h 1575765"/>
              <a:gd name="connsiteX20-1319" fmla="*/ 315106 w 1069486"/>
              <a:gd name="connsiteY20-1320" fmla="*/ 1181100 h 1575765"/>
              <a:gd name="connsiteX21-1321" fmla="*/ 292246 w 1069486"/>
              <a:gd name="connsiteY21-1322" fmla="*/ 1203960 h 1575765"/>
              <a:gd name="connsiteX22-1323" fmla="*/ 261766 w 1069486"/>
              <a:gd name="connsiteY22-1324" fmla="*/ 1249680 h 1575765"/>
              <a:gd name="connsiteX23-1325" fmla="*/ 231286 w 1069486"/>
              <a:gd name="connsiteY23-1326" fmla="*/ 1295400 h 1575765"/>
              <a:gd name="connsiteX24-1327" fmla="*/ 17926 w 1069486"/>
              <a:gd name="connsiteY24-1328" fmla="*/ 1554480 h 1575765"/>
              <a:gd name="connsiteX25-1329" fmla="*/ 10306 w 1069486"/>
              <a:gd name="connsiteY25-1330" fmla="*/ 1562100 h 1575765"/>
              <a:gd name="connsiteX0-1331" fmla="*/ 1071724 w 1071724"/>
              <a:gd name="connsiteY0-1332" fmla="*/ 0 h 1579133"/>
              <a:gd name="connsiteX1-1333" fmla="*/ 827884 w 1071724"/>
              <a:gd name="connsiteY1-1334" fmla="*/ 502920 h 1579133"/>
              <a:gd name="connsiteX2-1335" fmla="*/ 805024 w 1071724"/>
              <a:gd name="connsiteY2-1336" fmla="*/ 525780 h 1579133"/>
              <a:gd name="connsiteX3-1337" fmla="*/ 782164 w 1071724"/>
              <a:gd name="connsiteY3-1338" fmla="*/ 556260 h 1579133"/>
              <a:gd name="connsiteX4-1339" fmla="*/ 751684 w 1071724"/>
              <a:gd name="connsiteY4-1340" fmla="*/ 601980 h 1579133"/>
              <a:gd name="connsiteX5-1341" fmla="*/ 736444 w 1071724"/>
              <a:gd name="connsiteY5-1342" fmla="*/ 624840 h 1579133"/>
              <a:gd name="connsiteX6-1343" fmla="*/ 713584 w 1071724"/>
              <a:gd name="connsiteY6-1344" fmla="*/ 647700 h 1579133"/>
              <a:gd name="connsiteX7-1345" fmla="*/ 683104 w 1071724"/>
              <a:gd name="connsiteY7-1346" fmla="*/ 693420 h 1579133"/>
              <a:gd name="connsiteX8-1347" fmla="*/ 637384 w 1071724"/>
              <a:gd name="connsiteY8-1348" fmla="*/ 762000 h 1579133"/>
              <a:gd name="connsiteX9-1349" fmla="*/ 591664 w 1071724"/>
              <a:gd name="connsiteY9-1350" fmla="*/ 830580 h 1579133"/>
              <a:gd name="connsiteX10-1351" fmla="*/ 576424 w 1071724"/>
              <a:gd name="connsiteY10-1352" fmla="*/ 853440 h 1579133"/>
              <a:gd name="connsiteX11-1353" fmla="*/ 561184 w 1071724"/>
              <a:gd name="connsiteY11-1354" fmla="*/ 876300 h 1579133"/>
              <a:gd name="connsiteX12-1355" fmla="*/ 523084 w 1071724"/>
              <a:gd name="connsiteY12-1356" fmla="*/ 944880 h 1579133"/>
              <a:gd name="connsiteX13-1357" fmla="*/ 500224 w 1071724"/>
              <a:gd name="connsiteY13-1358" fmla="*/ 967740 h 1579133"/>
              <a:gd name="connsiteX14-1359" fmla="*/ 484984 w 1071724"/>
              <a:gd name="connsiteY14-1360" fmla="*/ 990600 h 1579133"/>
              <a:gd name="connsiteX15-1361" fmla="*/ 462124 w 1071724"/>
              <a:gd name="connsiteY15-1362" fmla="*/ 1021080 h 1579133"/>
              <a:gd name="connsiteX16-1363" fmla="*/ 446884 w 1071724"/>
              <a:gd name="connsiteY16-1364" fmla="*/ 1043940 h 1579133"/>
              <a:gd name="connsiteX17-1365" fmla="*/ 424024 w 1071724"/>
              <a:gd name="connsiteY17-1366" fmla="*/ 1059180 h 1579133"/>
              <a:gd name="connsiteX18-1367" fmla="*/ 393544 w 1071724"/>
              <a:gd name="connsiteY18-1368" fmla="*/ 1104900 h 1579133"/>
              <a:gd name="connsiteX19-1369" fmla="*/ 347824 w 1071724"/>
              <a:gd name="connsiteY19-1370" fmla="*/ 1135380 h 1579133"/>
              <a:gd name="connsiteX20-1371" fmla="*/ 317344 w 1071724"/>
              <a:gd name="connsiteY20-1372" fmla="*/ 1181100 h 1579133"/>
              <a:gd name="connsiteX21-1373" fmla="*/ 294484 w 1071724"/>
              <a:gd name="connsiteY21-1374" fmla="*/ 1203960 h 1579133"/>
              <a:gd name="connsiteX22-1375" fmla="*/ 264004 w 1071724"/>
              <a:gd name="connsiteY22-1376" fmla="*/ 1249680 h 1579133"/>
              <a:gd name="connsiteX23-1377" fmla="*/ 20174 w 1071724"/>
              <a:gd name="connsiteY23-1378" fmla="*/ 1554480 h 1579133"/>
              <a:gd name="connsiteX24-1379" fmla="*/ 12544 w 1071724"/>
              <a:gd name="connsiteY24-1380" fmla="*/ 1562100 h 1579133"/>
              <a:gd name="connsiteX0-1381" fmla="*/ 1073967 w 1073967"/>
              <a:gd name="connsiteY0-1382" fmla="*/ 0 h 1582506"/>
              <a:gd name="connsiteX1-1383" fmla="*/ 830127 w 1073967"/>
              <a:gd name="connsiteY1-1384" fmla="*/ 502920 h 1582506"/>
              <a:gd name="connsiteX2-1385" fmla="*/ 807267 w 1073967"/>
              <a:gd name="connsiteY2-1386" fmla="*/ 525780 h 1582506"/>
              <a:gd name="connsiteX3-1387" fmla="*/ 784407 w 1073967"/>
              <a:gd name="connsiteY3-1388" fmla="*/ 556260 h 1582506"/>
              <a:gd name="connsiteX4-1389" fmla="*/ 753927 w 1073967"/>
              <a:gd name="connsiteY4-1390" fmla="*/ 601980 h 1582506"/>
              <a:gd name="connsiteX5-1391" fmla="*/ 738687 w 1073967"/>
              <a:gd name="connsiteY5-1392" fmla="*/ 624840 h 1582506"/>
              <a:gd name="connsiteX6-1393" fmla="*/ 715827 w 1073967"/>
              <a:gd name="connsiteY6-1394" fmla="*/ 647700 h 1582506"/>
              <a:gd name="connsiteX7-1395" fmla="*/ 685347 w 1073967"/>
              <a:gd name="connsiteY7-1396" fmla="*/ 693420 h 1582506"/>
              <a:gd name="connsiteX8-1397" fmla="*/ 639627 w 1073967"/>
              <a:gd name="connsiteY8-1398" fmla="*/ 762000 h 1582506"/>
              <a:gd name="connsiteX9-1399" fmla="*/ 593907 w 1073967"/>
              <a:gd name="connsiteY9-1400" fmla="*/ 830580 h 1582506"/>
              <a:gd name="connsiteX10-1401" fmla="*/ 578667 w 1073967"/>
              <a:gd name="connsiteY10-1402" fmla="*/ 853440 h 1582506"/>
              <a:gd name="connsiteX11-1403" fmla="*/ 563427 w 1073967"/>
              <a:gd name="connsiteY11-1404" fmla="*/ 876300 h 1582506"/>
              <a:gd name="connsiteX12-1405" fmla="*/ 525327 w 1073967"/>
              <a:gd name="connsiteY12-1406" fmla="*/ 944880 h 1582506"/>
              <a:gd name="connsiteX13-1407" fmla="*/ 502467 w 1073967"/>
              <a:gd name="connsiteY13-1408" fmla="*/ 967740 h 1582506"/>
              <a:gd name="connsiteX14-1409" fmla="*/ 487227 w 1073967"/>
              <a:gd name="connsiteY14-1410" fmla="*/ 990600 h 1582506"/>
              <a:gd name="connsiteX15-1411" fmla="*/ 464367 w 1073967"/>
              <a:gd name="connsiteY15-1412" fmla="*/ 1021080 h 1582506"/>
              <a:gd name="connsiteX16-1413" fmla="*/ 449127 w 1073967"/>
              <a:gd name="connsiteY16-1414" fmla="*/ 1043940 h 1582506"/>
              <a:gd name="connsiteX17-1415" fmla="*/ 426267 w 1073967"/>
              <a:gd name="connsiteY17-1416" fmla="*/ 1059180 h 1582506"/>
              <a:gd name="connsiteX18-1417" fmla="*/ 395787 w 1073967"/>
              <a:gd name="connsiteY18-1418" fmla="*/ 1104900 h 1582506"/>
              <a:gd name="connsiteX19-1419" fmla="*/ 350067 w 1073967"/>
              <a:gd name="connsiteY19-1420" fmla="*/ 1135380 h 1582506"/>
              <a:gd name="connsiteX20-1421" fmla="*/ 319587 w 1073967"/>
              <a:gd name="connsiteY20-1422" fmla="*/ 1181100 h 1582506"/>
              <a:gd name="connsiteX21-1423" fmla="*/ 296727 w 1073967"/>
              <a:gd name="connsiteY21-1424" fmla="*/ 1203960 h 1582506"/>
              <a:gd name="connsiteX22-1425" fmla="*/ 22407 w 1073967"/>
              <a:gd name="connsiteY22-1426" fmla="*/ 1554480 h 1582506"/>
              <a:gd name="connsiteX23-1427" fmla="*/ 14787 w 1073967"/>
              <a:gd name="connsiteY23-1428" fmla="*/ 1562100 h 1582506"/>
              <a:gd name="connsiteX0-1429" fmla="*/ 1075651 w 1075651"/>
              <a:gd name="connsiteY0-1430" fmla="*/ 0 h 1584194"/>
              <a:gd name="connsiteX1-1431" fmla="*/ 831811 w 1075651"/>
              <a:gd name="connsiteY1-1432" fmla="*/ 502920 h 1584194"/>
              <a:gd name="connsiteX2-1433" fmla="*/ 808951 w 1075651"/>
              <a:gd name="connsiteY2-1434" fmla="*/ 525780 h 1584194"/>
              <a:gd name="connsiteX3-1435" fmla="*/ 786091 w 1075651"/>
              <a:gd name="connsiteY3-1436" fmla="*/ 556260 h 1584194"/>
              <a:gd name="connsiteX4-1437" fmla="*/ 755611 w 1075651"/>
              <a:gd name="connsiteY4-1438" fmla="*/ 601980 h 1584194"/>
              <a:gd name="connsiteX5-1439" fmla="*/ 740371 w 1075651"/>
              <a:gd name="connsiteY5-1440" fmla="*/ 624840 h 1584194"/>
              <a:gd name="connsiteX6-1441" fmla="*/ 717511 w 1075651"/>
              <a:gd name="connsiteY6-1442" fmla="*/ 647700 h 1584194"/>
              <a:gd name="connsiteX7-1443" fmla="*/ 687031 w 1075651"/>
              <a:gd name="connsiteY7-1444" fmla="*/ 693420 h 1584194"/>
              <a:gd name="connsiteX8-1445" fmla="*/ 641311 w 1075651"/>
              <a:gd name="connsiteY8-1446" fmla="*/ 762000 h 1584194"/>
              <a:gd name="connsiteX9-1447" fmla="*/ 595591 w 1075651"/>
              <a:gd name="connsiteY9-1448" fmla="*/ 830580 h 1584194"/>
              <a:gd name="connsiteX10-1449" fmla="*/ 580351 w 1075651"/>
              <a:gd name="connsiteY10-1450" fmla="*/ 853440 h 1584194"/>
              <a:gd name="connsiteX11-1451" fmla="*/ 565111 w 1075651"/>
              <a:gd name="connsiteY11-1452" fmla="*/ 876300 h 1584194"/>
              <a:gd name="connsiteX12-1453" fmla="*/ 527011 w 1075651"/>
              <a:gd name="connsiteY12-1454" fmla="*/ 944880 h 1584194"/>
              <a:gd name="connsiteX13-1455" fmla="*/ 504151 w 1075651"/>
              <a:gd name="connsiteY13-1456" fmla="*/ 967740 h 1584194"/>
              <a:gd name="connsiteX14-1457" fmla="*/ 488911 w 1075651"/>
              <a:gd name="connsiteY14-1458" fmla="*/ 990600 h 1584194"/>
              <a:gd name="connsiteX15-1459" fmla="*/ 466051 w 1075651"/>
              <a:gd name="connsiteY15-1460" fmla="*/ 1021080 h 1584194"/>
              <a:gd name="connsiteX16-1461" fmla="*/ 450811 w 1075651"/>
              <a:gd name="connsiteY16-1462" fmla="*/ 1043940 h 1584194"/>
              <a:gd name="connsiteX17-1463" fmla="*/ 427951 w 1075651"/>
              <a:gd name="connsiteY17-1464" fmla="*/ 1059180 h 1584194"/>
              <a:gd name="connsiteX18-1465" fmla="*/ 397471 w 1075651"/>
              <a:gd name="connsiteY18-1466" fmla="*/ 1104900 h 1584194"/>
              <a:gd name="connsiteX19-1467" fmla="*/ 351751 w 1075651"/>
              <a:gd name="connsiteY19-1468" fmla="*/ 1135380 h 1584194"/>
              <a:gd name="connsiteX20-1469" fmla="*/ 321271 w 1075651"/>
              <a:gd name="connsiteY20-1470" fmla="*/ 1181100 h 1584194"/>
              <a:gd name="connsiteX21-1471" fmla="*/ 24091 w 1075651"/>
              <a:gd name="connsiteY21-1472" fmla="*/ 1554480 h 1584194"/>
              <a:gd name="connsiteX22-1473" fmla="*/ 16471 w 1075651"/>
              <a:gd name="connsiteY22-1474" fmla="*/ 1562100 h 1584194"/>
              <a:gd name="connsiteX0-1475" fmla="*/ 1077899 w 1077899"/>
              <a:gd name="connsiteY0-1476" fmla="*/ 0 h 1587571"/>
              <a:gd name="connsiteX1-1477" fmla="*/ 834059 w 1077899"/>
              <a:gd name="connsiteY1-1478" fmla="*/ 502920 h 1587571"/>
              <a:gd name="connsiteX2-1479" fmla="*/ 811199 w 1077899"/>
              <a:gd name="connsiteY2-1480" fmla="*/ 525780 h 1587571"/>
              <a:gd name="connsiteX3-1481" fmla="*/ 788339 w 1077899"/>
              <a:gd name="connsiteY3-1482" fmla="*/ 556260 h 1587571"/>
              <a:gd name="connsiteX4-1483" fmla="*/ 757859 w 1077899"/>
              <a:gd name="connsiteY4-1484" fmla="*/ 601980 h 1587571"/>
              <a:gd name="connsiteX5-1485" fmla="*/ 742619 w 1077899"/>
              <a:gd name="connsiteY5-1486" fmla="*/ 624840 h 1587571"/>
              <a:gd name="connsiteX6-1487" fmla="*/ 719759 w 1077899"/>
              <a:gd name="connsiteY6-1488" fmla="*/ 647700 h 1587571"/>
              <a:gd name="connsiteX7-1489" fmla="*/ 689279 w 1077899"/>
              <a:gd name="connsiteY7-1490" fmla="*/ 693420 h 1587571"/>
              <a:gd name="connsiteX8-1491" fmla="*/ 643559 w 1077899"/>
              <a:gd name="connsiteY8-1492" fmla="*/ 762000 h 1587571"/>
              <a:gd name="connsiteX9-1493" fmla="*/ 597839 w 1077899"/>
              <a:gd name="connsiteY9-1494" fmla="*/ 830580 h 1587571"/>
              <a:gd name="connsiteX10-1495" fmla="*/ 582599 w 1077899"/>
              <a:gd name="connsiteY10-1496" fmla="*/ 853440 h 1587571"/>
              <a:gd name="connsiteX11-1497" fmla="*/ 567359 w 1077899"/>
              <a:gd name="connsiteY11-1498" fmla="*/ 876300 h 1587571"/>
              <a:gd name="connsiteX12-1499" fmla="*/ 529259 w 1077899"/>
              <a:gd name="connsiteY12-1500" fmla="*/ 944880 h 1587571"/>
              <a:gd name="connsiteX13-1501" fmla="*/ 506399 w 1077899"/>
              <a:gd name="connsiteY13-1502" fmla="*/ 967740 h 1587571"/>
              <a:gd name="connsiteX14-1503" fmla="*/ 491159 w 1077899"/>
              <a:gd name="connsiteY14-1504" fmla="*/ 990600 h 1587571"/>
              <a:gd name="connsiteX15-1505" fmla="*/ 468299 w 1077899"/>
              <a:gd name="connsiteY15-1506" fmla="*/ 1021080 h 1587571"/>
              <a:gd name="connsiteX16-1507" fmla="*/ 453059 w 1077899"/>
              <a:gd name="connsiteY16-1508" fmla="*/ 1043940 h 1587571"/>
              <a:gd name="connsiteX17-1509" fmla="*/ 430199 w 1077899"/>
              <a:gd name="connsiteY17-1510" fmla="*/ 1059180 h 1587571"/>
              <a:gd name="connsiteX18-1511" fmla="*/ 399719 w 1077899"/>
              <a:gd name="connsiteY18-1512" fmla="*/ 1104900 h 1587571"/>
              <a:gd name="connsiteX19-1513" fmla="*/ 353999 w 1077899"/>
              <a:gd name="connsiteY19-1514" fmla="*/ 1135380 h 1587571"/>
              <a:gd name="connsiteX20-1515" fmla="*/ 26339 w 1077899"/>
              <a:gd name="connsiteY20-1516" fmla="*/ 1554480 h 1587571"/>
              <a:gd name="connsiteX21-1517" fmla="*/ 18719 w 1077899"/>
              <a:gd name="connsiteY21-1518" fmla="*/ 1562100 h 1587571"/>
              <a:gd name="connsiteX0-1519" fmla="*/ 1081274 w 1081274"/>
              <a:gd name="connsiteY0-1520" fmla="*/ 0 h 1589824"/>
              <a:gd name="connsiteX1-1521" fmla="*/ 837434 w 1081274"/>
              <a:gd name="connsiteY1-1522" fmla="*/ 502920 h 1589824"/>
              <a:gd name="connsiteX2-1523" fmla="*/ 814574 w 1081274"/>
              <a:gd name="connsiteY2-1524" fmla="*/ 525780 h 1589824"/>
              <a:gd name="connsiteX3-1525" fmla="*/ 791714 w 1081274"/>
              <a:gd name="connsiteY3-1526" fmla="*/ 556260 h 1589824"/>
              <a:gd name="connsiteX4-1527" fmla="*/ 761234 w 1081274"/>
              <a:gd name="connsiteY4-1528" fmla="*/ 601980 h 1589824"/>
              <a:gd name="connsiteX5-1529" fmla="*/ 745994 w 1081274"/>
              <a:gd name="connsiteY5-1530" fmla="*/ 624840 h 1589824"/>
              <a:gd name="connsiteX6-1531" fmla="*/ 723134 w 1081274"/>
              <a:gd name="connsiteY6-1532" fmla="*/ 647700 h 1589824"/>
              <a:gd name="connsiteX7-1533" fmla="*/ 692654 w 1081274"/>
              <a:gd name="connsiteY7-1534" fmla="*/ 693420 h 1589824"/>
              <a:gd name="connsiteX8-1535" fmla="*/ 646934 w 1081274"/>
              <a:gd name="connsiteY8-1536" fmla="*/ 762000 h 1589824"/>
              <a:gd name="connsiteX9-1537" fmla="*/ 601214 w 1081274"/>
              <a:gd name="connsiteY9-1538" fmla="*/ 830580 h 1589824"/>
              <a:gd name="connsiteX10-1539" fmla="*/ 585974 w 1081274"/>
              <a:gd name="connsiteY10-1540" fmla="*/ 853440 h 1589824"/>
              <a:gd name="connsiteX11-1541" fmla="*/ 570734 w 1081274"/>
              <a:gd name="connsiteY11-1542" fmla="*/ 876300 h 1589824"/>
              <a:gd name="connsiteX12-1543" fmla="*/ 532634 w 1081274"/>
              <a:gd name="connsiteY12-1544" fmla="*/ 944880 h 1589824"/>
              <a:gd name="connsiteX13-1545" fmla="*/ 509774 w 1081274"/>
              <a:gd name="connsiteY13-1546" fmla="*/ 967740 h 1589824"/>
              <a:gd name="connsiteX14-1547" fmla="*/ 494534 w 1081274"/>
              <a:gd name="connsiteY14-1548" fmla="*/ 990600 h 1589824"/>
              <a:gd name="connsiteX15-1549" fmla="*/ 471674 w 1081274"/>
              <a:gd name="connsiteY15-1550" fmla="*/ 1021080 h 1589824"/>
              <a:gd name="connsiteX16-1551" fmla="*/ 456434 w 1081274"/>
              <a:gd name="connsiteY16-1552" fmla="*/ 1043940 h 1589824"/>
              <a:gd name="connsiteX17-1553" fmla="*/ 433574 w 1081274"/>
              <a:gd name="connsiteY17-1554" fmla="*/ 1059180 h 1589824"/>
              <a:gd name="connsiteX18-1555" fmla="*/ 403094 w 1081274"/>
              <a:gd name="connsiteY18-1556" fmla="*/ 1104900 h 1589824"/>
              <a:gd name="connsiteX19-1557" fmla="*/ 29714 w 1081274"/>
              <a:gd name="connsiteY19-1558" fmla="*/ 1554480 h 1589824"/>
              <a:gd name="connsiteX20-1559" fmla="*/ 22094 w 1081274"/>
              <a:gd name="connsiteY20-1560" fmla="*/ 1562100 h 1589824"/>
              <a:gd name="connsiteX0-1561" fmla="*/ 1083525 w 1083525"/>
              <a:gd name="connsiteY0-1562" fmla="*/ 0 h 1593204"/>
              <a:gd name="connsiteX1-1563" fmla="*/ 839685 w 1083525"/>
              <a:gd name="connsiteY1-1564" fmla="*/ 502920 h 1593204"/>
              <a:gd name="connsiteX2-1565" fmla="*/ 816825 w 1083525"/>
              <a:gd name="connsiteY2-1566" fmla="*/ 525780 h 1593204"/>
              <a:gd name="connsiteX3-1567" fmla="*/ 793965 w 1083525"/>
              <a:gd name="connsiteY3-1568" fmla="*/ 556260 h 1593204"/>
              <a:gd name="connsiteX4-1569" fmla="*/ 763485 w 1083525"/>
              <a:gd name="connsiteY4-1570" fmla="*/ 601980 h 1593204"/>
              <a:gd name="connsiteX5-1571" fmla="*/ 748245 w 1083525"/>
              <a:gd name="connsiteY5-1572" fmla="*/ 624840 h 1593204"/>
              <a:gd name="connsiteX6-1573" fmla="*/ 725385 w 1083525"/>
              <a:gd name="connsiteY6-1574" fmla="*/ 647700 h 1593204"/>
              <a:gd name="connsiteX7-1575" fmla="*/ 694905 w 1083525"/>
              <a:gd name="connsiteY7-1576" fmla="*/ 693420 h 1593204"/>
              <a:gd name="connsiteX8-1577" fmla="*/ 649185 w 1083525"/>
              <a:gd name="connsiteY8-1578" fmla="*/ 762000 h 1593204"/>
              <a:gd name="connsiteX9-1579" fmla="*/ 603465 w 1083525"/>
              <a:gd name="connsiteY9-1580" fmla="*/ 830580 h 1593204"/>
              <a:gd name="connsiteX10-1581" fmla="*/ 588225 w 1083525"/>
              <a:gd name="connsiteY10-1582" fmla="*/ 853440 h 1593204"/>
              <a:gd name="connsiteX11-1583" fmla="*/ 572985 w 1083525"/>
              <a:gd name="connsiteY11-1584" fmla="*/ 876300 h 1593204"/>
              <a:gd name="connsiteX12-1585" fmla="*/ 534885 w 1083525"/>
              <a:gd name="connsiteY12-1586" fmla="*/ 944880 h 1593204"/>
              <a:gd name="connsiteX13-1587" fmla="*/ 512025 w 1083525"/>
              <a:gd name="connsiteY13-1588" fmla="*/ 967740 h 1593204"/>
              <a:gd name="connsiteX14-1589" fmla="*/ 496785 w 1083525"/>
              <a:gd name="connsiteY14-1590" fmla="*/ 990600 h 1593204"/>
              <a:gd name="connsiteX15-1591" fmla="*/ 473925 w 1083525"/>
              <a:gd name="connsiteY15-1592" fmla="*/ 1021080 h 1593204"/>
              <a:gd name="connsiteX16-1593" fmla="*/ 458685 w 1083525"/>
              <a:gd name="connsiteY16-1594" fmla="*/ 1043940 h 1593204"/>
              <a:gd name="connsiteX17-1595" fmla="*/ 435825 w 1083525"/>
              <a:gd name="connsiteY17-1596" fmla="*/ 1059180 h 1593204"/>
              <a:gd name="connsiteX18-1597" fmla="*/ 31965 w 1083525"/>
              <a:gd name="connsiteY18-1598" fmla="*/ 1554480 h 1593204"/>
              <a:gd name="connsiteX19-1599" fmla="*/ 24345 w 1083525"/>
              <a:gd name="connsiteY19-1600" fmla="*/ 1562100 h 1593204"/>
              <a:gd name="connsiteX0-1601" fmla="*/ 1085215 w 1085215"/>
              <a:gd name="connsiteY0-1602" fmla="*/ 0 h 1594331"/>
              <a:gd name="connsiteX1-1603" fmla="*/ 841375 w 1085215"/>
              <a:gd name="connsiteY1-1604" fmla="*/ 502920 h 1594331"/>
              <a:gd name="connsiteX2-1605" fmla="*/ 818515 w 1085215"/>
              <a:gd name="connsiteY2-1606" fmla="*/ 525780 h 1594331"/>
              <a:gd name="connsiteX3-1607" fmla="*/ 795655 w 1085215"/>
              <a:gd name="connsiteY3-1608" fmla="*/ 556260 h 1594331"/>
              <a:gd name="connsiteX4-1609" fmla="*/ 765175 w 1085215"/>
              <a:gd name="connsiteY4-1610" fmla="*/ 601980 h 1594331"/>
              <a:gd name="connsiteX5-1611" fmla="*/ 749935 w 1085215"/>
              <a:gd name="connsiteY5-1612" fmla="*/ 624840 h 1594331"/>
              <a:gd name="connsiteX6-1613" fmla="*/ 727075 w 1085215"/>
              <a:gd name="connsiteY6-1614" fmla="*/ 647700 h 1594331"/>
              <a:gd name="connsiteX7-1615" fmla="*/ 696595 w 1085215"/>
              <a:gd name="connsiteY7-1616" fmla="*/ 693420 h 1594331"/>
              <a:gd name="connsiteX8-1617" fmla="*/ 650875 w 1085215"/>
              <a:gd name="connsiteY8-1618" fmla="*/ 762000 h 1594331"/>
              <a:gd name="connsiteX9-1619" fmla="*/ 605155 w 1085215"/>
              <a:gd name="connsiteY9-1620" fmla="*/ 830580 h 1594331"/>
              <a:gd name="connsiteX10-1621" fmla="*/ 589915 w 1085215"/>
              <a:gd name="connsiteY10-1622" fmla="*/ 853440 h 1594331"/>
              <a:gd name="connsiteX11-1623" fmla="*/ 574675 w 1085215"/>
              <a:gd name="connsiteY11-1624" fmla="*/ 876300 h 1594331"/>
              <a:gd name="connsiteX12-1625" fmla="*/ 536575 w 1085215"/>
              <a:gd name="connsiteY12-1626" fmla="*/ 944880 h 1594331"/>
              <a:gd name="connsiteX13-1627" fmla="*/ 513715 w 1085215"/>
              <a:gd name="connsiteY13-1628" fmla="*/ 967740 h 1594331"/>
              <a:gd name="connsiteX14-1629" fmla="*/ 498475 w 1085215"/>
              <a:gd name="connsiteY14-1630" fmla="*/ 990600 h 1594331"/>
              <a:gd name="connsiteX15-1631" fmla="*/ 475615 w 1085215"/>
              <a:gd name="connsiteY15-1632" fmla="*/ 1021080 h 1594331"/>
              <a:gd name="connsiteX16-1633" fmla="*/ 460375 w 1085215"/>
              <a:gd name="connsiteY16-1634" fmla="*/ 1043940 h 1594331"/>
              <a:gd name="connsiteX17-1635" fmla="*/ 33655 w 1085215"/>
              <a:gd name="connsiteY17-1636" fmla="*/ 1554480 h 1594331"/>
              <a:gd name="connsiteX18-1637" fmla="*/ 26035 w 1085215"/>
              <a:gd name="connsiteY18-1638" fmla="*/ 1562100 h 1594331"/>
              <a:gd name="connsiteX0-1639" fmla="*/ 1086341 w 1086341"/>
              <a:gd name="connsiteY0-1640" fmla="*/ 0 h 1596022"/>
              <a:gd name="connsiteX1-1641" fmla="*/ 842501 w 1086341"/>
              <a:gd name="connsiteY1-1642" fmla="*/ 502920 h 1596022"/>
              <a:gd name="connsiteX2-1643" fmla="*/ 819641 w 1086341"/>
              <a:gd name="connsiteY2-1644" fmla="*/ 525780 h 1596022"/>
              <a:gd name="connsiteX3-1645" fmla="*/ 796781 w 1086341"/>
              <a:gd name="connsiteY3-1646" fmla="*/ 556260 h 1596022"/>
              <a:gd name="connsiteX4-1647" fmla="*/ 766301 w 1086341"/>
              <a:gd name="connsiteY4-1648" fmla="*/ 601980 h 1596022"/>
              <a:gd name="connsiteX5-1649" fmla="*/ 751061 w 1086341"/>
              <a:gd name="connsiteY5-1650" fmla="*/ 624840 h 1596022"/>
              <a:gd name="connsiteX6-1651" fmla="*/ 728201 w 1086341"/>
              <a:gd name="connsiteY6-1652" fmla="*/ 647700 h 1596022"/>
              <a:gd name="connsiteX7-1653" fmla="*/ 697721 w 1086341"/>
              <a:gd name="connsiteY7-1654" fmla="*/ 693420 h 1596022"/>
              <a:gd name="connsiteX8-1655" fmla="*/ 652001 w 1086341"/>
              <a:gd name="connsiteY8-1656" fmla="*/ 762000 h 1596022"/>
              <a:gd name="connsiteX9-1657" fmla="*/ 606281 w 1086341"/>
              <a:gd name="connsiteY9-1658" fmla="*/ 830580 h 1596022"/>
              <a:gd name="connsiteX10-1659" fmla="*/ 591041 w 1086341"/>
              <a:gd name="connsiteY10-1660" fmla="*/ 853440 h 1596022"/>
              <a:gd name="connsiteX11-1661" fmla="*/ 575801 w 1086341"/>
              <a:gd name="connsiteY11-1662" fmla="*/ 876300 h 1596022"/>
              <a:gd name="connsiteX12-1663" fmla="*/ 537701 w 1086341"/>
              <a:gd name="connsiteY12-1664" fmla="*/ 944880 h 1596022"/>
              <a:gd name="connsiteX13-1665" fmla="*/ 514841 w 1086341"/>
              <a:gd name="connsiteY13-1666" fmla="*/ 967740 h 1596022"/>
              <a:gd name="connsiteX14-1667" fmla="*/ 499601 w 1086341"/>
              <a:gd name="connsiteY14-1668" fmla="*/ 990600 h 1596022"/>
              <a:gd name="connsiteX15-1669" fmla="*/ 476741 w 1086341"/>
              <a:gd name="connsiteY15-1670" fmla="*/ 1021080 h 1596022"/>
              <a:gd name="connsiteX16-1671" fmla="*/ 34781 w 1086341"/>
              <a:gd name="connsiteY16-1672" fmla="*/ 1554480 h 1596022"/>
              <a:gd name="connsiteX17-1673" fmla="*/ 27161 w 1086341"/>
              <a:gd name="connsiteY17-1674" fmla="*/ 1562100 h 1596022"/>
              <a:gd name="connsiteX0-1675" fmla="*/ 1088031 w 1088031"/>
              <a:gd name="connsiteY0-1676" fmla="*/ 0 h 1598277"/>
              <a:gd name="connsiteX1-1677" fmla="*/ 844191 w 1088031"/>
              <a:gd name="connsiteY1-1678" fmla="*/ 502920 h 1598277"/>
              <a:gd name="connsiteX2-1679" fmla="*/ 821331 w 1088031"/>
              <a:gd name="connsiteY2-1680" fmla="*/ 525780 h 1598277"/>
              <a:gd name="connsiteX3-1681" fmla="*/ 798471 w 1088031"/>
              <a:gd name="connsiteY3-1682" fmla="*/ 556260 h 1598277"/>
              <a:gd name="connsiteX4-1683" fmla="*/ 767991 w 1088031"/>
              <a:gd name="connsiteY4-1684" fmla="*/ 601980 h 1598277"/>
              <a:gd name="connsiteX5-1685" fmla="*/ 752751 w 1088031"/>
              <a:gd name="connsiteY5-1686" fmla="*/ 624840 h 1598277"/>
              <a:gd name="connsiteX6-1687" fmla="*/ 729891 w 1088031"/>
              <a:gd name="connsiteY6-1688" fmla="*/ 647700 h 1598277"/>
              <a:gd name="connsiteX7-1689" fmla="*/ 699411 w 1088031"/>
              <a:gd name="connsiteY7-1690" fmla="*/ 693420 h 1598277"/>
              <a:gd name="connsiteX8-1691" fmla="*/ 653691 w 1088031"/>
              <a:gd name="connsiteY8-1692" fmla="*/ 762000 h 1598277"/>
              <a:gd name="connsiteX9-1693" fmla="*/ 607971 w 1088031"/>
              <a:gd name="connsiteY9-1694" fmla="*/ 830580 h 1598277"/>
              <a:gd name="connsiteX10-1695" fmla="*/ 592731 w 1088031"/>
              <a:gd name="connsiteY10-1696" fmla="*/ 853440 h 1598277"/>
              <a:gd name="connsiteX11-1697" fmla="*/ 577491 w 1088031"/>
              <a:gd name="connsiteY11-1698" fmla="*/ 876300 h 1598277"/>
              <a:gd name="connsiteX12-1699" fmla="*/ 539391 w 1088031"/>
              <a:gd name="connsiteY12-1700" fmla="*/ 944880 h 1598277"/>
              <a:gd name="connsiteX13-1701" fmla="*/ 516531 w 1088031"/>
              <a:gd name="connsiteY13-1702" fmla="*/ 967740 h 1598277"/>
              <a:gd name="connsiteX14-1703" fmla="*/ 501291 w 1088031"/>
              <a:gd name="connsiteY14-1704" fmla="*/ 990600 h 1598277"/>
              <a:gd name="connsiteX15-1705" fmla="*/ 36471 w 1088031"/>
              <a:gd name="connsiteY15-1706" fmla="*/ 1554480 h 1598277"/>
              <a:gd name="connsiteX16-1707" fmla="*/ 28851 w 1088031"/>
              <a:gd name="connsiteY16-1708" fmla="*/ 1562100 h 1598277"/>
              <a:gd name="connsiteX0-1709" fmla="*/ 1089158 w 1089158"/>
              <a:gd name="connsiteY0-1710" fmla="*/ 0 h 1599968"/>
              <a:gd name="connsiteX1-1711" fmla="*/ 845318 w 1089158"/>
              <a:gd name="connsiteY1-1712" fmla="*/ 502920 h 1599968"/>
              <a:gd name="connsiteX2-1713" fmla="*/ 822458 w 1089158"/>
              <a:gd name="connsiteY2-1714" fmla="*/ 525780 h 1599968"/>
              <a:gd name="connsiteX3-1715" fmla="*/ 799598 w 1089158"/>
              <a:gd name="connsiteY3-1716" fmla="*/ 556260 h 1599968"/>
              <a:gd name="connsiteX4-1717" fmla="*/ 769118 w 1089158"/>
              <a:gd name="connsiteY4-1718" fmla="*/ 601980 h 1599968"/>
              <a:gd name="connsiteX5-1719" fmla="*/ 753878 w 1089158"/>
              <a:gd name="connsiteY5-1720" fmla="*/ 624840 h 1599968"/>
              <a:gd name="connsiteX6-1721" fmla="*/ 731018 w 1089158"/>
              <a:gd name="connsiteY6-1722" fmla="*/ 647700 h 1599968"/>
              <a:gd name="connsiteX7-1723" fmla="*/ 700538 w 1089158"/>
              <a:gd name="connsiteY7-1724" fmla="*/ 693420 h 1599968"/>
              <a:gd name="connsiteX8-1725" fmla="*/ 654818 w 1089158"/>
              <a:gd name="connsiteY8-1726" fmla="*/ 762000 h 1599968"/>
              <a:gd name="connsiteX9-1727" fmla="*/ 609098 w 1089158"/>
              <a:gd name="connsiteY9-1728" fmla="*/ 830580 h 1599968"/>
              <a:gd name="connsiteX10-1729" fmla="*/ 593858 w 1089158"/>
              <a:gd name="connsiteY10-1730" fmla="*/ 853440 h 1599968"/>
              <a:gd name="connsiteX11-1731" fmla="*/ 578618 w 1089158"/>
              <a:gd name="connsiteY11-1732" fmla="*/ 876300 h 1599968"/>
              <a:gd name="connsiteX12-1733" fmla="*/ 540518 w 1089158"/>
              <a:gd name="connsiteY12-1734" fmla="*/ 944880 h 1599968"/>
              <a:gd name="connsiteX13-1735" fmla="*/ 517658 w 1089158"/>
              <a:gd name="connsiteY13-1736" fmla="*/ 967740 h 1599968"/>
              <a:gd name="connsiteX14-1737" fmla="*/ 37598 w 1089158"/>
              <a:gd name="connsiteY14-1738" fmla="*/ 1554480 h 1599968"/>
              <a:gd name="connsiteX15-1739" fmla="*/ 29978 w 1089158"/>
              <a:gd name="connsiteY15-1740" fmla="*/ 1562100 h 1599968"/>
              <a:gd name="connsiteX0-1741" fmla="*/ 1090848 w 1090848"/>
              <a:gd name="connsiteY0-1742" fmla="*/ 0 h 1601659"/>
              <a:gd name="connsiteX1-1743" fmla="*/ 847008 w 1090848"/>
              <a:gd name="connsiteY1-1744" fmla="*/ 502920 h 1601659"/>
              <a:gd name="connsiteX2-1745" fmla="*/ 824148 w 1090848"/>
              <a:gd name="connsiteY2-1746" fmla="*/ 525780 h 1601659"/>
              <a:gd name="connsiteX3-1747" fmla="*/ 801288 w 1090848"/>
              <a:gd name="connsiteY3-1748" fmla="*/ 556260 h 1601659"/>
              <a:gd name="connsiteX4-1749" fmla="*/ 770808 w 1090848"/>
              <a:gd name="connsiteY4-1750" fmla="*/ 601980 h 1601659"/>
              <a:gd name="connsiteX5-1751" fmla="*/ 755568 w 1090848"/>
              <a:gd name="connsiteY5-1752" fmla="*/ 624840 h 1601659"/>
              <a:gd name="connsiteX6-1753" fmla="*/ 732708 w 1090848"/>
              <a:gd name="connsiteY6-1754" fmla="*/ 647700 h 1601659"/>
              <a:gd name="connsiteX7-1755" fmla="*/ 702228 w 1090848"/>
              <a:gd name="connsiteY7-1756" fmla="*/ 693420 h 1601659"/>
              <a:gd name="connsiteX8-1757" fmla="*/ 656508 w 1090848"/>
              <a:gd name="connsiteY8-1758" fmla="*/ 762000 h 1601659"/>
              <a:gd name="connsiteX9-1759" fmla="*/ 610788 w 1090848"/>
              <a:gd name="connsiteY9-1760" fmla="*/ 830580 h 1601659"/>
              <a:gd name="connsiteX10-1761" fmla="*/ 595548 w 1090848"/>
              <a:gd name="connsiteY10-1762" fmla="*/ 853440 h 1601659"/>
              <a:gd name="connsiteX11-1763" fmla="*/ 580308 w 1090848"/>
              <a:gd name="connsiteY11-1764" fmla="*/ 876300 h 1601659"/>
              <a:gd name="connsiteX12-1765" fmla="*/ 542208 w 1090848"/>
              <a:gd name="connsiteY12-1766" fmla="*/ 944880 h 1601659"/>
              <a:gd name="connsiteX13-1767" fmla="*/ 39288 w 1090848"/>
              <a:gd name="connsiteY13-1768" fmla="*/ 1554480 h 1601659"/>
              <a:gd name="connsiteX14-1769" fmla="*/ 31668 w 1090848"/>
              <a:gd name="connsiteY14-1770" fmla="*/ 1562100 h 1601659"/>
              <a:gd name="connsiteX0-1771" fmla="*/ 1090848 w 1090848"/>
              <a:gd name="connsiteY0-1772" fmla="*/ 0 h 1601659"/>
              <a:gd name="connsiteX1-1773" fmla="*/ 847008 w 1090848"/>
              <a:gd name="connsiteY1-1774" fmla="*/ 502920 h 1601659"/>
              <a:gd name="connsiteX2-1775" fmla="*/ 824148 w 1090848"/>
              <a:gd name="connsiteY2-1776" fmla="*/ 525780 h 1601659"/>
              <a:gd name="connsiteX3-1777" fmla="*/ 801288 w 1090848"/>
              <a:gd name="connsiteY3-1778" fmla="*/ 556260 h 1601659"/>
              <a:gd name="connsiteX4-1779" fmla="*/ 770808 w 1090848"/>
              <a:gd name="connsiteY4-1780" fmla="*/ 601980 h 1601659"/>
              <a:gd name="connsiteX5-1781" fmla="*/ 755568 w 1090848"/>
              <a:gd name="connsiteY5-1782" fmla="*/ 624840 h 1601659"/>
              <a:gd name="connsiteX6-1783" fmla="*/ 732708 w 1090848"/>
              <a:gd name="connsiteY6-1784" fmla="*/ 647700 h 1601659"/>
              <a:gd name="connsiteX7-1785" fmla="*/ 702228 w 1090848"/>
              <a:gd name="connsiteY7-1786" fmla="*/ 693420 h 1601659"/>
              <a:gd name="connsiteX8-1787" fmla="*/ 656508 w 1090848"/>
              <a:gd name="connsiteY8-1788" fmla="*/ 762000 h 1601659"/>
              <a:gd name="connsiteX9-1789" fmla="*/ 610788 w 1090848"/>
              <a:gd name="connsiteY9-1790" fmla="*/ 830580 h 1601659"/>
              <a:gd name="connsiteX10-1791" fmla="*/ 595548 w 1090848"/>
              <a:gd name="connsiteY10-1792" fmla="*/ 853440 h 1601659"/>
              <a:gd name="connsiteX11-1793" fmla="*/ 542208 w 1090848"/>
              <a:gd name="connsiteY11-1794" fmla="*/ 944880 h 1601659"/>
              <a:gd name="connsiteX12-1795" fmla="*/ 39288 w 1090848"/>
              <a:gd name="connsiteY12-1796" fmla="*/ 1554480 h 1601659"/>
              <a:gd name="connsiteX13-1797" fmla="*/ 31668 w 1090848"/>
              <a:gd name="connsiteY13-1798" fmla="*/ 1562100 h 1601659"/>
              <a:gd name="connsiteX0-1799" fmla="*/ 1090848 w 1090848"/>
              <a:gd name="connsiteY0-1800" fmla="*/ 0 h 1601659"/>
              <a:gd name="connsiteX1-1801" fmla="*/ 847008 w 1090848"/>
              <a:gd name="connsiteY1-1802" fmla="*/ 502920 h 1601659"/>
              <a:gd name="connsiteX2-1803" fmla="*/ 824148 w 1090848"/>
              <a:gd name="connsiteY2-1804" fmla="*/ 525780 h 1601659"/>
              <a:gd name="connsiteX3-1805" fmla="*/ 801288 w 1090848"/>
              <a:gd name="connsiteY3-1806" fmla="*/ 556260 h 1601659"/>
              <a:gd name="connsiteX4-1807" fmla="*/ 770808 w 1090848"/>
              <a:gd name="connsiteY4-1808" fmla="*/ 601980 h 1601659"/>
              <a:gd name="connsiteX5-1809" fmla="*/ 755568 w 1090848"/>
              <a:gd name="connsiteY5-1810" fmla="*/ 624840 h 1601659"/>
              <a:gd name="connsiteX6-1811" fmla="*/ 732708 w 1090848"/>
              <a:gd name="connsiteY6-1812" fmla="*/ 647700 h 1601659"/>
              <a:gd name="connsiteX7-1813" fmla="*/ 702228 w 1090848"/>
              <a:gd name="connsiteY7-1814" fmla="*/ 693420 h 1601659"/>
              <a:gd name="connsiteX8-1815" fmla="*/ 656508 w 1090848"/>
              <a:gd name="connsiteY8-1816" fmla="*/ 762000 h 1601659"/>
              <a:gd name="connsiteX9-1817" fmla="*/ 610788 w 1090848"/>
              <a:gd name="connsiteY9-1818" fmla="*/ 830580 h 1601659"/>
              <a:gd name="connsiteX10-1819" fmla="*/ 542208 w 1090848"/>
              <a:gd name="connsiteY10-1820" fmla="*/ 944880 h 1601659"/>
              <a:gd name="connsiteX11-1821" fmla="*/ 39288 w 1090848"/>
              <a:gd name="connsiteY11-1822" fmla="*/ 1554480 h 1601659"/>
              <a:gd name="connsiteX12-1823" fmla="*/ 31668 w 1090848"/>
              <a:gd name="connsiteY12-1824" fmla="*/ 1562100 h 1601659"/>
              <a:gd name="connsiteX0-1825" fmla="*/ 1090848 w 1090848"/>
              <a:gd name="connsiteY0-1826" fmla="*/ 0 h 1601659"/>
              <a:gd name="connsiteX1-1827" fmla="*/ 847008 w 1090848"/>
              <a:gd name="connsiteY1-1828" fmla="*/ 502920 h 1601659"/>
              <a:gd name="connsiteX2-1829" fmla="*/ 824148 w 1090848"/>
              <a:gd name="connsiteY2-1830" fmla="*/ 525780 h 1601659"/>
              <a:gd name="connsiteX3-1831" fmla="*/ 801288 w 1090848"/>
              <a:gd name="connsiteY3-1832" fmla="*/ 556260 h 1601659"/>
              <a:gd name="connsiteX4-1833" fmla="*/ 770808 w 1090848"/>
              <a:gd name="connsiteY4-1834" fmla="*/ 601980 h 1601659"/>
              <a:gd name="connsiteX5-1835" fmla="*/ 755568 w 1090848"/>
              <a:gd name="connsiteY5-1836" fmla="*/ 624840 h 1601659"/>
              <a:gd name="connsiteX6-1837" fmla="*/ 732708 w 1090848"/>
              <a:gd name="connsiteY6-1838" fmla="*/ 647700 h 1601659"/>
              <a:gd name="connsiteX7-1839" fmla="*/ 702228 w 1090848"/>
              <a:gd name="connsiteY7-1840" fmla="*/ 693420 h 1601659"/>
              <a:gd name="connsiteX8-1841" fmla="*/ 656508 w 1090848"/>
              <a:gd name="connsiteY8-1842" fmla="*/ 762000 h 1601659"/>
              <a:gd name="connsiteX9-1843" fmla="*/ 542208 w 1090848"/>
              <a:gd name="connsiteY9-1844" fmla="*/ 944880 h 1601659"/>
              <a:gd name="connsiteX10-1845" fmla="*/ 39288 w 1090848"/>
              <a:gd name="connsiteY10-1846" fmla="*/ 1554480 h 1601659"/>
              <a:gd name="connsiteX11-1847" fmla="*/ 31668 w 1090848"/>
              <a:gd name="connsiteY11-1848" fmla="*/ 1562100 h 1601659"/>
              <a:gd name="connsiteX0-1849" fmla="*/ 1090848 w 1090848"/>
              <a:gd name="connsiteY0-1850" fmla="*/ 0 h 1601659"/>
              <a:gd name="connsiteX1-1851" fmla="*/ 847008 w 1090848"/>
              <a:gd name="connsiteY1-1852" fmla="*/ 502920 h 1601659"/>
              <a:gd name="connsiteX2-1853" fmla="*/ 824148 w 1090848"/>
              <a:gd name="connsiteY2-1854" fmla="*/ 525780 h 1601659"/>
              <a:gd name="connsiteX3-1855" fmla="*/ 801288 w 1090848"/>
              <a:gd name="connsiteY3-1856" fmla="*/ 556260 h 1601659"/>
              <a:gd name="connsiteX4-1857" fmla="*/ 770808 w 1090848"/>
              <a:gd name="connsiteY4-1858" fmla="*/ 601980 h 1601659"/>
              <a:gd name="connsiteX5-1859" fmla="*/ 755568 w 1090848"/>
              <a:gd name="connsiteY5-1860" fmla="*/ 624840 h 1601659"/>
              <a:gd name="connsiteX6-1861" fmla="*/ 732708 w 1090848"/>
              <a:gd name="connsiteY6-1862" fmla="*/ 647700 h 1601659"/>
              <a:gd name="connsiteX7-1863" fmla="*/ 702228 w 1090848"/>
              <a:gd name="connsiteY7-1864" fmla="*/ 693420 h 1601659"/>
              <a:gd name="connsiteX8-1865" fmla="*/ 542208 w 1090848"/>
              <a:gd name="connsiteY8-1866" fmla="*/ 944880 h 1601659"/>
              <a:gd name="connsiteX9-1867" fmla="*/ 39288 w 1090848"/>
              <a:gd name="connsiteY9-1868" fmla="*/ 1554480 h 1601659"/>
              <a:gd name="connsiteX10-1869" fmla="*/ 31668 w 1090848"/>
              <a:gd name="connsiteY10-1870" fmla="*/ 1562100 h 1601659"/>
              <a:gd name="connsiteX0-1871" fmla="*/ 1090848 w 1090848"/>
              <a:gd name="connsiteY0-1872" fmla="*/ 0 h 1601659"/>
              <a:gd name="connsiteX1-1873" fmla="*/ 847008 w 1090848"/>
              <a:gd name="connsiteY1-1874" fmla="*/ 502920 h 1601659"/>
              <a:gd name="connsiteX2-1875" fmla="*/ 824148 w 1090848"/>
              <a:gd name="connsiteY2-1876" fmla="*/ 525780 h 1601659"/>
              <a:gd name="connsiteX3-1877" fmla="*/ 801288 w 1090848"/>
              <a:gd name="connsiteY3-1878" fmla="*/ 556260 h 1601659"/>
              <a:gd name="connsiteX4-1879" fmla="*/ 770808 w 1090848"/>
              <a:gd name="connsiteY4-1880" fmla="*/ 601980 h 1601659"/>
              <a:gd name="connsiteX5-1881" fmla="*/ 755568 w 1090848"/>
              <a:gd name="connsiteY5-1882" fmla="*/ 624840 h 1601659"/>
              <a:gd name="connsiteX6-1883" fmla="*/ 732708 w 1090848"/>
              <a:gd name="connsiteY6-1884" fmla="*/ 647700 h 1601659"/>
              <a:gd name="connsiteX7-1885" fmla="*/ 542208 w 1090848"/>
              <a:gd name="connsiteY7-1886" fmla="*/ 944880 h 1601659"/>
              <a:gd name="connsiteX8-1887" fmla="*/ 39288 w 1090848"/>
              <a:gd name="connsiteY8-1888" fmla="*/ 1554480 h 1601659"/>
              <a:gd name="connsiteX9-1889" fmla="*/ 31668 w 1090848"/>
              <a:gd name="connsiteY9-1890" fmla="*/ 1562100 h 1601659"/>
              <a:gd name="connsiteX0-1891" fmla="*/ 1090848 w 1090848"/>
              <a:gd name="connsiteY0-1892" fmla="*/ 0 h 1601659"/>
              <a:gd name="connsiteX1-1893" fmla="*/ 847008 w 1090848"/>
              <a:gd name="connsiteY1-1894" fmla="*/ 502920 h 1601659"/>
              <a:gd name="connsiteX2-1895" fmla="*/ 824148 w 1090848"/>
              <a:gd name="connsiteY2-1896" fmla="*/ 525780 h 1601659"/>
              <a:gd name="connsiteX3-1897" fmla="*/ 801288 w 1090848"/>
              <a:gd name="connsiteY3-1898" fmla="*/ 556260 h 1601659"/>
              <a:gd name="connsiteX4-1899" fmla="*/ 770808 w 1090848"/>
              <a:gd name="connsiteY4-1900" fmla="*/ 601980 h 1601659"/>
              <a:gd name="connsiteX5-1901" fmla="*/ 755568 w 1090848"/>
              <a:gd name="connsiteY5-1902" fmla="*/ 624840 h 1601659"/>
              <a:gd name="connsiteX6-1903" fmla="*/ 542208 w 1090848"/>
              <a:gd name="connsiteY6-1904" fmla="*/ 944880 h 1601659"/>
              <a:gd name="connsiteX7-1905" fmla="*/ 39288 w 1090848"/>
              <a:gd name="connsiteY7-1906" fmla="*/ 1554480 h 1601659"/>
              <a:gd name="connsiteX8-1907" fmla="*/ 31668 w 1090848"/>
              <a:gd name="connsiteY8-1908" fmla="*/ 1562100 h 1601659"/>
              <a:gd name="connsiteX0-1909" fmla="*/ 1090848 w 1090848"/>
              <a:gd name="connsiteY0-1910" fmla="*/ 0 h 1601659"/>
              <a:gd name="connsiteX1-1911" fmla="*/ 847008 w 1090848"/>
              <a:gd name="connsiteY1-1912" fmla="*/ 502920 h 1601659"/>
              <a:gd name="connsiteX2-1913" fmla="*/ 824148 w 1090848"/>
              <a:gd name="connsiteY2-1914" fmla="*/ 525780 h 1601659"/>
              <a:gd name="connsiteX3-1915" fmla="*/ 801288 w 1090848"/>
              <a:gd name="connsiteY3-1916" fmla="*/ 556260 h 1601659"/>
              <a:gd name="connsiteX4-1917" fmla="*/ 770808 w 1090848"/>
              <a:gd name="connsiteY4-1918" fmla="*/ 601980 h 1601659"/>
              <a:gd name="connsiteX5-1919" fmla="*/ 542208 w 1090848"/>
              <a:gd name="connsiteY5-1920" fmla="*/ 944880 h 1601659"/>
              <a:gd name="connsiteX6-1921" fmla="*/ 39288 w 1090848"/>
              <a:gd name="connsiteY6-1922" fmla="*/ 1554480 h 1601659"/>
              <a:gd name="connsiteX7-1923" fmla="*/ 31668 w 1090848"/>
              <a:gd name="connsiteY7-1924" fmla="*/ 1562100 h 1601659"/>
              <a:gd name="connsiteX0-1925" fmla="*/ 1090848 w 1090848"/>
              <a:gd name="connsiteY0-1926" fmla="*/ 0 h 1601659"/>
              <a:gd name="connsiteX1-1927" fmla="*/ 847008 w 1090848"/>
              <a:gd name="connsiteY1-1928" fmla="*/ 502920 h 1601659"/>
              <a:gd name="connsiteX2-1929" fmla="*/ 824148 w 1090848"/>
              <a:gd name="connsiteY2-1930" fmla="*/ 525780 h 1601659"/>
              <a:gd name="connsiteX3-1931" fmla="*/ 801288 w 1090848"/>
              <a:gd name="connsiteY3-1932" fmla="*/ 556260 h 1601659"/>
              <a:gd name="connsiteX4-1933" fmla="*/ 542208 w 1090848"/>
              <a:gd name="connsiteY4-1934" fmla="*/ 944880 h 1601659"/>
              <a:gd name="connsiteX5-1935" fmla="*/ 39288 w 1090848"/>
              <a:gd name="connsiteY5-1936" fmla="*/ 1554480 h 1601659"/>
              <a:gd name="connsiteX6-1937" fmla="*/ 31668 w 1090848"/>
              <a:gd name="connsiteY6-1938" fmla="*/ 1562100 h 1601659"/>
              <a:gd name="connsiteX0-1939" fmla="*/ 1090848 w 1090848"/>
              <a:gd name="connsiteY0-1940" fmla="*/ 0 h 1601659"/>
              <a:gd name="connsiteX1-1941" fmla="*/ 847008 w 1090848"/>
              <a:gd name="connsiteY1-1942" fmla="*/ 502920 h 1601659"/>
              <a:gd name="connsiteX2-1943" fmla="*/ 824148 w 1090848"/>
              <a:gd name="connsiteY2-1944" fmla="*/ 525780 h 1601659"/>
              <a:gd name="connsiteX3-1945" fmla="*/ 542208 w 1090848"/>
              <a:gd name="connsiteY3-1946" fmla="*/ 944880 h 1601659"/>
              <a:gd name="connsiteX4-1947" fmla="*/ 39288 w 1090848"/>
              <a:gd name="connsiteY4-1948" fmla="*/ 1554480 h 1601659"/>
              <a:gd name="connsiteX5-1949" fmla="*/ 31668 w 1090848"/>
              <a:gd name="connsiteY5-1950" fmla="*/ 1562100 h 1601659"/>
              <a:gd name="connsiteX0-1951" fmla="*/ 1090848 w 1090848"/>
              <a:gd name="connsiteY0-1952" fmla="*/ 0 h 1601659"/>
              <a:gd name="connsiteX1-1953" fmla="*/ 847008 w 1090848"/>
              <a:gd name="connsiteY1-1954" fmla="*/ 502920 h 1601659"/>
              <a:gd name="connsiteX2-1955" fmla="*/ 542208 w 1090848"/>
              <a:gd name="connsiteY2-1956" fmla="*/ 944880 h 1601659"/>
              <a:gd name="connsiteX3-1957" fmla="*/ 39288 w 1090848"/>
              <a:gd name="connsiteY3-1958" fmla="*/ 1554480 h 1601659"/>
              <a:gd name="connsiteX4-1959" fmla="*/ 31668 w 1090848"/>
              <a:gd name="connsiteY4-1960" fmla="*/ 1562100 h 1601659"/>
              <a:gd name="connsiteX0-1961" fmla="*/ 1090848 w 1090848"/>
              <a:gd name="connsiteY0-1962" fmla="*/ 0 h 1601659"/>
              <a:gd name="connsiteX1-1963" fmla="*/ 542208 w 1090848"/>
              <a:gd name="connsiteY1-1964" fmla="*/ 944880 h 1601659"/>
              <a:gd name="connsiteX2-1965" fmla="*/ 39288 w 1090848"/>
              <a:gd name="connsiteY2-1966" fmla="*/ 1554480 h 1601659"/>
              <a:gd name="connsiteX3-1967" fmla="*/ 31668 w 1090848"/>
              <a:gd name="connsiteY3-1968" fmla="*/ 1562100 h 1601659"/>
              <a:gd name="connsiteX0-1969" fmla="*/ 1172135 w 1172135"/>
              <a:gd name="connsiteY0-1970" fmla="*/ 0 h 1675055"/>
              <a:gd name="connsiteX1-1971" fmla="*/ 623495 w 1172135"/>
              <a:gd name="connsiteY1-1972" fmla="*/ 944880 h 1675055"/>
              <a:gd name="connsiteX2-1973" fmla="*/ 120575 w 1172135"/>
              <a:gd name="connsiteY2-1974" fmla="*/ 1554480 h 1675055"/>
              <a:gd name="connsiteX3-1975" fmla="*/ 0 w 1172135"/>
              <a:gd name="connsiteY3-1976" fmla="*/ 1675055 h 1675055"/>
              <a:gd name="connsiteX0-1977" fmla="*/ 1172135 w 1172135"/>
              <a:gd name="connsiteY0-1978" fmla="*/ 0 h 1675055"/>
              <a:gd name="connsiteX1-1979" fmla="*/ 623495 w 1172135"/>
              <a:gd name="connsiteY1-1980" fmla="*/ 944880 h 1675055"/>
              <a:gd name="connsiteX2-1981" fmla="*/ 0 w 1172135"/>
              <a:gd name="connsiteY2-1982" fmla="*/ 1675055 h 1675055"/>
              <a:gd name="connsiteX0-1983" fmla="*/ 1188271 w 1188271"/>
              <a:gd name="connsiteY0-1984" fmla="*/ 0 h 1739601"/>
              <a:gd name="connsiteX1-1985" fmla="*/ 623495 w 1188271"/>
              <a:gd name="connsiteY1-1986" fmla="*/ 1009426 h 1739601"/>
              <a:gd name="connsiteX2-1987" fmla="*/ 0 w 1188271"/>
              <a:gd name="connsiteY2-1988" fmla="*/ 1739601 h 1739601"/>
              <a:gd name="connsiteX0-1989" fmla="*/ 1251771 w 1251771"/>
              <a:gd name="connsiteY0-1990" fmla="*/ 0 h 1847551"/>
              <a:gd name="connsiteX1-1991" fmla="*/ 623495 w 1251771"/>
              <a:gd name="connsiteY1-1992" fmla="*/ 1117376 h 1847551"/>
              <a:gd name="connsiteX2-1993" fmla="*/ 0 w 1251771"/>
              <a:gd name="connsiteY2-1994" fmla="*/ 1847551 h 1847551"/>
              <a:gd name="connsiteX0-1995" fmla="*/ 1226371 w 1226371"/>
              <a:gd name="connsiteY0-1996" fmla="*/ 0 h 1853901"/>
              <a:gd name="connsiteX1-1997" fmla="*/ 623495 w 1226371"/>
              <a:gd name="connsiteY1-1998" fmla="*/ 1123726 h 1853901"/>
              <a:gd name="connsiteX2-1999" fmla="*/ 0 w 1226371"/>
              <a:gd name="connsiteY2-2000" fmla="*/ 1853901 h 1853901"/>
              <a:gd name="connsiteX0-2001" fmla="*/ 1162871 w 1162871"/>
              <a:gd name="connsiteY0-2002" fmla="*/ 0 h 1879301"/>
              <a:gd name="connsiteX1-2003" fmla="*/ 559995 w 1162871"/>
              <a:gd name="connsiteY1-2004" fmla="*/ 1123726 h 1879301"/>
              <a:gd name="connsiteX2-2005" fmla="*/ 0 w 1162871"/>
              <a:gd name="connsiteY2-2006" fmla="*/ 1879301 h 1879301"/>
              <a:gd name="connsiteX0-2007" fmla="*/ 1162871 w 1162871"/>
              <a:gd name="connsiteY0-2008" fmla="*/ 0 h 1879301"/>
              <a:gd name="connsiteX1-2009" fmla="*/ 604445 w 1162871"/>
              <a:gd name="connsiteY1-2010" fmla="*/ 1123726 h 1879301"/>
              <a:gd name="connsiteX2-2011" fmla="*/ 0 w 1162871"/>
              <a:gd name="connsiteY2-2012" fmla="*/ 1879301 h 1879301"/>
              <a:gd name="connsiteX0-2013" fmla="*/ 1213671 w 1213671"/>
              <a:gd name="connsiteY0-2014" fmla="*/ 0 h 1860251"/>
              <a:gd name="connsiteX1-2015" fmla="*/ 655245 w 1213671"/>
              <a:gd name="connsiteY1-2016" fmla="*/ 1123726 h 1860251"/>
              <a:gd name="connsiteX2-2017" fmla="*/ 0 w 1213671"/>
              <a:gd name="connsiteY2-2018" fmla="*/ 1860251 h 1860251"/>
              <a:gd name="connsiteX0-2019" fmla="*/ 1213671 w 1213671"/>
              <a:gd name="connsiteY0-2020" fmla="*/ 0 h 1860251"/>
              <a:gd name="connsiteX1-2021" fmla="*/ 636195 w 1213671"/>
              <a:gd name="connsiteY1-2022" fmla="*/ 1123726 h 1860251"/>
              <a:gd name="connsiteX2-2023" fmla="*/ 0 w 1213671"/>
              <a:gd name="connsiteY2-2024" fmla="*/ 1860251 h 1860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671" h="1860251">
                <a:moveTo>
                  <a:pt x="1213671" y="0"/>
                </a:moveTo>
                <a:cubicBezTo>
                  <a:pt x="1099371" y="196850"/>
                  <a:pt x="838474" y="813684"/>
                  <a:pt x="636195" y="1123726"/>
                </a:cubicBezTo>
                <a:cubicBezTo>
                  <a:pt x="433917" y="1433768"/>
                  <a:pt x="129895" y="1708131"/>
                  <a:pt x="0" y="1860251"/>
                </a:cubicBezTo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flipH="1">
            <a:off x="1859427" y="2668002"/>
            <a:ext cx="8419066" cy="111987"/>
          </a:xfrm>
          <a:custGeom>
            <a:avLst/>
            <a:gdLst>
              <a:gd name="connsiteX0" fmla="*/ 0 w 3093720"/>
              <a:gd name="connsiteY0" fmla="*/ 54727 h 77587"/>
              <a:gd name="connsiteX1" fmla="*/ 457200 w 3093720"/>
              <a:gd name="connsiteY1" fmla="*/ 62347 h 77587"/>
              <a:gd name="connsiteX2" fmla="*/ 548640 w 3093720"/>
              <a:gd name="connsiteY2" fmla="*/ 69967 h 77587"/>
              <a:gd name="connsiteX3" fmla="*/ 807720 w 3093720"/>
              <a:gd name="connsiteY3" fmla="*/ 77587 h 77587"/>
              <a:gd name="connsiteX4" fmla="*/ 1386840 w 3093720"/>
              <a:gd name="connsiteY4" fmla="*/ 69967 h 77587"/>
              <a:gd name="connsiteX5" fmla="*/ 1478280 w 3093720"/>
              <a:gd name="connsiteY5" fmla="*/ 54727 h 77587"/>
              <a:gd name="connsiteX6" fmla="*/ 1600200 w 3093720"/>
              <a:gd name="connsiteY6" fmla="*/ 47107 h 77587"/>
              <a:gd name="connsiteX7" fmla="*/ 2880360 w 3093720"/>
              <a:gd name="connsiteY7" fmla="*/ 47107 h 77587"/>
              <a:gd name="connsiteX8" fmla="*/ 2956560 w 3093720"/>
              <a:gd name="connsiteY8" fmla="*/ 54727 h 77587"/>
              <a:gd name="connsiteX9" fmla="*/ 3093720 w 3093720"/>
              <a:gd name="connsiteY9" fmla="*/ 62347 h 77587"/>
              <a:gd name="connsiteX0-1" fmla="*/ 0 w 3093720"/>
              <a:gd name="connsiteY0-2" fmla="*/ 54727 h 77587"/>
              <a:gd name="connsiteX1-3" fmla="*/ 548640 w 3093720"/>
              <a:gd name="connsiteY1-4" fmla="*/ 69967 h 77587"/>
              <a:gd name="connsiteX2-5" fmla="*/ 807720 w 3093720"/>
              <a:gd name="connsiteY2-6" fmla="*/ 77587 h 77587"/>
              <a:gd name="connsiteX3-7" fmla="*/ 1386840 w 3093720"/>
              <a:gd name="connsiteY3-8" fmla="*/ 69967 h 77587"/>
              <a:gd name="connsiteX4-9" fmla="*/ 1478280 w 3093720"/>
              <a:gd name="connsiteY4-10" fmla="*/ 54727 h 77587"/>
              <a:gd name="connsiteX5-11" fmla="*/ 1600200 w 3093720"/>
              <a:gd name="connsiteY5-12" fmla="*/ 47107 h 77587"/>
              <a:gd name="connsiteX6-13" fmla="*/ 2880360 w 3093720"/>
              <a:gd name="connsiteY6-14" fmla="*/ 47107 h 77587"/>
              <a:gd name="connsiteX7-15" fmla="*/ 2956560 w 3093720"/>
              <a:gd name="connsiteY7-16" fmla="*/ 54727 h 77587"/>
              <a:gd name="connsiteX8-17" fmla="*/ 3093720 w 3093720"/>
              <a:gd name="connsiteY8-18" fmla="*/ 62347 h 77587"/>
              <a:gd name="connsiteX0-19" fmla="*/ 0 w 3093720"/>
              <a:gd name="connsiteY0-20" fmla="*/ 54727 h 77587"/>
              <a:gd name="connsiteX1-21" fmla="*/ 807720 w 3093720"/>
              <a:gd name="connsiteY1-22" fmla="*/ 77587 h 77587"/>
              <a:gd name="connsiteX2-23" fmla="*/ 1386840 w 3093720"/>
              <a:gd name="connsiteY2-24" fmla="*/ 69967 h 77587"/>
              <a:gd name="connsiteX3-25" fmla="*/ 1478280 w 3093720"/>
              <a:gd name="connsiteY3-26" fmla="*/ 54727 h 77587"/>
              <a:gd name="connsiteX4-27" fmla="*/ 1600200 w 3093720"/>
              <a:gd name="connsiteY4-28" fmla="*/ 47107 h 77587"/>
              <a:gd name="connsiteX5-29" fmla="*/ 2880360 w 3093720"/>
              <a:gd name="connsiteY5-30" fmla="*/ 47107 h 77587"/>
              <a:gd name="connsiteX6-31" fmla="*/ 2956560 w 3093720"/>
              <a:gd name="connsiteY6-32" fmla="*/ 54727 h 77587"/>
              <a:gd name="connsiteX7-33" fmla="*/ 3093720 w 3093720"/>
              <a:gd name="connsiteY7-34" fmla="*/ 62347 h 77587"/>
              <a:gd name="connsiteX0-35" fmla="*/ 0 w 3093720"/>
              <a:gd name="connsiteY0-36" fmla="*/ 54727 h 69967"/>
              <a:gd name="connsiteX1-37" fmla="*/ 1386840 w 3093720"/>
              <a:gd name="connsiteY1-38" fmla="*/ 69967 h 69967"/>
              <a:gd name="connsiteX2-39" fmla="*/ 1478280 w 3093720"/>
              <a:gd name="connsiteY2-40" fmla="*/ 54727 h 69967"/>
              <a:gd name="connsiteX3-41" fmla="*/ 1600200 w 3093720"/>
              <a:gd name="connsiteY3-42" fmla="*/ 47107 h 69967"/>
              <a:gd name="connsiteX4-43" fmla="*/ 2880360 w 3093720"/>
              <a:gd name="connsiteY4-44" fmla="*/ 47107 h 69967"/>
              <a:gd name="connsiteX5-45" fmla="*/ 2956560 w 3093720"/>
              <a:gd name="connsiteY5-46" fmla="*/ 54727 h 69967"/>
              <a:gd name="connsiteX6-47" fmla="*/ 3093720 w 3093720"/>
              <a:gd name="connsiteY6-48" fmla="*/ 62347 h 69967"/>
              <a:gd name="connsiteX0-49" fmla="*/ 0 w 3093720"/>
              <a:gd name="connsiteY0-50" fmla="*/ 54727 h 69967"/>
              <a:gd name="connsiteX1-51" fmla="*/ 1386840 w 3093720"/>
              <a:gd name="connsiteY1-52" fmla="*/ 69967 h 69967"/>
              <a:gd name="connsiteX2-53" fmla="*/ 1600200 w 3093720"/>
              <a:gd name="connsiteY2-54" fmla="*/ 47107 h 69967"/>
              <a:gd name="connsiteX3-55" fmla="*/ 2880360 w 3093720"/>
              <a:gd name="connsiteY3-56" fmla="*/ 47107 h 69967"/>
              <a:gd name="connsiteX4-57" fmla="*/ 2956560 w 3093720"/>
              <a:gd name="connsiteY4-58" fmla="*/ 54727 h 69967"/>
              <a:gd name="connsiteX5-59" fmla="*/ 3093720 w 3093720"/>
              <a:gd name="connsiteY5-60" fmla="*/ 62347 h 69967"/>
              <a:gd name="connsiteX0-61" fmla="*/ 0 w 3093720"/>
              <a:gd name="connsiteY0-62" fmla="*/ 8101 h 23341"/>
              <a:gd name="connsiteX1-63" fmla="*/ 1386840 w 3093720"/>
              <a:gd name="connsiteY1-64" fmla="*/ 23341 h 23341"/>
              <a:gd name="connsiteX2-65" fmla="*/ 2880360 w 3093720"/>
              <a:gd name="connsiteY2-66" fmla="*/ 481 h 23341"/>
              <a:gd name="connsiteX3-67" fmla="*/ 2956560 w 3093720"/>
              <a:gd name="connsiteY3-68" fmla="*/ 8101 h 23341"/>
              <a:gd name="connsiteX4-69" fmla="*/ 3093720 w 3093720"/>
              <a:gd name="connsiteY4-70" fmla="*/ 15721 h 23341"/>
              <a:gd name="connsiteX0-71" fmla="*/ 0 w 3114604"/>
              <a:gd name="connsiteY0-72" fmla="*/ 125 h 15365"/>
              <a:gd name="connsiteX1-73" fmla="*/ 1386840 w 3114604"/>
              <a:gd name="connsiteY1-74" fmla="*/ 15365 h 15365"/>
              <a:gd name="connsiteX2-75" fmla="*/ 2956560 w 3114604"/>
              <a:gd name="connsiteY2-76" fmla="*/ 125 h 15365"/>
              <a:gd name="connsiteX3-77" fmla="*/ 3093720 w 3114604"/>
              <a:gd name="connsiteY3-78" fmla="*/ 7745 h 15365"/>
              <a:gd name="connsiteX0-79" fmla="*/ 0 w 3093720"/>
              <a:gd name="connsiteY0-80" fmla="*/ 0 h 15240"/>
              <a:gd name="connsiteX1-81" fmla="*/ 1386840 w 3093720"/>
              <a:gd name="connsiteY1-82" fmla="*/ 15240 h 15240"/>
              <a:gd name="connsiteX2-83" fmla="*/ 3093720 w 3093720"/>
              <a:gd name="connsiteY2-84" fmla="*/ 7620 h 15240"/>
              <a:gd name="connsiteX0-85" fmla="*/ 0 w 3093720"/>
              <a:gd name="connsiteY0-86" fmla="*/ 17033 h 24653"/>
              <a:gd name="connsiteX1-87" fmla="*/ 1386840 w 3093720"/>
              <a:gd name="connsiteY1-88" fmla="*/ 0 h 24653"/>
              <a:gd name="connsiteX2-89" fmla="*/ 3093720 w 3093720"/>
              <a:gd name="connsiteY2-90" fmla="*/ 24653 h 24653"/>
              <a:gd name="connsiteX0-91" fmla="*/ 0 w 3093720"/>
              <a:gd name="connsiteY0-92" fmla="*/ 34855 h 50975"/>
              <a:gd name="connsiteX1-93" fmla="*/ 1386840 w 3093720"/>
              <a:gd name="connsiteY1-94" fmla="*/ 17822 h 50975"/>
              <a:gd name="connsiteX2-95" fmla="*/ 3093720 w 3093720"/>
              <a:gd name="connsiteY2-96" fmla="*/ 42475 h 50975"/>
              <a:gd name="connsiteX0-97" fmla="*/ 0 w 3104478"/>
              <a:gd name="connsiteY0-98" fmla="*/ 534 h 72700"/>
              <a:gd name="connsiteX1-99" fmla="*/ 1397598 w 3104478"/>
              <a:gd name="connsiteY1-100" fmla="*/ 48047 h 72700"/>
              <a:gd name="connsiteX2-101" fmla="*/ 3104478 w 3104478"/>
              <a:gd name="connsiteY2-102" fmla="*/ 72700 h 72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104478" h="72700">
                <a:moveTo>
                  <a:pt x="0" y="534"/>
                </a:moveTo>
                <a:cubicBezTo>
                  <a:pt x="462280" y="-5144"/>
                  <a:pt x="880185" y="36019"/>
                  <a:pt x="1397598" y="48047"/>
                </a:cubicBezTo>
                <a:lnTo>
                  <a:pt x="3104478" y="72700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860536" y="4860271"/>
            <a:ext cx="8419066" cy="111987"/>
          </a:xfrm>
          <a:custGeom>
            <a:avLst/>
            <a:gdLst>
              <a:gd name="connsiteX0" fmla="*/ 0 w 3093720"/>
              <a:gd name="connsiteY0" fmla="*/ 54727 h 77587"/>
              <a:gd name="connsiteX1" fmla="*/ 457200 w 3093720"/>
              <a:gd name="connsiteY1" fmla="*/ 62347 h 77587"/>
              <a:gd name="connsiteX2" fmla="*/ 548640 w 3093720"/>
              <a:gd name="connsiteY2" fmla="*/ 69967 h 77587"/>
              <a:gd name="connsiteX3" fmla="*/ 807720 w 3093720"/>
              <a:gd name="connsiteY3" fmla="*/ 77587 h 77587"/>
              <a:gd name="connsiteX4" fmla="*/ 1386840 w 3093720"/>
              <a:gd name="connsiteY4" fmla="*/ 69967 h 77587"/>
              <a:gd name="connsiteX5" fmla="*/ 1478280 w 3093720"/>
              <a:gd name="connsiteY5" fmla="*/ 54727 h 77587"/>
              <a:gd name="connsiteX6" fmla="*/ 1600200 w 3093720"/>
              <a:gd name="connsiteY6" fmla="*/ 47107 h 77587"/>
              <a:gd name="connsiteX7" fmla="*/ 2880360 w 3093720"/>
              <a:gd name="connsiteY7" fmla="*/ 47107 h 77587"/>
              <a:gd name="connsiteX8" fmla="*/ 2956560 w 3093720"/>
              <a:gd name="connsiteY8" fmla="*/ 54727 h 77587"/>
              <a:gd name="connsiteX9" fmla="*/ 3093720 w 3093720"/>
              <a:gd name="connsiteY9" fmla="*/ 62347 h 77587"/>
              <a:gd name="connsiteX0-1" fmla="*/ 0 w 3093720"/>
              <a:gd name="connsiteY0-2" fmla="*/ 54727 h 77587"/>
              <a:gd name="connsiteX1-3" fmla="*/ 548640 w 3093720"/>
              <a:gd name="connsiteY1-4" fmla="*/ 69967 h 77587"/>
              <a:gd name="connsiteX2-5" fmla="*/ 807720 w 3093720"/>
              <a:gd name="connsiteY2-6" fmla="*/ 77587 h 77587"/>
              <a:gd name="connsiteX3-7" fmla="*/ 1386840 w 3093720"/>
              <a:gd name="connsiteY3-8" fmla="*/ 69967 h 77587"/>
              <a:gd name="connsiteX4-9" fmla="*/ 1478280 w 3093720"/>
              <a:gd name="connsiteY4-10" fmla="*/ 54727 h 77587"/>
              <a:gd name="connsiteX5-11" fmla="*/ 1600200 w 3093720"/>
              <a:gd name="connsiteY5-12" fmla="*/ 47107 h 77587"/>
              <a:gd name="connsiteX6-13" fmla="*/ 2880360 w 3093720"/>
              <a:gd name="connsiteY6-14" fmla="*/ 47107 h 77587"/>
              <a:gd name="connsiteX7-15" fmla="*/ 2956560 w 3093720"/>
              <a:gd name="connsiteY7-16" fmla="*/ 54727 h 77587"/>
              <a:gd name="connsiteX8-17" fmla="*/ 3093720 w 3093720"/>
              <a:gd name="connsiteY8-18" fmla="*/ 62347 h 77587"/>
              <a:gd name="connsiteX0-19" fmla="*/ 0 w 3093720"/>
              <a:gd name="connsiteY0-20" fmla="*/ 54727 h 77587"/>
              <a:gd name="connsiteX1-21" fmla="*/ 807720 w 3093720"/>
              <a:gd name="connsiteY1-22" fmla="*/ 77587 h 77587"/>
              <a:gd name="connsiteX2-23" fmla="*/ 1386840 w 3093720"/>
              <a:gd name="connsiteY2-24" fmla="*/ 69967 h 77587"/>
              <a:gd name="connsiteX3-25" fmla="*/ 1478280 w 3093720"/>
              <a:gd name="connsiteY3-26" fmla="*/ 54727 h 77587"/>
              <a:gd name="connsiteX4-27" fmla="*/ 1600200 w 3093720"/>
              <a:gd name="connsiteY4-28" fmla="*/ 47107 h 77587"/>
              <a:gd name="connsiteX5-29" fmla="*/ 2880360 w 3093720"/>
              <a:gd name="connsiteY5-30" fmla="*/ 47107 h 77587"/>
              <a:gd name="connsiteX6-31" fmla="*/ 2956560 w 3093720"/>
              <a:gd name="connsiteY6-32" fmla="*/ 54727 h 77587"/>
              <a:gd name="connsiteX7-33" fmla="*/ 3093720 w 3093720"/>
              <a:gd name="connsiteY7-34" fmla="*/ 62347 h 77587"/>
              <a:gd name="connsiteX0-35" fmla="*/ 0 w 3093720"/>
              <a:gd name="connsiteY0-36" fmla="*/ 54727 h 69967"/>
              <a:gd name="connsiteX1-37" fmla="*/ 1386840 w 3093720"/>
              <a:gd name="connsiteY1-38" fmla="*/ 69967 h 69967"/>
              <a:gd name="connsiteX2-39" fmla="*/ 1478280 w 3093720"/>
              <a:gd name="connsiteY2-40" fmla="*/ 54727 h 69967"/>
              <a:gd name="connsiteX3-41" fmla="*/ 1600200 w 3093720"/>
              <a:gd name="connsiteY3-42" fmla="*/ 47107 h 69967"/>
              <a:gd name="connsiteX4-43" fmla="*/ 2880360 w 3093720"/>
              <a:gd name="connsiteY4-44" fmla="*/ 47107 h 69967"/>
              <a:gd name="connsiteX5-45" fmla="*/ 2956560 w 3093720"/>
              <a:gd name="connsiteY5-46" fmla="*/ 54727 h 69967"/>
              <a:gd name="connsiteX6-47" fmla="*/ 3093720 w 3093720"/>
              <a:gd name="connsiteY6-48" fmla="*/ 62347 h 69967"/>
              <a:gd name="connsiteX0-49" fmla="*/ 0 w 3093720"/>
              <a:gd name="connsiteY0-50" fmla="*/ 54727 h 69967"/>
              <a:gd name="connsiteX1-51" fmla="*/ 1386840 w 3093720"/>
              <a:gd name="connsiteY1-52" fmla="*/ 69967 h 69967"/>
              <a:gd name="connsiteX2-53" fmla="*/ 1600200 w 3093720"/>
              <a:gd name="connsiteY2-54" fmla="*/ 47107 h 69967"/>
              <a:gd name="connsiteX3-55" fmla="*/ 2880360 w 3093720"/>
              <a:gd name="connsiteY3-56" fmla="*/ 47107 h 69967"/>
              <a:gd name="connsiteX4-57" fmla="*/ 2956560 w 3093720"/>
              <a:gd name="connsiteY4-58" fmla="*/ 54727 h 69967"/>
              <a:gd name="connsiteX5-59" fmla="*/ 3093720 w 3093720"/>
              <a:gd name="connsiteY5-60" fmla="*/ 62347 h 69967"/>
              <a:gd name="connsiteX0-61" fmla="*/ 0 w 3093720"/>
              <a:gd name="connsiteY0-62" fmla="*/ 8101 h 23341"/>
              <a:gd name="connsiteX1-63" fmla="*/ 1386840 w 3093720"/>
              <a:gd name="connsiteY1-64" fmla="*/ 23341 h 23341"/>
              <a:gd name="connsiteX2-65" fmla="*/ 2880360 w 3093720"/>
              <a:gd name="connsiteY2-66" fmla="*/ 481 h 23341"/>
              <a:gd name="connsiteX3-67" fmla="*/ 2956560 w 3093720"/>
              <a:gd name="connsiteY3-68" fmla="*/ 8101 h 23341"/>
              <a:gd name="connsiteX4-69" fmla="*/ 3093720 w 3093720"/>
              <a:gd name="connsiteY4-70" fmla="*/ 15721 h 23341"/>
              <a:gd name="connsiteX0-71" fmla="*/ 0 w 3114604"/>
              <a:gd name="connsiteY0-72" fmla="*/ 125 h 15365"/>
              <a:gd name="connsiteX1-73" fmla="*/ 1386840 w 3114604"/>
              <a:gd name="connsiteY1-74" fmla="*/ 15365 h 15365"/>
              <a:gd name="connsiteX2-75" fmla="*/ 2956560 w 3114604"/>
              <a:gd name="connsiteY2-76" fmla="*/ 125 h 15365"/>
              <a:gd name="connsiteX3-77" fmla="*/ 3093720 w 3114604"/>
              <a:gd name="connsiteY3-78" fmla="*/ 7745 h 15365"/>
              <a:gd name="connsiteX0-79" fmla="*/ 0 w 3093720"/>
              <a:gd name="connsiteY0-80" fmla="*/ 0 h 15240"/>
              <a:gd name="connsiteX1-81" fmla="*/ 1386840 w 3093720"/>
              <a:gd name="connsiteY1-82" fmla="*/ 15240 h 15240"/>
              <a:gd name="connsiteX2-83" fmla="*/ 3093720 w 3093720"/>
              <a:gd name="connsiteY2-84" fmla="*/ 7620 h 15240"/>
              <a:gd name="connsiteX0-85" fmla="*/ 0 w 3093720"/>
              <a:gd name="connsiteY0-86" fmla="*/ 17033 h 24653"/>
              <a:gd name="connsiteX1-87" fmla="*/ 1386840 w 3093720"/>
              <a:gd name="connsiteY1-88" fmla="*/ 0 h 24653"/>
              <a:gd name="connsiteX2-89" fmla="*/ 3093720 w 3093720"/>
              <a:gd name="connsiteY2-90" fmla="*/ 24653 h 24653"/>
              <a:gd name="connsiteX0-91" fmla="*/ 0 w 3093720"/>
              <a:gd name="connsiteY0-92" fmla="*/ 34855 h 50975"/>
              <a:gd name="connsiteX1-93" fmla="*/ 1386840 w 3093720"/>
              <a:gd name="connsiteY1-94" fmla="*/ 17822 h 50975"/>
              <a:gd name="connsiteX2-95" fmla="*/ 3093720 w 3093720"/>
              <a:gd name="connsiteY2-96" fmla="*/ 42475 h 50975"/>
              <a:gd name="connsiteX0-97" fmla="*/ 0 w 3104478"/>
              <a:gd name="connsiteY0-98" fmla="*/ 534 h 72700"/>
              <a:gd name="connsiteX1-99" fmla="*/ 1397598 w 3104478"/>
              <a:gd name="connsiteY1-100" fmla="*/ 48047 h 72700"/>
              <a:gd name="connsiteX2-101" fmla="*/ 3104478 w 3104478"/>
              <a:gd name="connsiteY2-102" fmla="*/ 72700 h 72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104478" h="72700">
                <a:moveTo>
                  <a:pt x="0" y="534"/>
                </a:moveTo>
                <a:cubicBezTo>
                  <a:pt x="462280" y="-5144"/>
                  <a:pt x="880185" y="36019"/>
                  <a:pt x="1397598" y="48047"/>
                </a:cubicBezTo>
                <a:lnTo>
                  <a:pt x="3104478" y="7270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flipH="1">
            <a:off x="1859427" y="4842245"/>
            <a:ext cx="8419066" cy="111987"/>
          </a:xfrm>
          <a:custGeom>
            <a:avLst/>
            <a:gdLst>
              <a:gd name="connsiteX0" fmla="*/ 0 w 3093720"/>
              <a:gd name="connsiteY0" fmla="*/ 54727 h 77587"/>
              <a:gd name="connsiteX1" fmla="*/ 457200 w 3093720"/>
              <a:gd name="connsiteY1" fmla="*/ 62347 h 77587"/>
              <a:gd name="connsiteX2" fmla="*/ 548640 w 3093720"/>
              <a:gd name="connsiteY2" fmla="*/ 69967 h 77587"/>
              <a:gd name="connsiteX3" fmla="*/ 807720 w 3093720"/>
              <a:gd name="connsiteY3" fmla="*/ 77587 h 77587"/>
              <a:gd name="connsiteX4" fmla="*/ 1386840 w 3093720"/>
              <a:gd name="connsiteY4" fmla="*/ 69967 h 77587"/>
              <a:gd name="connsiteX5" fmla="*/ 1478280 w 3093720"/>
              <a:gd name="connsiteY5" fmla="*/ 54727 h 77587"/>
              <a:gd name="connsiteX6" fmla="*/ 1600200 w 3093720"/>
              <a:gd name="connsiteY6" fmla="*/ 47107 h 77587"/>
              <a:gd name="connsiteX7" fmla="*/ 2880360 w 3093720"/>
              <a:gd name="connsiteY7" fmla="*/ 47107 h 77587"/>
              <a:gd name="connsiteX8" fmla="*/ 2956560 w 3093720"/>
              <a:gd name="connsiteY8" fmla="*/ 54727 h 77587"/>
              <a:gd name="connsiteX9" fmla="*/ 3093720 w 3093720"/>
              <a:gd name="connsiteY9" fmla="*/ 62347 h 77587"/>
              <a:gd name="connsiteX0-1" fmla="*/ 0 w 3093720"/>
              <a:gd name="connsiteY0-2" fmla="*/ 54727 h 77587"/>
              <a:gd name="connsiteX1-3" fmla="*/ 548640 w 3093720"/>
              <a:gd name="connsiteY1-4" fmla="*/ 69967 h 77587"/>
              <a:gd name="connsiteX2-5" fmla="*/ 807720 w 3093720"/>
              <a:gd name="connsiteY2-6" fmla="*/ 77587 h 77587"/>
              <a:gd name="connsiteX3-7" fmla="*/ 1386840 w 3093720"/>
              <a:gd name="connsiteY3-8" fmla="*/ 69967 h 77587"/>
              <a:gd name="connsiteX4-9" fmla="*/ 1478280 w 3093720"/>
              <a:gd name="connsiteY4-10" fmla="*/ 54727 h 77587"/>
              <a:gd name="connsiteX5-11" fmla="*/ 1600200 w 3093720"/>
              <a:gd name="connsiteY5-12" fmla="*/ 47107 h 77587"/>
              <a:gd name="connsiteX6-13" fmla="*/ 2880360 w 3093720"/>
              <a:gd name="connsiteY6-14" fmla="*/ 47107 h 77587"/>
              <a:gd name="connsiteX7-15" fmla="*/ 2956560 w 3093720"/>
              <a:gd name="connsiteY7-16" fmla="*/ 54727 h 77587"/>
              <a:gd name="connsiteX8-17" fmla="*/ 3093720 w 3093720"/>
              <a:gd name="connsiteY8-18" fmla="*/ 62347 h 77587"/>
              <a:gd name="connsiteX0-19" fmla="*/ 0 w 3093720"/>
              <a:gd name="connsiteY0-20" fmla="*/ 54727 h 77587"/>
              <a:gd name="connsiteX1-21" fmla="*/ 807720 w 3093720"/>
              <a:gd name="connsiteY1-22" fmla="*/ 77587 h 77587"/>
              <a:gd name="connsiteX2-23" fmla="*/ 1386840 w 3093720"/>
              <a:gd name="connsiteY2-24" fmla="*/ 69967 h 77587"/>
              <a:gd name="connsiteX3-25" fmla="*/ 1478280 w 3093720"/>
              <a:gd name="connsiteY3-26" fmla="*/ 54727 h 77587"/>
              <a:gd name="connsiteX4-27" fmla="*/ 1600200 w 3093720"/>
              <a:gd name="connsiteY4-28" fmla="*/ 47107 h 77587"/>
              <a:gd name="connsiteX5-29" fmla="*/ 2880360 w 3093720"/>
              <a:gd name="connsiteY5-30" fmla="*/ 47107 h 77587"/>
              <a:gd name="connsiteX6-31" fmla="*/ 2956560 w 3093720"/>
              <a:gd name="connsiteY6-32" fmla="*/ 54727 h 77587"/>
              <a:gd name="connsiteX7-33" fmla="*/ 3093720 w 3093720"/>
              <a:gd name="connsiteY7-34" fmla="*/ 62347 h 77587"/>
              <a:gd name="connsiteX0-35" fmla="*/ 0 w 3093720"/>
              <a:gd name="connsiteY0-36" fmla="*/ 54727 h 69967"/>
              <a:gd name="connsiteX1-37" fmla="*/ 1386840 w 3093720"/>
              <a:gd name="connsiteY1-38" fmla="*/ 69967 h 69967"/>
              <a:gd name="connsiteX2-39" fmla="*/ 1478280 w 3093720"/>
              <a:gd name="connsiteY2-40" fmla="*/ 54727 h 69967"/>
              <a:gd name="connsiteX3-41" fmla="*/ 1600200 w 3093720"/>
              <a:gd name="connsiteY3-42" fmla="*/ 47107 h 69967"/>
              <a:gd name="connsiteX4-43" fmla="*/ 2880360 w 3093720"/>
              <a:gd name="connsiteY4-44" fmla="*/ 47107 h 69967"/>
              <a:gd name="connsiteX5-45" fmla="*/ 2956560 w 3093720"/>
              <a:gd name="connsiteY5-46" fmla="*/ 54727 h 69967"/>
              <a:gd name="connsiteX6-47" fmla="*/ 3093720 w 3093720"/>
              <a:gd name="connsiteY6-48" fmla="*/ 62347 h 69967"/>
              <a:gd name="connsiteX0-49" fmla="*/ 0 w 3093720"/>
              <a:gd name="connsiteY0-50" fmla="*/ 54727 h 69967"/>
              <a:gd name="connsiteX1-51" fmla="*/ 1386840 w 3093720"/>
              <a:gd name="connsiteY1-52" fmla="*/ 69967 h 69967"/>
              <a:gd name="connsiteX2-53" fmla="*/ 1600200 w 3093720"/>
              <a:gd name="connsiteY2-54" fmla="*/ 47107 h 69967"/>
              <a:gd name="connsiteX3-55" fmla="*/ 2880360 w 3093720"/>
              <a:gd name="connsiteY3-56" fmla="*/ 47107 h 69967"/>
              <a:gd name="connsiteX4-57" fmla="*/ 2956560 w 3093720"/>
              <a:gd name="connsiteY4-58" fmla="*/ 54727 h 69967"/>
              <a:gd name="connsiteX5-59" fmla="*/ 3093720 w 3093720"/>
              <a:gd name="connsiteY5-60" fmla="*/ 62347 h 69967"/>
              <a:gd name="connsiteX0-61" fmla="*/ 0 w 3093720"/>
              <a:gd name="connsiteY0-62" fmla="*/ 8101 h 23341"/>
              <a:gd name="connsiteX1-63" fmla="*/ 1386840 w 3093720"/>
              <a:gd name="connsiteY1-64" fmla="*/ 23341 h 23341"/>
              <a:gd name="connsiteX2-65" fmla="*/ 2880360 w 3093720"/>
              <a:gd name="connsiteY2-66" fmla="*/ 481 h 23341"/>
              <a:gd name="connsiteX3-67" fmla="*/ 2956560 w 3093720"/>
              <a:gd name="connsiteY3-68" fmla="*/ 8101 h 23341"/>
              <a:gd name="connsiteX4-69" fmla="*/ 3093720 w 3093720"/>
              <a:gd name="connsiteY4-70" fmla="*/ 15721 h 23341"/>
              <a:gd name="connsiteX0-71" fmla="*/ 0 w 3114604"/>
              <a:gd name="connsiteY0-72" fmla="*/ 125 h 15365"/>
              <a:gd name="connsiteX1-73" fmla="*/ 1386840 w 3114604"/>
              <a:gd name="connsiteY1-74" fmla="*/ 15365 h 15365"/>
              <a:gd name="connsiteX2-75" fmla="*/ 2956560 w 3114604"/>
              <a:gd name="connsiteY2-76" fmla="*/ 125 h 15365"/>
              <a:gd name="connsiteX3-77" fmla="*/ 3093720 w 3114604"/>
              <a:gd name="connsiteY3-78" fmla="*/ 7745 h 15365"/>
              <a:gd name="connsiteX0-79" fmla="*/ 0 w 3093720"/>
              <a:gd name="connsiteY0-80" fmla="*/ 0 h 15240"/>
              <a:gd name="connsiteX1-81" fmla="*/ 1386840 w 3093720"/>
              <a:gd name="connsiteY1-82" fmla="*/ 15240 h 15240"/>
              <a:gd name="connsiteX2-83" fmla="*/ 3093720 w 3093720"/>
              <a:gd name="connsiteY2-84" fmla="*/ 7620 h 15240"/>
              <a:gd name="connsiteX0-85" fmla="*/ 0 w 3093720"/>
              <a:gd name="connsiteY0-86" fmla="*/ 17033 h 24653"/>
              <a:gd name="connsiteX1-87" fmla="*/ 1386840 w 3093720"/>
              <a:gd name="connsiteY1-88" fmla="*/ 0 h 24653"/>
              <a:gd name="connsiteX2-89" fmla="*/ 3093720 w 3093720"/>
              <a:gd name="connsiteY2-90" fmla="*/ 24653 h 24653"/>
              <a:gd name="connsiteX0-91" fmla="*/ 0 w 3093720"/>
              <a:gd name="connsiteY0-92" fmla="*/ 34855 h 50975"/>
              <a:gd name="connsiteX1-93" fmla="*/ 1386840 w 3093720"/>
              <a:gd name="connsiteY1-94" fmla="*/ 17822 h 50975"/>
              <a:gd name="connsiteX2-95" fmla="*/ 3093720 w 3093720"/>
              <a:gd name="connsiteY2-96" fmla="*/ 42475 h 50975"/>
              <a:gd name="connsiteX0-97" fmla="*/ 0 w 3104478"/>
              <a:gd name="connsiteY0-98" fmla="*/ 534 h 72700"/>
              <a:gd name="connsiteX1-99" fmla="*/ 1397598 w 3104478"/>
              <a:gd name="connsiteY1-100" fmla="*/ 48047 h 72700"/>
              <a:gd name="connsiteX2-101" fmla="*/ 3104478 w 3104478"/>
              <a:gd name="connsiteY2-102" fmla="*/ 72700 h 72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104478" h="72700">
                <a:moveTo>
                  <a:pt x="0" y="534"/>
                </a:moveTo>
                <a:cubicBezTo>
                  <a:pt x="462280" y="-5144"/>
                  <a:pt x="880185" y="36019"/>
                  <a:pt x="1397598" y="48047"/>
                </a:cubicBezTo>
                <a:lnTo>
                  <a:pt x="3104478" y="72700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71458">
            <a:off x="1049313" y="4456727"/>
            <a:ext cx="2204202" cy="180853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179668" y="1678325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ln w="12700">
                  <a:noFill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gency FB" panose="020B0503020202020204" pitchFamily="34" charset="0"/>
                <a:ea typeface="微软雅黑" panose="020B0503020204020204" pitchFamily="34" charset="-122"/>
              </a:rPr>
              <a:t>尊敬的各位家长，你们好！</a:t>
            </a:r>
            <a:endParaRPr lang="en-US" altLang="zh-CN" sz="3600" b="1" dirty="0">
              <a:ln w="12700">
                <a:noFill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5886">
            <a:off x="8612291" y="932639"/>
            <a:ext cx="2199459" cy="2174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五角星 6"/>
          <p:cNvSpPr/>
          <p:nvPr/>
        </p:nvSpPr>
        <p:spPr>
          <a:xfrm rot="1579623">
            <a:off x="9431855" y="4568669"/>
            <a:ext cx="512291" cy="512291"/>
          </a:xfrm>
          <a:prstGeom prst="star5">
            <a:avLst>
              <a:gd name="adj" fmla="val 2081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495300" dist="241300" dir="5400000" sx="93000" sy="93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五角星 7"/>
          <p:cNvSpPr/>
          <p:nvPr/>
        </p:nvSpPr>
        <p:spPr>
          <a:xfrm rot="1579623">
            <a:off x="9643570" y="5147719"/>
            <a:ext cx="210226" cy="210226"/>
          </a:xfrm>
          <a:prstGeom prst="star5">
            <a:avLst>
              <a:gd name="adj" fmla="val 2081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495300" dist="241300" dir="5400000" sx="93000" sy="93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五角星 8"/>
          <p:cNvSpPr/>
          <p:nvPr/>
        </p:nvSpPr>
        <p:spPr>
          <a:xfrm rot="21040588">
            <a:off x="8827145" y="4877334"/>
            <a:ext cx="235421" cy="235421"/>
          </a:xfrm>
          <a:prstGeom prst="star5">
            <a:avLst>
              <a:gd name="adj" fmla="val 2081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outerShdw blurRad="495300" dist="241300" dir="5400000" sx="93000" sy="93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1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1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2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3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3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9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4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6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805"/>
                                </p:stCondLst>
                                <p:childTnLst>
                                  <p:par>
                                    <p:cTn id="70" presetID="2" presetClass="entr" presetSubtype="1" fill="hold" nodeType="after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7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7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1" grpId="0"/>
          <p:bldP spid="21" grpId="1"/>
          <p:bldP spid="7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1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1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2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3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3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9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4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6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805"/>
                                </p:stCondLst>
                                <p:childTnLst>
                                  <p:par>
                                    <p:cTn id="7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6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1" grpId="0"/>
          <p:bldP spid="21" grpId="1"/>
          <p:bldP spid="7" grpId="0" animBg="1"/>
          <p:bldP spid="8" grpId="0" animBg="1"/>
          <p:bldP spid="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850550" y="2708920"/>
            <a:ext cx="8490900" cy="18651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学生的学习是一项综合性的工作。这需要老师的教育，家长的配合，自己的努力，社会的关心和影响。在这几个方面当中，前三者较为重要，而前两者又更为重要。老师和家长是孩子的直接教育者和影响者。总之一句话，就是争取不让一个孩子掉队，让好的更好。当然我也非常需要各位家长的继续配合。相信在我们的共同努力下，我们的孩子一定会茁壮成长。</a:t>
            </a:r>
            <a:br>
              <a:rPr lang="zh-CN" altLang="en-US" sz="1600" dirty="0"/>
            </a:br>
            <a:r>
              <a:rPr lang="zh-CN" altLang="en-US" sz="1600" dirty="0"/>
              <a:t>祝各位家长家庭和睦，生活幸福，工作愉快！</a:t>
            </a:r>
            <a:br>
              <a:rPr lang="zh-CN" altLang="en-US" sz="1600" dirty="0"/>
            </a:br>
            <a:r>
              <a:rPr lang="zh-CN" altLang="en-US" sz="1600" dirty="0"/>
              <a:t>祝你们的孩子健康成长，学业有成！ </a:t>
            </a:r>
          </a:p>
        </p:txBody>
      </p:sp>
      <p:sp>
        <p:nvSpPr>
          <p:cNvPr id="3" name="TextBox 21"/>
          <p:cNvSpPr txBox="1"/>
          <p:nvPr/>
        </p:nvSpPr>
        <p:spPr>
          <a:xfrm>
            <a:off x="2255773" y="5227198"/>
            <a:ext cx="7680454" cy="57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735" b="1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为了孩子的明天，我们携手共进！</a:t>
            </a:r>
            <a:endParaRPr lang="en-US" altLang="zh-CN" sz="3735" b="1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4621694" y="740860"/>
            <a:ext cx="2954655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b="1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结束语</a:t>
            </a:r>
            <a:endParaRPr lang="zh-CN" altLang="en-US" sz="7200" b="1" dirty="0">
              <a:blipFill dpi="0" rotWithShape="1">
                <a:blip r:embed="rId4"/>
                <a:srcRect/>
                <a:tile tx="0" ty="0" sx="100000" sy="100000" flip="none" algn="tl"/>
              </a:blip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391477" y="2300104"/>
            <a:ext cx="9433641" cy="196456"/>
          </a:xfrm>
          <a:custGeom>
            <a:avLst/>
            <a:gdLst>
              <a:gd name="connsiteX0" fmla="*/ 0 w 3681412"/>
              <a:gd name="connsiteY0" fmla="*/ 64365 h 102471"/>
              <a:gd name="connsiteX1" fmla="*/ 114300 w 3681412"/>
              <a:gd name="connsiteY1" fmla="*/ 54840 h 102471"/>
              <a:gd name="connsiteX2" fmla="*/ 138112 w 3681412"/>
              <a:gd name="connsiteY2" fmla="*/ 50077 h 102471"/>
              <a:gd name="connsiteX3" fmla="*/ 195262 w 3681412"/>
              <a:gd name="connsiteY3" fmla="*/ 40552 h 102471"/>
              <a:gd name="connsiteX4" fmla="*/ 214312 w 3681412"/>
              <a:gd name="connsiteY4" fmla="*/ 35790 h 102471"/>
              <a:gd name="connsiteX5" fmla="*/ 271462 w 3681412"/>
              <a:gd name="connsiteY5" fmla="*/ 31027 h 102471"/>
              <a:gd name="connsiteX6" fmla="*/ 319087 w 3681412"/>
              <a:gd name="connsiteY6" fmla="*/ 21502 h 102471"/>
              <a:gd name="connsiteX7" fmla="*/ 342900 w 3681412"/>
              <a:gd name="connsiteY7" fmla="*/ 16740 h 102471"/>
              <a:gd name="connsiteX8" fmla="*/ 447675 w 3681412"/>
              <a:gd name="connsiteY8" fmla="*/ 11977 h 102471"/>
              <a:gd name="connsiteX9" fmla="*/ 1157287 w 3681412"/>
              <a:gd name="connsiteY9" fmla="*/ 7215 h 102471"/>
              <a:gd name="connsiteX10" fmla="*/ 2443162 w 3681412"/>
              <a:gd name="connsiteY10" fmla="*/ 7215 h 102471"/>
              <a:gd name="connsiteX11" fmla="*/ 2500312 w 3681412"/>
              <a:gd name="connsiteY11" fmla="*/ 11977 h 102471"/>
              <a:gd name="connsiteX12" fmla="*/ 2657475 w 3681412"/>
              <a:gd name="connsiteY12" fmla="*/ 21502 h 102471"/>
              <a:gd name="connsiteX13" fmla="*/ 2905125 w 3681412"/>
              <a:gd name="connsiteY13" fmla="*/ 31027 h 102471"/>
              <a:gd name="connsiteX14" fmla="*/ 3038475 w 3681412"/>
              <a:gd name="connsiteY14" fmla="*/ 40552 h 102471"/>
              <a:gd name="connsiteX15" fmla="*/ 3119437 w 3681412"/>
              <a:gd name="connsiteY15" fmla="*/ 50077 h 102471"/>
              <a:gd name="connsiteX16" fmla="*/ 3219450 w 3681412"/>
              <a:gd name="connsiteY16" fmla="*/ 54840 h 102471"/>
              <a:gd name="connsiteX17" fmla="*/ 3324225 w 3681412"/>
              <a:gd name="connsiteY17" fmla="*/ 64365 h 102471"/>
              <a:gd name="connsiteX18" fmla="*/ 3362325 w 3681412"/>
              <a:gd name="connsiteY18" fmla="*/ 69127 h 102471"/>
              <a:gd name="connsiteX19" fmla="*/ 3414712 w 3681412"/>
              <a:gd name="connsiteY19" fmla="*/ 73890 h 102471"/>
              <a:gd name="connsiteX20" fmla="*/ 3457575 w 3681412"/>
              <a:gd name="connsiteY20" fmla="*/ 78652 h 102471"/>
              <a:gd name="connsiteX21" fmla="*/ 3571875 w 3681412"/>
              <a:gd name="connsiteY21" fmla="*/ 88177 h 102471"/>
              <a:gd name="connsiteX22" fmla="*/ 3633787 w 3681412"/>
              <a:gd name="connsiteY22" fmla="*/ 97702 h 102471"/>
              <a:gd name="connsiteX23" fmla="*/ 3681412 w 3681412"/>
              <a:gd name="connsiteY23" fmla="*/ 102465 h 102471"/>
              <a:gd name="connsiteX0-1" fmla="*/ 0 w 3681412"/>
              <a:gd name="connsiteY0-2" fmla="*/ 64365 h 102471"/>
              <a:gd name="connsiteX1-3" fmla="*/ 114300 w 3681412"/>
              <a:gd name="connsiteY1-4" fmla="*/ 54840 h 102471"/>
              <a:gd name="connsiteX2-5" fmla="*/ 138112 w 3681412"/>
              <a:gd name="connsiteY2-6" fmla="*/ 50077 h 102471"/>
              <a:gd name="connsiteX3-7" fmla="*/ 195262 w 3681412"/>
              <a:gd name="connsiteY3-8" fmla="*/ 40552 h 102471"/>
              <a:gd name="connsiteX4-9" fmla="*/ 214312 w 3681412"/>
              <a:gd name="connsiteY4-10" fmla="*/ 35790 h 102471"/>
              <a:gd name="connsiteX5-11" fmla="*/ 271462 w 3681412"/>
              <a:gd name="connsiteY5-12" fmla="*/ 31027 h 102471"/>
              <a:gd name="connsiteX6-13" fmla="*/ 319087 w 3681412"/>
              <a:gd name="connsiteY6-14" fmla="*/ 21502 h 102471"/>
              <a:gd name="connsiteX7-15" fmla="*/ 342900 w 3681412"/>
              <a:gd name="connsiteY7-16" fmla="*/ 16740 h 102471"/>
              <a:gd name="connsiteX8-17" fmla="*/ 447675 w 3681412"/>
              <a:gd name="connsiteY8-18" fmla="*/ 11977 h 102471"/>
              <a:gd name="connsiteX9-19" fmla="*/ 1157287 w 3681412"/>
              <a:gd name="connsiteY9-20" fmla="*/ 7215 h 102471"/>
              <a:gd name="connsiteX10-21" fmla="*/ 2443162 w 3681412"/>
              <a:gd name="connsiteY10-22" fmla="*/ 7215 h 102471"/>
              <a:gd name="connsiteX11-23" fmla="*/ 2500312 w 3681412"/>
              <a:gd name="connsiteY11-24" fmla="*/ 11977 h 102471"/>
              <a:gd name="connsiteX12-25" fmla="*/ 2657475 w 3681412"/>
              <a:gd name="connsiteY12-26" fmla="*/ 21502 h 102471"/>
              <a:gd name="connsiteX13-27" fmla="*/ 2905125 w 3681412"/>
              <a:gd name="connsiteY13-28" fmla="*/ 31027 h 102471"/>
              <a:gd name="connsiteX14-29" fmla="*/ 3038475 w 3681412"/>
              <a:gd name="connsiteY14-30" fmla="*/ 40552 h 102471"/>
              <a:gd name="connsiteX15-31" fmla="*/ 3119437 w 3681412"/>
              <a:gd name="connsiteY15-32" fmla="*/ 50077 h 102471"/>
              <a:gd name="connsiteX16-33" fmla="*/ 3219450 w 3681412"/>
              <a:gd name="connsiteY16-34" fmla="*/ 54840 h 102471"/>
              <a:gd name="connsiteX17-35" fmla="*/ 3324225 w 3681412"/>
              <a:gd name="connsiteY17-36" fmla="*/ 64365 h 102471"/>
              <a:gd name="connsiteX18-37" fmla="*/ 3362325 w 3681412"/>
              <a:gd name="connsiteY18-38" fmla="*/ 69127 h 102471"/>
              <a:gd name="connsiteX19-39" fmla="*/ 3414712 w 3681412"/>
              <a:gd name="connsiteY19-40" fmla="*/ 73890 h 102471"/>
              <a:gd name="connsiteX20-41" fmla="*/ 3457575 w 3681412"/>
              <a:gd name="connsiteY20-42" fmla="*/ 78652 h 102471"/>
              <a:gd name="connsiteX21-43" fmla="*/ 3571875 w 3681412"/>
              <a:gd name="connsiteY21-44" fmla="*/ 88177 h 102471"/>
              <a:gd name="connsiteX22-45" fmla="*/ 3633787 w 3681412"/>
              <a:gd name="connsiteY22-46" fmla="*/ 97702 h 102471"/>
              <a:gd name="connsiteX23-47" fmla="*/ 3681412 w 3681412"/>
              <a:gd name="connsiteY23-48" fmla="*/ 102465 h 102471"/>
              <a:gd name="connsiteX0-49" fmla="*/ 0 w 3681412"/>
              <a:gd name="connsiteY0-50" fmla="*/ 64365 h 102471"/>
              <a:gd name="connsiteX1-51" fmla="*/ 114300 w 3681412"/>
              <a:gd name="connsiteY1-52" fmla="*/ 54840 h 102471"/>
              <a:gd name="connsiteX2-53" fmla="*/ 138112 w 3681412"/>
              <a:gd name="connsiteY2-54" fmla="*/ 50077 h 102471"/>
              <a:gd name="connsiteX3-55" fmla="*/ 195262 w 3681412"/>
              <a:gd name="connsiteY3-56" fmla="*/ 40552 h 102471"/>
              <a:gd name="connsiteX4-57" fmla="*/ 214312 w 3681412"/>
              <a:gd name="connsiteY4-58" fmla="*/ 35790 h 102471"/>
              <a:gd name="connsiteX5-59" fmla="*/ 271462 w 3681412"/>
              <a:gd name="connsiteY5-60" fmla="*/ 31027 h 102471"/>
              <a:gd name="connsiteX6-61" fmla="*/ 319087 w 3681412"/>
              <a:gd name="connsiteY6-62" fmla="*/ 21502 h 102471"/>
              <a:gd name="connsiteX7-63" fmla="*/ 447675 w 3681412"/>
              <a:gd name="connsiteY7-64" fmla="*/ 11977 h 102471"/>
              <a:gd name="connsiteX8-65" fmla="*/ 1157287 w 3681412"/>
              <a:gd name="connsiteY8-66" fmla="*/ 7215 h 102471"/>
              <a:gd name="connsiteX9-67" fmla="*/ 2443162 w 3681412"/>
              <a:gd name="connsiteY9-68" fmla="*/ 7215 h 102471"/>
              <a:gd name="connsiteX10-69" fmla="*/ 2500312 w 3681412"/>
              <a:gd name="connsiteY10-70" fmla="*/ 11977 h 102471"/>
              <a:gd name="connsiteX11-71" fmla="*/ 2657475 w 3681412"/>
              <a:gd name="connsiteY11-72" fmla="*/ 21502 h 102471"/>
              <a:gd name="connsiteX12-73" fmla="*/ 2905125 w 3681412"/>
              <a:gd name="connsiteY12-74" fmla="*/ 31027 h 102471"/>
              <a:gd name="connsiteX13-75" fmla="*/ 3038475 w 3681412"/>
              <a:gd name="connsiteY13-76" fmla="*/ 40552 h 102471"/>
              <a:gd name="connsiteX14-77" fmla="*/ 3119437 w 3681412"/>
              <a:gd name="connsiteY14-78" fmla="*/ 50077 h 102471"/>
              <a:gd name="connsiteX15-79" fmla="*/ 3219450 w 3681412"/>
              <a:gd name="connsiteY15-80" fmla="*/ 54840 h 102471"/>
              <a:gd name="connsiteX16-81" fmla="*/ 3324225 w 3681412"/>
              <a:gd name="connsiteY16-82" fmla="*/ 64365 h 102471"/>
              <a:gd name="connsiteX17-83" fmla="*/ 3362325 w 3681412"/>
              <a:gd name="connsiteY17-84" fmla="*/ 69127 h 102471"/>
              <a:gd name="connsiteX18-85" fmla="*/ 3414712 w 3681412"/>
              <a:gd name="connsiteY18-86" fmla="*/ 73890 h 102471"/>
              <a:gd name="connsiteX19-87" fmla="*/ 3457575 w 3681412"/>
              <a:gd name="connsiteY19-88" fmla="*/ 78652 h 102471"/>
              <a:gd name="connsiteX20-89" fmla="*/ 3571875 w 3681412"/>
              <a:gd name="connsiteY20-90" fmla="*/ 88177 h 102471"/>
              <a:gd name="connsiteX21-91" fmla="*/ 3633787 w 3681412"/>
              <a:gd name="connsiteY21-92" fmla="*/ 97702 h 102471"/>
              <a:gd name="connsiteX22-93" fmla="*/ 3681412 w 3681412"/>
              <a:gd name="connsiteY22-94" fmla="*/ 102465 h 102471"/>
              <a:gd name="connsiteX0-95" fmla="*/ 0 w 3681412"/>
              <a:gd name="connsiteY0-96" fmla="*/ 64365 h 102471"/>
              <a:gd name="connsiteX1-97" fmla="*/ 114300 w 3681412"/>
              <a:gd name="connsiteY1-98" fmla="*/ 54840 h 102471"/>
              <a:gd name="connsiteX2-99" fmla="*/ 138112 w 3681412"/>
              <a:gd name="connsiteY2-100" fmla="*/ 50077 h 102471"/>
              <a:gd name="connsiteX3-101" fmla="*/ 195262 w 3681412"/>
              <a:gd name="connsiteY3-102" fmla="*/ 40552 h 102471"/>
              <a:gd name="connsiteX4-103" fmla="*/ 214312 w 3681412"/>
              <a:gd name="connsiteY4-104" fmla="*/ 35790 h 102471"/>
              <a:gd name="connsiteX5-105" fmla="*/ 271462 w 3681412"/>
              <a:gd name="connsiteY5-106" fmla="*/ 31027 h 102471"/>
              <a:gd name="connsiteX6-107" fmla="*/ 447675 w 3681412"/>
              <a:gd name="connsiteY6-108" fmla="*/ 11977 h 102471"/>
              <a:gd name="connsiteX7-109" fmla="*/ 1157287 w 3681412"/>
              <a:gd name="connsiteY7-110" fmla="*/ 7215 h 102471"/>
              <a:gd name="connsiteX8-111" fmla="*/ 2443162 w 3681412"/>
              <a:gd name="connsiteY8-112" fmla="*/ 7215 h 102471"/>
              <a:gd name="connsiteX9-113" fmla="*/ 2500312 w 3681412"/>
              <a:gd name="connsiteY9-114" fmla="*/ 11977 h 102471"/>
              <a:gd name="connsiteX10-115" fmla="*/ 2657475 w 3681412"/>
              <a:gd name="connsiteY10-116" fmla="*/ 21502 h 102471"/>
              <a:gd name="connsiteX11-117" fmla="*/ 2905125 w 3681412"/>
              <a:gd name="connsiteY11-118" fmla="*/ 31027 h 102471"/>
              <a:gd name="connsiteX12-119" fmla="*/ 3038475 w 3681412"/>
              <a:gd name="connsiteY12-120" fmla="*/ 40552 h 102471"/>
              <a:gd name="connsiteX13-121" fmla="*/ 3119437 w 3681412"/>
              <a:gd name="connsiteY13-122" fmla="*/ 50077 h 102471"/>
              <a:gd name="connsiteX14-123" fmla="*/ 3219450 w 3681412"/>
              <a:gd name="connsiteY14-124" fmla="*/ 54840 h 102471"/>
              <a:gd name="connsiteX15-125" fmla="*/ 3324225 w 3681412"/>
              <a:gd name="connsiteY15-126" fmla="*/ 64365 h 102471"/>
              <a:gd name="connsiteX16-127" fmla="*/ 3362325 w 3681412"/>
              <a:gd name="connsiteY16-128" fmla="*/ 69127 h 102471"/>
              <a:gd name="connsiteX17-129" fmla="*/ 3414712 w 3681412"/>
              <a:gd name="connsiteY17-130" fmla="*/ 73890 h 102471"/>
              <a:gd name="connsiteX18-131" fmla="*/ 3457575 w 3681412"/>
              <a:gd name="connsiteY18-132" fmla="*/ 78652 h 102471"/>
              <a:gd name="connsiteX19-133" fmla="*/ 3571875 w 3681412"/>
              <a:gd name="connsiteY19-134" fmla="*/ 88177 h 102471"/>
              <a:gd name="connsiteX20-135" fmla="*/ 3633787 w 3681412"/>
              <a:gd name="connsiteY20-136" fmla="*/ 97702 h 102471"/>
              <a:gd name="connsiteX21-137" fmla="*/ 3681412 w 3681412"/>
              <a:gd name="connsiteY21-138" fmla="*/ 102465 h 102471"/>
              <a:gd name="connsiteX0-139" fmla="*/ 0 w 3681412"/>
              <a:gd name="connsiteY0-140" fmla="*/ 64365 h 102471"/>
              <a:gd name="connsiteX1-141" fmla="*/ 114300 w 3681412"/>
              <a:gd name="connsiteY1-142" fmla="*/ 54840 h 102471"/>
              <a:gd name="connsiteX2-143" fmla="*/ 138112 w 3681412"/>
              <a:gd name="connsiteY2-144" fmla="*/ 50077 h 102471"/>
              <a:gd name="connsiteX3-145" fmla="*/ 195262 w 3681412"/>
              <a:gd name="connsiteY3-146" fmla="*/ 40552 h 102471"/>
              <a:gd name="connsiteX4-147" fmla="*/ 214312 w 3681412"/>
              <a:gd name="connsiteY4-148" fmla="*/ 35790 h 102471"/>
              <a:gd name="connsiteX5-149" fmla="*/ 447675 w 3681412"/>
              <a:gd name="connsiteY5-150" fmla="*/ 11977 h 102471"/>
              <a:gd name="connsiteX6-151" fmla="*/ 1157287 w 3681412"/>
              <a:gd name="connsiteY6-152" fmla="*/ 7215 h 102471"/>
              <a:gd name="connsiteX7-153" fmla="*/ 2443162 w 3681412"/>
              <a:gd name="connsiteY7-154" fmla="*/ 7215 h 102471"/>
              <a:gd name="connsiteX8-155" fmla="*/ 2500312 w 3681412"/>
              <a:gd name="connsiteY8-156" fmla="*/ 11977 h 102471"/>
              <a:gd name="connsiteX9-157" fmla="*/ 2657475 w 3681412"/>
              <a:gd name="connsiteY9-158" fmla="*/ 21502 h 102471"/>
              <a:gd name="connsiteX10-159" fmla="*/ 2905125 w 3681412"/>
              <a:gd name="connsiteY10-160" fmla="*/ 31027 h 102471"/>
              <a:gd name="connsiteX11-161" fmla="*/ 3038475 w 3681412"/>
              <a:gd name="connsiteY11-162" fmla="*/ 40552 h 102471"/>
              <a:gd name="connsiteX12-163" fmla="*/ 3119437 w 3681412"/>
              <a:gd name="connsiteY12-164" fmla="*/ 50077 h 102471"/>
              <a:gd name="connsiteX13-165" fmla="*/ 3219450 w 3681412"/>
              <a:gd name="connsiteY13-166" fmla="*/ 54840 h 102471"/>
              <a:gd name="connsiteX14-167" fmla="*/ 3324225 w 3681412"/>
              <a:gd name="connsiteY14-168" fmla="*/ 64365 h 102471"/>
              <a:gd name="connsiteX15-169" fmla="*/ 3362325 w 3681412"/>
              <a:gd name="connsiteY15-170" fmla="*/ 69127 h 102471"/>
              <a:gd name="connsiteX16-171" fmla="*/ 3414712 w 3681412"/>
              <a:gd name="connsiteY16-172" fmla="*/ 73890 h 102471"/>
              <a:gd name="connsiteX17-173" fmla="*/ 3457575 w 3681412"/>
              <a:gd name="connsiteY17-174" fmla="*/ 78652 h 102471"/>
              <a:gd name="connsiteX18-175" fmla="*/ 3571875 w 3681412"/>
              <a:gd name="connsiteY18-176" fmla="*/ 88177 h 102471"/>
              <a:gd name="connsiteX19-177" fmla="*/ 3633787 w 3681412"/>
              <a:gd name="connsiteY19-178" fmla="*/ 97702 h 102471"/>
              <a:gd name="connsiteX20-179" fmla="*/ 3681412 w 3681412"/>
              <a:gd name="connsiteY20-180" fmla="*/ 102465 h 102471"/>
              <a:gd name="connsiteX0-181" fmla="*/ 0 w 3681412"/>
              <a:gd name="connsiteY0-182" fmla="*/ 64365 h 102471"/>
              <a:gd name="connsiteX1-183" fmla="*/ 114300 w 3681412"/>
              <a:gd name="connsiteY1-184" fmla="*/ 54840 h 102471"/>
              <a:gd name="connsiteX2-185" fmla="*/ 138112 w 3681412"/>
              <a:gd name="connsiteY2-186" fmla="*/ 50077 h 102471"/>
              <a:gd name="connsiteX3-187" fmla="*/ 195262 w 3681412"/>
              <a:gd name="connsiteY3-188" fmla="*/ 40552 h 102471"/>
              <a:gd name="connsiteX4-189" fmla="*/ 447675 w 3681412"/>
              <a:gd name="connsiteY4-190" fmla="*/ 11977 h 102471"/>
              <a:gd name="connsiteX5-191" fmla="*/ 1157287 w 3681412"/>
              <a:gd name="connsiteY5-192" fmla="*/ 7215 h 102471"/>
              <a:gd name="connsiteX6-193" fmla="*/ 2443162 w 3681412"/>
              <a:gd name="connsiteY6-194" fmla="*/ 7215 h 102471"/>
              <a:gd name="connsiteX7-195" fmla="*/ 2500312 w 3681412"/>
              <a:gd name="connsiteY7-196" fmla="*/ 11977 h 102471"/>
              <a:gd name="connsiteX8-197" fmla="*/ 2657475 w 3681412"/>
              <a:gd name="connsiteY8-198" fmla="*/ 21502 h 102471"/>
              <a:gd name="connsiteX9-199" fmla="*/ 2905125 w 3681412"/>
              <a:gd name="connsiteY9-200" fmla="*/ 31027 h 102471"/>
              <a:gd name="connsiteX10-201" fmla="*/ 3038475 w 3681412"/>
              <a:gd name="connsiteY10-202" fmla="*/ 40552 h 102471"/>
              <a:gd name="connsiteX11-203" fmla="*/ 3119437 w 3681412"/>
              <a:gd name="connsiteY11-204" fmla="*/ 50077 h 102471"/>
              <a:gd name="connsiteX12-205" fmla="*/ 3219450 w 3681412"/>
              <a:gd name="connsiteY12-206" fmla="*/ 54840 h 102471"/>
              <a:gd name="connsiteX13-207" fmla="*/ 3324225 w 3681412"/>
              <a:gd name="connsiteY13-208" fmla="*/ 64365 h 102471"/>
              <a:gd name="connsiteX14-209" fmla="*/ 3362325 w 3681412"/>
              <a:gd name="connsiteY14-210" fmla="*/ 69127 h 102471"/>
              <a:gd name="connsiteX15-211" fmla="*/ 3414712 w 3681412"/>
              <a:gd name="connsiteY15-212" fmla="*/ 73890 h 102471"/>
              <a:gd name="connsiteX16-213" fmla="*/ 3457575 w 3681412"/>
              <a:gd name="connsiteY16-214" fmla="*/ 78652 h 102471"/>
              <a:gd name="connsiteX17-215" fmla="*/ 3571875 w 3681412"/>
              <a:gd name="connsiteY17-216" fmla="*/ 88177 h 102471"/>
              <a:gd name="connsiteX18-217" fmla="*/ 3633787 w 3681412"/>
              <a:gd name="connsiteY18-218" fmla="*/ 97702 h 102471"/>
              <a:gd name="connsiteX19-219" fmla="*/ 3681412 w 3681412"/>
              <a:gd name="connsiteY19-220" fmla="*/ 102465 h 102471"/>
              <a:gd name="connsiteX0-221" fmla="*/ 0 w 3681412"/>
              <a:gd name="connsiteY0-222" fmla="*/ 64365 h 102471"/>
              <a:gd name="connsiteX1-223" fmla="*/ 114300 w 3681412"/>
              <a:gd name="connsiteY1-224" fmla="*/ 54840 h 102471"/>
              <a:gd name="connsiteX2-225" fmla="*/ 138112 w 3681412"/>
              <a:gd name="connsiteY2-226" fmla="*/ 50077 h 102471"/>
              <a:gd name="connsiteX3-227" fmla="*/ 447675 w 3681412"/>
              <a:gd name="connsiteY3-228" fmla="*/ 11977 h 102471"/>
              <a:gd name="connsiteX4-229" fmla="*/ 1157287 w 3681412"/>
              <a:gd name="connsiteY4-230" fmla="*/ 7215 h 102471"/>
              <a:gd name="connsiteX5-231" fmla="*/ 2443162 w 3681412"/>
              <a:gd name="connsiteY5-232" fmla="*/ 7215 h 102471"/>
              <a:gd name="connsiteX6-233" fmla="*/ 2500312 w 3681412"/>
              <a:gd name="connsiteY6-234" fmla="*/ 11977 h 102471"/>
              <a:gd name="connsiteX7-235" fmla="*/ 2657475 w 3681412"/>
              <a:gd name="connsiteY7-236" fmla="*/ 21502 h 102471"/>
              <a:gd name="connsiteX8-237" fmla="*/ 2905125 w 3681412"/>
              <a:gd name="connsiteY8-238" fmla="*/ 31027 h 102471"/>
              <a:gd name="connsiteX9-239" fmla="*/ 3038475 w 3681412"/>
              <a:gd name="connsiteY9-240" fmla="*/ 40552 h 102471"/>
              <a:gd name="connsiteX10-241" fmla="*/ 3119437 w 3681412"/>
              <a:gd name="connsiteY10-242" fmla="*/ 50077 h 102471"/>
              <a:gd name="connsiteX11-243" fmla="*/ 3219450 w 3681412"/>
              <a:gd name="connsiteY11-244" fmla="*/ 54840 h 102471"/>
              <a:gd name="connsiteX12-245" fmla="*/ 3324225 w 3681412"/>
              <a:gd name="connsiteY12-246" fmla="*/ 64365 h 102471"/>
              <a:gd name="connsiteX13-247" fmla="*/ 3362325 w 3681412"/>
              <a:gd name="connsiteY13-248" fmla="*/ 69127 h 102471"/>
              <a:gd name="connsiteX14-249" fmla="*/ 3414712 w 3681412"/>
              <a:gd name="connsiteY14-250" fmla="*/ 73890 h 102471"/>
              <a:gd name="connsiteX15-251" fmla="*/ 3457575 w 3681412"/>
              <a:gd name="connsiteY15-252" fmla="*/ 78652 h 102471"/>
              <a:gd name="connsiteX16-253" fmla="*/ 3571875 w 3681412"/>
              <a:gd name="connsiteY16-254" fmla="*/ 88177 h 102471"/>
              <a:gd name="connsiteX17-255" fmla="*/ 3633787 w 3681412"/>
              <a:gd name="connsiteY17-256" fmla="*/ 97702 h 102471"/>
              <a:gd name="connsiteX18-257" fmla="*/ 3681412 w 3681412"/>
              <a:gd name="connsiteY18-258" fmla="*/ 102465 h 102471"/>
              <a:gd name="connsiteX0-259" fmla="*/ 0 w 3681412"/>
              <a:gd name="connsiteY0-260" fmla="*/ 64365 h 102471"/>
              <a:gd name="connsiteX1-261" fmla="*/ 114300 w 3681412"/>
              <a:gd name="connsiteY1-262" fmla="*/ 54840 h 102471"/>
              <a:gd name="connsiteX2-263" fmla="*/ 447675 w 3681412"/>
              <a:gd name="connsiteY2-264" fmla="*/ 11977 h 102471"/>
              <a:gd name="connsiteX3-265" fmla="*/ 1157287 w 3681412"/>
              <a:gd name="connsiteY3-266" fmla="*/ 7215 h 102471"/>
              <a:gd name="connsiteX4-267" fmla="*/ 2443162 w 3681412"/>
              <a:gd name="connsiteY4-268" fmla="*/ 7215 h 102471"/>
              <a:gd name="connsiteX5-269" fmla="*/ 2500312 w 3681412"/>
              <a:gd name="connsiteY5-270" fmla="*/ 11977 h 102471"/>
              <a:gd name="connsiteX6-271" fmla="*/ 2657475 w 3681412"/>
              <a:gd name="connsiteY6-272" fmla="*/ 21502 h 102471"/>
              <a:gd name="connsiteX7-273" fmla="*/ 2905125 w 3681412"/>
              <a:gd name="connsiteY7-274" fmla="*/ 31027 h 102471"/>
              <a:gd name="connsiteX8-275" fmla="*/ 3038475 w 3681412"/>
              <a:gd name="connsiteY8-276" fmla="*/ 40552 h 102471"/>
              <a:gd name="connsiteX9-277" fmla="*/ 3119437 w 3681412"/>
              <a:gd name="connsiteY9-278" fmla="*/ 50077 h 102471"/>
              <a:gd name="connsiteX10-279" fmla="*/ 3219450 w 3681412"/>
              <a:gd name="connsiteY10-280" fmla="*/ 54840 h 102471"/>
              <a:gd name="connsiteX11-281" fmla="*/ 3324225 w 3681412"/>
              <a:gd name="connsiteY11-282" fmla="*/ 64365 h 102471"/>
              <a:gd name="connsiteX12-283" fmla="*/ 3362325 w 3681412"/>
              <a:gd name="connsiteY12-284" fmla="*/ 69127 h 102471"/>
              <a:gd name="connsiteX13-285" fmla="*/ 3414712 w 3681412"/>
              <a:gd name="connsiteY13-286" fmla="*/ 73890 h 102471"/>
              <a:gd name="connsiteX14-287" fmla="*/ 3457575 w 3681412"/>
              <a:gd name="connsiteY14-288" fmla="*/ 78652 h 102471"/>
              <a:gd name="connsiteX15-289" fmla="*/ 3571875 w 3681412"/>
              <a:gd name="connsiteY15-290" fmla="*/ 88177 h 102471"/>
              <a:gd name="connsiteX16-291" fmla="*/ 3633787 w 3681412"/>
              <a:gd name="connsiteY16-292" fmla="*/ 97702 h 102471"/>
              <a:gd name="connsiteX17-293" fmla="*/ 3681412 w 3681412"/>
              <a:gd name="connsiteY17-294" fmla="*/ 102465 h 102471"/>
              <a:gd name="connsiteX0-295" fmla="*/ 0 w 3681412"/>
              <a:gd name="connsiteY0-296" fmla="*/ 64365 h 102471"/>
              <a:gd name="connsiteX1-297" fmla="*/ 447675 w 3681412"/>
              <a:gd name="connsiteY1-298" fmla="*/ 11977 h 102471"/>
              <a:gd name="connsiteX2-299" fmla="*/ 1157287 w 3681412"/>
              <a:gd name="connsiteY2-300" fmla="*/ 7215 h 102471"/>
              <a:gd name="connsiteX3-301" fmla="*/ 2443162 w 3681412"/>
              <a:gd name="connsiteY3-302" fmla="*/ 7215 h 102471"/>
              <a:gd name="connsiteX4-303" fmla="*/ 2500312 w 3681412"/>
              <a:gd name="connsiteY4-304" fmla="*/ 11977 h 102471"/>
              <a:gd name="connsiteX5-305" fmla="*/ 2657475 w 3681412"/>
              <a:gd name="connsiteY5-306" fmla="*/ 21502 h 102471"/>
              <a:gd name="connsiteX6-307" fmla="*/ 2905125 w 3681412"/>
              <a:gd name="connsiteY6-308" fmla="*/ 31027 h 102471"/>
              <a:gd name="connsiteX7-309" fmla="*/ 3038475 w 3681412"/>
              <a:gd name="connsiteY7-310" fmla="*/ 40552 h 102471"/>
              <a:gd name="connsiteX8-311" fmla="*/ 3119437 w 3681412"/>
              <a:gd name="connsiteY8-312" fmla="*/ 50077 h 102471"/>
              <a:gd name="connsiteX9-313" fmla="*/ 3219450 w 3681412"/>
              <a:gd name="connsiteY9-314" fmla="*/ 54840 h 102471"/>
              <a:gd name="connsiteX10-315" fmla="*/ 3324225 w 3681412"/>
              <a:gd name="connsiteY10-316" fmla="*/ 64365 h 102471"/>
              <a:gd name="connsiteX11-317" fmla="*/ 3362325 w 3681412"/>
              <a:gd name="connsiteY11-318" fmla="*/ 69127 h 102471"/>
              <a:gd name="connsiteX12-319" fmla="*/ 3414712 w 3681412"/>
              <a:gd name="connsiteY12-320" fmla="*/ 73890 h 102471"/>
              <a:gd name="connsiteX13-321" fmla="*/ 3457575 w 3681412"/>
              <a:gd name="connsiteY13-322" fmla="*/ 78652 h 102471"/>
              <a:gd name="connsiteX14-323" fmla="*/ 3571875 w 3681412"/>
              <a:gd name="connsiteY14-324" fmla="*/ 88177 h 102471"/>
              <a:gd name="connsiteX15-325" fmla="*/ 3633787 w 3681412"/>
              <a:gd name="connsiteY15-326" fmla="*/ 97702 h 102471"/>
              <a:gd name="connsiteX16-327" fmla="*/ 3681412 w 3681412"/>
              <a:gd name="connsiteY16-328" fmla="*/ 102465 h 102471"/>
              <a:gd name="connsiteX0-329" fmla="*/ 0 w 3681412"/>
              <a:gd name="connsiteY0-330" fmla="*/ 63851 h 101957"/>
              <a:gd name="connsiteX1-331" fmla="*/ 1157287 w 3681412"/>
              <a:gd name="connsiteY1-332" fmla="*/ 6701 h 101957"/>
              <a:gd name="connsiteX2-333" fmla="*/ 2443162 w 3681412"/>
              <a:gd name="connsiteY2-334" fmla="*/ 6701 h 101957"/>
              <a:gd name="connsiteX3-335" fmla="*/ 2500312 w 3681412"/>
              <a:gd name="connsiteY3-336" fmla="*/ 11463 h 101957"/>
              <a:gd name="connsiteX4-337" fmla="*/ 2657475 w 3681412"/>
              <a:gd name="connsiteY4-338" fmla="*/ 20988 h 101957"/>
              <a:gd name="connsiteX5-339" fmla="*/ 2905125 w 3681412"/>
              <a:gd name="connsiteY5-340" fmla="*/ 30513 h 101957"/>
              <a:gd name="connsiteX6-341" fmla="*/ 3038475 w 3681412"/>
              <a:gd name="connsiteY6-342" fmla="*/ 40038 h 101957"/>
              <a:gd name="connsiteX7-343" fmla="*/ 3119437 w 3681412"/>
              <a:gd name="connsiteY7-344" fmla="*/ 49563 h 101957"/>
              <a:gd name="connsiteX8-345" fmla="*/ 3219450 w 3681412"/>
              <a:gd name="connsiteY8-346" fmla="*/ 54326 h 101957"/>
              <a:gd name="connsiteX9-347" fmla="*/ 3324225 w 3681412"/>
              <a:gd name="connsiteY9-348" fmla="*/ 63851 h 101957"/>
              <a:gd name="connsiteX10-349" fmla="*/ 3362325 w 3681412"/>
              <a:gd name="connsiteY10-350" fmla="*/ 68613 h 101957"/>
              <a:gd name="connsiteX11-351" fmla="*/ 3414712 w 3681412"/>
              <a:gd name="connsiteY11-352" fmla="*/ 73376 h 101957"/>
              <a:gd name="connsiteX12-353" fmla="*/ 3457575 w 3681412"/>
              <a:gd name="connsiteY12-354" fmla="*/ 78138 h 101957"/>
              <a:gd name="connsiteX13-355" fmla="*/ 3571875 w 3681412"/>
              <a:gd name="connsiteY13-356" fmla="*/ 87663 h 101957"/>
              <a:gd name="connsiteX14-357" fmla="*/ 3633787 w 3681412"/>
              <a:gd name="connsiteY14-358" fmla="*/ 97188 h 101957"/>
              <a:gd name="connsiteX15-359" fmla="*/ 3681412 w 3681412"/>
              <a:gd name="connsiteY15-360" fmla="*/ 101951 h 101957"/>
              <a:gd name="connsiteX0-361" fmla="*/ 0 w 3681412"/>
              <a:gd name="connsiteY0-362" fmla="*/ 61964 h 100070"/>
              <a:gd name="connsiteX1-363" fmla="*/ 1157287 w 3681412"/>
              <a:gd name="connsiteY1-364" fmla="*/ 4814 h 100070"/>
              <a:gd name="connsiteX2-365" fmla="*/ 2443162 w 3681412"/>
              <a:gd name="connsiteY2-366" fmla="*/ 4814 h 100070"/>
              <a:gd name="connsiteX3-367" fmla="*/ 2657475 w 3681412"/>
              <a:gd name="connsiteY3-368" fmla="*/ 19101 h 100070"/>
              <a:gd name="connsiteX4-369" fmla="*/ 2905125 w 3681412"/>
              <a:gd name="connsiteY4-370" fmla="*/ 28626 h 100070"/>
              <a:gd name="connsiteX5-371" fmla="*/ 3038475 w 3681412"/>
              <a:gd name="connsiteY5-372" fmla="*/ 38151 h 100070"/>
              <a:gd name="connsiteX6-373" fmla="*/ 3119437 w 3681412"/>
              <a:gd name="connsiteY6-374" fmla="*/ 47676 h 100070"/>
              <a:gd name="connsiteX7-375" fmla="*/ 3219450 w 3681412"/>
              <a:gd name="connsiteY7-376" fmla="*/ 52439 h 100070"/>
              <a:gd name="connsiteX8-377" fmla="*/ 3324225 w 3681412"/>
              <a:gd name="connsiteY8-378" fmla="*/ 61964 h 100070"/>
              <a:gd name="connsiteX9-379" fmla="*/ 3362325 w 3681412"/>
              <a:gd name="connsiteY9-380" fmla="*/ 66726 h 100070"/>
              <a:gd name="connsiteX10-381" fmla="*/ 3414712 w 3681412"/>
              <a:gd name="connsiteY10-382" fmla="*/ 71489 h 100070"/>
              <a:gd name="connsiteX11-383" fmla="*/ 3457575 w 3681412"/>
              <a:gd name="connsiteY11-384" fmla="*/ 76251 h 100070"/>
              <a:gd name="connsiteX12-385" fmla="*/ 3571875 w 3681412"/>
              <a:gd name="connsiteY12-386" fmla="*/ 85776 h 100070"/>
              <a:gd name="connsiteX13-387" fmla="*/ 3633787 w 3681412"/>
              <a:gd name="connsiteY13-388" fmla="*/ 95301 h 100070"/>
              <a:gd name="connsiteX14-389" fmla="*/ 3681412 w 3681412"/>
              <a:gd name="connsiteY14-390" fmla="*/ 100064 h 100070"/>
              <a:gd name="connsiteX0-391" fmla="*/ 0 w 3681412"/>
              <a:gd name="connsiteY0-392" fmla="*/ 62409 h 100515"/>
              <a:gd name="connsiteX1-393" fmla="*/ 1157287 w 3681412"/>
              <a:gd name="connsiteY1-394" fmla="*/ 5259 h 100515"/>
              <a:gd name="connsiteX2-395" fmla="*/ 2443162 w 3681412"/>
              <a:gd name="connsiteY2-396" fmla="*/ 5259 h 100515"/>
              <a:gd name="connsiteX3-397" fmla="*/ 2905125 w 3681412"/>
              <a:gd name="connsiteY3-398" fmla="*/ 29071 h 100515"/>
              <a:gd name="connsiteX4-399" fmla="*/ 3038475 w 3681412"/>
              <a:gd name="connsiteY4-400" fmla="*/ 38596 h 100515"/>
              <a:gd name="connsiteX5-401" fmla="*/ 3119437 w 3681412"/>
              <a:gd name="connsiteY5-402" fmla="*/ 48121 h 100515"/>
              <a:gd name="connsiteX6-403" fmla="*/ 3219450 w 3681412"/>
              <a:gd name="connsiteY6-404" fmla="*/ 52884 h 100515"/>
              <a:gd name="connsiteX7-405" fmla="*/ 3324225 w 3681412"/>
              <a:gd name="connsiteY7-406" fmla="*/ 62409 h 100515"/>
              <a:gd name="connsiteX8-407" fmla="*/ 3362325 w 3681412"/>
              <a:gd name="connsiteY8-408" fmla="*/ 67171 h 100515"/>
              <a:gd name="connsiteX9-409" fmla="*/ 3414712 w 3681412"/>
              <a:gd name="connsiteY9-410" fmla="*/ 71934 h 100515"/>
              <a:gd name="connsiteX10-411" fmla="*/ 3457575 w 3681412"/>
              <a:gd name="connsiteY10-412" fmla="*/ 76696 h 100515"/>
              <a:gd name="connsiteX11-413" fmla="*/ 3571875 w 3681412"/>
              <a:gd name="connsiteY11-414" fmla="*/ 86221 h 100515"/>
              <a:gd name="connsiteX12-415" fmla="*/ 3633787 w 3681412"/>
              <a:gd name="connsiteY12-416" fmla="*/ 95746 h 100515"/>
              <a:gd name="connsiteX13-417" fmla="*/ 3681412 w 3681412"/>
              <a:gd name="connsiteY13-418" fmla="*/ 100509 h 100515"/>
              <a:gd name="connsiteX0-419" fmla="*/ 0 w 3681412"/>
              <a:gd name="connsiteY0-420" fmla="*/ 62900 h 101006"/>
              <a:gd name="connsiteX1-421" fmla="*/ 1157287 w 3681412"/>
              <a:gd name="connsiteY1-422" fmla="*/ 5750 h 101006"/>
              <a:gd name="connsiteX2-423" fmla="*/ 2443162 w 3681412"/>
              <a:gd name="connsiteY2-424" fmla="*/ 5750 h 101006"/>
              <a:gd name="connsiteX3-425" fmla="*/ 3038475 w 3681412"/>
              <a:gd name="connsiteY3-426" fmla="*/ 39087 h 101006"/>
              <a:gd name="connsiteX4-427" fmla="*/ 3119437 w 3681412"/>
              <a:gd name="connsiteY4-428" fmla="*/ 48612 h 101006"/>
              <a:gd name="connsiteX5-429" fmla="*/ 3219450 w 3681412"/>
              <a:gd name="connsiteY5-430" fmla="*/ 53375 h 101006"/>
              <a:gd name="connsiteX6-431" fmla="*/ 3324225 w 3681412"/>
              <a:gd name="connsiteY6-432" fmla="*/ 62900 h 101006"/>
              <a:gd name="connsiteX7-433" fmla="*/ 3362325 w 3681412"/>
              <a:gd name="connsiteY7-434" fmla="*/ 67662 h 101006"/>
              <a:gd name="connsiteX8-435" fmla="*/ 3414712 w 3681412"/>
              <a:gd name="connsiteY8-436" fmla="*/ 72425 h 101006"/>
              <a:gd name="connsiteX9-437" fmla="*/ 3457575 w 3681412"/>
              <a:gd name="connsiteY9-438" fmla="*/ 77187 h 101006"/>
              <a:gd name="connsiteX10-439" fmla="*/ 3571875 w 3681412"/>
              <a:gd name="connsiteY10-440" fmla="*/ 86712 h 101006"/>
              <a:gd name="connsiteX11-441" fmla="*/ 3633787 w 3681412"/>
              <a:gd name="connsiteY11-442" fmla="*/ 96237 h 101006"/>
              <a:gd name="connsiteX12-443" fmla="*/ 3681412 w 3681412"/>
              <a:gd name="connsiteY12-444" fmla="*/ 101000 h 101006"/>
              <a:gd name="connsiteX0-445" fmla="*/ 0 w 3681412"/>
              <a:gd name="connsiteY0-446" fmla="*/ 63432 h 101538"/>
              <a:gd name="connsiteX1-447" fmla="*/ 1157287 w 3681412"/>
              <a:gd name="connsiteY1-448" fmla="*/ 6282 h 101538"/>
              <a:gd name="connsiteX2-449" fmla="*/ 2443162 w 3681412"/>
              <a:gd name="connsiteY2-450" fmla="*/ 6282 h 101538"/>
              <a:gd name="connsiteX3-451" fmla="*/ 3119437 w 3681412"/>
              <a:gd name="connsiteY3-452" fmla="*/ 49144 h 101538"/>
              <a:gd name="connsiteX4-453" fmla="*/ 3219450 w 3681412"/>
              <a:gd name="connsiteY4-454" fmla="*/ 53907 h 101538"/>
              <a:gd name="connsiteX5-455" fmla="*/ 3324225 w 3681412"/>
              <a:gd name="connsiteY5-456" fmla="*/ 63432 h 101538"/>
              <a:gd name="connsiteX6-457" fmla="*/ 3362325 w 3681412"/>
              <a:gd name="connsiteY6-458" fmla="*/ 68194 h 101538"/>
              <a:gd name="connsiteX7-459" fmla="*/ 3414712 w 3681412"/>
              <a:gd name="connsiteY7-460" fmla="*/ 72957 h 101538"/>
              <a:gd name="connsiteX8-461" fmla="*/ 3457575 w 3681412"/>
              <a:gd name="connsiteY8-462" fmla="*/ 77719 h 101538"/>
              <a:gd name="connsiteX9-463" fmla="*/ 3571875 w 3681412"/>
              <a:gd name="connsiteY9-464" fmla="*/ 87244 h 101538"/>
              <a:gd name="connsiteX10-465" fmla="*/ 3633787 w 3681412"/>
              <a:gd name="connsiteY10-466" fmla="*/ 96769 h 101538"/>
              <a:gd name="connsiteX11-467" fmla="*/ 3681412 w 3681412"/>
              <a:gd name="connsiteY11-468" fmla="*/ 101532 h 101538"/>
              <a:gd name="connsiteX0-469" fmla="*/ 0 w 3681412"/>
              <a:gd name="connsiteY0-470" fmla="*/ 63711 h 101817"/>
              <a:gd name="connsiteX1-471" fmla="*/ 1157287 w 3681412"/>
              <a:gd name="connsiteY1-472" fmla="*/ 6561 h 101817"/>
              <a:gd name="connsiteX2-473" fmla="*/ 2443162 w 3681412"/>
              <a:gd name="connsiteY2-474" fmla="*/ 6561 h 101817"/>
              <a:gd name="connsiteX3-475" fmla="*/ 3219450 w 3681412"/>
              <a:gd name="connsiteY3-476" fmla="*/ 54186 h 101817"/>
              <a:gd name="connsiteX4-477" fmla="*/ 3324225 w 3681412"/>
              <a:gd name="connsiteY4-478" fmla="*/ 63711 h 101817"/>
              <a:gd name="connsiteX5-479" fmla="*/ 3362325 w 3681412"/>
              <a:gd name="connsiteY5-480" fmla="*/ 68473 h 101817"/>
              <a:gd name="connsiteX6-481" fmla="*/ 3414712 w 3681412"/>
              <a:gd name="connsiteY6-482" fmla="*/ 73236 h 101817"/>
              <a:gd name="connsiteX7-483" fmla="*/ 3457575 w 3681412"/>
              <a:gd name="connsiteY7-484" fmla="*/ 77998 h 101817"/>
              <a:gd name="connsiteX8-485" fmla="*/ 3571875 w 3681412"/>
              <a:gd name="connsiteY8-486" fmla="*/ 87523 h 101817"/>
              <a:gd name="connsiteX9-487" fmla="*/ 3633787 w 3681412"/>
              <a:gd name="connsiteY9-488" fmla="*/ 97048 h 101817"/>
              <a:gd name="connsiteX10-489" fmla="*/ 3681412 w 3681412"/>
              <a:gd name="connsiteY10-490" fmla="*/ 101811 h 101817"/>
              <a:gd name="connsiteX0-491" fmla="*/ 0 w 3681412"/>
              <a:gd name="connsiteY0-492" fmla="*/ 64293 h 102399"/>
              <a:gd name="connsiteX1-493" fmla="*/ 1157287 w 3681412"/>
              <a:gd name="connsiteY1-494" fmla="*/ 7143 h 102399"/>
              <a:gd name="connsiteX2-495" fmla="*/ 2443162 w 3681412"/>
              <a:gd name="connsiteY2-496" fmla="*/ 7143 h 102399"/>
              <a:gd name="connsiteX3-497" fmla="*/ 3324225 w 3681412"/>
              <a:gd name="connsiteY3-498" fmla="*/ 64293 h 102399"/>
              <a:gd name="connsiteX4-499" fmla="*/ 3362325 w 3681412"/>
              <a:gd name="connsiteY4-500" fmla="*/ 69055 h 102399"/>
              <a:gd name="connsiteX5-501" fmla="*/ 3414712 w 3681412"/>
              <a:gd name="connsiteY5-502" fmla="*/ 73818 h 102399"/>
              <a:gd name="connsiteX6-503" fmla="*/ 3457575 w 3681412"/>
              <a:gd name="connsiteY6-504" fmla="*/ 78580 h 102399"/>
              <a:gd name="connsiteX7-505" fmla="*/ 3571875 w 3681412"/>
              <a:gd name="connsiteY7-506" fmla="*/ 88105 h 102399"/>
              <a:gd name="connsiteX8-507" fmla="*/ 3633787 w 3681412"/>
              <a:gd name="connsiteY8-508" fmla="*/ 97630 h 102399"/>
              <a:gd name="connsiteX9-509" fmla="*/ 3681412 w 3681412"/>
              <a:gd name="connsiteY9-510" fmla="*/ 102393 h 102399"/>
              <a:gd name="connsiteX0-511" fmla="*/ 0 w 3681412"/>
              <a:gd name="connsiteY0-512" fmla="*/ 64293 h 102399"/>
              <a:gd name="connsiteX1-513" fmla="*/ 1157287 w 3681412"/>
              <a:gd name="connsiteY1-514" fmla="*/ 7143 h 102399"/>
              <a:gd name="connsiteX2-515" fmla="*/ 2443162 w 3681412"/>
              <a:gd name="connsiteY2-516" fmla="*/ 7143 h 102399"/>
              <a:gd name="connsiteX3-517" fmla="*/ 3324225 w 3681412"/>
              <a:gd name="connsiteY3-518" fmla="*/ 64293 h 102399"/>
              <a:gd name="connsiteX4-519" fmla="*/ 3414712 w 3681412"/>
              <a:gd name="connsiteY4-520" fmla="*/ 73818 h 102399"/>
              <a:gd name="connsiteX5-521" fmla="*/ 3457575 w 3681412"/>
              <a:gd name="connsiteY5-522" fmla="*/ 78580 h 102399"/>
              <a:gd name="connsiteX6-523" fmla="*/ 3571875 w 3681412"/>
              <a:gd name="connsiteY6-524" fmla="*/ 88105 h 102399"/>
              <a:gd name="connsiteX7-525" fmla="*/ 3633787 w 3681412"/>
              <a:gd name="connsiteY7-526" fmla="*/ 97630 h 102399"/>
              <a:gd name="connsiteX8-527" fmla="*/ 3681412 w 3681412"/>
              <a:gd name="connsiteY8-528" fmla="*/ 102393 h 102399"/>
              <a:gd name="connsiteX0-529" fmla="*/ 0 w 3681412"/>
              <a:gd name="connsiteY0-530" fmla="*/ 64900 h 103006"/>
              <a:gd name="connsiteX1-531" fmla="*/ 1157287 w 3681412"/>
              <a:gd name="connsiteY1-532" fmla="*/ 7750 h 103006"/>
              <a:gd name="connsiteX2-533" fmla="*/ 2443162 w 3681412"/>
              <a:gd name="connsiteY2-534" fmla="*/ 7750 h 103006"/>
              <a:gd name="connsiteX3-535" fmla="*/ 3414712 w 3681412"/>
              <a:gd name="connsiteY3-536" fmla="*/ 74425 h 103006"/>
              <a:gd name="connsiteX4-537" fmla="*/ 3457575 w 3681412"/>
              <a:gd name="connsiteY4-538" fmla="*/ 79187 h 103006"/>
              <a:gd name="connsiteX5-539" fmla="*/ 3571875 w 3681412"/>
              <a:gd name="connsiteY5-540" fmla="*/ 88712 h 103006"/>
              <a:gd name="connsiteX6-541" fmla="*/ 3633787 w 3681412"/>
              <a:gd name="connsiteY6-542" fmla="*/ 98237 h 103006"/>
              <a:gd name="connsiteX7-543" fmla="*/ 3681412 w 3681412"/>
              <a:gd name="connsiteY7-544" fmla="*/ 103000 h 103006"/>
              <a:gd name="connsiteX0-545" fmla="*/ 0 w 3681412"/>
              <a:gd name="connsiteY0-546" fmla="*/ 65211 h 103317"/>
              <a:gd name="connsiteX1-547" fmla="*/ 1157287 w 3681412"/>
              <a:gd name="connsiteY1-548" fmla="*/ 8061 h 103317"/>
              <a:gd name="connsiteX2-549" fmla="*/ 2443162 w 3681412"/>
              <a:gd name="connsiteY2-550" fmla="*/ 8061 h 103317"/>
              <a:gd name="connsiteX3-551" fmla="*/ 3457575 w 3681412"/>
              <a:gd name="connsiteY3-552" fmla="*/ 79498 h 103317"/>
              <a:gd name="connsiteX4-553" fmla="*/ 3571875 w 3681412"/>
              <a:gd name="connsiteY4-554" fmla="*/ 89023 h 103317"/>
              <a:gd name="connsiteX5-555" fmla="*/ 3633787 w 3681412"/>
              <a:gd name="connsiteY5-556" fmla="*/ 98548 h 103317"/>
              <a:gd name="connsiteX6-557" fmla="*/ 3681412 w 3681412"/>
              <a:gd name="connsiteY6-558" fmla="*/ 103311 h 103317"/>
              <a:gd name="connsiteX0-559" fmla="*/ 0 w 3681412"/>
              <a:gd name="connsiteY0-560" fmla="*/ 65845 h 103951"/>
              <a:gd name="connsiteX1-561" fmla="*/ 1157287 w 3681412"/>
              <a:gd name="connsiteY1-562" fmla="*/ 8695 h 103951"/>
              <a:gd name="connsiteX2-563" fmla="*/ 2443162 w 3681412"/>
              <a:gd name="connsiteY2-564" fmla="*/ 8695 h 103951"/>
              <a:gd name="connsiteX3-565" fmla="*/ 3571875 w 3681412"/>
              <a:gd name="connsiteY3-566" fmla="*/ 89657 h 103951"/>
              <a:gd name="connsiteX4-567" fmla="*/ 3633787 w 3681412"/>
              <a:gd name="connsiteY4-568" fmla="*/ 99182 h 103951"/>
              <a:gd name="connsiteX5-569" fmla="*/ 3681412 w 3681412"/>
              <a:gd name="connsiteY5-570" fmla="*/ 103945 h 103951"/>
              <a:gd name="connsiteX0-571" fmla="*/ 0 w 3733335"/>
              <a:gd name="connsiteY0-572" fmla="*/ 66492 h 108373"/>
              <a:gd name="connsiteX1-573" fmla="*/ 1157287 w 3733335"/>
              <a:gd name="connsiteY1-574" fmla="*/ 9342 h 108373"/>
              <a:gd name="connsiteX2-575" fmla="*/ 2443162 w 3733335"/>
              <a:gd name="connsiteY2-576" fmla="*/ 9342 h 108373"/>
              <a:gd name="connsiteX3-577" fmla="*/ 3633787 w 3733335"/>
              <a:gd name="connsiteY3-578" fmla="*/ 99829 h 108373"/>
              <a:gd name="connsiteX4-579" fmla="*/ 3681412 w 3733335"/>
              <a:gd name="connsiteY4-580" fmla="*/ 104592 h 108373"/>
              <a:gd name="connsiteX0-581" fmla="*/ 0 w 3681412"/>
              <a:gd name="connsiteY0-582" fmla="*/ 66819 h 104919"/>
              <a:gd name="connsiteX1-583" fmla="*/ 1157287 w 3681412"/>
              <a:gd name="connsiteY1-584" fmla="*/ 9669 h 104919"/>
              <a:gd name="connsiteX2-585" fmla="*/ 2443162 w 3681412"/>
              <a:gd name="connsiteY2-586" fmla="*/ 9669 h 104919"/>
              <a:gd name="connsiteX3-587" fmla="*/ 3681412 w 3681412"/>
              <a:gd name="connsiteY3-588" fmla="*/ 104919 h 104919"/>
              <a:gd name="connsiteX0-589" fmla="*/ 0 w 3690937"/>
              <a:gd name="connsiteY0-590" fmla="*/ 64294 h 64294"/>
              <a:gd name="connsiteX1-591" fmla="*/ 1157287 w 3690937"/>
              <a:gd name="connsiteY1-592" fmla="*/ 7144 h 64294"/>
              <a:gd name="connsiteX2-593" fmla="*/ 2443162 w 3690937"/>
              <a:gd name="connsiteY2-594" fmla="*/ 7144 h 64294"/>
              <a:gd name="connsiteX3-595" fmla="*/ 3690937 w 3690937"/>
              <a:gd name="connsiteY3-596" fmla="*/ 64294 h 64294"/>
              <a:gd name="connsiteX0-597" fmla="*/ 0 w 3690937"/>
              <a:gd name="connsiteY0-598" fmla="*/ 57773 h 57773"/>
              <a:gd name="connsiteX1-599" fmla="*/ 1157287 w 3690937"/>
              <a:gd name="connsiteY1-600" fmla="*/ 623 h 57773"/>
              <a:gd name="connsiteX2-601" fmla="*/ 2443162 w 3690937"/>
              <a:gd name="connsiteY2-602" fmla="*/ 29198 h 57773"/>
              <a:gd name="connsiteX3-603" fmla="*/ 3690937 w 3690937"/>
              <a:gd name="connsiteY3-604" fmla="*/ 57773 h 57773"/>
              <a:gd name="connsiteX0-605" fmla="*/ 0 w 3690937"/>
              <a:gd name="connsiteY0-606" fmla="*/ 57150 h 57150"/>
              <a:gd name="connsiteX1-607" fmla="*/ 1157287 w 3690937"/>
              <a:gd name="connsiteY1-608" fmla="*/ 0 h 57150"/>
              <a:gd name="connsiteX2-609" fmla="*/ 3690937 w 3690937"/>
              <a:gd name="connsiteY2-610" fmla="*/ 57150 h 57150"/>
              <a:gd name="connsiteX0-611" fmla="*/ 0 w 3690937"/>
              <a:gd name="connsiteY0-612" fmla="*/ 19050 h 19050"/>
              <a:gd name="connsiteX1-613" fmla="*/ 1531937 w 3690937"/>
              <a:gd name="connsiteY1-614" fmla="*/ 0 h 19050"/>
              <a:gd name="connsiteX2-615" fmla="*/ 3690937 w 3690937"/>
              <a:gd name="connsiteY2-616" fmla="*/ 19050 h 19050"/>
              <a:gd name="connsiteX0-617" fmla="*/ 0 w 3690937"/>
              <a:gd name="connsiteY0-618" fmla="*/ 19050 h 19050"/>
              <a:gd name="connsiteX1-619" fmla="*/ 1531937 w 3690937"/>
              <a:gd name="connsiteY1-620" fmla="*/ 0 h 19050"/>
              <a:gd name="connsiteX2-621" fmla="*/ 3690937 w 3690937"/>
              <a:gd name="connsiteY2-622" fmla="*/ 19050 h 19050"/>
              <a:gd name="connsiteX0-623" fmla="*/ 0 w 3694112"/>
              <a:gd name="connsiteY0-624" fmla="*/ 19485 h 35360"/>
              <a:gd name="connsiteX1-625" fmla="*/ 1531937 w 3694112"/>
              <a:gd name="connsiteY1-626" fmla="*/ 435 h 35360"/>
              <a:gd name="connsiteX2-627" fmla="*/ 3694112 w 3694112"/>
              <a:gd name="connsiteY2-628" fmla="*/ 35360 h 35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94112" h="35360">
                <a:moveTo>
                  <a:pt x="0" y="19485"/>
                </a:moveTo>
                <a:cubicBezTo>
                  <a:pt x="241102" y="7579"/>
                  <a:pt x="916252" y="-2211"/>
                  <a:pt x="1531937" y="435"/>
                </a:cubicBezTo>
                <a:cubicBezTo>
                  <a:pt x="2147622" y="3081"/>
                  <a:pt x="2973387" y="23718"/>
                  <a:pt x="3694112" y="35360"/>
                </a:cubicBezTo>
              </a:path>
            </a:pathLst>
          </a:custGeom>
          <a:noFill/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flipH="1">
            <a:off x="10607549" y="2218672"/>
            <a:ext cx="60959" cy="2722496"/>
          </a:xfrm>
          <a:custGeom>
            <a:avLst/>
            <a:gdLst>
              <a:gd name="connsiteX0" fmla="*/ 0 w 52387"/>
              <a:gd name="connsiteY0" fmla="*/ 0 h 1414462"/>
              <a:gd name="connsiteX1" fmla="*/ 4762 w 52387"/>
              <a:gd name="connsiteY1" fmla="*/ 280987 h 1414462"/>
              <a:gd name="connsiteX2" fmla="*/ 14287 w 52387"/>
              <a:gd name="connsiteY2" fmla="*/ 309562 h 1414462"/>
              <a:gd name="connsiteX3" fmla="*/ 19050 w 52387"/>
              <a:gd name="connsiteY3" fmla="*/ 342900 h 1414462"/>
              <a:gd name="connsiteX4" fmla="*/ 23812 w 52387"/>
              <a:gd name="connsiteY4" fmla="*/ 357187 h 1414462"/>
              <a:gd name="connsiteX5" fmla="*/ 28575 w 52387"/>
              <a:gd name="connsiteY5" fmla="*/ 381000 h 1414462"/>
              <a:gd name="connsiteX6" fmla="*/ 33337 w 52387"/>
              <a:gd name="connsiteY6" fmla="*/ 395287 h 1414462"/>
              <a:gd name="connsiteX7" fmla="*/ 42862 w 52387"/>
              <a:gd name="connsiteY7" fmla="*/ 438150 h 1414462"/>
              <a:gd name="connsiteX8" fmla="*/ 47625 w 52387"/>
              <a:gd name="connsiteY8" fmla="*/ 509587 h 1414462"/>
              <a:gd name="connsiteX9" fmla="*/ 52387 w 52387"/>
              <a:gd name="connsiteY9" fmla="*/ 557212 h 1414462"/>
              <a:gd name="connsiteX10" fmla="*/ 47625 w 52387"/>
              <a:gd name="connsiteY10" fmla="*/ 809625 h 1414462"/>
              <a:gd name="connsiteX11" fmla="*/ 42862 w 52387"/>
              <a:gd name="connsiteY11" fmla="*/ 842962 h 1414462"/>
              <a:gd name="connsiteX12" fmla="*/ 33337 w 52387"/>
              <a:gd name="connsiteY12" fmla="*/ 881062 h 1414462"/>
              <a:gd name="connsiteX13" fmla="*/ 28575 w 52387"/>
              <a:gd name="connsiteY13" fmla="*/ 957262 h 1414462"/>
              <a:gd name="connsiteX14" fmla="*/ 23812 w 52387"/>
              <a:gd name="connsiteY14" fmla="*/ 1000125 h 1414462"/>
              <a:gd name="connsiteX15" fmla="*/ 19050 w 52387"/>
              <a:gd name="connsiteY15" fmla="*/ 1381125 h 1414462"/>
              <a:gd name="connsiteX16" fmla="*/ 9525 w 52387"/>
              <a:gd name="connsiteY16" fmla="*/ 1409700 h 1414462"/>
              <a:gd name="connsiteX17" fmla="*/ 9525 w 52387"/>
              <a:gd name="connsiteY17" fmla="*/ 1414462 h 1414462"/>
              <a:gd name="connsiteX0-1" fmla="*/ 0 w 52387"/>
              <a:gd name="connsiteY0-2" fmla="*/ 0 h 1414462"/>
              <a:gd name="connsiteX1-3" fmla="*/ 4762 w 52387"/>
              <a:gd name="connsiteY1-4" fmla="*/ 280987 h 1414462"/>
              <a:gd name="connsiteX2-5" fmla="*/ 19050 w 52387"/>
              <a:gd name="connsiteY2-6" fmla="*/ 342900 h 1414462"/>
              <a:gd name="connsiteX3-7" fmla="*/ 23812 w 52387"/>
              <a:gd name="connsiteY3-8" fmla="*/ 357187 h 1414462"/>
              <a:gd name="connsiteX4-9" fmla="*/ 28575 w 52387"/>
              <a:gd name="connsiteY4-10" fmla="*/ 381000 h 1414462"/>
              <a:gd name="connsiteX5-11" fmla="*/ 33337 w 52387"/>
              <a:gd name="connsiteY5-12" fmla="*/ 395287 h 1414462"/>
              <a:gd name="connsiteX6-13" fmla="*/ 42862 w 52387"/>
              <a:gd name="connsiteY6-14" fmla="*/ 438150 h 1414462"/>
              <a:gd name="connsiteX7-15" fmla="*/ 47625 w 52387"/>
              <a:gd name="connsiteY7-16" fmla="*/ 509587 h 1414462"/>
              <a:gd name="connsiteX8-17" fmla="*/ 52387 w 52387"/>
              <a:gd name="connsiteY8-18" fmla="*/ 557212 h 1414462"/>
              <a:gd name="connsiteX9-19" fmla="*/ 47625 w 52387"/>
              <a:gd name="connsiteY9-20" fmla="*/ 809625 h 1414462"/>
              <a:gd name="connsiteX10-21" fmla="*/ 42862 w 52387"/>
              <a:gd name="connsiteY10-22" fmla="*/ 842962 h 1414462"/>
              <a:gd name="connsiteX11-23" fmla="*/ 33337 w 52387"/>
              <a:gd name="connsiteY11-24" fmla="*/ 881062 h 1414462"/>
              <a:gd name="connsiteX12-25" fmla="*/ 28575 w 52387"/>
              <a:gd name="connsiteY12-26" fmla="*/ 957262 h 1414462"/>
              <a:gd name="connsiteX13-27" fmla="*/ 23812 w 52387"/>
              <a:gd name="connsiteY13-28" fmla="*/ 1000125 h 1414462"/>
              <a:gd name="connsiteX14-29" fmla="*/ 19050 w 52387"/>
              <a:gd name="connsiteY14-30" fmla="*/ 1381125 h 1414462"/>
              <a:gd name="connsiteX15-31" fmla="*/ 9525 w 52387"/>
              <a:gd name="connsiteY15-32" fmla="*/ 1409700 h 1414462"/>
              <a:gd name="connsiteX16-33" fmla="*/ 9525 w 52387"/>
              <a:gd name="connsiteY16-34" fmla="*/ 1414462 h 1414462"/>
              <a:gd name="connsiteX0-35" fmla="*/ 0 w 52387"/>
              <a:gd name="connsiteY0-36" fmla="*/ 0 h 1414462"/>
              <a:gd name="connsiteX1-37" fmla="*/ 4762 w 52387"/>
              <a:gd name="connsiteY1-38" fmla="*/ 280987 h 1414462"/>
              <a:gd name="connsiteX2-39" fmla="*/ 19050 w 52387"/>
              <a:gd name="connsiteY2-40" fmla="*/ 342900 h 1414462"/>
              <a:gd name="connsiteX3-41" fmla="*/ 28575 w 52387"/>
              <a:gd name="connsiteY3-42" fmla="*/ 381000 h 1414462"/>
              <a:gd name="connsiteX4-43" fmla="*/ 33337 w 52387"/>
              <a:gd name="connsiteY4-44" fmla="*/ 395287 h 1414462"/>
              <a:gd name="connsiteX5-45" fmla="*/ 42862 w 52387"/>
              <a:gd name="connsiteY5-46" fmla="*/ 438150 h 1414462"/>
              <a:gd name="connsiteX6-47" fmla="*/ 47625 w 52387"/>
              <a:gd name="connsiteY6-48" fmla="*/ 509587 h 1414462"/>
              <a:gd name="connsiteX7-49" fmla="*/ 52387 w 52387"/>
              <a:gd name="connsiteY7-50" fmla="*/ 557212 h 1414462"/>
              <a:gd name="connsiteX8-51" fmla="*/ 47625 w 52387"/>
              <a:gd name="connsiteY8-52" fmla="*/ 809625 h 1414462"/>
              <a:gd name="connsiteX9-53" fmla="*/ 42862 w 52387"/>
              <a:gd name="connsiteY9-54" fmla="*/ 842962 h 1414462"/>
              <a:gd name="connsiteX10-55" fmla="*/ 33337 w 52387"/>
              <a:gd name="connsiteY10-56" fmla="*/ 881062 h 1414462"/>
              <a:gd name="connsiteX11-57" fmla="*/ 28575 w 52387"/>
              <a:gd name="connsiteY11-58" fmla="*/ 957262 h 1414462"/>
              <a:gd name="connsiteX12-59" fmla="*/ 23812 w 52387"/>
              <a:gd name="connsiteY12-60" fmla="*/ 1000125 h 1414462"/>
              <a:gd name="connsiteX13-61" fmla="*/ 19050 w 52387"/>
              <a:gd name="connsiteY13-62" fmla="*/ 1381125 h 1414462"/>
              <a:gd name="connsiteX14-63" fmla="*/ 9525 w 52387"/>
              <a:gd name="connsiteY14-64" fmla="*/ 1409700 h 1414462"/>
              <a:gd name="connsiteX15-65" fmla="*/ 9525 w 52387"/>
              <a:gd name="connsiteY15-66" fmla="*/ 1414462 h 1414462"/>
              <a:gd name="connsiteX0-67" fmla="*/ 0 w 52387"/>
              <a:gd name="connsiteY0-68" fmla="*/ 0 h 1414462"/>
              <a:gd name="connsiteX1-69" fmla="*/ 19050 w 52387"/>
              <a:gd name="connsiteY1-70" fmla="*/ 342900 h 1414462"/>
              <a:gd name="connsiteX2-71" fmla="*/ 28575 w 52387"/>
              <a:gd name="connsiteY2-72" fmla="*/ 381000 h 1414462"/>
              <a:gd name="connsiteX3-73" fmla="*/ 33337 w 52387"/>
              <a:gd name="connsiteY3-74" fmla="*/ 395287 h 1414462"/>
              <a:gd name="connsiteX4-75" fmla="*/ 42862 w 52387"/>
              <a:gd name="connsiteY4-76" fmla="*/ 438150 h 1414462"/>
              <a:gd name="connsiteX5-77" fmla="*/ 47625 w 52387"/>
              <a:gd name="connsiteY5-78" fmla="*/ 509587 h 1414462"/>
              <a:gd name="connsiteX6-79" fmla="*/ 52387 w 52387"/>
              <a:gd name="connsiteY6-80" fmla="*/ 557212 h 1414462"/>
              <a:gd name="connsiteX7-81" fmla="*/ 47625 w 52387"/>
              <a:gd name="connsiteY7-82" fmla="*/ 809625 h 1414462"/>
              <a:gd name="connsiteX8-83" fmla="*/ 42862 w 52387"/>
              <a:gd name="connsiteY8-84" fmla="*/ 842962 h 1414462"/>
              <a:gd name="connsiteX9-85" fmla="*/ 33337 w 52387"/>
              <a:gd name="connsiteY9-86" fmla="*/ 881062 h 1414462"/>
              <a:gd name="connsiteX10-87" fmla="*/ 28575 w 52387"/>
              <a:gd name="connsiteY10-88" fmla="*/ 957262 h 1414462"/>
              <a:gd name="connsiteX11-89" fmla="*/ 23812 w 52387"/>
              <a:gd name="connsiteY11-90" fmla="*/ 1000125 h 1414462"/>
              <a:gd name="connsiteX12-91" fmla="*/ 19050 w 52387"/>
              <a:gd name="connsiteY12-92" fmla="*/ 1381125 h 1414462"/>
              <a:gd name="connsiteX13-93" fmla="*/ 9525 w 52387"/>
              <a:gd name="connsiteY13-94" fmla="*/ 1409700 h 1414462"/>
              <a:gd name="connsiteX14-95" fmla="*/ 9525 w 52387"/>
              <a:gd name="connsiteY14-96" fmla="*/ 1414462 h 1414462"/>
              <a:gd name="connsiteX0-97" fmla="*/ 0 w 52387"/>
              <a:gd name="connsiteY0-98" fmla="*/ 0 h 1414462"/>
              <a:gd name="connsiteX1-99" fmla="*/ 28575 w 52387"/>
              <a:gd name="connsiteY1-100" fmla="*/ 381000 h 1414462"/>
              <a:gd name="connsiteX2-101" fmla="*/ 33337 w 52387"/>
              <a:gd name="connsiteY2-102" fmla="*/ 395287 h 1414462"/>
              <a:gd name="connsiteX3-103" fmla="*/ 42862 w 52387"/>
              <a:gd name="connsiteY3-104" fmla="*/ 438150 h 1414462"/>
              <a:gd name="connsiteX4-105" fmla="*/ 47625 w 52387"/>
              <a:gd name="connsiteY4-106" fmla="*/ 509587 h 1414462"/>
              <a:gd name="connsiteX5-107" fmla="*/ 52387 w 52387"/>
              <a:gd name="connsiteY5-108" fmla="*/ 557212 h 1414462"/>
              <a:gd name="connsiteX6-109" fmla="*/ 47625 w 52387"/>
              <a:gd name="connsiteY6-110" fmla="*/ 809625 h 1414462"/>
              <a:gd name="connsiteX7-111" fmla="*/ 42862 w 52387"/>
              <a:gd name="connsiteY7-112" fmla="*/ 842962 h 1414462"/>
              <a:gd name="connsiteX8-113" fmla="*/ 33337 w 52387"/>
              <a:gd name="connsiteY8-114" fmla="*/ 881062 h 1414462"/>
              <a:gd name="connsiteX9-115" fmla="*/ 28575 w 52387"/>
              <a:gd name="connsiteY9-116" fmla="*/ 957262 h 1414462"/>
              <a:gd name="connsiteX10-117" fmla="*/ 23812 w 52387"/>
              <a:gd name="connsiteY10-118" fmla="*/ 1000125 h 1414462"/>
              <a:gd name="connsiteX11-119" fmla="*/ 19050 w 52387"/>
              <a:gd name="connsiteY11-120" fmla="*/ 1381125 h 1414462"/>
              <a:gd name="connsiteX12-121" fmla="*/ 9525 w 52387"/>
              <a:gd name="connsiteY12-122" fmla="*/ 1409700 h 1414462"/>
              <a:gd name="connsiteX13-123" fmla="*/ 9525 w 52387"/>
              <a:gd name="connsiteY13-124" fmla="*/ 1414462 h 1414462"/>
              <a:gd name="connsiteX0-125" fmla="*/ 0 w 52387"/>
              <a:gd name="connsiteY0-126" fmla="*/ 0 h 1414462"/>
              <a:gd name="connsiteX1-127" fmla="*/ 33337 w 52387"/>
              <a:gd name="connsiteY1-128" fmla="*/ 395287 h 1414462"/>
              <a:gd name="connsiteX2-129" fmla="*/ 42862 w 52387"/>
              <a:gd name="connsiteY2-130" fmla="*/ 438150 h 1414462"/>
              <a:gd name="connsiteX3-131" fmla="*/ 47625 w 52387"/>
              <a:gd name="connsiteY3-132" fmla="*/ 509587 h 1414462"/>
              <a:gd name="connsiteX4-133" fmla="*/ 52387 w 52387"/>
              <a:gd name="connsiteY4-134" fmla="*/ 557212 h 1414462"/>
              <a:gd name="connsiteX5-135" fmla="*/ 47625 w 52387"/>
              <a:gd name="connsiteY5-136" fmla="*/ 809625 h 1414462"/>
              <a:gd name="connsiteX6-137" fmla="*/ 42862 w 52387"/>
              <a:gd name="connsiteY6-138" fmla="*/ 842962 h 1414462"/>
              <a:gd name="connsiteX7-139" fmla="*/ 33337 w 52387"/>
              <a:gd name="connsiteY7-140" fmla="*/ 881062 h 1414462"/>
              <a:gd name="connsiteX8-141" fmla="*/ 28575 w 52387"/>
              <a:gd name="connsiteY8-142" fmla="*/ 957262 h 1414462"/>
              <a:gd name="connsiteX9-143" fmla="*/ 23812 w 52387"/>
              <a:gd name="connsiteY9-144" fmla="*/ 1000125 h 1414462"/>
              <a:gd name="connsiteX10-145" fmla="*/ 19050 w 52387"/>
              <a:gd name="connsiteY10-146" fmla="*/ 1381125 h 1414462"/>
              <a:gd name="connsiteX11-147" fmla="*/ 9525 w 52387"/>
              <a:gd name="connsiteY11-148" fmla="*/ 1409700 h 1414462"/>
              <a:gd name="connsiteX12-149" fmla="*/ 9525 w 52387"/>
              <a:gd name="connsiteY12-150" fmla="*/ 1414462 h 1414462"/>
              <a:gd name="connsiteX0-151" fmla="*/ 0 w 52387"/>
              <a:gd name="connsiteY0-152" fmla="*/ 0 h 1414462"/>
              <a:gd name="connsiteX1-153" fmla="*/ 42862 w 52387"/>
              <a:gd name="connsiteY1-154" fmla="*/ 438150 h 1414462"/>
              <a:gd name="connsiteX2-155" fmla="*/ 47625 w 52387"/>
              <a:gd name="connsiteY2-156" fmla="*/ 509587 h 1414462"/>
              <a:gd name="connsiteX3-157" fmla="*/ 52387 w 52387"/>
              <a:gd name="connsiteY3-158" fmla="*/ 557212 h 1414462"/>
              <a:gd name="connsiteX4-159" fmla="*/ 47625 w 52387"/>
              <a:gd name="connsiteY4-160" fmla="*/ 809625 h 1414462"/>
              <a:gd name="connsiteX5-161" fmla="*/ 42862 w 52387"/>
              <a:gd name="connsiteY5-162" fmla="*/ 842962 h 1414462"/>
              <a:gd name="connsiteX6-163" fmla="*/ 33337 w 52387"/>
              <a:gd name="connsiteY6-164" fmla="*/ 881062 h 1414462"/>
              <a:gd name="connsiteX7-165" fmla="*/ 28575 w 52387"/>
              <a:gd name="connsiteY7-166" fmla="*/ 957262 h 1414462"/>
              <a:gd name="connsiteX8-167" fmla="*/ 23812 w 52387"/>
              <a:gd name="connsiteY8-168" fmla="*/ 1000125 h 1414462"/>
              <a:gd name="connsiteX9-169" fmla="*/ 19050 w 52387"/>
              <a:gd name="connsiteY9-170" fmla="*/ 1381125 h 1414462"/>
              <a:gd name="connsiteX10-171" fmla="*/ 9525 w 52387"/>
              <a:gd name="connsiteY10-172" fmla="*/ 1409700 h 1414462"/>
              <a:gd name="connsiteX11-173" fmla="*/ 9525 w 52387"/>
              <a:gd name="connsiteY11-174" fmla="*/ 1414462 h 1414462"/>
              <a:gd name="connsiteX0-175" fmla="*/ 0 w 53287"/>
              <a:gd name="connsiteY0-176" fmla="*/ 0 h 1414462"/>
              <a:gd name="connsiteX1-177" fmla="*/ 47625 w 53287"/>
              <a:gd name="connsiteY1-178" fmla="*/ 509587 h 1414462"/>
              <a:gd name="connsiteX2-179" fmla="*/ 52387 w 53287"/>
              <a:gd name="connsiteY2-180" fmla="*/ 557212 h 1414462"/>
              <a:gd name="connsiteX3-181" fmla="*/ 47625 w 53287"/>
              <a:gd name="connsiteY3-182" fmla="*/ 809625 h 1414462"/>
              <a:gd name="connsiteX4-183" fmla="*/ 42862 w 53287"/>
              <a:gd name="connsiteY4-184" fmla="*/ 842962 h 1414462"/>
              <a:gd name="connsiteX5-185" fmla="*/ 33337 w 53287"/>
              <a:gd name="connsiteY5-186" fmla="*/ 881062 h 1414462"/>
              <a:gd name="connsiteX6-187" fmla="*/ 28575 w 53287"/>
              <a:gd name="connsiteY6-188" fmla="*/ 957262 h 1414462"/>
              <a:gd name="connsiteX7-189" fmla="*/ 23812 w 53287"/>
              <a:gd name="connsiteY7-190" fmla="*/ 1000125 h 1414462"/>
              <a:gd name="connsiteX8-191" fmla="*/ 19050 w 53287"/>
              <a:gd name="connsiteY8-192" fmla="*/ 1381125 h 1414462"/>
              <a:gd name="connsiteX9-193" fmla="*/ 9525 w 53287"/>
              <a:gd name="connsiteY9-194" fmla="*/ 1409700 h 1414462"/>
              <a:gd name="connsiteX10-195" fmla="*/ 9525 w 53287"/>
              <a:gd name="connsiteY10-196" fmla="*/ 1414462 h 1414462"/>
              <a:gd name="connsiteX0-197" fmla="*/ 0 w 51336"/>
              <a:gd name="connsiteY0-198" fmla="*/ 0 h 1414462"/>
              <a:gd name="connsiteX1-199" fmla="*/ 47625 w 51336"/>
              <a:gd name="connsiteY1-200" fmla="*/ 509587 h 1414462"/>
              <a:gd name="connsiteX2-201" fmla="*/ 47625 w 51336"/>
              <a:gd name="connsiteY2-202" fmla="*/ 809625 h 1414462"/>
              <a:gd name="connsiteX3-203" fmla="*/ 42862 w 51336"/>
              <a:gd name="connsiteY3-204" fmla="*/ 842962 h 1414462"/>
              <a:gd name="connsiteX4-205" fmla="*/ 33337 w 51336"/>
              <a:gd name="connsiteY4-206" fmla="*/ 881062 h 1414462"/>
              <a:gd name="connsiteX5-207" fmla="*/ 28575 w 51336"/>
              <a:gd name="connsiteY5-208" fmla="*/ 957262 h 1414462"/>
              <a:gd name="connsiteX6-209" fmla="*/ 23812 w 51336"/>
              <a:gd name="connsiteY6-210" fmla="*/ 1000125 h 1414462"/>
              <a:gd name="connsiteX7-211" fmla="*/ 19050 w 51336"/>
              <a:gd name="connsiteY7-212" fmla="*/ 1381125 h 1414462"/>
              <a:gd name="connsiteX8-213" fmla="*/ 9525 w 51336"/>
              <a:gd name="connsiteY8-214" fmla="*/ 1409700 h 1414462"/>
              <a:gd name="connsiteX9-215" fmla="*/ 9525 w 51336"/>
              <a:gd name="connsiteY9-216" fmla="*/ 1414462 h 1414462"/>
              <a:gd name="connsiteX0-217" fmla="*/ 0 w 50235"/>
              <a:gd name="connsiteY0-218" fmla="*/ 0 h 1414462"/>
              <a:gd name="connsiteX1-219" fmla="*/ 47625 w 50235"/>
              <a:gd name="connsiteY1-220" fmla="*/ 509587 h 1414462"/>
              <a:gd name="connsiteX2-221" fmla="*/ 42862 w 50235"/>
              <a:gd name="connsiteY2-222" fmla="*/ 842962 h 1414462"/>
              <a:gd name="connsiteX3-223" fmla="*/ 33337 w 50235"/>
              <a:gd name="connsiteY3-224" fmla="*/ 881062 h 1414462"/>
              <a:gd name="connsiteX4-225" fmla="*/ 28575 w 50235"/>
              <a:gd name="connsiteY4-226" fmla="*/ 957262 h 1414462"/>
              <a:gd name="connsiteX5-227" fmla="*/ 23812 w 50235"/>
              <a:gd name="connsiteY5-228" fmla="*/ 1000125 h 1414462"/>
              <a:gd name="connsiteX6-229" fmla="*/ 19050 w 50235"/>
              <a:gd name="connsiteY6-230" fmla="*/ 1381125 h 1414462"/>
              <a:gd name="connsiteX7-231" fmla="*/ 9525 w 50235"/>
              <a:gd name="connsiteY7-232" fmla="*/ 1409700 h 1414462"/>
              <a:gd name="connsiteX8-233" fmla="*/ 9525 w 50235"/>
              <a:gd name="connsiteY8-234" fmla="*/ 1414462 h 1414462"/>
              <a:gd name="connsiteX0-235" fmla="*/ 0 w 48749"/>
              <a:gd name="connsiteY0-236" fmla="*/ 0 h 1414462"/>
              <a:gd name="connsiteX1-237" fmla="*/ 47625 w 48749"/>
              <a:gd name="connsiteY1-238" fmla="*/ 509587 h 1414462"/>
              <a:gd name="connsiteX2-239" fmla="*/ 33337 w 48749"/>
              <a:gd name="connsiteY2-240" fmla="*/ 881062 h 1414462"/>
              <a:gd name="connsiteX3-241" fmla="*/ 28575 w 48749"/>
              <a:gd name="connsiteY3-242" fmla="*/ 957262 h 1414462"/>
              <a:gd name="connsiteX4-243" fmla="*/ 23812 w 48749"/>
              <a:gd name="connsiteY4-244" fmla="*/ 1000125 h 1414462"/>
              <a:gd name="connsiteX5-245" fmla="*/ 19050 w 48749"/>
              <a:gd name="connsiteY5-246" fmla="*/ 1381125 h 1414462"/>
              <a:gd name="connsiteX6-247" fmla="*/ 9525 w 48749"/>
              <a:gd name="connsiteY6-248" fmla="*/ 1409700 h 1414462"/>
              <a:gd name="connsiteX7-249" fmla="*/ 9525 w 48749"/>
              <a:gd name="connsiteY7-250" fmla="*/ 1414462 h 1414462"/>
              <a:gd name="connsiteX0-251" fmla="*/ 0 w 48358"/>
              <a:gd name="connsiteY0-252" fmla="*/ 0 h 1414462"/>
              <a:gd name="connsiteX1-253" fmla="*/ 47625 w 48358"/>
              <a:gd name="connsiteY1-254" fmla="*/ 509587 h 1414462"/>
              <a:gd name="connsiteX2-255" fmla="*/ 28575 w 48358"/>
              <a:gd name="connsiteY2-256" fmla="*/ 957262 h 1414462"/>
              <a:gd name="connsiteX3-257" fmla="*/ 23812 w 48358"/>
              <a:gd name="connsiteY3-258" fmla="*/ 1000125 h 1414462"/>
              <a:gd name="connsiteX4-259" fmla="*/ 19050 w 48358"/>
              <a:gd name="connsiteY4-260" fmla="*/ 1381125 h 1414462"/>
              <a:gd name="connsiteX5-261" fmla="*/ 9525 w 48358"/>
              <a:gd name="connsiteY5-262" fmla="*/ 1409700 h 1414462"/>
              <a:gd name="connsiteX6-263" fmla="*/ 9525 w 48358"/>
              <a:gd name="connsiteY6-264" fmla="*/ 1414462 h 1414462"/>
              <a:gd name="connsiteX0-265" fmla="*/ 0 w 48082"/>
              <a:gd name="connsiteY0-266" fmla="*/ 0 h 1414462"/>
              <a:gd name="connsiteX1-267" fmla="*/ 47625 w 48082"/>
              <a:gd name="connsiteY1-268" fmla="*/ 509587 h 1414462"/>
              <a:gd name="connsiteX2-269" fmla="*/ 23812 w 48082"/>
              <a:gd name="connsiteY2-270" fmla="*/ 1000125 h 1414462"/>
              <a:gd name="connsiteX3-271" fmla="*/ 19050 w 48082"/>
              <a:gd name="connsiteY3-272" fmla="*/ 1381125 h 1414462"/>
              <a:gd name="connsiteX4-273" fmla="*/ 9525 w 48082"/>
              <a:gd name="connsiteY4-274" fmla="*/ 1409700 h 1414462"/>
              <a:gd name="connsiteX5-275" fmla="*/ 9525 w 48082"/>
              <a:gd name="connsiteY5-276" fmla="*/ 1414462 h 1414462"/>
              <a:gd name="connsiteX0-277" fmla="*/ 0 w 47898"/>
              <a:gd name="connsiteY0-278" fmla="*/ 0 h 1453461"/>
              <a:gd name="connsiteX1-279" fmla="*/ 47625 w 47898"/>
              <a:gd name="connsiteY1-280" fmla="*/ 509587 h 1453461"/>
              <a:gd name="connsiteX2-281" fmla="*/ 19050 w 47898"/>
              <a:gd name="connsiteY2-282" fmla="*/ 1381125 h 1453461"/>
              <a:gd name="connsiteX3-283" fmla="*/ 9525 w 47898"/>
              <a:gd name="connsiteY3-284" fmla="*/ 1409700 h 1453461"/>
              <a:gd name="connsiteX4-285" fmla="*/ 9525 w 47898"/>
              <a:gd name="connsiteY4-286" fmla="*/ 1414462 h 1453461"/>
              <a:gd name="connsiteX0-287" fmla="*/ 0 w 47679"/>
              <a:gd name="connsiteY0-288" fmla="*/ 0 h 1477622"/>
              <a:gd name="connsiteX1-289" fmla="*/ 47625 w 47679"/>
              <a:gd name="connsiteY1-290" fmla="*/ 509587 h 1477622"/>
              <a:gd name="connsiteX2-291" fmla="*/ 9525 w 47679"/>
              <a:gd name="connsiteY2-292" fmla="*/ 1409700 h 1477622"/>
              <a:gd name="connsiteX3-293" fmla="*/ 9525 w 47679"/>
              <a:gd name="connsiteY3-294" fmla="*/ 1414462 h 1477622"/>
              <a:gd name="connsiteX0-295" fmla="*/ 0 w 47679"/>
              <a:gd name="connsiteY0-296" fmla="*/ 0 h 1409700"/>
              <a:gd name="connsiteX1-297" fmla="*/ 47625 w 47679"/>
              <a:gd name="connsiteY1-298" fmla="*/ 509587 h 1409700"/>
              <a:gd name="connsiteX2-299" fmla="*/ 9525 w 47679"/>
              <a:gd name="connsiteY2-300" fmla="*/ 1409700 h 1409700"/>
              <a:gd name="connsiteX0-301" fmla="*/ 0 w 47679"/>
              <a:gd name="connsiteY0-302" fmla="*/ 0 h 1409700"/>
              <a:gd name="connsiteX1-303" fmla="*/ 47625 w 47679"/>
              <a:gd name="connsiteY1-304" fmla="*/ 509587 h 1409700"/>
              <a:gd name="connsiteX2-305" fmla="*/ 9525 w 47679"/>
              <a:gd name="connsiteY2-306" fmla="*/ 1409700 h 1409700"/>
              <a:gd name="connsiteX0-307" fmla="*/ 19109 w 29437"/>
              <a:gd name="connsiteY0-308" fmla="*/ 0 h 1409700"/>
              <a:gd name="connsiteX1-309" fmla="*/ 59 w 29437"/>
              <a:gd name="connsiteY1-310" fmla="*/ 563562 h 1409700"/>
              <a:gd name="connsiteX2-311" fmla="*/ 28634 w 29437"/>
              <a:gd name="connsiteY2-312" fmla="*/ 1409700 h 1409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9437" h="1409700">
                <a:moveTo>
                  <a:pt x="19109" y="0"/>
                </a:moveTo>
                <a:cubicBezTo>
                  <a:pt x="29031" y="106164"/>
                  <a:pt x="-1528" y="328612"/>
                  <a:pt x="59" y="563562"/>
                </a:cubicBezTo>
                <a:cubicBezTo>
                  <a:pt x="1647" y="798512"/>
                  <a:pt x="34984" y="1258888"/>
                  <a:pt x="28634" y="1409700"/>
                </a:cubicBezTo>
              </a:path>
            </a:pathLst>
          </a:custGeom>
          <a:noFill/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385126" y="4737767"/>
            <a:ext cx="9415397" cy="95389"/>
          </a:xfrm>
          <a:custGeom>
            <a:avLst/>
            <a:gdLst>
              <a:gd name="connsiteX0" fmla="*/ 0 w 3721100"/>
              <a:gd name="connsiteY0" fmla="*/ 73867 h 92917"/>
              <a:gd name="connsiteX1" fmla="*/ 177800 w 3721100"/>
              <a:gd name="connsiteY1" fmla="*/ 86567 h 92917"/>
              <a:gd name="connsiteX2" fmla="*/ 285750 w 3721100"/>
              <a:gd name="connsiteY2" fmla="*/ 92917 h 92917"/>
              <a:gd name="connsiteX3" fmla="*/ 1714500 w 3721100"/>
              <a:gd name="connsiteY3" fmla="*/ 80217 h 92917"/>
              <a:gd name="connsiteX4" fmla="*/ 1936750 w 3721100"/>
              <a:gd name="connsiteY4" fmla="*/ 73867 h 92917"/>
              <a:gd name="connsiteX5" fmla="*/ 2025650 w 3721100"/>
              <a:gd name="connsiteY5" fmla="*/ 67517 h 92917"/>
              <a:gd name="connsiteX6" fmla="*/ 2362200 w 3721100"/>
              <a:gd name="connsiteY6" fmla="*/ 54817 h 92917"/>
              <a:gd name="connsiteX7" fmla="*/ 2451100 w 3721100"/>
              <a:gd name="connsiteY7" fmla="*/ 48467 h 92917"/>
              <a:gd name="connsiteX8" fmla="*/ 2641600 w 3721100"/>
              <a:gd name="connsiteY8" fmla="*/ 35767 h 92917"/>
              <a:gd name="connsiteX9" fmla="*/ 2889250 w 3721100"/>
              <a:gd name="connsiteY9" fmla="*/ 29417 h 92917"/>
              <a:gd name="connsiteX10" fmla="*/ 3200400 w 3721100"/>
              <a:gd name="connsiteY10" fmla="*/ 16717 h 92917"/>
              <a:gd name="connsiteX11" fmla="*/ 3695700 w 3721100"/>
              <a:gd name="connsiteY11" fmla="*/ 16717 h 92917"/>
              <a:gd name="connsiteX12" fmla="*/ 3721100 w 3721100"/>
              <a:gd name="connsiteY12" fmla="*/ 23067 h 92917"/>
              <a:gd name="connsiteX0-1" fmla="*/ 0 w 3721100"/>
              <a:gd name="connsiteY0-2" fmla="*/ 57150 h 76200"/>
              <a:gd name="connsiteX1-3" fmla="*/ 177800 w 3721100"/>
              <a:gd name="connsiteY1-4" fmla="*/ 69850 h 76200"/>
              <a:gd name="connsiteX2-5" fmla="*/ 285750 w 3721100"/>
              <a:gd name="connsiteY2-6" fmla="*/ 76200 h 76200"/>
              <a:gd name="connsiteX3-7" fmla="*/ 1714500 w 3721100"/>
              <a:gd name="connsiteY3-8" fmla="*/ 63500 h 76200"/>
              <a:gd name="connsiteX4-9" fmla="*/ 1936750 w 3721100"/>
              <a:gd name="connsiteY4-10" fmla="*/ 57150 h 76200"/>
              <a:gd name="connsiteX5-11" fmla="*/ 2025650 w 3721100"/>
              <a:gd name="connsiteY5-12" fmla="*/ 50800 h 76200"/>
              <a:gd name="connsiteX6-13" fmla="*/ 2362200 w 3721100"/>
              <a:gd name="connsiteY6-14" fmla="*/ 38100 h 76200"/>
              <a:gd name="connsiteX7-15" fmla="*/ 2451100 w 3721100"/>
              <a:gd name="connsiteY7-16" fmla="*/ 31750 h 76200"/>
              <a:gd name="connsiteX8-17" fmla="*/ 2641600 w 3721100"/>
              <a:gd name="connsiteY8-18" fmla="*/ 19050 h 76200"/>
              <a:gd name="connsiteX9-19" fmla="*/ 2889250 w 3721100"/>
              <a:gd name="connsiteY9-20" fmla="*/ 12700 h 76200"/>
              <a:gd name="connsiteX10-21" fmla="*/ 3200400 w 3721100"/>
              <a:gd name="connsiteY10-22" fmla="*/ 0 h 76200"/>
              <a:gd name="connsiteX11-23" fmla="*/ 3721100 w 3721100"/>
              <a:gd name="connsiteY11-24" fmla="*/ 6350 h 76200"/>
              <a:gd name="connsiteX0-25" fmla="*/ 0 w 3721100"/>
              <a:gd name="connsiteY0-26" fmla="*/ 50800 h 69850"/>
              <a:gd name="connsiteX1-27" fmla="*/ 177800 w 3721100"/>
              <a:gd name="connsiteY1-28" fmla="*/ 63500 h 69850"/>
              <a:gd name="connsiteX2-29" fmla="*/ 285750 w 3721100"/>
              <a:gd name="connsiteY2-30" fmla="*/ 69850 h 69850"/>
              <a:gd name="connsiteX3-31" fmla="*/ 1714500 w 3721100"/>
              <a:gd name="connsiteY3-32" fmla="*/ 57150 h 69850"/>
              <a:gd name="connsiteX4-33" fmla="*/ 1936750 w 3721100"/>
              <a:gd name="connsiteY4-34" fmla="*/ 50800 h 69850"/>
              <a:gd name="connsiteX5-35" fmla="*/ 2025650 w 3721100"/>
              <a:gd name="connsiteY5-36" fmla="*/ 44450 h 69850"/>
              <a:gd name="connsiteX6-37" fmla="*/ 2362200 w 3721100"/>
              <a:gd name="connsiteY6-38" fmla="*/ 31750 h 69850"/>
              <a:gd name="connsiteX7-39" fmla="*/ 2451100 w 3721100"/>
              <a:gd name="connsiteY7-40" fmla="*/ 25400 h 69850"/>
              <a:gd name="connsiteX8-41" fmla="*/ 2641600 w 3721100"/>
              <a:gd name="connsiteY8-42" fmla="*/ 12700 h 69850"/>
              <a:gd name="connsiteX9-43" fmla="*/ 2889250 w 3721100"/>
              <a:gd name="connsiteY9-44" fmla="*/ 6350 h 69850"/>
              <a:gd name="connsiteX10-45" fmla="*/ 3721100 w 3721100"/>
              <a:gd name="connsiteY10-46" fmla="*/ 0 h 69850"/>
              <a:gd name="connsiteX0-47" fmla="*/ 0 w 3721100"/>
              <a:gd name="connsiteY0-48" fmla="*/ 50800 h 69850"/>
              <a:gd name="connsiteX1-49" fmla="*/ 177800 w 3721100"/>
              <a:gd name="connsiteY1-50" fmla="*/ 63500 h 69850"/>
              <a:gd name="connsiteX2-51" fmla="*/ 285750 w 3721100"/>
              <a:gd name="connsiteY2-52" fmla="*/ 69850 h 69850"/>
              <a:gd name="connsiteX3-53" fmla="*/ 1714500 w 3721100"/>
              <a:gd name="connsiteY3-54" fmla="*/ 57150 h 69850"/>
              <a:gd name="connsiteX4-55" fmla="*/ 1936750 w 3721100"/>
              <a:gd name="connsiteY4-56" fmla="*/ 50800 h 69850"/>
              <a:gd name="connsiteX5-57" fmla="*/ 2025650 w 3721100"/>
              <a:gd name="connsiteY5-58" fmla="*/ 44450 h 69850"/>
              <a:gd name="connsiteX6-59" fmla="*/ 2362200 w 3721100"/>
              <a:gd name="connsiteY6-60" fmla="*/ 31750 h 69850"/>
              <a:gd name="connsiteX7-61" fmla="*/ 2451100 w 3721100"/>
              <a:gd name="connsiteY7-62" fmla="*/ 25400 h 69850"/>
              <a:gd name="connsiteX8-63" fmla="*/ 2641600 w 3721100"/>
              <a:gd name="connsiteY8-64" fmla="*/ 12700 h 69850"/>
              <a:gd name="connsiteX9-65" fmla="*/ 3721100 w 3721100"/>
              <a:gd name="connsiteY9-66" fmla="*/ 0 h 69850"/>
              <a:gd name="connsiteX0-67" fmla="*/ 0 w 3721100"/>
              <a:gd name="connsiteY0-68" fmla="*/ 50800 h 69850"/>
              <a:gd name="connsiteX1-69" fmla="*/ 177800 w 3721100"/>
              <a:gd name="connsiteY1-70" fmla="*/ 63500 h 69850"/>
              <a:gd name="connsiteX2-71" fmla="*/ 285750 w 3721100"/>
              <a:gd name="connsiteY2-72" fmla="*/ 69850 h 69850"/>
              <a:gd name="connsiteX3-73" fmla="*/ 1714500 w 3721100"/>
              <a:gd name="connsiteY3-74" fmla="*/ 57150 h 69850"/>
              <a:gd name="connsiteX4-75" fmla="*/ 1936750 w 3721100"/>
              <a:gd name="connsiteY4-76" fmla="*/ 50800 h 69850"/>
              <a:gd name="connsiteX5-77" fmla="*/ 2025650 w 3721100"/>
              <a:gd name="connsiteY5-78" fmla="*/ 44450 h 69850"/>
              <a:gd name="connsiteX6-79" fmla="*/ 2362200 w 3721100"/>
              <a:gd name="connsiteY6-80" fmla="*/ 31750 h 69850"/>
              <a:gd name="connsiteX7-81" fmla="*/ 2451100 w 3721100"/>
              <a:gd name="connsiteY7-82" fmla="*/ 25400 h 69850"/>
              <a:gd name="connsiteX8-83" fmla="*/ 3721100 w 3721100"/>
              <a:gd name="connsiteY8-84" fmla="*/ 0 h 69850"/>
              <a:gd name="connsiteX0-85" fmla="*/ 0 w 3721100"/>
              <a:gd name="connsiteY0-86" fmla="*/ 50800 h 69850"/>
              <a:gd name="connsiteX1-87" fmla="*/ 177800 w 3721100"/>
              <a:gd name="connsiteY1-88" fmla="*/ 63500 h 69850"/>
              <a:gd name="connsiteX2-89" fmla="*/ 285750 w 3721100"/>
              <a:gd name="connsiteY2-90" fmla="*/ 69850 h 69850"/>
              <a:gd name="connsiteX3-91" fmla="*/ 1714500 w 3721100"/>
              <a:gd name="connsiteY3-92" fmla="*/ 57150 h 69850"/>
              <a:gd name="connsiteX4-93" fmla="*/ 1936750 w 3721100"/>
              <a:gd name="connsiteY4-94" fmla="*/ 50800 h 69850"/>
              <a:gd name="connsiteX5-95" fmla="*/ 2025650 w 3721100"/>
              <a:gd name="connsiteY5-96" fmla="*/ 44450 h 69850"/>
              <a:gd name="connsiteX6-97" fmla="*/ 2362200 w 3721100"/>
              <a:gd name="connsiteY6-98" fmla="*/ 31750 h 69850"/>
              <a:gd name="connsiteX7-99" fmla="*/ 3721100 w 3721100"/>
              <a:gd name="connsiteY7-100" fmla="*/ 0 h 69850"/>
              <a:gd name="connsiteX0-101" fmla="*/ 0 w 3721100"/>
              <a:gd name="connsiteY0-102" fmla="*/ 50800 h 69850"/>
              <a:gd name="connsiteX1-103" fmla="*/ 177800 w 3721100"/>
              <a:gd name="connsiteY1-104" fmla="*/ 63500 h 69850"/>
              <a:gd name="connsiteX2-105" fmla="*/ 285750 w 3721100"/>
              <a:gd name="connsiteY2-106" fmla="*/ 69850 h 69850"/>
              <a:gd name="connsiteX3-107" fmla="*/ 1714500 w 3721100"/>
              <a:gd name="connsiteY3-108" fmla="*/ 57150 h 69850"/>
              <a:gd name="connsiteX4-109" fmla="*/ 1936750 w 3721100"/>
              <a:gd name="connsiteY4-110" fmla="*/ 50800 h 69850"/>
              <a:gd name="connsiteX5-111" fmla="*/ 2025650 w 3721100"/>
              <a:gd name="connsiteY5-112" fmla="*/ 44450 h 69850"/>
              <a:gd name="connsiteX6-113" fmla="*/ 3721100 w 3721100"/>
              <a:gd name="connsiteY6-114" fmla="*/ 0 h 69850"/>
              <a:gd name="connsiteX0-115" fmla="*/ 0 w 3721100"/>
              <a:gd name="connsiteY0-116" fmla="*/ 50800 h 69850"/>
              <a:gd name="connsiteX1-117" fmla="*/ 177800 w 3721100"/>
              <a:gd name="connsiteY1-118" fmla="*/ 63500 h 69850"/>
              <a:gd name="connsiteX2-119" fmla="*/ 285750 w 3721100"/>
              <a:gd name="connsiteY2-120" fmla="*/ 69850 h 69850"/>
              <a:gd name="connsiteX3-121" fmla="*/ 1714500 w 3721100"/>
              <a:gd name="connsiteY3-122" fmla="*/ 57150 h 69850"/>
              <a:gd name="connsiteX4-123" fmla="*/ 1936750 w 3721100"/>
              <a:gd name="connsiteY4-124" fmla="*/ 50800 h 69850"/>
              <a:gd name="connsiteX5-125" fmla="*/ 3721100 w 3721100"/>
              <a:gd name="connsiteY5-126" fmla="*/ 0 h 69850"/>
              <a:gd name="connsiteX0-127" fmla="*/ 0 w 3721100"/>
              <a:gd name="connsiteY0-128" fmla="*/ 50800 h 69850"/>
              <a:gd name="connsiteX1-129" fmla="*/ 177800 w 3721100"/>
              <a:gd name="connsiteY1-130" fmla="*/ 63500 h 69850"/>
              <a:gd name="connsiteX2-131" fmla="*/ 285750 w 3721100"/>
              <a:gd name="connsiteY2-132" fmla="*/ 69850 h 69850"/>
              <a:gd name="connsiteX3-133" fmla="*/ 1714500 w 3721100"/>
              <a:gd name="connsiteY3-134" fmla="*/ 57150 h 69850"/>
              <a:gd name="connsiteX4-135" fmla="*/ 3721100 w 3721100"/>
              <a:gd name="connsiteY4-136" fmla="*/ 0 h 69850"/>
              <a:gd name="connsiteX0-137" fmla="*/ 0 w 3721100"/>
              <a:gd name="connsiteY0-138" fmla="*/ 50800 h 63500"/>
              <a:gd name="connsiteX1-139" fmla="*/ 177800 w 3721100"/>
              <a:gd name="connsiteY1-140" fmla="*/ 63500 h 63500"/>
              <a:gd name="connsiteX2-141" fmla="*/ 1714500 w 3721100"/>
              <a:gd name="connsiteY2-142" fmla="*/ 57150 h 63500"/>
              <a:gd name="connsiteX3-143" fmla="*/ 3721100 w 3721100"/>
              <a:gd name="connsiteY3-144" fmla="*/ 0 h 63500"/>
              <a:gd name="connsiteX0-145" fmla="*/ 0 w 3721100"/>
              <a:gd name="connsiteY0-146" fmla="*/ 50800 h 57150"/>
              <a:gd name="connsiteX1-147" fmla="*/ 1714500 w 3721100"/>
              <a:gd name="connsiteY1-148" fmla="*/ 57150 h 57150"/>
              <a:gd name="connsiteX2-149" fmla="*/ 3721100 w 3721100"/>
              <a:gd name="connsiteY2-150" fmla="*/ 0 h 57150"/>
              <a:gd name="connsiteX0-151" fmla="*/ 0 w 3721100"/>
              <a:gd name="connsiteY0-152" fmla="*/ 50800 h 66675"/>
              <a:gd name="connsiteX1-153" fmla="*/ 1758950 w 3721100"/>
              <a:gd name="connsiteY1-154" fmla="*/ 66675 h 66675"/>
              <a:gd name="connsiteX2-155" fmla="*/ 3721100 w 3721100"/>
              <a:gd name="connsiteY2-156" fmla="*/ 0 h 66675"/>
              <a:gd name="connsiteX0-157" fmla="*/ 0 w 3689350"/>
              <a:gd name="connsiteY0-158" fmla="*/ 19050 h 34925"/>
              <a:gd name="connsiteX1-159" fmla="*/ 1758950 w 3689350"/>
              <a:gd name="connsiteY1-160" fmla="*/ 34925 h 34925"/>
              <a:gd name="connsiteX2-161" fmla="*/ 3689350 w 3689350"/>
              <a:gd name="connsiteY2-162" fmla="*/ 0 h 34925"/>
              <a:gd name="connsiteX0-163" fmla="*/ 0 w 3651250"/>
              <a:gd name="connsiteY0-164" fmla="*/ 44450 h 62088"/>
              <a:gd name="connsiteX1-165" fmla="*/ 1758950 w 3651250"/>
              <a:gd name="connsiteY1-166" fmla="*/ 60325 h 62088"/>
              <a:gd name="connsiteX2-167" fmla="*/ 3651250 w 3651250"/>
              <a:gd name="connsiteY2-168" fmla="*/ 0 h 62088"/>
              <a:gd name="connsiteX0-169" fmla="*/ 0 w 3670300"/>
              <a:gd name="connsiteY0-170" fmla="*/ 39687 h 61555"/>
              <a:gd name="connsiteX1-171" fmla="*/ 1778000 w 3670300"/>
              <a:gd name="connsiteY1-172" fmla="*/ 60325 h 61555"/>
              <a:gd name="connsiteX2-173" fmla="*/ 3670300 w 3670300"/>
              <a:gd name="connsiteY2-174" fmla="*/ 0 h 61555"/>
              <a:gd name="connsiteX0-175" fmla="*/ 0 w 3686968"/>
              <a:gd name="connsiteY0-176" fmla="*/ 42068 h 64054"/>
              <a:gd name="connsiteX1-177" fmla="*/ 1778000 w 3686968"/>
              <a:gd name="connsiteY1-178" fmla="*/ 62706 h 64054"/>
              <a:gd name="connsiteX2-179" fmla="*/ 3686968 w 3686968"/>
              <a:gd name="connsiteY2-180" fmla="*/ 0 h 64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86968" h="64054">
                <a:moveTo>
                  <a:pt x="0" y="42068"/>
                </a:moveTo>
                <a:cubicBezTo>
                  <a:pt x="586317" y="47360"/>
                  <a:pt x="1163505" y="69717"/>
                  <a:pt x="1778000" y="62706"/>
                </a:cubicBezTo>
                <a:cubicBezTo>
                  <a:pt x="2392495" y="55695"/>
                  <a:pt x="3018101" y="19050"/>
                  <a:pt x="3686968" y="0"/>
                </a:cubicBezTo>
              </a:path>
            </a:pathLst>
          </a:custGeom>
          <a:noFill/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489338" y="2231680"/>
            <a:ext cx="60959" cy="2709488"/>
          </a:xfrm>
          <a:custGeom>
            <a:avLst/>
            <a:gdLst>
              <a:gd name="connsiteX0" fmla="*/ 12700 w 38803"/>
              <a:gd name="connsiteY0" fmla="*/ 0 h 1454150"/>
              <a:gd name="connsiteX1" fmla="*/ 6350 w 38803"/>
              <a:gd name="connsiteY1" fmla="*/ 838200 h 1454150"/>
              <a:gd name="connsiteX2" fmla="*/ 0 w 38803"/>
              <a:gd name="connsiteY2" fmla="*/ 863600 h 1454150"/>
              <a:gd name="connsiteX3" fmla="*/ 6350 w 38803"/>
              <a:gd name="connsiteY3" fmla="*/ 1263650 h 1454150"/>
              <a:gd name="connsiteX4" fmla="*/ 12700 w 38803"/>
              <a:gd name="connsiteY4" fmla="*/ 1289050 h 1454150"/>
              <a:gd name="connsiteX5" fmla="*/ 31750 w 38803"/>
              <a:gd name="connsiteY5" fmla="*/ 1377950 h 1454150"/>
              <a:gd name="connsiteX6" fmla="*/ 38100 w 38803"/>
              <a:gd name="connsiteY6" fmla="*/ 1397000 h 1454150"/>
              <a:gd name="connsiteX7" fmla="*/ 38100 w 38803"/>
              <a:gd name="connsiteY7" fmla="*/ 1454150 h 1454150"/>
              <a:gd name="connsiteX0-1" fmla="*/ 12700 w 38803"/>
              <a:gd name="connsiteY0-2" fmla="*/ 0 h 1454150"/>
              <a:gd name="connsiteX1-3" fmla="*/ 6350 w 38803"/>
              <a:gd name="connsiteY1-4" fmla="*/ 838200 h 1454150"/>
              <a:gd name="connsiteX2-5" fmla="*/ 0 w 38803"/>
              <a:gd name="connsiteY2-6" fmla="*/ 863600 h 1454150"/>
              <a:gd name="connsiteX3-7" fmla="*/ 6350 w 38803"/>
              <a:gd name="connsiteY3-8" fmla="*/ 1263650 h 1454150"/>
              <a:gd name="connsiteX4-9" fmla="*/ 31750 w 38803"/>
              <a:gd name="connsiteY4-10" fmla="*/ 1377950 h 1454150"/>
              <a:gd name="connsiteX5-11" fmla="*/ 38100 w 38803"/>
              <a:gd name="connsiteY5-12" fmla="*/ 1397000 h 1454150"/>
              <a:gd name="connsiteX6-13" fmla="*/ 38100 w 38803"/>
              <a:gd name="connsiteY6-14" fmla="*/ 1454150 h 1454150"/>
              <a:gd name="connsiteX0-15" fmla="*/ 13708 w 39811"/>
              <a:gd name="connsiteY0-16" fmla="*/ 0 h 1454150"/>
              <a:gd name="connsiteX1-17" fmla="*/ 7358 w 39811"/>
              <a:gd name="connsiteY1-18" fmla="*/ 838200 h 1454150"/>
              <a:gd name="connsiteX2-19" fmla="*/ 1008 w 39811"/>
              <a:gd name="connsiteY2-20" fmla="*/ 863600 h 1454150"/>
              <a:gd name="connsiteX3-21" fmla="*/ 32758 w 39811"/>
              <a:gd name="connsiteY3-22" fmla="*/ 1377950 h 1454150"/>
              <a:gd name="connsiteX4-23" fmla="*/ 39108 w 39811"/>
              <a:gd name="connsiteY4-24" fmla="*/ 1397000 h 1454150"/>
              <a:gd name="connsiteX5-25" fmla="*/ 39108 w 39811"/>
              <a:gd name="connsiteY5-26" fmla="*/ 1454150 h 1454150"/>
              <a:gd name="connsiteX0-27" fmla="*/ 13708 w 39108"/>
              <a:gd name="connsiteY0-28" fmla="*/ 0 h 1454150"/>
              <a:gd name="connsiteX1-29" fmla="*/ 7358 w 39108"/>
              <a:gd name="connsiteY1-30" fmla="*/ 838200 h 1454150"/>
              <a:gd name="connsiteX2-31" fmla="*/ 1008 w 39108"/>
              <a:gd name="connsiteY2-32" fmla="*/ 863600 h 1454150"/>
              <a:gd name="connsiteX3-33" fmla="*/ 32758 w 39108"/>
              <a:gd name="connsiteY3-34" fmla="*/ 1377950 h 1454150"/>
              <a:gd name="connsiteX4-35" fmla="*/ 39108 w 39108"/>
              <a:gd name="connsiteY4-36" fmla="*/ 1454150 h 1454150"/>
              <a:gd name="connsiteX0-37" fmla="*/ 14090 w 39490"/>
              <a:gd name="connsiteY0-38" fmla="*/ 0 h 1454150"/>
              <a:gd name="connsiteX1-39" fmla="*/ 7740 w 39490"/>
              <a:gd name="connsiteY1-40" fmla="*/ 838200 h 1454150"/>
              <a:gd name="connsiteX2-41" fmla="*/ 1390 w 39490"/>
              <a:gd name="connsiteY2-42" fmla="*/ 863600 h 1454150"/>
              <a:gd name="connsiteX3-43" fmla="*/ 39490 w 39490"/>
              <a:gd name="connsiteY3-44" fmla="*/ 1454150 h 1454150"/>
              <a:gd name="connsiteX0-45" fmla="*/ 6350 w 31750"/>
              <a:gd name="connsiteY0-46" fmla="*/ 0 h 1454150"/>
              <a:gd name="connsiteX1-47" fmla="*/ 0 w 31750"/>
              <a:gd name="connsiteY1-48" fmla="*/ 838200 h 1454150"/>
              <a:gd name="connsiteX2-49" fmla="*/ 31750 w 31750"/>
              <a:gd name="connsiteY2-50" fmla="*/ 1454150 h 1454150"/>
              <a:gd name="connsiteX0-51" fmla="*/ 102 w 26513"/>
              <a:gd name="connsiteY0-52" fmla="*/ 0 h 1454150"/>
              <a:gd name="connsiteX1-53" fmla="*/ 25502 w 26513"/>
              <a:gd name="connsiteY1-54" fmla="*/ 733425 h 1454150"/>
              <a:gd name="connsiteX2-55" fmla="*/ 25502 w 26513"/>
              <a:gd name="connsiteY2-56" fmla="*/ 1454150 h 1454150"/>
              <a:gd name="connsiteX0-57" fmla="*/ 102 w 26513"/>
              <a:gd name="connsiteY0-58" fmla="*/ 0 h 1454150"/>
              <a:gd name="connsiteX1-59" fmla="*/ 25502 w 26513"/>
              <a:gd name="connsiteY1-60" fmla="*/ 733425 h 1454150"/>
              <a:gd name="connsiteX2-61" fmla="*/ 25502 w 26513"/>
              <a:gd name="connsiteY2-62" fmla="*/ 1454150 h 1454150"/>
              <a:gd name="connsiteX0-63" fmla="*/ 102 w 25914"/>
              <a:gd name="connsiteY0-64" fmla="*/ 0 h 1435100"/>
              <a:gd name="connsiteX1-65" fmla="*/ 25502 w 25914"/>
              <a:gd name="connsiteY1-66" fmla="*/ 733425 h 1435100"/>
              <a:gd name="connsiteX2-67" fmla="*/ 6452 w 25914"/>
              <a:gd name="connsiteY2-68" fmla="*/ 1435100 h 1435100"/>
              <a:gd name="connsiteX0-69" fmla="*/ 102 w 26164"/>
              <a:gd name="connsiteY0-70" fmla="*/ 0 h 1435100"/>
              <a:gd name="connsiteX1-71" fmla="*/ 25502 w 26164"/>
              <a:gd name="connsiteY1-72" fmla="*/ 733425 h 1435100"/>
              <a:gd name="connsiteX2-73" fmla="*/ 6452 w 26164"/>
              <a:gd name="connsiteY2-74" fmla="*/ 1435100 h 1435100"/>
              <a:gd name="connsiteX0-75" fmla="*/ 143 w 17237"/>
              <a:gd name="connsiteY0-76" fmla="*/ 0 h 1435100"/>
              <a:gd name="connsiteX1-77" fmla="*/ 16018 w 17237"/>
              <a:gd name="connsiteY1-78" fmla="*/ 739775 h 1435100"/>
              <a:gd name="connsiteX2-79" fmla="*/ 6493 w 17237"/>
              <a:gd name="connsiteY2-80" fmla="*/ 1435100 h 1435100"/>
              <a:gd name="connsiteX0-81" fmla="*/ 197 w 10941"/>
              <a:gd name="connsiteY0-82" fmla="*/ 0 h 1422400"/>
              <a:gd name="connsiteX1-83" fmla="*/ 9722 w 10941"/>
              <a:gd name="connsiteY1-84" fmla="*/ 727075 h 1422400"/>
              <a:gd name="connsiteX2-85" fmla="*/ 197 w 10941"/>
              <a:gd name="connsiteY2-86" fmla="*/ 1422400 h 1422400"/>
              <a:gd name="connsiteX0-87" fmla="*/ 97 w 28175"/>
              <a:gd name="connsiteY0-88" fmla="*/ 0 h 1418066"/>
              <a:gd name="connsiteX1-89" fmla="*/ 26956 w 28175"/>
              <a:gd name="connsiteY1-90" fmla="*/ 722741 h 1418066"/>
              <a:gd name="connsiteX2-91" fmla="*/ 17431 w 28175"/>
              <a:gd name="connsiteY2-92" fmla="*/ 1418066 h 1418066"/>
              <a:gd name="connsiteX0-93" fmla="*/ 131 w 19541"/>
              <a:gd name="connsiteY0-94" fmla="*/ 0 h 1418066"/>
              <a:gd name="connsiteX1-95" fmla="*/ 18322 w 19541"/>
              <a:gd name="connsiteY1-96" fmla="*/ 722741 h 1418066"/>
              <a:gd name="connsiteX2-97" fmla="*/ 8797 w 19541"/>
              <a:gd name="connsiteY2-98" fmla="*/ 1418066 h 14180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541" h="1418066">
                <a:moveTo>
                  <a:pt x="131" y="0"/>
                </a:moveTo>
                <a:cubicBezTo>
                  <a:pt x="-1986" y="279400"/>
                  <a:pt x="22430" y="443363"/>
                  <a:pt x="18322" y="722741"/>
                </a:cubicBezTo>
                <a:cubicBezTo>
                  <a:pt x="22555" y="965099"/>
                  <a:pt x="14883" y="1286568"/>
                  <a:pt x="8797" y="1418066"/>
                </a:cubicBezTo>
              </a:path>
            </a:pathLst>
          </a:custGeom>
          <a:noFill/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392910" y="6049668"/>
            <a:ext cx="396013" cy="404168"/>
            <a:chOff x="1598613" y="5483225"/>
            <a:chExt cx="539750" cy="550862"/>
          </a:xfrm>
        </p:grpSpPr>
        <p:sp>
          <p:nvSpPr>
            <p:cNvPr id="10" name="Freeform 5"/>
            <p:cNvSpPr/>
            <p:nvPr/>
          </p:nvSpPr>
          <p:spPr bwMode="auto">
            <a:xfrm>
              <a:off x="1684338" y="5543550"/>
              <a:ext cx="60325" cy="265112"/>
            </a:xfrm>
            <a:custGeom>
              <a:avLst/>
              <a:gdLst>
                <a:gd name="T0" fmla="*/ 43 w 43"/>
                <a:gd name="T1" fmla="*/ 0 h 189"/>
                <a:gd name="T2" fmla="*/ 0 w 43"/>
                <a:gd name="T3" fmla="*/ 102 h 189"/>
                <a:gd name="T4" fmla="*/ 31 w 43"/>
                <a:gd name="T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89">
                  <a:moveTo>
                    <a:pt x="43" y="0"/>
                  </a:moveTo>
                  <a:cubicBezTo>
                    <a:pt x="16" y="26"/>
                    <a:pt x="0" y="62"/>
                    <a:pt x="0" y="102"/>
                  </a:cubicBezTo>
                  <a:cubicBezTo>
                    <a:pt x="1" y="133"/>
                    <a:pt x="12" y="164"/>
                    <a:pt x="31" y="189"/>
                  </a:cubicBezTo>
                </a:path>
              </a:pathLst>
            </a:cu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739900" y="5483225"/>
              <a:ext cx="385763" cy="422275"/>
            </a:xfrm>
            <a:custGeom>
              <a:avLst/>
              <a:gdLst>
                <a:gd name="T0" fmla="*/ 0 w 274"/>
                <a:gd name="T1" fmla="*/ 242 h 299"/>
                <a:gd name="T2" fmla="*/ 54 w 274"/>
                <a:gd name="T3" fmla="*/ 280 h 299"/>
                <a:gd name="T4" fmla="*/ 201 w 274"/>
                <a:gd name="T5" fmla="*/ 266 h 299"/>
                <a:gd name="T6" fmla="*/ 230 w 274"/>
                <a:gd name="T7" fmla="*/ 228 h 299"/>
                <a:gd name="T8" fmla="*/ 236 w 274"/>
                <a:gd name="T9" fmla="*/ 202 h 299"/>
                <a:gd name="T10" fmla="*/ 197 w 274"/>
                <a:gd name="T11" fmla="*/ 198 h 299"/>
                <a:gd name="T12" fmla="*/ 57 w 274"/>
                <a:gd name="T13" fmla="*/ 183 h 299"/>
                <a:gd name="T14" fmla="*/ 54 w 274"/>
                <a:gd name="T15" fmla="*/ 168 h 299"/>
                <a:gd name="T16" fmla="*/ 196 w 274"/>
                <a:gd name="T17" fmla="*/ 160 h 299"/>
                <a:gd name="T18" fmla="*/ 162 w 274"/>
                <a:gd name="T19" fmla="*/ 16 h 299"/>
                <a:gd name="T20" fmla="*/ 96 w 274"/>
                <a:gd name="T21" fmla="*/ 1 h 299"/>
                <a:gd name="T22" fmla="*/ 16 w 274"/>
                <a:gd name="T23" fmla="*/ 3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99">
                  <a:moveTo>
                    <a:pt x="0" y="242"/>
                  </a:moveTo>
                  <a:cubicBezTo>
                    <a:pt x="14" y="258"/>
                    <a:pt x="32" y="271"/>
                    <a:pt x="54" y="280"/>
                  </a:cubicBezTo>
                  <a:cubicBezTo>
                    <a:pt x="99" y="299"/>
                    <a:pt x="161" y="298"/>
                    <a:pt x="201" y="266"/>
                  </a:cubicBezTo>
                  <a:cubicBezTo>
                    <a:pt x="213" y="257"/>
                    <a:pt x="223" y="242"/>
                    <a:pt x="230" y="228"/>
                  </a:cubicBezTo>
                  <a:cubicBezTo>
                    <a:pt x="231" y="225"/>
                    <a:pt x="242" y="203"/>
                    <a:pt x="236" y="202"/>
                  </a:cubicBezTo>
                  <a:cubicBezTo>
                    <a:pt x="235" y="202"/>
                    <a:pt x="197" y="198"/>
                    <a:pt x="197" y="198"/>
                  </a:cubicBezTo>
                  <a:cubicBezTo>
                    <a:pt x="162" y="245"/>
                    <a:pt x="75" y="243"/>
                    <a:pt x="57" y="183"/>
                  </a:cubicBezTo>
                  <a:cubicBezTo>
                    <a:pt x="56" y="180"/>
                    <a:pt x="53" y="172"/>
                    <a:pt x="54" y="168"/>
                  </a:cubicBezTo>
                  <a:cubicBezTo>
                    <a:pt x="54" y="163"/>
                    <a:pt x="184" y="163"/>
                    <a:pt x="196" y="160"/>
                  </a:cubicBezTo>
                  <a:cubicBezTo>
                    <a:pt x="274" y="141"/>
                    <a:pt x="206" y="39"/>
                    <a:pt x="162" y="16"/>
                  </a:cubicBezTo>
                  <a:cubicBezTo>
                    <a:pt x="143" y="6"/>
                    <a:pt x="118" y="0"/>
                    <a:pt x="96" y="1"/>
                  </a:cubicBezTo>
                  <a:cubicBezTo>
                    <a:pt x="66" y="3"/>
                    <a:pt x="38" y="14"/>
                    <a:pt x="16" y="31"/>
                  </a:cubicBezTo>
                </a:path>
              </a:pathLst>
            </a:cu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795463" y="5553075"/>
              <a:ext cx="198438" cy="92075"/>
            </a:xfrm>
            <a:custGeom>
              <a:avLst/>
              <a:gdLst>
                <a:gd name="T0" fmla="*/ 10 w 141"/>
                <a:gd name="T1" fmla="*/ 63 h 66"/>
                <a:gd name="T2" fmla="*/ 38 w 141"/>
                <a:gd name="T3" fmla="*/ 65 h 66"/>
                <a:gd name="T4" fmla="*/ 103 w 141"/>
                <a:gd name="T5" fmla="*/ 62 h 66"/>
                <a:gd name="T6" fmla="*/ 120 w 141"/>
                <a:gd name="T7" fmla="*/ 62 h 66"/>
                <a:gd name="T8" fmla="*/ 127 w 141"/>
                <a:gd name="T9" fmla="*/ 28 h 66"/>
                <a:gd name="T10" fmla="*/ 67 w 141"/>
                <a:gd name="T11" fmla="*/ 1 h 66"/>
                <a:gd name="T12" fmla="*/ 3 w 141"/>
                <a:gd name="T13" fmla="*/ 42 h 66"/>
                <a:gd name="T14" fmla="*/ 10 w 141"/>
                <a:gd name="T15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66">
                  <a:moveTo>
                    <a:pt x="10" y="63"/>
                  </a:moveTo>
                  <a:cubicBezTo>
                    <a:pt x="18" y="66"/>
                    <a:pt x="29" y="65"/>
                    <a:pt x="38" y="65"/>
                  </a:cubicBezTo>
                  <a:cubicBezTo>
                    <a:pt x="60" y="64"/>
                    <a:pt x="81" y="63"/>
                    <a:pt x="103" y="62"/>
                  </a:cubicBezTo>
                  <a:cubicBezTo>
                    <a:pt x="109" y="62"/>
                    <a:pt x="114" y="62"/>
                    <a:pt x="120" y="62"/>
                  </a:cubicBezTo>
                  <a:cubicBezTo>
                    <a:pt x="141" y="61"/>
                    <a:pt x="135" y="39"/>
                    <a:pt x="127" y="28"/>
                  </a:cubicBezTo>
                  <a:cubicBezTo>
                    <a:pt x="114" y="8"/>
                    <a:pt x="90" y="0"/>
                    <a:pt x="67" y="1"/>
                  </a:cubicBezTo>
                  <a:cubicBezTo>
                    <a:pt x="44" y="2"/>
                    <a:pt x="9" y="16"/>
                    <a:pt x="3" y="42"/>
                  </a:cubicBezTo>
                  <a:cubicBezTo>
                    <a:pt x="0" y="55"/>
                    <a:pt x="3" y="61"/>
                    <a:pt x="10" y="63"/>
                  </a:cubicBezTo>
                  <a:close/>
                </a:path>
              </a:pathLst>
            </a:cu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747838" y="5937250"/>
              <a:ext cx="311150" cy="96837"/>
            </a:xfrm>
            <a:custGeom>
              <a:avLst/>
              <a:gdLst>
                <a:gd name="T0" fmla="*/ 198 w 221"/>
                <a:gd name="T1" fmla="*/ 13 h 68"/>
                <a:gd name="T2" fmla="*/ 193 w 221"/>
                <a:gd name="T3" fmla="*/ 50 h 68"/>
                <a:gd name="T4" fmla="*/ 22 w 221"/>
                <a:gd name="T5" fmla="*/ 51 h 68"/>
                <a:gd name="T6" fmla="*/ 9 w 221"/>
                <a:gd name="T7" fmla="*/ 24 h 68"/>
                <a:gd name="T8" fmla="*/ 74 w 221"/>
                <a:gd name="T9" fmla="*/ 3 h 68"/>
                <a:gd name="T10" fmla="*/ 151 w 221"/>
                <a:gd name="T11" fmla="*/ 3 h 68"/>
                <a:gd name="T12" fmla="*/ 198 w 221"/>
                <a:gd name="T13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68">
                  <a:moveTo>
                    <a:pt x="198" y="13"/>
                  </a:moveTo>
                  <a:cubicBezTo>
                    <a:pt x="216" y="19"/>
                    <a:pt x="221" y="39"/>
                    <a:pt x="193" y="50"/>
                  </a:cubicBezTo>
                  <a:cubicBezTo>
                    <a:pt x="153" y="66"/>
                    <a:pt x="62" y="68"/>
                    <a:pt x="22" y="51"/>
                  </a:cubicBezTo>
                  <a:cubicBezTo>
                    <a:pt x="11" y="46"/>
                    <a:pt x="0" y="36"/>
                    <a:pt x="9" y="24"/>
                  </a:cubicBezTo>
                  <a:cubicBezTo>
                    <a:pt x="24" y="5"/>
                    <a:pt x="52" y="5"/>
                    <a:pt x="74" y="3"/>
                  </a:cubicBezTo>
                  <a:cubicBezTo>
                    <a:pt x="100" y="1"/>
                    <a:pt x="126" y="0"/>
                    <a:pt x="151" y="3"/>
                  </a:cubicBezTo>
                  <a:cubicBezTo>
                    <a:pt x="167" y="4"/>
                    <a:pt x="183" y="8"/>
                    <a:pt x="198" y="13"/>
                  </a:cubicBezTo>
                  <a:close/>
                </a:path>
              </a:pathLst>
            </a:cu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598613" y="5662613"/>
              <a:ext cx="66675" cy="73025"/>
            </a:xfrm>
            <a:custGeom>
              <a:avLst/>
              <a:gdLst>
                <a:gd name="T0" fmla="*/ 47 w 47"/>
                <a:gd name="T1" fmla="*/ 21 h 52"/>
                <a:gd name="T2" fmla="*/ 6 w 47"/>
                <a:gd name="T3" fmla="*/ 16 h 52"/>
                <a:gd name="T4" fmla="*/ 26 w 47"/>
                <a:gd name="T5" fmla="*/ 0 h 52"/>
                <a:gd name="T6" fmla="*/ 47 w 47"/>
                <a:gd name="T7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2">
                  <a:moveTo>
                    <a:pt x="47" y="21"/>
                  </a:moveTo>
                  <a:cubicBezTo>
                    <a:pt x="47" y="52"/>
                    <a:pt x="0" y="45"/>
                    <a:pt x="6" y="16"/>
                  </a:cubicBezTo>
                  <a:cubicBezTo>
                    <a:pt x="8" y="8"/>
                    <a:pt x="17" y="0"/>
                    <a:pt x="26" y="0"/>
                  </a:cubicBezTo>
                  <a:cubicBezTo>
                    <a:pt x="40" y="0"/>
                    <a:pt x="47" y="11"/>
                    <a:pt x="47" y="21"/>
                  </a:cubicBezTo>
                  <a:close/>
                </a:path>
              </a:pathLst>
            </a:cu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770063" y="5783263"/>
              <a:ext cx="66675" cy="73025"/>
            </a:xfrm>
            <a:custGeom>
              <a:avLst/>
              <a:gdLst>
                <a:gd name="T0" fmla="*/ 46 w 47"/>
                <a:gd name="T1" fmla="*/ 21 h 52"/>
                <a:gd name="T2" fmla="*/ 6 w 47"/>
                <a:gd name="T3" fmla="*/ 16 h 52"/>
                <a:gd name="T4" fmla="*/ 26 w 47"/>
                <a:gd name="T5" fmla="*/ 0 h 52"/>
                <a:gd name="T6" fmla="*/ 46 w 47"/>
                <a:gd name="T7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2">
                  <a:moveTo>
                    <a:pt x="46" y="21"/>
                  </a:moveTo>
                  <a:cubicBezTo>
                    <a:pt x="47" y="52"/>
                    <a:pt x="0" y="45"/>
                    <a:pt x="6" y="16"/>
                  </a:cubicBezTo>
                  <a:cubicBezTo>
                    <a:pt x="8" y="7"/>
                    <a:pt x="17" y="0"/>
                    <a:pt x="26" y="0"/>
                  </a:cubicBezTo>
                  <a:cubicBezTo>
                    <a:pt x="40" y="0"/>
                    <a:pt x="46" y="11"/>
                    <a:pt x="46" y="21"/>
                  </a:cubicBezTo>
                  <a:close/>
                </a:path>
              </a:pathLst>
            </a:cu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601788" y="5621338"/>
              <a:ext cx="87313" cy="44450"/>
            </a:xfrm>
            <a:custGeom>
              <a:avLst/>
              <a:gdLst>
                <a:gd name="T0" fmla="*/ 2 w 62"/>
                <a:gd name="T1" fmla="*/ 31 h 31"/>
                <a:gd name="T2" fmla="*/ 0 w 62"/>
                <a:gd name="T3" fmla="*/ 21 h 31"/>
                <a:gd name="T4" fmla="*/ 62 w 62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31">
                  <a:moveTo>
                    <a:pt x="2" y="31"/>
                  </a:moveTo>
                  <a:cubicBezTo>
                    <a:pt x="0" y="28"/>
                    <a:pt x="0" y="24"/>
                    <a:pt x="0" y="21"/>
                  </a:cubicBezTo>
                  <a:cubicBezTo>
                    <a:pt x="3" y="8"/>
                    <a:pt x="26" y="1"/>
                    <a:pt x="62" y="0"/>
                  </a:cubicBezTo>
                </a:path>
              </a:pathLst>
            </a:cu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662113" y="5694363"/>
              <a:ext cx="476250" cy="111125"/>
            </a:xfrm>
            <a:custGeom>
              <a:avLst/>
              <a:gdLst>
                <a:gd name="T0" fmla="*/ 0 w 338"/>
                <a:gd name="T1" fmla="*/ 12 h 79"/>
                <a:gd name="T2" fmla="*/ 136 w 338"/>
                <a:gd name="T3" fmla="*/ 57 h 79"/>
                <a:gd name="T4" fmla="*/ 335 w 338"/>
                <a:gd name="T5" fmla="*/ 50 h 79"/>
                <a:gd name="T6" fmla="*/ 282 w 338"/>
                <a:gd name="T7" fmla="*/ 3 h 79"/>
                <a:gd name="T8" fmla="*/ 274 w 33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79">
                  <a:moveTo>
                    <a:pt x="0" y="12"/>
                  </a:moveTo>
                  <a:cubicBezTo>
                    <a:pt x="32" y="29"/>
                    <a:pt x="81" y="45"/>
                    <a:pt x="136" y="57"/>
                  </a:cubicBezTo>
                  <a:cubicBezTo>
                    <a:pt x="240" y="79"/>
                    <a:pt x="329" y="76"/>
                    <a:pt x="335" y="50"/>
                  </a:cubicBezTo>
                  <a:cubicBezTo>
                    <a:pt x="338" y="36"/>
                    <a:pt x="317" y="19"/>
                    <a:pt x="282" y="3"/>
                  </a:cubicBezTo>
                  <a:cubicBezTo>
                    <a:pt x="274" y="0"/>
                    <a:pt x="274" y="0"/>
                    <a:pt x="274" y="0"/>
                  </a:cubicBezTo>
                </a:path>
              </a:pathLst>
            </a:cu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1631950" y="5738813"/>
              <a:ext cx="134938" cy="90487"/>
            </a:xfrm>
            <a:custGeom>
              <a:avLst/>
              <a:gdLst>
                <a:gd name="T0" fmla="*/ 95 w 95"/>
                <a:gd name="T1" fmla="*/ 57 h 64"/>
                <a:gd name="T2" fmla="*/ 4 w 95"/>
                <a:gd name="T3" fmla="*/ 45 h 64"/>
                <a:gd name="T4" fmla="*/ 42 w 9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64">
                  <a:moveTo>
                    <a:pt x="95" y="57"/>
                  </a:moveTo>
                  <a:cubicBezTo>
                    <a:pt x="45" y="64"/>
                    <a:pt x="8" y="61"/>
                    <a:pt x="4" y="45"/>
                  </a:cubicBezTo>
                  <a:cubicBezTo>
                    <a:pt x="0" y="33"/>
                    <a:pt x="15" y="17"/>
                    <a:pt x="42" y="0"/>
                  </a:cubicBezTo>
                </a:path>
              </a:pathLst>
            </a:cu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1836738" y="5629275"/>
              <a:ext cx="298450" cy="176212"/>
            </a:xfrm>
            <a:custGeom>
              <a:avLst/>
              <a:gdLst>
                <a:gd name="T0" fmla="*/ 162 w 212"/>
                <a:gd name="T1" fmla="*/ 0 h 125"/>
                <a:gd name="T2" fmla="*/ 205 w 212"/>
                <a:gd name="T3" fmla="*/ 15 h 125"/>
                <a:gd name="T4" fmla="*/ 45 w 212"/>
                <a:gd name="T5" fmla="*/ 113 h 125"/>
                <a:gd name="T6" fmla="*/ 0 w 212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25">
                  <a:moveTo>
                    <a:pt x="162" y="0"/>
                  </a:moveTo>
                  <a:cubicBezTo>
                    <a:pt x="186" y="0"/>
                    <a:pt x="202" y="5"/>
                    <a:pt x="205" y="15"/>
                  </a:cubicBezTo>
                  <a:cubicBezTo>
                    <a:pt x="212" y="39"/>
                    <a:pt x="141" y="83"/>
                    <a:pt x="45" y="113"/>
                  </a:cubicBezTo>
                  <a:cubicBezTo>
                    <a:pt x="30" y="118"/>
                    <a:pt x="14" y="122"/>
                    <a:pt x="0" y="125"/>
                  </a:cubicBezTo>
                </a:path>
              </a:pathLst>
            </a:custGeom>
            <a:noFill/>
            <a:ln w="4763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849251" y="6007408"/>
            <a:ext cx="422803" cy="468229"/>
            <a:chOff x="3398838" y="4643438"/>
            <a:chExt cx="576262" cy="638175"/>
          </a:xfrm>
        </p:grpSpPr>
        <p:sp>
          <p:nvSpPr>
            <p:cNvPr id="21" name="Freeform 15"/>
            <p:cNvSpPr/>
            <p:nvPr/>
          </p:nvSpPr>
          <p:spPr bwMode="auto">
            <a:xfrm>
              <a:off x="3487738" y="4811713"/>
              <a:ext cx="403225" cy="338137"/>
            </a:xfrm>
            <a:custGeom>
              <a:avLst/>
              <a:gdLst>
                <a:gd name="T0" fmla="*/ 234 w 287"/>
                <a:gd name="T1" fmla="*/ 0 h 240"/>
                <a:gd name="T2" fmla="*/ 284 w 287"/>
                <a:gd name="T3" fmla="*/ 50 h 240"/>
                <a:gd name="T4" fmla="*/ 279 w 287"/>
                <a:gd name="T5" fmla="*/ 109 h 240"/>
                <a:gd name="T6" fmla="*/ 261 w 287"/>
                <a:gd name="T7" fmla="*/ 161 h 240"/>
                <a:gd name="T8" fmla="*/ 209 w 287"/>
                <a:gd name="T9" fmla="*/ 229 h 240"/>
                <a:gd name="T10" fmla="*/ 181 w 287"/>
                <a:gd name="T11" fmla="*/ 238 h 240"/>
                <a:gd name="T12" fmla="*/ 136 w 287"/>
                <a:gd name="T13" fmla="*/ 239 h 240"/>
                <a:gd name="T14" fmla="*/ 35 w 287"/>
                <a:gd name="T15" fmla="*/ 170 h 240"/>
                <a:gd name="T16" fmla="*/ 9 w 287"/>
                <a:gd name="T17" fmla="*/ 106 h 240"/>
                <a:gd name="T18" fmla="*/ 5 w 287"/>
                <a:gd name="T19" fmla="*/ 45 h 240"/>
                <a:gd name="T20" fmla="*/ 27 w 287"/>
                <a:gd name="T21" fmla="*/ 1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" h="240">
                  <a:moveTo>
                    <a:pt x="234" y="0"/>
                  </a:moveTo>
                  <a:cubicBezTo>
                    <a:pt x="258" y="9"/>
                    <a:pt x="279" y="25"/>
                    <a:pt x="284" y="50"/>
                  </a:cubicBezTo>
                  <a:cubicBezTo>
                    <a:pt x="284" y="50"/>
                    <a:pt x="287" y="77"/>
                    <a:pt x="279" y="109"/>
                  </a:cubicBezTo>
                  <a:cubicBezTo>
                    <a:pt x="275" y="127"/>
                    <a:pt x="269" y="144"/>
                    <a:pt x="261" y="161"/>
                  </a:cubicBezTo>
                  <a:cubicBezTo>
                    <a:pt x="248" y="186"/>
                    <a:pt x="234" y="214"/>
                    <a:pt x="209" y="229"/>
                  </a:cubicBezTo>
                  <a:cubicBezTo>
                    <a:pt x="200" y="234"/>
                    <a:pt x="191" y="237"/>
                    <a:pt x="181" y="238"/>
                  </a:cubicBezTo>
                  <a:cubicBezTo>
                    <a:pt x="166" y="240"/>
                    <a:pt x="151" y="239"/>
                    <a:pt x="136" y="239"/>
                  </a:cubicBezTo>
                  <a:cubicBezTo>
                    <a:pt x="89" y="237"/>
                    <a:pt x="59" y="210"/>
                    <a:pt x="35" y="170"/>
                  </a:cubicBezTo>
                  <a:cubicBezTo>
                    <a:pt x="24" y="150"/>
                    <a:pt x="15" y="128"/>
                    <a:pt x="9" y="106"/>
                  </a:cubicBezTo>
                  <a:cubicBezTo>
                    <a:pt x="4" y="87"/>
                    <a:pt x="0" y="65"/>
                    <a:pt x="5" y="45"/>
                  </a:cubicBezTo>
                  <a:cubicBezTo>
                    <a:pt x="9" y="32"/>
                    <a:pt x="16" y="21"/>
                    <a:pt x="27" y="13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3549650" y="4787900"/>
              <a:ext cx="166688" cy="26987"/>
            </a:xfrm>
            <a:custGeom>
              <a:avLst/>
              <a:gdLst>
                <a:gd name="T0" fmla="*/ 0 w 119"/>
                <a:gd name="T1" fmla="*/ 19 h 19"/>
                <a:gd name="T2" fmla="*/ 105 w 119"/>
                <a:gd name="T3" fmla="*/ 1 h 19"/>
                <a:gd name="T4" fmla="*/ 119 w 119"/>
                <a:gd name="T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19">
                  <a:moveTo>
                    <a:pt x="0" y="19"/>
                  </a:moveTo>
                  <a:cubicBezTo>
                    <a:pt x="33" y="3"/>
                    <a:pt x="77" y="0"/>
                    <a:pt x="105" y="1"/>
                  </a:cubicBezTo>
                  <a:cubicBezTo>
                    <a:pt x="105" y="1"/>
                    <a:pt x="110" y="1"/>
                    <a:pt x="119" y="2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3502025" y="4872038"/>
              <a:ext cx="371475" cy="85725"/>
            </a:xfrm>
            <a:custGeom>
              <a:avLst/>
              <a:gdLst>
                <a:gd name="T0" fmla="*/ 6 w 264"/>
                <a:gd name="T1" fmla="*/ 1 h 61"/>
                <a:gd name="T2" fmla="*/ 77 w 264"/>
                <a:gd name="T3" fmla="*/ 53 h 61"/>
                <a:gd name="T4" fmla="*/ 197 w 264"/>
                <a:gd name="T5" fmla="*/ 51 h 61"/>
                <a:gd name="T6" fmla="*/ 264 w 264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61">
                  <a:moveTo>
                    <a:pt x="6" y="1"/>
                  </a:moveTo>
                  <a:cubicBezTo>
                    <a:pt x="0" y="34"/>
                    <a:pt x="56" y="48"/>
                    <a:pt x="77" y="53"/>
                  </a:cubicBezTo>
                  <a:cubicBezTo>
                    <a:pt x="117" y="61"/>
                    <a:pt x="157" y="61"/>
                    <a:pt x="197" y="51"/>
                  </a:cubicBezTo>
                  <a:cubicBezTo>
                    <a:pt x="223" y="45"/>
                    <a:pt x="264" y="33"/>
                    <a:pt x="264" y="0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3519488" y="4832350"/>
              <a:ext cx="325438" cy="85725"/>
            </a:xfrm>
            <a:custGeom>
              <a:avLst/>
              <a:gdLst>
                <a:gd name="T0" fmla="*/ 17 w 231"/>
                <a:gd name="T1" fmla="*/ 61 h 61"/>
                <a:gd name="T2" fmla="*/ 89 w 231"/>
                <a:gd name="T3" fmla="*/ 4 h 61"/>
                <a:gd name="T4" fmla="*/ 229 w 231"/>
                <a:gd name="T5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" h="61">
                  <a:moveTo>
                    <a:pt x="17" y="61"/>
                  </a:moveTo>
                  <a:cubicBezTo>
                    <a:pt x="0" y="22"/>
                    <a:pt x="63" y="6"/>
                    <a:pt x="89" y="4"/>
                  </a:cubicBezTo>
                  <a:cubicBezTo>
                    <a:pt x="125" y="0"/>
                    <a:pt x="231" y="2"/>
                    <a:pt x="229" y="59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3841750" y="4872038"/>
              <a:ext cx="133350" cy="195262"/>
            </a:xfrm>
            <a:custGeom>
              <a:avLst/>
              <a:gdLst>
                <a:gd name="T0" fmla="*/ 36 w 95"/>
                <a:gd name="T1" fmla="*/ 8 h 138"/>
                <a:gd name="T2" fmla="*/ 87 w 95"/>
                <a:gd name="T3" fmla="*/ 45 h 138"/>
                <a:gd name="T4" fmla="*/ 0 w 95"/>
                <a:gd name="T5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38">
                  <a:moveTo>
                    <a:pt x="36" y="8"/>
                  </a:moveTo>
                  <a:cubicBezTo>
                    <a:pt x="61" y="0"/>
                    <a:pt x="82" y="22"/>
                    <a:pt x="87" y="45"/>
                  </a:cubicBezTo>
                  <a:cubicBezTo>
                    <a:pt x="95" y="88"/>
                    <a:pt x="41" y="138"/>
                    <a:pt x="0" y="136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3886200" y="5059363"/>
              <a:ext cx="55563" cy="180975"/>
            </a:xfrm>
            <a:custGeom>
              <a:avLst/>
              <a:gdLst>
                <a:gd name="T0" fmla="*/ 5 w 40"/>
                <a:gd name="T1" fmla="*/ 128 h 128"/>
                <a:gd name="T2" fmla="*/ 39 w 40"/>
                <a:gd name="T3" fmla="*/ 67 h 128"/>
                <a:gd name="T4" fmla="*/ 8 w 40"/>
                <a:gd name="T5" fmla="*/ 5 h 128"/>
                <a:gd name="T6" fmla="*/ 0 w 40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28">
                  <a:moveTo>
                    <a:pt x="5" y="128"/>
                  </a:moveTo>
                  <a:cubicBezTo>
                    <a:pt x="26" y="114"/>
                    <a:pt x="40" y="95"/>
                    <a:pt x="39" y="67"/>
                  </a:cubicBezTo>
                  <a:cubicBezTo>
                    <a:pt x="39" y="43"/>
                    <a:pt x="27" y="21"/>
                    <a:pt x="8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3448050" y="5119688"/>
              <a:ext cx="420688" cy="161925"/>
            </a:xfrm>
            <a:custGeom>
              <a:avLst/>
              <a:gdLst>
                <a:gd name="T0" fmla="*/ 7 w 299"/>
                <a:gd name="T1" fmla="*/ 0 h 114"/>
                <a:gd name="T2" fmla="*/ 30 w 299"/>
                <a:gd name="T3" fmla="*/ 70 h 114"/>
                <a:gd name="T4" fmla="*/ 104 w 299"/>
                <a:gd name="T5" fmla="*/ 105 h 114"/>
                <a:gd name="T6" fmla="*/ 166 w 299"/>
                <a:gd name="T7" fmla="*/ 112 h 114"/>
                <a:gd name="T8" fmla="*/ 299 w 299"/>
                <a:gd name="T9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14">
                  <a:moveTo>
                    <a:pt x="7" y="0"/>
                  </a:moveTo>
                  <a:cubicBezTo>
                    <a:pt x="0" y="24"/>
                    <a:pt x="6" y="50"/>
                    <a:pt x="30" y="70"/>
                  </a:cubicBezTo>
                  <a:cubicBezTo>
                    <a:pt x="51" y="87"/>
                    <a:pt x="78" y="99"/>
                    <a:pt x="104" y="105"/>
                  </a:cubicBezTo>
                  <a:cubicBezTo>
                    <a:pt x="125" y="110"/>
                    <a:pt x="145" y="112"/>
                    <a:pt x="166" y="112"/>
                  </a:cubicBezTo>
                  <a:cubicBezTo>
                    <a:pt x="202" y="114"/>
                    <a:pt x="258" y="111"/>
                    <a:pt x="299" y="93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3489325" y="5053013"/>
              <a:ext cx="39688" cy="20637"/>
            </a:xfrm>
            <a:custGeom>
              <a:avLst/>
              <a:gdLst>
                <a:gd name="T0" fmla="*/ 28 w 28"/>
                <a:gd name="T1" fmla="*/ 0 h 15"/>
                <a:gd name="T2" fmla="*/ 0 w 28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15">
                  <a:moveTo>
                    <a:pt x="28" y="0"/>
                  </a:moveTo>
                  <a:cubicBezTo>
                    <a:pt x="17" y="3"/>
                    <a:pt x="9" y="9"/>
                    <a:pt x="0" y="15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3852863" y="4911725"/>
              <a:ext cx="80963" cy="123825"/>
            </a:xfrm>
            <a:custGeom>
              <a:avLst/>
              <a:gdLst>
                <a:gd name="T0" fmla="*/ 26 w 57"/>
                <a:gd name="T1" fmla="*/ 5 h 88"/>
                <a:gd name="T2" fmla="*/ 56 w 57"/>
                <a:gd name="T3" fmla="*/ 30 h 88"/>
                <a:gd name="T4" fmla="*/ 0 w 57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88">
                  <a:moveTo>
                    <a:pt x="26" y="5"/>
                  </a:moveTo>
                  <a:cubicBezTo>
                    <a:pt x="44" y="0"/>
                    <a:pt x="56" y="14"/>
                    <a:pt x="56" y="30"/>
                  </a:cubicBezTo>
                  <a:cubicBezTo>
                    <a:pt x="56" y="30"/>
                    <a:pt x="57" y="68"/>
                    <a:pt x="0" y="88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3549650" y="5095875"/>
              <a:ext cx="295275" cy="96837"/>
            </a:xfrm>
            <a:custGeom>
              <a:avLst/>
              <a:gdLst>
                <a:gd name="T0" fmla="*/ 5 w 210"/>
                <a:gd name="T1" fmla="*/ 7 h 69"/>
                <a:gd name="T2" fmla="*/ 16 w 210"/>
                <a:gd name="T3" fmla="*/ 46 h 69"/>
                <a:gd name="T4" fmla="*/ 92 w 210"/>
                <a:gd name="T5" fmla="*/ 68 h 69"/>
                <a:gd name="T6" fmla="*/ 180 w 210"/>
                <a:gd name="T7" fmla="*/ 57 h 69"/>
                <a:gd name="T8" fmla="*/ 206 w 210"/>
                <a:gd name="T9" fmla="*/ 30 h 69"/>
                <a:gd name="T10" fmla="*/ 200 w 210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69">
                  <a:moveTo>
                    <a:pt x="5" y="7"/>
                  </a:moveTo>
                  <a:cubicBezTo>
                    <a:pt x="0" y="20"/>
                    <a:pt x="3" y="36"/>
                    <a:pt x="16" y="46"/>
                  </a:cubicBezTo>
                  <a:cubicBezTo>
                    <a:pt x="37" y="64"/>
                    <a:pt x="66" y="68"/>
                    <a:pt x="92" y="68"/>
                  </a:cubicBezTo>
                  <a:cubicBezTo>
                    <a:pt x="121" y="69"/>
                    <a:pt x="153" y="69"/>
                    <a:pt x="180" y="57"/>
                  </a:cubicBezTo>
                  <a:cubicBezTo>
                    <a:pt x="191" y="52"/>
                    <a:pt x="202" y="42"/>
                    <a:pt x="206" y="30"/>
                  </a:cubicBezTo>
                  <a:cubicBezTo>
                    <a:pt x="210" y="20"/>
                    <a:pt x="207" y="8"/>
                    <a:pt x="200" y="0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3398838" y="5013325"/>
              <a:ext cx="246063" cy="246062"/>
            </a:xfrm>
            <a:custGeom>
              <a:avLst/>
              <a:gdLst>
                <a:gd name="T0" fmla="*/ 6 w 175"/>
                <a:gd name="T1" fmla="*/ 17 h 175"/>
                <a:gd name="T2" fmla="*/ 60 w 175"/>
                <a:gd name="T3" fmla="*/ 51 h 175"/>
                <a:gd name="T4" fmla="*/ 82 w 175"/>
                <a:gd name="T5" fmla="*/ 80 h 175"/>
                <a:gd name="T6" fmla="*/ 129 w 175"/>
                <a:gd name="T7" fmla="*/ 120 h 175"/>
                <a:gd name="T8" fmla="*/ 134 w 175"/>
                <a:gd name="T9" fmla="*/ 122 h 175"/>
                <a:gd name="T10" fmla="*/ 164 w 175"/>
                <a:gd name="T11" fmla="*/ 165 h 175"/>
                <a:gd name="T12" fmla="*/ 131 w 175"/>
                <a:gd name="T13" fmla="*/ 169 h 175"/>
                <a:gd name="T14" fmla="*/ 93 w 175"/>
                <a:gd name="T15" fmla="*/ 118 h 175"/>
                <a:gd name="T16" fmla="*/ 36 w 175"/>
                <a:gd name="T17" fmla="*/ 70 h 175"/>
                <a:gd name="T18" fmla="*/ 1 w 175"/>
                <a:gd name="T19" fmla="*/ 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5">
                  <a:moveTo>
                    <a:pt x="6" y="17"/>
                  </a:moveTo>
                  <a:cubicBezTo>
                    <a:pt x="21" y="0"/>
                    <a:pt x="53" y="42"/>
                    <a:pt x="60" y="51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94" y="96"/>
                    <a:pt x="108" y="111"/>
                    <a:pt x="129" y="120"/>
                  </a:cubicBezTo>
                  <a:cubicBezTo>
                    <a:pt x="130" y="121"/>
                    <a:pt x="132" y="121"/>
                    <a:pt x="134" y="122"/>
                  </a:cubicBezTo>
                  <a:cubicBezTo>
                    <a:pt x="148" y="127"/>
                    <a:pt x="175" y="147"/>
                    <a:pt x="164" y="165"/>
                  </a:cubicBezTo>
                  <a:cubicBezTo>
                    <a:pt x="157" y="175"/>
                    <a:pt x="140" y="174"/>
                    <a:pt x="131" y="169"/>
                  </a:cubicBezTo>
                  <a:cubicBezTo>
                    <a:pt x="112" y="158"/>
                    <a:pt x="106" y="134"/>
                    <a:pt x="93" y="118"/>
                  </a:cubicBezTo>
                  <a:cubicBezTo>
                    <a:pt x="78" y="98"/>
                    <a:pt x="56" y="85"/>
                    <a:pt x="36" y="70"/>
                  </a:cubicBezTo>
                  <a:cubicBezTo>
                    <a:pt x="26" y="62"/>
                    <a:pt x="0" y="44"/>
                    <a:pt x="1" y="27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3565525" y="5211763"/>
              <a:ext cx="52388" cy="31750"/>
            </a:xfrm>
            <a:custGeom>
              <a:avLst/>
              <a:gdLst>
                <a:gd name="T0" fmla="*/ 37 w 37"/>
                <a:gd name="T1" fmla="*/ 13 h 22"/>
                <a:gd name="T2" fmla="*/ 21 w 37"/>
                <a:gd name="T3" fmla="*/ 20 h 22"/>
                <a:gd name="T4" fmla="*/ 0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37" y="13"/>
                  </a:moveTo>
                  <a:cubicBezTo>
                    <a:pt x="36" y="21"/>
                    <a:pt x="27" y="22"/>
                    <a:pt x="21" y="20"/>
                  </a:cubicBezTo>
                  <a:cubicBezTo>
                    <a:pt x="14" y="18"/>
                    <a:pt x="4" y="9"/>
                    <a:pt x="0" y="0"/>
                  </a:cubicBezTo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3702050" y="4721225"/>
              <a:ext cx="134938" cy="120650"/>
            </a:xfrm>
            <a:custGeom>
              <a:avLst/>
              <a:gdLst>
                <a:gd name="T0" fmla="*/ 24 w 95"/>
                <a:gd name="T1" fmla="*/ 23 h 85"/>
                <a:gd name="T2" fmla="*/ 50 w 95"/>
                <a:gd name="T3" fmla="*/ 24 h 85"/>
                <a:gd name="T4" fmla="*/ 70 w 95"/>
                <a:gd name="T5" fmla="*/ 42 h 85"/>
                <a:gd name="T6" fmla="*/ 63 w 95"/>
                <a:gd name="T7" fmla="*/ 64 h 85"/>
                <a:gd name="T8" fmla="*/ 59 w 95"/>
                <a:gd name="T9" fmla="*/ 79 h 85"/>
                <a:gd name="T10" fmla="*/ 36 w 95"/>
                <a:gd name="T11" fmla="*/ 70 h 85"/>
                <a:gd name="T12" fmla="*/ 22 w 95"/>
                <a:gd name="T13" fmla="*/ 75 h 85"/>
                <a:gd name="T14" fmla="*/ 10 w 95"/>
                <a:gd name="T15" fmla="*/ 58 h 85"/>
                <a:gd name="T16" fmla="*/ 17 w 95"/>
                <a:gd name="T17" fmla="*/ 50 h 85"/>
                <a:gd name="T18" fmla="*/ 4 w 95"/>
                <a:gd name="T19" fmla="*/ 31 h 85"/>
                <a:gd name="T20" fmla="*/ 19 w 95"/>
                <a:gd name="T21" fmla="*/ 23 h 85"/>
                <a:gd name="T22" fmla="*/ 24 w 95"/>
                <a:gd name="T23" fmla="*/ 2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5">
                  <a:moveTo>
                    <a:pt x="24" y="23"/>
                  </a:moveTo>
                  <a:cubicBezTo>
                    <a:pt x="16" y="0"/>
                    <a:pt x="62" y="2"/>
                    <a:pt x="50" y="24"/>
                  </a:cubicBezTo>
                  <a:cubicBezTo>
                    <a:pt x="62" y="2"/>
                    <a:pt x="95" y="35"/>
                    <a:pt x="70" y="42"/>
                  </a:cubicBezTo>
                  <a:cubicBezTo>
                    <a:pt x="89" y="37"/>
                    <a:pt x="88" y="79"/>
                    <a:pt x="63" y="64"/>
                  </a:cubicBezTo>
                  <a:cubicBezTo>
                    <a:pt x="67" y="67"/>
                    <a:pt x="61" y="78"/>
                    <a:pt x="59" y="79"/>
                  </a:cubicBezTo>
                  <a:cubicBezTo>
                    <a:pt x="50" y="85"/>
                    <a:pt x="37" y="81"/>
                    <a:pt x="36" y="70"/>
                  </a:cubicBezTo>
                  <a:cubicBezTo>
                    <a:pt x="37" y="75"/>
                    <a:pt x="24" y="75"/>
                    <a:pt x="22" y="75"/>
                  </a:cubicBezTo>
                  <a:cubicBezTo>
                    <a:pt x="14" y="73"/>
                    <a:pt x="9" y="66"/>
                    <a:pt x="10" y="58"/>
                  </a:cubicBezTo>
                  <a:cubicBezTo>
                    <a:pt x="10" y="58"/>
                    <a:pt x="11" y="51"/>
                    <a:pt x="17" y="50"/>
                  </a:cubicBezTo>
                  <a:cubicBezTo>
                    <a:pt x="17" y="50"/>
                    <a:pt x="0" y="49"/>
                    <a:pt x="4" y="31"/>
                  </a:cubicBezTo>
                  <a:cubicBezTo>
                    <a:pt x="4" y="31"/>
                    <a:pt x="6" y="21"/>
                    <a:pt x="19" y="23"/>
                  </a:cubicBezTo>
                  <a:lnTo>
                    <a:pt x="24" y="23"/>
                  </a:lnTo>
                  <a:close/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3608388" y="4643438"/>
              <a:ext cx="104775" cy="93662"/>
            </a:xfrm>
            <a:custGeom>
              <a:avLst/>
              <a:gdLst>
                <a:gd name="T0" fmla="*/ 18 w 74"/>
                <a:gd name="T1" fmla="*/ 17 h 66"/>
                <a:gd name="T2" fmla="*/ 40 w 74"/>
                <a:gd name="T3" fmla="*/ 18 h 66"/>
                <a:gd name="T4" fmla="*/ 55 w 74"/>
                <a:gd name="T5" fmla="*/ 33 h 66"/>
                <a:gd name="T6" fmla="*/ 50 w 74"/>
                <a:gd name="T7" fmla="*/ 50 h 66"/>
                <a:gd name="T8" fmla="*/ 46 w 74"/>
                <a:gd name="T9" fmla="*/ 61 h 66"/>
                <a:gd name="T10" fmla="*/ 28 w 74"/>
                <a:gd name="T11" fmla="*/ 55 h 66"/>
                <a:gd name="T12" fmla="*/ 17 w 74"/>
                <a:gd name="T13" fmla="*/ 58 h 66"/>
                <a:gd name="T14" fmla="*/ 8 w 74"/>
                <a:gd name="T15" fmla="*/ 45 h 66"/>
                <a:gd name="T16" fmla="*/ 13 w 74"/>
                <a:gd name="T17" fmla="*/ 39 h 66"/>
                <a:gd name="T18" fmla="*/ 3 w 74"/>
                <a:gd name="T19" fmla="*/ 24 h 66"/>
                <a:gd name="T20" fmla="*/ 15 w 74"/>
                <a:gd name="T21" fmla="*/ 17 h 66"/>
                <a:gd name="T22" fmla="*/ 18 w 74"/>
                <a:gd name="T23" fmla="*/ 1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66">
                  <a:moveTo>
                    <a:pt x="18" y="17"/>
                  </a:moveTo>
                  <a:cubicBezTo>
                    <a:pt x="12" y="0"/>
                    <a:pt x="49" y="1"/>
                    <a:pt x="40" y="18"/>
                  </a:cubicBezTo>
                  <a:cubicBezTo>
                    <a:pt x="49" y="1"/>
                    <a:pt x="74" y="27"/>
                    <a:pt x="55" y="33"/>
                  </a:cubicBezTo>
                  <a:cubicBezTo>
                    <a:pt x="70" y="28"/>
                    <a:pt x="70" y="61"/>
                    <a:pt x="50" y="50"/>
                  </a:cubicBezTo>
                  <a:cubicBezTo>
                    <a:pt x="53" y="52"/>
                    <a:pt x="48" y="60"/>
                    <a:pt x="46" y="61"/>
                  </a:cubicBezTo>
                  <a:cubicBezTo>
                    <a:pt x="40" y="66"/>
                    <a:pt x="29" y="63"/>
                    <a:pt x="28" y="55"/>
                  </a:cubicBezTo>
                  <a:cubicBezTo>
                    <a:pt x="29" y="58"/>
                    <a:pt x="19" y="59"/>
                    <a:pt x="17" y="58"/>
                  </a:cubicBezTo>
                  <a:cubicBezTo>
                    <a:pt x="11" y="57"/>
                    <a:pt x="7" y="51"/>
                    <a:pt x="8" y="45"/>
                  </a:cubicBezTo>
                  <a:cubicBezTo>
                    <a:pt x="8" y="45"/>
                    <a:pt x="8" y="40"/>
                    <a:pt x="13" y="39"/>
                  </a:cubicBezTo>
                  <a:cubicBezTo>
                    <a:pt x="13" y="39"/>
                    <a:pt x="0" y="38"/>
                    <a:pt x="3" y="24"/>
                  </a:cubicBezTo>
                  <a:cubicBezTo>
                    <a:pt x="3" y="24"/>
                    <a:pt x="5" y="16"/>
                    <a:pt x="15" y="17"/>
                  </a:cubicBezTo>
                  <a:lnTo>
                    <a:pt x="18" y="17"/>
                  </a:lnTo>
                  <a:close/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552825" y="4984750"/>
              <a:ext cx="61913" cy="52387"/>
            </a:xfrm>
            <a:custGeom>
              <a:avLst/>
              <a:gdLst>
                <a:gd name="T0" fmla="*/ 21 w 43"/>
                <a:gd name="T1" fmla="*/ 36 h 37"/>
                <a:gd name="T2" fmla="*/ 14 w 43"/>
                <a:gd name="T3" fmla="*/ 31 h 37"/>
                <a:gd name="T4" fmla="*/ 1 w 43"/>
                <a:gd name="T5" fmla="*/ 15 h 37"/>
                <a:gd name="T6" fmla="*/ 6 w 43"/>
                <a:gd name="T7" fmla="*/ 2 h 37"/>
                <a:gd name="T8" fmla="*/ 21 w 43"/>
                <a:gd name="T9" fmla="*/ 13 h 37"/>
                <a:gd name="T10" fmla="*/ 22 w 43"/>
                <a:gd name="T11" fmla="*/ 16 h 37"/>
                <a:gd name="T12" fmla="*/ 33 w 43"/>
                <a:gd name="T13" fmla="*/ 2 h 37"/>
                <a:gd name="T14" fmla="*/ 38 w 43"/>
                <a:gd name="T15" fmla="*/ 20 h 37"/>
                <a:gd name="T16" fmla="*/ 26 w 43"/>
                <a:gd name="T17" fmla="*/ 36 h 37"/>
                <a:gd name="T18" fmla="*/ 21 w 43"/>
                <a:gd name="T1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7">
                  <a:moveTo>
                    <a:pt x="21" y="36"/>
                  </a:moveTo>
                  <a:cubicBezTo>
                    <a:pt x="19" y="36"/>
                    <a:pt x="17" y="34"/>
                    <a:pt x="14" y="31"/>
                  </a:cubicBezTo>
                  <a:cubicBezTo>
                    <a:pt x="9" y="27"/>
                    <a:pt x="3" y="22"/>
                    <a:pt x="1" y="15"/>
                  </a:cubicBezTo>
                  <a:cubicBezTo>
                    <a:pt x="0" y="11"/>
                    <a:pt x="2" y="4"/>
                    <a:pt x="6" y="2"/>
                  </a:cubicBezTo>
                  <a:cubicBezTo>
                    <a:pt x="13" y="0"/>
                    <a:pt x="18" y="8"/>
                    <a:pt x="21" y="13"/>
                  </a:cubicBezTo>
                  <a:cubicBezTo>
                    <a:pt x="21" y="13"/>
                    <a:pt x="22" y="16"/>
                    <a:pt x="22" y="16"/>
                  </a:cubicBezTo>
                  <a:cubicBezTo>
                    <a:pt x="19" y="10"/>
                    <a:pt x="27" y="1"/>
                    <a:pt x="33" y="2"/>
                  </a:cubicBezTo>
                  <a:cubicBezTo>
                    <a:pt x="43" y="2"/>
                    <a:pt x="41" y="14"/>
                    <a:pt x="38" y="20"/>
                  </a:cubicBezTo>
                  <a:cubicBezTo>
                    <a:pt x="35" y="25"/>
                    <a:pt x="31" y="34"/>
                    <a:pt x="26" y="36"/>
                  </a:cubicBezTo>
                  <a:cubicBezTo>
                    <a:pt x="24" y="37"/>
                    <a:pt x="23" y="37"/>
                    <a:pt x="21" y="36"/>
                  </a:cubicBezTo>
                  <a:close/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3667125" y="4995863"/>
              <a:ext cx="60325" cy="52387"/>
            </a:xfrm>
            <a:custGeom>
              <a:avLst/>
              <a:gdLst>
                <a:gd name="T0" fmla="*/ 22 w 43"/>
                <a:gd name="T1" fmla="*/ 36 h 37"/>
                <a:gd name="T2" fmla="*/ 15 w 43"/>
                <a:gd name="T3" fmla="*/ 31 h 37"/>
                <a:gd name="T4" fmla="*/ 1 w 43"/>
                <a:gd name="T5" fmla="*/ 15 h 37"/>
                <a:gd name="T6" fmla="*/ 7 w 43"/>
                <a:gd name="T7" fmla="*/ 2 h 37"/>
                <a:gd name="T8" fmla="*/ 21 w 43"/>
                <a:gd name="T9" fmla="*/ 13 h 37"/>
                <a:gd name="T10" fmla="*/ 23 w 43"/>
                <a:gd name="T11" fmla="*/ 16 h 37"/>
                <a:gd name="T12" fmla="*/ 33 w 43"/>
                <a:gd name="T13" fmla="*/ 2 h 37"/>
                <a:gd name="T14" fmla="*/ 38 w 43"/>
                <a:gd name="T15" fmla="*/ 20 h 37"/>
                <a:gd name="T16" fmla="*/ 26 w 43"/>
                <a:gd name="T17" fmla="*/ 36 h 37"/>
                <a:gd name="T18" fmla="*/ 22 w 43"/>
                <a:gd name="T1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7">
                  <a:moveTo>
                    <a:pt x="22" y="36"/>
                  </a:moveTo>
                  <a:cubicBezTo>
                    <a:pt x="19" y="36"/>
                    <a:pt x="17" y="34"/>
                    <a:pt x="15" y="31"/>
                  </a:cubicBezTo>
                  <a:cubicBezTo>
                    <a:pt x="10" y="27"/>
                    <a:pt x="3" y="22"/>
                    <a:pt x="1" y="15"/>
                  </a:cubicBezTo>
                  <a:cubicBezTo>
                    <a:pt x="0" y="11"/>
                    <a:pt x="2" y="4"/>
                    <a:pt x="7" y="2"/>
                  </a:cubicBezTo>
                  <a:cubicBezTo>
                    <a:pt x="13" y="0"/>
                    <a:pt x="18" y="8"/>
                    <a:pt x="21" y="13"/>
                  </a:cubicBezTo>
                  <a:cubicBezTo>
                    <a:pt x="21" y="13"/>
                    <a:pt x="23" y="16"/>
                    <a:pt x="23" y="16"/>
                  </a:cubicBezTo>
                  <a:cubicBezTo>
                    <a:pt x="19" y="10"/>
                    <a:pt x="28" y="1"/>
                    <a:pt x="33" y="2"/>
                  </a:cubicBezTo>
                  <a:cubicBezTo>
                    <a:pt x="43" y="2"/>
                    <a:pt x="41" y="14"/>
                    <a:pt x="38" y="20"/>
                  </a:cubicBezTo>
                  <a:cubicBezTo>
                    <a:pt x="36" y="25"/>
                    <a:pt x="31" y="34"/>
                    <a:pt x="26" y="36"/>
                  </a:cubicBezTo>
                  <a:cubicBezTo>
                    <a:pt x="24" y="37"/>
                    <a:pt x="23" y="37"/>
                    <a:pt x="22" y="36"/>
                  </a:cubicBezTo>
                  <a:close/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3786188" y="4983163"/>
              <a:ext cx="60325" cy="50800"/>
            </a:xfrm>
            <a:custGeom>
              <a:avLst/>
              <a:gdLst>
                <a:gd name="T0" fmla="*/ 22 w 43"/>
                <a:gd name="T1" fmla="*/ 36 h 36"/>
                <a:gd name="T2" fmla="*/ 15 w 43"/>
                <a:gd name="T3" fmla="*/ 31 h 36"/>
                <a:gd name="T4" fmla="*/ 1 w 43"/>
                <a:gd name="T5" fmla="*/ 15 h 36"/>
                <a:gd name="T6" fmla="*/ 7 w 43"/>
                <a:gd name="T7" fmla="*/ 2 h 36"/>
                <a:gd name="T8" fmla="*/ 21 w 43"/>
                <a:gd name="T9" fmla="*/ 13 h 36"/>
                <a:gd name="T10" fmla="*/ 23 w 43"/>
                <a:gd name="T11" fmla="*/ 16 h 36"/>
                <a:gd name="T12" fmla="*/ 33 w 43"/>
                <a:gd name="T13" fmla="*/ 1 h 36"/>
                <a:gd name="T14" fmla="*/ 38 w 43"/>
                <a:gd name="T15" fmla="*/ 20 h 36"/>
                <a:gd name="T16" fmla="*/ 26 w 43"/>
                <a:gd name="T17" fmla="*/ 36 h 36"/>
                <a:gd name="T18" fmla="*/ 22 w 43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6">
                  <a:moveTo>
                    <a:pt x="22" y="36"/>
                  </a:moveTo>
                  <a:cubicBezTo>
                    <a:pt x="19" y="35"/>
                    <a:pt x="17" y="33"/>
                    <a:pt x="15" y="31"/>
                  </a:cubicBezTo>
                  <a:cubicBezTo>
                    <a:pt x="10" y="27"/>
                    <a:pt x="3" y="21"/>
                    <a:pt x="1" y="15"/>
                  </a:cubicBezTo>
                  <a:cubicBezTo>
                    <a:pt x="0" y="11"/>
                    <a:pt x="2" y="4"/>
                    <a:pt x="7" y="2"/>
                  </a:cubicBezTo>
                  <a:cubicBezTo>
                    <a:pt x="13" y="0"/>
                    <a:pt x="18" y="8"/>
                    <a:pt x="21" y="13"/>
                  </a:cubicBezTo>
                  <a:cubicBezTo>
                    <a:pt x="21" y="13"/>
                    <a:pt x="23" y="16"/>
                    <a:pt x="23" y="16"/>
                  </a:cubicBezTo>
                  <a:cubicBezTo>
                    <a:pt x="19" y="10"/>
                    <a:pt x="28" y="1"/>
                    <a:pt x="33" y="1"/>
                  </a:cubicBezTo>
                  <a:cubicBezTo>
                    <a:pt x="43" y="2"/>
                    <a:pt x="41" y="14"/>
                    <a:pt x="38" y="20"/>
                  </a:cubicBezTo>
                  <a:cubicBezTo>
                    <a:pt x="36" y="24"/>
                    <a:pt x="31" y="34"/>
                    <a:pt x="26" y="36"/>
                  </a:cubicBezTo>
                  <a:cubicBezTo>
                    <a:pt x="24" y="36"/>
                    <a:pt x="23" y="36"/>
                    <a:pt x="22" y="36"/>
                  </a:cubicBezTo>
                  <a:close/>
                </a:path>
              </a:pathLst>
            </a:custGeom>
            <a:noFill/>
            <a:ln w="4763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110627" y="6042189"/>
            <a:ext cx="475213" cy="405435"/>
            <a:chOff x="3519737" y="4531642"/>
            <a:chExt cx="356410" cy="304076"/>
          </a:xfrm>
        </p:grpSpPr>
        <p:sp>
          <p:nvSpPr>
            <p:cNvPr id="39" name="Freeform 35"/>
            <p:cNvSpPr/>
            <p:nvPr/>
          </p:nvSpPr>
          <p:spPr bwMode="auto">
            <a:xfrm>
              <a:off x="3542261" y="4683349"/>
              <a:ext cx="298775" cy="131170"/>
            </a:xfrm>
            <a:custGeom>
              <a:avLst/>
              <a:gdLst>
                <a:gd name="T0" fmla="*/ 217 w 416"/>
                <a:gd name="T1" fmla="*/ 13 h 182"/>
                <a:gd name="T2" fmla="*/ 243 w 416"/>
                <a:gd name="T3" fmla="*/ 0 h 182"/>
                <a:gd name="T4" fmla="*/ 268 w 416"/>
                <a:gd name="T5" fmla="*/ 17 h 182"/>
                <a:gd name="T6" fmla="*/ 296 w 416"/>
                <a:gd name="T7" fmla="*/ 34 h 182"/>
                <a:gd name="T8" fmla="*/ 416 w 416"/>
                <a:gd name="T9" fmla="*/ 77 h 182"/>
                <a:gd name="T10" fmla="*/ 295 w 416"/>
                <a:gd name="T11" fmla="*/ 137 h 182"/>
                <a:gd name="T12" fmla="*/ 190 w 416"/>
                <a:gd name="T13" fmla="*/ 167 h 182"/>
                <a:gd name="T14" fmla="*/ 0 w 416"/>
                <a:gd name="T15" fmla="*/ 45 h 182"/>
                <a:gd name="T16" fmla="*/ 44 w 416"/>
                <a:gd name="T17" fmla="*/ 49 h 182"/>
                <a:gd name="T18" fmla="*/ 58 w 416"/>
                <a:gd name="T19" fmla="*/ 48 h 182"/>
                <a:gd name="T20" fmla="*/ 78 w 416"/>
                <a:gd name="T21" fmla="*/ 46 h 182"/>
                <a:gd name="T22" fmla="*/ 146 w 416"/>
                <a:gd name="T23" fmla="*/ 33 h 182"/>
                <a:gd name="T24" fmla="*/ 197 w 416"/>
                <a:gd name="T25" fmla="*/ 21 h 182"/>
                <a:gd name="T26" fmla="*/ 204 w 416"/>
                <a:gd name="T27" fmla="*/ 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6" h="182">
                  <a:moveTo>
                    <a:pt x="217" y="13"/>
                  </a:moveTo>
                  <a:cubicBezTo>
                    <a:pt x="217" y="13"/>
                    <a:pt x="228" y="11"/>
                    <a:pt x="243" y="0"/>
                  </a:cubicBezTo>
                  <a:cubicBezTo>
                    <a:pt x="243" y="0"/>
                    <a:pt x="252" y="7"/>
                    <a:pt x="268" y="17"/>
                  </a:cubicBezTo>
                  <a:cubicBezTo>
                    <a:pt x="296" y="34"/>
                    <a:pt x="296" y="34"/>
                    <a:pt x="296" y="34"/>
                  </a:cubicBezTo>
                  <a:cubicBezTo>
                    <a:pt x="329" y="52"/>
                    <a:pt x="372" y="72"/>
                    <a:pt x="416" y="77"/>
                  </a:cubicBezTo>
                  <a:cubicBezTo>
                    <a:pt x="416" y="77"/>
                    <a:pt x="367" y="115"/>
                    <a:pt x="295" y="137"/>
                  </a:cubicBezTo>
                  <a:cubicBezTo>
                    <a:pt x="239" y="155"/>
                    <a:pt x="190" y="167"/>
                    <a:pt x="190" y="167"/>
                  </a:cubicBezTo>
                  <a:cubicBezTo>
                    <a:pt x="71" y="182"/>
                    <a:pt x="0" y="45"/>
                    <a:pt x="0" y="45"/>
                  </a:cubicBezTo>
                  <a:cubicBezTo>
                    <a:pt x="11" y="49"/>
                    <a:pt x="27" y="50"/>
                    <a:pt x="44" y="49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0" y="43"/>
                    <a:pt x="123" y="38"/>
                    <a:pt x="146" y="33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204" y="18"/>
                    <a:pt x="204" y="18"/>
                    <a:pt x="204" y="18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3601221" y="4774770"/>
              <a:ext cx="82809" cy="28487"/>
            </a:xfrm>
            <a:custGeom>
              <a:avLst/>
              <a:gdLst>
                <a:gd name="T0" fmla="*/ 115 w 115"/>
                <a:gd name="T1" fmla="*/ 38 h 40"/>
                <a:gd name="T2" fmla="*/ 61 w 115"/>
                <a:gd name="T3" fmla="*/ 0 h 40"/>
                <a:gd name="T4" fmla="*/ 0 w 115"/>
                <a:gd name="T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40">
                  <a:moveTo>
                    <a:pt x="115" y="38"/>
                  </a:moveTo>
                  <a:cubicBezTo>
                    <a:pt x="115" y="38"/>
                    <a:pt x="70" y="40"/>
                    <a:pt x="61" y="0"/>
                  </a:cubicBezTo>
                  <a:cubicBezTo>
                    <a:pt x="61" y="0"/>
                    <a:pt x="38" y="31"/>
                    <a:pt x="0" y="11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3846336" y="4729722"/>
              <a:ext cx="12587" cy="25174"/>
            </a:xfrm>
            <a:custGeom>
              <a:avLst/>
              <a:gdLst>
                <a:gd name="T0" fmla="*/ 11 w 17"/>
                <a:gd name="T1" fmla="*/ 0 h 35"/>
                <a:gd name="T2" fmla="*/ 0 w 17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35">
                  <a:moveTo>
                    <a:pt x="11" y="0"/>
                  </a:moveTo>
                  <a:cubicBezTo>
                    <a:pt x="11" y="0"/>
                    <a:pt x="17" y="23"/>
                    <a:pt x="0" y="35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3859585" y="4730384"/>
              <a:ext cx="16562" cy="30474"/>
            </a:xfrm>
            <a:custGeom>
              <a:avLst/>
              <a:gdLst>
                <a:gd name="T0" fmla="*/ 11 w 23"/>
                <a:gd name="T1" fmla="*/ 0 h 43"/>
                <a:gd name="T2" fmla="*/ 0 w 2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43">
                  <a:moveTo>
                    <a:pt x="11" y="0"/>
                  </a:moveTo>
                  <a:cubicBezTo>
                    <a:pt x="11" y="0"/>
                    <a:pt x="23" y="26"/>
                    <a:pt x="0" y="43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3539611" y="4531642"/>
              <a:ext cx="223253" cy="106659"/>
            </a:xfrm>
            <a:custGeom>
              <a:avLst/>
              <a:gdLst>
                <a:gd name="T0" fmla="*/ 299 w 311"/>
                <a:gd name="T1" fmla="*/ 149 h 149"/>
                <a:gd name="T2" fmla="*/ 307 w 311"/>
                <a:gd name="T3" fmla="*/ 22 h 149"/>
                <a:gd name="T4" fmla="*/ 291 w 311"/>
                <a:gd name="T5" fmla="*/ 5 h 149"/>
                <a:gd name="T6" fmla="*/ 125 w 311"/>
                <a:gd name="T7" fmla="*/ 13 h 149"/>
                <a:gd name="T8" fmla="*/ 99 w 311"/>
                <a:gd name="T9" fmla="*/ 24 h 149"/>
                <a:gd name="T10" fmla="*/ 88 w 311"/>
                <a:gd name="T11" fmla="*/ 39 h 149"/>
                <a:gd name="T12" fmla="*/ 5 w 311"/>
                <a:gd name="T13" fmla="*/ 49 h 149"/>
                <a:gd name="T14" fmla="*/ 0 w 311"/>
                <a:gd name="T15" fmla="*/ 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149">
                  <a:moveTo>
                    <a:pt x="299" y="149"/>
                  </a:moveTo>
                  <a:cubicBezTo>
                    <a:pt x="301" y="94"/>
                    <a:pt x="307" y="22"/>
                    <a:pt x="307" y="22"/>
                  </a:cubicBezTo>
                  <a:cubicBezTo>
                    <a:pt x="307" y="22"/>
                    <a:pt x="311" y="0"/>
                    <a:pt x="291" y="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13" y="9"/>
                    <a:pt x="99" y="24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0" y="49"/>
                    <a:pt x="0" y="49"/>
                    <a:pt x="0" y="49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3746302" y="4654200"/>
              <a:ext cx="7287" cy="47698"/>
            </a:xfrm>
            <a:custGeom>
              <a:avLst/>
              <a:gdLst>
                <a:gd name="T0" fmla="*/ 0 w 10"/>
                <a:gd name="T1" fmla="*/ 66 h 66"/>
                <a:gd name="T2" fmla="*/ 9 w 10"/>
                <a:gd name="T3" fmla="*/ 50 h 66"/>
                <a:gd name="T4" fmla="*/ 10 w 10"/>
                <a:gd name="T5" fmla="*/ 33 h 66"/>
                <a:gd name="T6" fmla="*/ 10 w 10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6">
                  <a:moveTo>
                    <a:pt x="0" y="66"/>
                  </a:moveTo>
                  <a:cubicBezTo>
                    <a:pt x="5" y="63"/>
                    <a:pt x="8" y="58"/>
                    <a:pt x="9" y="5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25"/>
                    <a:pt x="9" y="14"/>
                    <a:pt x="10" y="0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3519737" y="4570066"/>
              <a:ext cx="28487" cy="162306"/>
            </a:xfrm>
            <a:custGeom>
              <a:avLst/>
              <a:gdLst>
                <a:gd name="T0" fmla="*/ 15 w 40"/>
                <a:gd name="T1" fmla="*/ 0 h 226"/>
                <a:gd name="T2" fmla="*/ 5 w 40"/>
                <a:gd name="T3" fmla="*/ 19 h 226"/>
                <a:gd name="T4" fmla="*/ 9 w 40"/>
                <a:gd name="T5" fmla="*/ 99 h 226"/>
                <a:gd name="T6" fmla="*/ 9 w 40"/>
                <a:gd name="T7" fmla="*/ 197 h 226"/>
                <a:gd name="T8" fmla="*/ 21 w 40"/>
                <a:gd name="T9" fmla="*/ 224 h 226"/>
                <a:gd name="T10" fmla="*/ 40 w 40"/>
                <a:gd name="T11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26">
                  <a:moveTo>
                    <a:pt x="15" y="0"/>
                  </a:moveTo>
                  <a:cubicBezTo>
                    <a:pt x="0" y="6"/>
                    <a:pt x="5" y="19"/>
                    <a:pt x="5" y="1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197"/>
                    <a:pt x="9" y="197"/>
                    <a:pt x="9" y="197"/>
                  </a:cubicBezTo>
                  <a:cubicBezTo>
                    <a:pt x="9" y="197"/>
                    <a:pt x="3" y="226"/>
                    <a:pt x="21" y="224"/>
                  </a:cubicBezTo>
                  <a:cubicBezTo>
                    <a:pt x="40" y="221"/>
                    <a:pt x="40" y="221"/>
                    <a:pt x="40" y="221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3531661" y="4732372"/>
              <a:ext cx="298775" cy="103346"/>
            </a:xfrm>
            <a:custGeom>
              <a:avLst/>
              <a:gdLst>
                <a:gd name="T0" fmla="*/ 0 w 417"/>
                <a:gd name="T1" fmla="*/ 0 h 144"/>
                <a:gd name="T2" fmla="*/ 15 w 417"/>
                <a:gd name="T3" fmla="*/ 16 h 144"/>
                <a:gd name="T4" fmla="*/ 82 w 417"/>
                <a:gd name="T5" fmla="*/ 84 h 144"/>
                <a:gd name="T6" fmla="*/ 113 w 417"/>
                <a:gd name="T7" fmla="*/ 116 h 144"/>
                <a:gd name="T8" fmla="*/ 144 w 417"/>
                <a:gd name="T9" fmla="*/ 142 h 144"/>
                <a:gd name="T10" fmla="*/ 171 w 417"/>
                <a:gd name="T11" fmla="*/ 140 h 144"/>
                <a:gd name="T12" fmla="*/ 397 w 417"/>
                <a:gd name="T13" fmla="*/ 93 h 144"/>
                <a:gd name="T14" fmla="*/ 407 w 417"/>
                <a:gd name="T15" fmla="*/ 91 h 144"/>
                <a:gd name="T16" fmla="*/ 414 w 417"/>
                <a:gd name="T17" fmla="*/ 65 h 144"/>
                <a:gd name="T18" fmla="*/ 393 w 417"/>
                <a:gd name="T19" fmla="*/ 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144">
                  <a:moveTo>
                    <a:pt x="0" y="0"/>
                  </a:moveTo>
                  <a:cubicBezTo>
                    <a:pt x="5" y="5"/>
                    <a:pt x="10" y="11"/>
                    <a:pt x="15" y="16"/>
                  </a:cubicBezTo>
                  <a:cubicBezTo>
                    <a:pt x="37" y="38"/>
                    <a:pt x="59" y="61"/>
                    <a:pt x="82" y="84"/>
                  </a:cubicBezTo>
                  <a:cubicBezTo>
                    <a:pt x="92" y="95"/>
                    <a:pt x="102" y="106"/>
                    <a:pt x="113" y="116"/>
                  </a:cubicBezTo>
                  <a:cubicBezTo>
                    <a:pt x="122" y="125"/>
                    <a:pt x="130" y="139"/>
                    <a:pt x="144" y="142"/>
                  </a:cubicBezTo>
                  <a:cubicBezTo>
                    <a:pt x="153" y="144"/>
                    <a:pt x="162" y="142"/>
                    <a:pt x="171" y="140"/>
                  </a:cubicBezTo>
                  <a:cubicBezTo>
                    <a:pt x="397" y="93"/>
                    <a:pt x="397" y="93"/>
                    <a:pt x="397" y="93"/>
                  </a:cubicBezTo>
                  <a:cubicBezTo>
                    <a:pt x="403" y="92"/>
                    <a:pt x="407" y="91"/>
                    <a:pt x="407" y="91"/>
                  </a:cubicBezTo>
                  <a:cubicBezTo>
                    <a:pt x="417" y="86"/>
                    <a:pt x="417" y="75"/>
                    <a:pt x="414" y="65"/>
                  </a:cubicBezTo>
                  <a:cubicBezTo>
                    <a:pt x="410" y="55"/>
                    <a:pt x="401" y="49"/>
                    <a:pt x="393" y="42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702579" y="4706535"/>
              <a:ext cx="5300" cy="4638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3714504" y="4715148"/>
              <a:ext cx="9937" cy="7287"/>
            </a:xfrm>
            <a:custGeom>
              <a:avLst/>
              <a:gdLst>
                <a:gd name="T0" fmla="*/ 0 w 14"/>
                <a:gd name="T1" fmla="*/ 0 h 10"/>
                <a:gd name="T2" fmla="*/ 6 w 14"/>
                <a:gd name="T3" fmla="*/ 5 h 10"/>
                <a:gd name="T4" fmla="*/ 14 w 14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cubicBezTo>
                    <a:pt x="1" y="1"/>
                    <a:pt x="4" y="2"/>
                    <a:pt x="6" y="5"/>
                  </a:cubicBezTo>
                  <a:cubicBezTo>
                    <a:pt x="14" y="10"/>
                    <a:pt x="14" y="10"/>
                    <a:pt x="14" y="10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3730403" y="4725747"/>
              <a:ext cx="6625" cy="4638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3670781" y="4717135"/>
              <a:ext cx="5300" cy="4638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3681380" y="4727072"/>
              <a:ext cx="9275" cy="7950"/>
            </a:xfrm>
            <a:custGeom>
              <a:avLst/>
              <a:gdLst>
                <a:gd name="T0" fmla="*/ 0 w 13"/>
                <a:gd name="T1" fmla="*/ 0 h 11"/>
                <a:gd name="T2" fmla="*/ 6 w 13"/>
                <a:gd name="T3" fmla="*/ 5 h 11"/>
                <a:gd name="T4" fmla="*/ 13 w 1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cubicBezTo>
                    <a:pt x="2" y="1"/>
                    <a:pt x="4" y="2"/>
                    <a:pt x="6" y="5"/>
                  </a:cubicBezTo>
                  <a:cubicBezTo>
                    <a:pt x="13" y="11"/>
                    <a:pt x="13" y="11"/>
                    <a:pt x="13" y="11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3695955" y="4740322"/>
              <a:ext cx="6625" cy="5300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3591946" y="4735684"/>
              <a:ext cx="5300" cy="5300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3602546" y="4746946"/>
              <a:ext cx="8612" cy="8612"/>
            </a:xfrm>
            <a:custGeom>
              <a:avLst/>
              <a:gdLst>
                <a:gd name="T0" fmla="*/ 0 w 12"/>
                <a:gd name="T1" fmla="*/ 0 h 12"/>
                <a:gd name="T2" fmla="*/ 5 w 12"/>
                <a:gd name="T3" fmla="*/ 5 h 12"/>
                <a:gd name="T4" fmla="*/ 12 w 12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1" y="0"/>
                    <a:pt x="4" y="2"/>
                    <a:pt x="5" y="5"/>
                  </a:cubicBezTo>
                  <a:cubicBezTo>
                    <a:pt x="12" y="12"/>
                    <a:pt x="12" y="12"/>
                    <a:pt x="12" y="12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3616458" y="4760196"/>
              <a:ext cx="5962" cy="5300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3742990" y="4733697"/>
              <a:ext cx="4638" cy="1988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3754914" y="4739659"/>
              <a:ext cx="9275" cy="3975"/>
            </a:xfrm>
            <a:custGeom>
              <a:avLst/>
              <a:gdLst>
                <a:gd name="T0" fmla="*/ 0 w 13"/>
                <a:gd name="T1" fmla="*/ 0 h 6"/>
                <a:gd name="T2" fmla="*/ 13 w 13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cubicBezTo>
                    <a:pt x="0" y="0"/>
                    <a:pt x="7" y="3"/>
                    <a:pt x="13" y="6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>
              <a:off x="3769489" y="4748271"/>
              <a:ext cx="7287" cy="2650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3652894" y="4722435"/>
              <a:ext cx="5300" cy="3975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3662831" y="4732372"/>
              <a:ext cx="9275" cy="9275"/>
            </a:xfrm>
            <a:custGeom>
              <a:avLst/>
              <a:gdLst>
                <a:gd name="T0" fmla="*/ 0 w 13"/>
                <a:gd name="T1" fmla="*/ 0 h 13"/>
                <a:gd name="T2" fmla="*/ 6 w 13"/>
                <a:gd name="T3" fmla="*/ 6 h 13"/>
                <a:gd name="T4" fmla="*/ 13 w 13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2" y="1"/>
                    <a:pt x="4" y="3"/>
                    <a:pt x="6" y="6"/>
                  </a:cubicBezTo>
                  <a:cubicBezTo>
                    <a:pt x="13" y="13"/>
                    <a:pt x="13" y="13"/>
                    <a:pt x="13" y="13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>
              <a:off x="3676743" y="4746284"/>
              <a:ext cx="6625" cy="5300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3688005" y="4756221"/>
              <a:ext cx="4638" cy="2650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3697942" y="4764171"/>
              <a:ext cx="8612" cy="5962"/>
            </a:xfrm>
            <a:custGeom>
              <a:avLst/>
              <a:gdLst>
                <a:gd name="T0" fmla="*/ 0 w 12"/>
                <a:gd name="T1" fmla="*/ 0 h 9"/>
                <a:gd name="T2" fmla="*/ 12 w 12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cubicBezTo>
                    <a:pt x="0" y="0"/>
                    <a:pt x="7" y="4"/>
                    <a:pt x="12" y="9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3711854" y="4774770"/>
              <a:ext cx="6625" cy="3975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>
              <a:off x="3697280" y="4719122"/>
              <a:ext cx="4638" cy="3313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3687342" y="4711835"/>
              <a:ext cx="5300" cy="3313"/>
            </a:xfrm>
            <a:custGeom>
              <a:avLst/>
              <a:gdLst>
                <a:gd name="T0" fmla="*/ 7 w 7"/>
                <a:gd name="T1" fmla="*/ 5 h 5"/>
                <a:gd name="T2" fmla="*/ 5 w 7"/>
                <a:gd name="T3" fmla="*/ 4 h 5"/>
                <a:gd name="T4" fmla="*/ 0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cubicBezTo>
                    <a:pt x="6" y="5"/>
                    <a:pt x="5" y="4"/>
                    <a:pt x="5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3705229" y="4726409"/>
              <a:ext cx="9937" cy="6625"/>
            </a:xfrm>
            <a:custGeom>
              <a:avLst/>
              <a:gdLst>
                <a:gd name="T0" fmla="*/ 0 w 14"/>
                <a:gd name="T1" fmla="*/ 0 h 9"/>
                <a:gd name="T2" fmla="*/ 6 w 14"/>
                <a:gd name="T3" fmla="*/ 3 h 9"/>
                <a:gd name="T4" fmla="*/ 14 w 1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11" y="6"/>
                    <a:pt x="14" y="9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3719804" y="4737009"/>
              <a:ext cx="3313" cy="1988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3729078" y="4742309"/>
              <a:ext cx="4638" cy="3313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0" y="0"/>
                    <a:pt x="5" y="2"/>
                    <a:pt x="7" y="4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6"/>
            <p:cNvSpPr/>
            <p:nvPr/>
          </p:nvSpPr>
          <p:spPr bwMode="auto">
            <a:xfrm>
              <a:off x="3741665" y="4750259"/>
              <a:ext cx="5300" cy="3975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2" y="2"/>
                    <a:pt x="7" y="5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3753589" y="4756883"/>
              <a:ext cx="9275" cy="5962"/>
            </a:xfrm>
            <a:custGeom>
              <a:avLst/>
              <a:gdLst>
                <a:gd name="T0" fmla="*/ 0 w 13"/>
                <a:gd name="T1" fmla="*/ 2 h 8"/>
                <a:gd name="T2" fmla="*/ 8 w 13"/>
                <a:gd name="T3" fmla="*/ 5 h 8"/>
                <a:gd name="T4" fmla="*/ 13 w 13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cubicBezTo>
                    <a:pt x="0" y="2"/>
                    <a:pt x="3" y="0"/>
                    <a:pt x="8" y="5"/>
                  </a:cubicBezTo>
                  <a:cubicBezTo>
                    <a:pt x="13" y="8"/>
                    <a:pt x="13" y="8"/>
                    <a:pt x="13" y="8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3618445" y="4739659"/>
              <a:ext cx="2650" cy="3313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3609171" y="4731047"/>
              <a:ext cx="4638" cy="3975"/>
            </a:xfrm>
            <a:custGeom>
              <a:avLst/>
              <a:gdLst>
                <a:gd name="T0" fmla="*/ 6 w 6"/>
                <a:gd name="T1" fmla="*/ 6 h 6"/>
                <a:gd name="T2" fmla="*/ 4 w 6"/>
                <a:gd name="T3" fmla="*/ 4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5" y="5"/>
                    <a:pt x="4" y="4"/>
                    <a:pt x="4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3624408" y="4748271"/>
              <a:ext cx="9275" cy="7287"/>
            </a:xfrm>
            <a:custGeom>
              <a:avLst/>
              <a:gdLst>
                <a:gd name="T0" fmla="*/ 0 w 13"/>
                <a:gd name="T1" fmla="*/ 0 h 10"/>
                <a:gd name="T2" fmla="*/ 6 w 13"/>
                <a:gd name="T3" fmla="*/ 3 h 10"/>
                <a:gd name="T4" fmla="*/ 13 w 1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11" y="7"/>
                    <a:pt x="13" y="10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>
              <a:off x="3636994" y="4759533"/>
              <a:ext cx="3975" cy="3313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2"/>
            <p:cNvSpPr/>
            <p:nvPr/>
          </p:nvSpPr>
          <p:spPr bwMode="auto">
            <a:xfrm>
              <a:off x="3646269" y="4766821"/>
              <a:ext cx="4638" cy="3313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0" y="0"/>
                    <a:pt x="4" y="3"/>
                    <a:pt x="6" y="5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>
              <a:off x="3640969" y="4735022"/>
              <a:ext cx="3313" cy="3975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4"/>
            <p:cNvSpPr/>
            <p:nvPr/>
          </p:nvSpPr>
          <p:spPr bwMode="auto">
            <a:xfrm>
              <a:off x="3631695" y="4726409"/>
              <a:ext cx="4638" cy="4638"/>
            </a:xfrm>
            <a:custGeom>
              <a:avLst/>
              <a:gdLst>
                <a:gd name="T0" fmla="*/ 7 w 7"/>
                <a:gd name="T1" fmla="*/ 6 h 6"/>
                <a:gd name="T2" fmla="*/ 5 w 7"/>
                <a:gd name="T3" fmla="*/ 5 h 6"/>
                <a:gd name="T4" fmla="*/ 0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cubicBezTo>
                    <a:pt x="6" y="5"/>
                    <a:pt x="5" y="5"/>
                    <a:pt x="5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"/>
            <p:cNvSpPr/>
            <p:nvPr/>
          </p:nvSpPr>
          <p:spPr bwMode="auto">
            <a:xfrm>
              <a:off x="3646932" y="4743634"/>
              <a:ext cx="9937" cy="7287"/>
            </a:xfrm>
            <a:custGeom>
              <a:avLst/>
              <a:gdLst>
                <a:gd name="T0" fmla="*/ 0 w 13"/>
                <a:gd name="T1" fmla="*/ 0 h 10"/>
                <a:gd name="T2" fmla="*/ 6 w 13"/>
                <a:gd name="T3" fmla="*/ 3 h 10"/>
                <a:gd name="T4" fmla="*/ 13 w 1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11" y="7"/>
                    <a:pt x="13" y="10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3660181" y="4755558"/>
              <a:ext cx="3313" cy="2650"/>
            </a:xfrm>
            <a:prstGeom prst="line">
              <a:avLst/>
            </a:pr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7"/>
            <p:cNvSpPr/>
            <p:nvPr/>
          </p:nvSpPr>
          <p:spPr bwMode="auto">
            <a:xfrm>
              <a:off x="3669456" y="4762846"/>
              <a:ext cx="3975" cy="3313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0" y="0"/>
                    <a:pt x="4" y="3"/>
                    <a:pt x="6" y="5"/>
                  </a:cubicBezTo>
                </a:path>
              </a:pathLst>
            </a:custGeom>
            <a:noFill/>
            <a:ln w="635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8"/>
            <p:cNvSpPr/>
            <p:nvPr/>
          </p:nvSpPr>
          <p:spPr bwMode="auto">
            <a:xfrm>
              <a:off x="3616458" y="4669437"/>
              <a:ext cx="20537" cy="18549"/>
            </a:xfrm>
            <a:custGeom>
              <a:avLst/>
              <a:gdLst>
                <a:gd name="T0" fmla="*/ 17 w 29"/>
                <a:gd name="T1" fmla="*/ 26 h 26"/>
                <a:gd name="T2" fmla="*/ 12 w 29"/>
                <a:gd name="T3" fmla="*/ 23 h 26"/>
                <a:gd name="T4" fmla="*/ 1 w 29"/>
                <a:gd name="T5" fmla="*/ 13 h 26"/>
                <a:gd name="T6" fmla="*/ 4 w 29"/>
                <a:gd name="T7" fmla="*/ 4 h 26"/>
                <a:gd name="T8" fmla="*/ 14 w 29"/>
                <a:gd name="T9" fmla="*/ 10 h 26"/>
                <a:gd name="T10" fmla="*/ 16 w 29"/>
                <a:gd name="T11" fmla="*/ 12 h 26"/>
                <a:gd name="T12" fmla="*/ 22 w 29"/>
                <a:gd name="T13" fmla="*/ 1 h 26"/>
                <a:gd name="T14" fmla="*/ 27 w 29"/>
                <a:gd name="T15" fmla="*/ 13 h 26"/>
                <a:gd name="T16" fmla="*/ 20 w 29"/>
                <a:gd name="T17" fmla="*/ 25 h 26"/>
                <a:gd name="T18" fmla="*/ 17 w 2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6">
                  <a:moveTo>
                    <a:pt x="17" y="26"/>
                  </a:moveTo>
                  <a:cubicBezTo>
                    <a:pt x="15" y="25"/>
                    <a:pt x="14" y="24"/>
                    <a:pt x="12" y="23"/>
                  </a:cubicBezTo>
                  <a:cubicBezTo>
                    <a:pt x="8" y="20"/>
                    <a:pt x="3" y="17"/>
                    <a:pt x="1" y="13"/>
                  </a:cubicBezTo>
                  <a:cubicBezTo>
                    <a:pt x="0" y="10"/>
                    <a:pt x="1" y="5"/>
                    <a:pt x="4" y="4"/>
                  </a:cubicBezTo>
                  <a:cubicBezTo>
                    <a:pt x="8" y="2"/>
                    <a:pt x="12" y="7"/>
                    <a:pt x="14" y="10"/>
                  </a:cubicBezTo>
                  <a:cubicBezTo>
                    <a:pt x="14" y="10"/>
                    <a:pt x="16" y="12"/>
                    <a:pt x="16" y="12"/>
                  </a:cubicBezTo>
                  <a:cubicBezTo>
                    <a:pt x="13" y="8"/>
                    <a:pt x="18" y="1"/>
                    <a:pt x="22" y="1"/>
                  </a:cubicBezTo>
                  <a:cubicBezTo>
                    <a:pt x="29" y="0"/>
                    <a:pt x="28" y="9"/>
                    <a:pt x="27" y="13"/>
                  </a:cubicBezTo>
                  <a:cubicBezTo>
                    <a:pt x="25" y="16"/>
                    <a:pt x="23" y="23"/>
                    <a:pt x="20" y="25"/>
                  </a:cubicBezTo>
                  <a:cubicBezTo>
                    <a:pt x="19" y="26"/>
                    <a:pt x="18" y="26"/>
                    <a:pt x="17" y="26"/>
                  </a:cubicBezTo>
                  <a:close/>
                </a:path>
              </a:pathLst>
            </a:custGeom>
            <a:solidFill>
              <a:srgbClr val="563118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9"/>
            <p:cNvSpPr/>
            <p:nvPr/>
          </p:nvSpPr>
          <p:spPr bwMode="auto">
            <a:xfrm>
              <a:off x="3631695" y="4631676"/>
              <a:ext cx="19874" cy="18549"/>
            </a:xfrm>
            <a:custGeom>
              <a:avLst/>
              <a:gdLst>
                <a:gd name="T0" fmla="*/ 16 w 28"/>
                <a:gd name="T1" fmla="*/ 25 h 25"/>
                <a:gd name="T2" fmla="*/ 11 w 28"/>
                <a:gd name="T3" fmla="*/ 22 h 25"/>
                <a:gd name="T4" fmla="*/ 1 w 28"/>
                <a:gd name="T5" fmla="*/ 12 h 25"/>
                <a:gd name="T6" fmla="*/ 3 w 28"/>
                <a:gd name="T7" fmla="*/ 3 h 25"/>
                <a:gd name="T8" fmla="*/ 14 w 28"/>
                <a:gd name="T9" fmla="*/ 9 h 25"/>
                <a:gd name="T10" fmla="*/ 15 w 28"/>
                <a:gd name="T11" fmla="*/ 11 h 25"/>
                <a:gd name="T12" fmla="*/ 21 w 28"/>
                <a:gd name="T13" fmla="*/ 0 h 25"/>
                <a:gd name="T14" fmla="*/ 26 w 28"/>
                <a:gd name="T15" fmla="*/ 12 h 25"/>
                <a:gd name="T16" fmla="*/ 19 w 28"/>
                <a:gd name="T17" fmla="*/ 24 h 25"/>
                <a:gd name="T18" fmla="*/ 16 w 28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5">
                  <a:moveTo>
                    <a:pt x="16" y="25"/>
                  </a:moveTo>
                  <a:cubicBezTo>
                    <a:pt x="14" y="25"/>
                    <a:pt x="13" y="23"/>
                    <a:pt x="11" y="22"/>
                  </a:cubicBezTo>
                  <a:cubicBezTo>
                    <a:pt x="7" y="20"/>
                    <a:pt x="3" y="16"/>
                    <a:pt x="1" y="12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8" y="1"/>
                    <a:pt x="12" y="6"/>
                    <a:pt x="14" y="9"/>
                  </a:cubicBezTo>
                  <a:cubicBezTo>
                    <a:pt x="14" y="9"/>
                    <a:pt x="15" y="11"/>
                    <a:pt x="15" y="11"/>
                  </a:cubicBezTo>
                  <a:cubicBezTo>
                    <a:pt x="13" y="7"/>
                    <a:pt x="17" y="1"/>
                    <a:pt x="21" y="0"/>
                  </a:cubicBezTo>
                  <a:cubicBezTo>
                    <a:pt x="28" y="0"/>
                    <a:pt x="28" y="8"/>
                    <a:pt x="26" y="12"/>
                  </a:cubicBezTo>
                  <a:cubicBezTo>
                    <a:pt x="25" y="16"/>
                    <a:pt x="22" y="23"/>
                    <a:pt x="19" y="24"/>
                  </a:cubicBezTo>
                  <a:cubicBezTo>
                    <a:pt x="18" y="25"/>
                    <a:pt x="17" y="25"/>
                    <a:pt x="16" y="25"/>
                  </a:cubicBezTo>
                  <a:close/>
                </a:path>
              </a:pathLst>
            </a:custGeom>
            <a:solidFill>
              <a:srgbClr val="563118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0"/>
            <p:cNvSpPr/>
            <p:nvPr/>
          </p:nvSpPr>
          <p:spPr bwMode="auto">
            <a:xfrm>
              <a:off x="3662831" y="4650225"/>
              <a:ext cx="20537" cy="17887"/>
            </a:xfrm>
            <a:custGeom>
              <a:avLst/>
              <a:gdLst>
                <a:gd name="T0" fmla="*/ 16 w 28"/>
                <a:gd name="T1" fmla="*/ 25 h 25"/>
                <a:gd name="T2" fmla="*/ 11 w 28"/>
                <a:gd name="T3" fmla="*/ 22 h 25"/>
                <a:gd name="T4" fmla="*/ 1 w 28"/>
                <a:gd name="T5" fmla="*/ 13 h 25"/>
                <a:gd name="T6" fmla="*/ 3 w 28"/>
                <a:gd name="T7" fmla="*/ 3 h 25"/>
                <a:gd name="T8" fmla="*/ 14 w 28"/>
                <a:gd name="T9" fmla="*/ 10 h 25"/>
                <a:gd name="T10" fmla="*/ 15 w 28"/>
                <a:gd name="T11" fmla="*/ 11 h 25"/>
                <a:gd name="T12" fmla="*/ 21 w 28"/>
                <a:gd name="T13" fmla="*/ 1 h 25"/>
                <a:gd name="T14" fmla="*/ 26 w 28"/>
                <a:gd name="T15" fmla="*/ 13 h 25"/>
                <a:gd name="T16" fmla="*/ 19 w 28"/>
                <a:gd name="T17" fmla="*/ 25 h 25"/>
                <a:gd name="T18" fmla="*/ 16 w 28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5">
                  <a:moveTo>
                    <a:pt x="16" y="25"/>
                  </a:moveTo>
                  <a:cubicBezTo>
                    <a:pt x="14" y="25"/>
                    <a:pt x="13" y="24"/>
                    <a:pt x="11" y="22"/>
                  </a:cubicBezTo>
                  <a:cubicBezTo>
                    <a:pt x="7" y="20"/>
                    <a:pt x="2" y="17"/>
                    <a:pt x="1" y="13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8" y="1"/>
                    <a:pt x="12" y="6"/>
                    <a:pt x="14" y="10"/>
                  </a:cubicBezTo>
                  <a:cubicBezTo>
                    <a:pt x="14" y="10"/>
                    <a:pt x="15" y="11"/>
                    <a:pt x="15" y="11"/>
                  </a:cubicBezTo>
                  <a:cubicBezTo>
                    <a:pt x="12" y="8"/>
                    <a:pt x="17" y="1"/>
                    <a:pt x="21" y="1"/>
                  </a:cubicBezTo>
                  <a:cubicBezTo>
                    <a:pt x="28" y="0"/>
                    <a:pt x="28" y="9"/>
                    <a:pt x="26" y="13"/>
                  </a:cubicBezTo>
                  <a:cubicBezTo>
                    <a:pt x="25" y="16"/>
                    <a:pt x="22" y="23"/>
                    <a:pt x="19" y="25"/>
                  </a:cubicBezTo>
                  <a:cubicBezTo>
                    <a:pt x="18" y="25"/>
                    <a:pt x="17" y="25"/>
                    <a:pt x="16" y="25"/>
                  </a:cubicBezTo>
                  <a:close/>
                </a:path>
              </a:pathLst>
            </a:custGeom>
            <a:solidFill>
              <a:srgbClr val="563118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373501" y="6039439"/>
            <a:ext cx="432123" cy="430957"/>
            <a:chOff x="6010276" y="4494213"/>
            <a:chExt cx="588963" cy="587375"/>
          </a:xfrm>
        </p:grpSpPr>
        <p:sp>
          <p:nvSpPr>
            <p:cNvPr id="86" name="Freeform 84"/>
            <p:cNvSpPr/>
            <p:nvPr/>
          </p:nvSpPr>
          <p:spPr bwMode="auto">
            <a:xfrm>
              <a:off x="6199188" y="4610100"/>
              <a:ext cx="139700" cy="119063"/>
            </a:xfrm>
            <a:custGeom>
              <a:avLst/>
              <a:gdLst>
                <a:gd name="T0" fmla="*/ 110 w 110"/>
                <a:gd name="T1" fmla="*/ 4 h 94"/>
                <a:gd name="T2" fmla="*/ 0 w 110"/>
                <a:gd name="T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" h="94">
                  <a:moveTo>
                    <a:pt x="110" y="4"/>
                  </a:moveTo>
                  <a:cubicBezTo>
                    <a:pt x="88" y="1"/>
                    <a:pt x="16" y="0"/>
                    <a:pt x="0" y="94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6229351" y="4632325"/>
              <a:ext cx="111125" cy="90488"/>
            </a:xfrm>
            <a:custGeom>
              <a:avLst/>
              <a:gdLst>
                <a:gd name="T0" fmla="*/ 87 w 87"/>
                <a:gd name="T1" fmla="*/ 1 h 71"/>
                <a:gd name="T2" fmla="*/ 0 w 87"/>
                <a:gd name="T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7" h="71">
                  <a:moveTo>
                    <a:pt x="87" y="1"/>
                  </a:moveTo>
                  <a:cubicBezTo>
                    <a:pt x="69" y="0"/>
                    <a:pt x="9" y="4"/>
                    <a:pt x="0" y="71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6254751" y="4660900"/>
              <a:ext cx="85725" cy="57150"/>
            </a:xfrm>
            <a:custGeom>
              <a:avLst/>
              <a:gdLst>
                <a:gd name="T0" fmla="*/ 67 w 67"/>
                <a:gd name="T1" fmla="*/ 1 h 45"/>
                <a:gd name="T2" fmla="*/ 0 w 67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" h="45">
                  <a:moveTo>
                    <a:pt x="67" y="1"/>
                  </a:moveTo>
                  <a:cubicBezTo>
                    <a:pt x="50" y="0"/>
                    <a:pt x="12" y="4"/>
                    <a:pt x="0" y="45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6280151" y="4681538"/>
              <a:ext cx="60325" cy="38100"/>
            </a:xfrm>
            <a:custGeom>
              <a:avLst/>
              <a:gdLst>
                <a:gd name="T0" fmla="*/ 48 w 48"/>
                <a:gd name="T1" fmla="*/ 0 h 30"/>
                <a:gd name="T2" fmla="*/ 0 w 48"/>
                <a:gd name="T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30">
                  <a:moveTo>
                    <a:pt x="48" y="0"/>
                  </a:moveTo>
                  <a:cubicBezTo>
                    <a:pt x="33" y="0"/>
                    <a:pt x="11" y="4"/>
                    <a:pt x="0" y="30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6386513" y="4540250"/>
              <a:ext cx="74613" cy="71438"/>
            </a:xfrm>
            <a:custGeom>
              <a:avLst/>
              <a:gdLst>
                <a:gd name="T0" fmla="*/ 4 w 59"/>
                <a:gd name="T1" fmla="*/ 38 h 56"/>
                <a:gd name="T2" fmla="*/ 1 w 59"/>
                <a:gd name="T3" fmla="*/ 30 h 56"/>
                <a:gd name="T4" fmla="*/ 26 w 59"/>
                <a:gd name="T5" fmla="*/ 0 h 56"/>
                <a:gd name="T6" fmla="*/ 39 w 59"/>
                <a:gd name="T7" fmla="*/ 3 h 56"/>
                <a:gd name="T8" fmla="*/ 45 w 59"/>
                <a:gd name="T9" fmla="*/ 30 h 56"/>
                <a:gd name="T10" fmla="*/ 18 w 59"/>
                <a:gd name="T11" fmla="*/ 32 h 56"/>
                <a:gd name="T12" fmla="*/ 37 w 59"/>
                <a:gd name="T13" fmla="*/ 43 h 56"/>
                <a:gd name="T14" fmla="*/ 45 w 59"/>
                <a:gd name="T15" fmla="*/ 37 h 56"/>
                <a:gd name="T16" fmla="*/ 52 w 59"/>
                <a:gd name="T17" fmla="*/ 38 h 56"/>
                <a:gd name="T18" fmla="*/ 48 w 59"/>
                <a:gd name="T19" fmla="*/ 48 h 56"/>
                <a:gd name="T20" fmla="*/ 18 w 59"/>
                <a:gd name="T21" fmla="*/ 52 h 56"/>
                <a:gd name="T22" fmla="*/ 8 w 59"/>
                <a:gd name="T23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6">
                  <a:moveTo>
                    <a:pt x="4" y="38"/>
                  </a:moveTo>
                  <a:cubicBezTo>
                    <a:pt x="2" y="36"/>
                    <a:pt x="2" y="33"/>
                    <a:pt x="1" y="30"/>
                  </a:cubicBezTo>
                  <a:cubicBezTo>
                    <a:pt x="0" y="16"/>
                    <a:pt x="9" y="1"/>
                    <a:pt x="26" y="0"/>
                  </a:cubicBezTo>
                  <a:cubicBezTo>
                    <a:pt x="30" y="0"/>
                    <a:pt x="35" y="1"/>
                    <a:pt x="39" y="3"/>
                  </a:cubicBezTo>
                  <a:cubicBezTo>
                    <a:pt x="47" y="7"/>
                    <a:pt x="59" y="26"/>
                    <a:pt x="45" y="30"/>
                  </a:cubicBezTo>
                  <a:cubicBezTo>
                    <a:pt x="43" y="31"/>
                    <a:pt x="18" y="31"/>
                    <a:pt x="18" y="32"/>
                  </a:cubicBezTo>
                  <a:cubicBezTo>
                    <a:pt x="18" y="32"/>
                    <a:pt x="19" y="46"/>
                    <a:pt x="37" y="43"/>
                  </a:cubicBezTo>
                  <a:cubicBezTo>
                    <a:pt x="37" y="43"/>
                    <a:pt x="41" y="42"/>
                    <a:pt x="45" y="37"/>
                  </a:cubicBezTo>
                  <a:cubicBezTo>
                    <a:pt x="45" y="37"/>
                    <a:pt x="52" y="38"/>
                    <a:pt x="52" y="38"/>
                  </a:cubicBezTo>
                  <a:cubicBezTo>
                    <a:pt x="54" y="38"/>
                    <a:pt x="49" y="47"/>
                    <a:pt x="48" y="48"/>
                  </a:cubicBezTo>
                  <a:cubicBezTo>
                    <a:pt x="42" y="55"/>
                    <a:pt x="27" y="56"/>
                    <a:pt x="18" y="52"/>
                  </a:cubicBezTo>
                  <a:cubicBezTo>
                    <a:pt x="14" y="51"/>
                    <a:pt x="11" y="48"/>
                    <a:pt x="8" y="45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6405563" y="4546600"/>
              <a:ext cx="33338" cy="17463"/>
            </a:xfrm>
            <a:custGeom>
              <a:avLst/>
              <a:gdLst>
                <a:gd name="T0" fmla="*/ 2 w 26"/>
                <a:gd name="T1" fmla="*/ 14 h 14"/>
                <a:gd name="T2" fmla="*/ 22 w 26"/>
                <a:gd name="T3" fmla="*/ 13 h 14"/>
                <a:gd name="T4" fmla="*/ 24 w 26"/>
                <a:gd name="T5" fmla="*/ 10 h 14"/>
                <a:gd name="T6" fmla="*/ 8 w 26"/>
                <a:gd name="T7" fmla="*/ 3 h 14"/>
                <a:gd name="T8" fmla="*/ 1 w 26"/>
                <a:gd name="T9" fmla="*/ 10 h 14"/>
                <a:gd name="T10" fmla="*/ 2 w 2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" y="14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6" y="13"/>
                    <a:pt x="24" y="10"/>
                  </a:cubicBezTo>
                  <a:cubicBezTo>
                    <a:pt x="24" y="10"/>
                    <a:pt x="21" y="0"/>
                    <a:pt x="8" y="3"/>
                  </a:cubicBezTo>
                  <a:cubicBezTo>
                    <a:pt x="8" y="3"/>
                    <a:pt x="3" y="6"/>
                    <a:pt x="1" y="10"/>
                  </a:cubicBezTo>
                  <a:cubicBezTo>
                    <a:pt x="1" y="10"/>
                    <a:pt x="0" y="13"/>
                    <a:pt x="2" y="14"/>
                  </a:cubicBezTo>
                  <a:close/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6540501" y="4583113"/>
              <a:ext cx="20638" cy="34925"/>
            </a:xfrm>
            <a:custGeom>
              <a:avLst/>
              <a:gdLst>
                <a:gd name="T0" fmla="*/ 17 w 17"/>
                <a:gd name="T1" fmla="*/ 0 h 28"/>
                <a:gd name="T2" fmla="*/ 0 w 17"/>
                <a:gd name="T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cubicBezTo>
                    <a:pt x="17" y="0"/>
                    <a:pt x="17" y="21"/>
                    <a:pt x="0" y="28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6557963" y="4587875"/>
              <a:ext cx="30163" cy="44450"/>
            </a:xfrm>
            <a:custGeom>
              <a:avLst/>
              <a:gdLst>
                <a:gd name="T0" fmla="*/ 19 w 24"/>
                <a:gd name="T1" fmla="*/ 0 h 35"/>
                <a:gd name="T2" fmla="*/ 0 w 24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35">
                  <a:moveTo>
                    <a:pt x="19" y="0"/>
                  </a:moveTo>
                  <a:cubicBezTo>
                    <a:pt x="19" y="0"/>
                    <a:pt x="24" y="25"/>
                    <a:pt x="0" y="35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6354763" y="4918075"/>
              <a:ext cx="177800" cy="146050"/>
            </a:xfrm>
            <a:custGeom>
              <a:avLst/>
              <a:gdLst>
                <a:gd name="T0" fmla="*/ 0 w 140"/>
                <a:gd name="T1" fmla="*/ 104 h 115"/>
                <a:gd name="T2" fmla="*/ 30 w 140"/>
                <a:gd name="T3" fmla="*/ 113 h 115"/>
                <a:gd name="T4" fmla="*/ 86 w 140"/>
                <a:gd name="T5" fmla="*/ 96 h 115"/>
                <a:gd name="T6" fmla="*/ 139 w 140"/>
                <a:gd name="T7" fmla="*/ 37 h 115"/>
                <a:gd name="T8" fmla="*/ 139 w 140"/>
                <a:gd name="T9" fmla="*/ 5 h 115"/>
                <a:gd name="T10" fmla="*/ 139 w 140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15">
                  <a:moveTo>
                    <a:pt x="0" y="104"/>
                  </a:moveTo>
                  <a:cubicBezTo>
                    <a:pt x="9" y="114"/>
                    <a:pt x="17" y="115"/>
                    <a:pt x="30" y="113"/>
                  </a:cubicBezTo>
                  <a:cubicBezTo>
                    <a:pt x="49" y="110"/>
                    <a:pt x="68" y="104"/>
                    <a:pt x="86" y="96"/>
                  </a:cubicBezTo>
                  <a:cubicBezTo>
                    <a:pt x="109" y="85"/>
                    <a:pt x="140" y="65"/>
                    <a:pt x="139" y="37"/>
                  </a:cubicBezTo>
                  <a:cubicBezTo>
                    <a:pt x="139" y="27"/>
                    <a:pt x="139" y="16"/>
                    <a:pt x="139" y="5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/>
            <p:nvPr/>
          </p:nvSpPr>
          <p:spPr bwMode="auto">
            <a:xfrm>
              <a:off x="6370638" y="4722813"/>
              <a:ext cx="163513" cy="177800"/>
            </a:xfrm>
            <a:custGeom>
              <a:avLst/>
              <a:gdLst>
                <a:gd name="T0" fmla="*/ 0 w 129"/>
                <a:gd name="T1" fmla="*/ 0 h 140"/>
                <a:gd name="T2" fmla="*/ 33 w 129"/>
                <a:gd name="T3" fmla="*/ 6 h 140"/>
                <a:gd name="T4" fmla="*/ 48 w 129"/>
                <a:gd name="T5" fmla="*/ 11 h 140"/>
                <a:gd name="T6" fmla="*/ 126 w 129"/>
                <a:gd name="T7" fmla="*/ 84 h 140"/>
                <a:gd name="T8" fmla="*/ 128 w 129"/>
                <a:gd name="T9" fmla="*/ 123 h 140"/>
                <a:gd name="T10" fmla="*/ 128 w 129"/>
                <a:gd name="T1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40">
                  <a:moveTo>
                    <a:pt x="0" y="0"/>
                  </a:moveTo>
                  <a:cubicBezTo>
                    <a:pt x="11" y="1"/>
                    <a:pt x="22" y="3"/>
                    <a:pt x="33" y="6"/>
                  </a:cubicBezTo>
                  <a:cubicBezTo>
                    <a:pt x="38" y="8"/>
                    <a:pt x="43" y="9"/>
                    <a:pt x="48" y="11"/>
                  </a:cubicBezTo>
                  <a:cubicBezTo>
                    <a:pt x="78" y="22"/>
                    <a:pt x="120" y="49"/>
                    <a:pt x="126" y="84"/>
                  </a:cubicBezTo>
                  <a:cubicBezTo>
                    <a:pt x="126" y="84"/>
                    <a:pt x="129" y="101"/>
                    <a:pt x="128" y="123"/>
                  </a:cubicBezTo>
                  <a:cubicBezTo>
                    <a:pt x="128" y="128"/>
                    <a:pt x="128" y="134"/>
                    <a:pt x="128" y="140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6170613" y="4719638"/>
              <a:ext cx="171450" cy="19050"/>
            </a:xfrm>
            <a:custGeom>
              <a:avLst/>
              <a:gdLst>
                <a:gd name="T0" fmla="*/ 0 w 135"/>
                <a:gd name="T1" fmla="*/ 15 h 15"/>
                <a:gd name="T2" fmla="*/ 92 w 135"/>
                <a:gd name="T3" fmla="*/ 0 h 15"/>
                <a:gd name="T4" fmla="*/ 135 w 135"/>
                <a:gd name="T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5">
                  <a:moveTo>
                    <a:pt x="0" y="15"/>
                  </a:moveTo>
                  <a:cubicBezTo>
                    <a:pt x="30" y="4"/>
                    <a:pt x="61" y="1"/>
                    <a:pt x="92" y="0"/>
                  </a:cubicBezTo>
                  <a:cubicBezTo>
                    <a:pt x="106" y="0"/>
                    <a:pt x="121" y="0"/>
                    <a:pt x="135" y="1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/>
            <p:nvPr/>
          </p:nvSpPr>
          <p:spPr bwMode="auto">
            <a:xfrm>
              <a:off x="6088063" y="4748213"/>
              <a:ext cx="63500" cy="84138"/>
            </a:xfrm>
            <a:custGeom>
              <a:avLst/>
              <a:gdLst>
                <a:gd name="T0" fmla="*/ 0 w 50"/>
                <a:gd name="T1" fmla="*/ 67 h 67"/>
                <a:gd name="T2" fmla="*/ 0 w 50"/>
                <a:gd name="T3" fmla="*/ 49 h 67"/>
                <a:gd name="T4" fmla="*/ 15 w 50"/>
                <a:gd name="T5" fmla="*/ 26 h 67"/>
                <a:gd name="T6" fmla="*/ 50 w 50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7">
                  <a:moveTo>
                    <a:pt x="0" y="6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3" y="37"/>
                    <a:pt x="15" y="26"/>
                    <a:pt x="15" y="26"/>
                  </a:cubicBezTo>
                  <a:cubicBezTo>
                    <a:pt x="25" y="15"/>
                    <a:pt x="38" y="6"/>
                    <a:pt x="50" y="0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6065838" y="4830763"/>
              <a:ext cx="285750" cy="250825"/>
            </a:xfrm>
            <a:custGeom>
              <a:avLst/>
              <a:gdLst>
                <a:gd name="T0" fmla="*/ 200 w 225"/>
                <a:gd name="T1" fmla="*/ 198 h 199"/>
                <a:gd name="T2" fmla="*/ 174 w 225"/>
                <a:gd name="T3" fmla="*/ 199 h 199"/>
                <a:gd name="T4" fmla="*/ 65 w 225"/>
                <a:gd name="T5" fmla="*/ 184 h 199"/>
                <a:gd name="T6" fmla="*/ 12 w 225"/>
                <a:gd name="T7" fmla="*/ 152 h 199"/>
                <a:gd name="T8" fmla="*/ 0 w 225"/>
                <a:gd name="T9" fmla="*/ 126 h 199"/>
                <a:gd name="T10" fmla="*/ 0 w 225"/>
                <a:gd name="T11" fmla="*/ 99 h 199"/>
                <a:gd name="T12" fmla="*/ 1 w 225"/>
                <a:gd name="T13" fmla="*/ 18 h 199"/>
                <a:gd name="T14" fmla="*/ 26 w 225"/>
                <a:gd name="T15" fmla="*/ 2 h 199"/>
                <a:gd name="T16" fmla="*/ 159 w 225"/>
                <a:gd name="T17" fmla="*/ 0 h 199"/>
                <a:gd name="T18" fmla="*/ 168 w 225"/>
                <a:gd name="T19" fmla="*/ 6 h 199"/>
                <a:gd name="T20" fmla="*/ 220 w 225"/>
                <a:gd name="T21" fmla="*/ 76 h 199"/>
                <a:gd name="T22" fmla="*/ 224 w 225"/>
                <a:gd name="T23" fmla="*/ 107 h 199"/>
                <a:gd name="T24" fmla="*/ 224 w 225"/>
                <a:gd name="T25" fmla="*/ 112 h 199"/>
                <a:gd name="T26" fmla="*/ 224 w 225"/>
                <a:gd name="T27" fmla="*/ 175 h 199"/>
                <a:gd name="T28" fmla="*/ 224 w 225"/>
                <a:gd name="T29" fmla="*/ 188 h 199"/>
                <a:gd name="T30" fmla="*/ 215 w 225"/>
                <a:gd name="T31" fmla="*/ 198 h 199"/>
                <a:gd name="T32" fmla="*/ 200 w 225"/>
                <a:gd name="T33" fmla="*/ 19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199">
                  <a:moveTo>
                    <a:pt x="200" y="198"/>
                  </a:moveTo>
                  <a:cubicBezTo>
                    <a:pt x="192" y="198"/>
                    <a:pt x="183" y="199"/>
                    <a:pt x="174" y="199"/>
                  </a:cubicBezTo>
                  <a:cubicBezTo>
                    <a:pt x="138" y="199"/>
                    <a:pt x="99" y="196"/>
                    <a:pt x="65" y="184"/>
                  </a:cubicBezTo>
                  <a:cubicBezTo>
                    <a:pt x="45" y="178"/>
                    <a:pt x="27" y="167"/>
                    <a:pt x="12" y="152"/>
                  </a:cubicBezTo>
                  <a:cubicBezTo>
                    <a:pt x="6" y="145"/>
                    <a:pt x="2" y="136"/>
                    <a:pt x="0" y="12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84"/>
                    <a:pt x="1" y="18"/>
                    <a:pt x="1" y="18"/>
                  </a:cubicBezTo>
                  <a:cubicBezTo>
                    <a:pt x="4" y="8"/>
                    <a:pt x="11" y="2"/>
                    <a:pt x="26" y="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67" y="0"/>
                    <a:pt x="168" y="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3" y="86"/>
                    <a:pt x="224" y="107"/>
                  </a:cubicBezTo>
                  <a:cubicBezTo>
                    <a:pt x="224" y="109"/>
                    <a:pt x="224" y="111"/>
                    <a:pt x="224" y="112"/>
                  </a:cubicBezTo>
                  <a:cubicBezTo>
                    <a:pt x="224" y="137"/>
                    <a:pt x="225" y="164"/>
                    <a:pt x="224" y="175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4" y="188"/>
                    <a:pt x="224" y="197"/>
                    <a:pt x="215" y="198"/>
                  </a:cubicBezTo>
                  <a:lnTo>
                    <a:pt x="200" y="198"/>
                  </a:lnTo>
                  <a:close/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6080126" y="4857750"/>
              <a:ext cx="247650" cy="85725"/>
            </a:xfrm>
            <a:custGeom>
              <a:avLst/>
              <a:gdLst>
                <a:gd name="T0" fmla="*/ 0 w 195"/>
                <a:gd name="T1" fmla="*/ 0 h 68"/>
                <a:gd name="T2" fmla="*/ 195 w 195"/>
                <a:gd name="T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5" h="68">
                  <a:moveTo>
                    <a:pt x="0" y="0"/>
                  </a:moveTo>
                  <a:cubicBezTo>
                    <a:pt x="0" y="0"/>
                    <a:pt x="26" y="68"/>
                    <a:pt x="195" y="67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/>
            <p:nvPr/>
          </p:nvSpPr>
          <p:spPr bwMode="auto">
            <a:xfrm>
              <a:off x="6100763" y="4810125"/>
              <a:ext cx="415925" cy="115888"/>
            </a:xfrm>
            <a:custGeom>
              <a:avLst/>
              <a:gdLst>
                <a:gd name="T0" fmla="*/ 0 w 329"/>
                <a:gd name="T1" fmla="*/ 2 h 92"/>
                <a:gd name="T2" fmla="*/ 129 w 329"/>
                <a:gd name="T3" fmla="*/ 3 h 92"/>
                <a:gd name="T4" fmla="*/ 150 w 329"/>
                <a:gd name="T5" fmla="*/ 13 h 92"/>
                <a:gd name="T6" fmla="*/ 197 w 329"/>
                <a:gd name="T7" fmla="*/ 76 h 92"/>
                <a:gd name="T8" fmla="*/ 225 w 329"/>
                <a:gd name="T9" fmla="*/ 89 h 92"/>
                <a:gd name="T10" fmla="*/ 267 w 329"/>
                <a:gd name="T11" fmla="*/ 78 h 92"/>
                <a:gd name="T12" fmla="*/ 329 w 329"/>
                <a:gd name="T13" fmla="*/ 2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92">
                  <a:moveTo>
                    <a:pt x="0" y="2"/>
                  </a:move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42" y="0"/>
                    <a:pt x="150" y="13"/>
                  </a:cubicBezTo>
                  <a:cubicBezTo>
                    <a:pt x="150" y="13"/>
                    <a:pt x="197" y="76"/>
                    <a:pt x="197" y="76"/>
                  </a:cubicBezTo>
                  <a:cubicBezTo>
                    <a:pt x="206" y="89"/>
                    <a:pt x="208" y="92"/>
                    <a:pt x="225" y="89"/>
                  </a:cubicBezTo>
                  <a:cubicBezTo>
                    <a:pt x="239" y="87"/>
                    <a:pt x="253" y="83"/>
                    <a:pt x="267" y="78"/>
                  </a:cubicBezTo>
                  <a:cubicBezTo>
                    <a:pt x="292" y="68"/>
                    <a:pt x="318" y="50"/>
                    <a:pt x="329" y="24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6367463" y="4941888"/>
              <a:ext cx="1588" cy="103188"/>
            </a:xfrm>
            <a:custGeom>
              <a:avLst/>
              <a:gdLst>
                <a:gd name="T0" fmla="*/ 0 w 1"/>
                <a:gd name="T1" fmla="*/ 0 h 82"/>
                <a:gd name="T2" fmla="*/ 1 w 1"/>
                <a:gd name="T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2">
                  <a:moveTo>
                    <a:pt x="0" y="0"/>
                  </a:moveTo>
                  <a:cubicBezTo>
                    <a:pt x="0" y="0"/>
                    <a:pt x="1" y="66"/>
                    <a:pt x="1" y="82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6276976" y="4719638"/>
              <a:ext cx="30163" cy="93663"/>
            </a:xfrm>
            <a:custGeom>
              <a:avLst/>
              <a:gdLst>
                <a:gd name="T0" fmla="*/ 0 w 24"/>
                <a:gd name="T1" fmla="*/ 74 h 74"/>
                <a:gd name="T2" fmla="*/ 8 w 24"/>
                <a:gd name="T3" fmla="*/ 68 h 74"/>
                <a:gd name="T4" fmla="*/ 24 w 24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4">
                  <a:moveTo>
                    <a:pt x="0" y="74"/>
                  </a:moveTo>
                  <a:cubicBezTo>
                    <a:pt x="0" y="74"/>
                    <a:pt x="6" y="74"/>
                    <a:pt x="8" y="68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"/>
            <p:cNvSpPr/>
            <p:nvPr/>
          </p:nvSpPr>
          <p:spPr bwMode="auto">
            <a:xfrm>
              <a:off x="6300788" y="4813300"/>
              <a:ext cx="207963" cy="3175"/>
            </a:xfrm>
            <a:custGeom>
              <a:avLst/>
              <a:gdLst>
                <a:gd name="T0" fmla="*/ 0 w 164"/>
                <a:gd name="T1" fmla="*/ 0 h 3"/>
                <a:gd name="T2" fmla="*/ 77 w 164"/>
                <a:gd name="T3" fmla="*/ 1 h 3"/>
                <a:gd name="T4" fmla="*/ 164 w 16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">
                  <a:moveTo>
                    <a:pt x="0" y="0"/>
                  </a:moveTo>
                  <a:cubicBezTo>
                    <a:pt x="0" y="0"/>
                    <a:pt x="56" y="2"/>
                    <a:pt x="77" y="1"/>
                  </a:cubicBezTo>
                  <a:cubicBezTo>
                    <a:pt x="77" y="1"/>
                    <a:pt x="149" y="1"/>
                    <a:pt x="164" y="3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"/>
            <p:cNvSpPr/>
            <p:nvPr/>
          </p:nvSpPr>
          <p:spPr bwMode="auto">
            <a:xfrm>
              <a:off x="6337301" y="4510088"/>
              <a:ext cx="4763" cy="260350"/>
            </a:xfrm>
            <a:custGeom>
              <a:avLst/>
              <a:gdLst>
                <a:gd name="T0" fmla="*/ 1 w 4"/>
                <a:gd name="T1" fmla="*/ 0 h 206"/>
                <a:gd name="T2" fmla="*/ 1 w 4"/>
                <a:gd name="T3" fmla="*/ 7 h 206"/>
                <a:gd name="T4" fmla="*/ 4 w 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06">
                  <a:moveTo>
                    <a:pt x="1" y="0"/>
                  </a:moveTo>
                  <a:cubicBezTo>
                    <a:pt x="0" y="3"/>
                    <a:pt x="1" y="7"/>
                    <a:pt x="1" y="7"/>
                  </a:cubicBezTo>
                  <a:cubicBezTo>
                    <a:pt x="4" y="206"/>
                    <a:pt x="4" y="206"/>
                    <a:pt x="4" y="206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3"/>
            <p:cNvSpPr/>
            <p:nvPr/>
          </p:nvSpPr>
          <p:spPr bwMode="auto">
            <a:xfrm>
              <a:off x="6346826" y="4500563"/>
              <a:ext cx="19050" cy="269875"/>
            </a:xfrm>
            <a:custGeom>
              <a:avLst/>
              <a:gdLst>
                <a:gd name="T0" fmla="*/ 15 w 15"/>
                <a:gd name="T1" fmla="*/ 214 h 214"/>
                <a:gd name="T2" fmla="*/ 13 w 15"/>
                <a:gd name="T3" fmla="*/ 108 h 214"/>
                <a:gd name="T4" fmla="*/ 12 w 15"/>
                <a:gd name="T5" fmla="*/ 15 h 214"/>
                <a:gd name="T6" fmla="*/ 0 w 15"/>
                <a:gd name="T7" fmla="*/ 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14">
                  <a:moveTo>
                    <a:pt x="15" y="214"/>
                  </a:moveTo>
                  <a:cubicBezTo>
                    <a:pt x="13" y="108"/>
                    <a:pt x="13" y="108"/>
                    <a:pt x="13" y="10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0"/>
                    <a:pt x="0" y="1"/>
                    <a:pt x="0" y="1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4"/>
            <p:cNvSpPr/>
            <p:nvPr/>
          </p:nvSpPr>
          <p:spPr bwMode="auto">
            <a:xfrm>
              <a:off x="6327776" y="4770438"/>
              <a:ext cx="50800" cy="3175"/>
            </a:xfrm>
            <a:custGeom>
              <a:avLst/>
              <a:gdLst>
                <a:gd name="T0" fmla="*/ 0 w 40"/>
                <a:gd name="T1" fmla="*/ 0 h 2"/>
                <a:gd name="T2" fmla="*/ 40 w 40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2">
                  <a:moveTo>
                    <a:pt x="0" y="0"/>
                  </a:moveTo>
                  <a:cubicBezTo>
                    <a:pt x="0" y="0"/>
                    <a:pt x="28" y="2"/>
                    <a:pt x="40" y="0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6362701" y="4510088"/>
              <a:ext cx="166688" cy="134938"/>
            </a:xfrm>
            <a:custGeom>
              <a:avLst/>
              <a:gdLst>
                <a:gd name="T0" fmla="*/ 0 w 132"/>
                <a:gd name="T1" fmla="*/ 7 h 106"/>
                <a:gd name="T2" fmla="*/ 73 w 132"/>
                <a:gd name="T3" fmla="*/ 23 h 106"/>
                <a:gd name="T4" fmla="*/ 132 w 132"/>
                <a:gd name="T5" fmla="*/ 53 h 106"/>
                <a:gd name="T6" fmla="*/ 110 w 132"/>
                <a:gd name="T7" fmla="*/ 79 h 106"/>
                <a:gd name="T8" fmla="*/ 49 w 132"/>
                <a:gd name="T9" fmla="*/ 89 h 106"/>
                <a:gd name="T10" fmla="*/ 1 w 132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06">
                  <a:moveTo>
                    <a:pt x="0" y="7"/>
                  </a:moveTo>
                  <a:cubicBezTo>
                    <a:pt x="25" y="0"/>
                    <a:pt x="51" y="10"/>
                    <a:pt x="73" y="23"/>
                  </a:cubicBezTo>
                  <a:cubicBezTo>
                    <a:pt x="93" y="35"/>
                    <a:pt x="109" y="48"/>
                    <a:pt x="132" y="53"/>
                  </a:cubicBezTo>
                  <a:cubicBezTo>
                    <a:pt x="127" y="62"/>
                    <a:pt x="117" y="74"/>
                    <a:pt x="110" y="79"/>
                  </a:cubicBezTo>
                  <a:cubicBezTo>
                    <a:pt x="91" y="91"/>
                    <a:pt x="70" y="89"/>
                    <a:pt x="49" y="89"/>
                  </a:cubicBezTo>
                  <a:cubicBezTo>
                    <a:pt x="36" y="89"/>
                    <a:pt x="5" y="87"/>
                    <a:pt x="1" y="106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6"/>
            <p:cNvSpPr/>
            <p:nvPr/>
          </p:nvSpPr>
          <p:spPr bwMode="auto">
            <a:xfrm>
              <a:off x="6010276" y="4632325"/>
              <a:ext cx="136525" cy="100013"/>
            </a:xfrm>
            <a:custGeom>
              <a:avLst/>
              <a:gdLst>
                <a:gd name="T0" fmla="*/ 36 w 108"/>
                <a:gd name="T1" fmla="*/ 32 h 78"/>
                <a:gd name="T2" fmla="*/ 60 w 108"/>
                <a:gd name="T3" fmla="*/ 29 h 78"/>
                <a:gd name="T4" fmla="*/ 83 w 108"/>
                <a:gd name="T5" fmla="*/ 39 h 78"/>
                <a:gd name="T6" fmla="*/ 80 w 108"/>
                <a:gd name="T7" fmla="*/ 59 h 78"/>
                <a:gd name="T8" fmla="*/ 54 w 108"/>
                <a:gd name="T9" fmla="*/ 64 h 78"/>
                <a:gd name="T10" fmla="*/ 38 w 108"/>
                <a:gd name="T11" fmla="*/ 72 h 78"/>
                <a:gd name="T12" fmla="*/ 33 w 108"/>
                <a:gd name="T13" fmla="*/ 56 h 78"/>
                <a:gd name="T14" fmla="*/ 11 w 108"/>
                <a:gd name="T15" fmla="*/ 62 h 78"/>
                <a:gd name="T16" fmla="*/ 16 w 108"/>
                <a:gd name="T17" fmla="*/ 46 h 78"/>
                <a:gd name="T18" fmla="*/ 8 w 108"/>
                <a:gd name="T19" fmla="*/ 32 h 78"/>
                <a:gd name="T20" fmla="*/ 36 w 108"/>
                <a:gd name="T21" fmla="*/ 32 h 78"/>
                <a:gd name="T22" fmla="*/ 34 w 108"/>
                <a:gd name="T2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78">
                  <a:moveTo>
                    <a:pt x="36" y="32"/>
                  </a:moveTo>
                  <a:cubicBezTo>
                    <a:pt x="27" y="29"/>
                    <a:pt x="55" y="0"/>
                    <a:pt x="60" y="29"/>
                  </a:cubicBezTo>
                  <a:cubicBezTo>
                    <a:pt x="73" y="5"/>
                    <a:pt x="105" y="25"/>
                    <a:pt x="83" y="39"/>
                  </a:cubicBezTo>
                  <a:cubicBezTo>
                    <a:pt x="103" y="28"/>
                    <a:pt x="108" y="68"/>
                    <a:pt x="80" y="59"/>
                  </a:cubicBezTo>
                  <a:cubicBezTo>
                    <a:pt x="88" y="74"/>
                    <a:pt x="57" y="78"/>
                    <a:pt x="54" y="64"/>
                  </a:cubicBezTo>
                  <a:cubicBezTo>
                    <a:pt x="60" y="70"/>
                    <a:pt x="44" y="73"/>
                    <a:pt x="38" y="72"/>
                  </a:cubicBezTo>
                  <a:cubicBezTo>
                    <a:pt x="29" y="71"/>
                    <a:pt x="25" y="62"/>
                    <a:pt x="33" y="56"/>
                  </a:cubicBezTo>
                  <a:cubicBezTo>
                    <a:pt x="29" y="62"/>
                    <a:pt x="18" y="66"/>
                    <a:pt x="11" y="62"/>
                  </a:cubicBezTo>
                  <a:cubicBezTo>
                    <a:pt x="2" y="58"/>
                    <a:pt x="4" y="45"/>
                    <a:pt x="16" y="46"/>
                  </a:cubicBezTo>
                  <a:cubicBezTo>
                    <a:pt x="3" y="52"/>
                    <a:pt x="0" y="38"/>
                    <a:pt x="8" y="32"/>
                  </a:cubicBezTo>
                  <a:cubicBezTo>
                    <a:pt x="16" y="26"/>
                    <a:pt x="29" y="26"/>
                    <a:pt x="36" y="32"/>
                  </a:cubicBezTo>
                  <a:cubicBezTo>
                    <a:pt x="34" y="32"/>
                    <a:pt x="34" y="32"/>
                    <a:pt x="34" y="31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7"/>
            <p:cNvSpPr/>
            <p:nvPr/>
          </p:nvSpPr>
          <p:spPr bwMode="auto">
            <a:xfrm>
              <a:off x="6176963" y="4494213"/>
              <a:ext cx="122238" cy="87313"/>
            </a:xfrm>
            <a:custGeom>
              <a:avLst/>
              <a:gdLst>
                <a:gd name="T0" fmla="*/ 32 w 96"/>
                <a:gd name="T1" fmla="*/ 28 h 69"/>
                <a:gd name="T2" fmla="*/ 53 w 96"/>
                <a:gd name="T3" fmla="*/ 25 h 69"/>
                <a:gd name="T4" fmla="*/ 74 w 96"/>
                <a:gd name="T5" fmla="*/ 35 h 69"/>
                <a:gd name="T6" fmla="*/ 71 w 96"/>
                <a:gd name="T7" fmla="*/ 52 h 69"/>
                <a:gd name="T8" fmla="*/ 48 w 96"/>
                <a:gd name="T9" fmla="*/ 57 h 69"/>
                <a:gd name="T10" fmla="*/ 34 w 96"/>
                <a:gd name="T11" fmla="*/ 64 h 69"/>
                <a:gd name="T12" fmla="*/ 30 w 96"/>
                <a:gd name="T13" fmla="*/ 50 h 69"/>
                <a:gd name="T14" fmla="*/ 10 w 96"/>
                <a:gd name="T15" fmla="*/ 55 h 69"/>
                <a:gd name="T16" fmla="*/ 14 w 96"/>
                <a:gd name="T17" fmla="*/ 41 h 69"/>
                <a:gd name="T18" fmla="*/ 8 w 96"/>
                <a:gd name="T19" fmla="*/ 28 h 69"/>
                <a:gd name="T20" fmla="*/ 32 w 96"/>
                <a:gd name="T21" fmla="*/ 29 h 69"/>
                <a:gd name="T22" fmla="*/ 30 w 96"/>
                <a:gd name="T23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69">
                  <a:moveTo>
                    <a:pt x="32" y="28"/>
                  </a:moveTo>
                  <a:cubicBezTo>
                    <a:pt x="24" y="26"/>
                    <a:pt x="49" y="0"/>
                    <a:pt x="53" y="25"/>
                  </a:cubicBezTo>
                  <a:cubicBezTo>
                    <a:pt x="66" y="5"/>
                    <a:pt x="94" y="22"/>
                    <a:pt x="74" y="35"/>
                  </a:cubicBezTo>
                  <a:cubicBezTo>
                    <a:pt x="92" y="25"/>
                    <a:pt x="96" y="61"/>
                    <a:pt x="71" y="52"/>
                  </a:cubicBezTo>
                  <a:cubicBezTo>
                    <a:pt x="79" y="65"/>
                    <a:pt x="51" y="69"/>
                    <a:pt x="48" y="57"/>
                  </a:cubicBezTo>
                  <a:cubicBezTo>
                    <a:pt x="53" y="62"/>
                    <a:pt x="39" y="65"/>
                    <a:pt x="34" y="64"/>
                  </a:cubicBezTo>
                  <a:cubicBezTo>
                    <a:pt x="26" y="63"/>
                    <a:pt x="22" y="55"/>
                    <a:pt x="30" y="50"/>
                  </a:cubicBezTo>
                  <a:cubicBezTo>
                    <a:pt x="26" y="55"/>
                    <a:pt x="16" y="58"/>
                    <a:pt x="10" y="55"/>
                  </a:cubicBezTo>
                  <a:cubicBezTo>
                    <a:pt x="2" y="51"/>
                    <a:pt x="4" y="40"/>
                    <a:pt x="14" y="41"/>
                  </a:cubicBezTo>
                  <a:cubicBezTo>
                    <a:pt x="3" y="46"/>
                    <a:pt x="0" y="33"/>
                    <a:pt x="8" y="28"/>
                  </a:cubicBezTo>
                  <a:cubicBezTo>
                    <a:pt x="15" y="22"/>
                    <a:pt x="26" y="23"/>
                    <a:pt x="32" y="29"/>
                  </a:cubicBezTo>
                  <a:cubicBezTo>
                    <a:pt x="31" y="29"/>
                    <a:pt x="31" y="28"/>
                    <a:pt x="30" y="27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8"/>
            <p:cNvSpPr/>
            <p:nvPr/>
          </p:nvSpPr>
          <p:spPr bwMode="auto">
            <a:xfrm>
              <a:off x="6461126" y="4649788"/>
              <a:ext cx="138113" cy="98425"/>
            </a:xfrm>
            <a:custGeom>
              <a:avLst/>
              <a:gdLst>
                <a:gd name="T0" fmla="*/ 36 w 109"/>
                <a:gd name="T1" fmla="*/ 32 h 78"/>
                <a:gd name="T2" fmla="*/ 60 w 109"/>
                <a:gd name="T3" fmla="*/ 29 h 78"/>
                <a:gd name="T4" fmla="*/ 84 w 109"/>
                <a:gd name="T5" fmla="*/ 39 h 78"/>
                <a:gd name="T6" fmla="*/ 81 w 109"/>
                <a:gd name="T7" fmla="*/ 59 h 78"/>
                <a:gd name="T8" fmla="*/ 54 w 109"/>
                <a:gd name="T9" fmla="*/ 65 h 78"/>
                <a:gd name="T10" fmla="*/ 38 w 109"/>
                <a:gd name="T11" fmla="*/ 73 h 78"/>
                <a:gd name="T12" fmla="*/ 33 w 109"/>
                <a:gd name="T13" fmla="*/ 57 h 78"/>
                <a:gd name="T14" fmla="*/ 11 w 109"/>
                <a:gd name="T15" fmla="*/ 63 h 78"/>
                <a:gd name="T16" fmla="*/ 16 w 109"/>
                <a:gd name="T17" fmla="*/ 47 h 78"/>
                <a:gd name="T18" fmla="*/ 8 w 109"/>
                <a:gd name="T19" fmla="*/ 32 h 78"/>
                <a:gd name="T20" fmla="*/ 36 w 109"/>
                <a:gd name="T21" fmla="*/ 33 h 78"/>
                <a:gd name="T22" fmla="*/ 34 w 109"/>
                <a:gd name="T2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78">
                  <a:moveTo>
                    <a:pt x="36" y="32"/>
                  </a:moveTo>
                  <a:cubicBezTo>
                    <a:pt x="27" y="29"/>
                    <a:pt x="55" y="0"/>
                    <a:pt x="60" y="29"/>
                  </a:cubicBezTo>
                  <a:cubicBezTo>
                    <a:pt x="74" y="5"/>
                    <a:pt x="106" y="25"/>
                    <a:pt x="84" y="39"/>
                  </a:cubicBezTo>
                  <a:cubicBezTo>
                    <a:pt x="104" y="29"/>
                    <a:pt x="109" y="69"/>
                    <a:pt x="81" y="59"/>
                  </a:cubicBezTo>
                  <a:cubicBezTo>
                    <a:pt x="89" y="75"/>
                    <a:pt x="57" y="78"/>
                    <a:pt x="54" y="65"/>
                  </a:cubicBezTo>
                  <a:cubicBezTo>
                    <a:pt x="60" y="71"/>
                    <a:pt x="44" y="74"/>
                    <a:pt x="38" y="73"/>
                  </a:cubicBezTo>
                  <a:cubicBezTo>
                    <a:pt x="29" y="72"/>
                    <a:pt x="25" y="63"/>
                    <a:pt x="33" y="57"/>
                  </a:cubicBezTo>
                  <a:cubicBezTo>
                    <a:pt x="29" y="62"/>
                    <a:pt x="18" y="66"/>
                    <a:pt x="11" y="63"/>
                  </a:cubicBezTo>
                  <a:cubicBezTo>
                    <a:pt x="2" y="58"/>
                    <a:pt x="4" y="46"/>
                    <a:pt x="16" y="47"/>
                  </a:cubicBezTo>
                  <a:cubicBezTo>
                    <a:pt x="3" y="53"/>
                    <a:pt x="0" y="38"/>
                    <a:pt x="8" y="32"/>
                  </a:cubicBezTo>
                  <a:cubicBezTo>
                    <a:pt x="16" y="26"/>
                    <a:pt x="29" y="26"/>
                    <a:pt x="36" y="33"/>
                  </a:cubicBezTo>
                  <a:cubicBezTo>
                    <a:pt x="34" y="33"/>
                    <a:pt x="35" y="32"/>
                    <a:pt x="34" y="31"/>
                  </a:cubicBezTo>
                </a:path>
              </a:pathLst>
            </a:custGeom>
            <a:noFill/>
            <a:ln w="635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554877" y="5995967"/>
            <a:ext cx="500579" cy="457869"/>
            <a:chOff x="3973513" y="4600575"/>
            <a:chExt cx="800100" cy="731838"/>
          </a:xfrm>
        </p:grpSpPr>
        <p:sp>
          <p:nvSpPr>
            <p:cNvPr id="112" name="Freeform 112"/>
            <p:cNvSpPr/>
            <p:nvPr/>
          </p:nvSpPr>
          <p:spPr bwMode="auto">
            <a:xfrm>
              <a:off x="3973513" y="4735513"/>
              <a:ext cx="52388" cy="12700"/>
            </a:xfrm>
            <a:custGeom>
              <a:avLst/>
              <a:gdLst>
                <a:gd name="T0" fmla="*/ 31 w 31"/>
                <a:gd name="T1" fmla="*/ 8 h 8"/>
                <a:gd name="T2" fmla="*/ 0 w 31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cubicBezTo>
                    <a:pt x="31" y="8"/>
                    <a:pt x="8" y="3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4013200" y="4657725"/>
              <a:ext cx="39688" cy="30162"/>
            </a:xfrm>
            <a:custGeom>
              <a:avLst/>
              <a:gdLst>
                <a:gd name="T0" fmla="*/ 24 w 24"/>
                <a:gd name="T1" fmla="*/ 18 h 18"/>
                <a:gd name="T2" fmla="*/ 0 w 2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cubicBezTo>
                    <a:pt x="24" y="18"/>
                    <a:pt x="15" y="9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4086225" y="4600575"/>
              <a:ext cx="17463" cy="52387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cubicBezTo>
                    <a:pt x="10" y="31"/>
                    <a:pt x="8" y="6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4052888" y="4678363"/>
              <a:ext cx="166688" cy="261937"/>
            </a:xfrm>
            <a:custGeom>
              <a:avLst/>
              <a:gdLst>
                <a:gd name="T0" fmla="*/ 40 w 100"/>
                <a:gd name="T1" fmla="*/ 2 h 157"/>
                <a:gd name="T2" fmla="*/ 51 w 100"/>
                <a:gd name="T3" fmla="*/ 0 h 157"/>
                <a:gd name="T4" fmla="*/ 78 w 100"/>
                <a:gd name="T5" fmla="*/ 10 h 157"/>
                <a:gd name="T6" fmla="*/ 79 w 100"/>
                <a:gd name="T7" fmla="*/ 10 h 157"/>
                <a:gd name="T8" fmla="*/ 96 w 100"/>
                <a:gd name="T9" fmla="*/ 41 h 157"/>
                <a:gd name="T10" fmla="*/ 98 w 100"/>
                <a:gd name="T11" fmla="*/ 79 h 157"/>
                <a:gd name="T12" fmla="*/ 92 w 100"/>
                <a:gd name="T13" fmla="*/ 100 h 157"/>
                <a:gd name="T14" fmla="*/ 30 w 100"/>
                <a:gd name="T15" fmla="*/ 138 h 157"/>
                <a:gd name="T16" fmla="*/ 7 w 100"/>
                <a:gd name="T17" fmla="*/ 55 h 157"/>
                <a:gd name="T18" fmla="*/ 32 w 100"/>
                <a:gd name="T19" fmla="*/ 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57">
                  <a:moveTo>
                    <a:pt x="40" y="2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60" y="0"/>
                    <a:pt x="71" y="5"/>
                    <a:pt x="78" y="10"/>
                  </a:cubicBezTo>
                  <a:cubicBezTo>
                    <a:pt x="78" y="10"/>
                    <a:pt x="78" y="10"/>
                    <a:pt x="79" y="10"/>
                  </a:cubicBezTo>
                  <a:cubicBezTo>
                    <a:pt x="88" y="17"/>
                    <a:pt x="93" y="31"/>
                    <a:pt x="96" y="41"/>
                  </a:cubicBezTo>
                  <a:cubicBezTo>
                    <a:pt x="100" y="54"/>
                    <a:pt x="100" y="67"/>
                    <a:pt x="98" y="79"/>
                  </a:cubicBezTo>
                  <a:cubicBezTo>
                    <a:pt x="97" y="86"/>
                    <a:pt x="95" y="93"/>
                    <a:pt x="92" y="100"/>
                  </a:cubicBezTo>
                  <a:cubicBezTo>
                    <a:pt x="83" y="127"/>
                    <a:pt x="62" y="157"/>
                    <a:pt x="30" y="138"/>
                  </a:cubicBezTo>
                  <a:cubicBezTo>
                    <a:pt x="2" y="121"/>
                    <a:pt x="0" y="85"/>
                    <a:pt x="7" y="55"/>
                  </a:cubicBezTo>
                  <a:cubicBezTo>
                    <a:pt x="10" y="40"/>
                    <a:pt x="18" y="18"/>
                    <a:pt x="32" y="7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4076700" y="4694238"/>
              <a:ext cx="117475" cy="204787"/>
            </a:xfrm>
            <a:custGeom>
              <a:avLst/>
              <a:gdLst>
                <a:gd name="T0" fmla="*/ 57 w 71"/>
                <a:gd name="T1" fmla="*/ 13 h 123"/>
                <a:gd name="T2" fmla="*/ 48 w 71"/>
                <a:gd name="T3" fmla="*/ 7 h 123"/>
                <a:gd name="T4" fmla="*/ 9 w 71"/>
                <a:gd name="T5" fmla="*/ 39 h 123"/>
                <a:gd name="T6" fmla="*/ 9 w 71"/>
                <a:gd name="T7" fmla="*/ 104 h 123"/>
                <a:gd name="T8" fmla="*/ 39 w 71"/>
                <a:gd name="T9" fmla="*/ 120 h 123"/>
                <a:gd name="T10" fmla="*/ 70 w 71"/>
                <a:gd name="T11" fmla="*/ 52 h 123"/>
                <a:gd name="T12" fmla="*/ 57 w 71"/>
                <a:gd name="T13" fmla="*/ 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23">
                  <a:moveTo>
                    <a:pt x="57" y="13"/>
                  </a:moveTo>
                  <a:cubicBezTo>
                    <a:pt x="54" y="10"/>
                    <a:pt x="51" y="8"/>
                    <a:pt x="48" y="7"/>
                  </a:cubicBezTo>
                  <a:cubicBezTo>
                    <a:pt x="29" y="0"/>
                    <a:pt x="15" y="25"/>
                    <a:pt x="9" y="39"/>
                  </a:cubicBezTo>
                  <a:cubicBezTo>
                    <a:pt x="2" y="58"/>
                    <a:pt x="0" y="86"/>
                    <a:pt x="9" y="104"/>
                  </a:cubicBezTo>
                  <a:cubicBezTo>
                    <a:pt x="14" y="116"/>
                    <a:pt x="26" y="123"/>
                    <a:pt x="39" y="120"/>
                  </a:cubicBezTo>
                  <a:cubicBezTo>
                    <a:pt x="63" y="113"/>
                    <a:pt x="71" y="73"/>
                    <a:pt x="70" y="52"/>
                  </a:cubicBezTo>
                  <a:cubicBezTo>
                    <a:pt x="69" y="41"/>
                    <a:pt x="66" y="23"/>
                    <a:pt x="57" y="13"/>
                  </a:cubicBezTo>
                  <a:close/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4103688" y="4700588"/>
              <a:ext cx="68263" cy="192087"/>
            </a:xfrm>
            <a:custGeom>
              <a:avLst/>
              <a:gdLst>
                <a:gd name="T0" fmla="*/ 41 w 41"/>
                <a:gd name="T1" fmla="*/ 9 h 116"/>
                <a:gd name="T2" fmla="*/ 4 w 41"/>
                <a:gd name="T3" fmla="*/ 90 h 116"/>
                <a:gd name="T4" fmla="*/ 23 w 41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16">
                  <a:moveTo>
                    <a:pt x="41" y="9"/>
                  </a:moveTo>
                  <a:cubicBezTo>
                    <a:pt x="3" y="0"/>
                    <a:pt x="0" y="67"/>
                    <a:pt x="4" y="90"/>
                  </a:cubicBezTo>
                  <a:cubicBezTo>
                    <a:pt x="6" y="100"/>
                    <a:pt x="13" y="112"/>
                    <a:pt x="23" y="116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4144963" y="4679950"/>
              <a:ext cx="134938" cy="250825"/>
            </a:xfrm>
            <a:custGeom>
              <a:avLst/>
              <a:gdLst>
                <a:gd name="T0" fmla="*/ 0 w 81"/>
                <a:gd name="T1" fmla="*/ 144 h 151"/>
                <a:gd name="T2" fmla="*/ 22 w 81"/>
                <a:gd name="T3" fmla="*/ 148 h 151"/>
                <a:gd name="T4" fmla="*/ 53 w 81"/>
                <a:gd name="T5" fmla="*/ 143 h 151"/>
                <a:gd name="T6" fmla="*/ 78 w 81"/>
                <a:gd name="T7" fmla="*/ 55 h 151"/>
                <a:gd name="T8" fmla="*/ 68 w 81"/>
                <a:gd name="T9" fmla="*/ 14 h 151"/>
                <a:gd name="T10" fmla="*/ 25 w 81"/>
                <a:gd name="T11" fmla="*/ 1 h 151"/>
                <a:gd name="T12" fmla="*/ 20 w 81"/>
                <a:gd name="T13" fmla="*/ 0 h 151"/>
                <a:gd name="T14" fmla="*/ 7 w 81"/>
                <a:gd name="T15" fmla="*/ 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51">
                  <a:moveTo>
                    <a:pt x="0" y="144"/>
                  </a:moveTo>
                  <a:cubicBezTo>
                    <a:pt x="6" y="148"/>
                    <a:pt x="15" y="147"/>
                    <a:pt x="22" y="148"/>
                  </a:cubicBezTo>
                  <a:cubicBezTo>
                    <a:pt x="34" y="149"/>
                    <a:pt x="43" y="151"/>
                    <a:pt x="53" y="143"/>
                  </a:cubicBezTo>
                  <a:cubicBezTo>
                    <a:pt x="77" y="121"/>
                    <a:pt x="81" y="86"/>
                    <a:pt x="78" y="55"/>
                  </a:cubicBezTo>
                  <a:cubicBezTo>
                    <a:pt x="77" y="45"/>
                    <a:pt x="76" y="25"/>
                    <a:pt x="68" y="14"/>
                  </a:cubicBezTo>
                  <a:cubicBezTo>
                    <a:pt x="59" y="1"/>
                    <a:pt x="39" y="4"/>
                    <a:pt x="25" y="1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5" y="0"/>
                    <a:pt x="11" y="0"/>
                    <a:pt x="7" y="1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4430713" y="4754563"/>
              <a:ext cx="80963" cy="169862"/>
            </a:xfrm>
            <a:custGeom>
              <a:avLst/>
              <a:gdLst>
                <a:gd name="T0" fmla="*/ 0 w 49"/>
                <a:gd name="T1" fmla="*/ 97 h 102"/>
                <a:gd name="T2" fmla="*/ 7 w 49"/>
                <a:gd name="T3" fmla="*/ 102 h 102"/>
                <a:gd name="T4" fmla="*/ 18 w 49"/>
                <a:gd name="T5" fmla="*/ 101 h 102"/>
                <a:gd name="T6" fmla="*/ 23 w 49"/>
                <a:gd name="T7" fmla="*/ 100 h 102"/>
                <a:gd name="T8" fmla="*/ 48 w 49"/>
                <a:gd name="T9" fmla="*/ 17 h 102"/>
                <a:gd name="T10" fmla="*/ 31 w 49"/>
                <a:gd name="T11" fmla="*/ 1 h 102"/>
                <a:gd name="T12" fmla="*/ 23 w 49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02">
                  <a:moveTo>
                    <a:pt x="0" y="97"/>
                  </a:moveTo>
                  <a:cubicBezTo>
                    <a:pt x="1" y="101"/>
                    <a:pt x="4" y="102"/>
                    <a:pt x="7" y="10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47" y="94"/>
                    <a:pt x="49" y="35"/>
                    <a:pt x="48" y="17"/>
                  </a:cubicBezTo>
                  <a:cubicBezTo>
                    <a:pt x="47" y="1"/>
                    <a:pt x="31" y="1"/>
                    <a:pt x="31" y="1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4246563" y="4718050"/>
              <a:ext cx="231775" cy="196850"/>
            </a:xfrm>
            <a:custGeom>
              <a:avLst/>
              <a:gdLst>
                <a:gd name="T0" fmla="*/ 18 w 139"/>
                <a:gd name="T1" fmla="*/ 0 h 118"/>
                <a:gd name="T2" fmla="*/ 123 w 139"/>
                <a:gd name="T3" fmla="*/ 23 h 118"/>
                <a:gd name="T4" fmla="*/ 138 w 139"/>
                <a:gd name="T5" fmla="*/ 49 h 118"/>
                <a:gd name="T6" fmla="*/ 129 w 139"/>
                <a:gd name="T7" fmla="*/ 104 h 118"/>
                <a:gd name="T8" fmla="*/ 111 w 139"/>
                <a:gd name="T9" fmla="*/ 118 h 118"/>
                <a:gd name="T10" fmla="*/ 0 w 139"/>
                <a:gd name="T1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18">
                  <a:moveTo>
                    <a:pt x="18" y="0"/>
                  </a:moveTo>
                  <a:cubicBezTo>
                    <a:pt x="33" y="5"/>
                    <a:pt x="123" y="23"/>
                    <a:pt x="123" y="23"/>
                  </a:cubicBezTo>
                  <a:cubicBezTo>
                    <a:pt x="136" y="26"/>
                    <a:pt x="138" y="36"/>
                    <a:pt x="138" y="49"/>
                  </a:cubicBezTo>
                  <a:cubicBezTo>
                    <a:pt x="139" y="68"/>
                    <a:pt x="136" y="87"/>
                    <a:pt x="129" y="104"/>
                  </a:cubicBezTo>
                  <a:cubicBezTo>
                    <a:pt x="125" y="112"/>
                    <a:pt x="120" y="117"/>
                    <a:pt x="111" y="118"/>
                  </a:cubicBezTo>
                  <a:cubicBezTo>
                    <a:pt x="0" y="118"/>
                    <a:pt x="0" y="118"/>
                    <a:pt x="0" y="118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4492625" y="4781550"/>
              <a:ext cx="149225" cy="134937"/>
            </a:xfrm>
            <a:custGeom>
              <a:avLst/>
              <a:gdLst>
                <a:gd name="T0" fmla="*/ 0 w 90"/>
                <a:gd name="T1" fmla="*/ 78 h 81"/>
                <a:gd name="T2" fmla="*/ 71 w 90"/>
                <a:gd name="T3" fmla="*/ 81 h 81"/>
                <a:gd name="T4" fmla="*/ 82 w 90"/>
                <a:gd name="T5" fmla="*/ 73 h 81"/>
                <a:gd name="T6" fmla="*/ 89 w 90"/>
                <a:gd name="T7" fmla="*/ 28 h 81"/>
                <a:gd name="T8" fmla="*/ 80 w 90"/>
                <a:gd name="T9" fmla="*/ 11 h 81"/>
                <a:gd name="T10" fmla="*/ 10 w 90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81">
                  <a:moveTo>
                    <a:pt x="0" y="78"/>
                  </a:moveTo>
                  <a:cubicBezTo>
                    <a:pt x="71" y="81"/>
                    <a:pt x="71" y="81"/>
                    <a:pt x="71" y="81"/>
                  </a:cubicBezTo>
                  <a:cubicBezTo>
                    <a:pt x="78" y="81"/>
                    <a:pt x="82" y="73"/>
                    <a:pt x="82" y="73"/>
                  </a:cubicBezTo>
                  <a:cubicBezTo>
                    <a:pt x="90" y="59"/>
                    <a:pt x="89" y="28"/>
                    <a:pt x="89" y="28"/>
                  </a:cubicBezTo>
                  <a:cubicBezTo>
                    <a:pt x="89" y="13"/>
                    <a:pt x="80" y="11"/>
                    <a:pt x="80" y="1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4616450" y="4808538"/>
              <a:ext cx="63500" cy="128587"/>
            </a:xfrm>
            <a:custGeom>
              <a:avLst/>
              <a:gdLst>
                <a:gd name="T0" fmla="*/ 18 w 38"/>
                <a:gd name="T1" fmla="*/ 0 h 77"/>
                <a:gd name="T2" fmla="*/ 27 w 38"/>
                <a:gd name="T3" fmla="*/ 1 h 77"/>
                <a:gd name="T4" fmla="*/ 37 w 38"/>
                <a:gd name="T5" fmla="*/ 15 h 77"/>
                <a:gd name="T6" fmla="*/ 26 w 38"/>
                <a:gd name="T7" fmla="*/ 71 h 77"/>
                <a:gd name="T8" fmla="*/ 18 w 38"/>
                <a:gd name="T9" fmla="*/ 77 h 77"/>
                <a:gd name="T10" fmla="*/ 5 w 38"/>
                <a:gd name="T11" fmla="*/ 77 h 77"/>
                <a:gd name="T12" fmla="*/ 0 w 38"/>
                <a:gd name="T13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77">
                  <a:moveTo>
                    <a:pt x="18" y="0"/>
                  </a:moveTo>
                  <a:cubicBezTo>
                    <a:pt x="18" y="0"/>
                    <a:pt x="22" y="0"/>
                    <a:pt x="27" y="1"/>
                  </a:cubicBezTo>
                  <a:cubicBezTo>
                    <a:pt x="27" y="1"/>
                    <a:pt x="38" y="2"/>
                    <a:pt x="37" y="15"/>
                  </a:cubicBezTo>
                  <a:cubicBezTo>
                    <a:pt x="37" y="15"/>
                    <a:pt x="38" y="55"/>
                    <a:pt x="26" y="71"/>
                  </a:cubicBezTo>
                  <a:cubicBezTo>
                    <a:pt x="26" y="71"/>
                    <a:pt x="21" y="77"/>
                    <a:pt x="18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3" y="77"/>
                    <a:pt x="0" y="75"/>
                    <a:pt x="0" y="71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>
              <a:off x="4483100" y="4914900"/>
              <a:ext cx="0" cy="0"/>
            </a:xfrm>
            <a:prstGeom prst="line">
              <a:avLst/>
            </a:pr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4451350" y="4926013"/>
              <a:ext cx="42863" cy="188912"/>
            </a:xfrm>
            <a:custGeom>
              <a:avLst/>
              <a:gdLst>
                <a:gd name="T0" fmla="*/ 22 w 26"/>
                <a:gd name="T1" fmla="*/ 0 h 113"/>
                <a:gd name="T2" fmla="*/ 25 w 26"/>
                <a:gd name="T3" fmla="*/ 103 h 113"/>
                <a:gd name="T4" fmla="*/ 19 w 26"/>
                <a:gd name="T5" fmla="*/ 109 h 113"/>
                <a:gd name="T6" fmla="*/ 3 w 26"/>
                <a:gd name="T7" fmla="*/ 105 h 113"/>
                <a:gd name="T8" fmla="*/ 0 w 26"/>
                <a:gd name="T9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3">
                  <a:moveTo>
                    <a:pt x="22" y="0"/>
                  </a:move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6" y="107"/>
                    <a:pt x="19" y="109"/>
                  </a:cubicBezTo>
                  <a:cubicBezTo>
                    <a:pt x="4" y="113"/>
                    <a:pt x="3" y="105"/>
                    <a:pt x="3" y="105"/>
                  </a:cubicBezTo>
                  <a:cubicBezTo>
                    <a:pt x="0" y="5"/>
                    <a:pt x="0" y="5"/>
                    <a:pt x="0" y="5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4375150" y="5092700"/>
              <a:ext cx="223838" cy="103187"/>
            </a:xfrm>
            <a:custGeom>
              <a:avLst/>
              <a:gdLst>
                <a:gd name="T0" fmla="*/ 43 w 135"/>
                <a:gd name="T1" fmla="*/ 3 h 62"/>
                <a:gd name="T2" fmla="*/ 2 w 135"/>
                <a:gd name="T3" fmla="*/ 38 h 62"/>
                <a:gd name="T4" fmla="*/ 30 w 135"/>
                <a:gd name="T5" fmla="*/ 56 h 62"/>
                <a:gd name="T6" fmla="*/ 118 w 135"/>
                <a:gd name="T7" fmla="*/ 50 h 62"/>
                <a:gd name="T8" fmla="*/ 124 w 135"/>
                <a:gd name="T9" fmla="*/ 23 h 62"/>
                <a:gd name="T10" fmla="*/ 75 w 135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62">
                  <a:moveTo>
                    <a:pt x="43" y="3"/>
                  </a:moveTo>
                  <a:cubicBezTo>
                    <a:pt x="30" y="6"/>
                    <a:pt x="2" y="17"/>
                    <a:pt x="2" y="38"/>
                  </a:cubicBezTo>
                  <a:cubicBezTo>
                    <a:pt x="2" y="38"/>
                    <a:pt x="0" y="55"/>
                    <a:pt x="30" y="56"/>
                  </a:cubicBezTo>
                  <a:cubicBezTo>
                    <a:pt x="30" y="56"/>
                    <a:pt x="93" y="62"/>
                    <a:pt x="118" y="50"/>
                  </a:cubicBezTo>
                  <a:cubicBezTo>
                    <a:pt x="118" y="50"/>
                    <a:pt x="135" y="42"/>
                    <a:pt x="124" y="23"/>
                  </a:cubicBezTo>
                  <a:cubicBezTo>
                    <a:pt x="124" y="23"/>
                    <a:pt x="112" y="4"/>
                    <a:pt x="75" y="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4416425" y="5138738"/>
              <a:ext cx="111125" cy="12700"/>
            </a:xfrm>
            <a:custGeom>
              <a:avLst/>
              <a:gdLst>
                <a:gd name="T0" fmla="*/ 0 w 67"/>
                <a:gd name="T1" fmla="*/ 0 h 7"/>
                <a:gd name="T2" fmla="*/ 67 w 6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" h="7">
                  <a:moveTo>
                    <a:pt x="0" y="0"/>
                  </a:moveTo>
                  <a:cubicBezTo>
                    <a:pt x="0" y="0"/>
                    <a:pt x="30" y="7"/>
                    <a:pt x="67" y="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4219575" y="5102225"/>
              <a:ext cx="554038" cy="160337"/>
            </a:xfrm>
            <a:custGeom>
              <a:avLst/>
              <a:gdLst>
                <a:gd name="T0" fmla="*/ 216 w 333"/>
                <a:gd name="T1" fmla="*/ 0 h 96"/>
                <a:gd name="T2" fmla="*/ 227 w 333"/>
                <a:gd name="T3" fmla="*/ 0 h 96"/>
                <a:gd name="T4" fmla="*/ 234 w 333"/>
                <a:gd name="T5" fmla="*/ 0 h 96"/>
                <a:gd name="T6" fmla="*/ 249 w 333"/>
                <a:gd name="T7" fmla="*/ 11 h 96"/>
                <a:gd name="T8" fmla="*/ 333 w 333"/>
                <a:gd name="T9" fmla="*/ 77 h 96"/>
                <a:gd name="T10" fmla="*/ 213 w 333"/>
                <a:gd name="T11" fmla="*/ 87 h 96"/>
                <a:gd name="T12" fmla="*/ 127 w 333"/>
                <a:gd name="T13" fmla="*/ 92 h 96"/>
                <a:gd name="T14" fmla="*/ 119 w 333"/>
                <a:gd name="T15" fmla="*/ 92 h 96"/>
                <a:gd name="T16" fmla="*/ 91 w 333"/>
                <a:gd name="T17" fmla="*/ 95 h 96"/>
                <a:gd name="T18" fmla="*/ 74 w 333"/>
                <a:gd name="T19" fmla="*/ 96 h 96"/>
                <a:gd name="T20" fmla="*/ 0 w 333"/>
                <a:gd name="T21" fmla="*/ 3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96">
                  <a:moveTo>
                    <a:pt x="216" y="0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77" y="33"/>
                    <a:pt x="305" y="54"/>
                    <a:pt x="333" y="77"/>
                  </a:cubicBezTo>
                  <a:cubicBezTo>
                    <a:pt x="213" y="87"/>
                    <a:pt x="213" y="87"/>
                    <a:pt x="213" y="87"/>
                  </a:cubicBezTo>
                  <a:cubicBezTo>
                    <a:pt x="190" y="88"/>
                    <a:pt x="159" y="90"/>
                    <a:pt x="127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0" y="36"/>
                    <a:pt x="0" y="36"/>
                    <a:pt x="0" y="36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4343400" y="5230813"/>
              <a:ext cx="430213" cy="101600"/>
            </a:xfrm>
            <a:custGeom>
              <a:avLst/>
              <a:gdLst>
                <a:gd name="T0" fmla="*/ 259 w 259"/>
                <a:gd name="T1" fmla="*/ 0 h 61"/>
                <a:gd name="T2" fmla="*/ 258 w 259"/>
                <a:gd name="T3" fmla="*/ 44 h 61"/>
                <a:gd name="T4" fmla="*/ 10 w 259"/>
                <a:gd name="T5" fmla="*/ 61 h 61"/>
                <a:gd name="T6" fmla="*/ 2 w 259"/>
                <a:gd name="T7" fmla="*/ 61 h 61"/>
                <a:gd name="T8" fmla="*/ 0 w 259"/>
                <a:gd name="T9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61">
                  <a:moveTo>
                    <a:pt x="259" y="0"/>
                  </a:moveTo>
                  <a:cubicBezTo>
                    <a:pt x="259" y="0"/>
                    <a:pt x="255" y="29"/>
                    <a:pt x="258" y="44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53"/>
                    <a:pt x="0" y="27"/>
                    <a:pt x="0" y="27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4214813" y="5118100"/>
              <a:ext cx="184150" cy="9525"/>
            </a:xfrm>
            <a:custGeom>
              <a:avLst/>
              <a:gdLst>
                <a:gd name="T0" fmla="*/ 0 w 111"/>
                <a:gd name="T1" fmla="*/ 6 h 6"/>
                <a:gd name="T2" fmla="*/ 90 w 111"/>
                <a:gd name="T3" fmla="*/ 1 h 6"/>
                <a:gd name="T4" fmla="*/ 111 w 1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6">
                  <a:moveTo>
                    <a:pt x="0" y="6"/>
                  </a:moveTo>
                  <a:cubicBezTo>
                    <a:pt x="23" y="4"/>
                    <a:pt x="90" y="1"/>
                    <a:pt x="90" y="1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4197350" y="5146675"/>
              <a:ext cx="149225" cy="185737"/>
            </a:xfrm>
            <a:custGeom>
              <a:avLst/>
              <a:gdLst>
                <a:gd name="T0" fmla="*/ 90 w 90"/>
                <a:gd name="T1" fmla="*/ 112 h 112"/>
                <a:gd name="T2" fmla="*/ 4 w 90"/>
                <a:gd name="T3" fmla="*/ 44 h 112"/>
                <a:gd name="T4" fmla="*/ 0 w 90"/>
                <a:gd name="T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12">
                  <a:moveTo>
                    <a:pt x="90" y="112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17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4478338" y="5267325"/>
              <a:ext cx="198438" cy="38100"/>
            </a:xfrm>
            <a:custGeom>
              <a:avLst/>
              <a:gdLst>
                <a:gd name="T0" fmla="*/ 0 w 120"/>
                <a:gd name="T1" fmla="*/ 4 h 23"/>
                <a:gd name="T2" fmla="*/ 93 w 120"/>
                <a:gd name="T3" fmla="*/ 0 h 23"/>
                <a:gd name="T4" fmla="*/ 120 w 120"/>
                <a:gd name="T5" fmla="*/ 15 h 23"/>
                <a:gd name="T6" fmla="*/ 23 w 120"/>
                <a:gd name="T7" fmla="*/ 23 h 23"/>
                <a:gd name="T8" fmla="*/ 0 w 120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3">
                  <a:moveTo>
                    <a:pt x="0" y="4"/>
                  </a:moveTo>
                  <a:cubicBezTo>
                    <a:pt x="0" y="4"/>
                    <a:pt x="82" y="1"/>
                    <a:pt x="93" y="0"/>
                  </a:cubicBezTo>
                  <a:cubicBezTo>
                    <a:pt x="93" y="0"/>
                    <a:pt x="107" y="10"/>
                    <a:pt x="120" y="15"/>
                  </a:cubicBezTo>
                  <a:cubicBezTo>
                    <a:pt x="120" y="15"/>
                    <a:pt x="55" y="23"/>
                    <a:pt x="23" y="23"/>
                  </a:cubicBezTo>
                  <a:cubicBezTo>
                    <a:pt x="23" y="23"/>
                    <a:pt x="8" y="21"/>
                    <a:pt x="0" y="4"/>
                  </a:cubicBezTo>
                  <a:close/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 flipH="1">
              <a:off x="4632325" y="5256213"/>
              <a:ext cx="138113" cy="11112"/>
            </a:xfrm>
            <a:prstGeom prst="line">
              <a:avLst/>
            </a:pr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Line 133"/>
            <p:cNvSpPr>
              <a:spLocks noChangeShapeType="1"/>
            </p:cNvSpPr>
            <p:nvPr/>
          </p:nvSpPr>
          <p:spPr bwMode="auto">
            <a:xfrm flipV="1">
              <a:off x="4681538" y="5273675"/>
              <a:ext cx="87313" cy="6350"/>
            </a:xfrm>
            <a:prstGeom prst="line">
              <a:avLst/>
            </a:pr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 flipV="1">
              <a:off x="4386263" y="5294313"/>
              <a:ext cx="107950" cy="6350"/>
            </a:xfrm>
            <a:prstGeom prst="line">
              <a:avLst/>
            </a:pr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4222750" y="5192713"/>
              <a:ext cx="234950" cy="90487"/>
            </a:xfrm>
            <a:custGeom>
              <a:avLst/>
              <a:gdLst>
                <a:gd name="T0" fmla="*/ 0 w 148"/>
                <a:gd name="T1" fmla="*/ 0 h 57"/>
                <a:gd name="T2" fmla="*/ 77 w 148"/>
                <a:gd name="T3" fmla="*/ 57 h 57"/>
                <a:gd name="T4" fmla="*/ 148 w 148"/>
                <a:gd name="T5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57">
                  <a:moveTo>
                    <a:pt x="0" y="0"/>
                  </a:moveTo>
                  <a:lnTo>
                    <a:pt x="77" y="57"/>
                  </a:lnTo>
                  <a:lnTo>
                    <a:pt x="148" y="53"/>
                  </a:lnTo>
                </a:path>
              </a:pathLst>
            </a:cu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Line 136"/>
            <p:cNvSpPr>
              <a:spLocks noChangeShapeType="1"/>
            </p:cNvSpPr>
            <p:nvPr/>
          </p:nvSpPr>
          <p:spPr bwMode="auto">
            <a:xfrm>
              <a:off x="4235450" y="5226050"/>
              <a:ext cx="107950" cy="77787"/>
            </a:xfrm>
            <a:prstGeom prst="line">
              <a:avLst/>
            </a:prstGeom>
            <a:noFill/>
            <a:ln w="635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99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99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9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1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314752" y="3717032"/>
            <a:ext cx="830091" cy="829067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2347307" y="3717032"/>
            <a:ext cx="830091" cy="829067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3379861" y="3717032"/>
            <a:ext cx="830091" cy="829067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412416" y="3717032"/>
            <a:ext cx="830091" cy="829067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44969" y="3717032"/>
            <a:ext cx="830091" cy="829067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127"/>
          <p:cNvSpPr>
            <a:spLocks noEditPoints="1"/>
          </p:cNvSpPr>
          <p:nvPr/>
        </p:nvSpPr>
        <p:spPr bwMode="auto">
          <a:xfrm>
            <a:off x="4569206" y="3836350"/>
            <a:ext cx="516511" cy="536868"/>
          </a:xfrm>
          <a:custGeom>
            <a:avLst/>
            <a:gdLst>
              <a:gd name="T0" fmla="*/ 81 w 94"/>
              <a:gd name="T1" fmla="*/ 57 h 98"/>
              <a:gd name="T2" fmla="*/ 81 w 94"/>
              <a:gd name="T3" fmla="*/ 95 h 98"/>
              <a:gd name="T4" fmla="*/ 81 w 94"/>
              <a:gd name="T5" fmla="*/ 98 h 98"/>
              <a:gd name="T6" fmla="*/ 78 w 94"/>
              <a:gd name="T7" fmla="*/ 98 h 98"/>
              <a:gd name="T8" fmla="*/ 67 w 94"/>
              <a:gd name="T9" fmla="*/ 98 h 98"/>
              <a:gd name="T10" fmla="*/ 67 w 94"/>
              <a:gd name="T11" fmla="*/ 68 h 98"/>
              <a:gd name="T12" fmla="*/ 62 w 94"/>
              <a:gd name="T13" fmla="*/ 64 h 98"/>
              <a:gd name="T14" fmla="*/ 49 w 94"/>
              <a:gd name="T15" fmla="*/ 64 h 98"/>
              <a:gd name="T16" fmla="*/ 45 w 94"/>
              <a:gd name="T17" fmla="*/ 68 h 98"/>
              <a:gd name="T18" fmla="*/ 45 w 94"/>
              <a:gd name="T19" fmla="*/ 98 h 98"/>
              <a:gd name="T20" fmla="*/ 15 w 94"/>
              <a:gd name="T21" fmla="*/ 98 h 98"/>
              <a:gd name="T22" fmla="*/ 12 w 94"/>
              <a:gd name="T23" fmla="*/ 98 h 98"/>
              <a:gd name="T24" fmla="*/ 12 w 94"/>
              <a:gd name="T25" fmla="*/ 95 h 98"/>
              <a:gd name="T26" fmla="*/ 12 w 94"/>
              <a:gd name="T27" fmla="*/ 57 h 98"/>
              <a:gd name="T28" fmla="*/ 3 w 94"/>
              <a:gd name="T29" fmla="*/ 57 h 98"/>
              <a:gd name="T30" fmla="*/ 0 w 94"/>
              <a:gd name="T31" fmla="*/ 50 h 98"/>
              <a:gd name="T32" fmla="*/ 44 w 94"/>
              <a:gd name="T33" fmla="*/ 3 h 98"/>
              <a:gd name="T34" fmla="*/ 47 w 94"/>
              <a:gd name="T35" fmla="*/ 0 h 98"/>
              <a:gd name="T36" fmla="*/ 50 w 94"/>
              <a:gd name="T37" fmla="*/ 3 h 98"/>
              <a:gd name="T38" fmla="*/ 94 w 94"/>
              <a:gd name="T39" fmla="*/ 50 h 98"/>
              <a:gd name="T40" fmla="*/ 90 w 94"/>
              <a:gd name="T41" fmla="*/ 57 h 98"/>
              <a:gd name="T42" fmla="*/ 81 w 94"/>
              <a:gd name="T43" fmla="*/ 57 h 98"/>
              <a:gd name="T44" fmla="*/ 74 w 94"/>
              <a:gd name="T45" fmla="*/ 8 h 98"/>
              <a:gd name="T46" fmla="*/ 77 w 94"/>
              <a:gd name="T47" fmla="*/ 8 h 98"/>
              <a:gd name="T48" fmla="*/ 77 w 94"/>
              <a:gd name="T49" fmla="*/ 2 h 98"/>
              <a:gd name="T50" fmla="*/ 61 w 94"/>
              <a:gd name="T51" fmla="*/ 2 h 98"/>
              <a:gd name="T52" fmla="*/ 61 w 94"/>
              <a:gd name="T53" fmla="*/ 8 h 98"/>
              <a:gd name="T54" fmla="*/ 64 w 94"/>
              <a:gd name="T55" fmla="*/ 8 h 98"/>
              <a:gd name="T56" fmla="*/ 64 w 94"/>
              <a:gd name="T57" fmla="*/ 13 h 98"/>
              <a:gd name="T58" fmla="*/ 74 w 94"/>
              <a:gd name="T59" fmla="*/ 25 h 98"/>
              <a:gd name="T60" fmla="*/ 74 w 94"/>
              <a:gd name="T61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98">
                <a:moveTo>
                  <a:pt x="81" y="57"/>
                </a:moveTo>
                <a:cubicBezTo>
                  <a:pt x="81" y="95"/>
                  <a:pt x="81" y="95"/>
                  <a:pt x="81" y="95"/>
                </a:cubicBezTo>
                <a:cubicBezTo>
                  <a:pt x="81" y="98"/>
                  <a:pt x="81" y="98"/>
                  <a:pt x="81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6"/>
                  <a:pt x="65" y="64"/>
                  <a:pt x="6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98"/>
                  <a:pt x="45" y="98"/>
                  <a:pt x="45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57"/>
                  <a:pt x="12" y="57"/>
                  <a:pt x="12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0"/>
                  <a:pt x="0" y="50"/>
                  <a:pt x="0" y="50"/>
                </a:cubicBezTo>
                <a:cubicBezTo>
                  <a:pt x="44" y="3"/>
                  <a:pt x="44" y="3"/>
                  <a:pt x="44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3"/>
                  <a:pt x="50" y="3"/>
                  <a:pt x="50" y="3"/>
                </a:cubicBezTo>
                <a:cubicBezTo>
                  <a:pt x="94" y="50"/>
                  <a:pt x="94" y="50"/>
                  <a:pt x="94" y="50"/>
                </a:cubicBezTo>
                <a:cubicBezTo>
                  <a:pt x="90" y="57"/>
                  <a:pt x="90" y="57"/>
                  <a:pt x="90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74" y="8"/>
                </a:moveTo>
                <a:cubicBezTo>
                  <a:pt x="77" y="8"/>
                  <a:pt x="77" y="8"/>
                  <a:pt x="77" y="8"/>
                </a:cubicBezTo>
                <a:cubicBezTo>
                  <a:pt x="77" y="2"/>
                  <a:pt x="77" y="2"/>
                  <a:pt x="77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8"/>
                  <a:pt x="61" y="8"/>
                  <a:pt x="61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13"/>
                  <a:pt x="64" y="13"/>
                  <a:pt x="64" y="13"/>
                </a:cubicBezTo>
                <a:cubicBezTo>
                  <a:pt x="74" y="25"/>
                  <a:pt x="74" y="25"/>
                  <a:pt x="74" y="25"/>
                </a:cubicBezTo>
                <a:lnTo>
                  <a:pt x="74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8" name="Freeform 132"/>
          <p:cNvSpPr>
            <a:spLocks noEditPoints="1"/>
          </p:cNvSpPr>
          <p:nvPr/>
        </p:nvSpPr>
        <p:spPr bwMode="auto">
          <a:xfrm>
            <a:off x="5601759" y="3971091"/>
            <a:ext cx="516511" cy="33586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9" name="Freeform 154"/>
          <p:cNvSpPr>
            <a:spLocks noEditPoints="1"/>
          </p:cNvSpPr>
          <p:nvPr/>
        </p:nvSpPr>
        <p:spPr bwMode="auto">
          <a:xfrm>
            <a:off x="1480447" y="3869427"/>
            <a:ext cx="498701" cy="511424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67"/>
          <p:cNvSpPr>
            <a:spLocks noEditPoints="1"/>
          </p:cNvSpPr>
          <p:nvPr/>
        </p:nvSpPr>
        <p:spPr bwMode="auto">
          <a:xfrm>
            <a:off x="3539522" y="3908435"/>
            <a:ext cx="516511" cy="442725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76"/>
          <p:cNvSpPr>
            <a:spLocks noEditPoints="1"/>
          </p:cNvSpPr>
          <p:nvPr/>
        </p:nvSpPr>
        <p:spPr bwMode="auto">
          <a:xfrm>
            <a:off x="2522482" y="3877060"/>
            <a:ext cx="554679" cy="496157"/>
          </a:xfrm>
          <a:custGeom>
            <a:avLst/>
            <a:gdLst>
              <a:gd name="T0" fmla="*/ 36 w 101"/>
              <a:gd name="T1" fmla="*/ 77 h 90"/>
              <a:gd name="T2" fmla="*/ 39 w 101"/>
              <a:gd name="T3" fmla="*/ 80 h 90"/>
              <a:gd name="T4" fmla="*/ 42 w 101"/>
              <a:gd name="T5" fmla="*/ 80 h 90"/>
              <a:gd name="T6" fmla="*/ 44 w 101"/>
              <a:gd name="T7" fmla="*/ 79 h 90"/>
              <a:gd name="T8" fmla="*/ 46 w 101"/>
              <a:gd name="T9" fmla="*/ 75 h 90"/>
              <a:gd name="T10" fmla="*/ 46 w 101"/>
              <a:gd name="T11" fmla="*/ 75 h 90"/>
              <a:gd name="T12" fmla="*/ 46 w 101"/>
              <a:gd name="T13" fmla="*/ 47 h 90"/>
              <a:gd name="T14" fmla="*/ 30 w 101"/>
              <a:gd name="T15" fmla="*/ 52 h 90"/>
              <a:gd name="T16" fmla="*/ 0 w 101"/>
              <a:gd name="T17" fmla="*/ 52 h 90"/>
              <a:gd name="T18" fmla="*/ 44 w 101"/>
              <a:gd name="T19" fmla="*/ 6 h 90"/>
              <a:gd name="T20" fmla="*/ 46 w 101"/>
              <a:gd name="T21" fmla="*/ 0 h 90"/>
              <a:gd name="T22" fmla="*/ 55 w 101"/>
              <a:gd name="T23" fmla="*/ 0 h 90"/>
              <a:gd name="T24" fmla="*/ 57 w 101"/>
              <a:gd name="T25" fmla="*/ 6 h 90"/>
              <a:gd name="T26" fmla="*/ 101 w 101"/>
              <a:gd name="T27" fmla="*/ 52 h 90"/>
              <a:gd name="T28" fmla="*/ 72 w 101"/>
              <a:gd name="T29" fmla="*/ 52 h 90"/>
              <a:gd name="T30" fmla="*/ 56 w 101"/>
              <a:gd name="T31" fmla="*/ 47 h 90"/>
              <a:gd name="T32" fmla="*/ 56 w 101"/>
              <a:gd name="T33" fmla="*/ 75 h 90"/>
              <a:gd name="T34" fmla="*/ 56 w 101"/>
              <a:gd name="T35" fmla="*/ 75 h 90"/>
              <a:gd name="T36" fmla="*/ 50 w 101"/>
              <a:gd name="T37" fmla="*/ 88 h 90"/>
              <a:gd name="T38" fmla="*/ 43 w 101"/>
              <a:gd name="T39" fmla="*/ 90 h 90"/>
              <a:gd name="T40" fmla="*/ 36 w 101"/>
              <a:gd name="T41" fmla="*/ 89 h 90"/>
              <a:gd name="T42" fmla="*/ 26 w 101"/>
              <a:gd name="T43" fmla="*/ 79 h 90"/>
              <a:gd name="T44" fmla="*/ 36 w 101"/>
              <a:gd name="T45" fmla="*/ 77 h 90"/>
              <a:gd name="T46" fmla="*/ 72 w 101"/>
              <a:gd name="T47" fmla="*/ 43 h 90"/>
              <a:gd name="T48" fmla="*/ 80 w 101"/>
              <a:gd name="T49" fmla="*/ 41 h 90"/>
              <a:gd name="T50" fmla="*/ 57 w 101"/>
              <a:gd name="T51" fmla="*/ 13 h 90"/>
              <a:gd name="T52" fmla="*/ 72 w 101"/>
              <a:gd name="T53" fmla="*/ 43 h 90"/>
              <a:gd name="T54" fmla="*/ 10 w 101"/>
              <a:gd name="T55" fmla="*/ 40 h 90"/>
              <a:gd name="T56" fmla="*/ 20 w 101"/>
              <a:gd name="T57" fmla="*/ 39 h 90"/>
              <a:gd name="T58" fmla="*/ 33 w 101"/>
              <a:gd name="T59" fmla="*/ 16 h 90"/>
              <a:gd name="T60" fmla="*/ 10 w 101"/>
              <a:gd name="T61" fmla="*/ 4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0">
                <a:moveTo>
                  <a:pt x="36" y="77"/>
                </a:moveTo>
                <a:cubicBezTo>
                  <a:pt x="36" y="78"/>
                  <a:pt x="37" y="79"/>
                  <a:pt x="39" y="80"/>
                </a:cubicBezTo>
                <a:cubicBezTo>
                  <a:pt x="40" y="80"/>
                  <a:pt x="41" y="80"/>
                  <a:pt x="42" y="80"/>
                </a:cubicBezTo>
                <a:cubicBezTo>
                  <a:pt x="43" y="80"/>
                  <a:pt x="43" y="79"/>
                  <a:pt x="44" y="79"/>
                </a:cubicBezTo>
                <a:cubicBezTo>
                  <a:pt x="45" y="78"/>
                  <a:pt x="46" y="77"/>
                  <a:pt x="46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6" y="47"/>
                  <a:pt x="46" y="47"/>
                  <a:pt x="46" y="47"/>
                </a:cubicBezTo>
                <a:cubicBezTo>
                  <a:pt x="39" y="47"/>
                  <a:pt x="34" y="49"/>
                  <a:pt x="30" y="52"/>
                </a:cubicBezTo>
                <a:cubicBezTo>
                  <a:pt x="19" y="47"/>
                  <a:pt x="9" y="47"/>
                  <a:pt x="0" y="52"/>
                </a:cubicBezTo>
                <a:cubicBezTo>
                  <a:pt x="2" y="26"/>
                  <a:pt x="16" y="9"/>
                  <a:pt x="44" y="6"/>
                </a:cubicBezTo>
                <a:cubicBezTo>
                  <a:pt x="46" y="0"/>
                  <a:pt x="46" y="0"/>
                  <a:pt x="4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85" y="9"/>
                  <a:pt x="99" y="26"/>
                  <a:pt x="101" y="52"/>
                </a:cubicBezTo>
                <a:cubicBezTo>
                  <a:pt x="92" y="47"/>
                  <a:pt x="83" y="47"/>
                  <a:pt x="72" y="52"/>
                </a:cubicBezTo>
                <a:cubicBezTo>
                  <a:pt x="67" y="49"/>
                  <a:pt x="63" y="47"/>
                  <a:pt x="56" y="47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81"/>
                  <a:pt x="54" y="85"/>
                  <a:pt x="50" y="88"/>
                </a:cubicBezTo>
                <a:cubicBezTo>
                  <a:pt x="48" y="89"/>
                  <a:pt x="45" y="90"/>
                  <a:pt x="43" y="90"/>
                </a:cubicBezTo>
                <a:cubicBezTo>
                  <a:pt x="40" y="90"/>
                  <a:pt x="38" y="90"/>
                  <a:pt x="36" y="89"/>
                </a:cubicBezTo>
                <a:cubicBezTo>
                  <a:pt x="31" y="88"/>
                  <a:pt x="27" y="84"/>
                  <a:pt x="26" y="79"/>
                </a:cubicBezTo>
                <a:cubicBezTo>
                  <a:pt x="36" y="77"/>
                  <a:pt x="36" y="77"/>
                  <a:pt x="36" y="77"/>
                </a:cubicBezTo>
                <a:close/>
                <a:moveTo>
                  <a:pt x="72" y="43"/>
                </a:moveTo>
                <a:cubicBezTo>
                  <a:pt x="75" y="42"/>
                  <a:pt x="77" y="41"/>
                  <a:pt x="80" y="41"/>
                </a:cubicBezTo>
                <a:cubicBezTo>
                  <a:pt x="78" y="23"/>
                  <a:pt x="69" y="16"/>
                  <a:pt x="57" y="13"/>
                </a:cubicBezTo>
                <a:cubicBezTo>
                  <a:pt x="67" y="20"/>
                  <a:pt x="73" y="29"/>
                  <a:pt x="72" y="43"/>
                </a:cubicBezTo>
                <a:close/>
                <a:moveTo>
                  <a:pt x="10" y="40"/>
                </a:moveTo>
                <a:cubicBezTo>
                  <a:pt x="14" y="40"/>
                  <a:pt x="17" y="40"/>
                  <a:pt x="20" y="39"/>
                </a:cubicBezTo>
                <a:cubicBezTo>
                  <a:pt x="25" y="31"/>
                  <a:pt x="29" y="23"/>
                  <a:pt x="33" y="16"/>
                </a:cubicBezTo>
                <a:cubicBezTo>
                  <a:pt x="20" y="19"/>
                  <a:pt x="13" y="27"/>
                  <a:pt x="1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>
            <a:off x="6478284" y="3717032"/>
            <a:ext cx="830091" cy="829067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7510839" y="3717032"/>
            <a:ext cx="830091" cy="829067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8543393" y="3717032"/>
            <a:ext cx="830091" cy="829067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9575948" y="3717032"/>
            <a:ext cx="830091" cy="829067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10608501" y="3717032"/>
            <a:ext cx="830091" cy="829067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任意多边形 16"/>
          <p:cNvSpPr>
            <a:spLocks noChangeArrowheads="1"/>
          </p:cNvSpPr>
          <p:nvPr/>
        </p:nvSpPr>
        <p:spPr bwMode="auto">
          <a:xfrm>
            <a:off x="9745919" y="3869427"/>
            <a:ext cx="490149" cy="489928"/>
          </a:xfrm>
          <a:custGeom>
            <a:avLst/>
            <a:gdLst>
              <a:gd name="connsiteX0" fmla="*/ 946943 w 1095873"/>
              <a:gd name="connsiteY0" fmla="*/ 890588 h 1095376"/>
              <a:gd name="connsiteX1" fmla="*/ 890587 w 1095873"/>
              <a:gd name="connsiteY1" fmla="*/ 947738 h 1095376"/>
              <a:gd name="connsiteX2" fmla="*/ 946943 w 1095873"/>
              <a:gd name="connsiteY2" fmla="*/ 1004888 h 1095376"/>
              <a:gd name="connsiteX3" fmla="*/ 1003299 w 1095873"/>
              <a:gd name="connsiteY3" fmla="*/ 947738 h 1095376"/>
              <a:gd name="connsiteX4" fmla="*/ 946943 w 1095873"/>
              <a:gd name="connsiteY4" fmla="*/ 890588 h 1095376"/>
              <a:gd name="connsiteX5" fmla="*/ 776661 w 1095873"/>
              <a:gd name="connsiteY5" fmla="*/ 636588 h 1095376"/>
              <a:gd name="connsiteX6" fmla="*/ 957876 w 1095873"/>
              <a:gd name="connsiteY6" fmla="*/ 818587 h 1095376"/>
              <a:gd name="connsiteX7" fmla="*/ 1082461 w 1095873"/>
              <a:gd name="connsiteY7" fmla="*/ 909586 h 1095376"/>
              <a:gd name="connsiteX8" fmla="*/ 1093787 w 1095873"/>
              <a:gd name="connsiteY8" fmla="*/ 958877 h 1095376"/>
              <a:gd name="connsiteX9" fmla="*/ 957876 w 1095873"/>
              <a:gd name="connsiteY9" fmla="*/ 1095376 h 1095376"/>
              <a:gd name="connsiteX10" fmla="*/ 908797 w 1095873"/>
              <a:gd name="connsiteY10" fmla="*/ 1084001 h 1095376"/>
              <a:gd name="connsiteX11" fmla="*/ 818189 w 1095873"/>
              <a:gd name="connsiteY11" fmla="*/ 958877 h 1095376"/>
              <a:gd name="connsiteX12" fmla="*/ 644525 w 1095873"/>
              <a:gd name="connsiteY12" fmla="*/ 788253 h 1095376"/>
              <a:gd name="connsiteX13" fmla="*/ 648300 w 1095873"/>
              <a:gd name="connsiteY13" fmla="*/ 765504 h 1095376"/>
              <a:gd name="connsiteX14" fmla="*/ 776661 w 1095873"/>
              <a:gd name="connsiteY14" fmla="*/ 636588 h 1095376"/>
              <a:gd name="connsiteX15" fmla="*/ 234656 w 1095873"/>
              <a:gd name="connsiteY15" fmla="*/ 0 h 1095376"/>
              <a:gd name="connsiteX16" fmla="*/ 492020 w 1095873"/>
              <a:gd name="connsiteY16" fmla="*/ 254128 h 1095376"/>
              <a:gd name="connsiteX17" fmla="*/ 469311 w 1095873"/>
              <a:gd name="connsiteY17" fmla="*/ 329987 h 1095376"/>
              <a:gd name="connsiteX18" fmla="*/ 571500 w 1095873"/>
              <a:gd name="connsiteY18" fmla="*/ 432397 h 1095376"/>
              <a:gd name="connsiteX19" fmla="*/ 442818 w 1095873"/>
              <a:gd name="connsiteY19" fmla="*/ 561357 h 1095376"/>
              <a:gd name="connsiteX20" fmla="*/ 420109 w 1095873"/>
              <a:gd name="connsiteY20" fmla="*/ 565150 h 1095376"/>
              <a:gd name="connsiteX21" fmla="*/ 329275 w 1095873"/>
              <a:gd name="connsiteY21" fmla="*/ 470326 h 1095376"/>
              <a:gd name="connsiteX22" fmla="*/ 253579 w 1095873"/>
              <a:gd name="connsiteY22" fmla="*/ 493084 h 1095376"/>
              <a:gd name="connsiteX23" fmla="*/ 0 w 1095873"/>
              <a:gd name="connsiteY23" fmla="*/ 235163 h 1095376"/>
              <a:gd name="connsiteX24" fmla="*/ 22709 w 1095873"/>
              <a:gd name="connsiteY24" fmla="*/ 212405 h 1095376"/>
              <a:gd name="connsiteX25" fmla="*/ 174099 w 1095873"/>
              <a:gd name="connsiteY25" fmla="*/ 307229 h 1095376"/>
              <a:gd name="connsiteX26" fmla="*/ 310351 w 1095873"/>
              <a:gd name="connsiteY26" fmla="*/ 174476 h 1095376"/>
              <a:gd name="connsiteX27" fmla="*/ 211947 w 1095873"/>
              <a:gd name="connsiteY27" fmla="*/ 22758 h 1095376"/>
              <a:gd name="connsiteX28" fmla="*/ 234656 w 1095873"/>
              <a:gd name="connsiteY28" fmla="*/ 0 h 1095376"/>
              <a:gd name="connsiteX29" fmla="*/ 708749 w 1095873"/>
              <a:gd name="connsiteY29" fmla="*/ 0 h 1095376"/>
              <a:gd name="connsiteX30" fmla="*/ 746626 w 1095873"/>
              <a:gd name="connsiteY30" fmla="*/ 26532 h 1095376"/>
              <a:gd name="connsiteX31" fmla="*/ 750414 w 1095873"/>
              <a:gd name="connsiteY31" fmla="*/ 34112 h 1095376"/>
              <a:gd name="connsiteX32" fmla="*/ 799654 w 1095873"/>
              <a:gd name="connsiteY32" fmla="*/ 98546 h 1095376"/>
              <a:gd name="connsiteX33" fmla="*/ 833744 w 1095873"/>
              <a:gd name="connsiteY33" fmla="*/ 159189 h 1095376"/>
              <a:gd name="connsiteX34" fmla="*/ 882984 w 1095873"/>
              <a:gd name="connsiteY34" fmla="*/ 170560 h 1095376"/>
              <a:gd name="connsiteX35" fmla="*/ 1038281 w 1095873"/>
              <a:gd name="connsiteY35" fmla="*/ 325959 h 1095376"/>
              <a:gd name="connsiteX36" fmla="*/ 1057219 w 1095873"/>
              <a:gd name="connsiteY36" fmla="*/ 720143 h 1095376"/>
              <a:gd name="connsiteX37" fmla="*/ 985253 w 1095873"/>
              <a:gd name="connsiteY37" fmla="*/ 651919 h 1095376"/>
              <a:gd name="connsiteX38" fmla="*/ 901923 w 1095873"/>
              <a:gd name="connsiteY38" fmla="*/ 424505 h 1095376"/>
              <a:gd name="connsiteX39" fmla="*/ 898135 w 1095873"/>
              <a:gd name="connsiteY39" fmla="*/ 424505 h 1095376"/>
              <a:gd name="connsiteX40" fmla="*/ 852682 w 1095873"/>
              <a:gd name="connsiteY40" fmla="*/ 454827 h 1095376"/>
              <a:gd name="connsiteX41" fmla="*/ 568603 w 1095873"/>
              <a:gd name="connsiteY41" fmla="*/ 739094 h 1095376"/>
              <a:gd name="connsiteX42" fmla="*/ 557240 w 1095873"/>
              <a:gd name="connsiteY42" fmla="*/ 799737 h 1095376"/>
              <a:gd name="connsiteX43" fmla="*/ 549665 w 1095873"/>
              <a:gd name="connsiteY43" fmla="*/ 807318 h 1095376"/>
              <a:gd name="connsiteX44" fmla="*/ 284525 w 1095873"/>
              <a:gd name="connsiteY44" fmla="*/ 1072634 h 1095376"/>
              <a:gd name="connsiteX45" fmla="*/ 276949 w 1095873"/>
              <a:gd name="connsiteY45" fmla="*/ 1080214 h 1095376"/>
              <a:gd name="connsiteX46" fmla="*/ 239072 w 1095873"/>
              <a:gd name="connsiteY46" fmla="*/ 1095375 h 1095376"/>
              <a:gd name="connsiteX47" fmla="*/ 129228 w 1095873"/>
              <a:gd name="connsiteY47" fmla="*/ 932395 h 1095376"/>
              <a:gd name="connsiteX48" fmla="*/ 136804 w 1095873"/>
              <a:gd name="connsiteY48" fmla="*/ 924815 h 1095376"/>
              <a:gd name="connsiteX49" fmla="*/ 401944 w 1095873"/>
              <a:gd name="connsiteY49" fmla="*/ 659499 h 1095376"/>
              <a:gd name="connsiteX50" fmla="*/ 409519 w 1095873"/>
              <a:gd name="connsiteY50" fmla="*/ 651919 h 1095376"/>
              <a:gd name="connsiteX51" fmla="*/ 447396 w 1095873"/>
              <a:gd name="connsiteY51" fmla="*/ 636758 h 1095376"/>
              <a:gd name="connsiteX52" fmla="*/ 470123 w 1095873"/>
              <a:gd name="connsiteY52" fmla="*/ 640548 h 1095376"/>
              <a:gd name="connsiteX53" fmla="*/ 723900 w 1095873"/>
              <a:gd name="connsiteY53" fmla="*/ 386603 h 1095376"/>
              <a:gd name="connsiteX54" fmla="*/ 746626 w 1095873"/>
              <a:gd name="connsiteY54" fmla="*/ 291847 h 1095376"/>
              <a:gd name="connsiteX55" fmla="*/ 667084 w 1095873"/>
              <a:gd name="connsiteY55" fmla="*/ 242574 h 1095376"/>
              <a:gd name="connsiteX56" fmla="*/ 663297 w 1095873"/>
              <a:gd name="connsiteY56" fmla="*/ 242574 h 1095376"/>
              <a:gd name="connsiteX57" fmla="*/ 591330 w 1095873"/>
              <a:gd name="connsiteY57" fmla="*/ 193301 h 1095376"/>
              <a:gd name="connsiteX58" fmla="*/ 583754 w 1095873"/>
              <a:gd name="connsiteY58" fmla="*/ 185721 h 1095376"/>
              <a:gd name="connsiteX59" fmla="*/ 579967 w 1095873"/>
              <a:gd name="connsiteY59" fmla="*/ 117497 h 1095376"/>
              <a:gd name="connsiteX60" fmla="*/ 678447 w 1095873"/>
              <a:gd name="connsiteY60" fmla="*/ 22741 h 1095376"/>
              <a:gd name="connsiteX61" fmla="*/ 708749 w 1095873"/>
              <a:gd name="connsiteY61" fmla="*/ 0 h 10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095873" h="1095376">
                <a:moveTo>
                  <a:pt x="946943" y="890588"/>
                </a:moveTo>
                <a:cubicBezTo>
                  <a:pt x="915818" y="890588"/>
                  <a:pt x="890587" y="916175"/>
                  <a:pt x="890587" y="947738"/>
                </a:cubicBezTo>
                <a:cubicBezTo>
                  <a:pt x="890587" y="979301"/>
                  <a:pt x="915818" y="1004888"/>
                  <a:pt x="946943" y="1004888"/>
                </a:cubicBezTo>
                <a:cubicBezTo>
                  <a:pt x="978068" y="1004888"/>
                  <a:pt x="1003299" y="979301"/>
                  <a:pt x="1003299" y="947738"/>
                </a:cubicBezTo>
                <a:cubicBezTo>
                  <a:pt x="1003299" y="916175"/>
                  <a:pt x="978068" y="890588"/>
                  <a:pt x="946943" y="890588"/>
                </a:cubicBezTo>
                <a:close/>
                <a:moveTo>
                  <a:pt x="776661" y="636588"/>
                </a:moveTo>
                <a:cubicBezTo>
                  <a:pt x="776661" y="636588"/>
                  <a:pt x="776661" y="636588"/>
                  <a:pt x="957876" y="818587"/>
                </a:cubicBezTo>
                <a:cubicBezTo>
                  <a:pt x="957876" y="818587"/>
                  <a:pt x="957876" y="818587"/>
                  <a:pt x="1082461" y="909586"/>
                </a:cubicBezTo>
                <a:cubicBezTo>
                  <a:pt x="1082461" y="909586"/>
                  <a:pt x="1082461" y="909586"/>
                  <a:pt x="1093787" y="958877"/>
                </a:cubicBezTo>
                <a:cubicBezTo>
                  <a:pt x="1093787" y="958877"/>
                  <a:pt x="1093787" y="958877"/>
                  <a:pt x="957876" y="1095376"/>
                </a:cubicBezTo>
                <a:cubicBezTo>
                  <a:pt x="957876" y="1095376"/>
                  <a:pt x="957876" y="1095376"/>
                  <a:pt x="908797" y="1084001"/>
                </a:cubicBezTo>
                <a:cubicBezTo>
                  <a:pt x="908797" y="1084001"/>
                  <a:pt x="908797" y="1084001"/>
                  <a:pt x="818189" y="958877"/>
                </a:cubicBezTo>
                <a:cubicBezTo>
                  <a:pt x="818189" y="958877"/>
                  <a:pt x="818189" y="958877"/>
                  <a:pt x="644525" y="788253"/>
                </a:cubicBezTo>
                <a:cubicBezTo>
                  <a:pt x="648300" y="780670"/>
                  <a:pt x="648300" y="773087"/>
                  <a:pt x="648300" y="765504"/>
                </a:cubicBezTo>
                <a:cubicBezTo>
                  <a:pt x="648300" y="765504"/>
                  <a:pt x="648300" y="765504"/>
                  <a:pt x="776661" y="636588"/>
                </a:cubicBezTo>
                <a:close/>
                <a:moveTo>
                  <a:pt x="234656" y="0"/>
                </a:moveTo>
                <a:cubicBezTo>
                  <a:pt x="367123" y="0"/>
                  <a:pt x="492020" y="125167"/>
                  <a:pt x="492020" y="254128"/>
                </a:cubicBezTo>
                <a:cubicBezTo>
                  <a:pt x="492020" y="280679"/>
                  <a:pt x="484450" y="303436"/>
                  <a:pt x="469311" y="329987"/>
                </a:cubicBezTo>
                <a:cubicBezTo>
                  <a:pt x="469311" y="329987"/>
                  <a:pt x="469311" y="329987"/>
                  <a:pt x="571500" y="432397"/>
                </a:cubicBezTo>
                <a:lnTo>
                  <a:pt x="442818" y="561357"/>
                </a:lnTo>
                <a:cubicBezTo>
                  <a:pt x="435248" y="561357"/>
                  <a:pt x="427679" y="561357"/>
                  <a:pt x="420109" y="565150"/>
                </a:cubicBezTo>
                <a:cubicBezTo>
                  <a:pt x="420109" y="565150"/>
                  <a:pt x="420109" y="565150"/>
                  <a:pt x="329275" y="470326"/>
                </a:cubicBezTo>
                <a:cubicBezTo>
                  <a:pt x="302781" y="485498"/>
                  <a:pt x="280073" y="493084"/>
                  <a:pt x="253579" y="493084"/>
                </a:cubicBezTo>
                <a:cubicBezTo>
                  <a:pt x="124897" y="493084"/>
                  <a:pt x="3785" y="367916"/>
                  <a:pt x="0" y="235163"/>
                </a:cubicBezTo>
                <a:cubicBezTo>
                  <a:pt x="0" y="235163"/>
                  <a:pt x="15139" y="219991"/>
                  <a:pt x="22709" y="212405"/>
                </a:cubicBezTo>
                <a:cubicBezTo>
                  <a:pt x="128682" y="318608"/>
                  <a:pt x="109758" y="307229"/>
                  <a:pt x="174099" y="307229"/>
                </a:cubicBezTo>
                <a:cubicBezTo>
                  <a:pt x="227086" y="307229"/>
                  <a:pt x="310351" y="227577"/>
                  <a:pt x="310351" y="174476"/>
                </a:cubicBezTo>
                <a:cubicBezTo>
                  <a:pt x="310351" y="109996"/>
                  <a:pt x="317921" y="128960"/>
                  <a:pt x="211947" y="22758"/>
                </a:cubicBezTo>
                <a:cubicBezTo>
                  <a:pt x="219517" y="15172"/>
                  <a:pt x="234656" y="0"/>
                  <a:pt x="234656" y="0"/>
                </a:cubicBezTo>
                <a:close/>
                <a:moveTo>
                  <a:pt x="708749" y="0"/>
                </a:moveTo>
                <a:cubicBezTo>
                  <a:pt x="720112" y="0"/>
                  <a:pt x="727688" y="7580"/>
                  <a:pt x="746626" y="26532"/>
                </a:cubicBezTo>
                <a:cubicBezTo>
                  <a:pt x="746626" y="26532"/>
                  <a:pt x="746626" y="26532"/>
                  <a:pt x="750414" y="34112"/>
                </a:cubicBezTo>
                <a:cubicBezTo>
                  <a:pt x="773140" y="53063"/>
                  <a:pt x="795867" y="75804"/>
                  <a:pt x="799654" y="98546"/>
                </a:cubicBezTo>
                <a:cubicBezTo>
                  <a:pt x="803442" y="102336"/>
                  <a:pt x="811018" y="128868"/>
                  <a:pt x="833744" y="159189"/>
                </a:cubicBezTo>
                <a:cubicBezTo>
                  <a:pt x="841319" y="166770"/>
                  <a:pt x="871621" y="159189"/>
                  <a:pt x="882984" y="170560"/>
                </a:cubicBezTo>
                <a:cubicBezTo>
                  <a:pt x="932225" y="219833"/>
                  <a:pt x="992828" y="280477"/>
                  <a:pt x="1038281" y="325959"/>
                </a:cubicBezTo>
                <a:cubicBezTo>
                  <a:pt x="1155700" y="443456"/>
                  <a:pt x="1057219" y="720143"/>
                  <a:pt x="1057219" y="720143"/>
                </a:cubicBezTo>
                <a:cubicBezTo>
                  <a:pt x="1057219" y="720143"/>
                  <a:pt x="1057219" y="720143"/>
                  <a:pt x="985253" y="651919"/>
                </a:cubicBezTo>
                <a:cubicBezTo>
                  <a:pt x="985253" y="651919"/>
                  <a:pt x="1007979" y="485149"/>
                  <a:pt x="901923" y="424505"/>
                </a:cubicBezTo>
                <a:cubicBezTo>
                  <a:pt x="901923" y="424505"/>
                  <a:pt x="901923" y="424505"/>
                  <a:pt x="898135" y="424505"/>
                </a:cubicBezTo>
                <a:cubicBezTo>
                  <a:pt x="890560" y="424505"/>
                  <a:pt x="871621" y="439666"/>
                  <a:pt x="852682" y="454827"/>
                </a:cubicBezTo>
                <a:cubicBezTo>
                  <a:pt x="852682" y="454827"/>
                  <a:pt x="852682" y="454827"/>
                  <a:pt x="568603" y="739094"/>
                </a:cubicBezTo>
                <a:cubicBezTo>
                  <a:pt x="576179" y="761835"/>
                  <a:pt x="572391" y="784577"/>
                  <a:pt x="557240" y="799737"/>
                </a:cubicBezTo>
                <a:cubicBezTo>
                  <a:pt x="557240" y="803528"/>
                  <a:pt x="553453" y="803528"/>
                  <a:pt x="549665" y="807318"/>
                </a:cubicBezTo>
                <a:cubicBezTo>
                  <a:pt x="549665" y="807318"/>
                  <a:pt x="341340" y="1015780"/>
                  <a:pt x="284525" y="1072634"/>
                </a:cubicBezTo>
                <a:cubicBezTo>
                  <a:pt x="280737" y="1076424"/>
                  <a:pt x="280737" y="1080214"/>
                  <a:pt x="276949" y="1080214"/>
                </a:cubicBezTo>
                <a:cubicBezTo>
                  <a:pt x="265586" y="1091585"/>
                  <a:pt x="254223" y="1095375"/>
                  <a:pt x="239072" y="1095375"/>
                </a:cubicBezTo>
                <a:cubicBezTo>
                  <a:pt x="170893" y="1095375"/>
                  <a:pt x="76200" y="981668"/>
                  <a:pt x="129228" y="932395"/>
                </a:cubicBezTo>
                <a:cubicBezTo>
                  <a:pt x="129228" y="928605"/>
                  <a:pt x="133016" y="928605"/>
                  <a:pt x="136804" y="924815"/>
                </a:cubicBezTo>
                <a:cubicBezTo>
                  <a:pt x="189832" y="867962"/>
                  <a:pt x="401944" y="659499"/>
                  <a:pt x="401944" y="659499"/>
                </a:cubicBezTo>
                <a:cubicBezTo>
                  <a:pt x="405732" y="655709"/>
                  <a:pt x="405732" y="651919"/>
                  <a:pt x="409519" y="651919"/>
                </a:cubicBezTo>
                <a:cubicBezTo>
                  <a:pt x="420882" y="640548"/>
                  <a:pt x="432246" y="636758"/>
                  <a:pt x="447396" y="636758"/>
                </a:cubicBezTo>
                <a:cubicBezTo>
                  <a:pt x="454972" y="636758"/>
                  <a:pt x="462547" y="636758"/>
                  <a:pt x="470123" y="640548"/>
                </a:cubicBezTo>
                <a:cubicBezTo>
                  <a:pt x="470123" y="640548"/>
                  <a:pt x="470123" y="640548"/>
                  <a:pt x="723900" y="386603"/>
                </a:cubicBezTo>
                <a:cubicBezTo>
                  <a:pt x="735263" y="367652"/>
                  <a:pt x="765565" y="337330"/>
                  <a:pt x="746626" y="291847"/>
                </a:cubicBezTo>
                <a:cubicBezTo>
                  <a:pt x="727688" y="257735"/>
                  <a:pt x="686023" y="246365"/>
                  <a:pt x="667084" y="242574"/>
                </a:cubicBezTo>
                <a:cubicBezTo>
                  <a:pt x="667084" y="242574"/>
                  <a:pt x="667084" y="242574"/>
                  <a:pt x="663297" y="242574"/>
                </a:cubicBezTo>
                <a:cubicBezTo>
                  <a:pt x="640570" y="242574"/>
                  <a:pt x="614056" y="216043"/>
                  <a:pt x="591330" y="193301"/>
                </a:cubicBezTo>
                <a:cubicBezTo>
                  <a:pt x="591330" y="193301"/>
                  <a:pt x="591330" y="193301"/>
                  <a:pt x="583754" y="185721"/>
                </a:cubicBezTo>
                <a:cubicBezTo>
                  <a:pt x="553453" y="155399"/>
                  <a:pt x="545877" y="151609"/>
                  <a:pt x="579967" y="117497"/>
                </a:cubicBezTo>
                <a:cubicBezTo>
                  <a:pt x="579967" y="117497"/>
                  <a:pt x="579967" y="117497"/>
                  <a:pt x="678447" y="22741"/>
                </a:cubicBezTo>
                <a:cubicBezTo>
                  <a:pt x="693598" y="7580"/>
                  <a:pt x="701174" y="0"/>
                  <a:pt x="7087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 17"/>
          <p:cNvSpPr/>
          <p:nvPr/>
        </p:nvSpPr>
        <p:spPr bwMode="auto">
          <a:xfrm>
            <a:off x="10789573" y="3906644"/>
            <a:ext cx="467947" cy="466573"/>
          </a:xfrm>
          <a:custGeom>
            <a:avLst/>
            <a:gdLst>
              <a:gd name="connsiteX0" fmla="*/ 317777 w 317777"/>
              <a:gd name="connsiteY0" fmla="*/ 38731 h 316844"/>
              <a:gd name="connsiteX1" fmla="*/ 317777 w 317777"/>
              <a:gd name="connsiteY1" fmla="*/ 178891 h 316844"/>
              <a:gd name="connsiteX2" fmla="*/ 177787 w 317777"/>
              <a:gd name="connsiteY2" fmla="*/ 316844 h 316844"/>
              <a:gd name="connsiteX3" fmla="*/ 177787 w 317777"/>
              <a:gd name="connsiteY3" fmla="*/ 178891 h 316844"/>
              <a:gd name="connsiteX4" fmla="*/ 317777 w 317777"/>
              <a:gd name="connsiteY4" fmla="*/ 38731 h 316844"/>
              <a:gd name="connsiteX5" fmla="*/ 0 w 317777"/>
              <a:gd name="connsiteY5" fmla="*/ 38731 h 316844"/>
              <a:gd name="connsiteX6" fmla="*/ 139056 w 317777"/>
              <a:gd name="connsiteY6" fmla="*/ 178891 h 316844"/>
              <a:gd name="connsiteX7" fmla="*/ 139056 w 317777"/>
              <a:gd name="connsiteY7" fmla="*/ 316844 h 316844"/>
              <a:gd name="connsiteX8" fmla="*/ 0 w 317777"/>
              <a:gd name="connsiteY8" fmla="*/ 178891 h 316844"/>
              <a:gd name="connsiteX9" fmla="*/ 0 w 317777"/>
              <a:gd name="connsiteY9" fmla="*/ 38731 h 316844"/>
              <a:gd name="connsiteX10" fmla="*/ 157871 w 317777"/>
              <a:gd name="connsiteY10" fmla="*/ 0 h 316844"/>
              <a:gd name="connsiteX11" fmla="*/ 158974 w 317777"/>
              <a:gd name="connsiteY11" fmla="*/ 0 h 316844"/>
              <a:gd name="connsiteX12" fmla="*/ 236117 w 317777"/>
              <a:gd name="connsiteY12" fmla="*/ 39731 h 316844"/>
              <a:gd name="connsiteX13" fmla="*/ 158974 w 317777"/>
              <a:gd name="connsiteY13" fmla="*/ 139056 h 316844"/>
              <a:gd name="connsiteX14" fmla="*/ 80728 w 317777"/>
              <a:gd name="connsiteY14" fmla="*/ 38626 h 316844"/>
              <a:gd name="connsiteX15" fmla="*/ 157871 w 317777"/>
              <a:gd name="connsiteY15" fmla="*/ 0 h 31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7777" h="316844">
                <a:moveTo>
                  <a:pt x="317777" y="38731"/>
                </a:moveTo>
                <a:lnTo>
                  <a:pt x="317777" y="178891"/>
                </a:lnTo>
                <a:cubicBezTo>
                  <a:pt x="307856" y="250627"/>
                  <a:pt x="250538" y="306912"/>
                  <a:pt x="177787" y="316844"/>
                </a:cubicBezTo>
                <a:cubicBezTo>
                  <a:pt x="177787" y="316844"/>
                  <a:pt x="177787" y="316844"/>
                  <a:pt x="177787" y="178891"/>
                </a:cubicBezTo>
                <a:cubicBezTo>
                  <a:pt x="186605" y="106052"/>
                  <a:pt x="245026" y="47560"/>
                  <a:pt x="317777" y="38731"/>
                </a:cubicBezTo>
                <a:close/>
                <a:moveTo>
                  <a:pt x="0" y="38731"/>
                </a:moveTo>
                <a:cubicBezTo>
                  <a:pt x="72839" y="47560"/>
                  <a:pt x="130227" y="106052"/>
                  <a:pt x="139056" y="178891"/>
                </a:cubicBezTo>
                <a:cubicBezTo>
                  <a:pt x="139056" y="178891"/>
                  <a:pt x="139056" y="178891"/>
                  <a:pt x="139056" y="316844"/>
                </a:cubicBezTo>
                <a:cubicBezTo>
                  <a:pt x="67321" y="306912"/>
                  <a:pt x="9933" y="250627"/>
                  <a:pt x="0" y="178891"/>
                </a:cubicBezTo>
                <a:cubicBezTo>
                  <a:pt x="0" y="178891"/>
                  <a:pt x="0" y="178891"/>
                  <a:pt x="0" y="38731"/>
                </a:cubicBezTo>
                <a:close/>
                <a:moveTo>
                  <a:pt x="157871" y="0"/>
                </a:moveTo>
                <a:cubicBezTo>
                  <a:pt x="158974" y="0"/>
                  <a:pt x="158974" y="0"/>
                  <a:pt x="158974" y="0"/>
                </a:cubicBezTo>
                <a:cubicBezTo>
                  <a:pt x="188729" y="4414"/>
                  <a:pt x="215178" y="18761"/>
                  <a:pt x="236117" y="39731"/>
                </a:cubicBezTo>
                <a:cubicBezTo>
                  <a:pt x="199749" y="62907"/>
                  <a:pt x="172198" y="97119"/>
                  <a:pt x="158974" y="139056"/>
                </a:cubicBezTo>
                <a:cubicBezTo>
                  <a:pt x="144647" y="97119"/>
                  <a:pt x="117096" y="61803"/>
                  <a:pt x="80728" y="38626"/>
                </a:cubicBezTo>
                <a:cubicBezTo>
                  <a:pt x="101667" y="18761"/>
                  <a:pt x="129218" y="4414"/>
                  <a:pt x="1578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9" name="Freeform 93"/>
          <p:cNvSpPr>
            <a:spLocks noEditPoints="1"/>
          </p:cNvSpPr>
          <p:nvPr/>
        </p:nvSpPr>
        <p:spPr bwMode="auto">
          <a:xfrm>
            <a:off x="6712867" y="3874855"/>
            <a:ext cx="350445" cy="467947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12"/>
          <p:cNvSpPr>
            <a:spLocks noEditPoints="1"/>
          </p:cNvSpPr>
          <p:nvPr/>
        </p:nvSpPr>
        <p:spPr bwMode="auto">
          <a:xfrm>
            <a:off x="8724808" y="3874855"/>
            <a:ext cx="467261" cy="467947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22"/>
          <p:cNvSpPr/>
          <p:nvPr/>
        </p:nvSpPr>
        <p:spPr bwMode="auto">
          <a:xfrm>
            <a:off x="7723714" y="3890439"/>
            <a:ext cx="470693" cy="470696"/>
          </a:xfrm>
          <a:custGeom>
            <a:avLst/>
            <a:gdLst>
              <a:gd name="T0" fmla="*/ 268 w 290"/>
              <a:gd name="T1" fmla="*/ 181 h 290"/>
              <a:gd name="T2" fmla="*/ 217 w 290"/>
              <a:gd name="T3" fmla="*/ 186 h 290"/>
              <a:gd name="T4" fmla="*/ 159 w 290"/>
              <a:gd name="T5" fmla="*/ 127 h 290"/>
              <a:gd name="T6" fmla="*/ 287 w 290"/>
              <a:gd name="T7" fmla="*/ 50 h 290"/>
              <a:gd name="T8" fmla="*/ 265 w 290"/>
              <a:gd name="T9" fmla="*/ 28 h 290"/>
              <a:gd name="T10" fmla="*/ 101 w 290"/>
              <a:gd name="T11" fmla="*/ 70 h 290"/>
              <a:gd name="T12" fmla="*/ 41 w 290"/>
              <a:gd name="T13" fmla="*/ 9 h 290"/>
              <a:gd name="T14" fmla="*/ 9 w 290"/>
              <a:gd name="T15" fmla="*/ 9 h 290"/>
              <a:gd name="T16" fmla="*/ 9 w 290"/>
              <a:gd name="T17" fmla="*/ 41 h 290"/>
              <a:gd name="T18" fmla="*/ 70 w 290"/>
              <a:gd name="T19" fmla="*/ 101 h 290"/>
              <a:gd name="T20" fmla="*/ 28 w 290"/>
              <a:gd name="T21" fmla="*/ 265 h 290"/>
              <a:gd name="T22" fmla="*/ 50 w 290"/>
              <a:gd name="T23" fmla="*/ 287 h 290"/>
              <a:gd name="T24" fmla="*/ 127 w 290"/>
              <a:gd name="T25" fmla="*/ 159 h 290"/>
              <a:gd name="T26" fmla="*/ 185 w 290"/>
              <a:gd name="T27" fmla="*/ 217 h 290"/>
              <a:gd name="T28" fmla="*/ 181 w 290"/>
              <a:gd name="T29" fmla="*/ 269 h 290"/>
              <a:gd name="T30" fmla="*/ 203 w 290"/>
              <a:gd name="T31" fmla="*/ 290 h 290"/>
              <a:gd name="T32" fmla="*/ 234 w 290"/>
              <a:gd name="T33" fmla="*/ 234 h 290"/>
              <a:gd name="T34" fmla="*/ 290 w 290"/>
              <a:gd name="T35" fmla="*/ 203 h 290"/>
              <a:gd name="T36" fmla="*/ 268 w 290"/>
              <a:gd name="T37" fmla="*/ 18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946551" y="764704"/>
            <a:ext cx="229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附送</a:t>
            </a:r>
            <a:r>
              <a:rPr lang="en-US" altLang="zh-CN" dirty="0"/>
              <a:t>ICON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3500000" flipH="1">
            <a:off x="4451284" y="3284617"/>
            <a:ext cx="288766" cy="288766"/>
          </a:xfrm>
          <a:custGeom>
            <a:avLst/>
            <a:gdLst>
              <a:gd name="connsiteX0" fmla="*/ 331554 w 391677"/>
              <a:gd name="connsiteY0" fmla="*/ 60123 h 391677"/>
              <a:gd name="connsiteX1" fmla="*/ 321239 w 391677"/>
              <a:gd name="connsiteY1" fmla="*/ 35219 h 391677"/>
              <a:gd name="connsiteX2" fmla="*/ 356458 w 391677"/>
              <a:gd name="connsiteY2" fmla="*/ 0 h 391677"/>
              <a:gd name="connsiteX3" fmla="*/ 391677 w 391677"/>
              <a:gd name="connsiteY3" fmla="*/ 35219 h 391677"/>
              <a:gd name="connsiteX4" fmla="*/ 356458 w 391677"/>
              <a:gd name="connsiteY4" fmla="*/ 70438 h 391677"/>
              <a:gd name="connsiteX5" fmla="*/ 331554 w 391677"/>
              <a:gd name="connsiteY5" fmla="*/ 60123 h 391677"/>
              <a:gd name="connsiteX6" fmla="*/ 331554 w 391677"/>
              <a:gd name="connsiteY6" fmla="*/ 167202 h 391677"/>
              <a:gd name="connsiteX7" fmla="*/ 321238 w 391677"/>
              <a:gd name="connsiteY7" fmla="*/ 142299 h 391677"/>
              <a:gd name="connsiteX8" fmla="*/ 356457 w 391677"/>
              <a:gd name="connsiteY8" fmla="*/ 107080 h 391677"/>
              <a:gd name="connsiteX9" fmla="*/ 391676 w 391677"/>
              <a:gd name="connsiteY9" fmla="*/ 142299 h 391677"/>
              <a:gd name="connsiteX10" fmla="*/ 356457 w 391677"/>
              <a:gd name="connsiteY10" fmla="*/ 177518 h 391677"/>
              <a:gd name="connsiteX11" fmla="*/ 331554 w 391677"/>
              <a:gd name="connsiteY11" fmla="*/ 167202 h 391677"/>
              <a:gd name="connsiteX12" fmla="*/ 331554 w 391677"/>
              <a:gd name="connsiteY12" fmla="*/ 274282 h 391677"/>
              <a:gd name="connsiteX13" fmla="*/ 321239 w 391677"/>
              <a:gd name="connsiteY13" fmla="*/ 249378 h 391677"/>
              <a:gd name="connsiteX14" fmla="*/ 356458 w 391677"/>
              <a:gd name="connsiteY14" fmla="*/ 214159 h 391677"/>
              <a:gd name="connsiteX15" fmla="*/ 391677 w 391677"/>
              <a:gd name="connsiteY15" fmla="*/ 249378 h 391677"/>
              <a:gd name="connsiteX16" fmla="*/ 356458 w 391677"/>
              <a:gd name="connsiteY16" fmla="*/ 284597 h 391677"/>
              <a:gd name="connsiteX17" fmla="*/ 331554 w 391677"/>
              <a:gd name="connsiteY17" fmla="*/ 274282 h 391677"/>
              <a:gd name="connsiteX18" fmla="*/ 331554 w 391677"/>
              <a:gd name="connsiteY18" fmla="*/ 381362 h 391677"/>
              <a:gd name="connsiteX19" fmla="*/ 321239 w 391677"/>
              <a:gd name="connsiteY19" fmla="*/ 356458 h 391677"/>
              <a:gd name="connsiteX20" fmla="*/ 356458 w 391677"/>
              <a:gd name="connsiteY20" fmla="*/ 321239 h 391677"/>
              <a:gd name="connsiteX21" fmla="*/ 391677 w 391677"/>
              <a:gd name="connsiteY21" fmla="*/ 356458 h 391677"/>
              <a:gd name="connsiteX22" fmla="*/ 356458 w 391677"/>
              <a:gd name="connsiteY22" fmla="*/ 391677 h 391677"/>
              <a:gd name="connsiteX23" fmla="*/ 331554 w 391677"/>
              <a:gd name="connsiteY23" fmla="*/ 381362 h 391677"/>
              <a:gd name="connsiteX24" fmla="*/ 224474 w 391677"/>
              <a:gd name="connsiteY24" fmla="*/ 381361 h 391677"/>
              <a:gd name="connsiteX25" fmla="*/ 214159 w 391677"/>
              <a:gd name="connsiteY25" fmla="*/ 356457 h 391677"/>
              <a:gd name="connsiteX26" fmla="*/ 249378 w 391677"/>
              <a:gd name="connsiteY26" fmla="*/ 321238 h 391677"/>
              <a:gd name="connsiteX27" fmla="*/ 284597 w 391677"/>
              <a:gd name="connsiteY27" fmla="*/ 356457 h 391677"/>
              <a:gd name="connsiteX28" fmla="*/ 249378 w 391677"/>
              <a:gd name="connsiteY28" fmla="*/ 391676 h 391677"/>
              <a:gd name="connsiteX29" fmla="*/ 224474 w 391677"/>
              <a:gd name="connsiteY29" fmla="*/ 381361 h 391677"/>
              <a:gd name="connsiteX30" fmla="*/ 117395 w 391677"/>
              <a:gd name="connsiteY30" fmla="*/ 381360 h 391677"/>
              <a:gd name="connsiteX31" fmla="*/ 107080 w 391677"/>
              <a:gd name="connsiteY31" fmla="*/ 356456 h 391677"/>
              <a:gd name="connsiteX32" fmla="*/ 142299 w 391677"/>
              <a:gd name="connsiteY32" fmla="*/ 321237 h 391677"/>
              <a:gd name="connsiteX33" fmla="*/ 177518 w 391677"/>
              <a:gd name="connsiteY33" fmla="*/ 356456 h 391677"/>
              <a:gd name="connsiteX34" fmla="*/ 142299 w 391677"/>
              <a:gd name="connsiteY34" fmla="*/ 391675 h 391677"/>
              <a:gd name="connsiteX35" fmla="*/ 117395 w 391677"/>
              <a:gd name="connsiteY35" fmla="*/ 381360 h 391677"/>
              <a:gd name="connsiteX36" fmla="*/ 10316 w 391677"/>
              <a:gd name="connsiteY36" fmla="*/ 381361 h 391677"/>
              <a:gd name="connsiteX37" fmla="*/ 0 w 391677"/>
              <a:gd name="connsiteY37" fmla="*/ 356457 h 391677"/>
              <a:gd name="connsiteX38" fmla="*/ 35219 w 391677"/>
              <a:gd name="connsiteY38" fmla="*/ 321238 h 391677"/>
              <a:gd name="connsiteX39" fmla="*/ 70438 w 391677"/>
              <a:gd name="connsiteY39" fmla="*/ 356457 h 391677"/>
              <a:gd name="connsiteX40" fmla="*/ 35219 w 391677"/>
              <a:gd name="connsiteY40" fmla="*/ 391676 h 391677"/>
              <a:gd name="connsiteX41" fmla="*/ 10316 w 391677"/>
              <a:gd name="connsiteY41" fmla="*/ 381361 h 39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91677" h="391677">
                <a:moveTo>
                  <a:pt x="331554" y="60123"/>
                </a:moveTo>
                <a:cubicBezTo>
                  <a:pt x="325181" y="53750"/>
                  <a:pt x="321239" y="44945"/>
                  <a:pt x="321239" y="35219"/>
                </a:cubicBezTo>
                <a:cubicBezTo>
                  <a:pt x="321239" y="15768"/>
                  <a:pt x="337007" y="0"/>
                  <a:pt x="356458" y="0"/>
                </a:cubicBezTo>
                <a:cubicBezTo>
                  <a:pt x="375909" y="0"/>
                  <a:pt x="391677" y="15768"/>
                  <a:pt x="391677" y="35219"/>
                </a:cubicBezTo>
                <a:cubicBezTo>
                  <a:pt x="391677" y="54670"/>
                  <a:pt x="375909" y="70438"/>
                  <a:pt x="356458" y="70438"/>
                </a:cubicBezTo>
                <a:cubicBezTo>
                  <a:pt x="346732" y="70438"/>
                  <a:pt x="337928" y="66496"/>
                  <a:pt x="331554" y="60123"/>
                </a:cubicBezTo>
                <a:close/>
                <a:moveTo>
                  <a:pt x="331554" y="167202"/>
                </a:moveTo>
                <a:cubicBezTo>
                  <a:pt x="325180" y="160829"/>
                  <a:pt x="321238" y="152024"/>
                  <a:pt x="321238" y="142299"/>
                </a:cubicBezTo>
                <a:cubicBezTo>
                  <a:pt x="321238" y="122848"/>
                  <a:pt x="337006" y="107080"/>
                  <a:pt x="356457" y="107080"/>
                </a:cubicBezTo>
                <a:cubicBezTo>
                  <a:pt x="375908" y="107080"/>
                  <a:pt x="391676" y="122848"/>
                  <a:pt x="391676" y="142299"/>
                </a:cubicBezTo>
                <a:cubicBezTo>
                  <a:pt x="391676" y="161750"/>
                  <a:pt x="375908" y="177518"/>
                  <a:pt x="356457" y="177518"/>
                </a:cubicBezTo>
                <a:cubicBezTo>
                  <a:pt x="346732" y="177518"/>
                  <a:pt x="337927" y="173576"/>
                  <a:pt x="331554" y="167202"/>
                </a:cubicBezTo>
                <a:close/>
                <a:moveTo>
                  <a:pt x="331554" y="274282"/>
                </a:moveTo>
                <a:cubicBezTo>
                  <a:pt x="325181" y="267908"/>
                  <a:pt x="321239" y="259103"/>
                  <a:pt x="321239" y="249378"/>
                </a:cubicBezTo>
                <a:cubicBezTo>
                  <a:pt x="321239" y="229927"/>
                  <a:pt x="337007" y="214159"/>
                  <a:pt x="356458" y="214159"/>
                </a:cubicBezTo>
                <a:cubicBezTo>
                  <a:pt x="375909" y="214159"/>
                  <a:pt x="391677" y="229927"/>
                  <a:pt x="391677" y="249378"/>
                </a:cubicBezTo>
                <a:cubicBezTo>
                  <a:pt x="391677" y="268829"/>
                  <a:pt x="375909" y="284597"/>
                  <a:pt x="356458" y="284597"/>
                </a:cubicBezTo>
                <a:cubicBezTo>
                  <a:pt x="346732" y="284597"/>
                  <a:pt x="337928" y="280655"/>
                  <a:pt x="331554" y="274282"/>
                </a:cubicBezTo>
                <a:close/>
                <a:moveTo>
                  <a:pt x="331554" y="381362"/>
                </a:moveTo>
                <a:cubicBezTo>
                  <a:pt x="325181" y="374988"/>
                  <a:pt x="321239" y="366183"/>
                  <a:pt x="321239" y="356458"/>
                </a:cubicBezTo>
                <a:cubicBezTo>
                  <a:pt x="321239" y="337007"/>
                  <a:pt x="337007" y="321239"/>
                  <a:pt x="356458" y="321239"/>
                </a:cubicBezTo>
                <a:cubicBezTo>
                  <a:pt x="375909" y="321239"/>
                  <a:pt x="391677" y="337007"/>
                  <a:pt x="391677" y="356458"/>
                </a:cubicBezTo>
                <a:cubicBezTo>
                  <a:pt x="391677" y="375909"/>
                  <a:pt x="375909" y="391677"/>
                  <a:pt x="356458" y="391677"/>
                </a:cubicBezTo>
                <a:cubicBezTo>
                  <a:pt x="346732" y="391677"/>
                  <a:pt x="337928" y="387735"/>
                  <a:pt x="331554" y="381362"/>
                </a:cubicBezTo>
                <a:close/>
                <a:moveTo>
                  <a:pt x="224474" y="381361"/>
                </a:moveTo>
                <a:cubicBezTo>
                  <a:pt x="218101" y="374987"/>
                  <a:pt x="214159" y="366182"/>
                  <a:pt x="214159" y="356457"/>
                </a:cubicBezTo>
                <a:cubicBezTo>
                  <a:pt x="214159" y="337006"/>
                  <a:pt x="229927" y="321238"/>
                  <a:pt x="249378" y="321238"/>
                </a:cubicBezTo>
                <a:cubicBezTo>
                  <a:pt x="268829" y="321238"/>
                  <a:pt x="284597" y="337006"/>
                  <a:pt x="284597" y="356457"/>
                </a:cubicBezTo>
                <a:cubicBezTo>
                  <a:pt x="284597" y="375908"/>
                  <a:pt x="268829" y="391676"/>
                  <a:pt x="249378" y="391676"/>
                </a:cubicBezTo>
                <a:cubicBezTo>
                  <a:pt x="239652" y="391676"/>
                  <a:pt x="230848" y="387734"/>
                  <a:pt x="224474" y="381361"/>
                </a:cubicBezTo>
                <a:close/>
                <a:moveTo>
                  <a:pt x="117395" y="381360"/>
                </a:moveTo>
                <a:cubicBezTo>
                  <a:pt x="111022" y="374987"/>
                  <a:pt x="107080" y="366182"/>
                  <a:pt x="107080" y="356456"/>
                </a:cubicBezTo>
                <a:cubicBezTo>
                  <a:pt x="107080" y="337005"/>
                  <a:pt x="122848" y="321237"/>
                  <a:pt x="142299" y="321237"/>
                </a:cubicBezTo>
                <a:cubicBezTo>
                  <a:pt x="161750" y="321237"/>
                  <a:pt x="177518" y="337005"/>
                  <a:pt x="177518" y="356456"/>
                </a:cubicBezTo>
                <a:cubicBezTo>
                  <a:pt x="177518" y="375907"/>
                  <a:pt x="161750" y="391675"/>
                  <a:pt x="142299" y="391675"/>
                </a:cubicBezTo>
                <a:cubicBezTo>
                  <a:pt x="132573" y="391675"/>
                  <a:pt x="123768" y="387733"/>
                  <a:pt x="117395" y="381360"/>
                </a:cubicBezTo>
                <a:close/>
                <a:moveTo>
                  <a:pt x="10316" y="381361"/>
                </a:moveTo>
                <a:cubicBezTo>
                  <a:pt x="3942" y="374987"/>
                  <a:pt x="0" y="366182"/>
                  <a:pt x="0" y="356457"/>
                </a:cubicBezTo>
                <a:cubicBezTo>
                  <a:pt x="0" y="337006"/>
                  <a:pt x="15768" y="321238"/>
                  <a:pt x="35219" y="321238"/>
                </a:cubicBezTo>
                <a:cubicBezTo>
                  <a:pt x="54670" y="321238"/>
                  <a:pt x="70438" y="337006"/>
                  <a:pt x="70438" y="356457"/>
                </a:cubicBezTo>
                <a:cubicBezTo>
                  <a:pt x="70438" y="375908"/>
                  <a:pt x="54670" y="391676"/>
                  <a:pt x="35219" y="391676"/>
                </a:cubicBezTo>
                <a:cubicBezTo>
                  <a:pt x="25494" y="391676"/>
                  <a:pt x="16689" y="387734"/>
                  <a:pt x="10316" y="381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2"/>
          <p:cNvSpPr txBox="1"/>
          <p:nvPr/>
        </p:nvSpPr>
        <p:spPr>
          <a:xfrm>
            <a:off x="1343472" y="2598004"/>
            <a:ext cx="2829538" cy="153888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0" b="1">
                <a:ln w="12700">
                  <a:gradFill flip="none" rotWithShape="1">
                    <a:gsLst>
                      <a:gs pos="20000">
                        <a:schemeClr val="bg1">
                          <a:alpha val="0"/>
                        </a:schemeClr>
                      </a:gs>
                      <a:gs pos="80000">
                        <a:schemeClr val="bg1"/>
                      </a:gs>
                    </a:gsLst>
                    <a:lin ang="8100000" scaled="1"/>
                    <a:tileRect/>
                  </a:gra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38100" dist="25400" dir="18900000">
                    <a:prstClr val="black">
                      <a:alpha val="50000"/>
                    </a:prstClr>
                  </a:innerShdw>
                </a:effectLst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6000" dirty="0">
                <a:ln w="12700">
                  <a:noFill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/>
              </a:rPr>
              <a:t>目录</a:t>
            </a:r>
            <a:r>
              <a:rPr lang="en-US" altLang="zh-CN" sz="4000" dirty="0">
                <a:ln w="12700">
                  <a:noFill/>
                </a:ln>
                <a:solidFill>
                  <a:schemeClr val="accent3"/>
                </a:solidFill>
                <a:effectLst/>
              </a:rPr>
              <a:t>C</a:t>
            </a:r>
            <a:r>
              <a:rPr lang="en-US" altLang="zh-CN" sz="4000" dirty="0">
                <a:ln w="12700">
                  <a:noFill/>
                </a:ln>
                <a:solidFill>
                  <a:schemeClr val="accent1"/>
                </a:solidFill>
                <a:effectLst/>
              </a:rPr>
              <a:t>O</a:t>
            </a:r>
            <a:r>
              <a:rPr lang="en-US" altLang="zh-CN" sz="4000" dirty="0">
                <a:ln w="12700">
                  <a:noFill/>
                </a:ln>
                <a:solidFill>
                  <a:schemeClr val="accent4"/>
                </a:solidFill>
                <a:effectLst/>
              </a:rPr>
              <a:t>N</a:t>
            </a:r>
            <a:r>
              <a:rPr lang="en-US" altLang="zh-CN" sz="4000" dirty="0">
                <a:ln w="12700">
                  <a:noFill/>
                </a:ln>
                <a:solidFill>
                  <a:schemeClr val="accent2"/>
                </a:solidFill>
                <a:effectLst/>
              </a:rPr>
              <a:t>T</a:t>
            </a:r>
            <a:r>
              <a:rPr lang="en-US" altLang="zh-CN" sz="4000" dirty="0">
                <a:ln w="12700">
                  <a:noFill/>
                </a:ln>
                <a:solidFill>
                  <a:schemeClr val="accent6"/>
                </a:solidFill>
                <a:effectLst/>
              </a:rPr>
              <a:t>E</a:t>
            </a:r>
            <a:r>
              <a:rPr lang="en-US" altLang="zh-CN" sz="4000" dirty="0">
                <a:ln w="12700">
                  <a:noFill/>
                </a:ln>
                <a:solidFill>
                  <a:schemeClr val="accent3"/>
                </a:solidFill>
                <a:effectLst/>
              </a:rPr>
              <a:t>N</a:t>
            </a:r>
            <a:r>
              <a:rPr lang="en-US" altLang="zh-CN" sz="4000" dirty="0">
                <a:ln w="12700">
                  <a:noFill/>
                </a:ln>
                <a:solidFill>
                  <a:schemeClr val="accent5"/>
                </a:solidFill>
                <a:effectLst/>
              </a:rPr>
              <a:t>T</a:t>
            </a:r>
            <a:r>
              <a:rPr lang="en-US" altLang="zh-CN" sz="4000" dirty="0">
                <a:ln w="12700">
                  <a:noFill/>
                </a:ln>
                <a:solidFill>
                  <a:schemeClr val="accent4"/>
                </a:solidFill>
                <a:effectLst/>
              </a:rPr>
              <a:t>S</a:t>
            </a:r>
            <a:endParaRPr lang="zh-CN" altLang="en-US" sz="4000" dirty="0">
              <a:ln w="12700"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92144" y="170080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班级情况概述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92144" y="278092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日常教学安排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92145" y="494116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家校联结互动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92144" y="386104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班级文体活动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12024" y="1571600"/>
            <a:ext cx="720080" cy="720080"/>
            <a:chOff x="6312024" y="1571600"/>
            <a:chExt cx="720080" cy="720080"/>
          </a:xfrm>
        </p:grpSpPr>
        <p:sp>
          <p:nvSpPr>
            <p:cNvPr id="2" name="同心圆 1"/>
            <p:cNvSpPr/>
            <p:nvPr/>
          </p:nvSpPr>
          <p:spPr>
            <a:xfrm>
              <a:off x="6312024" y="1571600"/>
              <a:ext cx="720080" cy="720080"/>
            </a:xfrm>
            <a:prstGeom prst="donut">
              <a:avLst>
                <a:gd name="adj" fmla="val 1680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531641" y="1639253"/>
              <a:ext cx="280847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1</a:t>
              </a:r>
              <a:endParaRPr lang="zh-CN" altLang="en-US" sz="3200" b="1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12024" y="2651720"/>
            <a:ext cx="720080" cy="720080"/>
            <a:chOff x="6312024" y="2651720"/>
            <a:chExt cx="720080" cy="720080"/>
          </a:xfrm>
        </p:grpSpPr>
        <p:sp>
          <p:nvSpPr>
            <p:cNvPr id="9" name="同心圆 8"/>
            <p:cNvSpPr/>
            <p:nvPr/>
          </p:nvSpPr>
          <p:spPr>
            <a:xfrm>
              <a:off x="6312024" y="2651720"/>
              <a:ext cx="720080" cy="720080"/>
            </a:xfrm>
            <a:prstGeom prst="donut">
              <a:avLst>
                <a:gd name="adj" fmla="val 168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489162" y="2719373"/>
              <a:ext cx="365806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accent2"/>
                  </a:solidFill>
                  <a:latin typeface="Agency FB" panose="020B0503020202020204" pitchFamily="34" charset="0"/>
                </a:rPr>
                <a:t>2</a:t>
              </a:r>
              <a:endParaRPr lang="zh-CN" altLang="en-US" sz="3200" b="1" dirty="0">
                <a:solidFill>
                  <a:schemeClr val="accent2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12024" y="3731840"/>
            <a:ext cx="720080" cy="720080"/>
            <a:chOff x="6312024" y="3731840"/>
            <a:chExt cx="720080" cy="720080"/>
          </a:xfrm>
        </p:grpSpPr>
        <p:sp>
          <p:nvSpPr>
            <p:cNvPr id="11" name="同心圆 10"/>
            <p:cNvSpPr/>
            <p:nvPr/>
          </p:nvSpPr>
          <p:spPr>
            <a:xfrm>
              <a:off x="6312024" y="3731840"/>
              <a:ext cx="720080" cy="720080"/>
            </a:xfrm>
            <a:prstGeom prst="donut">
              <a:avLst>
                <a:gd name="adj" fmla="val 168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85155" y="3799493"/>
              <a:ext cx="373820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accent3"/>
                  </a:solidFill>
                  <a:latin typeface="Agency FB" panose="020B0503020202020204" pitchFamily="34" charset="0"/>
                </a:rPr>
                <a:t>3</a:t>
              </a:r>
              <a:endParaRPr lang="zh-CN" altLang="en-US" sz="3200" b="1" dirty="0">
                <a:solidFill>
                  <a:schemeClr val="accent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12024" y="4811960"/>
            <a:ext cx="720080" cy="720080"/>
            <a:chOff x="6312024" y="4811960"/>
            <a:chExt cx="720080" cy="720080"/>
          </a:xfrm>
        </p:grpSpPr>
        <p:sp>
          <p:nvSpPr>
            <p:cNvPr id="12" name="同心圆 11"/>
            <p:cNvSpPr/>
            <p:nvPr/>
          </p:nvSpPr>
          <p:spPr>
            <a:xfrm>
              <a:off x="6312024" y="4811960"/>
              <a:ext cx="720080" cy="720080"/>
            </a:xfrm>
            <a:prstGeom prst="donut">
              <a:avLst>
                <a:gd name="adj" fmla="val 168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85955" y="4879613"/>
              <a:ext cx="372218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accent4"/>
                  </a:solidFill>
                  <a:latin typeface="Agency FB" panose="020B0503020202020204" pitchFamily="34" charset="0"/>
                </a:rPr>
                <a:t>4</a:t>
              </a:r>
              <a:endParaRPr lang="zh-CN" altLang="en-US" sz="3200" b="1" dirty="0">
                <a:solidFill>
                  <a:schemeClr val="accent4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49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49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49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49"/>
                            </p:stCondLst>
                            <p:childTnLst>
                              <p:par>
                                <p:cTn id="4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49"/>
                            </p:stCondLst>
                            <p:childTnLst>
                              <p:par>
                                <p:cTn id="5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 rot="21309017">
            <a:off x="1046069" y="2893016"/>
            <a:ext cx="4697731" cy="302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5"/>
          <p:cNvSpPr txBox="1"/>
          <p:nvPr/>
        </p:nvSpPr>
        <p:spPr>
          <a:xfrm>
            <a:off x="983433" y="1535965"/>
            <a:ext cx="10225134" cy="840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，在此录入您的综合描述说明。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7220460" y="2632923"/>
            <a:ext cx="4060115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 anchor="t"/>
          <a:lstStyle/>
          <a:p>
            <a:r>
              <a:rPr lang="zh-CN" altLang="en-US" sz="2200" cap="all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点击输入标题</a:t>
            </a:r>
            <a:endParaRPr lang="en-US" altLang="zh-CN" sz="2200" cap="all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7220460" y="3048978"/>
            <a:ext cx="4060115" cy="589768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右键点击图片选择设置图片格式可直接替换图片。您可以点击文字框输入您的描述说明。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7220460" y="3941151"/>
            <a:ext cx="4060115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 anchor="t"/>
          <a:lstStyle/>
          <a:p>
            <a:r>
              <a:rPr lang="zh-CN" altLang="en-US" sz="2200" cap="all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点击输入标题</a:t>
            </a:r>
            <a:endParaRPr lang="en-US" altLang="zh-CN" sz="2200" cap="all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220460" y="5303497"/>
            <a:ext cx="4060115" cy="410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 anchor="t"/>
          <a:lstStyle/>
          <a:p>
            <a:r>
              <a:rPr lang="zh-CN" altLang="en-US" sz="2200" cap="all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点击添加标题</a:t>
            </a:r>
            <a:endParaRPr lang="en-US" altLang="zh-CN" sz="2200" cap="all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7220460" y="4384265"/>
            <a:ext cx="4060115" cy="589768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右键点击图片选择设置图片格式可直接替换图片。您可以点击文字框输入您的描述说明。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7220460" y="5719552"/>
            <a:ext cx="4060115" cy="589768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右键点击图片选择设置图片格式可直接替换图片。您可以点击文字框输入您的描述说明。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173604" y="2803548"/>
            <a:ext cx="643595" cy="644443"/>
            <a:chOff x="7467585" y="2724895"/>
            <a:chExt cx="461172" cy="461778"/>
          </a:xfrm>
          <a:solidFill>
            <a:srgbClr val="21412C"/>
          </a:solidFill>
        </p:grpSpPr>
        <p:sp>
          <p:nvSpPr>
            <p:cNvPr id="33" name="椭圆 32"/>
            <p:cNvSpPr/>
            <p:nvPr/>
          </p:nvSpPr>
          <p:spPr>
            <a:xfrm>
              <a:off x="7467585" y="2724895"/>
              <a:ext cx="461172" cy="461778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Freeform 5"/>
            <p:cNvSpPr/>
            <p:nvPr/>
          </p:nvSpPr>
          <p:spPr bwMode="auto">
            <a:xfrm>
              <a:off x="7592523" y="2813596"/>
              <a:ext cx="227768" cy="251986"/>
            </a:xfrm>
            <a:custGeom>
              <a:avLst/>
              <a:gdLst>
                <a:gd name="T0" fmla="*/ 245 w 248"/>
                <a:gd name="T1" fmla="*/ 16 h 274"/>
                <a:gd name="T2" fmla="*/ 230 w 248"/>
                <a:gd name="T3" fmla="*/ 20 h 274"/>
                <a:gd name="T4" fmla="*/ 227 w 248"/>
                <a:gd name="T5" fmla="*/ 18 h 274"/>
                <a:gd name="T6" fmla="*/ 228 w 248"/>
                <a:gd name="T7" fmla="*/ 3 h 274"/>
                <a:gd name="T8" fmla="*/ 225 w 248"/>
                <a:gd name="T9" fmla="*/ 1 h 274"/>
                <a:gd name="T10" fmla="*/ 198 w 248"/>
                <a:gd name="T11" fmla="*/ 34 h 274"/>
                <a:gd name="T12" fmla="*/ 197 w 248"/>
                <a:gd name="T13" fmla="*/ 47 h 274"/>
                <a:gd name="T14" fmla="*/ 188 w 248"/>
                <a:gd name="T15" fmla="*/ 57 h 274"/>
                <a:gd name="T16" fmla="*/ 119 w 248"/>
                <a:gd name="T17" fmla="*/ 35 h 274"/>
                <a:gd name="T18" fmla="*/ 0 w 248"/>
                <a:gd name="T19" fmla="*/ 154 h 274"/>
                <a:gd name="T20" fmla="*/ 119 w 248"/>
                <a:gd name="T21" fmla="*/ 274 h 274"/>
                <a:gd name="T22" fmla="*/ 239 w 248"/>
                <a:gd name="T23" fmla="*/ 154 h 274"/>
                <a:gd name="T24" fmla="*/ 204 w 248"/>
                <a:gd name="T25" fmla="*/ 70 h 274"/>
                <a:gd name="T26" fmla="*/ 182 w 248"/>
                <a:gd name="T27" fmla="*/ 96 h 274"/>
                <a:gd name="T28" fmla="*/ 205 w 248"/>
                <a:gd name="T29" fmla="*/ 154 h 274"/>
                <a:gd name="T30" fmla="*/ 180 w 248"/>
                <a:gd name="T31" fmla="*/ 215 h 274"/>
                <a:gd name="T32" fmla="*/ 119 w 248"/>
                <a:gd name="T33" fmla="*/ 240 h 274"/>
                <a:gd name="T34" fmla="*/ 58 w 248"/>
                <a:gd name="T35" fmla="*/ 215 h 274"/>
                <a:gd name="T36" fmla="*/ 33 w 248"/>
                <a:gd name="T37" fmla="*/ 154 h 274"/>
                <a:gd name="T38" fmla="*/ 58 w 248"/>
                <a:gd name="T39" fmla="*/ 93 h 274"/>
                <a:gd name="T40" fmla="*/ 119 w 248"/>
                <a:gd name="T41" fmla="*/ 68 h 274"/>
                <a:gd name="T42" fmla="*/ 167 w 248"/>
                <a:gd name="T43" fmla="*/ 83 h 274"/>
                <a:gd name="T44" fmla="*/ 150 w 248"/>
                <a:gd name="T45" fmla="*/ 104 h 274"/>
                <a:gd name="T46" fmla="*/ 119 w 248"/>
                <a:gd name="T47" fmla="*/ 95 h 274"/>
                <a:gd name="T48" fmla="*/ 60 w 248"/>
                <a:gd name="T49" fmla="*/ 154 h 274"/>
                <a:gd name="T50" fmla="*/ 119 w 248"/>
                <a:gd name="T51" fmla="*/ 213 h 274"/>
                <a:gd name="T52" fmla="*/ 178 w 248"/>
                <a:gd name="T53" fmla="*/ 154 h 274"/>
                <a:gd name="T54" fmla="*/ 165 w 248"/>
                <a:gd name="T55" fmla="*/ 117 h 274"/>
                <a:gd name="T56" fmla="*/ 143 w 248"/>
                <a:gd name="T57" fmla="*/ 144 h 274"/>
                <a:gd name="T58" fmla="*/ 145 w 248"/>
                <a:gd name="T59" fmla="*/ 154 h 274"/>
                <a:gd name="T60" fmla="*/ 119 w 248"/>
                <a:gd name="T61" fmla="*/ 180 h 274"/>
                <a:gd name="T62" fmla="*/ 93 w 248"/>
                <a:gd name="T63" fmla="*/ 154 h 274"/>
                <a:gd name="T64" fmla="*/ 119 w 248"/>
                <a:gd name="T65" fmla="*/ 128 h 274"/>
                <a:gd name="T66" fmla="*/ 129 w 248"/>
                <a:gd name="T67" fmla="*/ 130 h 274"/>
                <a:gd name="T68" fmla="*/ 114 w 248"/>
                <a:gd name="T69" fmla="*/ 148 h 274"/>
                <a:gd name="T70" fmla="*/ 115 w 248"/>
                <a:gd name="T71" fmla="*/ 157 h 274"/>
                <a:gd name="T72" fmla="*/ 116 w 248"/>
                <a:gd name="T73" fmla="*/ 158 h 274"/>
                <a:gd name="T74" fmla="*/ 120 w 248"/>
                <a:gd name="T75" fmla="*/ 159 h 274"/>
                <a:gd name="T76" fmla="*/ 125 w 248"/>
                <a:gd name="T77" fmla="*/ 156 h 274"/>
                <a:gd name="T78" fmla="*/ 139 w 248"/>
                <a:gd name="T79" fmla="*/ 138 h 274"/>
                <a:gd name="T80" fmla="*/ 161 w 248"/>
                <a:gd name="T81" fmla="*/ 112 h 274"/>
                <a:gd name="T82" fmla="*/ 178 w 248"/>
                <a:gd name="T83" fmla="*/ 91 h 274"/>
                <a:gd name="T84" fmla="*/ 199 w 248"/>
                <a:gd name="T85" fmla="*/ 65 h 274"/>
                <a:gd name="T86" fmla="*/ 207 w 248"/>
                <a:gd name="T87" fmla="*/ 56 h 274"/>
                <a:gd name="T88" fmla="*/ 216 w 248"/>
                <a:gd name="T89" fmla="*/ 55 h 274"/>
                <a:gd name="T90" fmla="*/ 220 w 248"/>
                <a:gd name="T91" fmla="*/ 52 h 274"/>
                <a:gd name="T92" fmla="*/ 246 w 248"/>
                <a:gd name="T93" fmla="*/ 19 h 274"/>
                <a:gd name="T94" fmla="*/ 245 w 248"/>
                <a:gd name="T95" fmla="*/ 1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274">
                  <a:moveTo>
                    <a:pt x="245" y="16"/>
                  </a:moveTo>
                  <a:cubicBezTo>
                    <a:pt x="230" y="20"/>
                    <a:pt x="230" y="20"/>
                    <a:pt x="230" y="20"/>
                  </a:cubicBezTo>
                  <a:cubicBezTo>
                    <a:pt x="228" y="20"/>
                    <a:pt x="227" y="19"/>
                    <a:pt x="227" y="18"/>
                  </a:cubicBezTo>
                  <a:cubicBezTo>
                    <a:pt x="228" y="3"/>
                    <a:pt x="228" y="3"/>
                    <a:pt x="228" y="3"/>
                  </a:cubicBezTo>
                  <a:cubicBezTo>
                    <a:pt x="228" y="1"/>
                    <a:pt x="226" y="0"/>
                    <a:pt x="225" y="1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5" y="38"/>
                    <a:pt x="195" y="43"/>
                    <a:pt x="197" y="47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69" y="43"/>
                    <a:pt x="145" y="35"/>
                    <a:pt x="119" y="35"/>
                  </a:cubicBezTo>
                  <a:cubicBezTo>
                    <a:pt x="53" y="35"/>
                    <a:pt x="0" y="88"/>
                    <a:pt x="0" y="154"/>
                  </a:cubicBezTo>
                  <a:cubicBezTo>
                    <a:pt x="0" y="220"/>
                    <a:pt x="53" y="274"/>
                    <a:pt x="119" y="274"/>
                  </a:cubicBezTo>
                  <a:cubicBezTo>
                    <a:pt x="185" y="274"/>
                    <a:pt x="239" y="220"/>
                    <a:pt x="239" y="154"/>
                  </a:cubicBezTo>
                  <a:cubicBezTo>
                    <a:pt x="239" y="121"/>
                    <a:pt x="225" y="92"/>
                    <a:pt x="204" y="70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97" y="112"/>
                    <a:pt x="205" y="132"/>
                    <a:pt x="205" y="154"/>
                  </a:cubicBezTo>
                  <a:cubicBezTo>
                    <a:pt x="205" y="177"/>
                    <a:pt x="196" y="199"/>
                    <a:pt x="180" y="215"/>
                  </a:cubicBezTo>
                  <a:cubicBezTo>
                    <a:pt x="164" y="231"/>
                    <a:pt x="142" y="240"/>
                    <a:pt x="119" y="240"/>
                  </a:cubicBezTo>
                  <a:cubicBezTo>
                    <a:pt x="96" y="240"/>
                    <a:pt x="74" y="231"/>
                    <a:pt x="58" y="215"/>
                  </a:cubicBezTo>
                  <a:cubicBezTo>
                    <a:pt x="42" y="199"/>
                    <a:pt x="33" y="177"/>
                    <a:pt x="33" y="154"/>
                  </a:cubicBezTo>
                  <a:cubicBezTo>
                    <a:pt x="33" y="131"/>
                    <a:pt x="42" y="110"/>
                    <a:pt x="58" y="93"/>
                  </a:cubicBezTo>
                  <a:cubicBezTo>
                    <a:pt x="74" y="77"/>
                    <a:pt x="96" y="68"/>
                    <a:pt x="119" y="68"/>
                  </a:cubicBezTo>
                  <a:cubicBezTo>
                    <a:pt x="137" y="68"/>
                    <a:pt x="153" y="73"/>
                    <a:pt x="167" y="83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1" y="98"/>
                    <a:pt x="130" y="95"/>
                    <a:pt x="119" y="95"/>
                  </a:cubicBezTo>
                  <a:cubicBezTo>
                    <a:pt x="86" y="95"/>
                    <a:pt x="60" y="122"/>
                    <a:pt x="60" y="154"/>
                  </a:cubicBezTo>
                  <a:cubicBezTo>
                    <a:pt x="60" y="187"/>
                    <a:pt x="86" y="213"/>
                    <a:pt x="119" y="213"/>
                  </a:cubicBezTo>
                  <a:cubicBezTo>
                    <a:pt x="152" y="213"/>
                    <a:pt x="178" y="187"/>
                    <a:pt x="178" y="154"/>
                  </a:cubicBezTo>
                  <a:cubicBezTo>
                    <a:pt x="178" y="140"/>
                    <a:pt x="173" y="127"/>
                    <a:pt x="165" y="11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7"/>
                    <a:pt x="145" y="151"/>
                    <a:pt x="145" y="154"/>
                  </a:cubicBezTo>
                  <a:cubicBezTo>
                    <a:pt x="145" y="169"/>
                    <a:pt x="133" y="180"/>
                    <a:pt x="119" y="180"/>
                  </a:cubicBezTo>
                  <a:cubicBezTo>
                    <a:pt x="105" y="180"/>
                    <a:pt x="93" y="169"/>
                    <a:pt x="93" y="154"/>
                  </a:cubicBezTo>
                  <a:cubicBezTo>
                    <a:pt x="93" y="140"/>
                    <a:pt x="105" y="128"/>
                    <a:pt x="119" y="128"/>
                  </a:cubicBezTo>
                  <a:cubicBezTo>
                    <a:pt x="122" y="128"/>
                    <a:pt x="126" y="129"/>
                    <a:pt x="129" y="130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2" y="151"/>
                    <a:pt x="112" y="155"/>
                    <a:pt x="115" y="157"/>
                  </a:cubicBezTo>
                  <a:cubicBezTo>
                    <a:pt x="116" y="157"/>
                    <a:pt x="116" y="158"/>
                    <a:pt x="116" y="158"/>
                  </a:cubicBezTo>
                  <a:cubicBezTo>
                    <a:pt x="117" y="158"/>
                    <a:pt x="118" y="159"/>
                    <a:pt x="120" y="159"/>
                  </a:cubicBezTo>
                  <a:cubicBezTo>
                    <a:pt x="122" y="159"/>
                    <a:pt x="124" y="158"/>
                    <a:pt x="125" y="156"/>
                  </a:cubicBezTo>
                  <a:cubicBezTo>
                    <a:pt x="139" y="138"/>
                    <a:pt x="139" y="138"/>
                    <a:pt x="139" y="138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10" y="56"/>
                    <a:pt x="213" y="56"/>
                    <a:pt x="216" y="55"/>
                  </a:cubicBezTo>
                  <a:cubicBezTo>
                    <a:pt x="218" y="54"/>
                    <a:pt x="219" y="53"/>
                    <a:pt x="220" y="52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8" y="18"/>
                    <a:pt x="246" y="16"/>
                    <a:pt x="245" y="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70956" y="4151587"/>
            <a:ext cx="643595" cy="644443"/>
            <a:chOff x="8062506" y="2724895"/>
            <a:chExt cx="461172" cy="461778"/>
          </a:xfrm>
          <a:solidFill>
            <a:srgbClr val="21412C"/>
          </a:solidFill>
        </p:grpSpPr>
        <p:sp>
          <p:nvSpPr>
            <p:cNvPr id="36" name="椭圆 35"/>
            <p:cNvSpPr/>
            <p:nvPr/>
          </p:nvSpPr>
          <p:spPr>
            <a:xfrm>
              <a:off x="8062506" y="2724895"/>
              <a:ext cx="461172" cy="461778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8166203" y="2857193"/>
              <a:ext cx="276122" cy="205188"/>
            </a:xfrm>
            <a:custGeom>
              <a:avLst/>
              <a:gdLst>
                <a:gd name="T0" fmla="*/ 271 w 336"/>
                <a:gd name="T1" fmla="*/ 48 h 249"/>
                <a:gd name="T2" fmla="*/ 184 w 336"/>
                <a:gd name="T3" fmla="*/ 60 h 249"/>
                <a:gd name="T4" fmla="*/ 129 w 336"/>
                <a:gd name="T5" fmla="*/ 22 h 249"/>
                <a:gd name="T6" fmla="*/ 44 w 336"/>
                <a:gd name="T7" fmla="*/ 22 h 249"/>
                <a:gd name="T8" fmla="*/ 64 w 336"/>
                <a:gd name="T9" fmla="*/ 18 h 249"/>
                <a:gd name="T10" fmla="*/ 147 w 336"/>
                <a:gd name="T11" fmla="*/ 21 h 249"/>
                <a:gd name="T12" fmla="*/ 175 w 336"/>
                <a:gd name="T13" fmla="*/ 39 h 249"/>
                <a:gd name="T14" fmla="*/ 184 w 336"/>
                <a:gd name="T15" fmla="*/ 50 h 249"/>
                <a:gd name="T16" fmla="*/ 205 w 336"/>
                <a:gd name="T17" fmla="*/ 56 h 249"/>
                <a:gd name="T18" fmla="*/ 224 w 336"/>
                <a:gd name="T19" fmla="*/ 52 h 249"/>
                <a:gd name="T20" fmla="*/ 222 w 336"/>
                <a:gd name="T21" fmla="*/ 50 h 249"/>
                <a:gd name="T22" fmla="*/ 186 w 336"/>
                <a:gd name="T23" fmla="*/ 48 h 249"/>
                <a:gd name="T24" fmla="*/ 177 w 336"/>
                <a:gd name="T25" fmla="*/ 38 h 249"/>
                <a:gd name="T26" fmla="*/ 148 w 336"/>
                <a:gd name="T27" fmla="*/ 19 h 249"/>
                <a:gd name="T28" fmla="*/ 64 w 336"/>
                <a:gd name="T29" fmla="*/ 16 h 249"/>
                <a:gd name="T30" fmla="*/ 18 w 336"/>
                <a:gd name="T31" fmla="*/ 27 h 249"/>
                <a:gd name="T32" fmla="*/ 16 w 336"/>
                <a:gd name="T33" fmla="*/ 12 h 249"/>
                <a:gd name="T34" fmla="*/ 0 w 336"/>
                <a:gd name="T35" fmla="*/ 0 h 249"/>
                <a:gd name="T36" fmla="*/ 0 w 336"/>
                <a:gd name="T37" fmla="*/ 19 h 249"/>
                <a:gd name="T38" fmla="*/ 10 w 336"/>
                <a:gd name="T39" fmla="*/ 30 h 249"/>
                <a:gd name="T40" fmla="*/ 115 w 336"/>
                <a:gd name="T41" fmla="*/ 249 h 249"/>
                <a:gd name="T42" fmla="*/ 124 w 336"/>
                <a:gd name="T43" fmla="*/ 249 h 249"/>
                <a:gd name="T44" fmla="*/ 39 w 336"/>
                <a:gd name="T45" fmla="*/ 70 h 249"/>
                <a:gd name="T46" fmla="*/ 103 w 336"/>
                <a:gd name="T47" fmla="*/ 182 h 249"/>
                <a:gd name="T48" fmla="*/ 208 w 336"/>
                <a:gd name="T49" fmla="*/ 193 h 249"/>
                <a:gd name="T50" fmla="*/ 336 w 336"/>
                <a:gd name="T51" fmla="*/ 195 h 249"/>
                <a:gd name="T52" fmla="*/ 271 w 336"/>
                <a:gd name="T53" fmla="*/ 48 h 249"/>
                <a:gd name="T54" fmla="*/ 118 w 336"/>
                <a:gd name="T55" fmla="*/ 85 h 249"/>
                <a:gd name="T56" fmla="*/ 104 w 336"/>
                <a:gd name="T57" fmla="*/ 82 h 249"/>
                <a:gd name="T58" fmla="*/ 94 w 336"/>
                <a:gd name="T59" fmla="*/ 92 h 249"/>
                <a:gd name="T60" fmla="*/ 92 w 336"/>
                <a:gd name="T61" fmla="*/ 78 h 249"/>
                <a:gd name="T62" fmla="*/ 79 w 336"/>
                <a:gd name="T63" fmla="*/ 71 h 249"/>
                <a:gd name="T64" fmla="*/ 92 w 336"/>
                <a:gd name="T65" fmla="*/ 65 h 249"/>
                <a:gd name="T66" fmla="*/ 94 w 336"/>
                <a:gd name="T67" fmla="*/ 51 h 249"/>
                <a:gd name="T68" fmla="*/ 104 w 336"/>
                <a:gd name="T69" fmla="*/ 62 h 249"/>
                <a:gd name="T70" fmla="*/ 118 w 336"/>
                <a:gd name="T71" fmla="*/ 59 h 249"/>
                <a:gd name="T72" fmla="*/ 111 w 336"/>
                <a:gd name="T73" fmla="*/ 72 h 249"/>
                <a:gd name="T74" fmla="*/ 118 w 336"/>
                <a:gd name="T75" fmla="*/ 8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" h="249">
                  <a:moveTo>
                    <a:pt x="271" y="48"/>
                  </a:moveTo>
                  <a:cubicBezTo>
                    <a:pt x="241" y="72"/>
                    <a:pt x="203" y="71"/>
                    <a:pt x="184" y="60"/>
                  </a:cubicBezTo>
                  <a:cubicBezTo>
                    <a:pt x="164" y="49"/>
                    <a:pt x="173" y="30"/>
                    <a:pt x="129" y="22"/>
                  </a:cubicBezTo>
                  <a:cubicBezTo>
                    <a:pt x="93" y="16"/>
                    <a:pt x="64" y="19"/>
                    <a:pt x="44" y="22"/>
                  </a:cubicBezTo>
                  <a:cubicBezTo>
                    <a:pt x="50" y="21"/>
                    <a:pt x="58" y="19"/>
                    <a:pt x="64" y="18"/>
                  </a:cubicBezTo>
                  <a:cubicBezTo>
                    <a:pt x="79" y="16"/>
                    <a:pt x="116" y="12"/>
                    <a:pt x="147" y="21"/>
                  </a:cubicBezTo>
                  <a:cubicBezTo>
                    <a:pt x="166" y="27"/>
                    <a:pt x="170" y="33"/>
                    <a:pt x="175" y="39"/>
                  </a:cubicBezTo>
                  <a:cubicBezTo>
                    <a:pt x="177" y="43"/>
                    <a:pt x="180" y="46"/>
                    <a:pt x="184" y="50"/>
                  </a:cubicBezTo>
                  <a:cubicBezTo>
                    <a:pt x="191" y="54"/>
                    <a:pt x="198" y="56"/>
                    <a:pt x="205" y="56"/>
                  </a:cubicBezTo>
                  <a:cubicBezTo>
                    <a:pt x="212" y="56"/>
                    <a:pt x="218" y="54"/>
                    <a:pt x="224" y="52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12" y="55"/>
                    <a:pt x="197" y="56"/>
                    <a:pt x="186" y="48"/>
                  </a:cubicBezTo>
                  <a:cubicBezTo>
                    <a:pt x="181" y="45"/>
                    <a:pt x="179" y="41"/>
                    <a:pt x="177" y="38"/>
                  </a:cubicBezTo>
                  <a:cubicBezTo>
                    <a:pt x="172" y="31"/>
                    <a:pt x="168" y="24"/>
                    <a:pt x="148" y="19"/>
                  </a:cubicBezTo>
                  <a:cubicBezTo>
                    <a:pt x="116" y="10"/>
                    <a:pt x="78" y="14"/>
                    <a:pt x="64" y="16"/>
                  </a:cubicBezTo>
                  <a:cubicBezTo>
                    <a:pt x="47" y="18"/>
                    <a:pt x="25" y="25"/>
                    <a:pt x="18" y="2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5" y="249"/>
                    <a:pt x="115" y="249"/>
                    <a:pt x="115" y="249"/>
                  </a:cubicBezTo>
                  <a:cubicBezTo>
                    <a:pt x="124" y="249"/>
                    <a:pt x="124" y="249"/>
                    <a:pt x="124" y="249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58" y="168"/>
                    <a:pt x="180" y="177"/>
                    <a:pt x="208" y="193"/>
                  </a:cubicBezTo>
                  <a:cubicBezTo>
                    <a:pt x="252" y="220"/>
                    <a:pt x="336" y="195"/>
                    <a:pt x="336" y="195"/>
                  </a:cubicBezTo>
                  <a:lnTo>
                    <a:pt x="271" y="48"/>
                  </a:lnTo>
                  <a:close/>
                  <a:moveTo>
                    <a:pt x="118" y="85"/>
                  </a:moveTo>
                  <a:cubicBezTo>
                    <a:pt x="104" y="82"/>
                    <a:pt x="104" y="82"/>
                    <a:pt x="104" y="8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11" y="72"/>
                    <a:pt x="111" y="72"/>
                    <a:pt x="111" y="72"/>
                  </a:cubicBezTo>
                  <a:lnTo>
                    <a:pt x="118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70956" y="5499625"/>
            <a:ext cx="643595" cy="644443"/>
            <a:chOff x="8657428" y="2724895"/>
            <a:chExt cx="461172" cy="461778"/>
          </a:xfrm>
          <a:solidFill>
            <a:srgbClr val="21412C"/>
          </a:solidFill>
        </p:grpSpPr>
        <p:sp>
          <p:nvSpPr>
            <p:cNvPr id="39" name="椭圆 38"/>
            <p:cNvSpPr/>
            <p:nvPr/>
          </p:nvSpPr>
          <p:spPr>
            <a:xfrm>
              <a:off x="8657428" y="2724895"/>
              <a:ext cx="461172" cy="461778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802770" y="2822588"/>
              <a:ext cx="189536" cy="230268"/>
            </a:xfrm>
            <a:custGeom>
              <a:avLst/>
              <a:gdLst>
                <a:gd name="T0" fmla="*/ 354 w 457"/>
                <a:gd name="T1" fmla="*/ 163 h 553"/>
                <a:gd name="T2" fmla="*/ 359 w 457"/>
                <a:gd name="T3" fmla="*/ 166 h 553"/>
                <a:gd name="T4" fmla="*/ 364 w 457"/>
                <a:gd name="T5" fmla="*/ 169 h 553"/>
                <a:gd name="T6" fmla="*/ 364 w 457"/>
                <a:gd name="T7" fmla="*/ 175 h 553"/>
                <a:gd name="T8" fmla="*/ 358 w 457"/>
                <a:gd name="T9" fmla="*/ 218 h 553"/>
                <a:gd name="T10" fmla="*/ 339 w 457"/>
                <a:gd name="T11" fmla="*/ 240 h 553"/>
                <a:gd name="T12" fmla="*/ 318 w 457"/>
                <a:gd name="T13" fmla="*/ 294 h 553"/>
                <a:gd name="T14" fmla="*/ 273 w 457"/>
                <a:gd name="T15" fmla="*/ 333 h 553"/>
                <a:gd name="T16" fmla="*/ 220 w 457"/>
                <a:gd name="T17" fmla="*/ 337 h 553"/>
                <a:gd name="T18" fmla="*/ 169 w 457"/>
                <a:gd name="T19" fmla="*/ 331 h 553"/>
                <a:gd name="T20" fmla="*/ 129 w 457"/>
                <a:gd name="T21" fmla="*/ 291 h 553"/>
                <a:gd name="T22" fmla="*/ 109 w 457"/>
                <a:gd name="T23" fmla="*/ 241 h 553"/>
                <a:gd name="T24" fmla="*/ 90 w 457"/>
                <a:gd name="T25" fmla="*/ 219 h 553"/>
                <a:gd name="T26" fmla="*/ 84 w 457"/>
                <a:gd name="T27" fmla="*/ 175 h 553"/>
                <a:gd name="T28" fmla="*/ 84 w 457"/>
                <a:gd name="T29" fmla="*/ 169 h 553"/>
                <a:gd name="T30" fmla="*/ 89 w 457"/>
                <a:gd name="T31" fmla="*/ 166 h 553"/>
                <a:gd name="T32" fmla="*/ 92 w 457"/>
                <a:gd name="T33" fmla="*/ 164 h 553"/>
                <a:gd name="T34" fmla="*/ 114 w 457"/>
                <a:gd name="T35" fmla="*/ 41 h 553"/>
                <a:gd name="T36" fmla="*/ 328 w 457"/>
                <a:gd name="T37" fmla="*/ 39 h 553"/>
                <a:gd name="T38" fmla="*/ 354 w 457"/>
                <a:gd name="T39" fmla="*/ 163 h 553"/>
                <a:gd name="T40" fmla="*/ 250 w 457"/>
                <a:gd name="T41" fmla="*/ 361 h 553"/>
                <a:gd name="T42" fmla="*/ 251 w 457"/>
                <a:gd name="T43" fmla="*/ 377 h 553"/>
                <a:gd name="T44" fmla="*/ 241 w 457"/>
                <a:gd name="T45" fmla="*/ 392 h 553"/>
                <a:gd name="T46" fmla="*/ 254 w 457"/>
                <a:gd name="T47" fmla="*/ 477 h 553"/>
                <a:gd name="T48" fmla="*/ 307 w 457"/>
                <a:gd name="T49" fmla="*/ 363 h 553"/>
                <a:gd name="T50" fmla="*/ 388 w 457"/>
                <a:gd name="T51" fmla="*/ 360 h 553"/>
                <a:gd name="T52" fmla="*/ 450 w 457"/>
                <a:gd name="T53" fmla="*/ 553 h 553"/>
                <a:gd name="T54" fmla="*/ 0 w 457"/>
                <a:gd name="T55" fmla="*/ 553 h 553"/>
                <a:gd name="T56" fmla="*/ 64 w 457"/>
                <a:gd name="T57" fmla="*/ 363 h 553"/>
                <a:gd name="T58" fmla="*/ 137 w 457"/>
                <a:gd name="T59" fmla="*/ 364 h 553"/>
                <a:gd name="T60" fmla="*/ 205 w 457"/>
                <a:gd name="T61" fmla="*/ 476 h 553"/>
                <a:gd name="T62" fmla="*/ 218 w 457"/>
                <a:gd name="T63" fmla="*/ 392 h 553"/>
                <a:gd name="T64" fmla="*/ 209 w 457"/>
                <a:gd name="T65" fmla="*/ 377 h 553"/>
                <a:gd name="T66" fmla="*/ 209 w 457"/>
                <a:gd name="T67" fmla="*/ 361 h 553"/>
                <a:gd name="T68" fmla="*/ 250 w 457"/>
                <a:gd name="T69" fmla="*/ 361 h 553"/>
                <a:gd name="T70" fmla="*/ 310 w 457"/>
                <a:gd name="T71" fmla="*/ 139 h 553"/>
                <a:gd name="T72" fmla="*/ 193 w 457"/>
                <a:gd name="T73" fmla="*/ 129 h 553"/>
                <a:gd name="T74" fmla="*/ 139 w 457"/>
                <a:gd name="T75" fmla="*/ 136 h 553"/>
                <a:gd name="T76" fmla="*/ 128 w 457"/>
                <a:gd name="T77" fmla="*/ 171 h 553"/>
                <a:gd name="T78" fmla="*/ 126 w 457"/>
                <a:gd name="T79" fmla="*/ 181 h 553"/>
                <a:gd name="T80" fmla="*/ 115 w 457"/>
                <a:gd name="T81" fmla="*/ 180 h 553"/>
                <a:gd name="T82" fmla="*/ 109 w 457"/>
                <a:gd name="T83" fmla="*/ 181 h 553"/>
                <a:gd name="T84" fmla="*/ 107 w 457"/>
                <a:gd name="T85" fmla="*/ 182 h 553"/>
                <a:gd name="T86" fmla="*/ 111 w 457"/>
                <a:gd name="T87" fmla="*/ 210 h 553"/>
                <a:gd name="T88" fmla="*/ 122 w 457"/>
                <a:gd name="T89" fmla="*/ 222 h 553"/>
                <a:gd name="T90" fmla="*/ 128 w 457"/>
                <a:gd name="T91" fmla="*/ 224 h 553"/>
                <a:gd name="T92" fmla="*/ 130 w 457"/>
                <a:gd name="T93" fmla="*/ 230 h 553"/>
                <a:gd name="T94" fmla="*/ 149 w 457"/>
                <a:gd name="T95" fmla="*/ 280 h 553"/>
                <a:gd name="T96" fmla="*/ 179 w 457"/>
                <a:gd name="T97" fmla="*/ 310 h 553"/>
                <a:gd name="T98" fmla="*/ 220 w 457"/>
                <a:gd name="T99" fmla="*/ 315 h 553"/>
                <a:gd name="T100" fmla="*/ 265 w 457"/>
                <a:gd name="T101" fmla="*/ 312 h 553"/>
                <a:gd name="T102" fmla="*/ 298 w 457"/>
                <a:gd name="T103" fmla="*/ 282 h 553"/>
                <a:gd name="T104" fmla="*/ 318 w 457"/>
                <a:gd name="T105" fmla="*/ 229 h 553"/>
                <a:gd name="T106" fmla="*/ 320 w 457"/>
                <a:gd name="T107" fmla="*/ 224 h 553"/>
                <a:gd name="T108" fmla="*/ 326 w 457"/>
                <a:gd name="T109" fmla="*/ 221 h 553"/>
                <a:gd name="T110" fmla="*/ 336 w 457"/>
                <a:gd name="T111" fmla="*/ 209 h 553"/>
                <a:gd name="T112" fmla="*/ 341 w 457"/>
                <a:gd name="T113" fmla="*/ 182 h 553"/>
                <a:gd name="T114" fmla="*/ 338 w 457"/>
                <a:gd name="T115" fmla="*/ 181 h 553"/>
                <a:gd name="T116" fmla="*/ 333 w 457"/>
                <a:gd name="T117" fmla="*/ 180 h 553"/>
                <a:gd name="T118" fmla="*/ 323 w 457"/>
                <a:gd name="T119" fmla="*/ 181 h 553"/>
                <a:gd name="T120" fmla="*/ 321 w 457"/>
                <a:gd name="T121" fmla="*/ 171 h 553"/>
                <a:gd name="T122" fmla="*/ 310 w 457"/>
                <a:gd name="T123" fmla="*/ 13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7" h="553">
                  <a:moveTo>
                    <a:pt x="354" y="163"/>
                  </a:moveTo>
                  <a:cubicBezTo>
                    <a:pt x="356" y="164"/>
                    <a:pt x="357" y="165"/>
                    <a:pt x="359" y="166"/>
                  </a:cubicBezTo>
                  <a:cubicBezTo>
                    <a:pt x="364" y="169"/>
                    <a:pt x="364" y="169"/>
                    <a:pt x="364" y="169"/>
                  </a:cubicBezTo>
                  <a:cubicBezTo>
                    <a:pt x="364" y="175"/>
                    <a:pt x="364" y="175"/>
                    <a:pt x="364" y="175"/>
                  </a:cubicBezTo>
                  <a:cubicBezTo>
                    <a:pt x="364" y="192"/>
                    <a:pt x="362" y="207"/>
                    <a:pt x="358" y="218"/>
                  </a:cubicBezTo>
                  <a:cubicBezTo>
                    <a:pt x="353" y="228"/>
                    <a:pt x="347" y="236"/>
                    <a:pt x="339" y="240"/>
                  </a:cubicBezTo>
                  <a:cubicBezTo>
                    <a:pt x="334" y="260"/>
                    <a:pt x="327" y="279"/>
                    <a:pt x="318" y="294"/>
                  </a:cubicBezTo>
                  <a:cubicBezTo>
                    <a:pt x="307" y="312"/>
                    <a:pt x="293" y="326"/>
                    <a:pt x="273" y="333"/>
                  </a:cubicBezTo>
                  <a:cubicBezTo>
                    <a:pt x="264" y="336"/>
                    <a:pt x="242" y="338"/>
                    <a:pt x="220" y="337"/>
                  </a:cubicBezTo>
                  <a:cubicBezTo>
                    <a:pt x="199" y="337"/>
                    <a:pt x="177" y="335"/>
                    <a:pt x="169" y="331"/>
                  </a:cubicBezTo>
                  <a:cubicBezTo>
                    <a:pt x="151" y="323"/>
                    <a:pt x="138" y="309"/>
                    <a:pt x="129" y="291"/>
                  </a:cubicBezTo>
                  <a:cubicBezTo>
                    <a:pt x="120" y="277"/>
                    <a:pt x="114" y="259"/>
                    <a:pt x="109" y="241"/>
                  </a:cubicBezTo>
                  <a:cubicBezTo>
                    <a:pt x="101" y="236"/>
                    <a:pt x="95" y="229"/>
                    <a:pt x="90" y="219"/>
                  </a:cubicBezTo>
                  <a:cubicBezTo>
                    <a:pt x="86" y="207"/>
                    <a:pt x="83" y="193"/>
                    <a:pt x="84" y="175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0" y="165"/>
                    <a:pt x="91" y="164"/>
                    <a:pt x="92" y="164"/>
                  </a:cubicBezTo>
                  <a:cubicBezTo>
                    <a:pt x="87" y="95"/>
                    <a:pt x="89" y="70"/>
                    <a:pt x="114" y="41"/>
                  </a:cubicBezTo>
                  <a:cubicBezTo>
                    <a:pt x="164" y="0"/>
                    <a:pt x="278" y="2"/>
                    <a:pt x="328" y="39"/>
                  </a:cubicBezTo>
                  <a:cubicBezTo>
                    <a:pt x="362" y="71"/>
                    <a:pt x="364" y="107"/>
                    <a:pt x="354" y="163"/>
                  </a:cubicBezTo>
                  <a:close/>
                  <a:moveTo>
                    <a:pt x="250" y="361"/>
                  </a:moveTo>
                  <a:cubicBezTo>
                    <a:pt x="251" y="377"/>
                    <a:pt x="251" y="377"/>
                    <a:pt x="251" y="377"/>
                  </a:cubicBezTo>
                  <a:cubicBezTo>
                    <a:pt x="241" y="392"/>
                    <a:pt x="241" y="392"/>
                    <a:pt x="241" y="392"/>
                  </a:cubicBezTo>
                  <a:cubicBezTo>
                    <a:pt x="254" y="477"/>
                    <a:pt x="254" y="477"/>
                    <a:pt x="254" y="477"/>
                  </a:cubicBezTo>
                  <a:cubicBezTo>
                    <a:pt x="307" y="363"/>
                    <a:pt x="307" y="363"/>
                    <a:pt x="307" y="363"/>
                  </a:cubicBezTo>
                  <a:cubicBezTo>
                    <a:pt x="388" y="360"/>
                    <a:pt x="388" y="360"/>
                    <a:pt x="388" y="360"/>
                  </a:cubicBezTo>
                  <a:cubicBezTo>
                    <a:pt x="430" y="400"/>
                    <a:pt x="457" y="493"/>
                    <a:pt x="450" y="553"/>
                  </a:cubicBezTo>
                  <a:cubicBezTo>
                    <a:pt x="300" y="553"/>
                    <a:pt x="150" y="553"/>
                    <a:pt x="0" y="553"/>
                  </a:cubicBezTo>
                  <a:cubicBezTo>
                    <a:pt x="1" y="500"/>
                    <a:pt x="11" y="409"/>
                    <a:pt x="64" y="363"/>
                  </a:cubicBezTo>
                  <a:cubicBezTo>
                    <a:pt x="137" y="364"/>
                    <a:pt x="137" y="364"/>
                    <a:pt x="137" y="364"/>
                  </a:cubicBezTo>
                  <a:cubicBezTo>
                    <a:pt x="205" y="476"/>
                    <a:pt x="205" y="476"/>
                    <a:pt x="205" y="476"/>
                  </a:cubicBezTo>
                  <a:cubicBezTo>
                    <a:pt x="218" y="392"/>
                    <a:pt x="218" y="392"/>
                    <a:pt x="218" y="392"/>
                  </a:cubicBezTo>
                  <a:cubicBezTo>
                    <a:pt x="209" y="377"/>
                    <a:pt x="209" y="377"/>
                    <a:pt x="209" y="377"/>
                  </a:cubicBezTo>
                  <a:cubicBezTo>
                    <a:pt x="209" y="361"/>
                    <a:pt x="209" y="361"/>
                    <a:pt x="209" y="361"/>
                  </a:cubicBezTo>
                  <a:cubicBezTo>
                    <a:pt x="227" y="360"/>
                    <a:pt x="232" y="360"/>
                    <a:pt x="250" y="361"/>
                  </a:cubicBezTo>
                  <a:close/>
                  <a:moveTo>
                    <a:pt x="310" y="139"/>
                  </a:moveTo>
                  <a:cubicBezTo>
                    <a:pt x="278" y="145"/>
                    <a:pt x="230" y="151"/>
                    <a:pt x="193" y="129"/>
                  </a:cubicBezTo>
                  <a:cubicBezTo>
                    <a:pt x="178" y="121"/>
                    <a:pt x="157" y="138"/>
                    <a:pt x="139" y="136"/>
                  </a:cubicBezTo>
                  <a:cubicBezTo>
                    <a:pt x="134" y="147"/>
                    <a:pt x="130" y="159"/>
                    <a:pt x="128" y="171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15" y="180"/>
                    <a:pt x="115" y="180"/>
                    <a:pt x="115" y="180"/>
                  </a:cubicBezTo>
                  <a:cubicBezTo>
                    <a:pt x="113" y="180"/>
                    <a:pt x="111" y="180"/>
                    <a:pt x="109" y="181"/>
                  </a:cubicBezTo>
                  <a:cubicBezTo>
                    <a:pt x="108" y="181"/>
                    <a:pt x="107" y="182"/>
                    <a:pt x="107" y="182"/>
                  </a:cubicBezTo>
                  <a:cubicBezTo>
                    <a:pt x="107" y="193"/>
                    <a:pt x="108" y="203"/>
                    <a:pt x="111" y="210"/>
                  </a:cubicBezTo>
                  <a:cubicBezTo>
                    <a:pt x="114" y="216"/>
                    <a:pt x="118" y="220"/>
                    <a:pt x="122" y="222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5" y="248"/>
                    <a:pt x="141" y="266"/>
                    <a:pt x="149" y="280"/>
                  </a:cubicBezTo>
                  <a:cubicBezTo>
                    <a:pt x="156" y="294"/>
                    <a:pt x="165" y="304"/>
                    <a:pt x="179" y="310"/>
                  </a:cubicBezTo>
                  <a:cubicBezTo>
                    <a:pt x="184" y="313"/>
                    <a:pt x="202" y="314"/>
                    <a:pt x="220" y="315"/>
                  </a:cubicBezTo>
                  <a:cubicBezTo>
                    <a:pt x="239" y="315"/>
                    <a:pt x="259" y="314"/>
                    <a:pt x="265" y="312"/>
                  </a:cubicBezTo>
                  <a:cubicBezTo>
                    <a:pt x="280" y="306"/>
                    <a:pt x="290" y="296"/>
                    <a:pt x="298" y="282"/>
                  </a:cubicBezTo>
                  <a:cubicBezTo>
                    <a:pt x="307" y="268"/>
                    <a:pt x="313" y="249"/>
                    <a:pt x="318" y="229"/>
                  </a:cubicBezTo>
                  <a:cubicBezTo>
                    <a:pt x="320" y="224"/>
                    <a:pt x="320" y="224"/>
                    <a:pt x="320" y="224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30" y="220"/>
                    <a:pt x="334" y="216"/>
                    <a:pt x="336" y="209"/>
                  </a:cubicBezTo>
                  <a:cubicBezTo>
                    <a:pt x="339" y="202"/>
                    <a:pt x="341" y="193"/>
                    <a:pt x="341" y="182"/>
                  </a:cubicBezTo>
                  <a:cubicBezTo>
                    <a:pt x="340" y="182"/>
                    <a:pt x="339" y="181"/>
                    <a:pt x="338" y="181"/>
                  </a:cubicBezTo>
                  <a:cubicBezTo>
                    <a:pt x="336" y="180"/>
                    <a:pt x="334" y="180"/>
                    <a:pt x="333" y="180"/>
                  </a:cubicBezTo>
                  <a:cubicBezTo>
                    <a:pt x="323" y="181"/>
                    <a:pt x="323" y="181"/>
                    <a:pt x="323" y="181"/>
                  </a:cubicBezTo>
                  <a:cubicBezTo>
                    <a:pt x="321" y="171"/>
                    <a:pt x="321" y="171"/>
                    <a:pt x="321" y="171"/>
                  </a:cubicBezTo>
                  <a:cubicBezTo>
                    <a:pt x="319" y="159"/>
                    <a:pt x="315" y="149"/>
                    <a:pt x="310" y="13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41" name="直接连接符 40"/>
          <p:cNvCxnSpPr/>
          <p:nvPr/>
        </p:nvCxnSpPr>
        <p:spPr>
          <a:xfrm>
            <a:off x="7024951" y="2686419"/>
            <a:ext cx="0" cy="92971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024951" y="3994647"/>
            <a:ext cx="0" cy="929711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024951" y="5356993"/>
            <a:ext cx="0" cy="929711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916105" y="2908968"/>
            <a:ext cx="4697731" cy="30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046070" y="3037583"/>
            <a:ext cx="4437804" cy="27667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44" grpId="0" animBg="1"/>
      <p:bldP spid="45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303752" y="4437312"/>
            <a:ext cx="3030584" cy="18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461986" y="4837546"/>
            <a:ext cx="2714116" cy="13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体育：赵老师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教学经历：毕业于某家师范，十多年的体育教学经验。多次荣获市、区级优秀教师称号。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联系方式：</a:t>
            </a:r>
            <a:r>
              <a:rPr lang="en-US" altLang="zh-CN" sz="1400" dirty="0">
                <a:solidFill>
                  <a:schemeClr val="bg1"/>
                </a:solidFill>
              </a:rPr>
              <a:t> 13500000000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16120" y="4437312"/>
            <a:ext cx="3030584" cy="18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占位符 24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33" y="3984481"/>
            <a:ext cx="796333" cy="796333"/>
          </a:xfrm>
          <a:prstGeom prst="ellipse">
            <a:avLst/>
          </a:prstGeom>
          <a:effectLst>
            <a:outerShdw blurRad="88900" dist="76200" dir="5400000" algn="t" rotWithShape="0">
              <a:schemeClr val="accent1">
                <a:lumMod val="50000"/>
                <a:alpha val="80000"/>
              </a:scheme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4774354" y="4837546"/>
            <a:ext cx="2714116" cy="13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美术：齐老师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教学经历：毕业于某家师范，十多年的美术教学经验。多次荣获市、区级优秀教师称号。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联系方式：</a:t>
            </a:r>
            <a:r>
              <a:rPr lang="en-US" altLang="zh-CN" sz="1400" dirty="0">
                <a:solidFill>
                  <a:schemeClr val="bg1"/>
                </a:solidFill>
              </a:rPr>
              <a:t> 13500000000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22958" y="4437312"/>
            <a:ext cx="3030584" cy="18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占位符 24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19" y="3984481"/>
            <a:ext cx="834031" cy="834031"/>
          </a:xfrm>
          <a:prstGeom prst="ellipse">
            <a:avLst/>
          </a:prstGeom>
          <a:effectLst>
            <a:outerShdw blurRad="88900" dist="76200" dir="5400000" algn="t" rotWithShape="0">
              <a:schemeClr val="accent1">
                <a:lumMod val="50000"/>
                <a:alpha val="80000"/>
              </a:scheme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8081192" y="4837546"/>
            <a:ext cx="2714116" cy="13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音乐：许老师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教学经历：毕业于某家师范，十多年的音乐教学经验。多次荣获市、区级优秀教师称号。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联系方式：</a:t>
            </a:r>
            <a:r>
              <a:rPr lang="en-US" altLang="zh-CN" sz="1400" dirty="0">
                <a:solidFill>
                  <a:schemeClr val="bg1"/>
                </a:solidFill>
              </a:rPr>
              <a:t> 13500000000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03752" y="1885679"/>
            <a:ext cx="3030584" cy="18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占位符 24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34" y="1417557"/>
            <a:ext cx="868356" cy="868356"/>
          </a:xfrm>
          <a:prstGeom prst="ellipse">
            <a:avLst/>
          </a:prstGeom>
          <a:effectLst>
            <a:outerShdw blurRad="88900" dist="76200" dir="5400000" algn="t" rotWithShape="0">
              <a:schemeClr val="accent1">
                <a:lumMod val="50000"/>
                <a:alpha val="80000"/>
              </a:scheme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461986" y="2285913"/>
            <a:ext cx="2714116" cy="130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班主任：张老师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教学经历：十多年的语文教学经验，五年的班主任经验。多次荣获市、区级优秀教师称号。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联系方式：</a:t>
            </a:r>
            <a:r>
              <a:rPr lang="en-US" altLang="zh-CN" sz="1400" dirty="0">
                <a:solidFill>
                  <a:schemeClr val="bg1"/>
                </a:solidFill>
              </a:rPr>
              <a:t>13500000000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6" name="图片占位符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05" y="3984481"/>
            <a:ext cx="905661" cy="905661"/>
          </a:xfrm>
          <a:prstGeom prst="ellipse">
            <a:avLst/>
          </a:prstGeom>
          <a:effectLst>
            <a:outerShdw blurRad="88900" dist="76200" dir="5400000" algn="t" rotWithShape="0">
              <a:schemeClr val="accent1">
                <a:lumMod val="50000"/>
                <a:alpha val="80000"/>
              </a:scheme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616120" y="1885679"/>
            <a:ext cx="3030584" cy="18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占位符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49" y="1382725"/>
            <a:ext cx="868355" cy="868355"/>
          </a:xfrm>
          <a:prstGeom prst="ellipse">
            <a:avLst/>
          </a:prstGeom>
          <a:effectLst>
            <a:outerShdw blurRad="88900" dist="76200" dir="5400000" algn="t" rotWithShape="0">
              <a:schemeClr val="accent1">
                <a:lumMod val="50000"/>
                <a:alpha val="80000"/>
              </a:scheme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4774354" y="2285913"/>
            <a:ext cx="2714116" cy="13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数学：李老师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教学经历：毕业于某家师范，十多年的数学教学经验。多次荣获市、区级优秀教师称号。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联系方式：</a:t>
            </a:r>
            <a:r>
              <a:rPr lang="en-US" altLang="zh-CN" sz="1400" dirty="0">
                <a:solidFill>
                  <a:schemeClr val="bg1"/>
                </a:solidFill>
              </a:rPr>
              <a:t>13500000000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22958" y="1885679"/>
            <a:ext cx="3030584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占位符 24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19" y="1417557"/>
            <a:ext cx="834031" cy="834031"/>
          </a:xfrm>
          <a:prstGeom prst="ellipse">
            <a:avLst/>
          </a:prstGeom>
          <a:effectLst>
            <a:outerShdw blurRad="88900" dist="76200" dir="5400000" algn="t" rotWithShape="0">
              <a:schemeClr val="accent1">
                <a:lumMod val="50000"/>
                <a:alpha val="80000"/>
              </a:scheme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8081192" y="2285913"/>
            <a:ext cx="2714116" cy="13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英文：王老师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教学经历：十多年的英语教学经验。多次荣获市、区级优秀教师、最受学生欢迎教师称号。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联系方式：</a:t>
            </a:r>
            <a:r>
              <a:rPr lang="en-US" altLang="zh-CN" sz="1400" dirty="0">
                <a:solidFill>
                  <a:schemeClr val="bg1"/>
                </a:solidFill>
              </a:rPr>
              <a:t> 13500000000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任课老师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8" grpId="0"/>
      <p:bldP spid="19" grpId="0" animBg="1"/>
      <p:bldP spid="21" grpId="0"/>
      <p:bldP spid="3" grpId="0" animBg="1"/>
      <p:bldP spid="5" grpId="0"/>
      <p:bldP spid="7" grpId="0" animBg="1"/>
      <p:bldP spid="9" grpId="0"/>
      <p:bldP spid="10" grpId="0" animBg="1"/>
      <p:bldP spid="1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37030" y="1664804"/>
            <a:ext cx="1439333" cy="143933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6097272" y="1664804"/>
            <a:ext cx="1439333" cy="1439333"/>
          </a:xfrm>
          <a:custGeom>
            <a:avLst/>
            <a:gdLst>
              <a:gd name="connsiteX0" fmla="*/ 89750 w 1079500"/>
              <a:gd name="connsiteY0" fmla="*/ 89750 h 1079500"/>
              <a:gd name="connsiteX1" fmla="*/ 89750 w 1079500"/>
              <a:gd name="connsiteY1" fmla="*/ 989750 h 1079500"/>
              <a:gd name="connsiteX2" fmla="*/ 989750 w 1079500"/>
              <a:gd name="connsiteY2" fmla="*/ 989750 h 1079500"/>
              <a:gd name="connsiteX3" fmla="*/ 989750 w 1079500"/>
              <a:gd name="connsiteY3" fmla="*/ 89750 h 1079500"/>
              <a:gd name="connsiteX4" fmla="*/ 0 w 1079500"/>
              <a:gd name="connsiteY4" fmla="*/ 0 h 1079500"/>
              <a:gd name="connsiteX5" fmla="*/ 1079500 w 1079500"/>
              <a:gd name="connsiteY5" fmla="*/ 0 h 1079500"/>
              <a:gd name="connsiteX6" fmla="*/ 1079500 w 1079500"/>
              <a:gd name="connsiteY6" fmla="*/ 1079500 h 1079500"/>
              <a:gd name="connsiteX7" fmla="*/ 0 w 1079500"/>
              <a:gd name="connsiteY7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500" h="1079500">
                <a:moveTo>
                  <a:pt x="89750" y="89750"/>
                </a:moveTo>
                <a:lnTo>
                  <a:pt x="89750" y="989750"/>
                </a:lnTo>
                <a:lnTo>
                  <a:pt x="989750" y="989750"/>
                </a:lnTo>
                <a:lnTo>
                  <a:pt x="989750" y="89750"/>
                </a:lnTo>
                <a:close/>
                <a:moveTo>
                  <a:pt x="0" y="0"/>
                </a:moveTo>
                <a:lnTo>
                  <a:pt x="1079500" y="0"/>
                </a:lnTo>
                <a:lnTo>
                  <a:pt x="1079500" y="107950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57515" y="1664804"/>
            <a:ext cx="1439333" cy="143933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3217758" y="1664804"/>
            <a:ext cx="1439333" cy="1439333"/>
          </a:xfrm>
          <a:custGeom>
            <a:avLst/>
            <a:gdLst>
              <a:gd name="connsiteX0" fmla="*/ 89750 w 1079500"/>
              <a:gd name="connsiteY0" fmla="*/ 89750 h 1079500"/>
              <a:gd name="connsiteX1" fmla="*/ 89750 w 1079500"/>
              <a:gd name="connsiteY1" fmla="*/ 989750 h 1079500"/>
              <a:gd name="connsiteX2" fmla="*/ 989750 w 1079500"/>
              <a:gd name="connsiteY2" fmla="*/ 989750 h 1079500"/>
              <a:gd name="connsiteX3" fmla="*/ 989750 w 1079500"/>
              <a:gd name="connsiteY3" fmla="*/ 89750 h 1079500"/>
              <a:gd name="connsiteX4" fmla="*/ 0 w 1079500"/>
              <a:gd name="connsiteY4" fmla="*/ 0 h 1079500"/>
              <a:gd name="connsiteX5" fmla="*/ 1079500 w 1079500"/>
              <a:gd name="connsiteY5" fmla="*/ 0 h 1079500"/>
              <a:gd name="connsiteX6" fmla="*/ 1079500 w 1079500"/>
              <a:gd name="connsiteY6" fmla="*/ 1079500 h 1079500"/>
              <a:gd name="connsiteX7" fmla="*/ 0 w 1079500"/>
              <a:gd name="connsiteY7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500" h="1079500">
                <a:moveTo>
                  <a:pt x="89750" y="89750"/>
                </a:moveTo>
                <a:lnTo>
                  <a:pt x="89750" y="989750"/>
                </a:lnTo>
                <a:lnTo>
                  <a:pt x="989750" y="989750"/>
                </a:lnTo>
                <a:lnTo>
                  <a:pt x="989750" y="89750"/>
                </a:lnTo>
                <a:close/>
                <a:moveTo>
                  <a:pt x="0" y="0"/>
                </a:moveTo>
                <a:lnTo>
                  <a:pt x="1079500" y="0"/>
                </a:lnTo>
                <a:lnTo>
                  <a:pt x="1079500" y="107950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976784" y="3104137"/>
            <a:ext cx="1439333" cy="143933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7537030" y="3104137"/>
            <a:ext cx="1439333" cy="1439333"/>
          </a:xfrm>
          <a:custGeom>
            <a:avLst/>
            <a:gdLst>
              <a:gd name="connsiteX0" fmla="*/ 89750 w 1079500"/>
              <a:gd name="connsiteY0" fmla="*/ 89750 h 1079500"/>
              <a:gd name="connsiteX1" fmla="*/ 89750 w 1079500"/>
              <a:gd name="connsiteY1" fmla="*/ 989750 h 1079500"/>
              <a:gd name="connsiteX2" fmla="*/ 989750 w 1079500"/>
              <a:gd name="connsiteY2" fmla="*/ 989750 h 1079500"/>
              <a:gd name="connsiteX3" fmla="*/ 989750 w 1079500"/>
              <a:gd name="connsiteY3" fmla="*/ 89750 h 1079500"/>
              <a:gd name="connsiteX4" fmla="*/ 0 w 1079500"/>
              <a:gd name="connsiteY4" fmla="*/ 0 h 1079500"/>
              <a:gd name="connsiteX5" fmla="*/ 1079500 w 1079500"/>
              <a:gd name="connsiteY5" fmla="*/ 0 h 1079500"/>
              <a:gd name="connsiteX6" fmla="*/ 1079500 w 1079500"/>
              <a:gd name="connsiteY6" fmla="*/ 1079500 h 1079500"/>
              <a:gd name="connsiteX7" fmla="*/ 0 w 1079500"/>
              <a:gd name="connsiteY7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500" h="1079500">
                <a:moveTo>
                  <a:pt x="89750" y="89750"/>
                </a:moveTo>
                <a:lnTo>
                  <a:pt x="89750" y="989750"/>
                </a:lnTo>
                <a:lnTo>
                  <a:pt x="989750" y="989750"/>
                </a:lnTo>
                <a:lnTo>
                  <a:pt x="989750" y="89750"/>
                </a:lnTo>
                <a:close/>
                <a:moveTo>
                  <a:pt x="0" y="0"/>
                </a:moveTo>
                <a:lnTo>
                  <a:pt x="1079500" y="0"/>
                </a:lnTo>
                <a:lnTo>
                  <a:pt x="1079500" y="107950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97272" y="3104137"/>
            <a:ext cx="1439333" cy="143933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4657515" y="3104137"/>
            <a:ext cx="1439333" cy="1439333"/>
          </a:xfrm>
          <a:custGeom>
            <a:avLst/>
            <a:gdLst>
              <a:gd name="connsiteX0" fmla="*/ 89750 w 1079500"/>
              <a:gd name="connsiteY0" fmla="*/ 89750 h 1079500"/>
              <a:gd name="connsiteX1" fmla="*/ 89750 w 1079500"/>
              <a:gd name="connsiteY1" fmla="*/ 989750 h 1079500"/>
              <a:gd name="connsiteX2" fmla="*/ 989750 w 1079500"/>
              <a:gd name="connsiteY2" fmla="*/ 989750 h 1079500"/>
              <a:gd name="connsiteX3" fmla="*/ 989750 w 1079500"/>
              <a:gd name="connsiteY3" fmla="*/ 89750 h 1079500"/>
              <a:gd name="connsiteX4" fmla="*/ 0 w 1079500"/>
              <a:gd name="connsiteY4" fmla="*/ 0 h 1079500"/>
              <a:gd name="connsiteX5" fmla="*/ 1079500 w 1079500"/>
              <a:gd name="connsiteY5" fmla="*/ 0 h 1079500"/>
              <a:gd name="connsiteX6" fmla="*/ 1079500 w 1079500"/>
              <a:gd name="connsiteY6" fmla="*/ 1079500 h 1079500"/>
              <a:gd name="connsiteX7" fmla="*/ 0 w 1079500"/>
              <a:gd name="connsiteY7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500" h="1079500">
                <a:moveTo>
                  <a:pt x="89750" y="89750"/>
                </a:moveTo>
                <a:lnTo>
                  <a:pt x="89750" y="989750"/>
                </a:lnTo>
                <a:lnTo>
                  <a:pt x="989750" y="989750"/>
                </a:lnTo>
                <a:lnTo>
                  <a:pt x="989750" y="89750"/>
                </a:lnTo>
                <a:close/>
                <a:moveTo>
                  <a:pt x="0" y="0"/>
                </a:moveTo>
                <a:lnTo>
                  <a:pt x="1079500" y="0"/>
                </a:lnTo>
                <a:lnTo>
                  <a:pt x="1079500" y="107950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6097272" y="4543469"/>
            <a:ext cx="1439333" cy="1439335"/>
          </a:xfrm>
          <a:custGeom>
            <a:avLst/>
            <a:gdLst>
              <a:gd name="connsiteX0" fmla="*/ 89750 w 1079500"/>
              <a:gd name="connsiteY0" fmla="*/ 89751 h 1079501"/>
              <a:gd name="connsiteX1" fmla="*/ 89750 w 1079500"/>
              <a:gd name="connsiteY1" fmla="*/ 989751 h 1079501"/>
              <a:gd name="connsiteX2" fmla="*/ 989750 w 1079500"/>
              <a:gd name="connsiteY2" fmla="*/ 989751 h 1079501"/>
              <a:gd name="connsiteX3" fmla="*/ 989750 w 1079500"/>
              <a:gd name="connsiteY3" fmla="*/ 89751 h 1079501"/>
              <a:gd name="connsiteX4" fmla="*/ 0 w 1079500"/>
              <a:gd name="connsiteY4" fmla="*/ 0 h 1079501"/>
              <a:gd name="connsiteX5" fmla="*/ 1079500 w 1079500"/>
              <a:gd name="connsiteY5" fmla="*/ 0 h 1079501"/>
              <a:gd name="connsiteX6" fmla="*/ 1079500 w 1079500"/>
              <a:gd name="connsiteY6" fmla="*/ 1079501 h 1079501"/>
              <a:gd name="connsiteX7" fmla="*/ 0 w 1079500"/>
              <a:gd name="connsiteY7" fmla="*/ 1079501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500" h="1079501">
                <a:moveTo>
                  <a:pt x="89750" y="89751"/>
                </a:moveTo>
                <a:lnTo>
                  <a:pt x="89750" y="989751"/>
                </a:lnTo>
                <a:lnTo>
                  <a:pt x="989750" y="989751"/>
                </a:lnTo>
                <a:lnTo>
                  <a:pt x="989750" y="89751"/>
                </a:lnTo>
                <a:close/>
                <a:moveTo>
                  <a:pt x="0" y="0"/>
                </a:moveTo>
                <a:lnTo>
                  <a:pt x="1079500" y="0"/>
                </a:lnTo>
                <a:lnTo>
                  <a:pt x="1079500" y="1079501"/>
                </a:lnTo>
                <a:lnTo>
                  <a:pt x="0" y="1079501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57515" y="4543470"/>
            <a:ext cx="1439333" cy="1439333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3217758" y="4543470"/>
            <a:ext cx="1439333" cy="1439333"/>
          </a:xfrm>
          <a:custGeom>
            <a:avLst/>
            <a:gdLst>
              <a:gd name="connsiteX0" fmla="*/ 89750 w 1079500"/>
              <a:gd name="connsiteY0" fmla="*/ 89750 h 1079500"/>
              <a:gd name="connsiteX1" fmla="*/ 89750 w 1079500"/>
              <a:gd name="connsiteY1" fmla="*/ 989750 h 1079500"/>
              <a:gd name="connsiteX2" fmla="*/ 989750 w 1079500"/>
              <a:gd name="connsiteY2" fmla="*/ 989750 h 1079500"/>
              <a:gd name="connsiteX3" fmla="*/ 989750 w 1079500"/>
              <a:gd name="connsiteY3" fmla="*/ 89750 h 1079500"/>
              <a:gd name="connsiteX4" fmla="*/ 0 w 1079500"/>
              <a:gd name="connsiteY4" fmla="*/ 0 h 1079500"/>
              <a:gd name="connsiteX5" fmla="*/ 1079500 w 1079500"/>
              <a:gd name="connsiteY5" fmla="*/ 0 h 1079500"/>
              <a:gd name="connsiteX6" fmla="*/ 1079500 w 1079500"/>
              <a:gd name="connsiteY6" fmla="*/ 1079500 h 1079500"/>
              <a:gd name="connsiteX7" fmla="*/ 0 w 1079500"/>
              <a:gd name="connsiteY7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500" h="1079500">
                <a:moveTo>
                  <a:pt x="89750" y="89750"/>
                </a:moveTo>
                <a:lnTo>
                  <a:pt x="89750" y="989750"/>
                </a:lnTo>
                <a:lnTo>
                  <a:pt x="989750" y="989750"/>
                </a:lnTo>
                <a:lnTo>
                  <a:pt x="989750" y="89750"/>
                </a:lnTo>
                <a:close/>
                <a:moveTo>
                  <a:pt x="0" y="0"/>
                </a:moveTo>
                <a:lnTo>
                  <a:pt x="1079500" y="0"/>
                </a:lnTo>
                <a:lnTo>
                  <a:pt x="1079500" y="107950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778000" y="4543470"/>
            <a:ext cx="1439333" cy="1439333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579142" y="2072848"/>
            <a:ext cx="716568" cy="6232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200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设施名称</a:t>
            </a:r>
            <a:endParaRPr lang="en-US" altLang="zh-CN" sz="2200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459553" y="2072848"/>
            <a:ext cx="716568" cy="6232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200" b="1" cap="all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设施名称</a:t>
            </a:r>
            <a:endParaRPr lang="en-US" altLang="zh-CN" sz="2200" b="1" cap="all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019393" y="3512183"/>
            <a:ext cx="716568" cy="6232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200" b="1" cap="all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设施名称</a:t>
            </a:r>
            <a:endParaRPr lang="en-US" altLang="zh-CN" sz="2200" b="1" cap="all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899803" y="3512183"/>
            <a:ext cx="716568" cy="6232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200" b="1" cap="all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设施名称</a:t>
            </a:r>
            <a:endParaRPr lang="en-US" altLang="zh-CN" sz="2200" b="1" cap="all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79142" y="4951515"/>
            <a:ext cx="716568" cy="6232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200" b="1" cap="all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设施名称</a:t>
            </a:r>
            <a:endParaRPr lang="en-US" altLang="zh-CN" sz="2200" b="1" cap="all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459553" y="4951515"/>
            <a:ext cx="716568" cy="6232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200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设施名称</a:t>
            </a:r>
            <a:endParaRPr lang="en-US" altLang="zh-CN" sz="2200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7824193" y="5059474"/>
            <a:ext cx="3636404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grpSp>
        <p:nvGrpSpPr>
          <p:cNvPr id="21" name="组合 20"/>
          <p:cNvGrpSpPr/>
          <p:nvPr/>
        </p:nvGrpSpPr>
        <p:grpSpPr>
          <a:xfrm>
            <a:off x="767408" y="1913030"/>
            <a:ext cx="710037" cy="710971"/>
            <a:chOff x="417250" y="1391628"/>
            <a:chExt cx="532528" cy="533228"/>
          </a:xfrm>
          <a:solidFill>
            <a:srgbClr val="21412C"/>
          </a:solidFill>
          <a:effectLst/>
        </p:grpSpPr>
        <p:sp>
          <p:nvSpPr>
            <p:cNvPr id="22" name="椭圆 21"/>
            <p:cNvSpPr/>
            <p:nvPr/>
          </p:nvSpPr>
          <p:spPr>
            <a:xfrm>
              <a:off x="417250" y="1391628"/>
              <a:ext cx="532528" cy="5332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31064" y="1505573"/>
              <a:ext cx="304900" cy="305338"/>
              <a:chOff x="531064" y="1505573"/>
              <a:chExt cx="304900" cy="305338"/>
            </a:xfrm>
            <a:grpFill/>
          </p:grpSpPr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>
                <a:off x="531064" y="1505573"/>
                <a:ext cx="304900" cy="305338"/>
              </a:xfrm>
              <a:custGeom>
                <a:avLst/>
                <a:gdLst>
                  <a:gd name="T0" fmla="*/ 2331 w 4662"/>
                  <a:gd name="T1" fmla="*/ 0 h 4662"/>
                  <a:gd name="T2" fmla="*/ 0 w 4662"/>
                  <a:gd name="T3" fmla="*/ 2331 h 4662"/>
                  <a:gd name="T4" fmla="*/ 2331 w 4662"/>
                  <a:gd name="T5" fmla="*/ 4662 h 4662"/>
                  <a:gd name="T6" fmla="*/ 4662 w 4662"/>
                  <a:gd name="T7" fmla="*/ 2331 h 4662"/>
                  <a:gd name="T8" fmla="*/ 2331 w 4662"/>
                  <a:gd name="T9" fmla="*/ 0 h 4662"/>
                  <a:gd name="T10" fmla="*/ 880 w 4662"/>
                  <a:gd name="T11" fmla="*/ 994 h 4662"/>
                  <a:gd name="T12" fmla="*/ 1811 w 4662"/>
                  <a:gd name="T13" fmla="*/ 994 h 4662"/>
                  <a:gd name="T14" fmla="*/ 880 w 4662"/>
                  <a:gd name="T15" fmla="*/ 1926 h 4662"/>
                  <a:gd name="T16" fmla="*/ 880 w 4662"/>
                  <a:gd name="T17" fmla="*/ 994 h 4662"/>
                  <a:gd name="T18" fmla="*/ 3242 w 4662"/>
                  <a:gd name="T19" fmla="*/ 3461 h 4662"/>
                  <a:gd name="T20" fmla="*/ 3359 w 4662"/>
                  <a:gd name="T21" fmla="*/ 3673 h 4662"/>
                  <a:gd name="T22" fmla="*/ 3309 w 4662"/>
                  <a:gd name="T23" fmla="*/ 3845 h 4662"/>
                  <a:gd name="T24" fmla="*/ 3137 w 4662"/>
                  <a:gd name="T25" fmla="*/ 3795 h 4662"/>
                  <a:gd name="T26" fmla="*/ 3028 w 4662"/>
                  <a:gd name="T27" fmla="*/ 3596 h 4662"/>
                  <a:gd name="T28" fmla="*/ 2331 w 4662"/>
                  <a:gd name="T29" fmla="*/ 3799 h 4662"/>
                  <a:gd name="T30" fmla="*/ 1634 w 4662"/>
                  <a:gd name="T31" fmla="*/ 3596 h 4662"/>
                  <a:gd name="T32" fmla="*/ 1525 w 4662"/>
                  <a:gd name="T33" fmla="*/ 3795 h 4662"/>
                  <a:gd name="T34" fmla="*/ 1353 w 4662"/>
                  <a:gd name="T35" fmla="*/ 3845 h 4662"/>
                  <a:gd name="T36" fmla="*/ 1303 w 4662"/>
                  <a:gd name="T37" fmla="*/ 3673 h 4662"/>
                  <a:gd name="T38" fmla="*/ 1420 w 4662"/>
                  <a:gd name="T39" fmla="*/ 3461 h 4662"/>
                  <a:gd name="T40" fmla="*/ 1434 w 4662"/>
                  <a:gd name="T41" fmla="*/ 3439 h 4662"/>
                  <a:gd name="T42" fmla="*/ 1033 w 4662"/>
                  <a:gd name="T43" fmla="*/ 2501 h 4662"/>
                  <a:gd name="T44" fmla="*/ 2331 w 4662"/>
                  <a:gd name="T45" fmla="*/ 1203 h 4662"/>
                  <a:gd name="T46" fmla="*/ 3629 w 4662"/>
                  <a:gd name="T47" fmla="*/ 2501 h 4662"/>
                  <a:gd name="T48" fmla="*/ 3228 w 4662"/>
                  <a:gd name="T49" fmla="*/ 3439 h 4662"/>
                  <a:gd name="T50" fmla="*/ 3242 w 4662"/>
                  <a:gd name="T51" fmla="*/ 3461 h 4662"/>
                  <a:gd name="T52" fmla="*/ 3782 w 4662"/>
                  <a:gd name="T53" fmla="*/ 1926 h 4662"/>
                  <a:gd name="T54" fmla="*/ 2850 w 4662"/>
                  <a:gd name="T55" fmla="*/ 994 h 4662"/>
                  <a:gd name="T56" fmla="*/ 3782 w 4662"/>
                  <a:gd name="T57" fmla="*/ 994 h 4662"/>
                  <a:gd name="T58" fmla="*/ 3782 w 4662"/>
                  <a:gd name="T59" fmla="*/ 1926 h 4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62" h="4662">
                    <a:moveTo>
                      <a:pt x="2331" y="0"/>
                    </a:moveTo>
                    <a:cubicBezTo>
                      <a:pt x="1043" y="0"/>
                      <a:pt x="0" y="1043"/>
                      <a:pt x="0" y="2331"/>
                    </a:cubicBezTo>
                    <a:cubicBezTo>
                      <a:pt x="0" y="3618"/>
                      <a:pt x="1043" y="4662"/>
                      <a:pt x="2331" y="4662"/>
                    </a:cubicBezTo>
                    <a:cubicBezTo>
                      <a:pt x="3618" y="4662"/>
                      <a:pt x="4662" y="3618"/>
                      <a:pt x="4662" y="2331"/>
                    </a:cubicBezTo>
                    <a:cubicBezTo>
                      <a:pt x="4662" y="1043"/>
                      <a:pt x="3618" y="0"/>
                      <a:pt x="2331" y="0"/>
                    </a:cubicBezTo>
                    <a:close/>
                    <a:moveTo>
                      <a:pt x="880" y="994"/>
                    </a:moveTo>
                    <a:cubicBezTo>
                      <a:pt x="1137" y="737"/>
                      <a:pt x="1554" y="737"/>
                      <a:pt x="1811" y="994"/>
                    </a:cubicBezTo>
                    <a:cubicBezTo>
                      <a:pt x="880" y="1926"/>
                      <a:pt x="880" y="1926"/>
                      <a:pt x="880" y="1926"/>
                    </a:cubicBezTo>
                    <a:cubicBezTo>
                      <a:pt x="623" y="1668"/>
                      <a:pt x="623" y="1251"/>
                      <a:pt x="880" y="994"/>
                    </a:cubicBezTo>
                    <a:close/>
                    <a:moveTo>
                      <a:pt x="3242" y="3461"/>
                    </a:moveTo>
                    <a:cubicBezTo>
                      <a:pt x="3359" y="3673"/>
                      <a:pt x="3359" y="3673"/>
                      <a:pt x="3359" y="3673"/>
                    </a:cubicBezTo>
                    <a:cubicBezTo>
                      <a:pt x="3392" y="3734"/>
                      <a:pt x="3370" y="3811"/>
                      <a:pt x="3309" y="3845"/>
                    </a:cubicBezTo>
                    <a:cubicBezTo>
                      <a:pt x="3247" y="3878"/>
                      <a:pt x="3171" y="3856"/>
                      <a:pt x="3137" y="3795"/>
                    </a:cubicBezTo>
                    <a:cubicBezTo>
                      <a:pt x="3028" y="3596"/>
                      <a:pt x="3028" y="3596"/>
                      <a:pt x="3028" y="3596"/>
                    </a:cubicBezTo>
                    <a:cubicBezTo>
                      <a:pt x="2827" y="3724"/>
                      <a:pt x="2588" y="3799"/>
                      <a:pt x="2331" y="3799"/>
                    </a:cubicBezTo>
                    <a:cubicBezTo>
                      <a:pt x="2074" y="3799"/>
                      <a:pt x="1835" y="3724"/>
                      <a:pt x="1634" y="3596"/>
                    </a:cubicBezTo>
                    <a:cubicBezTo>
                      <a:pt x="1525" y="3795"/>
                      <a:pt x="1525" y="3795"/>
                      <a:pt x="1525" y="3795"/>
                    </a:cubicBezTo>
                    <a:cubicBezTo>
                      <a:pt x="1491" y="3856"/>
                      <a:pt x="1414" y="3878"/>
                      <a:pt x="1353" y="3845"/>
                    </a:cubicBezTo>
                    <a:cubicBezTo>
                      <a:pt x="1292" y="3811"/>
                      <a:pt x="1270" y="3734"/>
                      <a:pt x="1303" y="3673"/>
                    </a:cubicBezTo>
                    <a:cubicBezTo>
                      <a:pt x="1420" y="3461"/>
                      <a:pt x="1420" y="3461"/>
                      <a:pt x="1420" y="3461"/>
                    </a:cubicBezTo>
                    <a:cubicBezTo>
                      <a:pt x="1424" y="3453"/>
                      <a:pt x="1429" y="3446"/>
                      <a:pt x="1434" y="3439"/>
                    </a:cubicBezTo>
                    <a:cubicBezTo>
                      <a:pt x="1187" y="3203"/>
                      <a:pt x="1033" y="2870"/>
                      <a:pt x="1033" y="2501"/>
                    </a:cubicBezTo>
                    <a:cubicBezTo>
                      <a:pt x="1033" y="1784"/>
                      <a:pt x="1614" y="1203"/>
                      <a:pt x="2331" y="1203"/>
                    </a:cubicBezTo>
                    <a:cubicBezTo>
                      <a:pt x="3048" y="1203"/>
                      <a:pt x="3629" y="1784"/>
                      <a:pt x="3629" y="2501"/>
                    </a:cubicBezTo>
                    <a:cubicBezTo>
                      <a:pt x="3629" y="2870"/>
                      <a:pt x="3475" y="3203"/>
                      <a:pt x="3228" y="3439"/>
                    </a:cubicBezTo>
                    <a:cubicBezTo>
                      <a:pt x="3233" y="3446"/>
                      <a:pt x="3238" y="3453"/>
                      <a:pt x="3242" y="3461"/>
                    </a:cubicBezTo>
                    <a:close/>
                    <a:moveTo>
                      <a:pt x="3782" y="1926"/>
                    </a:moveTo>
                    <a:cubicBezTo>
                      <a:pt x="2850" y="994"/>
                      <a:pt x="2850" y="994"/>
                      <a:pt x="2850" y="994"/>
                    </a:cubicBezTo>
                    <a:cubicBezTo>
                      <a:pt x="3108" y="737"/>
                      <a:pt x="3525" y="737"/>
                      <a:pt x="3782" y="994"/>
                    </a:cubicBezTo>
                    <a:cubicBezTo>
                      <a:pt x="4039" y="1251"/>
                      <a:pt x="4039" y="1668"/>
                      <a:pt x="3782" y="192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616488" y="1602388"/>
                <a:ext cx="134051" cy="134051"/>
              </a:xfrm>
              <a:custGeom>
                <a:avLst/>
                <a:gdLst>
                  <a:gd name="T0" fmla="*/ 1023 w 2046"/>
                  <a:gd name="T1" fmla="*/ 0 h 2046"/>
                  <a:gd name="T2" fmla="*/ 0 w 2046"/>
                  <a:gd name="T3" fmla="*/ 1023 h 2046"/>
                  <a:gd name="T4" fmla="*/ 1023 w 2046"/>
                  <a:gd name="T5" fmla="*/ 2046 h 2046"/>
                  <a:gd name="T6" fmla="*/ 2046 w 2046"/>
                  <a:gd name="T7" fmla="*/ 1023 h 2046"/>
                  <a:gd name="T8" fmla="*/ 1023 w 2046"/>
                  <a:gd name="T9" fmla="*/ 0 h 2046"/>
                  <a:gd name="T10" fmla="*/ 964 w 2046"/>
                  <a:gd name="T11" fmla="*/ 184 h 2046"/>
                  <a:gd name="T12" fmla="*/ 1025 w 2046"/>
                  <a:gd name="T13" fmla="*/ 144 h 2046"/>
                  <a:gd name="T14" fmla="*/ 1085 w 2046"/>
                  <a:gd name="T15" fmla="*/ 184 h 2046"/>
                  <a:gd name="T16" fmla="*/ 1085 w 2046"/>
                  <a:gd name="T17" fmla="*/ 786 h 2046"/>
                  <a:gd name="T18" fmla="*/ 1025 w 2046"/>
                  <a:gd name="T19" fmla="*/ 826 h 2046"/>
                  <a:gd name="T20" fmla="*/ 964 w 2046"/>
                  <a:gd name="T21" fmla="*/ 786 h 2046"/>
                  <a:gd name="T22" fmla="*/ 964 w 2046"/>
                  <a:gd name="T23" fmla="*/ 184 h 2046"/>
                  <a:gd name="T24" fmla="*/ 826 w 2046"/>
                  <a:gd name="T25" fmla="*/ 1233 h 2046"/>
                  <a:gd name="T26" fmla="*/ 492 w 2046"/>
                  <a:gd name="T27" fmla="*/ 1398 h 2046"/>
                  <a:gd name="T28" fmla="*/ 399 w 2046"/>
                  <a:gd name="T29" fmla="*/ 1363 h 2046"/>
                  <a:gd name="T30" fmla="*/ 428 w 2046"/>
                  <a:gd name="T31" fmla="*/ 1267 h 2046"/>
                  <a:gd name="T32" fmla="*/ 761 w 2046"/>
                  <a:gd name="T33" fmla="*/ 1102 h 2046"/>
                  <a:gd name="T34" fmla="*/ 855 w 2046"/>
                  <a:gd name="T35" fmla="*/ 1138 h 2046"/>
                  <a:gd name="T36" fmla="*/ 826 w 2046"/>
                  <a:gd name="T37" fmla="*/ 1233 h 2046"/>
                  <a:gd name="T38" fmla="*/ 1023 w 2046"/>
                  <a:gd name="T39" fmla="*/ 1188 h 2046"/>
                  <a:gd name="T40" fmla="*/ 858 w 2046"/>
                  <a:gd name="T41" fmla="*/ 1023 h 2046"/>
                  <a:gd name="T42" fmla="*/ 1023 w 2046"/>
                  <a:gd name="T43" fmla="*/ 858 h 2046"/>
                  <a:gd name="T44" fmla="*/ 1188 w 2046"/>
                  <a:gd name="T45" fmla="*/ 1023 h 2046"/>
                  <a:gd name="T46" fmla="*/ 1023 w 2046"/>
                  <a:gd name="T47" fmla="*/ 1188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46" h="2046">
                    <a:moveTo>
                      <a:pt x="1023" y="0"/>
                    </a:moveTo>
                    <a:cubicBezTo>
                      <a:pt x="458" y="0"/>
                      <a:pt x="0" y="458"/>
                      <a:pt x="0" y="1023"/>
                    </a:cubicBezTo>
                    <a:cubicBezTo>
                      <a:pt x="0" y="1588"/>
                      <a:pt x="458" y="2046"/>
                      <a:pt x="1023" y="2046"/>
                    </a:cubicBezTo>
                    <a:cubicBezTo>
                      <a:pt x="1588" y="2046"/>
                      <a:pt x="2046" y="1588"/>
                      <a:pt x="2046" y="1023"/>
                    </a:cubicBezTo>
                    <a:cubicBezTo>
                      <a:pt x="2046" y="458"/>
                      <a:pt x="1588" y="0"/>
                      <a:pt x="1023" y="0"/>
                    </a:cubicBezTo>
                    <a:close/>
                    <a:moveTo>
                      <a:pt x="964" y="184"/>
                    </a:moveTo>
                    <a:cubicBezTo>
                      <a:pt x="964" y="162"/>
                      <a:pt x="991" y="144"/>
                      <a:pt x="1025" y="144"/>
                    </a:cubicBezTo>
                    <a:cubicBezTo>
                      <a:pt x="1058" y="144"/>
                      <a:pt x="1085" y="162"/>
                      <a:pt x="1085" y="184"/>
                    </a:cubicBezTo>
                    <a:cubicBezTo>
                      <a:pt x="1085" y="786"/>
                      <a:pt x="1085" y="786"/>
                      <a:pt x="1085" y="786"/>
                    </a:cubicBezTo>
                    <a:cubicBezTo>
                      <a:pt x="1085" y="808"/>
                      <a:pt x="1058" y="826"/>
                      <a:pt x="1025" y="826"/>
                    </a:cubicBezTo>
                    <a:cubicBezTo>
                      <a:pt x="991" y="826"/>
                      <a:pt x="964" y="808"/>
                      <a:pt x="964" y="786"/>
                    </a:cubicBezTo>
                    <a:lnTo>
                      <a:pt x="964" y="184"/>
                    </a:lnTo>
                    <a:close/>
                    <a:moveTo>
                      <a:pt x="826" y="1233"/>
                    </a:moveTo>
                    <a:cubicBezTo>
                      <a:pt x="492" y="1398"/>
                      <a:pt x="492" y="1398"/>
                      <a:pt x="492" y="1398"/>
                    </a:cubicBezTo>
                    <a:cubicBezTo>
                      <a:pt x="459" y="1415"/>
                      <a:pt x="417" y="1399"/>
                      <a:pt x="399" y="1363"/>
                    </a:cubicBezTo>
                    <a:cubicBezTo>
                      <a:pt x="381" y="1327"/>
                      <a:pt x="394" y="1284"/>
                      <a:pt x="428" y="1267"/>
                    </a:cubicBezTo>
                    <a:cubicBezTo>
                      <a:pt x="761" y="1102"/>
                      <a:pt x="761" y="1102"/>
                      <a:pt x="761" y="1102"/>
                    </a:cubicBezTo>
                    <a:cubicBezTo>
                      <a:pt x="795" y="1086"/>
                      <a:pt x="837" y="1101"/>
                      <a:pt x="855" y="1138"/>
                    </a:cubicBezTo>
                    <a:cubicBezTo>
                      <a:pt x="873" y="1174"/>
                      <a:pt x="860" y="1217"/>
                      <a:pt x="826" y="1233"/>
                    </a:cubicBezTo>
                    <a:close/>
                    <a:moveTo>
                      <a:pt x="1023" y="1188"/>
                    </a:moveTo>
                    <a:cubicBezTo>
                      <a:pt x="932" y="1188"/>
                      <a:pt x="858" y="1114"/>
                      <a:pt x="858" y="1023"/>
                    </a:cubicBezTo>
                    <a:cubicBezTo>
                      <a:pt x="858" y="932"/>
                      <a:pt x="932" y="858"/>
                      <a:pt x="1023" y="858"/>
                    </a:cubicBezTo>
                    <a:cubicBezTo>
                      <a:pt x="1114" y="858"/>
                      <a:pt x="1188" y="932"/>
                      <a:pt x="1188" y="1023"/>
                    </a:cubicBezTo>
                    <a:cubicBezTo>
                      <a:pt x="1188" y="1114"/>
                      <a:pt x="1114" y="1188"/>
                      <a:pt x="1023" y="118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560636" y="1913030"/>
            <a:ext cx="710037" cy="710971"/>
            <a:chOff x="1012171" y="1391628"/>
            <a:chExt cx="532528" cy="533228"/>
          </a:xfrm>
          <a:solidFill>
            <a:srgbClr val="21412C"/>
          </a:solidFill>
        </p:grpSpPr>
        <p:sp>
          <p:nvSpPr>
            <p:cNvPr id="27" name="椭圆 26"/>
            <p:cNvSpPr/>
            <p:nvPr/>
          </p:nvSpPr>
          <p:spPr>
            <a:xfrm>
              <a:off x="1012171" y="1391628"/>
              <a:ext cx="532528" cy="53322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125765" y="1505573"/>
              <a:ext cx="305340" cy="305338"/>
              <a:chOff x="1125765" y="1505573"/>
              <a:chExt cx="305340" cy="305338"/>
            </a:xfrm>
            <a:grpFill/>
          </p:grpSpPr>
          <p:sp>
            <p:nvSpPr>
              <p:cNvPr id="29" name="Freeform 8"/>
              <p:cNvSpPr>
                <a:spLocks noEditPoints="1"/>
              </p:cNvSpPr>
              <p:nvPr/>
            </p:nvSpPr>
            <p:spPr bwMode="auto">
              <a:xfrm>
                <a:off x="1242022" y="1683687"/>
                <a:ext cx="72825" cy="72825"/>
              </a:xfrm>
              <a:custGeom>
                <a:avLst/>
                <a:gdLst>
                  <a:gd name="T0" fmla="*/ 555 w 1111"/>
                  <a:gd name="T1" fmla="*/ 0 h 1111"/>
                  <a:gd name="T2" fmla="*/ 0 w 1111"/>
                  <a:gd name="T3" fmla="*/ 555 h 1111"/>
                  <a:gd name="T4" fmla="*/ 555 w 1111"/>
                  <a:gd name="T5" fmla="*/ 1111 h 1111"/>
                  <a:gd name="T6" fmla="*/ 1111 w 1111"/>
                  <a:gd name="T7" fmla="*/ 555 h 1111"/>
                  <a:gd name="T8" fmla="*/ 555 w 1111"/>
                  <a:gd name="T9" fmla="*/ 0 h 1111"/>
                  <a:gd name="T10" fmla="*/ 773 w 1111"/>
                  <a:gd name="T11" fmla="*/ 874 h 1111"/>
                  <a:gd name="T12" fmla="*/ 553 w 1111"/>
                  <a:gd name="T13" fmla="*/ 759 h 1111"/>
                  <a:gd name="T14" fmla="*/ 334 w 1111"/>
                  <a:gd name="T15" fmla="*/ 874 h 1111"/>
                  <a:gd name="T16" fmla="*/ 376 w 1111"/>
                  <a:gd name="T17" fmla="*/ 630 h 1111"/>
                  <a:gd name="T18" fmla="*/ 199 w 1111"/>
                  <a:gd name="T19" fmla="*/ 458 h 1111"/>
                  <a:gd name="T20" fmla="*/ 444 w 1111"/>
                  <a:gd name="T21" fmla="*/ 422 h 1111"/>
                  <a:gd name="T22" fmla="*/ 553 w 1111"/>
                  <a:gd name="T23" fmla="*/ 200 h 1111"/>
                  <a:gd name="T24" fmla="*/ 663 w 1111"/>
                  <a:gd name="T25" fmla="*/ 422 h 1111"/>
                  <a:gd name="T26" fmla="*/ 908 w 1111"/>
                  <a:gd name="T27" fmla="*/ 458 h 1111"/>
                  <a:gd name="T28" fmla="*/ 731 w 1111"/>
                  <a:gd name="T29" fmla="*/ 630 h 1111"/>
                  <a:gd name="T30" fmla="*/ 773 w 1111"/>
                  <a:gd name="T31" fmla="*/ 874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1" h="1111">
                    <a:moveTo>
                      <a:pt x="555" y="0"/>
                    </a:moveTo>
                    <a:cubicBezTo>
                      <a:pt x="249" y="0"/>
                      <a:pt x="0" y="249"/>
                      <a:pt x="0" y="555"/>
                    </a:cubicBezTo>
                    <a:cubicBezTo>
                      <a:pt x="0" y="862"/>
                      <a:pt x="249" y="1111"/>
                      <a:pt x="555" y="1111"/>
                    </a:cubicBezTo>
                    <a:cubicBezTo>
                      <a:pt x="862" y="1111"/>
                      <a:pt x="1111" y="862"/>
                      <a:pt x="1111" y="555"/>
                    </a:cubicBezTo>
                    <a:cubicBezTo>
                      <a:pt x="1111" y="249"/>
                      <a:pt x="862" y="0"/>
                      <a:pt x="555" y="0"/>
                    </a:cubicBezTo>
                    <a:close/>
                    <a:moveTo>
                      <a:pt x="773" y="874"/>
                    </a:moveTo>
                    <a:cubicBezTo>
                      <a:pt x="553" y="759"/>
                      <a:pt x="553" y="759"/>
                      <a:pt x="553" y="759"/>
                    </a:cubicBezTo>
                    <a:cubicBezTo>
                      <a:pt x="334" y="874"/>
                      <a:pt x="334" y="874"/>
                      <a:pt x="334" y="874"/>
                    </a:cubicBezTo>
                    <a:cubicBezTo>
                      <a:pt x="376" y="630"/>
                      <a:pt x="376" y="630"/>
                      <a:pt x="376" y="630"/>
                    </a:cubicBezTo>
                    <a:cubicBezTo>
                      <a:pt x="199" y="458"/>
                      <a:pt x="199" y="458"/>
                      <a:pt x="199" y="458"/>
                    </a:cubicBezTo>
                    <a:cubicBezTo>
                      <a:pt x="444" y="422"/>
                      <a:pt x="444" y="422"/>
                      <a:pt x="444" y="422"/>
                    </a:cubicBezTo>
                    <a:cubicBezTo>
                      <a:pt x="553" y="200"/>
                      <a:pt x="553" y="200"/>
                      <a:pt x="553" y="200"/>
                    </a:cubicBezTo>
                    <a:cubicBezTo>
                      <a:pt x="663" y="422"/>
                      <a:pt x="663" y="422"/>
                      <a:pt x="663" y="422"/>
                    </a:cubicBezTo>
                    <a:cubicBezTo>
                      <a:pt x="908" y="458"/>
                      <a:pt x="908" y="458"/>
                      <a:pt x="908" y="458"/>
                    </a:cubicBezTo>
                    <a:cubicBezTo>
                      <a:pt x="731" y="630"/>
                      <a:pt x="731" y="630"/>
                      <a:pt x="731" y="630"/>
                    </a:cubicBezTo>
                    <a:lnTo>
                      <a:pt x="773" y="87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9"/>
              <p:cNvSpPr/>
              <p:nvPr/>
            </p:nvSpPr>
            <p:spPr bwMode="auto">
              <a:xfrm>
                <a:off x="1221403" y="1583224"/>
                <a:ext cx="114064" cy="81599"/>
              </a:xfrm>
              <a:custGeom>
                <a:avLst/>
                <a:gdLst>
                  <a:gd name="T0" fmla="*/ 803 w 1740"/>
                  <a:gd name="T1" fmla="*/ 1246 h 1246"/>
                  <a:gd name="T2" fmla="*/ 869 w 1740"/>
                  <a:gd name="T3" fmla="*/ 1243 h 1246"/>
                  <a:gd name="T4" fmla="*/ 939 w 1740"/>
                  <a:gd name="T5" fmla="*/ 1246 h 1246"/>
                  <a:gd name="T6" fmla="*/ 1740 w 1740"/>
                  <a:gd name="T7" fmla="*/ 0 h 1246"/>
                  <a:gd name="T8" fmla="*/ 0 w 1740"/>
                  <a:gd name="T9" fmla="*/ 0 h 1246"/>
                  <a:gd name="T10" fmla="*/ 803 w 1740"/>
                  <a:gd name="T11" fmla="*/ 1246 h 1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0" h="1246">
                    <a:moveTo>
                      <a:pt x="803" y="1246"/>
                    </a:moveTo>
                    <a:cubicBezTo>
                      <a:pt x="825" y="1244"/>
                      <a:pt x="847" y="1243"/>
                      <a:pt x="869" y="1243"/>
                    </a:cubicBezTo>
                    <a:cubicBezTo>
                      <a:pt x="893" y="1243"/>
                      <a:pt x="916" y="1244"/>
                      <a:pt x="939" y="1246"/>
                    </a:cubicBezTo>
                    <a:cubicBezTo>
                      <a:pt x="1740" y="0"/>
                      <a:pt x="1740" y="0"/>
                      <a:pt x="174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03" y="124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"/>
              <p:cNvSpPr>
                <a:spLocks noEditPoints="1"/>
              </p:cNvSpPr>
              <p:nvPr/>
            </p:nvSpPr>
            <p:spPr bwMode="auto">
              <a:xfrm>
                <a:off x="1125765" y="1505573"/>
                <a:ext cx="305340" cy="305338"/>
              </a:xfrm>
              <a:custGeom>
                <a:avLst/>
                <a:gdLst>
                  <a:gd name="T0" fmla="*/ 2331 w 4661"/>
                  <a:gd name="T1" fmla="*/ 0 h 4662"/>
                  <a:gd name="T2" fmla="*/ 0 w 4661"/>
                  <a:gd name="T3" fmla="*/ 2331 h 4662"/>
                  <a:gd name="T4" fmla="*/ 2331 w 4661"/>
                  <a:gd name="T5" fmla="*/ 4662 h 4662"/>
                  <a:gd name="T6" fmla="*/ 4661 w 4661"/>
                  <a:gd name="T7" fmla="*/ 2331 h 4662"/>
                  <a:gd name="T8" fmla="*/ 2331 w 4661"/>
                  <a:gd name="T9" fmla="*/ 0 h 4662"/>
                  <a:gd name="T10" fmla="*/ 3173 w 4661"/>
                  <a:gd name="T11" fmla="*/ 3273 h 4662"/>
                  <a:gd name="T12" fmla="*/ 2330 w 4661"/>
                  <a:gd name="T13" fmla="*/ 4116 h 4662"/>
                  <a:gd name="T14" fmla="*/ 1488 w 4661"/>
                  <a:gd name="T15" fmla="*/ 3273 h 4662"/>
                  <a:gd name="T16" fmla="*/ 1802 w 4661"/>
                  <a:gd name="T17" fmla="*/ 2617 h 4662"/>
                  <a:gd name="T18" fmla="*/ 852 w 4661"/>
                  <a:gd name="T19" fmla="*/ 1139 h 4662"/>
                  <a:gd name="T20" fmla="*/ 1133 w 4661"/>
                  <a:gd name="T21" fmla="*/ 680 h 4662"/>
                  <a:gd name="T22" fmla="*/ 3528 w 4661"/>
                  <a:gd name="T23" fmla="*/ 680 h 4662"/>
                  <a:gd name="T24" fmla="*/ 3809 w 4661"/>
                  <a:gd name="T25" fmla="*/ 1139 h 4662"/>
                  <a:gd name="T26" fmla="*/ 2859 w 4661"/>
                  <a:gd name="T27" fmla="*/ 2617 h 4662"/>
                  <a:gd name="T28" fmla="*/ 3173 w 4661"/>
                  <a:gd name="T29" fmla="*/ 3273 h 4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61" h="4662">
                    <a:moveTo>
                      <a:pt x="2331" y="0"/>
                    </a:moveTo>
                    <a:cubicBezTo>
                      <a:pt x="1043" y="0"/>
                      <a:pt x="0" y="1044"/>
                      <a:pt x="0" y="2331"/>
                    </a:cubicBezTo>
                    <a:cubicBezTo>
                      <a:pt x="0" y="3618"/>
                      <a:pt x="1043" y="4662"/>
                      <a:pt x="2331" y="4662"/>
                    </a:cubicBezTo>
                    <a:cubicBezTo>
                      <a:pt x="3618" y="4662"/>
                      <a:pt x="4661" y="3618"/>
                      <a:pt x="4661" y="2331"/>
                    </a:cubicBezTo>
                    <a:cubicBezTo>
                      <a:pt x="4661" y="1044"/>
                      <a:pt x="3618" y="0"/>
                      <a:pt x="2331" y="0"/>
                    </a:cubicBezTo>
                    <a:close/>
                    <a:moveTo>
                      <a:pt x="3173" y="3273"/>
                    </a:moveTo>
                    <a:cubicBezTo>
                      <a:pt x="3173" y="3739"/>
                      <a:pt x="2796" y="4116"/>
                      <a:pt x="2330" y="4116"/>
                    </a:cubicBezTo>
                    <a:cubicBezTo>
                      <a:pt x="1865" y="4116"/>
                      <a:pt x="1488" y="3739"/>
                      <a:pt x="1488" y="3273"/>
                    </a:cubicBezTo>
                    <a:cubicBezTo>
                      <a:pt x="1488" y="3008"/>
                      <a:pt x="1611" y="2771"/>
                      <a:pt x="1802" y="2617"/>
                    </a:cubicBezTo>
                    <a:cubicBezTo>
                      <a:pt x="852" y="1139"/>
                      <a:pt x="852" y="1139"/>
                      <a:pt x="852" y="1139"/>
                    </a:cubicBezTo>
                    <a:cubicBezTo>
                      <a:pt x="1133" y="680"/>
                      <a:pt x="1133" y="680"/>
                      <a:pt x="1133" y="680"/>
                    </a:cubicBezTo>
                    <a:cubicBezTo>
                      <a:pt x="3528" y="680"/>
                      <a:pt x="3528" y="680"/>
                      <a:pt x="3528" y="680"/>
                    </a:cubicBezTo>
                    <a:cubicBezTo>
                      <a:pt x="3809" y="1139"/>
                      <a:pt x="3809" y="1139"/>
                      <a:pt x="3809" y="1139"/>
                    </a:cubicBezTo>
                    <a:cubicBezTo>
                      <a:pt x="2859" y="2617"/>
                      <a:pt x="2859" y="2617"/>
                      <a:pt x="2859" y="2617"/>
                    </a:cubicBezTo>
                    <a:cubicBezTo>
                      <a:pt x="3050" y="2771"/>
                      <a:pt x="3173" y="3008"/>
                      <a:pt x="3173" y="327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2353865" y="1913030"/>
            <a:ext cx="710037" cy="710971"/>
            <a:chOff x="1607093" y="1391628"/>
            <a:chExt cx="532528" cy="533228"/>
          </a:xfrm>
          <a:solidFill>
            <a:srgbClr val="21412C"/>
          </a:solidFill>
        </p:grpSpPr>
        <p:sp>
          <p:nvSpPr>
            <p:cNvPr id="33" name="椭圆 32"/>
            <p:cNvSpPr/>
            <p:nvPr/>
          </p:nvSpPr>
          <p:spPr>
            <a:xfrm>
              <a:off x="1607093" y="1391628"/>
              <a:ext cx="532528" cy="533228"/>
            </a:xfrm>
            <a:prstGeom prst="ellipse">
              <a:avLst/>
            </a:prstGeom>
            <a:solidFill>
              <a:schemeClr val="accent5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Freeform 15"/>
            <p:cNvSpPr>
              <a:spLocks noChangeAspect="1" noEditPoints="1"/>
            </p:cNvSpPr>
            <p:nvPr/>
          </p:nvSpPr>
          <p:spPr bwMode="auto">
            <a:xfrm flipH="1">
              <a:off x="1720468" y="1505574"/>
              <a:ext cx="305778" cy="305336"/>
            </a:xfrm>
            <a:custGeom>
              <a:avLst/>
              <a:gdLst>
                <a:gd name="T0" fmla="*/ 2331 w 4662"/>
                <a:gd name="T1" fmla="*/ 0 h 4661"/>
                <a:gd name="T2" fmla="*/ 0 w 4662"/>
                <a:gd name="T3" fmla="*/ 2330 h 4661"/>
                <a:gd name="T4" fmla="*/ 2331 w 4662"/>
                <a:gd name="T5" fmla="*/ 4661 h 4661"/>
                <a:gd name="T6" fmla="*/ 4662 w 4662"/>
                <a:gd name="T7" fmla="*/ 2330 h 4661"/>
                <a:gd name="T8" fmla="*/ 2331 w 4662"/>
                <a:gd name="T9" fmla="*/ 0 h 4661"/>
                <a:gd name="T10" fmla="*/ 3766 w 4662"/>
                <a:gd name="T11" fmla="*/ 1724 h 4661"/>
                <a:gd name="T12" fmla="*/ 2602 w 4662"/>
                <a:gd name="T13" fmla="*/ 2888 h 4661"/>
                <a:gd name="T14" fmla="*/ 3160 w 4662"/>
                <a:gd name="T15" fmla="*/ 3447 h 4661"/>
                <a:gd name="T16" fmla="*/ 3095 w 4662"/>
                <a:gd name="T17" fmla="*/ 3631 h 4661"/>
                <a:gd name="T18" fmla="*/ 1034 w 4662"/>
                <a:gd name="T19" fmla="*/ 3837 h 4661"/>
                <a:gd name="T20" fmla="*/ 906 w 4662"/>
                <a:gd name="T21" fmla="*/ 3807 h 4661"/>
                <a:gd name="T22" fmla="*/ 830 w 4662"/>
                <a:gd name="T23" fmla="*/ 3633 h 4661"/>
                <a:gd name="T24" fmla="*/ 1036 w 4662"/>
                <a:gd name="T25" fmla="*/ 1572 h 4661"/>
                <a:gd name="T26" fmla="*/ 1220 w 4662"/>
                <a:gd name="T27" fmla="*/ 1507 h 4661"/>
                <a:gd name="T28" fmla="*/ 1768 w 4662"/>
                <a:gd name="T29" fmla="*/ 2054 h 4661"/>
                <a:gd name="T30" fmla="*/ 2932 w 4662"/>
                <a:gd name="T31" fmla="*/ 889 h 4661"/>
                <a:gd name="T32" fmla="*/ 3254 w 4662"/>
                <a:gd name="T33" fmla="*/ 889 h 4661"/>
                <a:gd name="T34" fmla="*/ 3470 w 4662"/>
                <a:gd name="T35" fmla="*/ 1105 h 4661"/>
                <a:gd name="T36" fmla="*/ 3766 w 4662"/>
                <a:gd name="T37" fmla="*/ 1401 h 4661"/>
                <a:gd name="T38" fmla="*/ 3766 w 4662"/>
                <a:gd name="T39" fmla="*/ 1724 h 4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62" h="4661">
                  <a:moveTo>
                    <a:pt x="2331" y="0"/>
                  </a:moveTo>
                  <a:cubicBezTo>
                    <a:pt x="1043" y="0"/>
                    <a:pt x="0" y="1043"/>
                    <a:pt x="0" y="2330"/>
                  </a:cubicBezTo>
                  <a:cubicBezTo>
                    <a:pt x="0" y="3618"/>
                    <a:pt x="1043" y="4661"/>
                    <a:pt x="2331" y="4661"/>
                  </a:cubicBezTo>
                  <a:cubicBezTo>
                    <a:pt x="3618" y="4661"/>
                    <a:pt x="4662" y="3618"/>
                    <a:pt x="4662" y="2330"/>
                  </a:cubicBezTo>
                  <a:cubicBezTo>
                    <a:pt x="4662" y="1043"/>
                    <a:pt x="3618" y="0"/>
                    <a:pt x="2331" y="0"/>
                  </a:cubicBezTo>
                  <a:close/>
                  <a:moveTo>
                    <a:pt x="3766" y="1724"/>
                  </a:moveTo>
                  <a:cubicBezTo>
                    <a:pt x="2602" y="2888"/>
                    <a:pt x="2602" y="2888"/>
                    <a:pt x="2602" y="2888"/>
                  </a:cubicBezTo>
                  <a:cubicBezTo>
                    <a:pt x="3160" y="3447"/>
                    <a:pt x="3160" y="3447"/>
                    <a:pt x="3160" y="3447"/>
                  </a:cubicBezTo>
                  <a:cubicBezTo>
                    <a:pt x="3249" y="3535"/>
                    <a:pt x="3220" y="3618"/>
                    <a:pt x="3095" y="3631"/>
                  </a:cubicBezTo>
                  <a:cubicBezTo>
                    <a:pt x="1034" y="3837"/>
                    <a:pt x="1034" y="3837"/>
                    <a:pt x="1034" y="3837"/>
                  </a:cubicBezTo>
                  <a:cubicBezTo>
                    <a:pt x="985" y="3842"/>
                    <a:pt x="941" y="3830"/>
                    <a:pt x="906" y="3807"/>
                  </a:cubicBezTo>
                  <a:cubicBezTo>
                    <a:pt x="853" y="3771"/>
                    <a:pt x="823" y="3708"/>
                    <a:pt x="830" y="3633"/>
                  </a:cubicBezTo>
                  <a:cubicBezTo>
                    <a:pt x="1036" y="1572"/>
                    <a:pt x="1036" y="1572"/>
                    <a:pt x="1036" y="1572"/>
                  </a:cubicBezTo>
                  <a:cubicBezTo>
                    <a:pt x="1049" y="1447"/>
                    <a:pt x="1131" y="1418"/>
                    <a:pt x="1220" y="1507"/>
                  </a:cubicBezTo>
                  <a:cubicBezTo>
                    <a:pt x="1768" y="2054"/>
                    <a:pt x="1768" y="2054"/>
                    <a:pt x="1768" y="2054"/>
                  </a:cubicBezTo>
                  <a:cubicBezTo>
                    <a:pt x="2932" y="889"/>
                    <a:pt x="2932" y="889"/>
                    <a:pt x="2932" y="889"/>
                  </a:cubicBezTo>
                  <a:cubicBezTo>
                    <a:pt x="3020" y="801"/>
                    <a:pt x="3166" y="801"/>
                    <a:pt x="3254" y="889"/>
                  </a:cubicBezTo>
                  <a:cubicBezTo>
                    <a:pt x="3470" y="1105"/>
                    <a:pt x="3470" y="1105"/>
                    <a:pt x="3470" y="1105"/>
                  </a:cubicBezTo>
                  <a:cubicBezTo>
                    <a:pt x="3766" y="1401"/>
                    <a:pt x="3766" y="1401"/>
                    <a:pt x="3766" y="1401"/>
                  </a:cubicBezTo>
                  <a:cubicBezTo>
                    <a:pt x="3855" y="1490"/>
                    <a:pt x="3855" y="1635"/>
                    <a:pt x="3766" y="17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我们的设施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8402107" y="4495185"/>
            <a:ext cx="2752215" cy="8483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点击输入本栏的具体文字，此为概念图解，请根据您的具体内容酌情修改。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2033838" y="1675583"/>
            <a:ext cx="1540517" cy="1015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en-US" sz="2800" b="1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枚</a:t>
            </a:r>
            <a:endParaRPr lang="zh-CN" altLang="en-US" sz="266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20"/>
          <p:cNvSpPr txBox="1"/>
          <p:nvPr/>
        </p:nvSpPr>
        <p:spPr>
          <a:xfrm>
            <a:off x="8402107" y="3257108"/>
            <a:ext cx="19856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6600" b="1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名</a:t>
            </a:r>
            <a:endParaRPr lang="zh-CN" altLang="en-US" sz="2665" b="1" dirty="0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423571" y="2383409"/>
            <a:ext cx="1090059" cy="1090059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92815" y="2589623"/>
            <a:ext cx="751571" cy="6776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265" b="1" cap="all" dirty="0">
                <a:solidFill>
                  <a:srgbClr val="2141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奖状数量</a:t>
            </a:r>
            <a:endParaRPr lang="en-US" altLang="zh-CN" sz="2265" b="1" cap="all" dirty="0">
              <a:solidFill>
                <a:srgbClr val="2141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009403" y="2691246"/>
            <a:ext cx="2564952" cy="8483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点击输入本栏的具体文字，此为概念图解，请根据您的具体内容酌情修改。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939907" y="3856417"/>
            <a:ext cx="1277536" cy="1277536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264416" y="4144958"/>
            <a:ext cx="628517" cy="7004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265" b="1" cap="all" dirty="0">
                <a:solidFill>
                  <a:srgbClr val="2141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年级排名</a:t>
            </a:r>
            <a:endParaRPr lang="en-US" altLang="zh-CN" sz="2265" b="1" cap="all" dirty="0">
              <a:solidFill>
                <a:srgbClr val="2141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840943" y="1797736"/>
            <a:ext cx="2255315" cy="2261405"/>
          </a:xfrm>
          <a:custGeom>
            <a:avLst/>
            <a:gdLst>
              <a:gd name="connsiteX0" fmla="*/ 848028 w 1691486"/>
              <a:gd name="connsiteY0" fmla="*/ 0 h 1696054"/>
              <a:gd name="connsiteX1" fmla="*/ 1678827 w 1691486"/>
              <a:gd name="connsiteY1" fmla="*/ 677120 h 1696054"/>
              <a:gd name="connsiteX2" fmla="*/ 1691486 w 1691486"/>
              <a:gd name="connsiteY2" fmla="*/ 760064 h 1696054"/>
              <a:gd name="connsiteX3" fmla="*/ 1591543 w 1691486"/>
              <a:gd name="connsiteY3" fmla="*/ 791818 h 1696054"/>
              <a:gd name="connsiteX4" fmla="*/ 1485795 w 1691486"/>
              <a:gd name="connsiteY4" fmla="*/ 835773 h 1696054"/>
              <a:gd name="connsiteX5" fmla="*/ 1439267 w 1691486"/>
              <a:gd name="connsiteY5" fmla="*/ 859958 h 1696054"/>
              <a:gd name="connsiteX6" fmla="*/ 1440469 w 1691486"/>
              <a:gd name="connsiteY6" fmla="*/ 848027 h 1696054"/>
              <a:gd name="connsiteX7" fmla="*/ 848029 w 1691486"/>
              <a:gd name="connsiteY7" fmla="*/ 255588 h 1696054"/>
              <a:gd name="connsiteX8" fmla="*/ 255589 w 1691486"/>
              <a:gd name="connsiteY8" fmla="*/ 848027 h 1696054"/>
              <a:gd name="connsiteX9" fmla="*/ 848029 w 1691486"/>
              <a:gd name="connsiteY9" fmla="*/ 1440466 h 1696054"/>
              <a:gd name="connsiteX10" fmla="*/ 1179268 w 1691486"/>
              <a:gd name="connsiteY10" fmla="*/ 1339287 h 1696054"/>
              <a:gd name="connsiteX11" fmla="*/ 1248596 w 1691486"/>
              <a:gd name="connsiteY11" fmla="*/ 1282086 h 1696054"/>
              <a:gd name="connsiteX12" fmla="*/ 1429324 w 1691486"/>
              <a:gd name="connsiteY12" fmla="*/ 1462814 h 1696054"/>
              <a:gd name="connsiteX13" fmla="*/ 1322169 w 1691486"/>
              <a:gd name="connsiteY13" fmla="*/ 1551224 h 1696054"/>
              <a:gd name="connsiteX14" fmla="*/ 848028 w 1691486"/>
              <a:gd name="connsiteY14" fmla="*/ 1696054 h 1696054"/>
              <a:gd name="connsiteX15" fmla="*/ 0 w 1691486"/>
              <a:gd name="connsiteY15" fmla="*/ 848027 h 1696054"/>
              <a:gd name="connsiteX16" fmla="*/ 848028 w 1691486"/>
              <a:gd name="connsiteY16" fmla="*/ 0 h 169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91486" h="1696054">
                <a:moveTo>
                  <a:pt x="848028" y="0"/>
                </a:moveTo>
                <a:cubicBezTo>
                  <a:pt x="1257837" y="0"/>
                  <a:pt x="1599752" y="290689"/>
                  <a:pt x="1678827" y="677120"/>
                </a:cubicBezTo>
                <a:lnTo>
                  <a:pt x="1691486" y="760064"/>
                </a:lnTo>
                <a:lnTo>
                  <a:pt x="1591543" y="791818"/>
                </a:lnTo>
                <a:cubicBezTo>
                  <a:pt x="1555547" y="804998"/>
                  <a:pt x="1520273" y="819675"/>
                  <a:pt x="1485795" y="835773"/>
                </a:cubicBezTo>
                <a:lnTo>
                  <a:pt x="1439267" y="859958"/>
                </a:lnTo>
                <a:lnTo>
                  <a:pt x="1440469" y="848027"/>
                </a:lnTo>
                <a:cubicBezTo>
                  <a:pt x="1440469" y="520832"/>
                  <a:pt x="1175225" y="255588"/>
                  <a:pt x="848029" y="255588"/>
                </a:cubicBezTo>
                <a:cubicBezTo>
                  <a:pt x="520833" y="255588"/>
                  <a:pt x="255589" y="520832"/>
                  <a:pt x="255589" y="848027"/>
                </a:cubicBezTo>
                <a:cubicBezTo>
                  <a:pt x="255589" y="1175222"/>
                  <a:pt x="520833" y="1440466"/>
                  <a:pt x="848029" y="1440466"/>
                </a:cubicBezTo>
                <a:cubicBezTo>
                  <a:pt x="970728" y="1440466"/>
                  <a:pt x="1084714" y="1403166"/>
                  <a:pt x="1179268" y="1339287"/>
                </a:cubicBezTo>
                <a:lnTo>
                  <a:pt x="1248596" y="1282086"/>
                </a:lnTo>
                <a:lnTo>
                  <a:pt x="1429324" y="1462814"/>
                </a:lnTo>
                <a:lnTo>
                  <a:pt x="1322169" y="1551224"/>
                </a:lnTo>
                <a:cubicBezTo>
                  <a:pt x="1186823" y="1642662"/>
                  <a:pt x="1023661" y="1696054"/>
                  <a:pt x="848028" y="1696054"/>
                </a:cubicBezTo>
                <a:cubicBezTo>
                  <a:pt x="379675" y="1696054"/>
                  <a:pt x="0" y="1316379"/>
                  <a:pt x="0" y="848027"/>
                </a:cubicBezTo>
                <a:cubicBezTo>
                  <a:pt x="0" y="379675"/>
                  <a:pt x="379675" y="0"/>
                  <a:pt x="848028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5092849" y="3049640"/>
            <a:ext cx="2971651" cy="2971648"/>
          </a:xfrm>
          <a:custGeom>
            <a:avLst/>
            <a:gdLst>
              <a:gd name="connsiteX0" fmla="*/ 1114369 w 2228738"/>
              <a:gd name="connsiteY0" fmla="*/ 0 h 2228736"/>
              <a:gd name="connsiteX1" fmla="*/ 2228738 w 2228738"/>
              <a:gd name="connsiteY1" fmla="*/ 1114368 h 2228736"/>
              <a:gd name="connsiteX2" fmla="*/ 1114369 w 2228738"/>
              <a:gd name="connsiteY2" fmla="*/ 2228736 h 2228736"/>
              <a:gd name="connsiteX3" fmla="*/ 0 w 2228738"/>
              <a:gd name="connsiteY3" fmla="*/ 1114368 h 2228736"/>
              <a:gd name="connsiteX4" fmla="*/ 11400 w 2228738"/>
              <a:gd name="connsiteY4" fmla="*/ 963700 h 2228736"/>
              <a:gd name="connsiteX5" fmla="*/ 70882 w 2228738"/>
              <a:gd name="connsiteY5" fmla="*/ 959200 h 2228736"/>
              <a:gd name="connsiteX6" fmla="*/ 225006 w 2228738"/>
              <a:gd name="connsiteY6" fmla="*/ 923679 h 2228736"/>
              <a:gd name="connsiteX7" fmla="*/ 279845 w 2228738"/>
              <a:gd name="connsiteY7" fmla="*/ 902072 h 2228736"/>
              <a:gd name="connsiteX8" fmla="*/ 269924 w 2228738"/>
              <a:gd name="connsiteY8" fmla="*/ 940654 h 2228736"/>
              <a:gd name="connsiteX9" fmla="*/ 252412 w 2228738"/>
              <a:gd name="connsiteY9" fmla="*/ 1114368 h 2228736"/>
              <a:gd name="connsiteX10" fmla="*/ 1114369 w 2228738"/>
              <a:gd name="connsiteY10" fmla="*/ 1976324 h 2228736"/>
              <a:gd name="connsiteX11" fmla="*/ 1976326 w 2228738"/>
              <a:gd name="connsiteY11" fmla="*/ 1114368 h 2228736"/>
              <a:gd name="connsiteX12" fmla="*/ 1114369 w 2228738"/>
              <a:gd name="connsiteY12" fmla="*/ 252412 h 2228736"/>
              <a:gd name="connsiteX13" fmla="*/ 632441 w 2228738"/>
              <a:gd name="connsiteY13" fmla="*/ 399621 h 2228736"/>
              <a:gd name="connsiteX14" fmla="*/ 517367 w 2228738"/>
              <a:gd name="connsiteY14" fmla="*/ 494565 h 2228736"/>
              <a:gd name="connsiteX15" fmla="*/ 338336 w 2228738"/>
              <a:gd name="connsiteY15" fmla="*/ 315535 h 2228736"/>
              <a:gd name="connsiteX16" fmla="*/ 405527 w 2228738"/>
              <a:gd name="connsiteY16" fmla="*/ 254468 h 2228736"/>
              <a:gd name="connsiteX17" fmla="*/ 1114369 w 2228738"/>
              <a:gd name="connsiteY17" fmla="*/ 0 h 222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28738" h="2228736">
                <a:moveTo>
                  <a:pt x="1114369" y="0"/>
                </a:moveTo>
                <a:cubicBezTo>
                  <a:pt x="1729818" y="0"/>
                  <a:pt x="2228738" y="498920"/>
                  <a:pt x="2228738" y="1114368"/>
                </a:cubicBezTo>
                <a:cubicBezTo>
                  <a:pt x="2228738" y="1729816"/>
                  <a:pt x="1729818" y="2228736"/>
                  <a:pt x="1114369" y="2228736"/>
                </a:cubicBezTo>
                <a:cubicBezTo>
                  <a:pt x="498920" y="2228736"/>
                  <a:pt x="0" y="1729816"/>
                  <a:pt x="0" y="1114368"/>
                </a:cubicBezTo>
                <a:lnTo>
                  <a:pt x="11400" y="963700"/>
                </a:lnTo>
                <a:lnTo>
                  <a:pt x="70882" y="959200"/>
                </a:lnTo>
                <a:cubicBezTo>
                  <a:pt x="123634" y="951139"/>
                  <a:pt x="175108" y="939199"/>
                  <a:pt x="225006" y="923679"/>
                </a:cubicBezTo>
                <a:lnTo>
                  <a:pt x="279845" y="902072"/>
                </a:lnTo>
                <a:lnTo>
                  <a:pt x="269924" y="940654"/>
                </a:lnTo>
                <a:cubicBezTo>
                  <a:pt x="258442" y="996765"/>
                  <a:pt x="252412" y="1054862"/>
                  <a:pt x="252412" y="1114368"/>
                </a:cubicBezTo>
                <a:cubicBezTo>
                  <a:pt x="252412" y="1590413"/>
                  <a:pt x="638323" y="1976324"/>
                  <a:pt x="1114369" y="1976324"/>
                </a:cubicBezTo>
                <a:cubicBezTo>
                  <a:pt x="1590415" y="1976324"/>
                  <a:pt x="1976326" y="1590413"/>
                  <a:pt x="1976326" y="1114368"/>
                </a:cubicBezTo>
                <a:cubicBezTo>
                  <a:pt x="1976326" y="638323"/>
                  <a:pt x="1590415" y="252412"/>
                  <a:pt x="1114369" y="252412"/>
                </a:cubicBezTo>
                <a:cubicBezTo>
                  <a:pt x="935852" y="252412"/>
                  <a:pt x="770010" y="306681"/>
                  <a:pt x="632441" y="399621"/>
                </a:cubicBezTo>
                <a:lnTo>
                  <a:pt x="517367" y="494565"/>
                </a:lnTo>
                <a:lnTo>
                  <a:pt x="338336" y="315535"/>
                </a:lnTo>
                <a:lnTo>
                  <a:pt x="405527" y="254468"/>
                </a:lnTo>
                <a:cubicBezTo>
                  <a:pt x="598156" y="95497"/>
                  <a:pt x="845110" y="0"/>
                  <a:pt x="1114369" y="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我们的成绩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6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6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6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757179" y="1672787"/>
            <a:ext cx="2585540" cy="2580771"/>
          </a:xfrm>
          <a:custGeom>
            <a:avLst/>
            <a:gdLst>
              <a:gd name="connsiteX0" fmla="*/ 893349 w 1786698"/>
              <a:gd name="connsiteY0" fmla="*/ 176095 h 1783402"/>
              <a:gd name="connsiteX1" fmla="*/ 176420 w 1786698"/>
              <a:gd name="connsiteY1" fmla="*/ 891701 h 1783402"/>
              <a:gd name="connsiteX2" fmla="*/ 893349 w 1786698"/>
              <a:gd name="connsiteY2" fmla="*/ 1607307 h 1783402"/>
              <a:gd name="connsiteX3" fmla="*/ 1610278 w 1786698"/>
              <a:gd name="connsiteY3" fmla="*/ 891701 h 1783402"/>
              <a:gd name="connsiteX4" fmla="*/ 893349 w 1786698"/>
              <a:gd name="connsiteY4" fmla="*/ 176095 h 1783402"/>
              <a:gd name="connsiteX5" fmla="*/ 893349 w 1786698"/>
              <a:gd name="connsiteY5" fmla="*/ 0 h 1783402"/>
              <a:gd name="connsiteX6" fmla="*/ 1786698 w 1786698"/>
              <a:gd name="connsiteY6" fmla="*/ 891701 h 1783402"/>
              <a:gd name="connsiteX7" fmla="*/ 893349 w 1786698"/>
              <a:gd name="connsiteY7" fmla="*/ 1783402 h 1783402"/>
              <a:gd name="connsiteX8" fmla="*/ 0 w 1786698"/>
              <a:gd name="connsiteY8" fmla="*/ 891701 h 1783402"/>
              <a:gd name="connsiteX9" fmla="*/ 893349 w 1786698"/>
              <a:gd name="connsiteY9" fmla="*/ 0 h 17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6698" h="1783402">
                <a:moveTo>
                  <a:pt x="893349" y="176095"/>
                </a:moveTo>
                <a:cubicBezTo>
                  <a:pt x="497400" y="176095"/>
                  <a:pt x="176420" y="496483"/>
                  <a:pt x="176420" y="891701"/>
                </a:cubicBezTo>
                <a:cubicBezTo>
                  <a:pt x="176420" y="1286919"/>
                  <a:pt x="497400" y="1607307"/>
                  <a:pt x="893349" y="1607307"/>
                </a:cubicBezTo>
                <a:cubicBezTo>
                  <a:pt x="1289298" y="1607307"/>
                  <a:pt x="1610278" y="1286919"/>
                  <a:pt x="1610278" y="891701"/>
                </a:cubicBezTo>
                <a:cubicBezTo>
                  <a:pt x="1610278" y="496483"/>
                  <a:pt x="1289298" y="176095"/>
                  <a:pt x="893349" y="176095"/>
                </a:cubicBezTo>
                <a:close/>
                <a:moveTo>
                  <a:pt x="893349" y="0"/>
                </a:moveTo>
                <a:cubicBezTo>
                  <a:pt x="1386732" y="0"/>
                  <a:pt x="1786698" y="399228"/>
                  <a:pt x="1786698" y="891701"/>
                </a:cubicBezTo>
                <a:cubicBezTo>
                  <a:pt x="1786698" y="1384174"/>
                  <a:pt x="1386732" y="1783402"/>
                  <a:pt x="893349" y="1783402"/>
                </a:cubicBezTo>
                <a:cubicBezTo>
                  <a:pt x="399966" y="1783402"/>
                  <a:pt x="0" y="1384174"/>
                  <a:pt x="0" y="891701"/>
                </a:cubicBezTo>
                <a:cubicBezTo>
                  <a:pt x="0" y="399228"/>
                  <a:pt x="399966" y="0"/>
                  <a:pt x="893349" y="0"/>
                </a:cubicBezTo>
                <a:close/>
              </a:path>
            </a:pathLst>
          </a:custGeom>
          <a:solidFill>
            <a:schemeClr val="accent3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408981" y="1672787"/>
            <a:ext cx="2585540" cy="2580771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8453577" y="1672787"/>
            <a:ext cx="2585540" cy="2580771"/>
          </a:xfrm>
          <a:custGeom>
            <a:avLst/>
            <a:gdLst>
              <a:gd name="connsiteX0" fmla="*/ 893349 w 1786698"/>
              <a:gd name="connsiteY0" fmla="*/ 176095 h 1783402"/>
              <a:gd name="connsiteX1" fmla="*/ 176420 w 1786698"/>
              <a:gd name="connsiteY1" fmla="*/ 891701 h 1783402"/>
              <a:gd name="connsiteX2" fmla="*/ 893349 w 1786698"/>
              <a:gd name="connsiteY2" fmla="*/ 1607307 h 1783402"/>
              <a:gd name="connsiteX3" fmla="*/ 1610278 w 1786698"/>
              <a:gd name="connsiteY3" fmla="*/ 891701 h 1783402"/>
              <a:gd name="connsiteX4" fmla="*/ 893349 w 1786698"/>
              <a:gd name="connsiteY4" fmla="*/ 176095 h 1783402"/>
              <a:gd name="connsiteX5" fmla="*/ 893349 w 1786698"/>
              <a:gd name="connsiteY5" fmla="*/ 0 h 1783402"/>
              <a:gd name="connsiteX6" fmla="*/ 1786698 w 1786698"/>
              <a:gd name="connsiteY6" fmla="*/ 891701 h 1783402"/>
              <a:gd name="connsiteX7" fmla="*/ 893349 w 1786698"/>
              <a:gd name="connsiteY7" fmla="*/ 1783402 h 1783402"/>
              <a:gd name="connsiteX8" fmla="*/ 0 w 1786698"/>
              <a:gd name="connsiteY8" fmla="*/ 891701 h 1783402"/>
              <a:gd name="connsiteX9" fmla="*/ 893349 w 1786698"/>
              <a:gd name="connsiteY9" fmla="*/ 0 h 17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6698" h="1783402">
                <a:moveTo>
                  <a:pt x="893349" y="176095"/>
                </a:moveTo>
                <a:cubicBezTo>
                  <a:pt x="497400" y="176095"/>
                  <a:pt x="176420" y="496483"/>
                  <a:pt x="176420" y="891701"/>
                </a:cubicBezTo>
                <a:cubicBezTo>
                  <a:pt x="176420" y="1286919"/>
                  <a:pt x="497400" y="1607307"/>
                  <a:pt x="893349" y="1607307"/>
                </a:cubicBezTo>
                <a:cubicBezTo>
                  <a:pt x="1289298" y="1607307"/>
                  <a:pt x="1610278" y="1286919"/>
                  <a:pt x="1610278" y="891701"/>
                </a:cubicBezTo>
                <a:cubicBezTo>
                  <a:pt x="1610278" y="496483"/>
                  <a:pt x="1289298" y="176095"/>
                  <a:pt x="893349" y="176095"/>
                </a:cubicBezTo>
                <a:close/>
                <a:moveTo>
                  <a:pt x="893349" y="0"/>
                </a:moveTo>
                <a:cubicBezTo>
                  <a:pt x="1386732" y="0"/>
                  <a:pt x="1786698" y="399228"/>
                  <a:pt x="1786698" y="891701"/>
                </a:cubicBezTo>
                <a:cubicBezTo>
                  <a:pt x="1786698" y="1384174"/>
                  <a:pt x="1386732" y="1783402"/>
                  <a:pt x="893349" y="1783402"/>
                </a:cubicBezTo>
                <a:cubicBezTo>
                  <a:pt x="399966" y="1783402"/>
                  <a:pt x="0" y="1384174"/>
                  <a:pt x="0" y="891701"/>
                </a:cubicBezTo>
                <a:cubicBezTo>
                  <a:pt x="0" y="399228"/>
                  <a:pt x="399966" y="0"/>
                  <a:pt x="893349" y="0"/>
                </a:cubicBezTo>
                <a:close/>
              </a:path>
            </a:pathLst>
          </a:custGeom>
          <a:solidFill>
            <a:schemeClr val="accent6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105378" y="1672787"/>
            <a:ext cx="2585540" cy="2580771"/>
          </a:xfrm>
          <a:prstGeom prst="ellipse">
            <a:avLst/>
          </a:prstGeom>
          <a:solidFill>
            <a:schemeClr val="accent5"/>
          </a:solidFill>
          <a:ln w="15875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/>
          <p:cNvSpPr txBox="1"/>
          <p:nvPr/>
        </p:nvSpPr>
        <p:spPr>
          <a:xfrm>
            <a:off x="4016452" y="2447193"/>
            <a:ext cx="2066994" cy="938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spc="-1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wiss921 BT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2200" spc="0" dirty="0">
                <a:solidFill>
                  <a:schemeClr val="accent1"/>
                </a:solidFill>
                <a:effectLst/>
              </a:rPr>
              <a:t>点击添加</a:t>
            </a:r>
            <a:endParaRPr lang="en-US" altLang="zh-CN" sz="2200" spc="0" dirty="0">
              <a:solidFill>
                <a:schemeClr val="accent1"/>
              </a:solidFill>
              <a:effectLst/>
            </a:endParaRPr>
          </a:p>
          <a:p>
            <a:pPr algn="ctr">
              <a:lnSpc>
                <a:spcPct val="110000"/>
              </a:lnSpc>
            </a:pPr>
            <a:r>
              <a:rPr lang="zh-CN" altLang="en-US" sz="3600" b="1" spc="0" dirty="0">
                <a:solidFill>
                  <a:schemeClr val="accent2"/>
                </a:solidFill>
                <a:effectLst/>
              </a:rPr>
              <a:t>主要观点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760190" y="5236900"/>
            <a:ext cx="8671621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点击输入简要文字内容，文字内容需概括精炼，言简意赅的说明该分项内容，点击输入简要文字内容，文字内容需概括精炼，言简意赅的说明该分项内容，</a:t>
            </a:r>
            <a:r>
              <a:rPr lang="zh-CN" altLang="en-US" dirty="0"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en-US" altLang="zh-CN" dirty="0"/>
          </a:p>
        </p:txBody>
      </p:sp>
      <p:sp>
        <p:nvSpPr>
          <p:cNvPr id="9" name="TextBox 22"/>
          <p:cNvSpPr txBox="1"/>
          <p:nvPr/>
        </p:nvSpPr>
        <p:spPr>
          <a:xfrm>
            <a:off x="8688457" y="2447193"/>
            <a:ext cx="2115780" cy="981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spc="-1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wiss921 BT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2200" spc="0" dirty="0">
                <a:solidFill>
                  <a:schemeClr val="accent2"/>
                </a:solidFill>
                <a:effectLst/>
              </a:rPr>
              <a:t>点击添加</a:t>
            </a:r>
            <a:endParaRPr lang="en-US" altLang="zh-CN" sz="2200" spc="0" dirty="0">
              <a:solidFill>
                <a:schemeClr val="accent2"/>
              </a:solidFill>
              <a:effectLst/>
            </a:endParaRPr>
          </a:p>
          <a:p>
            <a:pPr algn="ctr">
              <a:lnSpc>
                <a:spcPct val="110000"/>
              </a:lnSpc>
            </a:pPr>
            <a:r>
              <a:rPr lang="zh-CN" altLang="en-US" sz="3600" b="1" spc="0" dirty="0">
                <a:solidFill>
                  <a:schemeClr val="accent3"/>
                </a:solidFill>
                <a:effectLst/>
              </a:rPr>
              <a:t>主要观点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4897703" y="4759438"/>
            <a:ext cx="23965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spc="-1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wiss921 BT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spc="0" dirty="0">
                <a:solidFill>
                  <a:schemeClr val="accent1"/>
                </a:solidFill>
                <a:effectLst/>
              </a:rPr>
              <a:t>取得成绩的原因</a:t>
            </a:r>
          </a:p>
        </p:txBody>
      </p:sp>
      <p:sp>
        <p:nvSpPr>
          <p:cNvPr id="12" name="椭圆 11"/>
          <p:cNvSpPr/>
          <p:nvPr/>
        </p:nvSpPr>
        <p:spPr>
          <a:xfrm>
            <a:off x="1661191" y="1924534"/>
            <a:ext cx="2081117" cy="2077277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357588" y="1924534"/>
            <a:ext cx="2081117" cy="2077277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22"/>
          <p:cNvSpPr txBox="1"/>
          <p:nvPr/>
        </p:nvSpPr>
        <p:spPr>
          <a:xfrm>
            <a:off x="1661195" y="2447193"/>
            <a:ext cx="2081112" cy="981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spc="-1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wiss921 BT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2200" spc="0" dirty="0">
                <a:solidFill>
                  <a:schemeClr val="bg1"/>
                </a:solidFill>
                <a:effectLst/>
              </a:rPr>
              <a:t>点击添加</a:t>
            </a:r>
            <a:endParaRPr lang="en-US" altLang="zh-CN" sz="2200" spc="0" dirty="0">
              <a:solidFill>
                <a:schemeClr val="bg1"/>
              </a:solidFill>
              <a:effectLst/>
            </a:endParaRPr>
          </a:p>
          <a:p>
            <a:pPr algn="ctr">
              <a:lnSpc>
                <a:spcPct val="110000"/>
              </a:lnSpc>
            </a:pPr>
            <a:r>
              <a:rPr lang="zh-CN" altLang="en-US" sz="3600" b="1" spc="0" dirty="0">
                <a:solidFill>
                  <a:schemeClr val="bg1"/>
                </a:solidFill>
                <a:effectLst/>
              </a:rPr>
              <a:t>主要观点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6346208" y="2447193"/>
            <a:ext cx="2103880" cy="981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spc="-1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wiss921 BT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2200" spc="0" dirty="0">
                <a:solidFill>
                  <a:schemeClr val="bg1"/>
                </a:solidFill>
                <a:effectLst/>
              </a:rPr>
              <a:t>点击添加</a:t>
            </a:r>
            <a:endParaRPr lang="en-US" altLang="zh-CN" sz="2200" spc="0" dirty="0">
              <a:solidFill>
                <a:schemeClr val="bg1"/>
              </a:solidFill>
              <a:effectLst/>
            </a:endParaRPr>
          </a:p>
          <a:p>
            <a:pPr algn="ctr">
              <a:lnSpc>
                <a:spcPct val="110000"/>
              </a:lnSpc>
            </a:pPr>
            <a:r>
              <a:rPr lang="zh-CN" altLang="en-US" sz="3600" b="1" spc="0" dirty="0">
                <a:solidFill>
                  <a:schemeClr val="bg1"/>
                </a:solidFill>
                <a:effectLst/>
              </a:rPr>
              <a:t>主要观点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1172547" y="4528379"/>
            <a:ext cx="9794964" cy="145880"/>
          </a:xfrm>
          <a:custGeom>
            <a:avLst/>
            <a:gdLst>
              <a:gd name="connsiteX0" fmla="*/ 0 w 3681412"/>
              <a:gd name="connsiteY0" fmla="*/ 64365 h 102471"/>
              <a:gd name="connsiteX1" fmla="*/ 114300 w 3681412"/>
              <a:gd name="connsiteY1" fmla="*/ 54840 h 102471"/>
              <a:gd name="connsiteX2" fmla="*/ 138112 w 3681412"/>
              <a:gd name="connsiteY2" fmla="*/ 50077 h 102471"/>
              <a:gd name="connsiteX3" fmla="*/ 195262 w 3681412"/>
              <a:gd name="connsiteY3" fmla="*/ 40552 h 102471"/>
              <a:gd name="connsiteX4" fmla="*/ 214312 w 3681412"/>
              <a:gd name="connsiteY4" fmla="*/ 35790 h 102471"/>
              <a:gd name="connsiteX5" fmla="*/ 271462 w 3681412"/>
              <a:gd name="connsiteY5" fmla="*/ 31027 h 102471"/>
              <a:gd name="connsiteX6" fmla="*/ 319087 w 3681412"/>
              <a:gd name="connsiteY6" fmla="*/ 21502 h 102471"/>
              <a:gd name="connsiteX7" fmla="*/ 342900 w 3681412"/>
              <a:gd name="connsiteY7" fmla="*/ 16740 h 102471"/>
              <a:gd name="connsiteX8" fmla="*/ 447675 w 3681412"/>
              <a:gd name="connsiteY8" fmla="*/ 11977 h 102471"/>
              <a:gd name="connsiteX9" fmla="*/ 1157287 w 3681412"/>
              <a:gd name="connsiteY9" fmla="*/ 7215 h 102471"/>
              <a:gd name="connsiteX10" fmla="*/ 2443162 w 3681412"/>
              <a:gd name="connsiteY10" fmla="*/ 7215 h 102471"/>
              <a:gd name="connsiteX11" fmla="*/ 2500312 w 3681412"/>
              <a:gd name="connsiteY11" fmla="*/ 11977 h 102471"/>
              <a:gd name="connsiteX12" fmla="*/ 2657475 w 3681412"/>
              <a:gd name="connsiteY12" fmla="*/ 21502 h 102471"/>
              <a:gd name="connsiteX13" fmla="*/ 2905125 w 3681412"/>
              <a:gd name="connsiteY13" fmla="*/ 31027 h 102471"/>
              <a:gd name="connsiteX14" fmla="*/ 3038475 w 3681412"/>
              <a:gd name="connsiteY14" fmla="*/ 40552 h 102471"/>
              <a:gd name="connsiteX15" fmla="*/ 3119437 w 3681412"/>
              <a:gd name="connsiteY15" fmla="*/ 50077 h 102471"/>
              <a:gd name="connsiteX16" fmla="*/ 3219450 w 3681412"/>
              <a:gd name="connsiteY16" fmla="*/ 54840 h 102471"/>
              <a:gd name="connsiteX17" fmla="*/ 3324225 w 3681412"/>
              <a:gd name="connsiteY17" fmla="*/ 64365 h 102471"/>
              <a:gd name="connsiteX18" fmla="*/ 3362325 w 3681412"/>
              <a:gd name="connsiteY18" fmla="*/ 69127 h 102471"/>
              <a:gd name="connsiteX19" fmla="*/ 3414712 w 3681412"/>
              <a:gd name="connsiteY19" fmla="*/ 73890 h 102471"/>
              <a:gd name="connsiteX20" fmla="*/ 3457575 w 3681412"/>
              <a:gd name="connsiteY20" fmla="*/ 78652 h 102471"/>
              <a:gd name="connsiteX21" fmla="*/ 3571875 w 3681412"/>
              <a:gd name="connsiteY21" fmla="*/ 88177 h 102471"/>
              <a:gd name="connsiteX22" fmla="*/ 3633787 w 3681412"/>
              <a:gd name="connsiteY22" fmla="*/ 97702 h 102471"/>
              <a:gd name="connsiteX23" fmla="*/ 3681412 w 3681412"/>
              <a:gd name="connsiteY23" fmla="*/ 102465 h 102471"/>
              <a:gd name="connsiteX0-1" fmla="*/ 0 w 3681412"/>
              <a:gd name="connsiteY0-2" fmla="*/ 64365 h 102471"/>
              <a:gd name="connsiteX1-3" fmla="*/ 114300 w 3681412"/>
              <a:gd name="connsiteY1-4" fmla="*/ 54840 h 102471"/>
              <a:gd name="connsiteX2-5" fmla="*/ 138112 w 3681412"/>
              <a:gd name="connsiteY2-6" fmla="*/ 50077 h 102471"/>
              <a:gd name="connsiteX3-7" fmla="*/ 195262 w 3681412"/>
              <a:gd name="connsiteY3-8" fmla="*/ 40552 h 102471"/>
              <a:gd name="connsiteX4-9" fmla="*/ 214312 w 3681412"/>
              <a:gd name="connsiteY4-10" fmla="*/ 35790 h 102471"/>
              <a:gd name="connsiteX5-11" fmla="*/ 271462 w 3681412"/>
              <a:gd name="connsiteY5-12" fmla="*/ 31027 h 102471"/>
              <a:gd name="connsiteX6-13" fmla="*/ 319087 w 3681412"/>
              <a:gd name="connsiteY6-14" fmla="*/ 21502 h 102471"/>
              <a:gd name="connsiteX7-15" fmla="*/ 342900 w 3681412"/>
              <a:gd name="connsiteY7-16" fmla="*/ 16740 h 102471"/>
              <a:gd name="connsiteX8-17" fmla="*/ 447675 w 3681412"/>
              <a:gd name="connsiteY8-18" fmla="*/ 11977 h 102471"/>
              <a:gd name="connsiteX9-19" fmla="*/ 1157287 w 3681412"/>
              <a:gd name="connsiteY9-20" fmla="*/ 7215 h 102471"/>
              <a:gd name="connsiteX10-21" fmla="*/ 2443162 w 3681412"/>
              <a:gd name="connsiteY10-22" fmla="*/ 7215 h 102471"/>
              <a:gd name="connsiteX11-23" fmla="*/ 2500312 w 3681412"/>
              <a:gd name="connsiteY11-24" fmla="*/ 11977 h 102471"/>
              <a:gd name="connsiteX12-25" fmla="*/ 2657475 w 3681412"/>
              <a:gd name="connsiteY12-26" fmla="*/ 21502 h 102471"/>
              <a:gd name="connsiteX13-27" fmla="*/ 2905125 w 3681412"/>
              <a:gd name="connsiteY13-28" fmla="*/ 31027 h 102471"/>
              <a:gd name="connsiteX14-29" fmla="*/ 3038475 w 3681412"/>
              <a:gd name="connsiteY14-30" fmla="*/ 40552 h 102471"/>
              <a:gd name="connsiteX15-31" fmla="*/ 3119437 w 3681412"/>
              <a:gd name="connsiteY15-32" fmla="*/ 50077 h 102471"/>
              <a:gd name="connsiteX16-33" fmla="*/ 3219450 w 3681412"/>
              <a:gd name="connsiteY16-34" fmla="*/ 54840 h 102471"/>
              <a:gd name="connsiteX17-35" fmla="*/ 3324225 w 3681412"/>
              <a:gd name="connsiteY17-36" fmla="*/ 64365 h 102471"/>
              <a:gd name="connsiteX18-37" fmla="*/ 3362325 w 3681412"/>
              <a:gd name="connsiteY18-38" fmla="*/ 69127 h 102471"/>
              <a:gd name="connsiteX19-39" fmla="*/ 3414712 w 3681412"/>
              <a:gd name="connsiteY19-40" fmla="*/ 73890 h 102471"/>
              <a:gd name="connsiteX20-41" fmla="*/ 3457575 w 3681412"/>
              <a:gd name="connsiteY20-42" fmla="*/ 78652 h 102471"/>
              <a:gd name="connsiteX21-43" fmla="*/ 3571875 w 3681412"/>
              <a:gd name="connsiteY21-44" fmla="*/ 88177 h 102471"/>
              <a:gd name="connsiteX22-45" fmla="*/ 3633787 w 3681412"/>
              <a:gd name="connsiteY22-46" fmla="*/ 97702 h 102471"/>
              <a:gd name="connsiteX23-47" fmla="*/ 3681412 w 3681412"/>
              <a:gd name="connsiteY23-48" fmla="*/ 102465 h 102471"/>
              <a:gd name="connsiteX0-49" fmla="*/ 0 w 3681412"/>
              <a:gd name="connsiteY0-50" fmla="*/ 64365 h 102471"/>
              <a:gd name="connsiteX1-51" fmla="*/ 114300 w 3681412"/>
              <a:gd name="connsiteY1-52" fmla="*/ 54840 h 102471"/>
              <a:gd name="connsiteX2-53" fmla="*/ 138112 w 3681412"/>
              <a:gd name="connsiteY2-54" fmla="*/ 50077 h 102471"/>
              <a:gd name="connsiteX3-55" fmla="*/ 195262 w 3681412"/>
              <a:gd name="connsiteY3-56" fmla="*/ 40552 h 102471"/>
              <a:gd name="connsiteX4-57" fmla="*/ 214312 w 3681412"/>
              <a:gd name="connsiteY4-58" fmla="*/ 35790 h 102471"/>
              <a:gd name="connsiteX5-59" fmla="*/ 271462 w 3681412"/>
              <a:gd name="connsiteY5-60" fmla="*/ 31027 h 102471"/>
              <a:gd name="connsiteX6-61" fmla="*/ 319087 w 3681412"/>
              <a:gd name="connsiteY6-62" fmla="*/ 21502 h 102471"/>
              <a:gd name="connsiteX7-63" fmla="*/ 447675 w 3681412"/>
              <a:gd name="connsiteY7-64" fmla="*/ 11977 h 102471"/>
              <a:gd name="connsiteX8-65" fmla="*/ 1157287 w 3681412"/>
              <a:gd name="connsiteY8-66" fmla="*/ 7215 h 102471"/>
              <a:gd name="connsiteX9-67" fmla="*/ 2443162 w 3681412"/>
              <a:gd name="connsiteY9-68" fmla="*/ 7215 h 102471"/>
              <a:gd name="connsiteX10-69" fmla="*/ 2500312 w 3681412"/>
              <a:gd name="connsiteY10-70" fmla="*/ 11977 h 102471"/>
              <a:gd name="connsiteX11-71" fmla="*/ 2657475 w 3681412"/>
              <a:gd name="connsiteY11-72" fmla="*/ 21502 h 102471"/>
              <a:gd name="connsiteX12-73" fmla="*/ 2905125 w 3681412"/>
              <a:gd name="connsiteY12-74" fmla="*/ 31027 h 102471"/>
              <a:gd name="connsiteX13-75" fmla="*/ 3038475 w 3681412"/>
              <a:gd name="connsiteY13-76" fmla="*/ 40552 h 102471"/>
              <a:gd name="connsiteX14-77" fmla="*/ 3119437 w 3681412"/>
              <a:gd name="connsiteY14-78" fmla="*/ 50077 h 102471"/>
              <a:gd name="connsiteX15-79" fmla="*/ 3219450 w 3681412"/>
              <a:gd name="connsiteY15-80" fmla="*/ 54840 h 102471"/>
              <a:gd name="connsiteX16-81" fmla="*/ 3324225 w 3681412"/>
              <a:gd name="connsiteY16-82" fmla="*/ 64365 h 102471"/>
              <a:gd name="connsiteX17-83" fmla="*/ 3362325 w 3681412"/>
              <a:gd name="connsiteY17-84" fmla="*/ 69127 h 102471"/>
              <a:gd name="connsiteX18-85" fmla="*/ 3414712 w 3681412"/>
              <a:gd name="connsiteY18-86" fmla="*/ 73890 h 102471"/>
              <a:gd name="connsiteX19-87" fmla="*/ 3457575 w 3681412"/>
              <a:gd name="connsiteY19-88" fmla="*/ 78652 h 102471"/>
              <a:gd name="connsiteX20-89" fmla="*/ 3571875 w 3681412"/>
              <a:gd name="connsiteY20-90" fmla="*/ 88177 h 102471"/>
              <a:gd name="connsiteX21-91" fmla="*/ 3633787 w 3681412"/>
              <a:gd name="connsiteY21-92" fmla="*/ 97702 h 102471"/>
              <a:gd name="connsiteX22-93" fmla="*/ 3681412 w 3681412"/>
              <a:gd name="connsiteY22-94" fmla="*/ 102465 h 102471"/>
              <a:gd name="connsiteX0-95" fmla="*/ 0 w 3681412"/>
              <a:gd name="connsiteY0-96" fmla="*/ 64365 h 102471"/>
              <a:gd name="connsiteX1-97" fmla="*/ 114300 w 3681412"/>
              <a:gd name="connsiteY1-98" fmla="*/ 54840 h 102471"/>
              <a:gd name="connsiteX2-99" fmla="*/ 138112 w 3681412"/>
              <a:gd name="connsiteY2-100" fmla="*/ 50077 h 102471"/>
              <a:gd name="connsiteX3-101" fmla="*/ 195262 w 3681412"/>
              <a:gd name="connsiteY3-102" fmla="*/ 40552 h 102471"/>
              <a:gd name="connsiteX4-103" fmla="*/ 214312 w 3681412"/>
              <a:gd name="connsiteY4-104" fmla="*/ 35790 h 102471"/>
              <a:gd name="connsiteX5-105" fmla="*/ 271462 w 3681412"/>
              <a:gd name="connsiteY5-106" fmla="*/ 31027 h 102471"/>
              <a:gd name="connsiteX6-107" fmla="*/ 447675 w 3681412"/>
              <a:gd name="connsiteY6-108" fmla="*/ 11977 h 102471"/>
              <a:gd name="connsiteX7-109" fmla="*/ 1157287 w 3681412"/>
              <a:gd name="connsiteY7-110" fmla="*/ 7215 h 102471"/>
              <a:gd name="connsiteX8-111" fmla="*/ 2443162 w 3681412"/>
              <a:gd name="connsiteY8-112" fmla="*/ 7215 h 102471"/>
              <a:gd name="connsiteX9-113" fmla="*/ 2500312 w 3681412"/>
              <a:gd name="connsiteY9-114" fmla="*/ 11977 h 102471"/>
              <a:gd name="connsiteX10-115" fmla="*/ 2657475 w 3681412"/>
              <a:gd name="connsiteY10-116" fmla="*/ 21502 h 102471"/>
              <a:gd name="connsiteX11-117" fmla="*/ 2905125 w 3681412"/>
              <a:gd name="connsiteY11-118" fmla="*/ 31027 h 102471"/>
              <a:gd name="connsiteX12-119" fmla="*/ 3038475 w 3681412"/>
              <a:gd name="connsiteY12-120" fmla="*/ 40552 h 102471"/>
              <a:gd name="connsiteX13-121" fmla="*/ 3119437 w 3681412"/>
              <a:gd name="connsiteY13-122" fmla="*/ 50077 h 102471"/>
              <a:gd name="connsiteX14-123" fmla="*/ 3219450 w 3681412"/>
              <a:gd name="connsiteY14-124" fmla="*/ 54840 h 102471"/>
              <a:gd name="connsiteX15-125" fmla="*/ 3324225 w 3681412"/>
              <a:gd name="connsiteY15-126" fmla="*/ 64365 h 102471"/>
              <a:gd name="connsiteX16-127" fmla="*/ 3362325 w 3681412"/>
              <a:gd name="connsiteY16-128" fmla="*/ 69127 h 102471"/>
              <a:gd name="connsiteX17-129" fmla="*/ 3414712 w 3681412"/>
              <a:gd name="connsiteY17-130" fmla="*/ 73890 h 102471"/>
              <a:gd name="connsiteX18-131" fmla="*/ 3457575 w 3681412"/>
              <a:gd name="connsiteY18-132" fmla="*/ 78652 h 102471"/>
              <a:gd name="connsiteX19-133" fmla="*/ 3571875 w 3681412"/>
              <a:gd name="connsiteY19-134" fmla="*/ 88177 h 102471"/>
              <a:gd name="connsiteX20-135" fmla="*/ 3633787 w 3681412"/>
              <a:gd name="connsiteY20-136" fmla="*/ 97702 h 102471"/>
              <a:gd name="connsiteX21-137" fmla="*/ 3681412 w 3681412"/>
              <a:gd name="connsiteY21-138" fmla="*/ 102465 h 102471"/>
              <a:gd name="connsiteX0-139" fmla="*/ 0 w 3681412"/>
              <a:gd name="connsiteY0-140" fmla="*/ 64365 h 102471"/>
              <a:gd name="connsiteX1-141" fmla="*/ 114300 w 3681412"/>
              <a:gd name="connsiteY1-142" fmla="*/ 54840 h 102471"/>
              <a:gd name="connsiteX2-143" fmla="*/ 138112 w 3681412"/>
              <a:gd name="connsiteY2-144" fmla="*/ 50077 h 102471"/>
              <a:gd name="connsiteX3-145" fmla="*/ 195262 w 3681412"/>
              <a:gd name="connsiteY3-146" fmla="*/ 40552 h 102471"/>
              <a:gd name="connsiteX4-147" fmla="*/ 214312 w 3681412"/>
              <a:gd name="connsiteY4-148" fmla="*/ 35790 h 102471"/>
              <a:gd name="connsiteX5-149" fmla="*/ 447675 w 3681412"/>
              <a:gd name="connsiteY5-150" fmla="*/ 11977 h 102471"/>
              <a:gd name="connsiteX6-151" fmla="*/ 1157287 w 3681412"/>
              <a:gd name="connsiteY6-152" fmla="*/ 7215 h 102471"/>
              <a:gd name="connsiteX7-153" fmla="*/ 2443162 w 3681412"/>
              <a:gd name="connsiteY7-154" fmla="*/ 7215 h 102471"/>
              <a:gd name="connsiteX8-155" fmla="*/ 2500312 w 3681412"/>
              <a:gd name="connsiteY8-156" fmla="*/ 11977 h 102471"/>
              <a:gd name="connsiteX9-157" fmla="*/ 2657475 w 3681412"/>
              <a:gd name="connsiteY9-158" fmla="*/ 21502 h 102471"/>
              <a:gd name="connsiteX10-159" fmla="*/ 2905125 w 3681412"/>
              <a:gd name="connsiteY10-160" fmla="*/ 31027 h 102471"/>
              <a:gd name="connsiteX11-161" fmla="*/ 3038475 w 3681412"/>
              <a:gd name="connsiteY11-162" fmla="*/ 40552 h 102471"/>
              <a:gd name="connsiteX12-163" fmla="*/ 3119437 w 3681412"/>
              <a:gd name="connsiteY12-164" fmla="*/ 50077 h 102471"/>
              <a:gd name="connsiteX13-165" fmla="*/ 3219450 w 3681412"/>
              <a:gd name="connsiteY13-166" fmla="*/ 54840 h 102471"/>
              <a:gd name="connsiteX14-167" fmla="*/ 3324225 w 3681412"/>
              <a:gd name="connsiteY14-168" fmla="*/ 64365 h 102471"/>
              <a:gd name="connsiteX15-169" fmla="*/ 3362325 w 3681412"/>
              <a:gd name="connsiteY15-170" fmla="*/ 69127 h 102471"/>
              <a:gd name="connsiteX16-171" fmla="*/ 3414712 w 3681412"/>
              <a:gd name="connsiteY16-172" fmla="*/ 73890 h 102471"/>
              <a:gd name="connsiteX17-173" fmla="*/ 3457575 w 3681412"/>
              <a:gd name="connsiteY17-174" fmla="*/ 78652 h 102471"/>
              <a:gd name="connsiteX18-175" fmla="*/ 3571875 w 3681412"/>
              <a:gd name="connsiteY18-176" fmla="*/ 88177 h 102471"/>
              <a:gd name="connsiteX19-177" fmla="*/ 3633787 w 3681412"/>
              <a:gd name="connsiteY19-178" fmla="*/ 97702 h 102471"/>
              <a:gd name="connsiteX20-179" fmla="*/ 3681412 w 3681412"/>
              <a:gd name="connsiteY20-180" fmla="*/ 102465 h 102471"/>
              <a:gd name="connsiteX0-181" fmla="*/ 0 w 3681412"/>
              <a:gd name="connsiteY0-182" fmla="*/ 64365 h 102471"/>
              <a:gd name="connsiteX1-183" fmla="*/ 114300 w 3681412"/>
              <a:gd name="connsiteY1-184" fmla="*/ 54840 h 102471"/>
              <a:gd name="connsiteX2-185" fmla="*/ 138112 w 3681412"/>
              <a:gd name="connsiteY2-186" fmla="*/ 50077 h 102471"/>
              <a:gd name="connsiteX3-187" fmla="*/ 195262 w 3681412"/>
              <a:gd name="connsiteY3-188" fmla="*/ 40552 h 102471"/>
              <a:gd name="connsiteX4-189" fmla="*/ 447675 w 3681412"/>
              <a:gd name="connsiteY4-190" fmla="*/ 11977 h 102471"/>
              <a:gd name="connsiteX5-191" fmla="*/ 1157287 w 3681412"/>
              <a:gd name="connsiteY5-192" fmla="*/ 7215 h 102471"/>
              <a:gd name="connsiteX6-193" fmla="*/ 2443162 w 3681412"/>
              <a:gd name="connsiteY6-194" fmla="*/ 7215 h 102471"/>
              <a:gd name="connsiteX7-195" fmla="*/ 2500312 w 3681412"/>
              <a:gd name="connsiteY7-196" fmla="*/ 11977 h 102471"/>
              <a:gd name="connsiteX8-197" fmla="*/ 2657475 w 3681412"/>
              <a:gd name="connsiteY8-198" fmla="*/ 21502 h 102471"/>
              <a:gd name="connsiteX9-199" fmla="*/ 2905125 w 3681412"/>
              <a:gd name="connsiteY9-200" fmla="*/ 31027 h 102471"/>
              <a:gd name="connsiteX10-201" fmla="*/ 3038475 w 3681412"/>
              <a:gd name="connsiteY10-202" fmla="*/ 40552 h 102471"/>
              <a:gd name="connsiteX11-203" fmla="*/ 3119437 w 3681412"/>
              <a:gd name="connsiteY11-204" fmla="*/ 50077 h 102471"/>
              <a:gd name="connsiteX12-205" fmla="*/ 3219450 w 3681412"/>
              <a:gd name="connsiteY12-206" fmla="*/ 54840 h 102471"/>
              <a:gd name="connsiteX13-207" fmla="*/ 3324225 w 3681412"/>
              <a:gd name="connsiteY13-208" fmla="*/ 64365 h 102471"/>
              <a:gd name="connsiteX14-209" fmla="*/ 3362325 w 3681412"/>
              <a:gd name="connsiteY14-210" fmla="*/ 69127 h 102471"/>
              <a:gd name="connsiteX15-211" fmla="*/ 3414712 w 3681412"/>
              <a:gd name="connsiteY15-212" fmla="*/ 73890 h 102471"/>
              <a:gd name="connsiteX16-213" fmla="*/ 3457575 w 3681412"/>
              <a:gd name="connsiteY16-214" fmla="*/ 78652 h 102471"/>
              <a:gd name="connsiteX17-215" fmla="*/ 3571875 w 3681412"/>
              <a:gd name="connsiteY17-216" fmla="*/ 88177 h 102471"/>
              <a:gd name="connsiteX18-217" fmla="*/ 3633787 w 3681412"/>
              <a:gd name="connsiteY18-218" fmla="*/ 97702 h 102471"/>
              <a:gd name="connsiteX19-219" fmla="*/ 3681412 w 3681412"/>
              <a:gd name="connsiteY19-220" fmla="*/ 102465 h 102471"/>
              <a:gd name="connsiteX0-221" fmla="*/ 0 w 3681412"/>
              <a:gd name="connsiteY0-222" fmla="*/ 64365 h 102471"/>
              <a:gd name="connsiteX1-223" fmla="*/ 114300 w 3681412"/>
              <a:gd name="connsiteY1-224" fmla="*/ 54840 h 102471"/>
              <a:gd name="connsiteX2-225" fmla="*/ 138112 w 3681412"/>
              <a:gd name="connsiteY2-226" fmla="*/ 50077 h 102471"/>
              <a:gd name="connsiteX3-227" fmla="*/ 447675 w 3681412"/>
              <a:gd name="connsiteY3-228" fmla="*/ 11977 h 102471"/>
              <a:gd name="connsiteX4-229" fmla="*/ 1157287 w 3681412"/>
              <a:gd name="connsiteY4-230" fmla="*/ 7215 h 102471"/>
              <a:gd name="connsiteX5-231" fmla="*/ 2443162 w 3681412"/>
              <a:gd name="connsiteY5-232" fmla="*/ 7215 h 102471"/>
              <a:gd name="connsiteX6-233" fmla="*/ 2500312 w 3681412"/>
              <a:gd name="connsiteY6-234" fmla="*/ 11977 h 102471"/>
              <a:gd name="connsiteX7-235" fmla="*/ 2657475 w 3681412"/>
              <a:gd name="connsiteY7-236" fmla="*/ 21502 h 102471"/>
              <a:gd name="connsiteX8-237" fmla="*/ 2905125 w 3681412"/>
              <a:gd name="connsiteY8-238" fmla="*/ 31027 h 102471"/>
              <a:gd name="connsiteX9-239" fmla="*/ 3038475 w 3681412"/>
              <a:gd name="connsiteY9-240" fmla="*/ 40552 h 102471"/>
              <a:gd name="connsiteX10-241" fmla="*/ 3119437 w 3681412"/>
              <a:gd name="connsiteY10-242" fmla="*/ 50077 h 102471"/>
              <a:gd name="connsiteX11-243" fmla="*/ 3219450 w 3681412"/>
              <a:gd name="connsiteY11-244" fmla="*/ 54840 h 102471"/>
              <a:gd name="connsiteX12-245" fmla="*/ 3324225 w 3681412"/>
              <a:gd name="connsiteY12-246" fmla="*/ 64365 h 102471"/>
              <a:gd name="connsiteX13-247" fmla="*/ 3362325 w 3681412"/>
              <a:gd name="connsiteY13-248" fmla="*/ 69127 h 102471"/>
              <a:gd name="connsiteX14-249" fmla="*/ 3414712 w 3681412"/>
              <a:gd name="connsiteY14-250" fmla="*/ 73890 h 102471"/>
              <a:gd name="connsiteX15-251" fmla="*/ 3457575 w 3681412"/>
              <a:gd name="connsiteY15-252" fmla="*/ 78652 h 102471"/>
              <a:gd name="connsiteX16-253" fmla="*/ 3571875 w 3681412"/>
              <a:gd name="connsiteY16-254" fmla="*/ 88177 h 102471"/>
              <a:gd name="connsiteX17-255" fmla="*/ 3633787 w 3681412"/>
              <a:gd name="connsiteY17-256" fmla="*/ 97702 h 102471"/>
              <a:gd name="connsiteX18-257" fmla="*/ 3681412 w 3681412"/>
              <a:gd name="connsiteY18-258" fmla="*/ 102465 h 102471"/>
              <a:gd name="connsiteX0-259" fmla="*/ 0 w 3681412"/>
              <a:gd name="connsiteY0-260" fmla="*/ 64365 h 102471"/>
              <a:gd name="connsiteX1-261" fmla="*/ 114300 w 3681412"/>
              <a:gd name="connsiteY1-262" fmla="*/ 54840 h 102471"/>
              <a:gd name="connsiteX2-263" fmla="*/ 447675 w 3681412"/>
              <a:gd name="connsiteY2-264" fmla="*/ 11977 h 102471"/>
              <a:gd name="connsiteX3-265" fmla="*/ 1157287 w 3681412"/>
              <a:gd name="connsiteY3-266" fmla="*/ 7215 h 102471"/>
              <a:gd name="connsiteX4-267" fmla="*/ 2443162 w 3681412"/>
              <a:gd name="connsiteY4-268" fmla="*/ 7215 h 102471"/>
              <a:gd name="connsiteX5-269" fmla="*/ 2500312 w 3681412"/>
              <a:gd name="connsiteY5-270" fmla="*/ 11977 h 102471"/>
              <a:gd name="connsiteX6-271" fmla="*/ 2657475 w 3681412"/>
              <a:gd name="connsiteY6-272" fmla="*/ 21502 h 102471"/>
              <a:gd name="connsiteX7-273" fmla="*/ 2905125 w 3681412"/>
              <a:gd name="connsiteY7-274" fmla="*/ 31027 h 102471"/>
              <a:gd name="connsiteX8-275" fmla="*/ 3038475 w 3681412"/>
              <a:gd name="connsiteY8-276" fmla="*/ 40552 h 102471"/>
              <a:gd name="connsiteX9-277" fmla="*/ 3119437 w 3681412"/>
              <a:gd name="connsiteY9-278" fmla="*/ 50077 h 102471"/>
              <a:gd name="connsiteX10-279" fmla="*/ 3219450 w 3681412"/>
              <a:gd name="connsiteY10-280" fmla="*/ 54840 h 102471"/>
              <a:gd name="connsiteX11-281" fmla="*/ 3324225 w 3681412"/>
              <a:gd name="connsiteY11-282" fmla="*/ 64365 h 102471"/>
              <a:gd name="connsiteX12-283" fmla="*/ 3362325 w 3681412"/>
              <a:gd name="connsiteY12-284" fmla="*/ 69127 h 102471"/>
              <a:gd name="connsiteX13-285" fmla="*/ 3414712 w 3681412"/>
              <a:gd name="connsiteY13-286" fmla="*/ 73890 h 102471"/>
              <a:gd name="connsiteX14-287" fmla="*/ 3457575 w 3681412"/>
              <a:gd name="connsiteY14-288" fmla="*/ 78652 h 102471"/>
              <a:gd name="connsiteX15-289" fmla="*/ 3571875 w 3681412"/>
              <a:gd name="connsiteY15-290" fmla="*/ 88177 h 102471"/>
              <a:gd name="connsiteX16-291" fmla="*/ 3633787 w 3681412"/>
              <a:gd name="connsiteY16-292" fmla="*/ 97702 h 102471"/>
              <a:gd name="connsiteX17-293" fmla="*/ 3681412 w 3681412"/>
              <a:gd name="connsiteY17-294" fmla="*/ 102465 h 102471"/>
              <a:gd name="connsiteX0-295" fmla="*/ 0 w 3681412"/>
              <a:gd name="connsiteY0-296" fmla="*/ 64365 h 102471"/>
              <a:gd name="connsiteX1-297" fmla="*/ 447675 w 3681412"/>
              <a:gd name="connsiteY1-298" fmla="*/ 11977 h 102471"/>
              <a:gd name="connsiteX2-299" fmla="*/ 1157287 w 3681412"/>
              <a:gd name="connsiteY2-300" fmla="*/ 7215 h 102471"/>
              <a:gd name="connsiteX3-301" fmla="*/ 2443162 w 3681412"/>
              <a:gd name="connsiteY3-302" fmla="*/ 7215 h 102471"/>
              <a:gd name="connsiteX4-303" fmla="*/ 2500312 w 3681412"/>
              <a:gd name="connsiteY4-304" fmla="*/ 11977 h 102471"/>
              <a:gd name="connsiteX5-305" fmla="*/ 2657475 w 3681412"/>
              <a:gd name="connsiteY5-306" fmla="*/ 21502 h 102471"/>
              <a:gd name="connsiteX6-307" fmla="*/ 2905125 w 3681412"/>
              <a:gd name="connsiteY6-308" fmla="*/ 31027 h 102471"/>
              <a:gd name="connsiteX7-309" fmla="*/ 3038475 w 3681412"/>
              <a:gd name="connsiteY7-310" fmla="*/ 40552 h 102471"/>
              <a:gd name="connsiteX8-311" fmla="*/ 3119437 w 3681412"/>
              <a:gd name="connsiteY8-312" fmla="*/ 50077 h 102471"/>
              <a:gd name="connsiteX9-313" fmla="*/ 3219450 w 3681412"/>
              <a:gd name="connsiteY9-314" fmla="*/ 54840 h 102471"/>
              <a:gd name="connsiteX10-315" fmla="*/ 3324225 w 3681412"/>
              <a:gd name="connsiteY10-316" fmla="*/ 64365 h 102471"/>
              <a:gd name="connsiteX11-317" fmla="*/ 3362325 w 3681412"/>
              <a:gd name="connsiteY11-318" fmla="*/ 69127 h 102471"/>
              <a:gd name="connsiteX12-319" fmla="*/ 3414712 w 3681412"/>
              <a:gd name="connsiteY12-320" fmla="*/ 73890 h 102471"/>
              <a:gd name="connsiteX13-321" fmla="*/ 3457575 w 3681412"/>
              <a:gd name="connsiteY13-322" fmla="*/ 78652 h 102471"/>
              <a:gd name="connsiteX14-323" fmla="*/ 3571875 w 3681412"/>
              <a:gd name="connsiteY14-324" fmla="*/ 88177 h 102471"/>
              <a:gd name="connsiteX15-325" fmla="*/ 3633787 w 3681412"/>
              <a:gd name="connsiteY15-326" fmla="*/ 97702 h 102471"/>
              <a:gd name="connsiteX16-327" fmla="*/ 3681412 w 3681412"/>
              <a:gd name="connsiteY16-328" fmla="*/ 102465 h 102471"/>
              <a:gd name="connsiteX0-329" fmla="*/ 0 w 3681412"/>
              <a:gd name="connsiteY0-330" fmla="*/ 63851 h 101957"/>
              <a:gd name="connsiteX1-331" fmla="*/ 1157287 w 3681412"/>
              <a:gd name="connsiteY1-332" fmla="*/ 6701 h 101957"/>
              <a:gd name="connsiteX2-333" fmla="*/ 2443162 w 3681412"/>
              <a:gd name="connsiteY2-334" fmla="*/ 6701 h 101957"/>
              <a:gd name="connsiteX3-335" fmla="*/ 2500312 w 3681412"/>
              <a:gd name="connsiteY3-336" fmla="*/ 11463 h 101957"/>
              <a:gd name="connsiteX4-337" fmla="*/ 2657475 w 3681412"/>
              <a:gd name="connsiteY4-338" fmla="*/ 20988 h 101957"/>
              <a:gd name="connsiteX5-339" fmla="*/ 2905125 w 3681412"/>
              <a:gd name="connsiteY5-340" fmla="*/ 30513 h 101957"/>
              <a:gd name="connsiteX6-341" fmla="*/ 3038475 w 3681412"/>
              <a:gd name="connsiteY6-342" fmla="*/ 40038 h 101957"/>
              <a:gd name="connsiteX7-343" fmla="*/ 3119437 w 3681412"/>
              <a:gd name="connsiteY7-344" fmla="*/ 49563 h 101957"/>
              <a:gd name="connsiteX8-345" fmla="*/ 3219450 w 3681412"/>
              <a:gd name="connsiteY8-346" fmla="*/ 54326 h 101957"/>
              <a:gd name="connsiteX9-347" fmla="*/ 3324225 w 3681412"/>
              <a:gd name="connsiteY9-348" fmla="*/ 63851 h 101957"/>
              <a:gd name="connsiteX10-349" fmla="*/ 3362325 w 3681412"/>
              <a:gd name="connsiteY10-350" fmla="*/ 68613 h 101957"/>
              <a:gd name="connsiteX11-351" fmla="*/ 3414712 w 3681412"/>
              <a:gd name="connsiteY11-352" fmla="*/ 73376 h 101957"/>
              <a:gd name="connsiteX12-353" fmla="*/ 3457575 w 3681412"/>
              <a:gd name="connsiteY12-354" fmla="*/ 78138 h 101957"/>
              <a:gd name="connsiteX13-355" fmla="*/ 3571875 w 3681412"/>
              <a:gd name="connsiteY13-356" fmla="*/ 87663 h 101957"/>
              <a:gd name="connsiteX14-357" fmla="*/ 3633787 w 3681412"/>
              <a:gd name="connsiteY14-358" fmla="*/ 97188 h 101957"/>
              <a:gd name="connsiteX15-359" fmla="*/ 3681412 w 3681412"/>
              <a:gd name="connsiteY15-360" fmla="*/ 101951 h 101957"/>
              <a:gd name="connsiteX0-361" fmla="*/ 0 w 3681412"/>
              <a:gd name="connsiteY0-362" fmla="*/ 61964 h 100070"/>
              <a:gd name="connsiteX1-363" fmla="*/ 1157287 w 3681412"/>
              <a:gd name="connsiteY1-364" fmla="*/ 4814 h 100070"/>
              <a:gd name="connsiteX2-365" fmla="*/ 2443162 w 3681412"/>
              <a:gd name="connsiteY2-366" fmla="*/ 4814 h 100070"/>
              <a:gd name="connsiteX3-367" fmla="*/ 2657475 w 3681412"/>
              <a:gd name="connsiteY3-368" fmla="*/ 19101 h 100070"/>
              <a:gd name="connsiteX4-369" fmla="*/ 2905125 w 3681412"/>
              <a:gd name="connsiteY4-370" fmla="*/ 28626 h 100070"/>
              <a:gd name="connsiteX5-371" fmla="*/ 3038475 w 3681412"/>
              <a:gd name="connsiteY5-372" fmla="*/ 38151 h 100070"/>
              <a:gd name="connsiteX6-373" fmla="*/ 3119437 w 3681412"/>
              <a:gd name="connsiteY6-374" fmla="*/ 47676 h 100070"/>
              <a:gd name="connsiteX7-375" fmla="*/ 3219450 w 3681412"/>
              <a:gd name="connsiteY7-376" fmla="*/ 52439 h 100070"/>
              <a:gd name="connsiteX8-377" fmla="*/ 3324225 w 3681412"/>
              <a:gd name="connsiteY8-378" fmla="*/ 61964 h 100070"/>
              <a:gd name="connsiteX9-379" fmla="*/ 3362325 w 3681412"/>
              <a:gd name="connsiteY9-380" fmla="*/ 66726 h 100070"/>
              <a:gd name="connsiteX10-381" fmla="*/ 3414712 w 3681412"/>
              <a:gd name="connsiteY10-382" fmla="*/ 71489 h 100070"/>
              <a:gd name="connsiteX11-383" fmla="*/ 3457575 w 3681412"/>
              <a:gd name="connsiteY11-384" fmla="*/ 76251 h 100070"/>
              <a:gd name="connsiteX12-385" fmla="*/ 3571875 w 3681412"/>
              <a:gd name="connsiteY12-386" fmla="*/ 85776 h 100070"/>
              <a:gd name="connsiteX13-387" fmla="*/ 3633787 w 3681412"/>
              <a:gd name="connsiteY13-388" fmla="*/ 95301 h 100070"/>
              <a:gd name="connsiteX14-389" fmla="*/ 3681412 w 3681412"/>
              <a:gd name="connsiteY14-390" fmla="*/ 100064 h 100070"/>
              <a:gd name="connsiteX0-391" fmla="*/ 0 w 3681412"/>
              <a:gd name="connsiteY0-392" fmla="*/ 62409 h 100515"/>
              <a:gd name="connsiteX1-393" fmla="*/ 1157287 w 3681412"/>
              <a:gd name="connsiteY1-394" fmla="*/ 5259 h 100515"/>
              <a:gd name="connsiteX2-395" fmla="*/ 2443162 w 3681412"/>
              <a:gd name="connsiteY2-396" fmla="*/ 5259 h 100515"/>
              <a:gd name="connsiteX3-397" fmla="*/ 2905125 w 3681412"/>
              <a:gd name="connsiteY3-398" fmla="*/ 29071 h 100515"/>
              <a:gd name="connsiteX4-399" fmla="*/ 3038475 w 3681412"/>
              <a:gd name="connsiteY4-400" fmla="*/ 38596 h 100515"/>
              <a:gd name="connsiteX5-401" fmla="*/ 3119437 w 3681412"/>
              <a:gd name="connsiteY5-402" fmla="*/ 48121 h 100515"/>
              <a:gd name="connsiteX6-403" fmla="*/ 3219450 w 3681412"/>
              <a:gd name="connsiteY6-404" fmla="*/ 52884 h 100515"/>
              <a:gd name="connsiteX7-405" fmla="*/ 3324225 w 3681412"/>
              <a:gd name="connsiteY7-406" fmla="*/ 62409 h 100515"/>
              <a:gd name="connsiteX8-407" fmla="*/ 3362325 w 3681412"/>
              <a:gd name="connsiteY8-408" fmla="*/ 67171 h 100515"/>
              <a:gd name="connsiteX9-409" fmla="*/ 3414712 w 3681412"/>
              <a:gd name="connsiteY9-410" fmla="*/ 71934 h 100515"/>
              <a:gd name="connsiteX10-411" fmla="*/ 3457575 w 3681412"/>
              <a:gd name="connsiteY10-412" fmla="*/ 76696 h 100515"/>
              <a:gd name="connsiteX11-413" fmla="*/ 3571875 w 3681412"/>
              <a:gd name="connsiteY11-414" fmla="*/ 86221 h 100515"/>
              <a:gd name="connsiteX12-415" fmla="*/ 3633787 w 3681412"/>
              <a:gd name="connsiteY12-416" fmla="*/ 95746 h 100515"/>
              <a:gd name="connsiteX13-417" fmla="*/ 3681412 w 3681412"/>
              <a:gd name="connsiteY13-418" fmla="*/ 100509 h 100515"/>
              <a:gd name="connsiteX0-419" fmla="*/ 0 w 3681412"/>
              <a:gd name="connsiteY0-420" fmla="*/ 62900 h 101006"/>
              <a:gd name="connsiteX1-421" fmla="*/ 1157287 w 3681412"/>
              <a:gd name="connsiteY1-422" fmla="*/ 5750 h 101006"/>
              <a:gd name="connsiteX2-423" fmla="*/ 2443162 w 3681412"/>
              <a:gd name="connsiteY2-424" fmla="*/ 5750 h 101006"/>
              <a:gd name="connsiteX3-425" fmla="*/ 3038475 w 3681412"/>
              <a:gd name="connsiteY3-426" fmla="*/ 39087 h 101006"/>
              <a:gd name="connsiteX4-427" fmla="*/ 3119437 w 3681412"/>
              <a:gd name="connsiteY4-428" fmla="*/ 48612 h 101006"/>
              <a:gd name="connsiteX5-429" fmla="*/ 3219450 w 3681412"/>
              <a:gd name="connsiteY5-430" fmla="*/ 53375 h 101006"/>
              <a:gd name="connsiteX6-431" fmla="*/ 3324225 w 3681412"/>
              <a:gd name="connsiteY6-432" fmla="*/ 62900 h 101006"/>
              <a:gd name="connsiteX7-433" fmla="*/ 3362325 w 3681412"/>
              <a:gd name="connsiteY7-434" fmla="*/ 67662 h 101006"/>
              <a:gd name="connsiteX8-435" fmla="*/ 3414712 w 3681412"/>
              <a:gd name="connsiteY8-436" fmla="*/ 72425 h 101006"/>
              <a:gd name="connsiteX9-437" fmla="*/ 3457575 w 3681412"/>
              <a:gd name="connsiteY9-438" fmla="*/ 77187 h 101006"/>
              <a:gd name="connsiteX10-439" fmla="*/ 3571875 w 3681412"/>
              <a:gd name="connsiteY10-440" fmla="*/ 86712 h 101006"/>
              <a:gd name="connsiteX11-441" fmla="*/ 3633787 w 3681412"/>
              <a:gd name="connsiteY11-442" fmla="*/ 96237 h 101006"/>
              <a:gd name="connsiteX12-443" fmla="*/ 3681412 w 3681412"/>
              <a:gd name="connsiteY12-444" fmla="*/ 101000 h 101006"/>
              <a:gd name="connsiteX0-445" fmla="*/ 0 w 3681412"/>
              <a:gd name="connsiteY0-446" fmla="*/ 63432 h 101538"/>
              <a:gd name="connsiteX1-447" fmla="*/ 1157287 w 3681412"/>
              <a:gd name="connsiteY1-448" fmla="*/ 6282 h 101538"/>
              <a:gd name="connsiteX2-449" fmla="*/ 2443162 w 3681412"/>
              <a:gd name="connsiteY2-450" fmla="*/ 6282 h 101538"/>
              <a:gd name="connsiteX3-451" fmla="*/ 3119437 w 3681412"/>
              <a:gd name="connsiteY3-452" fmla="*/ 49144 h 101538"/>
              <a:gd name="connsiteX4-453" fmla="*/ 3219450 w 3681412"/>
              <a:gd name="connsiteY4-454" fmla="*/ 53907 h 101538"/>
              <a:gd name="connsiteX5-455" fmla="*/ 3324225 w 3681412"/>
              <a:gd name="connsiteY5-456" fmla="*/ 63432 h 101538"/>
              <a:gd name="connsiteX6-457" fmla="*/ 3362325 w 3681412"/>
              <a:gd name="connsiteY6-458" fmla="*/ 68194 h 101538"/>
              <a:gd name="connsiteX7-459" fmla="*/ 3414712 w 3681412"/>
              <a:gd name="connsiteY7-460" fmla="*/ 72957 h 101538"/>
              <a:gd name="connsiteX8-461" fmla="*/ 3457575 w 3681412"/>
              <a:gd name="connsiteY8-462" fmla="*/ 77719 h 101538"/>
              <a:gd name="connsiteX9-463" fmla="*/ 3571875 w 3681412"/>
              <a:gd name="connsiteY9-464" fmla="*/ 87244 h 101538"/>
              <a:gd name="connsiteX10-465" fmla="*/ 3633787 w 3681412"/>
              <a:gd name="connsiteY10-466" fmla="*/ 96769 h 101538"/>
              <a:gd name="connsiteX11-467" fmla="*/ 3681412 w 3681412"/>
              <a:gd name="connsiteY11-468" fmla="*/ 101532 h 101538"/>
              <a:gd name="connsiteX0-469" fmla="*/ 0 w 3681412"/>
              <a:gd name="connsiteY0-470" fmla="*/ 63711 h 101817"/>
              <a:gd name="connsiteX1-471" fmla="*/ 1157287 w 3681412"/>
              <a:gd name="connsiteY1-472" fmla="*/ 6561 h 101817"/>
              <a:gd name="connsiteX2-473" fmla="*/ 2443162 w 3681412"/>
              <a:gd name="connsiteY2-474" fmla="*/ 6561 h 101817"/>
              <a:gd name="connsiteX3-475" fmla="*/ 3219450 w 3681412"/>
              <a:gd name="connsiteY3-476" fmla="*/ 54186 h 101817"/>
              <a:gd name="connsiteX4-477" fmla="*/ 3324225 w 3681412"/>
              <a:gd name="connsiteY4-478" fmla="*/ 63711 h 101817"/>
              <a:gd name="connsiteX5-479" fmla="*/ 3362325 w 3681412"/>
              <a:gd name="connsiteY5-480" fmla="*/ 68473 h 101817"/>
              <a:gd name="connsiteX6-481" fmla="*/ 3414712 w 3681412"/>
              <a:gd name="connsiteY6-482" fmla="*/ 73236 h 101817"/>
              <a:gd name="connsiteX7-483" fmla="*/ 3457575 w 3681412"/>
              <a:gd name="connsiteY7-484" fmla="*/ 77998 h 101817"/>
              <a:gd name="connsiteX8-485" fmla="*/ 3571875 w 3681412"/>
              <a:gd name="connsiteY8-486" fmla="*/ 87523 h 101817"/>
              <a:gd name="connsiteX9-487" fmla="*/ 3633787 w 3681412"/>
              <a:gd name="connsiteY9-488" fmla="*/ 97048 h 101817"/>
              <a:gd name="connsiteX10-489" fmla="*/ 3681412 w 3681412"/>
              <a:gd name="connsiteY10-490" fmla="*/ 101811 h 101817"/>
              <a:gd name="connsiteX0-491" fmla="*/ 0 w 3681412"/>
              <a:gd name="connsiteY0-492" fmla="*/ 64293 h 102399"/>
              <a:gd name="connsiteX1-493" fmla="*/ 1157287 w 3681412"/>
              <a:gd name="connsiteY1-494" fmla="*/ 7143 h 102399"/>
              <a:gd name="connsiteX2-495" fmla="*/ 2443162 w 3681412"/>
              <a:gd name="connsiteY2-496" fmla="*/ 7143 h 102399"/>
              <a:gd name="connsiteX3-497" fmla="*/ 3324225 w 3681412"/>
              <a:gd name="connsiteY3-498" fmla="*/ 64293 h 102399"/>
              <a:gd name="connsiteX4-499" fmla="*/ 3362325 w 3681412"/>
              <a:gd name="connsiteY4-500" fmla="*/ 69055 h 102399"/>
              <a:gd name="connsiteX5-501" fmla="*/ 3414712 w 3681412"/>
              <a:gd name="connsiteY5-502" fmla="*/ 73818 h 102399"/>
              <a:gd name="connsiteX6-503" fmla="*/ 3457575 w 3681412"/>
              <a:gd name="connsiteY6-504" fmla="*/ 78580 h 102399"/>
              <a:gd name="connsiteX7-505" fmla="*/ 3571875 w 3681412"/>
              <a:gd name="connsiteY7-506" fmla="*/ 88105 h 102399"/>
              <a:gd name="connsiteX8-507" fmla="*/ 3633787 w 3681412"/>
              <a:gd name="connsiteY8-508" fmla="*/ 97630 h 102399"/>
              <a:gd name="connsiteX9-509" fmla="*/ 3681412 w 3681412"/>
              <a:gd name="connsiteY9-510" fmla="*/ 102393 h 102399"/>
              <a:gd name="connsiteX0-511" fmla="*/ 0 w 3681412"/>
              <a:gd name="connsiteY0-512" fmla="*/ 64293 h 102399"/>
              <a:gd name="connsiteX1-513" fmla="*/ 1157287 w 3681412"/>
              <a:gd name="connsiteY1-514" fmla="*/ 7143 h 102399"/>
              <a:gd name="connsiteX2-515" fmla="*/ 2443162 w 3681412"/>
              <a:gd name="connsiteY2-516" fmla="*/ 7143 h 102399"/>
              <a:gd name="connsiteX3-517" fmla="*/ 3324225 w 3681412"/>
              <a:gd name="connsiteY3-518" fmla="*/ 64293 h 102399"/>
              <a:gd name="connsiteX4-519" fmla="*/ 3414712 w 3681412"/>
              <a:gd name="connsiteY4-520" fmla="*/ 73818 h 102399"/>
              <a:gd name="connsiteX5-521" fmla="*/ 3457575 w 3681412"/>
              <a:gd name="connsiteY5-522" fmla="*/ 78580 h 102399"/>
              <a:gd name="connsiteX6-523" fmla="*/ 3571875 w 3681412"/>
              <a:gd name="connsiteY6-524" fmla="*/ 88105 h 102399"/>
              <a:gd name="connsiteX7-525" fmla="*/ 3633787 w 3681412"/>
              <a:gd name="connsiteY7-526" fmla="*/ 97630 h 102399"/>
              <a:gd name="connsiteX8-527" fmla="*/ 3681412 w 3681412"/>
              <a:gd name="connsiteY8-528" fmla="*/ 102393 h 102399"/>
              <a:gd name="connsiteX0-529" fmla="*/ 0 w 3681412"/>
              <a:gd name="connsiteY0-530" fmla="*/ 64900 h 103006"/>
              <a:gd name="connsiteX1-531" fmla="*/ 1157287 w 3681412"/>
              <a:gd name="connsiteY1-532" fmla="*/ 7750 h 103006"/>
              <a:gd name="connsiteX2-533" fmla="*/ 2443162 w 3681412"/>
              <a:gd name="connsiteY2-534" fmla="*/ 7750 h 103006"/>
              <a:gd name="connsiteX3-535" fmla="*/ 3414712 w 3681412"/>
              <a:gd name="connsiteY3-536" fmla="*/ 74425 h 103006"/>
              <a:gd name="connsiteX4-537" fmla="*/ 3457575 w 3681412"/>
              <a:gd name="connsiteY4-538" fmla="*/ 79187 h 103006"/>
              <a:gd name="connsiteX5-539" fmla="*/ 3571875 w 3681412"/>
              <a:gd name="connsiteY5-540" fmla="*/ 88712 h 103006"/>
              <a:gd name="connsiteX6-541" fmla="*/ 3633787 w 3681412"/>
              <a:gd name="connsiteY6-542" fmla="*/ 98237 h 103006"/>
              <a:gd name="connsiteX7-543" fmla="*/ 3681412 w 3681412"/>
              <a:gd name="connsiteY7-544" fmla="*/ 103000 h 103006"/>
              <a:gd name="connsiteX0-545" fmla="*/ 0 w 3681412"/>
              <a:gd name="connsiteY0-546" fmla="*/ 65211 h 103317"/>
              <a:gd name="connsiteX1-547" fmla="*/ 1157287 w 3681412"/>
              <a:gd name="connsiteY1-548" fmla="*/ 8061 h 103317"/>
              <a:gd name="connsiteX2-549" fmla="*/ 2443162 w 3681412"/>
              <a:gd name="connsiteY2-550" fmla="*/ 8061 h 103317"/>
              <a:gd name="connsiteX3-551" fmla="*/ 3457575 w 3681412"/>
              <a:gd name="connsiteY3-552" fmla="*/ 79498 h 103317"/>
              <a:gd name="connsiteX4-553" fmla="*/ 3571875 w 3681412"/>
              <a:gd name="connsiteY4-554" fmla="*/ 89023 h 103317"/>
              <a:gd name="connsiteX5-555" fmla="*/ 3633787 w 3681412"/>
              <a:gd name="connsiteY5-556" fmla="*/ 98548 h 103317"/>
              <a:gd name="connsiteX6-557" fmla="*/ 3681412 w 3681412"/>
              <a:gd name="connsiteY6-558" fmla="*/ 103311 h 103317"/>
              <a:gd name="connsiteX0-559" fmla="*/ 0 w 3681412"/>
              <a:gd name="connsiteY0-560" fmla="*/ 65845 h 103951"/>
              <a:gd name="connsiteX1-561" fmla="*/ 1157287 w 3681412"/>
              <a:gd name="connsiteY1-562" fmla="*/ 8695 h 103951"/>
              <a:gd name="connsiteX2-563" fmla="*/ 2443162 w 3681412"/>
              <a:gd name="connsiteY2-564" fmla="*/ 8695 h 103951"/>
              <a:gd name="connsiteX3-565" fmla="*/ 3571875 w 3681412"/>
              <a:gd name="connsiteY3-566" fmla="*/ 89657 h 103951"/>
              <a:gd name="connsiteX4-567" fmla="*/ 3633787 w 3681412"/>
              <a:gd name="connsiteY4-568" fmla="*/ 99182 h 103951"/>
              <a:gd name="connsiteX5-569" fmla="*/ 3681412 w 3681412"/>
              <a:gd name="connsiteY5-570" fmla="*/ 103945 h 103951"/>
              <a:gd name="connsiteX0-571" fmla="*/ 0 w 3733335"/>
              <a:gd name="connsiteY0-572" fmla="*/ 66492 h 108373"/>
              <a:gd name="connsiteX1-573" fmla="*/ 1157287 w 3733335"/>
              <a:gd name="connsiteY1-574" fmla="*/ 9342 h 108373"/>
              <a:gd name="connsiteX2-575" fmla="*/ 2443162 w 3733335"/>
              <a:gd name="connsiteY2-576" fmla="*/ 9342 h 108373"/>
              <a:gd name="connsiteX3-577" fmla="*/ 3633787 w 3733335"/>
              <a:gd name="connsiteY3-578" fmla="*/ 99829 h 108373"/>
              <a:gd name="connsiteX4-579" fmla="*/ 3681412 w 3733335"/>
              <a:gd name="connsiteY4-580" fmla="*/ 104592 h 108373"/>
              <a:gd name="connsiteX0-581" fmla="*/ 0 w 3681412"/>
              <a:gd name="connsiteY0-582" fmla="*/ 66819 h 104919"/>
              <a:gd name="connsiteX1-583" fmla="*/ 1157287 w 3681412"/>
              <a:gd name="connsiteY1-584" fmla="*/ 9669 h 104919"/>
              <a:gd name="connsiteX2-585" fmla="*/ 2443162 w 3681412"/>
              <a:gd name="connsiteY2-586" fmla="*/ 9669 h 104919"/>
              <a:gd name="connsiteX3-587" fmla="*/ 3681412 w 3681412"/>
              <a:gd name="connsiteY3-588" fmla="*/ 104919 h 104919"/>
              <a:gd name="connsiteX0-589" fmla="*/ 0 w 3690937"/>
              <a:gd name="connsiteY0-590" fmla="*/ 64294 h 64294"/>
              <a:gd name="connsiteX1-591" fmla="*/ 1157287 w 3690937"/>
              <a:gd name="connsiteY1-592" fmla="*/ 7144 h 64294"/>
              <a:gd name="connsiteX2-593" fmla="*/ 2443162 w 3690937"/>
              <a:gd name="connsiteY2-594" fmla="*/ 7144 h 64294"/>
              <a:gd name="connsiteX3-595" fmla="*/ 3690937 w 3690937"/>
              <a:gd name="connsiteY3-596" fmla="*/ 64294 h 64294"/>
              <a:gd name="connsiteX0-597" fmla="*/ 0 w 3690937"/>
              <a:gd name="connsiteY0-598" fmla="*/ 57773 h 57773"/>
              <a:gd name="connsiteX1-599" fmla="*/ 1157287 w 3690937"/>
              <a:gd name="connsiteY1-600" fmla="*/ 623 h 57773"/>
              <a:gd name="connsiteX2-601" fmla="*/ 2443162 w 3690937"/>
              <a:gd name="connsiteY2-602" fmla="*/ 29198 h 57773"/>
              <a:gd name="connsiteX3-603" fmla="*/ 3690937 w 3690937"/>
              <a:gd name="connsiteY3-604" fmla="*/ 57773 h 57773"/>
              <a:gd name="connsiteX0-605" fmla="*/ 0 w 3690937"/>
              <a:gd name="connsiteY0-606" fmla="*/ 57150 h 57150"/>
              <a:gd name="connsiteX1-607" fmla="*/ 1157287 w 3690937"/>
              <a:gd name="connsiteY1-608" fmla="*/ 0 h 57150"/>
              <a:gd name="connsiteX2-609" fmla="*/ 3690937 w 3690937"/>
              <a:gd name="connsiteY2-610" fmla="*/ 57150 h 57150"/>
              <a:gd name="connsiteX0-611" fmla="*/ 0 w 3690937"/>
              <a:gd name="connsiteY0-612" fmla="*/ 19050 h 19050"/>
              <a:gd name="connsiteX1-613" fmla="*/ 1531937 w 3690937"/>
              <a:gd name="connsiteY1-614" fmla="*/ 0 h 19050"/>
              <a:gd name="connsiteX2-615" fmla="*/ 3690937 w 3690937"/>
              <a:gd name="connsiteY2-616" fmla="*/ 19050 h 19050"/>
              <a:gd name="connsiteX0-617" fmla="*/ 0 w 3690937"/>
              <a:gd name="connsiteY0-618" fmla="*/ 19050 h 19050"/>
              <a:gd name="connsiteX1-619" fmla="*/ 1531937 w 3690937"/>
              <a:gd name="connsiteY1-620" fmla="*/ 0 h 19050"/>
              <a:gd name="connsiteX2-621" fmla="*/ 3690937 w 3690937"/>
              <a:gd name="connsiteY2-622" fmla="*/ 19050 h 19050"/>
              <a:gd name="connsiteX0-623" fmla="*/ 0 w 3694112"/>
              <a:gd name="connsiteY0-624" fmla="*/ 19485 h 35360"/>
              <a:gd name="connsiteX1-625" fmla="*/ 1531937 w 3694112"/>
              <a:gd name="connsiteY1-626" fmla="*/ 435 h 35360"/>
              <a:gd name="connsiteX2-627" fmla="*/ 3694112 w 3694112"/>
              <a:gd name="connsiteY2-628" fmla="*/ 35360 h 35360"/>
              <a:gd name="connsiteX0-629" fmla="*/ 0 w 3726728"/>
              <a:gd name="connsiteY0-630" fmla="*/ 20808 h 20808"/>
              <a:gd name="connsiteX1-631" fmla="*/ 1531937 w 3726728"/>
              <a:gd name="connsiteY1-632" fmla="*/ 1758 h 20808"/>
              <a:gd name="connsiteX2-633" fmla="*/ 3726728 w 3726728"/>
              <a:gd name="connsiteY2-634" fmla="*/ 0 h 208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26728" h="20808">
                <a:moveTo>
                  <a:pt x="0" y="20808"/>
                </a:moveTo>
                <a:cubicBezTo>
                  <a:pt x="241102" y="8902"/>
                  <a:pt x="916252" y="-888"/>
                  <a:pt x="1531937" y="1758"/>
                </a:cubicBezTo>
                <a:lnTo>
                  <a:pt x="3726728" y="0"/>
                </a:ln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H="1">
            <a:off x="10825615" y="4401108"/>
            <a:ext cx="58255" cy="2049648"/>
          </a:xfrm>
          <a:custGeom>
            <a:avLst/>
            <a:gdLst>
              <a:gd name="connsiteX0" fmla="*/ 0 w 52387"/>
              <a:gd name="connsiteY0" fmla="*/ 0 h 1414462"/>
              <a:gd name="connsiteX1" fmla="*/ 4762 w 52387"/>
              <a:gd name="connsiteY1" fmla="*/ 280987 h 1414462"/>
              <a:gd name="connsiteX2" fmla="*/ 14287 w 52387"/>
              <a:gd name="connsiteY2" fmla="*/ 309562 h 1414462"/>
              <a:gd name="connsiteX3" fmla="*/ 19050 w 52387"/>
              <a:gd name="connsiteY3" fmla="*/ 342900 h 1414462"/>
              <a:gd name="connsiteX4" fmla="*/ 23812 w 52387"/>
              <a:gd name="connsiteY4" fmla="*/ 357187 h 1414462"/>
              <a:gd name="connsiteX5" fmla="*/ 28575 w 52387"/>
              <a:gd name="connsiteY5" fmla="*/ 381000 h 1414462"/>
              <a:gd name="connsiteX6" fmla="*/ 33337 w 52387"/>
              <a:gd name="connsiteY6" fmla="*/ 395287 h 1414462"/>
              <a:gd name="connsiteX7" fmla="*/ 42862 w 52387"/>
              <a:gd name="connsiteY7" fmla="*/ 438150 h 1414462"/>
              <a:gd name="connsiteX8" fmla="*/ 47625 w 52387"/>
              <a:gd name="connsiteY8" fmla="*/ 509587 h 1414462"/>
              <a:gd name="connsiteX9" fmla="*/ 52387 w 52387"/>
              <a:gd name="connsiteY9" fmla="*/ 557212 h 1414462"/>
              <a:gd name="connsiteX10" fmla="*/ 47625 w 52387"/>
              <a:gd name="connsiteY10" fmla="*/ 809625 h 1414462"/>
              <a:gd name="connsiteX11" fmla="*/ 42862 w 52387"/>
              <a:gd name="connsiteY11" fmla="*/ 842962 h 1414462"/>
              <a:gd name="connsiteX12" fmla="*/ 33337 w 52387"/>
              <a:gd name="connsiteY12" fmla="*/ 881062 h 1414462"/>
              <a:gd name="connsiteX13" fmla="*/ 28575 w 52387"/>
              <a:gd name="connsiteY13" fmla="*/ 957262 h 1414462"/>
              <a:gd name="connsiteX14" fmla="*/ 23812 w 52387"/>
              <a:gd name="connsiteY14" fmla="*/ 1000125 h 1414462"/>
              <a:gd name="connsiteX15" fmla="*/ 19050 w 52387"/>
              <a:gd name="connsiteY15" fmla="*/ 1381125 h 1414462"/>
              <a:gd name="connsiteX16" fmla="*/ 9525 w 52387"/>
              <a:gd name="connsiteY16" fmla="*/ 1409700 h 1414462"/>
              <a:gd name="connsiteX17" fmla="*/ 9525 w 52387"/>
              <a:gd name="connsiteY17" fmla="*/ 1414462 h 1414462"/>
              <a:gd name="connsiteX0-1" fmla="*/ 0 w 52387"/>
              <a:gd name="connsiteY0-2" fmla="*/ 0 h 1414462"/>
              <a:gd name="connsiteX1-3" fmla="*/ 4762 w 52387"/>
              <a:gd name="connsiteY1-4" fmla="*/ 280987 h 1414462"/>
              <a:gd name="connsiteX2-5" fmla="*/ 19050 w 52387"/>
              <a:gd name="connsiteY2-6" fmla="*/ 342900 h 1414462"/>
              <a:gd name="connsiteX3-7" fmla="*/ 23812 w 52387"/>
              <a:gd name="connsiteY3-8" fmla="*/ 357187 h 1414462"/>
              <a:gd name="connsiteX4-9" fmla="*/ 28575 w 52387"/>
              <a:gd name="connsiteY4-10" fmla="*/ 381000 h 1414462"/>
              <a:gd name="connsiteX5-11" fmla="*/ 33337 w 52387"/>
              <a:gd name="connsiteY5-12" fmla="*/ 395287 h 1414462"/>
              <a:gd name="connsiteX6-13" fmla="*/ 42862 w 52387"/>
              <a:gd name="connsiteY6-14" fmla="*/ 438150 h 1414462"/>
              <a:gd name="connsiteX7-15" fmla="*/ 47625 w 52387"/>
              <a:gd name="connsiteY7-16" fmla="*/ 509587 h 1414462"/>
              <a:gd name="connsiteX8-17" fmla="*/ 52387 w 52387"/>
              <a:gd name="connsiteY8-18" fmla="*/ 557212 h 1414462"/>
              <a:gd name="connsiteX9-19" fmla="*/ 47625 w 52387"/>
              <a:gd name="connsiteY9-20" fmla="*/ 809625 h 1414462"/>
              <a:gd name="connsiteX10-21" fmla="*/ 42862 w 52387"/>
              <a:gd name="connsiteY10-22" fmla="*/ 842962 h 1414462"/>
              <a:gd name="connsiteX11-23" fmla="*/ 33337 w 52387"/>
              <a:gd name="connsiteY11-24" fmla="*/ 881062 h 1414462"/>
              <a:gd name="connsiteX12-25" fmla="*/ 28575 w 52387"/>
              <a:gd name="connsiteY12-26" fmla="*/ 957262 h 1414462"/>
              <a:gd name="connsiteX13-27" fmla="*/ 23812 w 52387"/>
              <a:gd name="connsiteY13-28" fmla="*/ 1000125 h 1414462"/>
              <a:gd name="connsiteX14-29" fmla="*/ 19050 w 52387"/>
              <a:gd name="connsiteY14-30" fmla="*/ 1381125 h 1414462"/>
              <a:gd name="connsiteX15-31" fmla="*/ 9525 w 52387"/>
              <a:gd name="connsiteY15-32" fmla="*/ 1409700 h 1414462"/>
              <a:gd name="connsiteX16-33" fmla="*/ 9525 w 52387"/>
              <a:gd name="connsiteY16-34" fmla="*/ 1414462 h 1414462"/>
              <a:gd name="connsiteX0-35" fmla="*/ 0 w 52387"/>
              <a:gd name="connsiteY0-36" fmla="*/ 0 h 1414462"/>
              <a:gd name="connsiteX1-37" fmla="*/ 4762 w 52387"/>
              <a:gd name="connsiteY1-38" fmla="*/ 280987 h 1414462"/>
              <a:gd name="connsiteX2-39" fmla="*/ 19050 w 52387"/>
              <a:gd name="connsiteY2-40" fmla="*/ 342900 h 1414462"/>
              <a:gd name="connsiteX3-41" fmla="*/ 28575 w 52387"/>
              <a:gd name="connsiteY3-42" fmla="*/ 381000 h 1414462"/>
              <a:gd name="connsiteX4-43" fmla="*/ 33337 w 52387"/>
              <a:gd name="connsiteY4-44" fmla="*/ 395287 h 1414462"/>
              <a:gd name="connsiteX5-45" fmla="*/ 42862 w 52387"/>
              <a:gd name="connsiteY5-46" fmla="*/ 438150 h 1414462"/>
              <a:gd name="connsiteX6-47" fmla="*/ 47625 w 52387"/>
              <a:gd name="connsiteY6-48" fmla="*/ 509587 h 1414462"/>
              <a:gd name="connsiteX7-49" fmla="*/ 52387 w 52387"/>
              <a:gd name="connsiteY7-50" fmla="*/ 557212 h 1414462"/>
              <a:gd name="connsiteX8-51" fmla="*/ 47625 w 52387"/>
              <a:gd name="connsiteY8-52" fmla="*/ 809625 h 1414462"/>
              <a:gd name="connsiteX9-53" fmla="*/ 42862 w 52387"/>
              <a:gd name="connsiteY9-54" fmla="*/ 842962 h 1414462"/>
              <a:gd name="connsiteX10-55" fmla="*/ 33337 w 52387"/>
              <a:gd name="connsiteY10-56" fmla="*/ 881062 h 1414462"/>
              <a:gd name="connsiteX11-57" fmla="*/ 28575 w 52387"/>
              <a:gd name="connsiteY11-58" fmla="*/ 957262 h 1414462"/>
              <a:gd name="connsiteX12-59" fmla="*/ 23812 w 52387"/>
              <a:gd name="connsiteY12-60" fmla="*/ 1000125 h 1414462"/>
              <a:gd name="connsiteX13-61" fmla="*/ 19050 w 52387"/>
              <a:gd name="connsiteY13-62" fmla="*/ 1381125 h 1414462"/>
              <a:gd name="connsiteX14-63" fmla="*/ 9525 w 52387"/>
              <a:gd name="connsiteY14-64" fmla="*/ 1409700 h 1414462"/>
              <a:gd name="connsiteX15-65" fmla="*/ 9525 w 52387"/>
              <a:gd name="connsiteY15-66" fmla="*/ 1414462 h 1414462"/>
              <a:gd name="connsiteX0-67" fmla="*/ 0 w 52387"/>
              <a:gd name="connsiteY0-68" fmla="*/ 0 h 1414462"/>
              <a:gd name="connsiteX1-69" fmla="*/ 19050 w 52387"/>
              <a:gd name="connsiteY1-70" fmla="*/ 342900 h 1414462"/>
              <a:gd name="connsiteX2-71" fmla="*/ 28575 w 52387"/>
              <a:gd name="connsiteY2-72" fmla="*/ 381000 h 1414462"/>
              <a:gd name="connsiteX3-73" fmla="*/ 33337 w 52387"/>
              <a:gd name="connsiteY3-74" fmla="*/ 395287 h 1414462"/>
              <a:gd name="connsiteX4-75" fmla="*/ 42862 w 52387"/>
              <a:gd name="connsiteY4-76" fmla="*/ 438150 h 1414462"/>
              <a:gd name="connsiteX5-77" fmla="*/ 47625 w 52387"/>
              <a:gd name="connsiteY5-78" fmla="*/ 509587 h 1414462"/>
              <a:gd name="connsiteX6-79" fmla="*/ 52387 w 52387"/>
              <a:gd name="connsiteY6-80" fmla="*/ 557212 h 1414462"/>
              <a:gd name="connsiteX7-81" fmla="*/ 47625 w 52387"/>
              <a:gd name="connsiteY7-82" fmla="*/ 809625 h 1414462"/>
              <a:gd name="connsiteX8-83" fmla="*/ 42862 w 52387"/>
              <a:gd name="connsiteY8-84" fmla="*/ 842962 h 1414462"/>
              <a:gd name="connsiteX9-85" fmla="*/ 33337 w 52387"/>
              <a:gd name="connsiteY9-86" fmla="*/ 881062 h 1414462"/>
              <a:gd name="connsiteX10-87" fmla="*/ 28575 w 52387"/>
              <a:gd name="connsiteY10-88" fmla="*/ 957262 h 1414462"/>
              <a:gd name="connsiteX11-89" fmla="*/ 23812 w 52387"/>
              <a:gd name="connsiteY11-90" fmla="*/ 1000125 h 1414462"/>
              <a:gd name="connsiteX12-91" fmla="*/ 19050 w 52387"/>
              <a:gd name="connsiteY12-92" fmla="*/ 1381125 h 1414462"/>
              <a:gd name="connsiteX13-93" fmla="*/ 9525 w 52387"/>
              <a:gd name="connsiteY13-94" fmla="*/ 1409700 h 1414462"/>
              <a:gd name="connsiteX14-95" fmla="*/ 9525 w 52387"/>
              <a:gd name="connsiteY14-96" fmla="*/ 1414462 h 1414462"/>
              <a:gd name="connsiteX0-97" fmla="*/ 0 w 52387"/>
              <a:gd name="connsiteY0-98" fmla="*/ 0 h 1414462"/>
              <a:gd name="connsiteX1-99" fmla="*/ 28575 w 52387"/>
              <a:gd name="connsiteY1-100" fmla="*/ 381000 h 1414462"/>
              <a:gd name="connsiteX2-101" fmla="*/ 33337 w 52387"/>
              <a:gd name="connsiteY2-102" fmla="*/ 395287 h 1414462"/>
              <a:gd name="connsiteX3-103" fmla="*/ 42862 w 52387"/>
              <a:gd name="connsiteY3-104" fmla="*/ 438150 h 1414462"/>
              <a:gd name="connsiteX4-105" fmla="*/ 47625 w 52387"/>
              <a:gd name="connsiteY4-106" fmla="*/ 509587 h 1414462"/>
              <a:gd name="connsiteX5-107" fmla="*/ 52387 w 52387"/>
              <a:gd name="connsiteY5-108" fmla="*/ 557212 h 1414462"/>
              <a:gd name="connsiteX6-109" fmla="*/ 47625 w 52387"/>
              <a:gd name="connsiteY6-110" fmla="*/ 809625 h 1414462"/>
              <a:gd name="connsiteX7-111" fmla="*/ 42862 w 52387"/>
              <a:gd name="connsiteY7-112" fmla="*/ 842962 h 1414462"/>
              <a:gd name="connsiteX8-113" fmla="*/ 33337 w 52387"/>
              <a:gd name="connsiteY8-114" fmla="*/ 881062 h 1414462"/>
              <a:gd name="connsiteX9-115" fmla="*/ 28575 w 52387"/>
              <a:gd name="connsiteY9-116" fmla="*/ 957262 h 1414462"/>
              <a:gd name="connsiteX10-117" fmla="*/ 23812 w 52387"/>
              <a:gd name="connsiteY10-118" fmla="*/ 1000125 h 1414462"/>
              <a:gd name="connsiteX11-119" fmla="*/ 19050 w 52387"/>
              <a:gd name="connsiteY11-120" fmla="*/ 1381125 h 1414462"/>
              <a:gd name="connsiteX12-121" fmla="*/ 9525 w 52387"/>
              <a:gd name="connsiteY12-122" fmla="*/ 1409700 h 1414462"/>
              <a:gd name="connsiteX13-123" fmla="*/ 9525 w 52387"/>
              <a:gd name="connsiteY13-124" fmla="*/ 1414462 h 1414462"/>
              <a:gd name="connsiteX0-125" fmla="*/ 0 w 52387"/>
              <a:gd name="connsiteY0-126" fmla="*/ 0 h 1414462"/>
              <a:gd name="connsiteX1-127" fmla="*/ 33337 w 52387"/>
              <a:gd name="connsiteY1-128" fmla="*/ 395287 h 1414462"/>
              <a:gd name="connsiteX2-129" fmla="*/ 42862 w 52387"/>
              <a:gd name="connsiteY2-130" fmla="*/ 438150 h 1414462"/>
              <a:gd name="connsiteX3-131" fmla="*/ 47625 w 52387"/>
              <a:gd name="connsiteY3-132" fmla="*/ 509587 h 1414462"/>
              <a:gd name="connsiteX4-133" fmla="*/ 52387 w 52387"/>
              <a:gd name="connsiteY4-134" fmla="*/ 557212 h 1414462"/>
              <a:gd name="connsiteX5-135" fmla="*/ 47625 w 52387"/>
              <a:gd name="connsiteY5-136" fmla="*/ 809625 h 1414462"/>
              <a:gd name="connsiteX6-137" fmla="*/ 42862 w 52387"/>
              <a:gd name="connsiteY6-138" fmla="*/ 842962 h 1414462"/>
              <a:gd name="connsiteX7-139" fmla="*/ 33337 w 52387"/>
              <a:gd name="connsiteY7-140" fmla="*/ 881062 h 1414462"/>
              <a:gd name="connsiteX8-141" fmla="*/ 28575 w 52387"/>
              <a:gd name="connsiteY8-142" fmla="*/ 957262 h 1414462"/>
              <a:gd name="connsiteX9-143" fmla="*/ 23812 w 52387"/>
              <a:gd name="connsiteY9-144" fmla="*/ 1000125 h 1414462"/>
              <a:gd name="connsiteX10-145" fmla="*/ 19050 w 52387"/>
              <a:gd name="connsiteY10-146" fmla="*/ 1381125 h 1414462"/>
              <a:gd name="connsiteX11-147" fmla="*/ 9525 w 52387"/>
              <a:gd name="connsiteY11-148" fmla="*/ 1409700 h 1414462"/>
              <a:gd name="connsiteX12-149" fmla="*/ 9525 w 52387"/>
              <a:gd name="connsiteY12-150" fmla="*/ 1414462 h 1414462"/>
              <a:gd name="connsiteX0-151" fmla="*/ 0 w 52387"/>
              <a:gd name="connsiteY0-152" fmla="*/ 0 h 1414462"/>
              <a:gd name="connsiteX1-153" fmla="*/ 42862 w 52387"/>
              <a:gd name="connsiteY1-154" fmla="*/ 438150 h 1414462"/>
              <a:gd name="connsiteX2-155" fmla="*/ 47625 w 52387"/>
              <a:gd name="connsiteY2-156" fmla="*/ 509587 h 1414462"/>
              <a:gd name="connsiteX3-157" fmla="*/ 52387 w 52387"/>
              <a:gd name="connsiteY3-158" fmla="*/ 557212 h 1414462"/>
              <a:gd name="connsiteX4-159" fmla="*/ 47625 w 52387"/>
              <a:gd name="connsiteY4-160" fmla="*/ 809625 h 1414462"/>
              <a:gd name="connsiteX5-161" fmla="*/ 42862 w 52387"/>
              <a:gd name="connsiteY5-162" fmla="*/ 842962 h 1414462"/>
              <a:gd name="connsiteX6-163" fmla="*/ 33337 w 52387"/>
              <a:gd name="connsiteY6-164" fmla="*/ 881062 h 1414462"/>
              <a:gd name="connsiteX7-165" fmla="*/ 28575 w 52387"/>
              <a:gd name="connsiteY7-166" fmla="*/ 957262 h 1414462"/>
              <a:gd name="connsiteX8-167" fmla="*/ 23812 w 52387"/>
              <a:gd name="connsiteY8-168" fmla="*/ 1000125 h 1414462"/>
              <a:gd name="connsiteX9-169" fmla="*/ 19050 w 52387"/>
              <a:gd name="connsiteY9-170" fmla="*/ 1381125 h 1414462"/>
              <a:gd name="connsiteX10-171" fmla="*/ 9525 w 52387"/>
              <a:gd name="connsiteY10-172" fmla="*/ 1409700 h 1414462"/>
              <a:gd name="connsiteX11-173" fmla="*/ 9525 w 52387"/>
              <a:gd name="connsiteY11-174" fmla="*/ 1414462 h 1414462"/>
              <a:gd name="connsiteX0-175" fmla="*/ 0 w 53287"/>
              <a:gd name="connsiteY0-176" fmla="*/ 0 h 1414462"/>
              <a:gd name="connsiteX1-177" fmla="*/ 47625 w 53287"/>
              <a:gd name="connsiteY1-178" fmla="*/ 509587 h 1414462"/>
              <a:gd name="connsiteX2-179" fmla="*/ 52387 w 53287"/>
              <a:gd name="connsiteY2-180" fmla="*/ 557212 h 1414462"/>
              <a:gd name="connsiteX3-181" fmla="*/ 47625 w 53287"/>
              <a:gd name="connsiteY3-182" fmla="*/ 809625 h 1414462"/>
              <a:gd name="connsiteX4-183" fmla="*/ 42862 w 53287"/>
              <a:gd name="connsiteY4-184" fmla="*/ 842962 h 1414462"/>
              <a:gd name="connsiteX5-185" fmla="*/ 33337 w 53287"/>
              <a:gd name="connsiteY5-186" fmla="*/ 881062 h 1414462"/>
              <a:gd name="connsiteX6-187" fmla="*/ 28575 w 53287"/>
              <a:gd name="connsiteY6-188" fmla="*/ 957262 h 1414462"/>
              <a:gd name="connsiteX7-189" fmla="*/ 23812 w 53287"/>
              <a:gd name="connsiteY7-190" fmla="*/ 1000125 h 1414462"/>
              <a:gd name="connsiteX8-191" fmla="*/ 19050 w 53287"/>
              <a:gd name="connsiteY8-192" fmla="*/ 1381125 h 1414462"/>
              <a:gd name="connsiteX9-193" fmla="*/ 9525 w 53287"/>
              <a:gd name="connsiteY9-194" fmla="*/ 1409700 h 1414462"/>
              <a:gd name="connsiteX10-195" fmla="*/ 9525 w 53287"/>
              <a:gd name="connsiteY10-196" fmla="*/ 1414462 h 1414462"/>
              <a:gd name="connsiteX0-197" fmla="*/ 0 w 51336"/>
              <a:gd name="connsiteY0-198" fmla="*/ 0 h 1414462"/>
              <a:gd name="connsiteX1-199" fmla="*/ 47625 w 51336"/>
              <a:gd name="connsiteY1-200" fmla="*/ 509587 h 1414462"/>
              <a:gd name="connsiteX2-201" fmla="*/ 47625 w 51336"/>
              <a:gd name="connsiteY2-202" fmla="*/ 809625 h 1414462"/>
              <a:gd name="connsiteX3-203" fmla="*/ 42862 w 51336"/>
              <a:gd name="connsiteY3-204" fmla="*/ 842962 h 1414462"/>
              <a:gd name="connsiteX4-205" fmla="*/ 33337 w 51336"/>
              <a:gd name="connsiteY4-206" fmla="*/ 881062 h 1414462"/>
              <a:gd name="connsiteX5-207" fmla="*/ 28575 w 51336"/>
              <a:gd name="connsiteY5-208" fmla="*/ 957262 h 1414462"/>
              <a:gd name="connsiteX6-209" fmla="*/ 23812 w 51336"/>
              <a:gd name="connsiteY6-210" fmla="*/ 1000125 h 1414462"/>
              <a:gd name="connsiteX7-211" fmla="*/ 19050 w 51336"/>
              <a:gd name="connsiteY7-212" fmla="*/ 1381125 h 1414462"/>
              <a:gd name="connsiteX8-213" fmla="*/ 9525 w 51336"/>
              <a:gd name="connsiteY8-214" fmla="*/ 1409700 h 1414462"/>
              <a:gd name="connsiteX9-215" fmla="*/ 9525 w 51336"/>
              <a:gd name="connsiteY9-216" fmla="*/ 1414462 h 1414462"/>
              <a:gd name="connsiteX0-217" fmla="*/ 0 w 50235"/>
              <a:gd name="connsiteY0-218" fmla="*/ 0 h 1414462"/>
              <a:gd name="connsiteX1-219" fmla="*/ 47625 w 50235"/>
              <a:gd name="connsiteY1-220" fmla="*/ 509587 h 1414462"/>
              <a:gd name="connsiteX2-221" fmla="*/ 42862 w 50235"/>
              <a:gd name="connsiteY2-222" fmla="*/ 842962 h 1414462"/>
              <a:gd name="connsiteX3-223" fmla="*/ 33337 w 50235"/>
              <a:gd name="connsiteY3-224" fmla="*/ 881062 h 1414462"/>
              <a:gd name="connsiteX4-225" fmla="*/ 28575 w 50235"/>
              <a:gd name="connsiteY4-226" fmla="*/ 957262 h 1414462"/>
              <a:gd name="connsiteX5-227" fmla="*/ 23812 w 50235"/>
              <a:gd name="connsiteY5-228" fmla="*/ 1000125 h 1414462"/>
              <a:gd name="connsiteX6-229" fmla="*/ 19050 w 50235"/>
              <a:gd name="connsiteY6-230" fmla="*/ 1381125 h 1414462"/>
              <a:gd name="connsiteX7-231" fmla="*/ 9525 w 50235"/>
              <a:gd name="connsiteY7-232" fmla="*/ 1409700 h 1414462"/>
              <a:gd name="connsiteX8-233" fmla="*/ 9525 w 50235"/>
              <a:gd name="connsiteY8-234" fmla="*/ 1414462 h 1414462"/>
              <a:gd name="connsiteX0-235" fmla="*/ 0 w 48749"/>
              <a:gd name="connsiteY0-236" fmla="*/ 0 h 1414462"/>
              <a:gd name="connsiteX1-237" fmla="*/ 47625 w 48749"/>
              <a:gd name="connsiteY1-238" fmla="*/ 509587 h 1414462"/>
              <a:gd name="connsiteX2-239" fmla="*/ 33337 w 48749"/>
              <a:gd name="connsiteY2-240" fmla="*/ 881062 h 1414462"/>
              <a:gd name="connsiteX3-241" fmla="*/ 28575 w 48749"/>
              <a:gd name="connsiteY3-242" fmla="*/ 957262 h 1414462"/>
              <a:gd name="connsiteX4-243" fmla="*/ 23812 w 48749"/>
              <a:gd name="connsiteY4-244" fmla="*/ 1000125 h 1414462"/>
              <a:gd name="connsiteX5-245" fmla="*/ 19050 w 48749"/>
              <a:gd name="connsiteY5-246" fmla="*/ 1381125 h 1414462"/>
              <a:gd name="connsiteX6-247" fmla="*/ 9525 w 48749"/>
              <a:gd name="connsiteY6-248" fmla="*/ 1409700 h 1414462"/>
              <a:gd name="connsiteX7-249" fmla="*/ 9525 w 48749"/>
              <a:gd name="connsiteY7-250" fmla="*/ 1414462 h 1414462"/>
              <a:gd name="connsiteX0-251" fmla="*/ 0 w 48358"/>
              <a:gd name="connsiteY0-252" fmla="*/ 0 h 1414462"/>
              <a:gd name="connsiteX1-253" fmla="*/ 47625 w 48358"/>
              <a:gd name="connsiteY1-254" fmla="*/ 509587 h 1414462"/>
              <a:gd name="connsiteX2-255" fmla="*/ 28575 w 48358"/>
              <a:gd name="connsiteY2-256" fmla="*/ 957262 h 1414462"/>
              <a:gd name="connsiteX3-257" fmla="*/ 23812 w 48358"/>
              <a:gd name="connsiteY3-258" fmla="*/ 1000125 h 1414462"/>
              <a:gd name="connsiteX4-259" fmla="*/ 19050 w 48358"/>
              <a:gd name="connsiteY4-260" fmla="*/ 1381125 h 1414462"/>
              <a:gd name="connsiteX5-261" fmla="*/ 9525 w 48358"/>
              <a:gd name="connsiteY5-262" fmla="*/ 1409700 h 1414462"/>
              <a:gd name="connsiteX6-263" fmla="*/ 9525 w 48358"/>
              <a:gd name="connsiteY6-264" fmla="*/ 1414462 h 1414462"/>
              <a:gd name="connsiteX0-265" fmla="*/ 0 w 48082"/>
              <a:gd name="connsiteY0-266" fmla="*/ 0 h 1414462"/>
              <a:gd name="connsiteX1-267" fmla="*/ 47625 w 48082"/>
              <a:gd name="connsiteY1-268" fmla="*/ 509587 h 1414462"/>
              <a:gd name="connsiteX2-269" fmla="*/ 23812 w 48082"/>
              <a:gd name="connsiteY2-270" fmla="*/ 1000125 h 1414462"/>
              <a:gd name="connsiteX3-271" fmla="*/ 19050 w 48082"/>
              <a:gd name="connsiteY3-272" fmla="*/ 1381125 h 1414462"/>
              <a:gd name="connsiteX4-273" fmla="*/ 9525 w 48082"/>
              <a:gd name="connsiteY4-274" fmla="*/ 1409700 h 1414462"/>
              <a:gd name="connsiteX5-275" fmla="*/ 9525 w 48082"/>
              <a:gd name="connsiteY5-276" fmla="*/ 1414462 h 1414462"/>
              <a:gd name="connsiteX0-277" fmla="*/ 0 w 47898"/>
              <a:gd name="connsiteY0-278" fmla="*/ 0 h 1453461"/>
              <a:gd name="connsiteX1-279" fmla="*/ 47625 w 47898"/>
              <a:gd name="connsiteY1-280" fmla="*/ 509587 h 1453461"/>
              <a:gd name="connsiteX2-281" fmla="*/ 19050 w 47898"/>
              <a:gd name="connsiteY2-282" fmla="*/ 1381125 h 1453461"/>
              <a:gd name="connsiteX3-283" fmla="*/ 9525 w 47898"/>
              <a:gd name="connsiteY3-284" fmla="*/ 1409700 h 1453461"/>
              <a:gd name="connsiteX4-285" fmla="*/ 9525 w 47898"/>
              <a:gd name="connsiteY4-286" fmla="*/ 1414462 h 1453461"/>
              <a:gd name="connsiteX0-287" fmla="*/ 0 w 47679"/>
              <a:gd name="connsiteY0-288" fmla="*/ 0 h 1477622"/>
              <a:gd name="connsiteX1-289" fmla="*/ 47625 w 47679"/>
              <a:gd name="connsiteY1-290" fmla="*/ 509587 h 1477622"/>
              <a:gd name="connsiteX2-291" fmla="*/ 9525 w 47679"/>
              <a:gd name="connsiteY2-292" fmla="*/ 1409700 h 1477622"/>
              <a:gd name="connsiteX3-293" fmla="*/ 9525 w 47679"/>
              <a:gd name="connsiteY3-294" fmla="*/ 1414462 h 1477622"/>
              <a:gd name="connsiteX0-295" fmla="*/ 0 w 47679"/>
              <a:gd name="connsiteY0-296" fmla="*/ 0 h 1409700"/>
              <a:gd name="connsiteX1-297" fmla="*/ 47625 w 47679"/>
              <a:gd name="connsiteY1-298" fmla="*/ 509587 h 1409700"/>
              <a:gd name="connsiteX2-299" fmla="*/ 9525 w 47679"/>
              <a:gd name="connsiteY2-300" fmla="*/ 1409700 h 1409700"/>
              <a:gd name="connsiteX0-301" fmla="*/ 0 w 47679"/>
              <a:gd name="connsiteY0-302" fmla="*/ 0 h 1409700"/>
              <a:gd name="connsiteX1-303" fmla="*/ 47625 w 47679"/>
              <a:gd name="connsiteY1-304" fmla="*/ 509587 h 1409700"/>
              <a:gd name="connsiteX2-305" fmla="*/ 9525 w 47679"/>
              <a:gd name="connsiteY2-306" fmla="*/ 1409700 h 1409700"/>
              <a:gd name="connsiteX0-307" fmla="*/ 19109 w 29437"/>
              <a:gd name="connsiteY0-308" fmla="*/ 0 h 1409700"/>
              <a:gd name="connsiteX1-309" fmla="*/ 59 w 29437"/>
              <a:gd name="connsiteY1-310" fmla="*/ 563562 h 1409700"/>
              <a:gd name="connsiteX2-311" fmla="*/ 28634 w 29437"/>
              <a:gd name="connsiteY2-312" fmla="*/ 1409700 h 1409700"/>
              <a:gd name="connsiteX0-313" fmla="*/ 5358 w 16148"/>
              <a:gd name="connsiteY0-314" fmla="*/ 0 h 1409700"/>
              <a:gd name="connsiteX1-315" fmla="*/ 107 w 16148"/>
              <a:gd name="connsiteY1-316" fmla="*/ 686628 h 1409700"/>
              <a:gd name="connsiteX2-317" fmla="*/ 14883 w 16148"/>
              <a:gd name="connsiteY2-318" fmla="*/ 1409700 h 1409700"/>
              <a:gd name="connsiteX0-319" fmla="*/ 24972 w 28131"/>
              <a:gd name="connsiteY0-320" fmla="*/ 0 h 1471233"/>
              <a:gd name="connsiteX1-321" fmla="*/ 19721 w 28131"/>
              <a:gd name="connsiteY1-322" fmla="*/ 686628 h 1471233"/>
              <a:gd name="connsiteX2-323" fmla="*/ 0 w 28131"/>
              <a:gd name="connsiteY2-324" fmla="*/ 1471233 h 1471233"/>
              <a:gd name="connsiteX0-325" fmla="*/ 24972 w 28131"/>
              <a:gd name="connsiteY0-326" fmla="*/ 0 h 1471233"/>
              <a:gd name="connsiteX1-327" fmla="*/ 19721 w 28131"/>
              <a:gd name="connsiteY1-328" fmla="*/ 686628 h 1471233"/>
              <a:gd name="connsiteX2-329" fmla="*/ 0 w 28131"/>
              <a:gd name="connsiteY2-330" fmla="*/ 1471233 h 14712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131" h="1471233">
                <a:moveTo>
                  <a:pt x="24972" y="0"/>
                </a:moveTo>
                <a:cubicBezTo>
                  <a:pt x="34894" y="106164"/>
                  <a:pt x="18134" y="451678"/>
                  <a:pt x="19721" y="686628"/>
                </a:cubicBezTo>
                <a:cubicBezTo>
                  <a:pt x="21309" y="921578"/>
                  <a:pt x="40847" y="1330677"/>
                  <a:pt x="0" y="1471233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flipV="1">
            <a:off x="1335508" y="6234393"/>
            <a:ext cx="9792867" cy="105020"/>
          </a:xfrm>
          <a:custGeom>
            <a:avLst/>
            <a:gdLst>
              <a:gd name="connsiteX0" fmla="*/ 0 w 3721100"/>
              <a:gd name="connsiteY0" fmla="*/ 73867 h 92917"/>
              <a:gd name="connsiteX1" fmla="*/ 177800 w 3721100"/>
              <a:gd name="connsiteY1" fmla="*/ 86567 h 92917"/>
              <a:gd name="connsiteX2" fmla="*/ 285750 w 3721100"/>
              <a:gd name="connsiteY2" fmla="*/ 92917 h 92917"/>
              <a:gd name="connsiteX3" fmla="*/ 1714500 w 3721100"/>
              <a:gd name="connsiteY3" fmla="*/ 80217 h 92917"/>
              <a:gd name="connsiteX4" fmla="*/ 1936750 w 3721100"/>
              <a:gd name="connsiteY4" fmla="*/ 73867 h 92917"/>
              <a:gd name="connsiteX5" fmla="*/ 2025650 w 3721100"/>
              <a:gd name="connsiteY5" fmla="*/ 67517 h 92917"/>
              <a:gd name="connsiteX6" fmla="*/ 2362200 w 3721100"/>
              <a:gd name="connsiteY6" fmla="*/ 54817 h 92917"/>
              <a:gd name="connsiteX7" fmla="*/ 2451100 w 3721100"/>
              <a:gd name="connsiteY7" fmla="*/ 48467 h 92917"/>
              <a:gd name="connsiteX8" fmla="*/ 2641600 w 3721100"/>
              <a:gd name="connsiteY8" fmla="*/ 35767 h 92917"/>
              <a:gd name="connsiteX9" fmla="*/ 2889250 w 3721100"/>
              <a:gd name="connsiteY9" fmla="*/ 29417 h 92917"/>
              <a:gd name="connsiteX10" fmla="*/ 3200400 w 3721100"/>
              <a:gd name="connsiteY10" fmla="*/ 16717 h 92917"/>
              <a:gd name="connsiteX11" fmla="*/ 3695700 w 3721100"/>
              <a:gd name="connsiteY11" fmla="*/ 16717 h 92917"/>
              <a:gd name="connsiteX12" fmla="*/ 3721100 w 3721100"/>
              <a:gd name="connsiteY12" fmla="*/ 23067 h 92917"/>
              <a:gd name="connsiteX0-1" fmla="*/ 0 w 3721100"/>
              <a:gd name="connsiteY0-2" fmla="*/ 57150 h 76200"/>
              <a:gd name="connsiteX1-3" fmla="*/ 177800 w 3721100"/>
              <a:gd name="connsiteY1-4" fmla="*/ 69850 h 76200"/>
              <a:gd name="connsiteX2-5" fmla="*/ 285750 w 3721100"/>
              <a:gd name="connsiteY2-6" fmla="*/ 76200 h 76200"/>
              <a:gd name="connsiteX3-7" fmla="*/ 1714500 w 3721100"/>
              <a:gd name="connsiteY3-8" fmla="*/ 63500 h 76200"/>
              <a:gd name="connsiteX4-9" fmla="*/ 1936750 w 3721100"/>
              <a:gd name="connsiteY4-10" fmla="*/ 57150 h 76200"/>
              <a:gd name="connsiteX5-11" fmla="*/ 2025650 w 3721100"/>
              <a:gd name="connsiteY5-12" fmla="*/ 50800 h 76200"/>
              <a:gd name="connsiteX6-13" fmla="*/ 2362200 w 3721100"/>
              <a:gd name="connsiteY6-14" fmla="*/ 38100 h 76200"/>
              <a:gd name="connsiteX7-15" fmla="*/ 2451100 w 3721100"/>
              <a:gd name="connsiteY7-16" fmla="*/ 31750 h 76200"/>
              <a:gd name="connsiteX8-17" fmla="*/ 2641600 w 3721100"/>
              <a:gd name="connsiteY8-18" fmla="*/ 19050 h 76200"/>
              <a:gd name="connsiteX9-19" fmla="*/ 2889250 w 3721100"/>
              <a:gd name="connsiteY9-20" fmla="*/ 12700 h 76200"/>
              <a:gd name="connsiteX10-21" fmla="*/ 3200400 w 3721100"/>
              <a:gd name="connsiteY10-22" fmla="*/ 0 h 76200"/>
              <a:gd name="connsiteX11-23" fmla="*/ 3721100 w 3721100"/>
              <a:gd name="connsiteY11-24" fmla="*/ 6350 h 76200"/>
              <a:gd name="connsiteX0-25" fmla="*/ 0 w 3721100"/>
              <a:gd name="connsiteY0-26" fmla="*/ 50800 h 69850"/>
              <a:gd name="connsiteX1-27" fmla="*/ 177800 w 3721100"/>
              <a:gd name="connsiteY1-28" fmla="*/ 63500 h 69850"/>
              <a:gd name="connsiteX2-29" fmla="*/ 285750 w 3721100"/>
              <a:gd name="connsiteY2-30" fmla="*/ 69850 h 69850"/>
              <a:gd name="connsiteX3-31" fmla="*/ 1714500 w 3721100"/>
              <a:gd name="connsiteY3-32" fmla="*/ 57150 h 69850"/>
              <a:gd name="connsiteX4-33" fmla="*/ 1936750 w 3721100"/>
              <a:gd name="connsiteY4-34" fmla="*/ 50800 h 69850"/>
              <a:gd name="connsiteX5-35" fmla="*/ 2025650 w 3721100"/>
              <a:gd name="connsiteY5-36" fmla="*/ 44450 h 69850"/>
              <a:gd name="connsiteX6-37" fmla="*/ 2362200 w 3721100"/>
              <a:gd name="connsiteY6-38" fmla="*/ 31750 h 69850"/>
              <a:gd name="connsiteX7-39" fmla="*/ 2451100 w 3721100"/>
              <a:gd name="connsiteY7-40" fmla="*/ 25400 h 69850"/>
              <a:gd name="connsiteX8-41" fmla="*/ 2641600 w 3721100"/>
              <a:gd name="connsiteY8-42" fmla="*/ 12700 h 69850"/>
              <a:gd name="connsiteX9-43" fmla="*/ 2889250 w 3721100"/>
              <a:gd name="connsiteY9-44" fmla="*/ 6350 h 69850"/>
              <a:gd name="connsiteX10-45" fmla="*/ 3721100 w 3721100"/>
              <a:gd name="connsiteY10-46" fmla="*/ 0 h 69850"/>
              <a:gd name="connsiteX0-47" fmla="*/ 0 w 3721100"/>
              <a:gd name="connsiteY0-48" fmla="*/ 50800 h 69850"/>
              <a:gd name="connsiteX1-49" fmla="*/ 177800 w 3721100"/>
              <a:gd name="connsiteY1-50" fmla="*/ 63500 h 69850"/>
              <a:gd name="connsiteX2-51" fmla="*/ 285750 w 3721100"/>
              <a:gd name="connsiteY2-52" fmla="*/ 69850 h 69850"/>
              <a:gd name="connsiteX3-53" fmla="*/ 1714500 w 3721100"/>
              <a:gd name="connsiteY3-54" fmla="*/ 57150 h 69850"/>
              <a:gd name="connsiteX4-55" fmla="*/ 1936750 w 3721100"/>
              <a:gd name="connsiteY4-56" fmla="*/ 50800 h 69850"/>
              <a:gd name="connsiteX5-57" fmla="*/ 2025650 w 3721100"/>
              <a:gd name="connsiteY5-58" fmla="*/ 44450 h 69850"/>
              <a:gd name="connsiteX6-59" fmla="*/ 2362200 w 3721100"/>
              <a:gd name="connsiteY6-60" fmla="*/ 31750 h 69850"/>
              <a:gd name="connsiteX7-61" fmla="*/ 2451100 w 3721100"/>
              <a:gd name="connsiteY7-62" fmla="*/ 25400 h 69850"/>
              <a:gd name="connsiteX8-63" fmla="*/ 2641600 w 3721100"/>
              <a:gd name="connsiteY8-64" fmla="*/ 12700 h 69850"/>
              <a:gd name="connsiteX9-65" fmla="*/ 3721100 w 3721100"/>
              <a:gd name="connsiteY9-66" fmla="*/ 0 h 69850"/>
              <a:gd name="connsiteX0-67" fmla="*/ 0 w 3721100"/>
              <a:gd name="connsiteY0-68" fmla="*/ 50800 h 69850"/>
              <a:gd name="connsiteX1-69" fmla="*/ 177800 w 3721100"/>
              <a:gd name="connsiteY1-70" fmla="*/ 63500 h 69850"/>
              <a:gd name="connsiteX2-71" fmla="*/ 285750 w 3721100"/>
              <a:gd name="connsiteY2-72" fmla="*/ 69850 h 69850"/>
              <a:gd name="connsiteX3-73" fmla="*/ 1714500 w 3721100"/>
              <a:gd name="connsiteY3-74" fmla="*/ 57150 h 69850"/>
              <a:gd name="connsiteX4-75" fmla="*/ 1936750 w 3721100"/>
              <a:gd name="connsiteY4-76" fmla="*/ 50800 h 69850"/>
              <a:gd name="connsiteX5-77" fmla="*/ 2025650 w 3721100"/>
              <a:gd name="connsiteY5-78" fmla="*/ 44450 h 69850"/>
              <a:gd name="connsiteX6-79" fmla="*/ 2362200 w 3721100"/>
              <a:gd name="connsiteY6-80" fmla="*/ 31750 h 69850"/>
              <a:gd name="connsiteX7-81" fmla="*/ 2451100 w 3721100"/>
              <a:gd name="connsiteY7-82" fmla="*/ 25400 h 69850"/>
              <a:gd name="connsiteX8-83" fmla="*/ 3721100 w 3721100"/>
              <a:gd name="connsiteY8-84" fmla="*/ 0 h 69850"/>
              <a:gd name="connsiteX0-85" fmla="*/ 0 w 3721100"/>
              <a:gd name="connsiteY0-86" fmla="*/ 50800 h 69850"/>
              <a:gd name="connsiteX1-87" fmla="*/ 177800 w 3721100"/>
              <a:gd name="connsiteY1-88" fmla="*/ 63500 h 69850"/>
              <a:gd name="connsiteX2-89" fmla="*/ 285750 w 3721100"/>
              <a:gd name="connsiteY2-90" fmla="*/ 69850 h 69850"/>
              <a:gd name="connsiteX3-91" fmla="*/ 1714500 w 3721100"/>
              <a:gd name="connsiteY3-92" fmla="*/ 57150 h 69850"/>
              <a:gd name="connsiteX4-93" fmla="*/ 1936750 w 3721100"/>
              <a:gd name="connsiteY4-94" fmla="*/ 50800 h 69850"/>
              <a:gd name="connsiteX5-95" fmla="*/ 2025650 w 3721100"/>
              <a:gd name="connsiteY5-96" fmla="*/ 44450 h 69850"/>
              <a:gd name="connsiteX6-97" fmla="*/ 2362200 w 3721100"/>
              <a:gd name="connsiteY6-98" fmla="*/ 31750 h 69850"/>
              <a:gd name="connsiteX7-99" fmla="*/ 3721100 w 3721100"/>
              <a:gd name="connsiteY7-100" fmla="*/ 0 h 69850"/>
              <a:gd name="connsiteX0-101" fmla="*/ 0 w 3721100"/>
              <a:gd name="connsiteY0-102" fmla="*/ 50800 h 69850"/>
              <a:gd name="connsiteX1-103" fmla="*/ 177800 w 3721100"/>
              <a:gd name="connsiteY1-104" fmla="*/ 63500 h 69850"/>
              <a:gd name="connsiteX2-105" fmla="*/ 285750 w 3721100"/>
              <a:gd name="connsiteY2-106" fmla="*/ 69850 h 69850"/>
              <a:gd name="connsiteX3-107" fmla="*/ 1714500 w 3721100"/>
              <a:gd name="connsiteY3-108" fmla="*/ 57150 h 69850"/>
              <a:gd name="connsiteX4-109" fmla="*/ 1936750 w 3721100"/>
              <a:gd name="connsiteY4-110" fmla="*/ 50800 h 69850"/>
              <a:gd name="connsiteX5-111" fmla="*/ 2025650 w 3721100"/>
              <a:gd name="connsiteY5-112" fmla="*/ 44450 h 69850"/>
              <a:gd name="connsiteX6-113" fmla="*/ 3721100 w 3721100"/>
              <a:gd name="connsiteY6-114" fmla="*/ 0 h 69850"/>
              <a:gd name="connsiteX0-115" fmla="*/ 0 w 3721100"/>
              <a:gd name="connsiteY0-116" fmla="*/ 50800 h 69850"/>
              <a:gd name="connsiteX1-117" fmla="*/ 177800 w 3721100"/>
              <a:gd name="connsiteY1-118" fmla="*/ 63500 h 69850"/>
              <a:gd name="connsiteX2-119" fmla="*/ 285750 w 3721100"/>
              <a:gd name="connsiteY2-120" fmla="*/ 69850 h 69850"/>
              <a:gd name="connsiteX3-121" fmla="*/ 1714500 w 3721100"/>
              <a:gd name="connsiteY3-122" fmla="*/ 57150 h 69850"/>
              <a:gd name="connsiteX4-123" fmla="*/ 1936750 w 3721100"/>
              <a:gd name="connsiteY4-124" fmla="*/ 50800 h 69850"/>
              <a:gd name="connsiteX5-125" fmla="*/ 3721100 w 3721100"/>
              <a:gd name="connsiteY5-126" fmla="*/ 0 h 69850"/>
              <a:gd name="connsiteX0-127" fmla="*/ 0 w 3721100"/>
              <a:gd name="connsiteY0-128" fmla="*/ 50800 h 69850"/>
              <a:gd name="connsiteX1-129" fmla="*/ 177800 w 3721100"/>
              <a:gd name="connsiteY1-130" fmla="*/ 63500 h 69850"/>
              <a:gd name="connsiteX2-131" fmla="*/ 285750 w 3721100"/>
              <a:gd name="connsiteY2-132" fmla="*/ 69850 h 69850"/>
              <a:gd name="connsiteX3-133" fmla="*/ 1714500 w 3721100"/>
              <a:gd name="connsiteY3-134" fmla="*/ 57150 h 69850"/>
              <a:gd name="connsiteX4-135" fmla="*/ 3721100 w 3721100"/>
              <a:gd name="connsiteY4-136" fmla="*/ 0 h 69850"/>
              <a:gd name="connsiteX0-137" fmla="*/ 0 w 3721100"/>
              <a:gd name="connsiteY0-138" fmla="*/ 50800 h 63500"/>
              <a:gd name="connsiteX1-139" fmla="*/ 177800 w 3721100"/>
              <a:gd name="connsiteY1-140" fmla="*/ 63500 h 63500"/>
              <a:gd name="connsiteX2-141" fmla="*/ 1714500 w 3721100"/>
              <a:gd name="connsiteY2-142" fmla="*/ 57150 h 63500"/>
              <a:gd name="connsiteX3-143" fmla="*/ 3721100 w 3721100"/>
              <a:gd name="connsiteY3-144" fmla="*/ 0 h 63500"/>
              <a:gd name="connsiteX0-145" fmla="*/ 0 w 3721100"/>
              <a:gd name="connsiteY0-146" fmla="*/ 50800 h 57150"/>
              <a:gd name="connsiteX1-147" fmla="*/ 1714500 w 3721100"/>
              <a:gd name="connsiteY1-148" fmla="*/ 57150 h 57150"/>
              <a:gd name="connsiteX2-149" fmla="*/ 3721100 w 3721100"/>
              <a:gd name="connsiteY2-150" fmla="*/ 0 h 57150"/>
              <a:gd name="connsiteX0-151" fmla="*/ 0 w 3721100"/>
              <a:gd name="connsiteY0-152" fmla="*/ 50800 h 66675"/>
              <a:gd name="connsiteX1-153" fmla="*/ 1758950 w 3721100"/>
              <a:gd name="connsiteY1-154" fmla="*/ 66675 h 66675"/>
              <a:gd name="connsiteX2-155" fmla="*/ 3721100 w 3721100"/>
              <a:gd name="connsiteY2-156" fmla="*/ 0 h 66675"/>
              <a:gd name="connsiteX0-157" fmla="*/ 0 w 3689350"/>
              <a:gd name="connsiteY0-158" fmla="*/ 19050 h 34925"/>
              <a:gd name="connsiteX1-159" fmla="*/ 1758950 w 3689350"/>
              <a:gd name="connsiteY1-160" fmla="*/ 34925 h 34925"/>
              <a:gd name="connsiteX2-161" fmla="*/ 3689350 w 3689350"/>
              <a:gd name="connsiteY2-162" fmla="*/ 0 h 34925"/>
              <a:gd name="connsiteX0-163" fmla="*/ 0 w 3651250"/>
              <a:gd name="connsiteY0-164" fmla="*/ 44450 h 62088"/>
              <a:gd name="connsiteX1-165" fmla="*/ 1758950 w 3651250"/>
              <a:gd name="connsiteY1-166" fmla="*/ 60325 h 62088"/>
              <a:gd name="connsiteX2-167" fmla="*/ 3651250 w 3651250"/>
              <a:gd name="connsiteY2-168" fmla="*/ 0 h 62088"/>
              <a:gd name="connsiteX0-169" fmla="*/ 0 w 3670300"/>
              <a:gd name="connsiteY0-170" fmla="*/ 39687 h 61555"/>
              <a:gd name="connsiteX1-171" fmla="*/ 1778000 w 3670300"/>
              <a:gd name="connsiteY1-172" fmla="*/ 60325 h 61555"/>
              <a:gd name="connsiteX2-173" fmla="*/ 3670300 w 3670300"/>
              <a:gd name="connsiteY2-174" fmla="*/ 0 h 61555"/>
              <a:gd name="connsiteX0-175" fmla="*/ 0 w 3686968"/>
              <a:gd name="connsiteY0-176" fmla="*/ 42068 h 64054"/>
              <a:gd name="connsiteX1-177" fmla="*/ 1778000 w 3686968"/>
              <a:gd name="connsiteY1-178" fmla="*/ 62706 h 64054"/>
              <a:gd name="connsiteX2-179" fmla="*/ 3686968 w 3686968"/>
              <a:gd name="connsiteY2-180" fmla="*/ 0 h 64054"/>
              <a:gd name="connsiteX0-181" fmla="*/ 0 w 3683033"/>
              <a:gd name="connsiteY0-182" fmla="*/ 5363 h 26001"/>
              <a:gd name="connsiteX1-183" fmla="*/ 1778000 w 3683033"/>
              <a:gd name="connsiteY1-184" fmla="*/ 26001 h 26001"/>
              <a:gd name="connsiteX2-185" fmla="*/ 3683033 w 3683033"/>
              <a:gd name="connsiteY2-186" fmla="*/ 0 h 26001"/>
              <a:gd name="connsiteX0-187" fmla="*/ 0 w 3683033"/>
              <a:gd name="connsiteY0-188" fmla="*/ 5363 h 26001"/>
              <a:gd name="connsiteX1-189" fmla="*/ 1778000 w 3683033"/>
              <a:gd name="connsiteY1-190" fmla="*/ 26001 h 26001"/>
              <a:gd name="connsiteX2-191" fmla="*/ 3683033 w 3683033"/>
              <a:gd name="connsiteY2-192" fmla="*/ 0 h 26001"/>
              <a:gd name="connsiteX0-193" fmla="*/ 0 w 3737563"/>
              <a:gd name="connsiteY0-194" fmla="*/ 0 h 20638"/>
              <a:gd name="connsiteX1-195" fmla="*/ 1778000 w 3737563"/>
              <a:gd name="connsiteY1-196" fmla="*/ 20638 h 20638"/>
              <a:gd name="connsiteX2-197" fmla="*/ 3737563 w 3737563"/>
              <a:gd name="connsiteY2-198" fmla="*/ 252 h 20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737563" h="20638">
                <a:moveTo>
                  <a:pt x="0" y="0"/>
                </a:moveTo>
                <a:lnTo>
                  <a:pt x="1778000" y="20638"/>
                </a:lnTo>
                <a:lnTo>
                  <a:pt x="3737563" y="252"/>
                </a:ln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1369377" y="4575425"/>
            <a:ext cx="45719" cy="1875331"/>
          </a:xfrm>
          <a:custGeom>
            <a:avLst/>
            <a:gdLst>
              <a:gd name="connsiteX0" fmla="*/ 12700 w 38803"/>
              <a:gd name="connsiteY0" fmla="*/ 0 h 1454150"/>
              <a:gd name="connsiteX1" fmla="*/ 6350 w 38803"/>
              <a:gd name="connsiteY1" fmla="*/ 838200 h 1454150"/>
              <a:gd name="connsiteX2" fmla="*/ 0 w 38803"/>
              <a:gd name="connsiteY2" fmla="*/ 863600 h 1454150"/>
              <a:gd name="connsiteX3" fmla="*/ 6350 w 38803"/>
              <a:gd name="connsiteY3" fmla="*/ 1263650 h 1454150"/>
              <a:gd name="connsiteX4" fmla="*/ 12700 w 38803"/>
              <a:gd name="connsiteY4" fmla="*/ 1289050 h 1454150"/>
              <a:gd name="connsiteX5" fmla="*/ 31750 w 38803"/>
              <a:gd name="connsiteY5" fmla="*/ 1377950 h 1454150"/>
              <a:gd name="connsiteX6" fmla="*/ 38100 w 38803"/>
              <a:gd name="connsiteY6" fmla="*/ 1397000 h 1454150"/>
              <a:gd name="connsiteX7" fmla="*/ 38100 w 38803"/>
              <a:gd name="connsiteY7" fmla="*/ 1454150 h 1454150"/>
              <a:gd name="connsiteX0-1" fmla="*/ 12700 w 38803"/>
              <a:gd name="connsiteY0-2" fmla="*/ 0 h 1454150"/>
              <a:gd name="connsiteX1-3" fmla="*/ 6350 w 38803"/>
              <a:gd name="connsiteY1-4" fmla="*/ 838200 h 1454150"/>
              <a:gd name="connsiteX2-5" fmla="*/ 0 w 38803"/>
              <a:gd name="connsiteY2-6" fmla="*/ 863600 h 1454150"/>
              <a:gd name="connsiteX3-7" fmla="*/ 6350 w 38803"/>
              <a:gd name="connsiteY3-8" fmla="*/ 1263650 h 1454150"/>
              <a:gd name="connsiteX4-9" fmla="*/ 31750 w 38803"/>
              <a:gd name="connsiteY4-10" fmla="*/ 1377950 h 1454150"/>
              <a:gd name="connsiteX5-11" fmla="*/ 38100 w 38803"/>
              <a:gd name="connsiteY5-12" fmla="*/ 1397000 h 1454150"/>
              <a:gd name="connsiteX6-13" fmla="*/ 38100 w 38803"/>
              <a:gd name="connsiteY6-14" fmla="*/ 1454150 h 1454150"/>
              <a:gd name="connsiteX0-15" fmla="*/ 13708 w 39811"/>
              <a:gd name="connsiteY0-16" fmla="*/ 0 h 1454150"/>
              <a:gd name="connsiteX1-17" fmla="*/ 7358 w 39811"/>
              <a:gd name="connsiteY1-18" fmla="*/ 838200 h 1454150"/>
              <a:gd name="connsiteX2-19" fmla="*/ 1008 w 39811"/>
              <a:gd name="connsiteY2-20" fmla="*/ 863600 h 1454150"/>
              <a:gd name="connsiteX3-21" fmla="*/ 32758 w 39811"/>
              <a:gd name="connsiteY3-22" fmla="*/ 1377950 h 1454150"/>
              <a:gd name="connsiteX4-23" fmla="*/ 39108 w 39811"/>
              <a:gd name="connsiteY4-24" fmla="*/ 1397000 h 1454150"/>
              <a:gd name="connsiteX5-25" fmla="*/ 39108 w 39811"/>
              <a:gd name="connsiteY5-26" fmla="*/ 1454150 h 1454150"/>
              <a:gd name="connsiteX0-27" fmla="*/ 13708 w 39108"/>
              <a:gd name="connsiteY0-28" fmla="*/ 0 h 1454150"/>
              <a:gd name="connsiteX1-29" fmla="*/ 7358 w 39108"/>
              <a:gd name="connsiteY1-30" fmla="*/ 838200 h 1454150"/>
              <a:gd name="connsiteX2-31" fmla="*/ 1008 w 39108"/>
              <a:gd name="connsiteY2-32" fmla="*/ 863600 h 1454150"/>
              <a:gd name="connsiteX3-33" fmla="*/ 32758 w 39108"/>
              <a:gd name="connsiteY3-34" fmla="*/ 1377950 h 1454150"/>
              <a:gd name="connsiteX4-35" fmla="*/ 39108 w 39108"/>
              <a:gd name="connsiteY4-36" fmla="*/ 1454150 h 1454150"/>
              <a:gd name="connsiteX0-37" fmla="*/ 14090 w 39490"/>
              <a:gd name="connsiteY0-38" fmla="*/ 0 h 1454150"/>
              <a:gd name="connsiteX1-39" fmla="*/ 7740 w 39490"/>
              <a:gd name="connsiteY1-40" fmla="*/ 838200 h 1454150"/>
              <a:gd name="connsiteX2-41" fmla="*/ 1390 w 39490"/>
              <a:gd name="connsiteY2-42" fmla="*/ 863600 h 1454150"/>
              <a:gd name="connsiteX3-43" fmla="*/ 39490 w 39490"/>
              <a:gd name="connsiteY3-44" fmla="*/ 1454150 h 1454150"/>
              <a:gd name="connsiteX0-45" fmla="*/ 6350 w 31750"/>
              <a:gd name="connsiteY0-46" fmla="*/ 0 h 1454150"/>
              <a:gd name="connsiteX1-47" fmla="*/ 0 w 31750"/>
              <a:gd name="connsiteY1-48" fmla="*/ 838200 h 1454150"/>
              <a:gd name="connsiteX2-49" fmla="*/ 31750 w 31750"/>
              <a:gd name="connsiteY2-50" fmla="*/ 1454150 h 1454150"/>
              <a:gd name="connsiteX0-51" fmla="*/ 102 w 26513"/>
              <a:gd name="connsiteY0-52" fmla="*/ 0 h 1454150"/>
              <a:gd name="connsiteX1-53" fmla="*/ 25502 w 26513"/>
              <a:gd name="connsiteY1-54" fmla="*/ 733425 h 1454150"/>
              <a:gd name="connsiteX2-55" fmla="*/ 25502 w 26513"/>
              <a:gd name="connsiteY2-56" fmla="*/ 1454150 h 1454150"/>
              <a:gd name="connsiteX0-57" fmla="*/ 102 w 26513"/>
              <a:gd name="connsiteY0-58" fmla="*/ 0 h 1454150"/>
              <a:gd name="connsiteX1-59" fmla="*/ 25502 w 26513"/>
              <a:gd name="connsiteY1-60" fmla="*/ 733425 h 1454150"/>
              <a:gd name="connsiteX2-61" fmla="*/ 25502 w 26513"/>
              <a:gd name="connsiteY2-62" fmla="*/ 1454150 h 1454150"/>
              <a:gd name="connsiteX0-63" fmla="*/ 102 w 25914"/>
              <a:gd name="connsiteY0-64" fmla="*/ 0 h 1435100"/>
              <a:gd name="connsiteX1-65" fmla="*/ 25502 w 25914"/>
              <a:gd name="connsiteY1-66" fmla="*/ 733425 h 1435100"/>
              <a:gd name="connsiteX2-67" fmla="*/ 6452 w 25914"/>
              <a:gd name="connsiteY2-68" fmla="*/ 1435100 h 1435100"/>
              <a:gd name="connsiteX0-69" fmla="*/ 102 w 26164"/>
              <a:gd name="connsiteY0-70" fmla="*/ 0 h 1435100"/>
              <a:gd name="connsiteX1-71" fmla="*/ 25502 w 26164"/>
              <a:gd name="connsiteY1-72" fmla="*/ 733425 h 1435100"/>
              <a:gd name="connsiteX2-73" fmla="*/ 6452 w 26164"/>
              <a:gd name="connsiteY2-74" fmla="*/ 1435100 h 1435100"/>
              <a:gd name="connsiteX0-75" fmla="*/ 143 w 17237"/>
              <a:gd name="connsiteY0-76" fmla="*/ 0 h 1435100"/>
              <a:gd name="connsiteX1-77" fmla="*/ 16018 w 17237"/>
              <a:gd name="connsiteY1-78" fmla="*/ 739775 h 1435100"/>
              <a:gd name="connsiteX2-79" fmla="*/ 6493 w 17237"/>
              <a:gd name="connsiteY2-80" fmla="*/ 1435100 h 1435100"/>
              <a:gd name="connsiteX0-81" fmla="*/ 197 w 10941"/>
              <a:gd name="connsiteY0-82" fmla="*/ 0 h 1422400"/>
              <a:gd name="connsiteX1-83" fmla="*/ 9722 w 10941"/>
              <a:gd name="connsiteY1-84" fmla="*/ 727075 h 1422400"/>
              <a:gd name="connsiteX2-85" fmla="*/ 197 w 10941"/>
              <a:gd name="connsiteY2-86" fmla="*/ 1422400 h 1422400"/>
              <a:gd name="connsiteX0-87" fmla="*/ 97 w 28175"/>
              <a:gd name="connsiteY0-88" fmla="*/ 0 h 1418066"/>
              <a:gd name="connsiteX1-89" fmla="*/ 26956 w 28175"/>
              <a:gd name="connsiteY1-90" fmla="*/ 722741 h 1418066"/>
              <a:gd name="connsiteX2-91" fmla="*/ 17431 w 28175"/>
              <a:gd name="connsiteY2-92" fmla="*/ 1418066 h 1418066"/>
              <a:gd name="connsiteX0-93" fmla="*/ 131 w 19541"/>
              <a:gd name="connsiteY0-94" fmla="*/ 0 h 1418066"/>
              <a:gd name="connsiteX1-95" fmla="*/ 18322 w 19541"/>
              <a:gd name="connsiteY1-96" fmla="*/ 722741 h 1418066"/>
              <a:gd name="connsiteX2-97" fmla="*/ 8797 w 19541"/>
              <a:gd name="connsiteY2-98" fmla="*/ 1418066 h 14180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541" h="1418066">
                <a:moveTo>
                  <a:pt x="131" y="0"/>
                </a:moveTo>
                <a:cubicBezTo>
                  <a:pt x="-1986" y="279400"/>
                  <a:pt x="22430" y="443363"/>
                  <a:pt x="18322" y="722741"/>
                </a:cubicBezTo>
                <a:cubicBezTo>
                  <a:pt x="22555" y="965099"/>
                  <a:pt x="14883" y="1286568"/>
                  <a:pt x="8797" y="1418066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r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8" grpId="0"/>
      <p:bldP spid="9" grpId="0"/>
      <p:bldP spid="11" grpId="0"/>
      <p:bldP spid="12" grpId="0" animBg="1"/>
      <p:bldP spid="13" grpId="0" animBg="1"/>
      <p:bldP spid="14" grpId="0"/>
      <p:bldP spid="16" grpId="0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9082157" y="2760094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34" name="Group 39"/>
          <p:cNvGrpSpPr/>
          <p:nvPr/>
        </p:nvGrpSpPr>
        <p:grpSpPr>
          <a:xfrm>
            <a:off x="6326718" y="1162764"/>
            <a:ext cx="139700" cy="539751"/>
            <a:chOff x="4745038" y="868363"/>
            <a:chExt cx="104775" cy="404813"/>
          </a:xfrm>
        </p:grpSpPr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4745038" y="868363"/>
              <a:ext cx="104775" cy="246063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6" name="Oval 24"/>
            <p:cNvSpPr>
              <a:spLocks noChangeArrowheads="1"/>
            </p:cNvSpPr>
            <p:nvPr/>
          </p:nvSpPr>
          <p:spPr bwMode="auto">
            <a:xfrm>
              <a:off x="4770438" y="885826"/>
              <a:ext cx="55563" cy="5873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7" name="Oval 25"/>
            <p:cNvSpPr>
              <a:spLocks noChangeArrowheads="1"/>
            </p:cNvSpPr>
            <p:nvPr/>
          </p:nvSpPr>
          <p:spPr bwMode="auto">
            <a:xfrm>
              <a:off x="4770438" y="965201"/>
              <a:ext cx="55563" cy="55563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8" name="Oval 26"/>
            <p:cNvSpPr>
              <a:spLocks noChangeArrowheads="1"/>
            </p:cNvSpPr>
            <p:nvPr/>
          </p:nvSpPr>
          <p:spPr bwMode="auto">
            <a:xfrm>
              <a:off x="4770438" y="1041401"/>
              <a:ext cx="55563" cy="55563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4783138" y="1108076"/>
              <a:ext cx="28575" cy="165100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189976" y="3306948"/>
            <a:ext cx="141817" cy="539751"/>
            <a:chOff x="3503613" y="2476501"/>
            <a:chExt cx="106363" cy="404813"/>
          </a:xfrm>
        </p:grpSpPr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3503613" y="2476501"/>
              <a:ext cx="106363" cy="246063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2" name="Oval 29"/>
            <p:cNvSpPr>
              <a:spLocks noChangeArrowheads="1"/>
            </p:cNvSpPr>
            <p:nvPr/>
          </p:nvSpPr>
          <p:spPr bwMode="auto">
            <a:xfrm>
              <a:off x="3527425" y="2493963"/>
              <a:ext cx="57150" cy="5873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3527425" y="2570163"/>
              <a:ext cx="57150" cy="5715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4" name="Oval 31"/>
            <p:cNvSpPr>
              <a:spLocks noChangeArrowheads="1"/>
            </p:cNvSpPr>
            <p:nvPr/>
          </p:nvSpPr>
          <p:spPr bwMode="auto">
            <a:xfrm>
              <a:off x="3527425" y="2647951"/>
              <a:ext cx="57150" cy="55563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5" name="Rectangle 32"/>
            <p:cNvSpPr>
              <a:spLocks noChangeArrowheads="1"/>
            </p:cNvSpPr>
            <p:nvPr/>
          </p:nvSpPr>
          <p:spPr bwMode="auto">
            <a:xfrm>
              <a:off x="3541713" y="2714626"/>
              <a:ext cx="30163" cy="166688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46" name="Group 41"/>
          <p:cNvGrpSpPr/>
          <p:nvPr/>
        </p:nvGrpSpPr>
        <p:grpSpPr>
          <a:xfrm>
            <a:off x="8017934" y="5438431"/>
            <a:ext cx="139700" cy="539751"/>
            <a:chOff x="6013450" y="4075113"/>
            <a:chExt cx="104775" cy="404813"/>
          </a:xfrm>
        </p:grpSpPr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6013450" y="4075113"/>
              <a:ext cx="104775" cy="246063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Oval 34"/>
            <p:cNvSpPr>
              <a:spLocks noChangeArrowheads="1"/>
            </p:cNvSpPr>
            <p:nvPr/>
          </p:nvSpPr>
          <p:spPr bwMode="auto">
            <a:xfrm>
              <a:off x="6037263" y="4092576"/>
              <a:ext cx="57150" cy="55563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9" name="Oval 35"/>
            <p:cNvSpPr>
              <a:spLocks noChangeArrowheads="1"/>
            </p:cNvSpPr>
            <p:nvPr/>
          </p:nvSpPr>
          <p:spPr bwMode="auto">
            <a:xfrm>
              <a:off x="6037263" y="4168776"/>
              <a:ext cx="57150" cy="5715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0" name="Oval 36"/>
            <p:cNvSpPr>
              <a:spLocks noChangeArrowheads="1"/>
            </p:cNvSpPr>
            <p:nvPr/>
          </p:nvSpPr>
          <p:spPr bwMode="auto">
            <a:xfrm>
              <a:off x="6037263" y="4244976"/>
              <a:ext cx="57150" cy="57150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51" name="Rectangle 37"/>
            <p:cNvSpPr>
              <a:spLocks noChangeArrowheads="1"/>
            </p:cNvSpPr>
            <p:nvPr/>
          </p:nvSpPr>
          <p:spPr bwMode="auto">
            <a:xfrm>
              <a:off x="6051550" y="4313238"/>
              <a:ext cx="28575" cy="166688"/>
            </a:xfrm>
            <a:prstGeom prst="rect">
              <a:avLst/>
            </a:prstGeom>
            <a:solidFill>
              <a:srgbClr val="706F6F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52" name="Freeform 5"/>
          <p:cNvSpPr>
            <a:spLocks noEditPoints="1"/>
          </p:cNvSpPr>
          <p:nvPr/>
        </p:nvSpPr>
        <p:spPr bwMode="auto">
          <a:xfrm rot="16200000">
            <a:off x="1546733" y="1377558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 rot="16200000">
            <a:off x="3998385" y="1377560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54" name="Freeform 5"/>
          <p:cNvSpPr>
            <a:spLocks noEditPoints="1"/>
          </p:cNvSpPr>
          <p:nvPr/>
        </p:nvSpPr>
        <p:spPr bwMode="auto">
          <a:xfrm flipH="1">
            <a:off x="2690927" y="4911362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5" name="Freeform 5"/>
          <p:cNvSpPr>
            <a:spLocks noEditPoints="1"/>
          </p:cNvSpPr>
          <p:nvPr/>
        </p:nvSpPr>
        <p:spPr bwMode="auto">
          <a:xfrm rot="5400000" flipV="1">
            <a:off x="6843185" y="6320066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56" name="Freeform 5"/>
          <p:cNvSpPr>
            <a:spLocks noEditPoints="1"/>
          </p:cNvSpPr>
          <p:nvPr/>
        </p:nvSpPr>
        <p:spPr bwMode="auto">
          <a:xfrm rot="5400000" flipV="1">
            <a:off x="10266661" y="6320068"/>
            <a:ext cx="342900" cy="21166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35" y="71"/>
              </a:cxn>
              <a:cxn ang="0">
                <a:pos x="115" y="71"/>
              </a:cxn>
              <a:cxn ang="0">
                <a:pos x="115" y="0"/>
              </a:cxn>
              <a:cxn ang="0">
                <a:pos x="35" y="0"/>
              </a:cxn>
              <a:cxn ang="0">
                <a:pos x="79" y="50"/>
              </a:cxn>
              <a:cxn ang="0">
                <a:pos x="65" y="35"/>
              </a:cxn>
              <a:cxn ang="0">
                <a:pos x="79" y="21"/>
              </a:cxn>
              <a:cxn ang="0">
                <a:pos x="93" y="35"/>
              </a:cxn>
              <a:cxn ang="0">
                <a:pos x="79" y="50"/>
              </a:cxn>
            </a:cxnLst>
            <a:rect l="0" t="0" r="r" b="b"/>
            <a:pathLst>
              <a:path w="115" h="71">
                <a:moveTo>
                  <a:pt x="35" y="0"/>
                </a:moveTo>
                <a:cubicBezTo>
                  <a:pt x="0" y="35"/>
                  <a:pt x="0" y="35"/>
                  <a:pt x="0" y="35"/>
                </a:cubicBezTo>
                <a:cubicBezTo>
                  <a:pt x="35" y="71"/>
                  <a:pt x="35" y="71"/>
                  <a:pt x="3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0"/>
                  <a:pt x="115" y="0"/>
                  <a:pt x="115" y="0"/>
                </a:cubicBezTo>
                <a:lnTo>
                  <a:pt x="35" y="0"/>
                </a:lnTo>
                <a:close/>
                <a:moveTo>
                  <a:pt x="79" y="50"/>
                </a:moveTo>
                <a:cubicBezTo>
                  <a:pt x="71" y="50"/>
                  <a:pt x="65" y="43"/>
                  <a:pt x="65" y="35"/>
                </a:cubicBezTo>
                <a:cubicBezTo>
                  <a:pt x="65" y="27"/>
                  <a:pt x="71" y="21"/>
                  <a:pt x="79" y="21"/>
                </a:cubicBezTo>
                <a:cubicBezTo>
                  <a:pt x="87" y="21"/>
                  <a:pt x="93" y="27"/>
                  <a:pt x="93" y="35"/>
                </a:cubicBezTo>
                <a:cubicBezTo>
                  <a:pt x="93" y="43"/>
                  <a:pt x="87" y="50"/>
                  <a:pt x="79" y="5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57" name="Freeform 116"/>
          <p:cNvSpPr>
            <a:spLocks noEditPoints="1"/>
          </p:cNvSpPr>
          <p:nvPr/>
        </p:nvSpPr>
        <p:spPr bwMode="auto">
          <a:xfrm>
            <a:off x="1516826" y="1999694"/>
            <a:ext cx="402710" cy="346039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3987231" y="2002821"/>
            <a:ext cx="365207" cy="33978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9" name="Freeform 105"/>
          <p:cNvSpPr>
            <a:spLocks noEditPoints="1"/>
          </p:cNvSpPr>
          <p:nvPr/>
        </p:nvSpPr>
        <p:spPr bwMode="auto">
          <a:xfrm>
            <a:off x="8280401" y="2681030"/>
            <a:ext cx="375236" cy="369799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Freeform 15"/>
          <p:cNvSpPr>
            <a:spLocks noEditPoints="1"/>
          </p:cNvSpPr>
          <p:nvPr/>
        </p:nvSpPr>
        <p:spPr bwMode="auto">
          <a:xfrm>
            <a:off x="3429001" y="4866385"/>
            <a:ext cx="402167" cy="301625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61" name="Freeform 57"/>
          <p:cNvSpPr>
            <a:spLocks noEditPoints="1"/>
          </p:cNvSpPr>
          <p:nvPr/>
        </p:nvSpPr>
        <p:spPr bwMode="auto">
          <a:xfrm>
            <a:off x="6827447" y="5517651"/>
            <a:ext cx="374373" cy="374373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sp>
        <p:nvSpPr>
          <p:cNvPr id="62" name="Freeform 152"/>
          <p:cNvSpPr>
            <a:spLocks noEditPoints="1"/>
          </p:cNvSpPr>
          <p:nvPr/>
        </p:nvSpPr>
        <p:spPr bwMode="auto">
          <a:xfrm>
            <a:off x="10245175" y="5526540"/>
            <a:ext cx="385871" cy="35659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/>
          </a:p>
        </p:txBody>
      </p:sp>
      <p:grpSp>
        <p:nvGrpSpPr>
          <p:cNvPr id="63" name="Group 75"/>
          <p:cNvGrpSpPr/>
          <p:nvPr/>
        </p:nvGrpSpPr>
        <p:grpSpPr>
          <a:xfrm>
            <a:off x="0" y="1702515"/>
            <a:ext cx="12192000" cy="4502151"/>
            <a:chOff x="0" y="1285876"/>
            <a:chExt cx="9144000" cy="3376613"/>
          </a:xfrm>
        </p:grpSpPr>
        <p:grpSp>
          <p:nvGrpSpPr>
            <p:cNvPr id="64" name="Group 74"/>
            <p:cNvGrpSpPr/>
            <p:nvPr/>
          </p:nvGrpSpPr>
          <p:grpSpPr>
            <a:xfrm>
              <a:off x="0" y="1285876"/>
              <a:ext cx="9144000" cy="3376613"/>
              <a:chOff x="0" y="1285876"/>
              <a:chExt cx="9144000" cy="3376613"/>
            </a:xfrm>
          </p:grpSpPr>
          <p:grpSp>
            <p:nvGrpSpPr>
              <p:cNvPr id="71" name="Group 55"/>
              <p:cNvGrpSpPr/>
              <p:nvPr/>
            </p:nvGrpSpPr>
            <p:grpSpPr>
              <a:xfrm>
                <a:off x="1588" y="1285876"/>
                <a:ext cx="9142412" cy="3376613"/>
                <a:chOff x="1588" y="1273176"/>
                <a:chExt cx="9142412" cy="3376613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94" name="Freeform 6"/>
                <p:cNvSpPr/>
                <p:nvPr/>
              </p:nvSpPr>
              <p:spPr bwMode="auto">
                <a:xfrm>
                  <a:off x="1588" y="1273176"/>
                  <a:ext cx="6772275" cy="1773238"/>
                </a:xfrm>
                <a:custGeom>
                  <a:avLst/>
                  <a:gdLst/>
                  <a:ahLst/>
                  <a:cxnLst>
                    <a:cxn ang="0">
                      <a:pos x="2633" y="0"/>
                    </a:cxn>
                    <a:cxn ang="0">
                      <a:pos x="0" y="0"/>
                    </a:cxn>
                    <a:cxn ang="0">
                      <a:pos x="0" y="76"/>
                    </a:cxn>
                    <a:cxn ang="0">
                      <a:pos x="2633" y="76"/>
                    </a:cxn>
                    <a:cxn ang="0">
                      <a:pos x="2952" y="396"/>
                    </a:cxn>
                    <a:cxn ang="0">
                      <a:pos x="2633" y="716"/>
                    </a:cxn>
                    <a:cxn ang="0">
                      <a:pos x="2008" y="716"/>
                    </a:cxn>
                    <a:cxn ang="0">
                      <a:pos x="2008" y="792"/>
                    </a:cxn>
                    <a:cxn ang="0">
                      <a:pos x="2633" y="792"/>
                    </a:cxn>
                    <a:cxn ang="0">
                      <a:pos x="3028" y="396"/>
                    </a:cxn>
                    <a:cxn ang="0">
                      <a:pos x="2633" y="0"/>
                    </a:cxn>
                  </a:cxnLst>
                  <a:rect l="0" t="0" r="r" b="b"/>
                  <a:pathLst>
                    <a:path w="3028" h="792">
                      <a:moveTo>
                        <a:pt x="26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2633" y="76"/>
                        <a:pt x="2633" y="76"/>
                        <a:pt x="2633" y="76"/>
                      </a:cubicBezTo>
                      <a:cubicBezTo>
                        <a:pt x="2809" y="76"/>
                        <a:pt x="2952" y="220"/>
                        <a:pt x="2952" y="396"/>
                      </a:cubicBezTo>
                      <a:cubicBezTo>
                        <a:pt x="2952" y="573"/>
                        <a:pt x="2809" y="716"/>
                        <a:pt x="2633" y="716"/>
                      </a:cubicBezTo>
                      <a:cubicBezTo>
                        <a:pt x="2008" y="716"/>
                        <a:pt x="2008" y="716"/>
                        <a:pt x="2008" y="716"/>
                      </a:cubicBezTo>
                      <a:cubicBezTo>
                        <a:pt x="2008" y="792"/>
                        <a:pt x="2008" y="792"/>
                        <a:pt x="2008" y="792"/>
                      </a:cubicBezTo>
                      <a:cubicBezTo>
                        <a:pt x="2633" y="792"/>
                        <a:pt x="2633" y="792"/>
                        <a:pt x="2633" y="792"/>
                      </a:cubicBezTo>
                      <a:cubicBezTo>
                        <a:pt x="2851" y="792"/>
                        <a:pt x="3028" y="614"/>
                        <a:pt x="3028" y="396"/>
                      </a:cubicBezTo>
                      <a:cubicBezTo>
                        <a:pt x="3028" y="178"/>
                        <a:pt x="2851" y="0"/>
                        <a:pt x="263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  <p:sp>
              <p:nvSpPr>
                <p:cNvPr id="95" name="Freeform 7"/>
                <p:cNvSpPr/>
                <p:nvPr/>
              </p:nvSpPr>
              <p:spPr bwMode="auto">
                <a:xfrm>
                  <a:off x="2301875" y="2876551"/>
                  <a:ext cx="6842125" cy="1773238"/>
                </a:xfrm>
                <a:custGeom>
                  <a:avLst/>
                  <a:gdLst/>
                  <a:ahLst/>
                  <a:cxnLst>
                    <a:cxn ang="0">
                      <a:pos x="395" y="716"/>
                    </a:cxn>
                    <a:cxn ang="0">
                      <a:pos x="76" y="396"/>
                    </a:cxn>
                    <a:cxn ang="0">
                      <a:pos x="395" y="76"/>
                    </a:cxn>
                    <a:cxn ang="0">
                      <a:pos x="1020" y="76"/>
                    </a:cxn>
                    <a:cxn ang="0">
                      <a:pos x="1020" y="0"/>
                    </a:cxn>
                    <a:cxn ang="0">
                      <a:pos x="395" y="0"/>
                    </a:cxn>
                    <a:cxn ang="0">
                      <a:pos x="0" y="396"/>
                    </a:cxn>
                    <a:cxn ang="0">
                      <a:pos x="395" y="792"/>
                    </a:cxn>
                    <a:cxn ang="0">
                      <a:pos x="3060" y="792"/>
                    </a:cxn>
                    <a:cxn ang="0">
                      <a:pos x="3060" y="716"/>
                    </a:cxn>
                    <a:cxn ang="0">
                      <a:pos x="395" y="716"/>
                    </a:cxn>
                  </a:cxnLst>
                  <a:rect l="0" t="0" r="r" b="b"/>
                  <a:pathLst>
                    <a:path w="3060" h="792">
                      <a:moveTo>
                        <a:pt x="395" y="716"/>
                      </a:moveTo>
                      <a:cubicBezTo>
                        <a:pt x="219" y="716"/>
                        <a:pt x="76" y="572"/>
                        <a:pt x="76" y="396"/>
                      </a:cubicBezTo>
                      <a:cubicBezTo>
                        <a:pt x="76" y="219"/>
                        <a:pt x="219" y="76"/>
                        <a:pt x="395" y="76"/>
                      </a:cubicBezTo>
                      <a:cubicBezTo>
                        <a:pt x="1020" y="76"/>
                        <a:pt x="1020" y="76"/>
                        <a:pt x="1020" y="76"/>
                      </a:cubicBezTo>
                      <a:cubicBezTo>
                        <a:pt x="1020" y="0"/>
                        <a:pt x="1020" y="0"/>
                        <a:pt x="1020" y="0"/>
                      </a:cubicBezTo>
                      <a:cubicBezTo>
                        <a:pt x="395" y="0"/>
                        <a:pt x="395" y="0"/>
                        <a:pt x="395" y="0"/>
                      </a:cubicBezTo>
                      <a:cubicBezTo>
                        <a:pt x="177" y="0"/>
                        <a:pt x="0" y="178"/>
                        <a:pt x="0" y="396"/>
                      </a:cubicBezTo>
                      <a:cubicBezTo>
                        <a:pt x="0" y="614"/>
                        <a:pt x="177" y="792"/>
                        <a:pt x="395" y="792"/>
                      </a:cubicBezTo>
                      <a:cubicBezTo>
                        <a:pt x="3060" y="792"/>
                        <a:pt x="3060" y="792"/>
                        <a:pt x="3060" y="792"/>
                      </a:cubicBezTo>
                      <a:cubicBezTo>
                        <a:pt x="3060" y="716"/>
                        <a:pt x="3060" y="716"/>
                        <a:pt x="3060" y="716"/>
                      </a:cubicBezTo>
                      <a:lnTo>
                        <a:pt x="395" y="7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</p:grpSp>
          <p:grpSp>
            <p:nvGrpSpPr>
              <p:cNvPr id="72" name="Group 73"/>
              <p:cNvGrpSpPr/>
              <p:nvPr/>
            </p:nvGrpSpPr>
            <p:grpSpPr>
              <a:xfrm>
                <a:off x="0" y="1285876"/>
                <a:ext cx="9096375" cy="3376613"/>
                <a:chOff x="0" y="1285876"/>
                <a:chExt cx="9096375" cy="3376613"/>
              </a:xfrm>
            </p:grpSpPr>
            <p:grpSp>
              <p:nvGrpSpPr>
                <p:cNvPr id="73" name="Group 43"/>
                <p:cNvGrpSpPr/>
                <p:nvPr/>
              </p:nvGrpSpPr>
              <p:grpSpPr>
                <a:xfrm>
                  <a:off x="4819650" y="1285876"/>
                  <a:ext cx="363538" cy="169863"/>
                  <a:chOff x="4819650" y="1273176"/>
                  <a:chExt cx="363538" cy="169863"/>
                </a:xfrm>
              </p:grpSpPr>
              <p:sp>
                <p:nvSpPr>
                  <p:cNvPr id="8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819650" y="1273176"/>
                    <a:ext cx="363538" cy="169863"/>
                  </a:xfrm>
                  <a:prstGeom prst="rect">
                    <a:avLst/>
                  </a:prstGeom>
                  <a:solidFill>
                    <a:srgbClr val="706F6F"/>
                  </a:solidFill>
                  <a:ln w="9525">
                    <a:noFill/>
                    <a:miter lim="800000"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3200"/>
                  </a:p>
                </p:txBody>
              </p:sp>
              <p:sp>
                <p:nvSpPr>
                  <p:cNvPr id="90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849813" y="1408113"/>
                    <a:ext cx="304800" cy="174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3200"/>
                  </a:p>
                </p:txBody>
              </p:sp>
              <p:sp>
                <p:nvSpPr>
                  <p:cNvPr id="9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849813" y="1366838"/>
                    <a:ext cx="304800" cy="2063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3200"/>
                  </a:p>
                </p:txBody>
              </p:sp>
              <p:sp>
                <p:nvSpPr>
                  <p:cNvPr id="9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849813" y="1330326"/>
                    <a:ext cx="304800" cy="174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3200"/>
                  </a:p>
                </p:txBody>
              </p:sp>
              <p:sp>
                <p:nvSpPr>
                  <p:cNvPr id="93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849813" y="1289051"/>
                    <a:ext cx="304800" cy="2063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3200"/>
                  </a:p>
                </p:txBody>
              </p:sp>
            </p:grpSp>
            <p:grpSp>
              <p:nvGrpSpPr>
                <p:cNvPr id="74" name="Group 44"/>
                <p:cNvGrpSpPr/>
                <p:nvPr/>
              </p:nvGrpSpPr>
              <p:grpSpPr>
                <a:xfrm>
                  <a:off x="6078538" y="4492626"/>
                  <a:ext cx="363538" cy="169863"/>
                  <a:chOff x="6078538" y="4479926"/>
                  <a:chExt cx="363538" cy="169863"/>
                </a:xfrm>
              </p:grpSpPr>
              <p:sp>
                <p:nvSpPr>
                  <p:cNvPr id="8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078538" y="4479926"/>
                    <a:ext cx="363538" cy="169863"/>
                  </a:xfrm>
                  <a:prstGeom prst="rect">
                    <a:avLst/>
                  </a:prstGeom>
                  <a:solidFill>
                    <a:srgbClr val="706F6F"/>
                  </a:solidFill>
                  <a:ln w="9525">
                    <a:noFill/>
                    <a:miter lim="800000"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3200"/>
                  </a:p>
                </p:txBody>
              </p:sp>
              <p:sp>
                <p:nvSpPr>
                  <p:cNvPr id="8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108700" y="4611688"/>
                    <a:ext cx="304800" cy="2063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3200"/>
                  </a:p>
                </p:txBody>
              </p:sp>
              <p:sp>
                <p:nvSpPr>
                  <p:cNvPr id="8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6108700" y="4573588"/>
                    <a:ext cx="304800" cy="174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3200"/>
                  </a:p>
                </p:txBody>
              </p:sp>
              <p:sp>
                <p:nvSpPr>
                  <p:cNvPr id="8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108700" y="4533901"/>
                    <a:ext cx="304800" cy="190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3200"/>
                  </a:p>
                </p:txBody>
              </p:sp>
              <p:sp>
                <p:nvSpPr>
                  <p:cNvPr id="8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6108700" y="4495801"/>
                    <a:ext cx="304800" cy="174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en-US" sz="3200"/>
                  </a:p>
                </p:txBody>
              </p:sp>
            </p:grpSp>
            <p:grpSp>
              <p:nvGrpSpPr>
                <p:cNvPr id="75" name="Group 54"/>
                <p:cNvGrpSpPr/>
                <p:nvPr/>
              </p:nvGrpSpPr>
              <p:grpSpPr>
                <a:xfrm>
                  <a:off x="0" y="1365250"/>
                  <a:ext cx="9096375" cy="3211513"/>
                  <a:chOff x="0" y="1352550"/>
                  <a:chExt cx="9096375" cy="3211513"/>
                </a:xfrm>
              </p:grpSpPr>
              <p:cxnSp>
                <p:nvCxnSpPr>
                  <p:cNvPr id="76" name="Straight Connector 46"/>
                  <p:cNvCxnSpPr/>
                  <p:nvPr/>
                </p:nvCxnSpPr>
                <p:spPr>
                  <a:xfrm>
                    <a:off x="0" y="1352550"/>
                    <a:ext cx="484632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47"/>
                  <p:cNvCxnSpPr/>
                  <p:nvPr/>
                </p:nvCxnSpPr>
                <p:spPr>
                  <a:xfrm>
                    <a:off x="3171825" y="4562475"/>
                    <a:ext cx="283464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48"/>
                  <p:cNvCxnSpPr/>
                  <p:nvPr/>
                </p:nvCxnSpPr>
                <p:spPr>
                  <a:xfrm>
                    <a:off x="3962400" y="2952750"/>
                    <a:ext cx="201168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49"/>
                  <p:cNvCxnSpPr/>
                  <p:nvPr/>
                </p:nvCxnSpPr>
                <p:spPr>
                  <a:xfrm>
                    <a:off x="5181600" y="1352550"/>
                    <a:ext cx="73152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50"/>
                  <p:cNvCxnSpPr/>
                  <p:nvPr/>
                </p:nvCxnSpPr>
                <p:spPr>
                  <a:xfrm>
                    <a:off x="3162300" y="2952750"/>
                    <a:ext cx="36576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51"/>
                  <p:cNvCxnSpPr/>
                  <p:nvPr/>
                </p:nvCxnSpPr>
                <p:spPr>
                  <a:xfrm>
                    <a:off x="6444615" y="4562475"/>
                    <a:ext cx="2651760" cy="1588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Arc 52"/>
                  <p:cNvSpPr/>
                  <p:nvPr/>
                </p:nvSpPr>
                <p:spPr>
                  <a:xfrm>
                    <a:off x="5076825" y="1352550"/>
                    <a:ext cx="1609725" cy="1609725"/>
                  </a:xfrm>
                  <a:prstGeom prst="arc">
                    <a:avLst>
                      <a:gd name="adj1" fmla="val 16430150"/>
                      <a:gd name="adj2" fmla="val 4994030"/>
                    </a:avLst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  <p:sp>
                <p:nvSpPr>
                  <p:cNvPr id="83" name="Arc 53"/>
                  <p:cNvSpPr/>
                  <p:nvPr/>
                </p:nvSpPr>
                <p:spPr>
                  <a:xfrm flipH="1">
                    <a:off x="2381250" y="2952750"/>
                    <a:ext cx="1609725" cy="1609725"/>
                  </a:xfrm>
                  <a:prstGeom prst="arc">
                    <a:avLst>
                      <a:gd name="adj1" fmla="val 16430150"/>
                      <a:gd name="adj2" fmla="val 4994030"/>
                    </a:avLst>
                  </a:prstGeom>
                  <a:ln w="12700">
                    <a:solidFill>
                      <a:schemeClr val="bg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</p:grpSp>
          </p:grpSp>
        </p:grpSp>
        <p:grpSp>
          <p:nvGrpSpPr>
            <p:cNvPr id="65" name="Group 42"/>
            <p:cNvGrpSpPr/>
            <p:nvPr/>
          </p:nvGrpSpPr>
          <p:grpSpPr>
            <a:xfrm>
              <a:off x="3556000" y="2889251"/>
              <a:ext cx="363538" cy="169863"/>
              <a:chOff x="3556000" y="2876551"/>
              <a:chExt cx="363538" cy="169863"/>
            </a:xfrm>
          </p:grpSpPr>
          <p:sp>
            <p:nvSpPr>
              <p:cNvPr id="66" name="Rectangle 13"/>
              <p:cNvSpPr>
                <a:spLocks noChangeArrowheads="1"/>
              </p:cNvSpPr>
              <p:nvPr/>
            </p:nvSpPr>
            <p:spPr bwMode="auto">
              <a:xfrm>
                <a:off x="3556000" y="2876551"/>
                <a:ext cx="363538" cy="169863"/>
              </a:xfrm>
              <a:prstGeom prst="rect">
                <a:avLst/>
              </a:prstGeom>
              <a:solidFill>
                <a:srgbClr val="706F6F"/>
              </a:solidFill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7" name="Rectangle 14"/>
              <p:cNvSpPr>
                <a:spLocks noChangeArrowheads="1"/>
              </p:cNvSpPr>
              <p:nvPr/>
            </p:nvSpPr>
            <p:spPr bwMode="auto">
              <a:xfrm>
                <a:off x="3587750" y="3008313"/>
                <a:ext cx="303213" cy="20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3587750" y="2970213"/>
                <a:ext cx="303213" cy="190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3587750" y="2930526"/>
                <a:ext cx="303213" cy="20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3587750" y="2892426"/>
                <a:ext cx="303213" cy="174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sp>
        <p:nvSpPr>
          <p:cNvPr id="96" name="文本占位符 78"/>
          <p:cNvSpPr txBox="1"/>
          <p:nvPr/>
        </p:nvSpPr>
        <p:spPr>
          <a:xfrm>
            <a:off x="673100" y="2391433"/>
            <a:ext cx="19558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0" dirty="0"/>
              <a:t>添加标题</a:t>
            </a:r>
          </a:p>
        </p:txBody>
      </p:sp>
      <p:sp>
        <p:nvSpPr>
          <p:cNvPr id="97" name="文本占位符 78"/>
          <p:cNvSpPr txBox="1"/>
          <p:nvPr/>
        </p:nvSpPr>
        <p:spPr>
          <a:xfrm>
            <a:off x="673100" y="2757780"/>
            <a:ext cx="1955800" cy="8607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在此录入上述图表的综合描述说明，在此录入描述说明。 </a:t>
            </a:r>
          </a:p>
        </p:txBody>
      </p:sp>
      <p:sp>
        <p:nvSpPr>
          <p:cNvPr id="98" name="文本占位符 78"/>
          <p:cNvSpPr txBox="1"/>
          <p:nvPr/>
        </p:nvSpPr>
        <p:spPr>
          <a:xfrm>
            <a:off x="3139107" y="2391433"/>
            <a:ext cx="19558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0" dirty="0"/>
              <a:t>添加标题</a:t>
            </a:r>
          </a:p>
        </p:txBody>
      </p:sp>
      <p:sp>
        <p:nvSpPr>
          <p:cNvPr id="99" name="文本占位符 78"/>
          <p:cNvSpPr txBox="1"/>
          <p:nvPr/>
        </p:nvSpPr>
        <p:spPr>
          <a:xfrm>
            <a:off x="3139107" y="2757780"/>
            <a:ext cx="1955800" cy="860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在此录入上述图表的综合描述说明，在此录入描述说明。 </a:t>
            </a:r>
          </a:p>
        </p:txBody>
      </p:sp>
      <p:sp>
        <p:nvSpPr>
          <p:cNvPr id="100" name="文本占位符 78"/>
          <p:cNvSpPr txBox="1"/>
          <p:nvPr/>
        </p:nvSpPr>
        <p:spPr>
          <a:xfrm>
            <a:off x="6204012" y="2391433"/>
            <a:ext cx="19558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0" dirty="0"/>
              <a:t>添加标题</a:t>
            </a:r>
          </a:p>
        </p:txBody>
      </p:sp>
      <p:sp>
        <p:nvSpPr>
          <p:cNvPr id="101" name="文本占位符 78"/>
          <p:cNvSpPr txBox="1"/>
          <p:nvPr/>
        </p:nvSpPr>
        <p:spPr>
          <a:xfrm>
            <a:off x="6204012" y="2757780"/>
            <a:ext cx="1955800" cy="860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在此录入上述图表的综合描述说明，在此录入描述说明。 </a:t>
            </a:r>
          </a:p>
        </p:txBody>
      </p:sp>
      <p:sp>
        <p:nvSpPr>
          <p:cNvPr id="102" name="文本占位符 78"/>
          <p:cNvSpPr txBox="1"/>
          <p:nvPr/>
        </p:nvSpPr>
        <p:spPr>
          <a:xfrm>
            <a:off x="3911185" y="4277063"/>
            <a:ext cx="19558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0" dirty="0"/>
              <a:t>添加标题</a:t>
            </a:r>
          </a:p>
        </p:txBody>
      </p:sp>
      <p:sp>
        <p:nvSpPr>
          <p:cNvPr id="103" name="文本占位符 78"/>
          <p:cNvSpPr txBox="1"/>
          <p:nvPr/>
        </p:nvSpPr>
        <p:spPr>
          <a:xfrm>
            <a:off x="3911185" y="4656470"/>
            <a:ext cx="1955800" cy="860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在此录入上述图表的综合描述说明，在此录入描述说明。 </a:t>
            </a:r>
          </a:p>
        </p:txBody>
      </p:sp>
      <p:sp>
        <p:nvSpPr>
          <p:cNvPr id="104" name="文本占位符 78"/>
          <p:cNvSpPr txBox="1"/>
          <p:nvPr/>
        </p:nvSpPr>
        <p:spPr>
          <a:xfrm>
            <a:off x="5955614" y="4277063"/>
            <a:ext cx="19558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0" dirty="0"/>
              <a:t>添加标题</a:t>
            </a:r>
          </a:p>
        </p:txBody>
      </p:sp>
      <p:sp>
        <p:nvSpPr>
          <p:cNvPr id="105" name="文本占位符 78"/>
          <p:cNvSpPr txBox="1"/>
          <p:nvPr/>
        </p:nvSpPr>
        <p:spPr>
          <a:xfrm>
            <a:off x="5955614" y="4656470"/>
            <a:ext cx="1955800" cy="860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在此录入上述图表的综合描述说明，在此录入描述说明。 </a:t>
            </a:r>
          </a:p>
        </p:txBody>
      </p:sp>
      <p:sp>
        <p:nvSpPr>
          <p:cNvPr id="106" name="文本占位符 78"/>
          <p:cNvSpPr txBox="1"/>
          <p:nvPr/>
        </p:nvSpPr>
        <p:spPr>
          <a:xfrm>
            <a:off x="9492123" y="4277063"/>
            <a:ext cx="19558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0" dirty="0"/>
              <a:t>添加标题</a:t>
            </a:r>
          </a:p>
        </p:txBody>
      </p:sp>
      <p:sp>
        <p:nvSpPr>
          <p:cNvPr id="107" name="文本占位符 78"/>
          <p:cNvSpPr txBox="1"/>
          <p:nvPr/>
        </p:nvSpPr>
        <p:spPr>
          <a:xfrm>
            <a:off x="9492123" y="4656470"/>
            <a:ext cx="1955800" cy="860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在此录入上述图表的综合描述说明，在此录入描述说明。 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一日活动时间表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9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779E"/>
      </a:accent1>
      <a:accent2>
        <a:srgbClr val="FF6E55"/>
      </a:accent2>
      <a:accent3>
        <a:srgbClr val="FFC353"/>
      </a:accent3>
      <a:accent4>
        <a:srgbClr val="48B49C"/>
      </a:accent4>
      <a:accent5>
        <a:srgbClr val="55B7E8"/>
      </a:accent5>
      <a:accent6>
        <a:srgbClr val="94CB5B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5779E"/>
    </a:accent1>
    <a:accent2>
      <a:srgbClr val="FF6E55"/>
    </a:accent2>
    <a:accent3>
      <a:srgbClr val="FFC353"/>
    </a:accent3>
    <a:accent4>
      <a:srgbClr val="48B49C"/>
    </a:accent4>
    <a:accent5>
      <a:srgbClr val="55B7E8"/>
    </a:accent5>
    <a:accent6>
      <a:srgbClr val="94CB5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2149</Words>
  <Application>Microsoft Office PowerPoint</Application>
  <PresentationFormat>宽屏</PresentationFormat>
  <Paragraphs>204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Open Sans</vt:lpstr>
      <vt:lpstr>Open Sans Light</vt:lpstr>
      <vt:lpstr>Swiss921 BT</vt:lpstr>
      <vt:lpstr>方正汉真广标简体</vt:lpstr>
      <vt:lpstr>微软雅黑</vt:lpstr>
      <vt:lpstr>微软雅黑 Light</vt:lpstr>
      <vt:lpstr>Agency FB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天 下</cp:lastModifiedBy>
  <cp:revision>5</cp:revision>
  <dcterms:created xsi:type="dcterms:W3CDTF">2016-09-18T06:38:00Z</dcterms:created>
  <dcterms:modified xsi:type="dcterms:W3CDTF">2021-01-05T11:07:45Z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