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68" r:id="rId13"/>
    <p:sldId id="269" r:id="rId14"/>
    <p:sldId id="267" r:id="rId15"/>
    <p:sldId id="270" r:id="rId16"/>
    <p:sldId id="272" r:id="rId17"/>
    <p:sldId id="271" r:id="rId18"/>
    <p:sldId id="275" r:id="rId19"/>
    <p:sldId id="273" r:id="rId20"/>
    <p:sldId id="277" r:id="rId21"/>
    <p:sldId id="278" r:id="rId22"/>
    <p:sldId id="279" r:id="rId23"/>
  </p:sldIdLst>
  <p:sldSz cx="9144000" cy="5143500" type="screen16x9"/>
  <p:notesSz cx="6858000" cy="9144000"/>
  <p:embeddedFontLst>
    <p:embeddedFont>
      <p:font typeface="方正行楷简体" panose="03000509000000000000" pitchFamily="65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81">
          <p15:clr>
            <a:srgbClr val="A4A3A4"/>
          </p15:clr>
        </p15:guide>
        <p15:guide id="2" orient="horz" pos="123">
          <p15:clr>
            <a:srgbClr val="A4A3A4"/>
          </p15:clr>
        </p15:guide>
        <p15:guide id="3" pos="5579">
          <p15:clr>
            <a:srgbClr val="A4A3A4"/>
          </p15:clr>
        </p15:guide>
        <p15:guide id="4" orient="horz" pos="3185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A51"/>
    <a:srgbClr val="254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2" y="91"/>
      </p:cViewPr>
      <p:guideLst>
        <p:guide pos="181"/>
        <p:guide orient="horz" pos="123"/>
        <p:guide pos="5579"/>
        <p:guide orient="horz" pos="31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D4-4246-9A36-20D89945EECC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D4-4246-9A36-20D89945EECC}"/>
              </c:ext>
            </c:extLst>
          </c:dPt>
          <c:dPt>
            <c:idx val="2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D4-4246-9A36-20D89945EECC}"/>
              </c:ext>
            </c:extLst>
          </c:dPt>
          <c:dPt>
            <c:idx val="3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D4-4246-9A36-20D89945EECC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D4-4246-9A36-20D89945E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57-4D41-9D17-F2A94016C925}"/>
              </c:ext>
            </c:extLst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57-4D41-9D17-F2A94016C92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57-4D41-9D17-F2A94016C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1-447C-84A5-87FEC133E679}"/>
              </c:ext>
            </c:extLst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1-447C-84A5-87FEC133E67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21-447C-84A5-87FEC133E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39-42F9-BD5E-46DC2F92BE94}"/>
              </c:ext>
            </c:extLst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39-42F9-BD5E-46DC2F92BE9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39-42F9-BD5E-46DC2F92B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6806-E12B-49B7-8675-DE126E789D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0445-396C-49B1-A94B-02FA8F9B9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更多模板请关注：https://haosc.tukuppt.com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0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0" y="-81280"/>
            <a:ext cx="9328995" cy="5313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023" y="3974401"/>
            <a:ext cx="784274" cy="9645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0976" y="4281111"/>
            <a:ext cx="443401" cy="657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34637" y="3608176"/>
            <a:ext cx="734793" cy="1330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98138" y="1588764"/>
            <a:ext cx="1720487" cy="18000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84778" y="1588764"/>
            <a:ext cx="1720487" cy="18000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矩形 1"/>
          <p:cNvSpPr/>
          <p:nvPr userDrawn="1"/>
        </p:nvSpPr>
        <p:spPr>
          <a:xfrm>
            <a:off x="1991916" y="1588764"/>
            <a:ext cx="2519571" cy="1800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378556" y="1588764"/>
            <a:ext cx="2536843" cy="1800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747234" y="3278349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矩形 4"/>
          <p:cNvSpPr/>
          <p:nvPr userDrawn="1"/>
        </p:nvSpPr>
        <p:spPr>
          <a:xfrm>
            <a:off x="430526" y="1613876"/>
            <a:ext cx="3238089" cy="32380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398638" y="1613876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050458" y="3278349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矩形 13"/>
          <p:cNvSpPr/>
          <p:nvPr userDrawn="1"/>
        </p:nvSpPr>
        <p:spPr>
          <a:xfrm>
            <a:off x="3746818" y="1613876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398638" y="3278349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7050042" y="1613876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0526" y="1613875"/>
            <a:ext cx="3238088" cy="3238089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15503" y="1250804"/>
            <a:ext cx="8706970" cy="19966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5545-FEB9-4BE8-AAE4-7C825970C1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F29-34DD-47FA-BF6E-88AD7A100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17454" y="2925735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4800" kern="0">
                <a:ln w="12700"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黑板手绘教学课件</a:t>
            </a:r>
          </a:p>
        </p:txBody>
      </p:sp>
      <p:sp>
        <p:nvSpPr>
          <p:cNvPr id="6" name="矩形 5"/>
          <p:cNvSpPr/>
          <p:nvPr/>
        </p:nvSpPr>
        <p:spPr>
          <a:xfrm>
            <a:off x="2176151" y="3630575"/>
            <a:ext cx="4791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1800" kern="0">
                <a:ln w="12700"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BLACKBOARD TEACHING COURSEWARE</a:t>
            </a:r>
            <a:endParaRPr lang="zh-CN" altLang="en-US" sz="1800" kern="0">
              <a:ln w="12700"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05085" y="4046590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61726" y="4046590"/>
            <a:ext cx="5220547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pic>
        <p:nvPicPr>
          <p:cNvPr id="63" name="图片占位符 6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4" name="图片占位符 6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5" name="图片占位符 64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4059632" y="18485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3818583" y="21435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46122" y="21661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74824" y="34411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5433775" y="37361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061314" y="37587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99030" y="18485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057981" y="21435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685520" y="21661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第三节</a:t>
            </a: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7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7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7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7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7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7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7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-373741" y="1393031"/>
          <a:ext cx="4945742" cy="329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矩形 25"/>
          <p:cNvSpPr/>
          <p:nvPr/>
        </p:nvSpPr>
        <p:spPr>
          <a:xfrm>
            <a:off x="1105591" y="2167607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7" name="矩形 26"/>
          <p:cNvSpPr/>
          <p:nvPr/>
        </p:nvSpPr>
        <p:spPr>
          <a:xfrm>
            <a:off x="1676581" y="1788982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28" name="矩形 27"/>
          <p:cNvSpPr/>
          <p:nvPr/>
        </p:nvSpPr>
        <p:spPr>
          <a:xfrm>
            <a:off x="2491126" y="2726501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29" name="矩形 28"/>
          <p:cNvSpPr/>
          <p:nvPr/>
        </p:nvSpPr>
        <p:spPr>
          <a:xfrm>
            <a:off x="1056699" y="2926556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5" name="椭圆 4"/>
          <p:cNvSpPr/>
          <p:nvPr/>
        </p:nvSpPr>
        <p:spPr>
          <a:xfrm>
            <a:off x="3943637" y="1806575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j-lt"/>
              </a:rPr>
              <a:t>1</a:t>
            </a:r>
            <a:endParaRPr lang="zh-CN" altLang="en-US" sz="1200">
              <a:latin typeface="+mj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05263" y="178898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4305263" y="2095376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418808" y="21158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6389966" y="1806575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j-lt"/>
              </a:rPr>
              <a:t>2</a:t>
            </a:r>
            <a:endParaRPr lang="zh-CN" altLang="en-US" sz="1200">
              <a:latin typeface="+mj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751592" y="178898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6751592" y="2095376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865137" y="21158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3943637" y="3313272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j-lt"/>
              </a:rPr>
              <a:t>3</a:t>
            </a:r>
            <a:endParaRPr lang="zh-CN" altLang="en-US" sz="1200">
              <a:latin typeface="+mj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305263" y="329567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4305263" y="3602073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4418808" y="36225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462791" y="3313272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+mj-lt"/>
              </a:rPr>
              <a:t>4</a:t>
            </a:r>
            <a:endParaRPr lang="zh-CN" altLang="en-US" sz="1200">
              <a:latin typeface="+mj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766775" y="329567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9" name="矩形 58"/>
          <p:cNvSpPr/>
          <p:nvPr/>
        </p:nvSpPr>
        <p:spPr>
          <a:xfrm>
            <a:off x="6766775" y="3602073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6880320" y="36225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H="1">
            <a:off x="-247388" y="4258076"/>
            <a:ext cx="1135062" cy="113506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7000"/>
              </a:sysClr>
            </a:solidFill>
            <a:prstDash val="solid"/>
            <a:miter lim="800000"/>
          </a:ln>
          <a:effectLst/>
        </p:spPr>
      </p:cxnSp>
      <p:sp>
        <p:nvSpPr>
          <p:cNvPr id="88" name="矩形 87"/>
          <p:cNvSpPr/>
          <p:nvPr/>
        </p:nvSpPr>
        <p:spPr>
          <a:xfrm>
            <a:off x="2176398" y="1404723"/>
            <a:ext cx="4718180" cy="3145453"/>
          </a:xfrm>
          <a:prstGeom prst="rect">
            <a:avLst/>
          </a:prstGeom>
          <a:ln>
            <a:noFill/>
          </a:ln>
        </p:spPr>
      </p:sp>
      <p:sp>
        <p:nvSpPr>
          <p:cNvPr id="89" name="十字箭头 88"/>
          <p:cNvSpPr/>
          <p:nvPr/>
        </p:nvSpPr>
        <p:spPr>
          <a:xfrm>
            <a:off x="2962761" y="1404723"/>
            <a:ext cx="3145452" cy="3145452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任意多边形 89"/>
          <p:cNvSpPr/>
          <p:nvPr/>
        </p:nvSpPr>
        <p:spPr>
          <a:xfrm>
            <a:off x="3167215" y="1609177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91" name="任意多边形 90"/>
          <p:cNvSpPr/>
          <p:nvPr/>
        </p:nvSpPr>
        <p:spPr>
          <a:xfrm>
            <a:off x="4645578" y="1609177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909" tIns="171909" rIns="171909" bIns="17190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900" kern="1200"/>
          </a:p>
        </p:txBody>
      </p:sp>
      <p:sp>
        <p:nvSpPr>
          <p:cNvPr id="92" name="任意多边形 91"/>
          <p:cNvSpPr/>
          <p:nvPr/>
        </p:nvSpPr>
        <p:spPr>
          <a:xfrm>
            <a:off x="3167215" y="3087540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93" name="任意多边形 92"/>
          <p:cNvSpPr/>
          <p:nvPr/>
        </p:nvSpPr>
        <p:spPr>
          <a:xfrm>
            <a:off x="4645578" y="3087540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grpSp>
        <p:nvGrpSpPr>
          <p:cNvPr id="106" name="Group 112"/>
          <p:cNvGrpSpPr/>
          <p:nvPr/>
        </p:nvGrpSpPr>
        <p:grpSpPr>
          <a:xfrm>
            <a:off x="5006420" y="2049698"/>
            <a:ext cx="520506" cy="487642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0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09" name="AutoShape 112"/>
          <p:cNvSpPr/>
          <p:nvPr/>
        </p:nvSpPr>
        <p:spPr bwMode="auto">
          <a:xfrm>
            <a:off x="3532928" y="2033992"/>
            <a:ext cx="521351" cy="51905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7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74"/>
                  <a:pt x="2737" y="2017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3628832" y="3406421"/>
            <a:ext cx="357071" cy="520506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1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7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77763" y="3424744"/>
            <a:ext cx="519618" cy="519618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1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70" y="0"/>
                  </a:moveTo>
                  <a:cubicBezTo>
                    <a:pt x="9025" y="0"/>
                    <a:pt x="0" y="9025"/>
                    <a:pt x="0" y="2017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70"/>
                  </a:cubicBezTo>
                  <a:cubicBezTo>
                    <a:pt x="2880" y="10618"/>
                    <a:pt x="10617" y="2880"/>
                    <a:pt x="2017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7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1921040" y="18572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17" name="矩形 116"/>
          <p:cNvSpPr/>
          <p:nvPr/>
        </p:nvSpPr>
        <p:spPr>
          <a:xfrm>
            <a:off x="213620" y="2183313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2592420" y="21697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/>
          <p:cNvSpPr/>
          <p:nvPr/>
        </p:nvSpPr>
        <p:spPr>
          <a:xfrm>
            <a:off x="1916940" y="34106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0" name="矩形 119"/>
          <p:cNvSpPr/>
          <p:nvPr/>
        </p:nvSpPr>
        <p:spPr>
          <a:xfrm>
            <a:off x="209520" y="3736670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2588320" y="372309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6092209" y="18572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3" name="矩形 122"/>
          <p:cNvSpPr/>
          <p:nvPr/>
        </p:nvSpPr>
        <p:spPr>
          <a:xfrm>
            <a:off x="6092209" y="2183313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6211626" y="21697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6138121" y="34106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6" name="矩形 125"/>
          <p:cNvSpPr/>
          <p:nvPr/>
        </p:nvSpPr>
        <p:spPr>
          <a:xfrm>
            <a:off x="6211626" y="3723094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7" name="直接连接符 126"/>
          <p:cNvCxnSpPr/>
          <p:nvPr/>
        </p:nvCxnSpPr>
        <p:spPr>
          <a:xfrm>
            <a:off x="6293825" y="373667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42745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/>
          <p:cNvSpPr/>
          <p:nvPr/>
        </p:nvSpPr>
        <p:spPr>
          <a:xfrm>
            <a:off x="1130927" y="1912793"/>
            <a:ext cx="653475" cy="38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315236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矩形 8"/>
          <p:cNvSpPr/>
          <p:nvPr/>
        </p:nvSpPr>
        <p:spPr>
          <a:xfrm>
            <a:off x="3834097" y="2075353"/>
            <a:ext cx="5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0" name="图表 9"/>
          <p:cNvGraphicFramePr/>
          <p:nvPr/>
        </p:nvGraphicFramePr>
        <p:xfrm>
          <a:off x="587727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6559007" y="2300255"/>
            <a:ext cx="5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</a:t>
            </a:r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矩形 11"/>
          <p:cNvSpPr/>
          <p:nvPr/>
        </p:nvSpPr>
        <p:spPr>
          <a:xfrm>
            <a:off x="1341183" y="3518170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5372" y="3835766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27673" y="383576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066093" y="3518170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3640282" y="3835766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452583" y="383576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91003" y="351170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365192" y="3829298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77493" y="3829298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第四节</a:t>
            </a: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7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7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7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7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7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7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7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459414" y="3056223"/>
            <a:ext cx="1568450" cy="820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2385986" y="2700707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309023" y="2112330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802792" y="3417255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9" name="Freeform 6"/>
          <p:cNvSpPr/>
          <p:nvPr/>
        </p:nvSpPr>
        <p:spPr bwMode="auto">
          <a:xfrm rot="900000" flipH="1">
            <a:off x="1373611" y="1161418"/>
            <a:ext cx="6027737" cy="2632075"/>
          </a:xfrm>
          <a:custGeom>
            <a:avLst/>
            <a:gdLst>
              <a:gd name="T0" fmla="*/ 14 w 8518"/>
              <a:gd name="T1" fmla="*/ 79 h 4029"/>
              <a:gd name="T2" fmla="*/ 63 w 8518"/>
              <a:gd name="T3" fmla="*/ 209 h 4029"/>
              <a:gd name="T4" fmla="*/ 139 w 8518"/>
              <a:gd name="T5" fmla="*/ 334 h 4029"/>
              <a:gd name="T6" fmla="*/ 240 w 8518"/>
              <a:gd name="T7" fmla="*/ 447 h 4029"/>
              <a:gd name="T8" fmla="*/ 363 w 8518"/>
              <a:gd name="T9" fmla="*/ 543 h 4029"/>
              <a:gd name="T10" fmla="*/ 507 w 8518"/>
              <a:gd name="T11" fmla="*/ 611 h 4029"/>
              <a:gd name="T12" fmla="*/ 636 w 8518"/>
              <a:gd name="T13" fmla="*/ 644 h 4029"/>
              <a:gd name="T14" fmla="*/ 907 w 8518"/>
              <a:gd name="T15" fmla="*/ 658 h 4029"/>
              <a:gd name="T16" fmla="*/ 1180 w 8518"/>
              <a:gd name="T17" fmla="*/ 634 h 4029"/>
              <a:gd name="T18" fmla="*/ 1728 w 8518"/>
              <a:gd name="T19" fmla="*/ 558 h 4029"/>
              <a:gd name="T20" fmla="*/ 2000 w 8518"/>
              <a:gd name="T21" fmla="*/ 550 h 4029"/>
              <a:gd name="T22" fmla="*/ 2270 w 8518"/>
              <a:gd name="T23" fmla="*/ 592 h 4029"/>
              <a:gd name="T24" fmla="*/ 2463 w 8518"/>
              <a:gd name="T25" fmla="*/ 669 h 4029"/>
              <a:gd name="T26" fmla="*/ 2655 w 8518"/>
              <a:gd name="T27" fmla="*/ 802 h 4029"/>
              <a:gd name="T28" fmla="*/ 2811 w 8518"/>
              <a:gd name="T29" fmla="*/ 976 h 4029"/>
              <a:gd name="T30" fmla="*/ 2926 w 8518"/>
              <a:gd name="T31" fmla="*/ 1179 h 4029"/>
              <a:gd name="T32" fmla="*/ 3001 w 8518"/>
              <a:gd name="T33" fmla="*/ 1404 h 4029"/>
              <a:gd name="T34" fmla="*/ 3036 w 8518"/>
              <a:gd name="T35" fmla="*/ 1637 h 4029"/>
              <a:gd name="T36" fmla="*/ 3029 w 8518"/>
              <a:gd name="T37" fmla="*/ 1871 h 4029"/>
              <a:gd name="T38" fmla="*/ 3003 w 8518"/>
              <a:gd name="T39" fmla="*/ 2188 h 4029"/>
              <a:gd name="T40" fmla="*/ 3010 w 8518"/>
              <a:gd name="T41" fmla="*/ 2415 h 4029"/>
              <a:gd name="T42" fmla="*/ 3043 w 8518"/>
              <a:gd name="T43" fmla="*/ 2596 h 4029"/>
              <a:gd name="T44" fmla="*/ 3108 w 8518"/>
              <a:gd name="T45" fmla="*/ 2768 h 4029"/>
              <a:gd name="T46" fmla="*/ 3210 w 8518"/>
              <a:gd name="T47" fmla="*/ 2931 h 4029"/>
              <a:gd name="T48" fmla="*/ 3329 w 8518"/>
              <a:gd name="T49" fmla="*/ 3055 h 4029"/>
              <a:gd name="T50" fmla="*/ 3530 w 8518"/>
              <a:gd name="T51" fmla="*/ 3188 h 4029"/>
              <a:gd name="T52" fmla="*/ 3757 w 8518"/>
              <a:gd name="T53" fmla="*/ 3269 h 4029"/>
              <a:gd name="T54" fmla="*/ 4000 w 8518"/>
              <a:gd name="T55" fmla="*/ 3299 h 4029"/>
              <a:gd name="T56" fmla="*/ 4242 w 8518"/>
              <a:gd name="T57" fmla="*/ 3276 h 4029"/>
              <a:gd name="T58" fmla="*/ 4474 w 8518"/>
              <a:gd name="T59" fmla="*/ 3203 h 4029"/>
              <a:gd name="T60" fmla="*/ 4680 w 8518"/>
              <a:gd name="T61" fmla="*/ 3080 h 4029"/>
              <a:gd name="T62" fmla="*/ 4925 w 8518"/>
              <a:gd name="T63" fmla="*/ 2871 h 4029"/>
              <a:gd name="T64" fmla="*/ 5139 w 8518"/>
              <a:gd name="T65" fmla="*/ 2717 h 4029"/>
              <a:gd name="T66" fmla="*/ 5327 w 8518"/>
              <a:gd name="T67" fmla="*/ 2618 h 4029"/>
              <a:gd name="T68" fmla="*/ 5528 w 8518"/>
              <a:gd name="T69" fmla="*/ 2557 h 4029"/>
              <a:gd name="T70" fmla="*/ 5746 w 8518"/>
              <a:gd name="T71" fmla="*/ 2540 h 4029"/>
              <a:gd name="T72" fmla="*/ 5985 w 8518"/>
              <a:gd name="T73" fmla="*/ 2576 h 4029"/>
              <a:gd name="T74" fmla="*/ 6112 w 8518"/>
              <a:gd name="T75" fmla="*/ 2621 h 4029"/>
              <a:gd name="T76" fmla="*/ 6257 w 8518"/>
              <a:gd name="T77" fmla="*/ 2701 h 4029"/>
              <a:gd name="T78" fmla="*/ 6384 w 8518"/>
              <a:gd name="T79" fmla="*/ 2806 h 4029"/>
              <a:gd name="T80" fmla="*/ 6495 w 8518"/>
              <a:gd name="T81" fmla="*/ 2928 h 4029"/>
              <a:gd name="T82" fmla="*/ 6620 w 8518"/>
              <a:gd name="T83" fmla="*/ 3120 h 4029"/>
              <a:gd name="T84" fmla="*/ 6712 w 8518"/>
              <a:gd name="T85" fmla="*/ 3329 h 4029"/>
              <a:gd name="T86" fmla="*/ 6791 w 8518"/>
              <a:gd name="T87" fmla="*/ 3485 h 4029"/>
              <a:gd name="T88" fmla="*/ 6891 w 8518"/>
              <a:gd name="T89" fmla="*/ 3624 h 4029"/>
              <a:gd name="T90" fmla="*/ 7007 w 8518"/>
              <a:gd name="T91" fmla="*/ 3746 h 4029"/>
              <a:gd name="T92" fmla="*/ 7139 w 8518"/>
              <a:gd name="T93" fmla="*/ 3847 h 4029"/>
              <a:gd name="T94" fmla="*/ 7283 w 8518"/>
              <a:gd name="T95" fmla="*/ 3927 h 4029"/>
              <a:gd name="T96" fmla="*/ 7439 w 8518"/>
              <a:gd name="T97" fmla="*/ 3986 h 4029"/>
              <a:gd name="T98" fmla="*/ 7600 w 8518"/>
              <a:gd name="T99" fmla="*/ 4019 h 4029"/>
              <a:gd name="T100" fmla="*/ 7767 w 8518"/>
              <a:gd name="T101" fmla="*/ 4029 h 4029"/>
              <a:gd name="T102" fmla="*/ 7936 w 8518"/>
              <a:gd name="T103" fmla="*/ 4012 h 4029"/>
              <a:gd name="T104" fmla="*/ 8103 w 8518"/>
              <a:gd name="T105" fmla="*/ 3969 h 4029"/>
              <a:gd name="T106" fmla="*/ 8269 w 8518"/>
              <a:gd name="T107" fmla="*/ 3896 h 4029"/>
              <a:gd name="T108" fmla="*/ 8427 w 8518"/>
              <a:gd name="T109" fmla="*/ 3792 h 4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18" h="4029">
                <a:moveTo>
                  <a:pt x="0" y="0"/>
                </a:moveTo>
                <a:lnTo>
                  <a:pt x="0" y="0"/>
                </a:lnTo>
                <a:lnTo>
                  <a:pt x="3" y="27"/>
                </a:lnTo>
                <a:lnTo>
                  <a:pt x="8" y="52"/>
                </a:lnTo>
                <a:lnTo>
                  <a:pt x="14" y="79"/>
                </a:lnTo>
                <a:lnTo>
                  <a:pt x="22" y="104"/>
                </a:lnTo>
                <a:lnTo>
                  <a:pt x="31" y="130"/>
                </a:lnTo>
                <a:lnTo>
                  <a:pt x="40" y="157"/>
                </a:lnTo>
                <a:lnTo>
                  <a:pt x="52" y="182"/>
                </a:lnTo>
                <a:lnTo>
                  <a:pt x="63" y="209"/>
                </a:lnTo>
                <a:lnTo>
                  <a:pt x="76" y="234"/>
                </a:lnTo>
                <a:lnTo>
                  <a:pt x="91" y="259"/>
                </a:lnTo>
                <a:lnTo>
                  <a:pt x="105" y="285"/>
                </a:lnTo>
                <a:lnTo>
                  <a:pt x="122" y="310"/>
                </a:lnTo>
                <a:lnTo>
                  <a:pt x="139" y="334"/>
                </a:lnTo>
                <a:lnTo>
                  <a:pt x="157" y="358"/>
                </a:lnTo>
                <a:lnTo>
                  <a:pt x="176" y="381"/>
                </a:lnTo>
                <a:lnTo>
                  <a:pt x="196" y="404"/>
                </a:lnTo>
                <a:lnTo>
                  <a:pt x="217" y="426"/>
                </a:lnTo>
                <a:lnTo>
                  <a:pt x="240" y="447"/>
                </a:lnTo>
                <a:lnTo>
                  <a:pt x="262" y="468"/>
                </a:lnTo>
                <a:lnTo>
                  <a:pt x="286" y="488"/>
                </a:lnTo>
                <a:lnTo>
                  <a:pt x="311" y="508"/>
                </a:lnTo>
                <a:lnTo>
                  <a:pt x="336" y="526"/>
                </a:lnTo>
                <a:lnTo>
                  <a:pt x="363" y="543"/>
                </a:lnTo>
                <a:lnTo>
                  <a:pt x="391" y="558"/>
                </a:lnTo>
                <a:lnTo>
                  <a:pt x="419" y="574"/>
                </a:lnTo>
                <a:lnTo>
                  <a:pt x="447" y="588"/>
                </a:lnTo>
                <a:lnTo>
                  <a:pt x="476" y="600"/>
                </a:lnTo>
                <a:lnTo>
                  <a:pt x="507" y="611"/>
                </a:lnTo>
                <a:lnTo>
                  <a:pt x="538" y="621"/>
                </a:lnTo>
                <a:lnTo>
                  <a:pt x="570" y="631"/>
                </a:lnTo>
                <a:lnTo>
                  <a:pt x="603" y="638"/>
                </a:lnTo>
                <a:lnTo>
                  <a:pt x="636" y="644"/>
                </a:lnTo>
                <a:lnTo>
                  <a:pt x="636" y="644"/>
                </a:lnTo>
                <a:lnTo>
                  <a:pt x="690" y="651"/>
                </a:lnTo>
                <a:lnTo>
                  <a:pt x="744" y="656"/>
                </a:lnTo>
                <a:lnTo>
                  <a:pt x="799" y="658"/>
                </a:lnTo>
                <a:lnTo>
                  <a:pt x="852" y="659"/>
                </a:lnTo>
                <a:lnTo>
                  <a:pt x="907" y="658"/>
                </a:lnTo>
                <a:lnTo>
                  <a:pt x="962" y="656"/>
                </a:lnTo>
                <a:lnTo>
                  <a:pt x="1016" y="652"/>
                </a:lnTo>
                <a:lnTo>
                  <a:pt x="1071" y="647"/>
                </a:lnTo>
                <a:lnTo>
                  <a:pt x="1126" y="641"/>
                </a:lnTo>
                <a:lnTo>
                  <a:pt x="1180" y="634"/>
                </a:lnTo>
                <a:lnTo>
                  <a:pt x="1290" y="618"/>
                </a:lnTo>
                <a:lnTo>
                  <a:pt x="1510" y="585"/>
                </a:lnTo>
                <a:lnTo>
                  <a:pt x="1619" y="569"/>
                </a:lnTo>
                <a:lnTo>
                  <a:pt x="1674" y="564"/>
                </a:lnTo>
                <a:lnTo>
                  <a:pt x="1728" y="558"/>
                </a:lnTo>
                <a:lnTo>
                  <a:pt x="1783" y="554"/>
                </a:lnTo>
                <a:lnTo>
                  <a:pt x="1838" y="550"/>
                </a:lnTo>
                <a:lnTo>
                  <a:pt x="1892" y="548"/>
                </a:lnTo>
                <a:lnTo>
                  <a:pt x="1947" y="548"/>
                </a:lnTo>
                <a:lnTo>
                  <a:pt x="2000" y="550"/>
                </a:lnTo>
                <a:lnTo>
                  <a:pt x="2055" y="554"/>
                </a:lnTo>
                <a:lnTo>
                  <a:pt x="2108" y="560"/>
                </a:lnTo>
                <a:lnTo>
                  <a:pt x="2162" y="568"/>
                </a:lnTo>
                <a:lnTo>
                  <a:pt x="2216" y="579"/>
                </a:lnTo>
                <a:lnTo>
                  <a:pt x="2270" y="592"/>
                </a:lnTo>
                <a:lnTo>
                  <a:pt x="2321" y="609"/>
                </a:lnTo>
                <a:lnTo>
                  <a:pt x="2375" y="628"/>
                </a:lnTo>
                <a:lnTo>
                  <a:pt x="2375" y="628"/>
                </a:lnTo>
                <a:lnTo>
                  <a:pt x="2420" y="648"/>
                </a:lnTo>
                <a:lnTo>
                  <a:pt x="2463" y="669"/>
                </a:lnTo>
                <a:lnTo>
                  <a:pt x="2504" y="691"/>
                </a:lnTo>
                <a:lnTo>
                  <a:pt x="2544" y="717"/>
                </a:lnTo>
                <a:lnTo>
                  <a:pt x="2582" y="743"/>
                </a:lnTo>
                <a:lnTo>
                  <a:pt x="2620" y="773"/>
                </a:lnTo>
                <a:lnTo>
                  <a:pt x="2655" y="802"/>
                </a:lnTo>
                <a:lnTo>
                  <a:pt x="2689" y="834"/>
                </a:lnTo>
                <a:lnTo>
                  <a:pt x="2722" y="868"/>
                </a:lnTo>
                <a:lnTo>
                  <a:pt x="2753" y="903"/>
                </a:lnTo>
                <a:lnTo>
                  <a:pt x="2783" y="938"/>
                </a:lnTo>
                <a:lnTo>
                  <a:pt x="2811" y="976"/>
                </a:lnTo>
                <a:lnTo>
                  <a:pt x="2836" y="1015"/>
                </a:lnTo>
                <a:lnTo>
                  <a:pt x="2861" y="1055"/>
                </a:lnTo>
                <a:lnTo>
                  <a:pt x="2884" y="1095"/>
                </a:lnTo>
                <a:lnTo>
                  <a:pt x="2906" y="1137"/>
                </a:lnTo>
                <a:lnTo>
                  <a:pt x="2926" y="1179"/>
                </a:lnTo>
                <a:lnTo>
                  <a:pt x="2944" y="1223"/>
                </a:lnTo>
                <a:lnTo>
                  <a:pt x="2961" y="1268"/>
                </a:lnTo>
                <a:lnTo>
                  <a:pt x="2976" y="1313"/>
                </a:lnTo>
                <a:lnTo>
                  <a:pt x="2990" y="1358"/>
                </a:lnTo>
                <a:lnTo>
                  <a:pt x="3001" y="1404"/>
                </a:lnTo>
                <a:lnTo>
                  <a:pt x="3011" y="1450"/>
                </a:lnTo>
                <a:lnTo>
                  <a:pt x="3021" y="1496"/>
                </a:lnTo>
                <a:lnTo>
                  <a:pt x="3028" y="1543"/>
                </a:lnTo>
                <a:lnTo>
                  <a:pt x="3032" y="1590"/>
                </a:lnTo>
                <a:lnTo>
                  <a:pt x="3036" y="1637"/>
                </a:lnTo>
                <a:lnTo>
                  <a:pt x="3038" y="1684"/>
                </a:lnTo>
                <a:lnTo>
                  <a:pt x="3039" y="1732"/>
                </a:lnTo>
                <a:lnTo>
                  <a:pt x="3038" y="1778"/>
                </a:lnTo>
                <a:lnTo>
                  <a:pt x="3035" y="1825"/>
                </a:lnTo>
                <a:lnTo>
                  <a:pt x="3029" y="1871"/>
                </a:lnTo>
                <a:lnTo>
                  <a:pt x="3029" y="1871"/>
                </a:lnTo>
                <a:lnTo>
                  <a:pt x="3021" y="1951"/>
                </a:lnTo>
                <a:lnTo>
                  <a:pt x="3013" y="2031"/>
                </a:lnTo>
                <a:lnTo>
                  <a:pt x="3007" y="2109"/>
                </a:lnTo>
                <a:lnTo>
                  <a:pt x="3003" y="2188"/>
                </a:lnTo>
                <a:lnTo>
                  <a:pt x="3003" y="2264"/>
                </a:lnTo>
                <a:lnTo>
                  <a:pt x="3003" y="2301"/>
                </a:lnTo>
                <a:lnTo>
                  <a:pt x="3004" y="2339"/>
                </a:lnTo>
                <a:lnTo>
                  <a:pt x="3007" y="2377"/>
                </a:lnTo>
                <a:lnTo>
                  <a:pt x="3010" y="2415"/>
                </a:lnTo>
                <a:lnTo>
                  <a:pt x="3014" y="2451"/>
                </a:lnTo>
                <a:lnTo>
                  <a:pt x="3020" y="2488"/>
                </a:lnTo>
                <a:lnTo>
                  <a:pt x="3027" y="2524"/>
                </a:lnTo>
                <a:lnTo>
                  <a:pt x="3034" y="2561"/>
                </a:lnTo>
                <a:lnTo>
                  <a:pt x="3043" y="2596"/>
                </a:lnTo>
                <a:lnTo>
                  <a:pt x="3053" y="2631"/>
                </a:lnTo>
                <a:lnTo>
                  <a:pt x="3065" y="2666"/>
                </a:lnTo>
                <a:lnTo>
                  <a:pt x="3077" y="2701"/>
                </a:lnTo>
                <a:lnTo>
                  <a:pt x="3093" y="2735"/>
                </a:lnTo>
                <a:lnTo>
                  <a:pt x="3108" y="2768"/>
                </a:lnTo>
                <a:lnTo>
                  <a:pt x="3125" y="2802"/>
                </a:lnTo>
                <a:lnTo>
                  <a:pt x="3144" y="2834"/>
                </a:lnTo>
                <a:lnTo>
                  <a:pt x="3164" y="2867"/>
                </a:lnTo>
                <a:lnTo>
                  <a:pt x="3186" y="2899"/>
                </a:lnTo>
                <a:lnTo>
                  <a:pt x="3210" y="2931"/>
                </a:lnTo>
                <a:lnTo>
                  <a:pt x="3237" y="2962"/>
                </a:lnTo>
                <a:lnTo>
                  <a:pt x="3265" y="2993"/>
                </a:lnTo>
                <a:lnTo>
                  <a:pt x="3294" y="3022"/>
                </a:lnTo>
                <a:lnTo>
                  <a:pt x="3294" y="3022"/>
                </a:lnTo>
                <a:lnTo>
                  <a:pt x="3329" y="3055"/>
                </a:lnTo>
                <a:lnTo>
                  <a:pt x="3367" y="3085"/>
                </a:lnTo>
                <a:lnTo>
                  <a:pt x="3405" y="3115"/>
                </a:lnTo>
                <a:lnTo>
                  <a:pt x="3446" y="3141"/>
                </a:lnTo>
                <a:lnTo>
                  <a:pt x="3487" y="3165"/>
                </a:lnTo>
                <a:lnTo>
                  <a:pt x="3530" y="3188"/>
                </a:lnTo>
                <a:lnTo>
                  <a:pt x="3573" y="3209"/>
                </a:lnTo>
                <a:lnTo>
                  <a:pt x="3618" y="3227"/>
                </a:lnTo>
                <a:lnTo>
                  <a:pt x="3663" y="3242"/>
                </a:lnTo>
                <a:lnTo>
                  <a:pt x="3711" y="3256"/>
                </a:lnTo>
                <a:lnTo>
                  <a:pt x="3757" y="3269"/>
                </a:lnTo>
                <a:lnTo>
                  <a:pt x="3805" y="3279"/>
                </a:lnTo>
                <a:lnTo>
                  <a:pt x="3852" y="3287"/>
                </a:lnTo>
                <a:lnTo>
                  <a:pt x="3901" y="3293"/>
                </a:lnTo>
                <a:lnTo>
                  <a:pt x="3951" y="3297"/>
                </a:lnTo>
                <a:lnTo>
                  <a:pt x="4000" y="3299"/>
                </a:lnTo>
                <a:lnTo>
                  <a:pt x="4049" y="3299"/>
                </a:lnTo>
                <a:lnTo>
                  <a:pt x="4096" y="3296"/>
                </a:lnTo>
                <a:lnTo>
                  <a:pt x="4145" y="3292"/>
                </a:lnTo>
                <a:lnTo>
                  <a:pt x="4195" y="3285"/>
                </a:lnTo>
                <a:lnTo>
                  <a:pt x="4242" y="3276"/>
                </a:lnTo>
                <a:lnTo>
                  <a:pt x="4290" y="3266"/>
                </a:lnTo>
                <a:lnTo>
                  <a:pt x="4338" y="3254"/>
                </a:lnTo>
                <a:lnTo>
                  <a:pt x="4384" y="3240"/>
                </a:lnTo>
                <a:lnTo>
                  <a:pt x="4429" y="3223"/>
                </a:lnTo>
                <a:lnTo>
                  <a:pt x="4474" y="3203"/>
                </a:lnTo>
                <a:lnTo>
                  <a:pt x="4517" y="3184"/>
                </a:lnTo>
                <a:lnTo>
                  <a:pt x="4559" y="3160"/>
                </a:lnTo>
                <a:lnTo>
                  <a:pt x="4601" y="3136"/>
                </a:lnTo>
                <a:lnTo>
                  <a:pt x="4640" y="3109"/>
                </a:lnTo>
                <a:lnTo>
                  <a:pt x="4680" y="3080"/>
                </a:lnTo>
                <a:lnTo>
                  <a:pt x="4716" y="3049"/>
                </a:lnTo>
                <a:lnTo>
                  <a:pt x="4716" y="3049"/>
                </a:lnTo>
                <a:lnTo>
                  <a:pt x="4786" y="2987"/>
                </a:lnTo>
                <a:lnTo>
                  <a:pt x="4855" y="2928"/>
                </a:lnTo>
                <a:lnTo>
                  <a:pt x="4925" y="2871"/>
                </a:lnTo>
                <a:lnTo>
                  <a:pt x="4996" y="2816"/>
                </a:lnTo>
                <a:lnTo>
                  <a:pt x="5031" y="2789"/>
                </a:lnTo>
                <a:lnTo>
                  <a:pt x="5068" y="2764"/>
                </a:lnTo>
                <a:lnTo>
                  <a:pt x="5103" y="2740"/>
                </a:lnTo>
                <a:lnTo>
                  <a:pt x="5139" y="2717"/>
                </a:lnTo>
                <a:lnTo>
                  <a:pt x="5176" y="2695"/>
                </a:lnTo>
                <a:lnTo>
                  <a:pt x="5214" y="2674"/>
                </a:lnTo>
                <a:lnTo>
                  <a:pt x="5252" y="2655"/>
                </a:lnTo>
                <a:lnTo>
                  <a:pt x="5289" y="2635"/>
                </a:lnTo>
                <a:lnTo>
                  <a:pt x="5327" y="2618"/>
                </a:lnTo>
                <a:lnTo>
                  <a:pt x="5367" y="2603"/>
                </a:lnTo>
                <a:lnTo>
                  <a:pt x="5406" y="2589"/>
                </a:lnTo>
                <a:lnTo>
                  <a:pt x="5446" y="2576"/>
                </a:lnTo>
                <a:lnTo>
                  <a:pt x="5487" y="2565"/>
                </a:lnTo>
                <a:lnTo>
                  <a:pt x="5528" y="2557"/>
                </a:lnTo>
                <a:lnTo>
                  <a:pt x="5570" y="2550"/>
                </a:lnTo>
                <a:lnTo>
                  <a:pt x="5613" y="2544"/>
                </a:lnTo>
                <a:lnTo>
                  <a:pt x="5657" y="2540"/>
                </a:lnTo>
                <a:lnTo>
                  <a:pt x="5700" y="2538"/>
                </a:lnTo>
                <a:lnTo>
                  <a:pt x="5746" y="2540"/>
                </a:lnTo>
                <a:lnTo>
                  <a:pt x="5791" y="2543"/>
                </a:lnTo>
                <a:lnTo>
                  <a:pt x="5839" y="2547"/>
                </a:lnTo>
                <a:lnTo>
                  <a:pt x="5887" y="2554"/>
                </a:lnTo>
                <a:lnTo>
                  <a:pt x="5936" y="2564"/>
                </a:lnTo>
                <a:lnTo>
                  <a:pt x="5985" y="2576"/>
                </a:lnTo>
                <a:lnTo>
                  <a:pt x="5985" y="2576"/>
                </a:lnTo>
                <a:lnTo>
                  <a:pt x="6018" y="2586"/>
                </a:lnTo>
                <a:lnTo>
                  <a:pt x="6051" y="2596"/>
                </a:lnTo>
                <a:lnTo>
                  <a:pt x="6082" y="2609"/>
                </a:lnTo>
                <a:lnTo>
                  <a:pt x="6112" y="2621"/>
                </a:lnTo>
                <a:lnTo>
                  <a:pt x="6143" y="2635"/>
                </a:lnTo>
                <a:lnTo>
                  <a:pt x="6173" y="2651"/>
                </a:lnTo>
                <a:lnTo>
                  <a:pt x="6201" y="2666"/>
                </a:lnTo>
                <a:lnTo>
                  <a:pt x="6229" y="2683"/>
                </a:lnTo>
                <a:lnTo>
                  <a:pt x="6257" y="2701"/>
                </a:lnTo>
                <a:lnTo>
                  <a:pt x="6283" y="2721"/>
                </a:lnTo>
                <a:lnTo>
                  <a:pt x="6310" y="2740"/>
                </a:lnTo>
                <a:lnTo>
                  <a:pt x="6335" y="2761"/>
                </a:lnTo>
                <a:lnTo>
                  <a:pt x="6361" y="2784"/>
                </a:lnTo>
                <a:lnTo>
                  <a:pt x="6384" y="2806"/>
                </a:lnTo>
                <a:lnTo>
                  <a:pt x="6408" y="2829"/>
                </a:lnTo>
                <a:lnTo>
                  <a:pt x="6431" y="2853"/>
                </a:lnTo>
                <a:lnTo>
                  <a:pt x="6453" y="2878"/>
                </a:lnTo>
                <a:lnTo>
                  <a:pt x="6474" y="2902"/>
                </a:lnTo>
                <a:lnTo>
                  <a:pt x="6495" y="2928"/>
                </a:lnTo>
                <a:lnTo>
                  <a:pt x="6515" y="2954"/>
                </a:lnTo>
                <a:lnTo>
                  <a:pt x="6534" y="2982"/>
                </a:lnTo>
                <a:lnTo>
                  <a:pt x="6553" y="3008"/>
                </a:lnTo>
                <a:lnTo>
                  <a:pt x="6588" y="3064"/>
                </a:lnTo>
                <a:lnTo>
                  <a:pt x="6620" y="3120"/>
                </a:lnTo>
                <a:lnTo>
                  <a:pt x="6649" y="3178"/>
                </a:lnTo>
                <a:lnTo>
                  <a:pt x="6676" y="3237"/>
                </a:lnTo>
                <a:lnTo>
                  <a:pt x="6700" y="3296"/>
                </a:lnTo>
                <a:lnTo>
                  <a:pt x="6700" y="3296"/>
                </a:lnTo>
                <a:lnTo>
                  <a:pt x="6712" y="3329"/>
                </a:lnTo>
                <a:lnTo>
                  <a:pt x="6726" y="3362"/>
                </a:lnTo>
                <a:lnTo>
                  <a:pt x="6742" y="3394"/>
                </a:lnTo>
                <a:lnTo>
                  <a:pt x="6757" y="3425"/>
                </a:lnTo>
                <a:lnTo>
                  <a:pt x="6774" y="3456"/>
                </a:lnTo>
                <a:lnTo>
                  <a:pt x="6791" y="3485"/>
                </a:lnTo>
                <a:lnTo>
                  <a:pt x="6809" y="3515"/>
                </a:lnTo>
                <a:lnTo>
                  <a:pt x="6829" y="3543"/>
                </a:lnTo>
                <a:lnTo>
                  <a:pt x="6848" y="3571"/>
                </a:lnTo>
                <a:lnTo>
                  <a:pt x="6868" y="3599"/>
                </a:lnTo>
                <a:lnTo>
                  <a:pt x="6891" y="3624"/>
                </a:lnTo>
                <a:lnTo>
                  <a:pt x="6912" y="3651"/>
                </a:lnTo>
                <a:lnTo>
                  <a:pt x="6934" y="3676"/>
                </a:lnTo>
                <a:lnTo>
                  <a:pt x="6958" y="3700"/>
                </a:lnTo>
                <a:lnTo>
                  <a:pt x="6982" y="3723"/>
                </a:lnTo>
                <a:lnTo>
                  <a:pt x="7007" y="3746"/>
                </a:lnTo>
                <a:lnTo>
                  <a:pt x="7032" y="3767"/>
                </a:lnTo>
                <a:lnTo>
                  <a:pt x="7057" y="3788"/>
                </a:lnTo>
                <a:lnTo>
                  <a:pt x="7084" y="3809"/>
                </a:lnTo>
                <a:lnTo>
                  <a:pt x="7111" y="3829"/>
                </a:lnTo>
                <a:lnTo>
                  <a:pt x="7139" y="3847"/>
                </a:lnTo>
                <a:lnTo>
                  <a:pt x="7167" y="3865"/>
                </a:lnTo>
                <a:lnTo>
                  <a:pt x="7195" y="3882"/>
                </a:lnTo>
                <a:lnTo>
                  <a:pt x="7224" y="3897"/>
                </a:lnTo>
                <a:lnTo>
                  <a:pt x="7254" y="3913"/>
                </a:lnTo>
                <a:lnTo>
                  <a:pt x="7283" y="3927"/>
                </a:lnTo>
                <a:lnTo>
                  <a:pt x="7314" y="3941"/>
                </a:lnTo>
                <a:lnTo>
                  <a:pt x="7345" y="3953"/>
                </a:lnTo>
                <a:lnTo>
                  <a:pt x="7376" y="3965"/>
                </a:lnTo>
                <a:lnTo>
                  <a:pt x="7406" y="3976"/>
                </a:lnTo>
                <a:lnTo>
                  <a:pt x="7439" y="3986"/>
                </a:lnTo>
                <a:lnTo>
                  <a:pt x="7470" y="3994"/>
                </a:lnTo>
                <a:lnTo>
                  <a:pt x="7502" y="4003"/>
                </a:lnTo>
                <a:lnTo>
                  <a:pt x="7535" y="4008"/>
                </a:lnTo>
                <a:lnTo>
                  <a:pt x="7568" y="4015"/>
                </a:lnTo>
                <a:lnTo>
                  <a:pt x="7600" y="4019"/>
                </a:lnTo>
                <a:lnTo>
                  <a:pt x="7634" y="4024"/>
                </a:lnTo>
                <a:lnTo>
                  <a:pt x="7667" y="4026"/>
                </a:lnTo>
                <a:lnTo>
                  <a:pt x="7699" y="4029"/>
                </a:lnTo>
                <a:lnTo>
                  <a:pt x="7733" y="4029"/>
                </a:lnTo>
                <a:lnTo>
                  <a:pt x="7767" y="4029"/>
                </a:lnTo>
                <a:lnTo>
                  <a:pt x="7800" y="4028"/>
                </a:lnTo>
                <a:lnTo>
                  <a:pt x="7834" y="4026"/>
                </a:lnTo>
                <a:lnTo>
                  <a:pt x="7868" y="4022"/>
                </a:lnTo>
                <a:lnTo>
                  <a:pt x="7901" y="4018"/>
                </a:lnTo>
                <a:lnTo>
                  <a:pt x="7936" y="4012"/>
                </a:lnTo>
                <a:lnTo>
                  <a:pt x="7970" y="4007"/>
                </a:lnTo>
                <a:lnTo>
                  <a:pt x="8004" y="3998"/>
                </a:lnTo>
                <a:lnTo>
                  <a:pt x="8037" y="3990"/>
                </a:lnTo>
                <a:lnTo>
                  <a:pt x="8071" y="3980"/>
                </a:lnTo>
                <a:lnTo>
                  <a:pt x="8103" y="3969"/>
                </a:lnTo>
                <a:lnTo>
                  <a:pt x="8137" y="3956"/>
                </a:lnTo>
                <a:lnTo>
                  <a:pt x="8171" y="3944"/>
                </a:lnTo>
                <a:lnTo>
                  <a:pt x="8203" y="3928"/>
                </a:lnTo>
                <a:lnTo>
                  <a:pt x="8236" y="3913"/>
                </a:lnTo>
                <a:lnTo>
                  <a:pt x="8269" y="3896"/>
                </a:lnTo>
                <a:lnTo>
                  <a:pt x="8301" y="3878"/>
                </a:lnTo>
                <a:lnTo>
                  <a:pt x="8333" y="3858"/>
                </a:lnTo>
                <a:lnTo>
                  <a:pt x="8364" y="3837"/>
                </a:lnTo>
                <a:lnTo>
                  <a:pt x="8396" y="3816"/>
                </a:lnTo>
                <a:lnTo>
                  <a:pt x="8427" y="3792"/>
                </a:lnTo>
                <a:lnTo>
                  <a:pt x="8458" y="3768"/>
                </a:lnTo>
                <a:lnTo>
                  <a:pt x="8489" y="3743"/>
                </a:lnTo>
                <a:lnTo>
                  <a:pt x="8518" y="3716"/>
                </a:lnTo>
              </a:path>
            </a:pathLst>
          </a:custGeom>
          <a:noFill/>
          <a:ln w="12700" cap="rnd" cmpd="sng" algn="ctr">
            <a:solidFill>
              <a:schemeClr val="bg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 latinLnBrk="1">
              <a:defRPr/>
            </a:pPr>
            <a:endParaRPr lang="ko-KR" altLang="en-US" sz="1800" kern="0">
              <a:solidFill>
                <a:prstClr val="black"/>
              </a:solidFill>
              <a:latin typeface="Calibri" panose="020F0502020204030204" charset="0"/>
              <a:ea typeface="Malgun Gothic" panose="020B0503020000020004" pitchFamily="34" charset="-127"/>
              <a:sym typeface="Calibri" panose="020F0502020204030204" charset="0"/>
            </a:endParaRPr>
          </a:p>
        </p:txBody>
      </p:sp>
      <p:sp>
        <p:nvSpPr>
          <p:cNvPr id="113" name="타원 34"/>
          <p:cNvSpPr/>
          <p:nvPr/>
        </p:nvSpPr>
        <p:spPr>
          <a:xfrm>
            <a:off x="1135690" y="2715580"/>
            <a:ext cx="215900" cy="215900"/>
          </a:xfrm>
          <a:prstGeom prst="ellipse">
            <a:avLst/>
          </a:prstGeom>
          <a:solidFill>
            <a:schemeClr val="bg1"/>
          </a:solidFill>
          <a:ln w="50800">
            <a:noFill/>
            <a:round/>
          </a:ln>
        </p:spPr>
        <p:txBody>
          <a:bodyPr/>
          <a:lstStyle/>
          <a:p>
            <a:pPr defTabSz="914400" latinLnBrk="1">
              <a:defRPr/>
            </a:pPr>
            <a:endParaRPr lang="ko-KR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Malgun Gothic" panose="020B0503020000020004" pitchFamily="34" charset="-127"/>
              <a:sym typeface="Calibri" panose="020F0502020204030204" charset="0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3113511" y="2448880"/>
            <a:ext cx="107950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 charset="-122"/>
              <a:sym typeface="Calibri" panose="020F0502020204030204" charset="0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4513686" y="3309305"/>
            <a:ext cx="107950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 charset="-122"/>
              <a:sym typeface="Calibri" panose="020F0502020204030204" charset="0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5967836" y="1886905"/>
            <a:ext cx="109537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 charset="-122"/>
              <a:sym typeface="Calibri" panose="020F0502020204030204" charset="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737732" y="2362153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1" name="矩形 130"/>
          <p:cNvSpPr/>
          <p:nvPr/>
        </p:nvSpPr>
        <p:spPr>
          <a:xfrm>
            <a:off x="2607603" y="21030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2" name="矩形 131"/>
          <p:cNvSpPr/>
          <p:nvPr/>
        </p:nvSpPr>
        <p:spPr>
          <a:xfrm>
            <a:off x="4013306" y="288694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33" name="矩形 132"/>
          <p:cNvSpPr/>
          <p:nvPr/>
        </p:nvSpPr>
        <p:spPr>
          <a:xfrm>
            <a:off x="5516696" y="153376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344010" y="1252880"/>
            <a:ext cx="1204913" cy="831850"/>
            <a:chOff x="4912" y="706"/>
            <a:chExt cx="759" cy="524"/>
          </a:xfrm>
        </p:grpSpPr>
        <p:sp>
          <p:nvSpPr>
            <p:cNvPr id="8" name="Freeform 5"/>
            <p:cNvSpPr/>
            <p:nvPr/>
          </p:nvSpPr>
          <p:spPr bwMode="auto">
            <a:xfrm>
              <a:off x="4931" y="706"/>
              <a:ext cx="733" cy="307"/>
            </a:xfrm>
            <a:custGeom>
              <a:avLst/>
              <a:gdLst>
                <a:gd name="T0" fmla="*/ 8 w 307"/>
                <a:gd name="T1" fmla="*/ 126 h 128"/>
                <a:gd name="T2" fmla="*/ 21 w 307"/>
                <a:gd name="T3" fmla="*/ 121 h 128"/>
                <a:gd name="T4" fmla="*/ 63 w 307"/>
                <a:gd name="T5" fmla="*/ 101 h 128"/>
                <a:gd name="T6" fmla="*/ 155 w 307"/>
                <a:gd name="T7" fmla="*/ 64 h 128"/>
                <a:gd name="T8" fmla="*/ 249 w 307"/>
                <a:gd name="T9" fmla="*/ 25 h 128"/>
                <a:gd name="T10" fmla="*/ 294 w 307"/>
                <a:gd name="T11" fmla="*/ 7 h 128"/>
                <a:gd name="T12" fmla="*/ 306 w 307"/>
                <a:gd name="T13" fmla="*/ 2 h 128"/>
                <a:gd name="T14" fmla="*/ 305 w 307"/>
                <a:gd name="T15" fmla="*/ 0 h 128"/>
                <a:gd name="T16" fmla="*/ 303 w 307"/>
                <a:gd name="T17" fmla="*/ 0 h 128"/>
                <a:gd name="T18" fmla="*/ 298 w 307"/>
                <a:gd name="T19" fmla="*/ 3 h 128"/>
                <a:gd name="T20" fmla="*/ 274 w 307"/>
                <a:gd name="T21" fmla="*/ 12 h 128"/>
                <a:gd name="T22" fmla="*/ 227 w 307"/>
                <a:gd name="T23" fmla="*/ 31 h 128"/>
                <a:gd name="T24" fmla="*/ 182 w 307"/>
                <a:gd name="T25" fmla="*/ 47 h 128"/>
                <a:gd name="T26" fmla="*/ 135 w 307"/>
                <a:gd name="T27" fmla="*/ 70 h 128"/>
                <a:gd name="T28" fmla="*/ 47 w 307"/>
                <a:gd name="T29" fmla="*/ 105 h 128"/>
                <a:gd name="T30" fmla="*/ 1 w 307"/>
                <a:gd name="T31" fmla="*/ 127 h 128"/>
                <a:gd name="T32" fmla="*/ 8 w 307"/>
                <a:gd name="T33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128">
                  <a:moveTo>
                    <a:pt x="8" y="126"/>
                  </a:moveTo>
                  <a:cubicBezTo>
                    <a:pt x="11" y="124"/>
                    <a:pt x="18" y="123"/>
                    <a:pt x="21" y="121"/>
                  </a:cubicBezTo>
                  <a:cubicBezTo>
                    <a:pt x="35" y="115"/>
                    <a:pt x="49" y="107"/>
                    <a:pt x="63" y="101"/>
                  </a:cubicBezTo>
                  <a:cubicBezTo>
                    <a:pt x="93" y="89"/>
                    <a:pt x="126" y="79"/>
                    <a:pt x="155" y="64"/>
                  </a:cubicBezTo>
                  <a:cubicBezTo>
                    <a:pt x="185" y="49"/>
                    <a:pt x="218" y="37"/>
                    <a:pt x="249" y="25"/>
                  </a:cubicBezTo>
                  <a:cubicBezTo>
                    <a:pt x="264" y="19"/>
                    <a:pt x="279" y="12"/>
                    <a:pt x="294" y="7"/>
                  </a:cubicBezTo>
                  <a:cubicBezTo>
                    <a:pt x="298" y="6"/>
                    <a:pt x="303" y="5"/>
                    <a:pt x="306" y="2"/>
                  </a:cubicBezTo>
                  <a:cubicBezTo>
                    <a:pt x="307" y="1"/>
                    <a:pt x="306" y="0"/>
                    <a:pt x="305" y="0"/>
                  </a:cubicBezTo>
                  <a:cubicBezTo>
                    <a:pt x="304" y="0"/>
                    <a:pt x="304" y="0"/>
                    <a:pt x="303" y="0"/>
                  </a:cubicBezTo>
                  <a:cubicBezTo>
                    <a:pt x="301" y="0"/>
                    <a:pt x="294" y="3"/>
                    <a:pt x="298" y="3"/>
                  </a:cubicBezTo>
                  <a:cubicBezTo>
                    <a:pt x="293" y="3"/>
                    <a:pt x="281" y="9"/>
                    <a:pt x="274" y="12"/>
                  </a:cubicBezTo>
                  <a:cubicBezTo>
                    <a:pt x="258" y="19"/>
                    <a:pt x="242" y="24"/>
                    <a:pt x="227" y="31"/>
                  </a:cubicBezTo>
                  <a:cubicBezTo>
                    <a:pt x="212" y="37"/>
                    <a:pt x="197" y="41"/>
                    <a:pt x="182" y="47"/>
                  </a:cubicBezTo>
                  <a:cubicBezTo>
                    <a:pt x="166" y="54"/>
                    <a:pt x="151" y="63"/>
                    <a:pt x="135" y="70"/>
                  </a:cubicBezTo>
                  <a:cubicBezTo>
                    <a:pt x="106" y="82"/>
                    <a:pt x="75" y="91"/>
                    <a:pt x="47" y="105"/>
                  </a:cubicBezTo>
                  <a:cubicBezTo>
                    <a:pt x="33" y="112"/>
                    <a:pt x="14" y="116"/>
                    <a:pt x="1" y="127"/>
                  </a:cubicBezTo>
                  <a:cubicBezTo>
                    <a:pt x="0" y="128"/>
                    <a:pt x="7" y="12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158" y="725"/>
              <a:ext cx="513" cy="436"/>
            </a:xfrm>
            <a:custGeom>
              <a:avLst/>
              <a:gdLst>
                <a:gd name="T0" fmla="*/ 206 w 215"/>
                <a:gd name="T1" fmla="*/ 3 h 182"/>
                <a:gd name="T2" fmla="*/ 129 w 215"/>
                <a:gd name="T3" fmla="*/ 137 h 182"/>
                <a:gd name="T4" fmla="*/ 111 w 215"/>
                <a:gd name="T5" fmla="*/ 166 h 182"/>
                <a:gd name="T6" fmla="*/ 73 w 215"/>
                <a:gd name="T7" fmla="*/ 170 h 182"/>
                <a:gd name="T8" fmla="*/ 8 w 215"/>
                <a:gd name="T9" fmla="*/ 147 h 182"/>
                <a:gd name="T10" fmla="*/ 4 w 215"/>
                <a:gd name="T11" fmla="*/ 151 h 182"/>
                <a:gd name="T12" fmla="*/ 54 w 215"/>
                <a:gd name="T13" fmla="*/ 169 h 182"/>
                <a:gd name="T14" fmla="*/ 87 w 215"/>
                <a:gd name="T15" fmla="*/ 179 h 182"/>
                <a:gd name="T16" fmla="*/ 116 w 215"/>
                <a:gd name="T17" fmla="*/ 170 h 182"/>
                <a:gd name="T18" fmla="*/ 166 w 215"/>
                <a:gd name="T19" fmla="*/ 91 h 182"/>
                <a:gd name="T20" fmla="*/ 213 w 215"/>
                <a:gd name="T21" fmla="*/ 4 h 182"/>
                <a:gd name="T22" fmla="*/ 206 w 215"/>
                <a:gd name="T23" fmla="*/ 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182">
                  <a:moveTo>
                    <a:pt x="206" y="3"/>
                  </a:moveTo>
                  <a:cubicBezTo>
                    <a:pt x="183" y="50"/>
                    <a:pt x="157" y="93"/>
                    <a:pt x="129" y="137"/>
                  </a:cubicBezTo>
                  <a:cubicBezTo>
                    <a:pt x="124" y="145"/>
                    <a:pt x="119" y="159"/>
                    <a:pt x="111" y="166"/>
                  </a:cubicBezTo>
                  <a:cubicBezTo>
                    <a:pt x="101" y="176"/>
                    <a:pt x="86" y="172"/>
                    <a:pt x="73" y="170"/>
                  </a:cubicBezTo>
                  <a:cubicBezTo>
                    <a:pt x="51" y="165"/>
                    <a:pt x="31" y="150"/>
                    <a:pt x="8" y="147"/>
                  </a:cubicBezTo>
                  <a:cubicBezTo>
                    <a:pt x="6" y="147"/>
                    <a:pt x="0" y="151"/>
                    <a:pt x="4" y="151"/>
                  </a:cubicBezTo>
                  <a:cubicBezTo>
                    <a:pt x="21" y="154"/>
                    <a:pt x="38" y="164"/>
                    <a:pt x="54" y="169"/>
                  </a:cubicBezTo>
                  <a:cubicBezTo>
                    <a:pt x="64" y="173"/>
                    <a:pt x="76" y="176"/>
                    <a:pt x="87" y="179"/>
                  </a:cubicBezTo>
                  <a:cubicBezTo>
                    <a:pt x="99" y="182"/>
                    <a:pt x="108" y="181"/>
                    <a:pt x="116" y="170"/>
                  </a:cubicBezTo>
                  <a:cubicBezTo>
                    <a:pt x="134" y="146"/>
                    <a:pt x="150" y="117"/>
                    <a:pt x="166" y="91"/>
                  </a:cubicBezTo>
                  <a:cubicBezTo>
                    <a:pt x="183" y="63"/>
                    <a:pt x="199" y="33"/>
                    <a:pt x="213" y="4"/>
                  </a:cubicBezTo>
                  <a:cubicBezTo>
                    <a:pt x="215" y="0"/>
                    <a:pt x="207" y="1"/>
                    <a:pt x="2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912" y="1008"/>
              <a:ext cx="198" cy="33"/>
            </a:xfrm>
            <a:custGeom>
              <a:avLst/>
              <a:gdLst>
                <a:gd name="T0" fmla="*/ 5 w 83"/>
                <a:gd name="T1" fmla="*/ 5 h 14"/>
                <a:gd name="T2" fmla="*/ 75 w 83"/>
                <a:gd name="T3" fmla="*/ 14 h 14"/>
                <a:gd name="T4" fmla="*/ 78 w 83"/>
                <a:gd name="T5" fmla="*/ 9 h 14"/>
                <a:gd name="T6" fmla="*/ 8 w 83"/>
                <a:gd name="T7" fmla="*/ 1 h 14"/>
                <a:gd name="T8" fmla="*/ 5 w 8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4">
                  <a:moveTo>
                    <a:pt x="5" y="5"/>
                  </a:moveTo>
                  <a:cubicBezTo>
                    <a:pt x="28" y="7"/>
                    <a:pt x="51" y="12"/>
                    <a:pt x="75" y="14"/>
                  </a:cubicBezTo>
                  <a:cubicBezTo>
                    <a:pt x="78" y="14"/>
                    <a:pt x="83" y="10"/>
                    <a:pt x="78" y="9"/>
                  </a:cubicBezTo>
                  <a:cubicBezTo>
                    <a:pt x="54" y="8"/>
                    <a:pt x="31" y="3"/>
                    <a:pt x="8" y="1"/>
                  </a:cubicBezTo>
                  <a:cubicBezTo>
                    <a:pt x="5" y="0"/>
                    <a:pt x="0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096" y="747"/>
              <a:ext cx="520" cy="323"/>
            </a:xfrm>
            <a:custGeom>
              <a:avLst/>
              <a:gdLst>
                <a:gd name="T0" fmla="*/ 4 w 218"/>
                <a:gd name="T1" fmla="*/ 129 h 135"/>
                <a:gd name="T2" fmla="*/ 2 w 218"/>
                <a:gd name="T3" fmla="*/ 132 h 135"/>
                <a:gd name="T4" fmla="*/ 8 w 218"/>
                <a:gd name="T5" fmla="*/ 132 h 135"/>
                <a:gd name="T6" fmla="*/ 58 w 218"/>
                <a:gd name="T7" fmla="*/ 105 h 135"/>
                <a:gd name="T8" fmla="*/ 105 w 218"/>
                <a:gd name="T9" fmla="*/ 74 h 135"/>
                <a:gd name="T10" fmla="*/ 216 w 218"/>
                <a:gd name="T11" fmla="*/ 3 h 135"/>
                <a:gd name="T12" fmla="*/ 215 w 218"/>
                <a:gd name="T13" fmla="*/ 0 h 135"/>
                <a:gd name="T14" fmla="*/ 211 w 218"/>
                <a:gd name="T15" fmla="*/ 0 h 135"/>
                <a:gd name="T16" fmla="*/ 208 w 218"/>
                <a:gd name="T17" fmla="*/ 4 h 135"/>
                <a:gd name="T18" fmla="*/ 202 w 218"/>
                <a:gd name="T19" fmla="*/ 6 h 135"/>
                <a:gd name="T20" fmla="*/ 186 w 218"/>
                <a:gd name="T21" fmla="*/ 15 h 135"/>
                <a:gd name="T22" fmla="*/ 158 w 218"/>
                <a:gd name="T23" fmla="*/ 32 h 135"/>
                <a:gd name="T24" fmla="*/ 108 w 218"/>
                <a:gd name="T25" fmla="*/ 67 h 135"/>
                <a:gd name="T26" fmla="*/ 45 w 218"/>
                <a:gd name="T27" fmla="*/ 107 h 135"/>
                <a:gd name="T28" fmla="*/ 2 w 218"/>
                <a:gd name="T29" fmla="*/ 131 h 135"/>
                <a:gd name="T30" fmla="*/ 9 w 218"/>
                <a:gd name="T31" fmla="*/ 132 h 135"/>
                <a:gd name="T32" fmla="*/ 11 w 218"/>
                <a:gd name="T33" fmla="*/ 129 h 135"/>
                <a:gd name="T34" fmla="*/ 4 w 218"/>
                <a:gd name="T35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35">
                  <a:moveTo>
                    <a:pt x="4" y="129"/>
                  </a:moveTo>
                  <a:cubicBezTo>
                    <a:pt x="3" y="130"/>
                    <a:pt x="2" y="131"/>
                    <a:pt x="2" y="132"/>
                  </a:cubicBezTo>
                  <a:cubicBezTo>
                    <a:pt x="0" y="135"/>
                    <a:pt x="7" y="133"/>
                    <a:pt x="8" y="132"/>
                  </a:cubicBezTo>
                  <a:cubicBezTo>
                    <a:pt x="24" y="120"/>
                    <a:pt x="41" y="114"/>
                    <a:pt x="58" y="105"/>
                  </a:cubicBezTo>
                  <a:cubicBezTo>
                    <a:pt x="75" y="97"/>
                    <a:pt x="90" y="86"/>
                    <a:pt x="105" y="74"/>
                  </a:cubicBezTo>
                  <a:cubicBezTo>
                    <a:pt x="141" y="48"/>
                    <a:pt x="177" y="23"/>
                    <a:pt x="216" y="3"/>
                  </a:cubicBezTo>
                  <a:cubicBezTo>
                    <a:pt x="218" y="2"/>
                    <a:pt x="218" y="0"/>
                    <a:pt x="215" y="0"/>
                  </a:cubicBezTo>
                  <a:cubicBezTo>
                    <a:pt x="214" y="0"/>
                    <a:pt x="212" y="0"/>
                    <a:pt x="211" y="0"/>
                  </a:cubicBezTo>
                  <a:cubicBezTo>
                    <a:pt x="208" y="0"/>
                    <a:pt x="203" y="4"/>
                    <a:pt x="208" y="4"/>
                  </a:cubicBezTo>
                  <a:cubicBezTo>
                    <a:pt x="216" y="4"/>
                    <a:pt x="204" y="5"/>
                    <a:pt x="202" y="6"/>
                  </a:cubicBezTo>
                  <a:cubicBezTo>
                    <a:pt x="197" y="8"/>
                    <a:pt x="191" y="12"/>
                    <a:pt x="186" y="15"/>
                  </a:cubicBezTo>
                  <a:cubicBezTo>
                    <a:pt x="177" y="20"/>
                    <a:pt x="168" y="26"/>
                    <a:pt x="158" y="32"/>
                  </a:cubicBezTo>
                  <a:cubicBezTo>
                    <a:pt x="141" y="43"/>
                    <a:pt x="124" y="55"/>
                    <a:pt x="108" y="67"/>
                  </a:cubicBezTo>
                  <a:cubicBezTo>
                    <a:pt x="88" y="82"/>
                    <a:pt x="68" y="97"/>
                    <a:pt x="45" y="107"/>
                  </a:cubicBezTo>
                  <a:cubicBezTo>
                    <a:pt x="29" y="114"/>
                    <a:pt x="16" y="121"/>
                    <a:pt x="2" y="131"/>
                  </a:cubicBezTo>
                  <a:cubicBezTo>
                    <a:pt x="4" y="131"/>
                    <a:pt x="7" y="131"/>
                    <a:pt x="9" y="132"/>
                  </a:cubicBezTo>
                  <a:cubicBezTo>
                    <a:pt x="9" y="131"/>
                    <a:pt x="10" y="130"/>
                    <a:pt x="11" y="129"/>
                  </a:cubicBezTo>
                  <a:cubicBezTo>
                    <a:pt x="13" y="126"/>
                    <a:pt x="5" y="127"/>
                    <a:pt x="4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144" y="1077"/>
              <a:ext cx="31" cy="153"/>
            </a:xfrm>
            <a:custGeom>
              <a:avLst/>
              <a:gdLst>
                <a:gd name="T0" fmla="*/ 2 w 13"/>
                <a:gd name="T1" fmla="*/ 5 h 64"/>
                <a:gd name="T2" fmla="*/ 4 w 13"/>
                <a:gd name="T3" fmla="*/ 62 h 64"/>
                <a:gd name="T4" fmla="*/ 8 w 13"/>
                <a:gd name="T5" fmla="*/ 59 h 64"/>
                <a:gd name="T6" fmla="*/ 6 w 13"/>
                <a:gd name="T7" fmla="*/ 59 h 64"/>
                <a:gd name="T8" fmla="*/ 5 w 13"/>
                <a:gd name="T9" fmla="*/ 64 h 64"/>
                <a:gd name="T10" fmla="*/ 7 w 13"/>
                <a:gd name="T11" fmla="*/ 64 h 64"/>
                <a:gd name="T12" fmla="*/ 12 w 13"/>
                <a:gd name="T13" fmla="*/ 61 h 64"/>
                <a:gd name="T14" fmla="*/ 9 w 13"/>
                <a:gd name="T15" fmla="*/ 4 h 64"/>
                <a:gd name="T16" fmla="*/ 2 w 13"/>
                <a:gd name="T17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4">
                  <a:moveTo>
                    <a:pt x="2" y="5"/>
                  </a:moveTo>
                  <a:cubicBezTo>
                    <a:pt x="2" y="24"/>
                    <a:pt x="6" y="43"/>
                    <a:pt x="4" y="62"/>
                  </a:cubicBezTo>
                  <a:cubicBezTo>
                    <a:pt x="5" y="61"/>
                    <a:pt x="7" y="60"/>
                    <a:pt x="8" y="59"/>
                  </a:cubicBezTo>
                  <a:cubicBezTo>
                    <a:pt x="7" y="59"/>
                    <a:pt x="7" y="59"/>
                    <a:pt x="6" y="59"/>
                  </a:cubicBezTo>
                  <a:cubicBezTo>
                    <a:pt x="2" y="59"/>
                    <a:pt x="0" y="64"/>
                    <a:pt x="5" y="64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9" y="64"/>
                    <a:pt x="11" y="63"/>
                    <a:pt x="12" y="61"/>
                  </a:cubicBezTo>
                  <a:cubicBezTo>
                    <a:pt x="13" y="42"/>
                    <a:pt x="10" y="23"/>
                    <a:pt x="9" y="4"/>
                  </a:cubicBezTo>
                  <a:cubicBezTo>
                    <a:pt x="9" y="0"/>
                    <a:pt x="2" y="1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141" y="1125"/>
              <a:ext cx="101" cy="103"/>
            </a:xfrm>
            <a:custGeom>
              <a:avLst/>
              <a:gdLst>
                <a:gd name="T0" fmla="*/ 9 w 42"/>
                <a:gd name="T1" fmla="*/ 41 h 43"/>
                <a:gd name="T2" fmla="*/ 40 w 42"/>
                <a:gd name="T3" fmla="*/ 2 h 43"/>
                <a:gd name="T4" fmla="*/ 33 w 42"/>
                <a:gd name="T5" fmla="*/ 2 h 43"/>
                <a:gd name="T6" fmla="*/ 27 w 42"/>
                <a:gd name="T7" fmla="*/ 9 h 43"/>
                <a:gd name="T8" fmla="*/ 34 w 42"/>
                <a:gd name="T9" fmla="*/ 8 h 43"/>
                <a:gd name="T10" fmla="*/ 40 w 42"/>
                <a:gd name="T11" fmla="*/ 2 h 43"/>
                <a:gd name="T12" fmla="*/ 33 w 42"/>
                <a:gd name="T13" fmla="*/ 2 h 43"/>
                <a:gd name="T14" fmla="*/ 3 w 42"/>
                <a:gd name="T15" fmla="*/ 40 h 43"/>
                <a:gd name="T16" fmla="*/ 9 w 42"/>
                <a:gd name="T1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3">
                  <a:moveTo>
                    <a:pt x="9" y="41"/>
                  </a:moveTo>
                  <a:cubicBezTo>
                    <a:pt x="23" y="31"/>
                    <a:pt x="28" y="14"/>
                    <a:pt x="40" y="2"/>
                  </a:cubicBezTo>
                  <a:cubicBezTo>
                    <a:pt x="42" y="0"/>
                    <a:pt x="35" y="1"/>
                    <a:pt x="33" y="2"/>
                  </a:cubicBezTo>
                  <a:cubicBezTo>
                    <a:pt x="31" y="4"/>
                    <a:pt x="29" y="7"/>
                    <a:pt x="27" y="9"/>
                  </a:cubicBezTo>
                  <a:cubicBezTo>
                    <a:pt x="25" y="10"/>
                    <a:pt x="32" y="10"/>
                    <a:pt x="34" y="8"/>
                  </a:cubicBezTo>
                  <a:cubicBezTo>
                    <a:pt x="36" y="6"/>
                    <a:pt x="38" y="4"/>
                    <a:pt x="40" y="2"/>
                  </a:cubicBezTo>
                  <a:cubicBezTo>
                    <a:pt x="38" y="2"/>
                    <a:pt x="36" y="2"/>
                    <a:pt x="33" y="2"/>
                  </a:cubicBezTo>
                  <a:cubicBezTo>
                    <a:pt x="22" y="14"/>
                    <a:pt x="17" y="31"/>
                    <a:pt x="3" y="40"/>
                  </a:cubicBezTo>
                  <a:cubicBezTo>
                    <a:pt x="0" y="43"/>
                    <a:pt x="8" y="42"/>
                    <a:pt x="9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084" y="1056"/>
              <a:ext cx="36" cy="141"/>
            </a:xfrm>
            <a:custGeom>
              <a:avLst/>
              <a:gdLst>
                <a:gd name="T0" fmla="*/ 13 w 15"/>
                <a:gd name="T1" fmla="*/ 55 h 59"/>
                <a:gd name="T2" fmla="*/ 13 w 15"/>
                <a:gd name="T3" fmla="*/ 24 h 59"/>
                <a:gd name="T4" fmla="*/ 10 w 15"/>
                <a:gd name="T5" fmla="*/ 2 h 59"/>
                <a:gd name="T6" fmla="*/ 3 w 15"/>
                <a:gd name="T7" fmla="*/ 5 h 59"/>
                <a:gd name="T8" fmla="*/ 6 w 15"/>
                <a:gd name="T9" fmla="*/ 30 h 59"/>
                <a:gd name="T10" fmla="*/ 5 w 15"/>
                <a:gd name="T11" fmla="*/ 56 h 59"/>
                <a:gd name="T12" fmla="*/ 13 w 15"/>
                <a:gd name="T13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9">
                  <a:moveTo>
                    <a:pt x="13" y="55"/>
                  </a:moveTo>
                  <a:cubicBezTo>
                    <a:pt x="13" y="45"/>
                    <a:pt x="14" y="35"/>
                    <a:pt x="13" y="24"/>
                  </a:cubicBezTo>
                  <a:cubicBezTo>
                    <a:pt x="13" y="19"/>
                    <a:pt x="15" y="6"/>
                    <a:pt x="10" y="2"/>
                  </a:cubicBezTo>
                  <a:cubicBezTo>
                    <a:pt x="7" y="0"/>
                    <a:pt x="0" y="3"/>
                    <a:pt x="3" y="5"/>
                  </a:cubicBezTo>
                  <a:cubicBezTo>
                    <a:pt x="7" y="9"/>
                    <a:pt x="6" y="25"/>
                    <a:pt x="6" y="30"/>
                  </a:cubicBezTo>
                  <a:cubicBezTo>
                    <a:pt x="6" y="38"/>
                    <a:pt x="5" y="47"/>
                    <a:pt x="5" y="56"/>
                  </a:cubicBezTo>
                  <a:cubicBezTo>
                    <a:pt x="5" y="59"/>
                    <a:pt x="13" y="58"/>
                    <a:pt x="13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077" y="895"/>
              <a:ext cx="279" cy="146"/>
            </a:xfrm>
            <a:custGeom>
              <a:avLst/>
              <a:gdLst>
                <a:gd name="T0" fmla="*/ 6 w 117"/>
                <a:gd name="T1" fmla="*/ 60 h 61"/>
                <a:gd name="T2" fmla="*/ 53 w 117"/>
                <a:gd name="T3" fmla="*/ 38 h 61"/>
                <a:gd name="T4" fmla="*/ 113 w 117"/>
                <a:gd name="T5" fmla="*/ 6 h 61"/>
                <a:gd name="T6" fmla="*/ 110 w 117"/>
                <a:gd name="T7" fmla="*/ 2 h 61"/>
                <a:gd name="T8" fmla="*/ 56 w 117"/>
                <a:gd name="T9" fmla="*/ 30 h 61"/>
                <a:gd name="T10" fmla="*/ 4 w 117"/>
                <a:gd name="T11" fmla="*/ 55 h 61"/>
                <a:gd name="T12" fmla="*/ 6 w 117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61">
                  <a:moveTo>
                    <a:pt x="6" y="60"/>
                  </a:moveTo>
                  <a:cubicBezTo>
                    <a:pt x="22" y="57"/>
                    <a:pt x="38" y="45"/>
                    <a:pt x="53" y="38"/>
                  </a:cubicBezTo>
                  <a:cubicBezTo>
                    <a:pt x="73" y="28"/>
                    <a:pt x="93" y="17"/>
                    <a:pt x="113" y="6"/>
                  </a:cubicBezTo>
                  <a:cubicBezTo>
                    <a:pt x="117" y="4"/>
                    <a:pt x="113" y="0"/>
                    <a:pt x="110" y="2"/>
                  </a:cubicBezTo>
                  <a:cubicBezTo>
                    <a:pt x="92" y="11"/>
                    <a:pt x="74" y="21"/>
                    <a:pt x="56" y="30"/>
                  </a:cubicBezTo>
                  <a:cubicBezTo>
                    <a:pt x="40" y="38"/>
                    <a:pt x="22" y="52"/>
                    <a:pt x="4" y="55"/>
                  </a:cubicBezTo>
                  <a:cubicBezTo>
                    <a:pt x="0" y="56"/>
                    <a:pt x="1" y="61"/>
                    <a:pt x="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pSp>
        <p:nvGrpSpPr>
          <p:cNvPr id="135" name="Group 87"/>
          <p:cNvGrpSpPr>
            <a:grpSpLocks noChangeAspect="1"/>
          </p:cNvGrpSpPr>
          <p:nvPr/>
        </p:nvGrpSpPr>
        <p:grpSpPr bwMode="auto">
          <a:xfrm>
            <a:off x="3019426" y="1706563"/>
            <a:ext cx="2951163" cy="2838451"/>
            <a:chOff x="1902" y="1075"/>
            <a:chExt cx="1859" cy="1788"/>
          </a:xfrm>
        </p:grpSpPr>
        <p:sp>
          <p:nvSpPr>
            <p:cNvPr id="137" name="Freeform 88"/>
            <p:cNvSpPr>
              <a:spLocks noEditPoints="1"/>
            </p:cNvSpPr>
            <p:nvPr/>
          </p:nvSpPr>
          <p:spPr bwMode="auto">
            <a:xfrm>
              <a:off x="2298" y="1356"/>
              <a:ext cx="1111" cy="1116"/>
            </a:xfrm>
            <a:custGeom>
              <a:avLst/>
              <a:gdLst>
                <a:gd name="T0" fmla="*/ 1196 w 1276"/>
                <a:gd name="T1" fmla="*/ 347 h 1282"/>
                <a:gd name="T2" fmla="*/ 1105 w 1276"/>
                <a:gd name="T3" fmla="*/ 189 h 1282"/>
                <a:gd name="T4" fmla="*/ 973 w 1276"/>
                <a:gd name="T5" fmla="*/ 76 h 1282"/>
                <a:gd name="T6" fmla="*/ 604 w 1276"/>
                <a:gd name="T7" fmla="*/ 3 h 1282"/>
                <a:gd name="T8" fmla="*/ 253 w 1276"/>
                <a:gd name="T9" fmla="*/ 87 h 1282"/>
                <a:gd name="T10" fmla="*/ 64 w 1276"/>
                <a:gd name="T11" fmla="*/ 333 h 1282"/>
                <a:gd name="T12" fmla="*/ 3 w 1276"/>
                <a:gd name="T13" fmla="*/ 659 h 1282"/>
                <a:gd name="T14" fmla="*/ 103 w 1276"/>
                <a:gd name="T15" fmla="*/ 967 h 1282"/>
                <a:gd name="T16" fmla="*/ 234 w 1276"/>
                <a:gd name="T17" fmla="*/ 1090 h 1282"/>
                <a:gd name="T18" fmla="*/ 399 w 1276"/>
                <a:gd name="T19" fmla="*/ 1197 h 1282"/>
                <a:gd name="T20" fmla="*/ 478 w 1276"/>
                <a:gd name="T21" fmla="*/ 1236 h 1282"/>
                <a:gd name="T22" fmla="*/ 483 w 1276"/>
                <a:gd name="T23" fmla="*/ 1239 h 1282"/>
                <a:gd name="T24" fmla="*/ 485 w 1276"/>
                <a:gd name="T25" fmla="*/ 1239 h 1282"/>
                <a:gd name="T26" fmla="*/ 487 w 1276"/>
                <a:gd name="T27" fmla="*/ 1235 h 1282"/>
                <a:gd name="T28" fmla="*/ 486 w 1276"/>
                <a:gd name="T29" fmla="*/ 1234 h 1282"/>
                <a:gd name="T30" fmla="*/ 211 w 1276"/>
                <a:gd name="T31" fmla="*/ 1038 h 1282"/>
                <a:gd name="T32" fmla="*/ 53 w 1276"/>
                <a:gd name="T33" fmla="*/ 759 h 1282"/>
                <a:gd name="T34" fmla="*/ 238 w 1276"/>
                <a:gd name="T35" fmla="*/ 154 h 1282"/>
                <a:gd name="T36" fmla="*/ 552 w 1276"/>
                <a:gd name="T37" fmla="*/ 20 h 1282"/>
                <a:gd name="T38" fmla="*/ 860 w 1276"/>
                <a:gd name="T39" fmla="*/ 57 h 1282"/>
                <a:gd name="T40" fmla="*/ 994 w 1276"/>
                <a:gd name="T41" fmla="*/ 140 h 1282"/>
                <a:gd name="T42" fmla="*/ 1107 w 1276"/>
                <a:gd name="T43" fmla="*/ 280 h 1282"/>
                <a:gd name="T44" fmla="*/ 1216 w 1276"/>
                <a:gd name="T45" fmla="*/ 605 h 1282"/>
                <a:gd name="T46" fmla="*/ 1130 w 1276"/>
                <a:gd name="T47" fmla="*/ 935 h 1282"/>
                <a:gd name="T48" fmla="*/ 875 w 1276"/>
                <a:gd name="T49" fmla="*/ 1193 h 1282"/>
                <a:gd name="T50" fmla="*/ 801 w 1276"/>
                <a:gd name="T51" fmla="*/ 1248 h 1282"/>
                <a:gd name="T52" fmla="*/ 806 w 1276"/>
                <a:gd name="T53" fmla="*/ 1256 h 1282"/>
                <a:gd name="T54" fmla="*/ 1075 w 1276"/>
                <a:gd name="T55" fmla="*/ 1024 h 1282"/>
                <a:gd name="T56" fmla="*/ 898 w 1276"/>
                <a:gd name="T57" fmla="*/ 1220 h 1282"/>
                <a:gd name="T58" fmla="*/ 830 w 1276"/>
                <a:gd name="T59" fmla="*/ 1272 h 1282"/>
                <a:gd name="T60" fmla="*/ 834 w 1276"/>
                <a:gd name="T61" fmla="*/ 1279 h 1282"/>
                <a:gd name="T62" fmla="*/ 1079 w 1276"/>
                <a:gd name="T63" fmla="*/ 1030 h 1282"/>
                <a:gd name="T64" fmla="*/ 1174 w 1276"/>
                <a:gd name="T65" fmla="*/ 880 h 1282"/>
                <a:gd name="T66" fmla="*/ 1249 w 1276"/>
                <a:gd name="T67" fmla="*/ 706 h 1282"/>
                <a:gd name="T68" fmla="*/ 1196 w 1276"/>
                <a:gd name="T69" fmla="*/ 347 h 1282"/>
                <a:gd name="T70" fmla="*/ 33 w 1276"/>
                <a:gd name="T71" fmla="*/ 677 h 1282"/>
                <a:gd name="T72" fmla="*/ 145 w 1276"/>
                <a:gd name="T73" fmla="*/ 978 h 1282"/>
                <a:gd name="T74" fmla="*/ 395 w 1276"/>
                <a:gd name="T75" fmla="*/ 1187 h 1282"/>
                <a:gd name="T76" fmla="*/ 172 w 1276"/>
                <a:gd name="T77" fmla="*/ 1032 h 1282"/>
                <a:gd name="T78" fmla="*/ 67 w 1276"/>
                <a:gd name="T79" fmla="*/ 898 h 1282"/>
                <a:gd name="T80" fmla="*/ 18 w 1276"/>
                <a:gd name="T81" fmla="*/ 744 h 1282"/>
                <a:gd name="T82" fmla="*/ 43 w 1276"/>
                <a:gd name="T83" fmla="*/ 416 h 1282"/>
                <a:gd name="T84" fmla="*/ 196 w 1276"/>
                <a:gd name="T85" fmla="*/ 143 h 1282"/>
                <a:gd name="T86" fmla="*/ 334 w 1276"/>
                <a:gd name="T87" fmla="*/ 53 h 1282"/>
                <a:gd name="T88" fmla="*/ 512 w 1276"/>
                <a:gd name="T89" fmla="*/ 16 h 1282"/>
                <a:gd name="T90" fmla="*/ 530 w 1276"/>
                <a:gd name="T91" fmla="*/ 14 h 1282"/>
                <a:gd name="T92" fmla="*/ 302 w 1276"/>
                <a:gd name="T93" fmla="*/ 95 h 1282"/>
                <a:gd name="T94" fmla="*/ 33 w 1276"/>
                <a:gd name="T95" fmla="*/ 677 h 1282"/>
                <a:gd name="T96" fmla="*/ 1194 w 1276"/>
                <a:gd name="T97" fmla="*/ 827 h 1282"/>
                <a:gd name="T98" fmla="*/ 1225 w 1276"/>
                <a:gd name="T99" fmla="*/ 688 h 1282"/>
                <a:gd name="T100" fmla="*/ 1154 w 1276"/>
                <a:gd name="T101" fmla="*/ 349 h 1282"/>
                <a:gd name="T102" fmla="*/ 936 w 1276"/>
                <a:gd name="T103" fmla="*/ 86 h 1282"/>
                <a:gd name="T104" fmla="*/ 749 w 1276"/>
                <a:gd name="T105" fmla="*/ 16 h 1282"/>
                <a:gd name="T106" fmla="*/ 889 w 1276"/>
                <a:gd name="T107" fmla="*/ 48 h 1282"/>
                <a:gd name="T108" fmla="*/ 1041 w 1276"/>
                <a:gd name="T109" fmla="*/ 133 h 1282"/>
                <a:gd name="T110" fmla="*/ 1150 w 1276"/>
                <a:gd name="T111" fmla="*/ 273 h 1282"/>
                <a:gd name="T112" fmla="*/ 1250 w 1276"/>
                <a:gd name="T113" fmla="*/ 624 h 1282"/>
                <a:gd name="T114" fmla="*/ 1194 w 1276"/>
                <a:gd name="T115" fmla="*/ 827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6" h="1282">
                  <a:moveTo>
                    <a:pt x="1196" y="347"/>
                  </a:moveTo>
                  <a:cubicBezTo>
                    <a:pt x="1171" y="292"/>
                    <a:pt x="1142" y="237"/>
                    <a:pt x="1105" y="189"/>
                  </a:cubicBezTo>
                  <a:cubicBezTo>
                    <a:pt x="1069" y="143"/>
                    <a:pt x="1024" y="105"/>
                    <a:pt x="973" y="76"/>
                  </a:cubicBezTo>
                  <a:cubicBezTo>
                    <a:pt x="860" y="14"/>
                    <a:pt x="730" y="0"/>
                    <a:pt x="604" y="3"/>
                  </a:cubicBezTo>
                  <a:cubicBezTo>
                    <a:pt x="483" y="6"/>
                    <a:pt x="356" y="18"/>
                    <a:pt x="253" y="87"/>
                  </a:cubicBezTo>
                  <a:cubicBezTo>
                    <a:pt x="165" y="146"/>
                    <a:pt x="104" y="237"/>
                    <a:pt x="64" y="333"/>
                  </a:cubicBezTo>
                  <a:cubicBezTo>
                    <a:pt x="22" y="436"/>
                    <a:pt x="0" y="548"/>
                    <a:pt x="3" y="659"/>
                  </a:cubicBezTo>
                  <a:cubicBezTo>
                    <a:pt x="6" y="768"/>
                    <a:pt x="36" y="879"/>
                    <a:pt x="103" y="967"/>
                  </a:cubicBezTo>
                  <a:cubicBezTo>
                    <a:pt x="139" y="1015"/>
                    <a:pt x="185" y="1054"/>
                    <a:pt x="234" y="1090"/>
                  </a:cubicBezTo>
                  <a:cubicBezTo>
                    <a:pt x="286" y="1130"/>
                    <a:pt x="342" y="1165"/>
                    <a:pt x="399" y="1197"/>
                  </a:cubicBezTo>
                  <a:cubicBezTo>
                    <a:pt x="425" y="1211"/>
                    <a:pt x="451" y="1224"/>
                    <a:pt x="478" y="1236"/>
                  </a:cubicBezTo>
                  <a:cubicBezTo>
                    <a:pt x="479" y="1237"/>
                    <a:pt x="481" y="1238"/>
                    <a:pt x="483" y="1239"/>
                  </a:cubicBezTo>
                  <a:cubicBezTo>
                    <a:pt x="484" y="1239"/>
                    <a:pt x="484" y="1239"/>
                    <a:pt x="485" y="1239"/>
                  </a:cubicBezTo>
                  <a:cubicBezTo>
                    <a:pt x="487" y="1240"/>
                    <a:pt x="489" y="1237"/>
                    <a:pt x="487" y="1235"/>
                  </a:cubicBezTo>
                  <a:cubicBezTo>
                    <a:pt x="487" y="1235"/>
                    <a:pt x="487" y="1234"/>
                    <a:pt x="486" y="1234"/>
                  </a:cubicBezTo>
                  <a:cubicBezTo>
                    <a:pt x="391" y="1173"/>
                    <a:pt x="292" y="1117"/>
                    <a:pt x="211" y="1038"/>
                  </a:cubicBezTo>
                  <a:cubicBezTo>
                    <a:pt x="132" y="961"/>
                    <a:pt x="76" y="867"/>
                    <a:pt x="53" y="759"/>
                  </a:cubicBezTo>
                  <a:cubicBezTo>
                    <a:pt x="6" y="546"/>
                    <a:pt x="76" y="301"/>
                    <a:pt x="238" y="154"/>
                  </a:cubicBezTo>
                  <a:cubicBezTo>
                    <a:pt x="324" y="76"/>
                    <a:pt x="438" y="34"/>
                    <a:pt x="552" y="20"/>
                  </a:cubicBezTo>
                  <a:cubicBezTo>
                    <a:pt x="656" y="7"/>
                    <a:pt x="763" y="18"/>
                    <a:pt x="860" y="57"/>
                  </a:cubicBezTo>
                  <a:cubicBezTo>
                    <a:pt x="909" y="77"/>
                    <a:pt x="955" y="105"/>
                    <a:pt x="994" y="140"/>
                  </a:cubicBezTo>
                  <a:cubicBezTo>
                    <a:pt x="1039" y="180"/>
                    <a:pt x="1076" y="229"/>
                    <a:pt x="1107" y="280"/>
                  </a:cubicBezTo>
                  <a:cubicBezTo>
                    <a:pt x="1166" y="378"/>
                    <a:pt x="1207" y="490"/>
                    <a:pt x="1216" y="605"/>
                  </a:cubicBezTo>
                  <a:cubicBezTo>
                    <a:pt x="1224" y="723"/>
                    <a:pt x="1194" y="836"/>
                    <a:pt x="1130" y="935"/>
                  </a:cubicBezTo>
                  <a:cubicBezTo>
                    <a:pt x="1064" y="1038"/>
                    <a:pt x="971" y="1119"/>
                    <a:pt x="875" y="1193"/>
                  </a:cubicBezTo>
                  <a:cubicBezTo>
                    <a:pt x="850" y="1212"/>
                    <a:pt x="826" y="1230"/>
                    <a:pt x="801" y="1248"/>
                  </a:cubicBezTo>
                  <a:cubicBezTo>
                    <a:pt x="797" y="1252"/>
                    <a:pt x="801" y="1259"/>
                    <a:pt x="806" y="1256"/>
                  </a:cubicBezTo>
                  <a:cubicBezTo>
                    <a:pt x="901" y="1185"/>
                    <a:pt x="997" y="1113"/>
                    <a:pt x="1075" y="1024"/>
                  </a:cubicBezTo>
                  <a:cubicBezTo>
                    <a:pt x="1023" y="1096"/>
                    <a:pt x="965" y="1163"/>
                    <a:pt x="898" y="1220"/>
                  </a:cubicBezTo>
                  <a:cubicBezTo>
                    <a:pt x="876" y="1239"/>
                    <a:pt x="853" y="1256"/>
                    <a:pt x="830" y="1272"/>
                  </a:cubicBezTo>
                  <a:cubicBezTo>
                    <a:pt x="826" y="1275"/>
                    <a:pt x="830" y="1282"/>
                    <a:pt x="834" y="1279"/>
                  </a:cubicBezTo>
                  <a:cubicBezTo>
                    <a:pt x="931" y="1212"/>
                    <a:pt x="1011" y="1126"/>
                    <a:pt x="1079" y="1030"/>
                  </a:cubicBezTo>
                  <a:cubicBezTo>
                    <a:pt x="1114" y="982"/>
                    <a:pt x="1145" y="932"/>
                    <a:pt x="1174" y="880"/>
                  </a:cubicBezTo>
                  <a:cubicBezTo>
                    <a:pt x="1205" y="825"/>
                    <a:pt x="1234" y="768"/>
                    <a:pt x="1249" y="706"/>
                  </a:cubicBezTo>
                  <a:cubicBezTo>
                    <a:pt x="1276" y="585"/>
                    <a:pt x="1246" y="458"/>
                    <a:pt x="1196" y="347"/>
                  </a:cubicBezTo>
                  <a:close/>
                  <a:moveTo>
                    <a:pt x="33" y="677"/>
                  </a:moveTo>
                  <a:cubicBezTo>
                    <a:pt x="41" y="785"/>
                    <a:pt x="78" y="891"/>
                    <a:pt x="145" y="978"/>
                  </a:cubicBezTo>
                  <a:cubicBezTo>
                    <a:pt x="212" y="1065"/>
                    <a:pt x="302" y="1129"/>
                    <a:pt x="395" y="1187"/>
                  </a:cubicBezTo>
                  <a:cubicBezTo>
                    <a:pt x="316" y="1143"/>
                    <a:pt x="239" y="1093"/>
                    <a:pt x="172" y="1032"/>
                  </a:cubicBezTo>
                  <a:cubicBezTo>
                    <a:pt x="130" y="993"/>
                    <a:pt x="94" y="949"/>
                    <a:pt x="67" y="898"/>
                  </a:cubicBezTo>
                  <a:cubicBezTo>
                    <a:pt x="43" y="850"/>
                    <a:pt x="27" y="798"/>
                    <a:pt x="18" y="744"/>
                  </a:cubicBezTo>
                  <a:cubicBezTo>
                    <a:pt x="1" y="635"/>
                    <a:pt x="12" y="522"/>
                    <a:pt x="43" y="416"/>
                  </a:cubicBezTo>
                  <a:cubicBezTo>
                    <a:pt x="72" y="315"/>
                    <a:pt x="121" y="217"/>
                    <a:pt x="196" y="143"/>
                  </a:cubicBezTo>
                  <a:cubicBezTo>
                    <a:pt x="236" y="105"/>
                    <a:pt x="283" y="74"/>
                    <a:pt x="334" y="53"/>
                  </a:cubicBezTo>
                  <a:cubicBezTo>
                    <a:pt x="391" y="31"/>
                    <a:pt x="451" y="21"/>
                    <a:pt x="512" y="16"/>
                  </a:cubicBezTo>
                  <a:cubicBezTo>
                    <a:pt x="518" y="15"/>
                    <a:pt x="524" y="15"/>
                    <a:pt x="530" y="14"/>
                  </a:cubicBezTo>
                  <a:cubicBezTo>
                    <a:pt x="449" y="26"/>
                    <a:pt x="370" y="53"/>
                    <a:pt x="302" y="95"/>
                  </a:cubicBezTo>
                  <a:cubicBezTo>
                    <a:pt x="111" y="214"/>
                    <a:pt x="16" y="459"/>
                    <a:pt x="33" y="677"/>
                  </a:cubicBezTo>
                  <a:close/>
                  <a:moveTo>
                    <a:pt x="1194" y="827"/>
                  </a:moveTo>
                  <a:cubicBezTo>
                    <a:pt x="1211" y="782"/>
                    <a:pt x="1221" y="736"/>
                    <a:pt x="1225" y="688"/>
                  </a:cubicBezTo>
                  <a:cubicBezTo>
                    <a:pt x="1233" y="571"/>
                    <a:pt x="1204" y="454"/>
                    <a:pt x="1154" y="349"/>
                  </a:cubicBezTo>
                  <a:cubicBezTo>
                    <a:pt x="1105" y="245"/>
                    <a:pt x="1035" y="147"/>
                    <a:pt x="936" y="86"/>
                  </a:cubicBezTo>
                  <a:cubicBezTo>
                    <a:pt x="879" y="51"/>
                    <a:pt x="815" y="28"/>
                    <a:pt x="749" y="16"/>
                  </a:cubicBezTo>
                  <a:cubicBezTo>
                    <a:pt x="797" y="22"/>
                    <a:pt x="844" y="32"/>
                    <a:pt x="889" y="48"/>
                  </a:cubicBezTo>
                  <a:cubicBezTo>
                    <a:pt x="944" y="67"/>
                    <a:pt x="997" y="95"/>
                    <a:pt x="1041" y="133"/>
                  </a:cubicBezTo>
                  <a:cubicBezTo>
                    <a:pt x="1086" y="172"/>
                    <a:pt x="1121" y="221"/>
                    <a:pt x="1150" y="273"/>
                  </a:cubicBezTo>
                  <a:cubicBezTo>
                    <a:pt x="1209" y="379"/>
                    <a:pt x="1254" y="501"/>
                    <a:pt x="1250" y="624"/>
                  </a:cubicBezTo>
                  <a:cubicBezTo>
                    <a:pt x="1248" y="696"/>
                    <a:pt x="1226" y="763"/>
                    <a:pt x="1194" y="827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9"/>
            <p:cNvSpPr/>
            <p:nvPr/>
          </p:nvSpPr>
          <p:spPr bwMode="auto">
            <a:xfrm>
              <a:off x="2693" y="2444"/>
              <a:ext cx="332" cy="268"/>
            </a:xfrm>
            <a:custGeom>
              <a:avLst/>
              <a:gdLst>
                <a:gd name="T0" fmla="*/ 84 w 382"/>
                <a:gd name="T1" fmla="*/ 5 h 308"/>
                <a:gd name="T2" fmla="*/ 5 w 382"/>
                <a:gd name="T3" fmla="*/ 23 h 308"/>
                <a:gd name="T4" fmla="*/ 265 w 382"/>
                <a:gd name="T5" fmla="*/ 20 h 308"/>
                <a:gd name="T6" fmla="*/ 357 w 382"/>
                <a:gd name="T7" fmla="*/ 46 h 308"/>
                <a:gd name="T8" fmla="*/ 328 w 382"/>
                <a:gd name="T9" fmla="*/ 51 h 308"/>
                <a:gd name="T10" fmla="*/ 199 w 382"/>
                <a:gd name="T11" fmla="*/ 25 h 308"/>
                <a:gd name="T12" fmla="*/ 52 w 382"/>
                <a:gd name="T13" fmla="*/ 27 h 308"/>
                <a:gd name="T14" fmla="*/ 40 w 382"/>
                <a:gd name="T15" fmla="*/ 90 h 308"/>
                <a:gd name="T16" fmla="*/ 203 w 382"/>
                <a:gd name="T17" fmla="*/ 78 h 308"/>
                <a:gd name="T18" fmla="*/ 324 w 382"/>
                <a:gd name="T19" fmla="*/ 80 h 308"/>
                <a:gd name="T20" fmla="*/ 346 w 382"/>
                <a:gd name="T21" fmla="*/ 96 h 308"/>
                <a:gd name="T22" fmla="*/ 167 w 382"/>
                <a:gd name="T23" fmla="*/ 90 h 308"/>
                <a:gd name="T24" fmla="*/ 50 w 382"/>
                <a:gd name="T25" fmla="*/ 105 h 308"/>
                <a:gd name="T26" fmla="*/ 38 w 382"/>
                <a:gd name="T27" fmla="*/ 154 h 308"/>
                <a:gd name="T28" fmla="*/ 114 w 382"/>
                <a:gd name="T29" fmla="*/ 153 h 308"/>
                <a:gd name="T30" fmla="*/ 331 w 382"/>
                <a:gd name="T31" fmla="*/ 143 h 308"/>
                <a:gd name="T32" fmla="*/ 329 w 382"/>
                <a:gd name="T33" fmla="*/ 175 h 308"/>
                <a:gd name="T34" fmla="*/ 74 w 382"/>
                <a:gd name="T35" fmla="*/ 164 h 308"/>
                <a:gd name="T36" fmla="*/ 41 w 382"/>
                <a:gd name="T37" fmla="*/ 217 h 308"/>
                <a:gd name="T38" fmla="*/ 198 w 382"/>
                <a:gd name="T39" fmla="*/ 206 h 308"/>
                <a:gd name="T40" fmla="*/ 326 w 382"/>
                <a:gd name="T41" fmla="*/ 211 h 308"/>
                <a:gd name="T42" fmla="*/ 296 w 382"/>
                <a:gd name="T43" fmla="*/ 254 h 308"/>
                <a:gd name="T44" fmla="*/ 175 w 382"/>
                <a:gd name="T45" fmla="*/ 230 h 308"/>
                <a:gd name="T46" fmla="*/ 35 w 382"/>
                <a:gd name="T47" fmla="*/ 253 h 308"/>
                <a:gd name="T48" fmla="*/ 94 w 382"/>
                <a:gd name="T49" fmla="*/ 308 h 308"/>
                <a:gd name="T50" fmla="*/ 326 w 382"/>
                <a:gd name="T51" fmla="*/ 291 h 308"/>
                <a:gd name="T52" fmla="*/ 196 w 382"/>
                <a:gd name="T53" fmla="*/ 284 h 308"/>
                <a:gd name="T54" fmla="*/ 35 w 382"/>
                <a:gd name="T55" fmla="*/ 273 h 308"/>
                <a:gd name="T56" fmla="*/ 192 w 382"/>
                <a:gd name="T57" fmla="*/ 241 h 308"/>
                <a:gd name="T58" fmla="*/ 339 w 382"/>
                <a:gd name="T59" fmla="*/ 257 h 308"/>
                <a:gd name="T60" fmla="*/ 299 w 382"/>
                <a:gd name="T61" fmla="*/ 199 h 308"/>
                <a:gd name="T62" fmla="*/ 48 w 382"/>
                <a:gd name="T63" fmla="*/ 210 h 308"/>
                <a:gd name="T64" fmla="*/ 30 w 382"/>
                <a:gd name="T65" fmla="*/ 196 h 308"/>
                <a:gd name="T66" fmla="*/ 48 w 382"/>
                <a:gd name="T67" fmla="*/ 178 h 308"/>
                <a:gd name="T68" fmla="*/ 263 w 382"/>
                <a:gd name="T69" fmla="*/ 179 h 308"/>
                <a:gd name="T70" fmla="*/ 355 w 382"/>
                <a:gd name="T71" fmla="*/ 150 h 308"/>
                <a:gd name="T72" fmla="*/ 210 w 382"/>
                <a:gd name="T73" fmla="*/ 134 h 308"/>
                <a:gd name="T74" fmla="*/ 83 w 382"/>
                <a:gd name="T75" fmla="*/ 148 h 308"/>
                <a:gd name="T76" fmla="*/ 59 w 382"/>
                <a:gd name="T77" fmla="*/ 110 h 308"/>
                <a:gd name="T78" fmla="*/ 188 w 382"/>
                <a:gd name="T79" fmla="*/ 100 h 308"/>
                <a:gd name="T80" fmla="*/ 345 w 382"/>
                <a:gd name="T81" fmla="*/ 83 h 308"/>
                <a:gd name="T82" fmla="*/ 118 w 382"/>
                <a:gd name="T83" fmla="*/ 76 h 308"/>
                <a:gd name="T84" fmla="*/ 18 w 382"/>
                <a:gd name="T85" fmla="*/ 60 h 308"/>
                <a:gd name="T86" fmla="*/ 66 w 382"/>
                <a:gd name="T87" fmla="*/ 31 h 308"/>
                <a:gd name="T88" fmla="*/ 234 w 382"/>
                <a:gd name="T89" fmla="*/ 39 h 308"/>
                <a:gd name="T90" fmla="*/ 369 w 382"/>
                <a:gd name="T91" fmla="*/ 5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" h="308">
                  <a:moveTo>
                    <a:pt x="256" y="11"/>
                  </a:moveTo>
                  <a:cubicBezTo>
                    <a:pt x="199" y="4"/>
                    <a:pt x="141" y="0"/>
                    <a:pt x="84" y="5"/>
                  </a:cubicBezTo>
                  <a:cubicBezTo>
                    <a:pt x="57" y="7"/>
                    <a:pt x="30" y="11"/>
                    <a:pt x="4" y="18"/>
                  </a:cubicBezTo>
                  <a:cubicBezTo>
                    <a:pt x="0" y="19"/>
                    <a:pt x="2" y="24"/>
                    <a:pt x="5" y="23"/>
                  </a:cubicBezTo>
                  <a:cubicBezTo>
                    <a:pt x="63" y="12"/>
                    <a:pt x="121" y="9"/>
                    <a:pt x="180" y="12"/>
                  </a:cubicBezTo>
                  <a:cubicBezTo>
                    <a:pt x="208" y="14"/>
                    <a:pt x="237" y="16"/>
                    <a:pt x="265" y="20"/>
                  </a:cubicBezTo>
                  <a:cubicBezTo>
                    <a:pt x="293" y="23"/>
                    <a:pt x="325" y="24"/>
                    <a:pt x="351" y="37"/>
                  </a:cubicBezTo>
                  <a:cubicBezTo>
                    <a:pt x="357" y="39"/>
                    <a:pt x="358" y="39"/>
                    <a:pt x="357" y="46"/>
                  </a:cubicBezTo>
                  <a:cubicBezTo>
                    <a:pt x="356" y="53"/>
                    <a:pt x="356" y="52"/>
                    <a:pt x="349" y="52"/>
                  </a:cubicBezTo>
                  <a:cubicBezTo>
                    <a:pt x="342" y="53"/>
                    <a:pt x="335" y="52"/>
                    <a:pt x="328" y="51"/>
                  </a:cubicBezTo>
                  <a:cubicBezTo>
                    <a:pt x="313" y="50"/>
                    <a:pt x="298" y="46"/>
                    <a:pt x="283" y="42"/>
                  </a:cubicBezTo>
                  <a:cubicBezTo>
                    <a:pt x="255" y="36"/>
                    <a:pt x="227" y="29"/>
                    <a:pt x="199" y="25"/>
                  </a:cubicBezTo>
                  <a:cubicBezTo>
                    <a:pt x="172" y="21"/>
                    <a:pt x="144" y="19"/>
                    <a:pt x="117" y="19"/>
                  </a:cubicBezTo>
                  <a:cubicBezTo>
                    <a:pt x="95" y="19"/>
                    <a:pt x="72" y="20"/>
                    <a:pt x="52" y="27"/>
                  </a:cubicBezTo>
                  <a:cubicBezTo>
                    <a:pt x="37" y="32"/>
                    <a:pt x="14" y="43"/>
                    <a:pt x="9" y="60"/>
                  </a:cubicBezTo>
                  <a:cubicBezTo>
                    <a:pt x="4" y="79"/>
                    <a:pt x="26" y="87"/>
                    <a:pt x="40" y="90"/>
                  </a:cubicBezTo>
                  <a:cubicBezTo>
                    <a:pt x="65" y="93"/>
                    <a:pt x="91" y="87"/>
                    <a:pt x="116" y="84"/>
                  </a:cubicBezTo>
                  <a:cubicBezTo>
                    <a:pt x="145" y="81"/>
                    <a:pt x="174" y="79"/>
                    <a:pt x="203" y="78"/>
                  </a:cubicBezTo>
                  <a:cubicBezTo>
                    <a:pt x="232" y="76"/>
                    <a:pt x="261" y="76"/>
                    <a:pt x="290" y="76"/>
                  </a:cubicBezTo>
                  <a:cubicBezTo>
                    <a:pt x="302" y="77"/>
                    <a:pt x="313" y="77"/>
                    <a:pt x="324" y="80"/>
                  </a:cubicBezTo>
                  <a:cubicBezTo>
                    <a:pt x="330" y="82"/>
                    <a:pt x="335" y="85"/>
                    <a:pt x="340" y="89"/>
                  </a:cubicBezTo>
                  <a:cubicBezTo>
                    <a:pt x="341" y="90"/>
                    <a:pt x="345" y="93"/>
                    <a:pt x="346" y="96"/>
                  </a:cubicBezTo>
                  <a:cubicBezTo>
                    <a:pt x="349" y="106"/>
                    <a:pt x="338" y="107"/>
                    <a:pt x="332" y="108"/>
                  </a:cubicBezTo>
                  <a:cubicBezTo>
                    <a:pt x="277" y="119"/>
                    <a:pt x="222" y="94"/>
                    <a:pt x="167" y="90"/>
                  </a:cubicBezTo>
                  <a:cubicBezTo>
                    <a:pt x="141" y="88"/>
                    <a:pt x="115" y="89"/>
                    <a:pt x="89" y="94"/>
                  </a:cubicBezTo>
                  <a:cubicBezTo>
                    <a:pt x="76" y="97"/>
                    <a:pt x="63" y="100"/>
                    <a:pt x="50" y="105"/>
                  </a:cubicBezTo>
                  <a:cubicBezTo>
                    <a:pt x="42" y="108"/>
                    <a:pt x="31" y="111"/>
                    <a:pt x="25" y="118"/>
                  </a:cubicBezTo>
                  <a:cubicBezTo>
                    <a:pt x="14" y="131"/>
                    <a:pt x="25" y="148"/>
                    <a:pt x="38" y="154"/>
                  </a:cubicBezTo>
                  <a:cubicBezTo>
                    <a:pt x="48" y="158"/>
                    <a:pt x="60" y="157"/>
                    <a:pt x="71" y="157"/>
                  </a:cubicBezTo>
                  <a:cubicBezTo>
                    <a:pt x="85" y="156"/>
                    <a:pt x="100" y="155"/>
                    <a:pt x="114" y="153"/>
                  </a:cubicBezTo>
                  <a:cubicBezTo>
                    <a:pt x="171" y="147"/>
                    <a:pt x="229" y="137"/>
                    <a:pt x="287" y="139"/>
                  </a:cubicBezTo>
                  <a:cubicBezTo>
                    <a:pt x="301" y="139"/>
                    <a:pt x="317" y="140"/>
                    <a:pt x="331" y="143"/>
                  </a:cubicBezTo>
                  <a:cubicBezTo>
                    <a:pt x="339" y="145"/>
                    <a:pt x="347" y="149"/>
                    <a:pt x="350" y="157"/>
                  </a:cubicBezTo>
                  <a:cubicBezTo>
                    <a:pt x="354" y="171"/>
                    <a:pt x="338" y="175"/>
                    <a:pt x="329" y="175"/>
                  </a:cubicBezTo>
                  <a:cubicBezTo>
                    <a:pt x="301" y="178"/>
                    <a:pt x="272" y="172"/>
                    <a:pt x="244" y="168"/>
                  </a:cubicBezTo>
                  <a:cubicBezTo>
                    <a:pt x="189" y="162"/>
                    <a:pt x="130" y="157"/>
                    <a:pt x="74" y="164"/>
                  </a:cubicBezTo>
                  <a:cubicBezTo>
                    <a:pt x="57" y="166"/>
                    <a:pt x="31" y="171"/>
                    <a:pt x="21" y="186"/>
                  </a:cubicBezTo>
                  <a:cubicBezTo>
                    <a:pt x="10" y="202"/>
                    <a:pt x="28" y="213"/>
                    <a:pt x="41" y="217"/>
                  </a:cubicBezTo>
                  <a:cubicBezTo>
                    <a:pt x="64" y="223"/>
                    <a:pt x="88" y="221"/>
                    <a:pt x="112" y="218"/>
                  </a:cubicBezTo>
                  <a:cubicBezTo>
                    <a:pt x="140" y="213"/>
                    <a:pt x="169" y="208"/>
                    <a:pt x="198" y="206"/>
                  </a:cubicBezTo>
                  <a:cubicBezTo>
                    <a:pt x="227" y="204"/>
                    <a:pt x="256" y="204"/>
                    <a:pt x="284" y="206"/>
                  </a:cubicBezTo>
                  <a:cubicBezTo>
                    <a:pt x="298" y="207"/>
                    <a:pt x="313" y="207"/>
                    <a:pt x="326" y="211"/>
                  </a:cubicBezTo>
                  <a:cubicBezTo>
                    <a:pt x="341" y="216"/>
                    <a:pt x="360" y="237"/>
                    <a:pt x="338" y="249"/>
                  </a:cubicBezTo>
                  <a:cubicBezTo>
                    <a:pt x="326" y="255"/>
                    <a:pt x="310" y="255"/>
                    <a:pt x="296" y="254"/>
                  </a:cubicBezTo>
                  <a:cubicBezTo>
                    <a:pt x="281" y="254"/>
                    <a:pt x="267" y="251"/>
                    <a:pt x="252" y="248"/>
                  </a:cubicBezTo>
                  <a:cubicBezTo>
                    <a:pt x="227" y="241"/>
                    <a:pt x="201" y="233"/>
                    <a:pt x="175" y="230"/>
                  </a:cubicBezTo>
                  <a:cubicBezTo>
                    <a:pt x="148" y="227"/>
                    <a:pt x="121" y="228"/>
                    <a:pt x="95" y="232"/>
                  </a:cubicBezTo>
                  <a:cubicBezTo>
                    <a:pt x="75" y="235"/>
                    <a:pt x="50" y="238"/>
                    <a:pt x="35" y="253"/>
                  </a:cubicBezTo>
                  <a:cubicBezTo>
                    <a:pt x="24" y="264"/>
                    <a:pt x="23" y="280"/>
                    <a:pt x="34" y="291"/>
                  </a:cubicBezTo>
                  <a:cubicBezTo>
                    <a:pt x="49" y="306"/>
                    <a:pt x="74" y="308"/>
                    <a:pt x="94" y="308"/>
                  </a:cubicBezTo>
                  <a:cubicBezTo>
                    <a:pt x="147" y="307"/>
                    <a:pt x="199" y="289"/>
                    <a:pt x="251" y="281"/>
                  </a:cubicBezTo>
                  <a:cubicBezTo>
                    <a:pt x="277" y="276"/>
                    <a:pt x="303" y="276"/>
                    <a:pt x="326" y="291"/>
                  </a:cubicBezTo>
                  <a:cubicBezTo>
                    <a:pt x="331" y="293"/>
                    <a:pt x="335" y="286"/>
                    <a:pt x="330" y="284"/>
                  </a:cubicBezTo>
                  <a:cubicBezTo>
                    <a:pt x="290" y="257"/>
                    <a:pt x="239" y="275"/>
                    <a:pt x="196" y="284"/>
                  </a:cubicBezTo>
                  <a:cubicBezTo>
                    <a:pt x="167" y="290"/>
                    <a:pt x="138" y="296"/>
                    <a:pt x="109" y="299"/>
                  </a:cubicBezTo>
                  <a:cubicBezTo>
                    <a:pt x="90" y="301"/>
                    <a:pt x="35" y="303"/>
                    <a:pt x="35" y="273"/>
                  </a:cubicBezTo>
                  <a:cubicBezTo>
                    <a:pt x="34" y="247"/>
                    <a:pt x="83" y="242"/>
                    <a:pt x="101" y="239"/>
                  </a:cubicBezTo>
                  <a:cubicBezTo>
                    <a:pt x="131" y="235"/>
                    <a:pt x="162" y="236"/>
                    <a:pt x="192" y="241"/>
                  </a:cubicBezTo>
                  <a:cubicBezTo>
                    <a:pt x="219" y="246"/>
                    <a:pt x="245" y="256"/>
                    <a:pt x="273" y="260"/>
                  </a:cubicBezTo>
                  <a:cubicBezTo>
                    <a:pt x="293" y="263"/>
                    <a:pt x="319" y="265"/>
                    <a:pt x="339" y="257"/>
                  </a:cubicBezTo>
                  <a:cubicBezTo>
                    <a:pt x="355" y="250"/>
                    <a:pt x="360" y="234"/>
                    <a:pt x="351" y="219"/>
                  </a:cubicBezTo>
                  <a:cubicBezTo>
                    <a:pt x="340" y="202"/>
                    <a:pt x="317" y="201"/>
                    <a:pt x="299" y="199"/>
                  </a:cubicBezTo>
                  <a:cubicBezTo>
                    <a:pt x="243" y="193"/>
                    <a:pt x="186" y="196"/>
                    <a:pt x="131" y="206"/>
                  </a:cubicBezTo>
                  <a:cubicBezTo>
                    <a:pt x="104" y="211"/>
                    <a:pt x="75" y="217"/>
                    <a:pt x="48" y="210"/>
                  </a:cubicBezTo>
                  <a:cubicBezTo>
                    <a:pt x="45" y="209"/>
                    <a:pt x="42" y="209"/>
                    <a:pt x="40" y="208"/>
                  </a:cubicBezTo>
                  <a:cubicBezTo>
                    <a:pt x="31" y="204"/>
                    <a:pt x="31" y="205"/>
                    <a:pt x="30" y="196"/>
                  </a:cubicBezTo>
                  <a:cubicBezTo>
                    <a:pt x="30" y="187"/>
                    <a:pt x="30" y="187"/>
                    <a:pt x="38" y="183"/>
                  </a:cubicBezTo>
                  <a:cubicBezTo>
                    <a:pt x="41" y="181"/>
                    <a:pt x="44" y="180"/>
                    <a:pt x="48" y="178"/>
                  </a:cubicBezTo>
                  <a:cubicBezTo>
                    <a:pt x="60" y="174"/>
                    <a:pt x="73" y="172"/>
                    <a:pt x="86" y="171"/>
                  </a:cubicBezTo>
                  <a:cubicBezTo>
                    <a:pt x="145" y="167"/>
                    <a:pt x="205" y="171"/>
                    <a:pt x="263" y="179"/>
                  </a:cubicBezTo>
                  <a:cubicBezTo>
                    <a:pt x="288" y="182"/>
                    <a:pt x="315" y="187"/>
                    <a:pt x="340" y="182"/>
                  </a:cubicBezTo>
                  <a:cubicBezTo>
                    <a:pt x="355" y="178"/>
                    <a:pt x="363" y="165"/>
                    <a:pt x="355" y="150"/>
                  </a:cubicBezTo>
                  <a:cubicBezTo>
                    <a:pt x="345" y="132"/>
                    <a:pt x="317" y="133"/>
                    <a:pt x="299" y="132"/>
                  </a:cubicBezTo>
                  <a:cubicBezTo>
                    <a:pt x="269" y="130"/>
                    <a:pt x="240" y="132"/>
                    <a:pt x="210" y="134"/>
                  </a:cubicBezTo>
                  <a:cubicBezTo>
                    <a:pt x="181" y="137"/>
                    <a:pt x="152" y="141"/>
                    <a:pt x="124" y="144"/>
                  </a:cubicBezTo>
                  <a:cubicBezTo>
                    <a:pt x="110" y="146"/>
                    <a:pt x="96" y="147"/>
                    <a:pt x="83" y="148"/>
                  </a:cubicBezTo>
                  <a:cubicBezTo>
                    <a:pt x="68" y="149"/>
                    <a:pt x="45" y="153"/>
                    <a:pt x="34" y="142"/>
                  </a:cubicBezTo>
                  <a:cubicBezTo>
                    <a:pt x="16" y="124"/>
                    <a:pt x="46" y="114"/>
                    <a:pt x="59" y="110"/>
                  </a:cubicBezTo>
                  <a:cubicBezTo>
                    <a:pt x="72" y="106"/>
                    <a:pt x="86" y="103"/>
                    <a:pt x="100" y="100"/>
                  </a:cubicBezTo>
                  <a:cubicBezTo>
                    <a:pt x="129" y="96"/>
                    <a:pt x="159" y="96"/>
                    <a:pt x="188" y="100"/>
                  </a:cubicBezTo>
                  <a:cubicBezTo>
                    <a:pt x="237" y="108"/>
                    <a:pt x="293" y="130"/>
                    <a:pt x="343" y="113"/>
                  </a:cubicBezTo>
                  <a:cubicBezTo>
                    <a:pt x="359" y="108"/>
                    <a:pt x="357" y="93"/>
                    <a:pt x="345" y="83"/>
                  </a:cubicBezTo>
                  <a:cubicBezTo>
                    <a:pt x="332" y="71"/>
                    <a:pt x="312" y="69"/>
                    <a:pt x="294" y="68"/>
                  </a:cubicBezTo>
                  <a:cubicBezTo>
                    <a:pt x="235" y="67"/>
                    <a:pt x="176" y="70"/>
                    <a:pt x="118" y="76"/>
                  </a:cubicBezTo>
                  <a:cubicBezTo>
                    <a:pt x="92" y="79"/>
                    <a:pt x="62" y="87"/>
                    <a:pt x="37" y="81"/>
                  </a:cubicBezTo>
                  <a:cubicBezTo>
                    <a:pt x="28" y="79"/>
                    <a:pt x="12" y="74"/>
                    <a:pt x="18" y="60"/>
                  </a:cubicBezTo>
                  <a:cubicBezTo>
                    <a:pt x="20" y="54"/>
                    <a:pt x="27" y="49"/>
                    <a:pt x="32" y="46"/>
                  </a:cubicBezTo>
                  <a:cubicBezTo>
                    <a:pt x="42" y="38"/>
                    <a:pt x="54" y="34"/>
                    <a:pt x="66" y="31"/>
                  </a:cubicBezTo>
                  <a:cubicBezTo>
                    <a:pt x="91" y="26"/>
                    <a:pt x="118" y="26"/>
                    <a:pt x="143" y="28"/>
                  </a:cubicBezTo>
                  <a:cubicBezTo>
                    <a:pt x="174" y="29"/>
                    <a:pt x="204" y="33"/>
                    <a:pt x="234" y="39"/>
                  </a:cubicBezTo>
                  <a:cubicBezTo>
                    <a:pt x="262" y="45"/>
                    <a:pt x="290" y="53"/>
                    <a:pt x="318" y="57"/>
                  </a:cubicBezTo>
                  <a:cubicBezTo>
                    <a:pt x="330" y="59"/>
                    <a:pt x="363" y="66"/>
                    <a:pt x="369" y="50"/>
                  </a:cubicBezTo>
                  <a:cubicBezTo>
                    <a:pt x="382" y="20"/>
                    <a:pt x="271" y="12"/>
                    <a:pt x="256" y="1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0"/>
            <p:cNvSpPr/>
            <p:nvPr/>
          </p:nvSpPr>
          <p:spPr bwMode="auto">
            <a:xfrm>
              <a:off x="2739" y="2693"/>
              <a:ext cx="226" cy="170"/>
            </a:xfrm>
            <a:custGeom>
              <a:avLst/>
              <a:gdLst>
                <a:gd name="T0" fmla="*/ 250 w 260"/>
                <a:gd name="T1" fmla="*/ 4 h 196"/>
                <a:gd name="T2" fmla="*/ 242 w 260"/>
                <a:gd name="T3" fmla="*/ 6 h 196"/>
                <a:gd name="T4" fmla="*/ 247 w 260"/>
                <a:gd name="T5" fmla="*/ 37 h 196"/>
                <a:gd name="T6" fmla="*/ 249 w 260"/>
                <a:gd name="T7" fmla="*/ 64 h 196"/>
                <a:gd name="T8" fmla="*/ 237 w 260"/>
                <a:gd name="T9" fmla="*/ 125 h 196"/>
                <a:gd name="T10" fmla="*/ 144 w 260"/>
                <a:gd name="T11" fmla="*/ 173 h 196"/>
                <a:gd name="T12" fmla="*/ 49 w 260"/>
                <a:gd name="T13" fmla="*/ 132 h 196"/>
                <a:gd name="T14" fmla="*/ 29 w 260"/>
                <a:gd name="T15" fmla="*/ 35 h 196"/>
                <a:gd name="T16" fmla="*/ 24 w 260"/>
                <a:gd name="T17" fmla="*/ 33 h 196"/>
                <a:gd name="T18" fmla="*/ 88 w 260"/>
                <a:gd name="T19" fmla="*/ 173 h 196"/>
                <a:gd name="T20" fmla="*/ 249 w 260"/>
                <a:gd name="T21" fmla="*/ 124 h 196"/>
                <a:gd name="T22" fmla="*/ 259 w 260"/>
                <a:gd name="T23" fmla="*/ 64 h 196"/>
                <a:gd name="T24" fmla="*/ 250 w 26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196">
                  <a:moveTo>
                    <a:pt x="250" y="4"/>
                  </a:moveTo>
                  <a:cubicBezTo>
                    <a:pt x="248" y="0"/>
                    <a:pt x="242" y="2"/>
                    <a:pt x="242" y="6"/>
                  </a:cubicBezTo>
                  <a:cubicBezTo>
                    <a:pt x="243" y="16"/>
                    <a:pt x="246" y="26"/>
                    <a:pt x="247" y="37"/>
                  </a:cubicBezTo>
                  <a:cubicBezTo>
                    <a:pt x="248" y="46"/>
                    <a:pt x="249" y="55"/>
                    <a:pt x="249" y="64"/>
                  </a:cubicBezTo>
                  <a:cubicBezTo>
                    <a:pt x="248" y="84"/>
                    <a:pt x="245" y="106"/>
                    <a:pt x="237" y="125"/>
                  </a:cubicBezTo>
                  <a:cubicBezTo>
                    <a:pt x="221" y="159"/>
                    <a:pt x="179" y="173"/>
                    <a:pt x="144" y="173"/>
                  </a:cubicBezTo>
                  <a:cubicBezTo>
                    <a:pt x="108" y="174"/>
                    <a:pt x="72" y="160"/>
                    <a:pt x="49" y="132"/>
                  </a:cubicBezTo>
                  <a:cubicBezTo>
                    <a:pt x="27" y="104"/>
                    <a:pt x="21" y="68"/>
                    <a:pt x="29" y="35"/>
                  </a:cubicBezTo>
                  <a:cubicBezTo>
                    <a:pt x="30" y="32"/>
                    <a:pt x="26" y="30"/>
                    <a:pt x="24" y="33"/>
                  </a:cubicBezTo>
                  <a:cubicBezTo>
                    <a:pt x="0" y="87"/>
                    <a:pt x="35" y="151"/>
                    <a:pt x="88" y="173"/>
                  </a:cubicBezTo>
                  <a:cubicBezTo>
                    <a:pt x="141" y="196"/>
                    <a:pt x="226" y="184"/>
                    <a:pt x="249" y="124"/>
                  </a:cubicBezTo>
                  <a:cubicBezTo>
                    <a:pt x="256" y="105"/>
                    <a:pt x="259" y="84"/>
                    <a:pt x="259" y="64"/>
                  </a:cubicBezTo>
                  <a:cubicBezTo>
                    <a:pt x="260" y="45"/>
                    <a:pt x="259" y="21"/>
                    <a:pt x="250" y="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1"/>
            <p:cNvSpPr>
              <a:spLocks noEditPoints="1"/>
            </p:cNvSpPr>
            <p:nvPr/>
          </p:nvSpPr>
          <p:spPr bwMode="auto">
            <a:xfrm>
              <a:off x="2488" y="1719"/>
              <a:ext cx="681" cy="733"/>
            </a:xfrm>
            <a:custGeom>
              <a:avLst/>
              <a:gdLst>
                <a:gd name="T0" fmla="*/ 770 w 782"/>
                <a:gd name="T1" fmla="*/ 25 h 842"/>
                <a:gd name="T2" fmla="*/ 712 w 782"/>
                <a:gd name="T3" fmla="*/ 7 h 842"/>
                <a:gd name="T4" fmla="*/ 667 w 782"/>
                <a:gd name="T5" fmla="*/ 47 h 842"/>
                <a:gd name="T6" fmla="*/ 628 w 782"/>
                <a:gd name="T7" fmla="*/ 37 h 842"/>
                <a:gd name="T8" fmla="*/ 312 w 782"/>
                <a:gd name="T9" fmla="*/ 132 h 842"/>
                <a:gd name="T10" fmla="*/ 138 w 782"/>
                <a:gd name="T11" fmla="*/ 227 h 842"/>
                <a:gd name="T12" fmla="*/ 126 w 782"/>
                <a:gd name="T13" fmla="*/ 232 h 842"/>
                <a:gd name="T14" fmla="*/ 51 w 782"/>
                <a:gd name="T15" fmla="*/ 189 h 842"/>
                <a:gd name="T16" fmla="*/ 49 w 782"/>
                <a:gd name="T17" fmla="*/ 189 h 842"/>
                <a:gd name="T18" fmla="*/ 7 w 782"/>
                <a:gd name="T19" fmla="*/ 216 h 842"/>
                <a:gd name="T20" fmla="*/ 38 w 782"/>
                <a:gd name="T21" fmla="*/ 263 h 842"/>
                <a:gd name="T22" fmla="*/ 124 w 782"/>
                <a:gd name="T23" fmla="*/ 243 h 842"/>
                <a:gd name="T24" fmla="*/ 142 w 782"/>
                <a:gd name="T25" fmla="*/ 270 h 842"/>
                <a:gd name="T26" fmla="*/ 202 w 782"/>
                <a:gd name="T27" fmla="*/ 393 h 842"/>
                <a:gd name="T28" fmla="*/ 303 w 782"/>
                <a:gd name="T29" fmla="*/ 654 h 842"/>
                <a:gd name="T30" fmla="*/ 328 w 782"/>
                <a:gd name="T31" fmla="*/ 729 h 842"/>
                <a:gd name="T32" fmla="*/ 340 w 782"/>
                <a:gd name="T33" fmla="*/ 765 h 842"/>
                <a:gd name="T34" fmla="*/ 348 w 782"/>
                <a:gd name="T35" fmla="*/ 805 h 842"/>
                <a:gd name="T36" fmla="*/ 351 w 782"/>
                <a:gd name="T37" fmla="*/ 810 h 842"/>
                <a:gd name="T38" fmla="*/ 352 w 782"/>
                <a:gd name="T39" fmla="*/ 772 h 842"/>
                <a:gd name="T40" fmla="*/ 328 w 782"/>
                <a:gd name="T41" fmla="*/ 697 h 842"/>
                <a:gd name="T42" fmla="*/ 273 w 782"/>
                <a:gd name="T43" fmla="*/ 546 h 842"/>
                <a:gd name="T44" fmla="*/ 215 w 782"/>
                <a:gd name="T45" fmla="*/ 399 h 842"/>
                <a:gd name="T46" fmla="*/ 151 w 782"/>
                <a:gd name="T47" fmla="*/ 268 h 842"/>
                <a:gd name="T48" fmla="*/ 132 w 782"/>
                <a:gd name="T49" fmla="*/ 240 h 842"/>
                <a:gd name="T50" fmla="*/ 217 w 782"/>
                <a:gd name="T51" fmla="*/ 198 h 842"/>
                <a:gd name="T52" fmla="*/ 589 w 782"/>
                <a:gd name="T53" fmla="*/ 44 h 842"/>
                <a:gd name="T54" fmla="*/ 663 w 782"/>
                <a:gd name="T55" fmla="*/ 55 h 842"/>
                <a:gd name="T56" fmla="*/ 656 w 782"/>
                <a:gd name="T57" fmla="*/ 67 h 842"/>
                <a:gd name="T58" fmla="*/ 617 w 782"/>
                <a:gd name="T59" fmla="*/ 155 h 842"/>
                <a:gd name="T60" fmla="*/ 561 w 782"/>
                <a:gd name="T61" fmla="*/ 354 h 842"/>
                <a:gd name="T62" fmla="*/ 484 w 782"/>
                <a:gd name="T63" fmla="*/ 836 h 842"/>
                <a:gd name="T64" fmla="*/ 493 w 782"/>
                <a:gd name="T65" fmla="*/ 836 h 842"/>
                <a:gd name="T66" fmla="*/ 549 w 782"/>
                <a:gd name="T67" fmla="*/ 456 h 842"/>
                <a:gd name="T68" fmla="*/ 650 w 782"/>
                <a:gd name="T69" fmla="*/ 103 h 842"/>
                <a:gd name="T70" fmla="*/ 671 w 782"/>
                <a:gd name="T71" fmla="*/ 59 h 842"/>
                <a:gd name="T72" fmla="*/ 685 w 782"/>
                <a:gd name="T73" fmla="*/ 67 h 842"/>
                <a:gd name="T74" fmla="*/ 755 w 782"/>
                <a:gd name="T75" fmla="*/ 82 h 842"/>
                <a:gd name="T76" fmla="*/ 770 w 782"/>
                <a:gd name="T77" fmla="*/ 25 h 842"/>
                <a:gd name="T78" fmla="*/ 89 w 782"/>
                <a:gd name="T79" fmla="*/ 246 h 842"/>
                <a:gd name="T80" fmla="*/ 37 w 782"/>
                <a:gd name="T81" fmla="*/ 253 h 842"/>
                <a:gd name="T82" fmla="*/ 19 w 782"/>
                <a:gd name="T83" fmla="*/ 213 h 842"/>
                <a:gd name="T84" fmla="*/ 51 w 782"/>
                <a:gd name="T85" fmla="*/ 195 h 842"/>
                <a:gd name="T86" fmla="*/ 118 w 782"/>
                <a:gd name="T87" fmla="*/ 236 h 842"/>
                <a:gd name="T88" fmla="*/ 89 w 782"/>
                <a:gd name="T89" fmla="*/ 246 h 842"/>
                <a:gd name="T90" fmla="*/ 745 w 782"/>
                <a:gd name="T91" fmla="*/ 76 h 842"/>
                <a:gd name="T92" fmla="*/ 702 w 782"/>
                <a:gd name="T93" fmla="*/ 66 h 842"/>
                <a:gd name="T94" fmla="*/ 676 w 782"/>
                <a:gd name="T95" fmla="*/ 52 h 842"/>
                <a:gd name="T96" fmla="*/ 694 w 782"/>
                <a:gd name="T97" fmla="*/ 30 h 842"/>
                <a:gd name="T98" fmla="*/ 766 w 782"/>
                <a:gd name="T99" fmla="*/ 44 h 842"/>
                <a:gd name="T100" fmla="*/ 745 w 782"/>
                <a:gd name="T101" fmla="*/ 76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2" h="842">
                  <a:moveTo>
                    <a:pt x="770" y="25"/>
                  </a:moveTo>
                  <a:cubicBezTo>
                    <a:pt x="759" y="4"/>
                    <a:pt x="733" y="0"/>
                    <a:pt x="712" y="7"/>
                  </a:cubicBezTo>
                  <a:cubicBezTo>
                    <a:pt x="692" y="14"/>
                    <a:pt x="678" y="30"/>
                    <a:pt x="667" y="47"/>
                  </a:cubicBezTo>
                  <a:cubicBezTo>
                    <a:pt x="655" y="42"/>
                    <a:pt x="642" y="39"/>
                    <a:pt x="628" y="37"/>
                  </a:cubicBezTo>
                  <a:cubicBezTo>
                    <a:pt x="517" y="21"/>
                    <a:pt x="405" y="78"/>
                    <a:pt x="312" y="132"/>
                  </a:cubicBezTo>
                  <a:cubicBezTo>
                    <a:pt x="255" y="165"/>
                    <a:pt x="198" y="200"/>
                    <a:pt x="138" y="227"/>
                  </a:cubicBezTo>
                  <a:cubicBezTo>
                    <a:pt x="134" y="229"/>
                    <a:pt x="130" y="230"/>
                    <a:pt x="126" y="232"/>
                  </a:cubicBezTo>
                  <a:cubicBezTo>
                    <a:pt x="107" y="209"/>
                    <a:pt x="82" y="190"/>
                    <a:pt x="51" y="189"/>
                  </a:cubicBezTo>
                  <a:cubicBezTo>
                    <a:pt x="50" y="189"/>
                    <a:pt x="49" y="189"/>
                    <a:pt x="49" y="189"/>
                  </a:cubicBezTo>
                  <a:cubicBezTo>
                    <a:pt x="31" y="190"/>
                    <a:pt x="12" y="199"/>
                    <a:pt x="7" y="216"/>
                  </a:cubicBezTo>
                  <a:cubicBezTo>
                    <a:pt x="0" y="238"/>
                    <a:pt x="18" y="258"/>
                    <a:pt x="38" y="263"/>
                  </a:cubicBezTo>
                  <a:cubicBezTo>
                    <a:pt x="66" y="269"/>
                    <a:pt x="98" y="254"/>
                    <a:pt x="124" y="243"/>
                  </a:cubicBezTo>
                  <a:cubicBezTo>
                    <a:pt x="131" y="252"/>
                    <a:pt x="137" y="261"/>
                    <a:pt x="142" y="270"/>
                  </a:cubicBezTo>
                  <a:cubicBezTo>
                    <a:pt x="166" y="309"/>
                    <a:pt x="184" y="351"/>
                    <a:pt x="202" y="393"/>
                  </a:cubicBezTo>
                  <a:cubicBezTo>
                    <a:pt x="238" y="479"/>
                    <a:pt x="272" y="566"/>
                    <a:pt x="303" y="654"/>
                  </a:cubicBezTo>
                  <a:cubicBezTo>
                    <a:pt x="311" y="679"/>
                    <a:pt x="320" y="704"/>
                    <a:pt x="328" y="729"/>
                  </a:cubicBezTo>
                  <a:cubicBezTo>
                    <a:pt x="332" y="741"/>
                    <a:pt x="336" y="753"/>
                    <a:pt x="340" y="765"/>
                  </a:cubicBezTo>
                  <a:cubicBezTo>
                    <a:pt x="343" y="772"/>
                    <a:pt x="357" y="801"/>
                    <a:pt x="348" y="805"/>
                  </a:cubicBezTo>
                  <a:cubicBezTo>
                    <a:pt x="345" y="807"/>
                    <a:pt x="347" y="811"/>
                    <a:pt x="351" y="810"/>
                  </a:cubicBezTo>
                  <a:cubicBezTo>
                    <a:pt x="366" y="805"/>
                    <a:pt x="355" y="782"/>
                    <a:pt x="352" y="772"/>
                  </a:cubicBezTo>
                  <a:cubicBezTo>
                    <a:pt x="345" y="747"/>
                    <a:pt x="336" y="722"/>
                    <a:pt x="328" y="697"/>
                  </a:cubicBezTo>
                  <a:cubicBezTo>
                    <a:pt x="310" y="646"/>
                    <a:pt x="292" y="596"/>
                    <a:pt x="273" y="546"/>
                  </a:cubicBezTo>
                  <a:cubicBezTo>
                    <a:pt x="255" y="497"/>
                    <a:pt x="235" y="448"/>
                    <a:pt x="215" y="399"/>
                  </a:cubicBezTo>
                  <a:cubicBezTo>
                    <a:pt x="196" y="355"/>
                    <a:pt x="177" y="309"/>
                    <a:pt x="151" y="268"/>
                  </a:cubicBezTo>
                  <a:cubicBezTo>
                    <a:pt x="145" y="258"/>
                    <a:pt x="139" y="249"/>
                    <a:pt x="132" y="240"/>
                  </a:cubicBezTo>
                  <a:cubicBezTo>
                    <a:pt x="161" y="227"/>
                    <a:pt x="189" y="213"/>
                    <a:pt x="217" y="198"/>
                  </a:cubicBezTo>
                  <a:cubicBezTo>
                    <a:pt x="333" y="133"/>
                    <a:pt x="451" y="48"/>
                    <a:pt x="589" y="44"/>
                  </a:cubicBezTo>
                  <a:cubicBezTo>
                    <a:pt x="614" y="44"/>
                    <a:pt x="639" y="46"/>
                    <a:pt x="663" y="55"/>
                  </a:cubicBezTo>
                  <a:cubicBezTo>
                    <a:pt x="660" y="59"/>
                    <a:pt x="658" y="63"/>
                    <a:pt x="656" y="67"/>
                  </a:cubicBezTo>
                  <a:cubicBezTo>
                    <a:pt x="641" y="95"/>
                    <a:pt x="628" y="125"/>
                    <a:pt x="617" y="155"/>
                  </a:cubicBezTo>
                  <a:cubicBezTo>
                    <a:pt x="593" y="220"/>
                    <a:pt x="576" y="287"/>
                    <a:pt x="561" y="354"/>
                  </a:cubicBezTo>
                  <a:cubicBezTo>
                    <a:pt x="524" y="513"/>
                    <a:pt x="498" y="674"/>
                    <a:pt x="484" y="836"/>
                  </a:cubicBezTo>
                  <a:cubicBezTo>
                    <a:pt x="483" y="842"/>
                    <a:pt x="493" y="842"/>
                    <a:pt x="493" y="836"/>
                  </a:cubicBezTo>
                  <a:cubicBezTo>
                    <a:pt x="505" y="708"/>
                    <a:pt x="524" y="581"/>
                    <a:pt x="549" y="456"/>
                  </a:cubicBezTo>
                  <a:cubicBezTo>
                    <a:pt x="573" y="337"/>
                    <a:pt x="598" y="213"/>
                    <a:pt x="650" y="103"/>
                  </a:cubicBezTo>
                  <a:cubicBezTo>
                    <a:pt x="656" y="89"/>
                    <a:pt x="663" y="73"/>
                    <a:pt x="671" y="59"/>
                  </a:cubicBezTo>
                  <a:cubicBezTo>
                    <a:pt x="676" y="61"/>
                    <a:pt x="681" y="64"/>
                    <a:pt x="685" y="67"/>
                  </a:cubicBezTo>
                  <a:cubicBezTo>
                    <a:pt x="706" y="80"/>
                    <a:pt x="730" y="96"/>
                    <a:pt x="755" y="82"/>
                  </a:cubicBezTo>
                  <a:cubicBezTo>
                    <a:pt x="775" y="71"/>
                    <a:pt x="782" y="45"/>
                    <a:pt x="770" y="25"/>
                  </a:cubicBezTo>
                  <a:close/>
                  <a:moveTo>
                    <a:pt x="89" y="246"/>
                  </a:moveTo>
                  <a:cubicBezTo>
                    <a:pt x="73" y="252"/>
                    <a:pt x="54" y="258"/>
                    <a:pt x="37" y="253"/>
                  </a:cubicBezTo>
                  <a:cubicBezTo>
                    <a:pt x="21" y="247"/>
                    <a:pt x="7" y="229"/>
                    <a:pt x="19" y="213"/>
                  </a:cubicBezTo>
                  <a:cubicBezTo>
                    <a:pt x="26" y="203"/>
                    <a:pt x="39" y="197"/>
                    <a:pt x="51" y="195"/>
                  </a:cubicBezTo>
                  <a:cubicBezTo>
                    <a:pt x="79" y="198"/>
                    <a:pt x="100" y="215"/>
                    <a:pt x="118" y="236"/>
                  </a:cubicBezTo>
                  <a:cubicBezTo>
                    <a:pt x="108" y="239"/>
                    <a:pt x="99" y="243"/>
                    <a:pt x="89" y="246"/>
                  </a:cubicBezTo>
                  <a:close/>
                  <a:moveTo>
                    <a:pt x="745" y="76"/>
                  </a:moveTo>
                  <a:cubicBezTo>
                    <a:pt x="729" y="82"/>
                    <a:pt x="715" y="74"/>
                    <a:pt x="702" y="66"/>
                  </a:cubicBezTo>
                  <a:cubicBezTo>
                    <a:pt x="693" y="60"/>
                    <a:pt x="685" y="56"/>
                    <a:pt x="676" y="52"/>
                  </a:cubicBezTo>
                  <a:cubicBezTo>
                    <a:pt x="682" y="43"/>
                    <a:pt x="688" y="36"/>
                    <a:pt x="694" y="30"/>
                  </a:cubicBezTo>
                  <a:cubicBezTo>
                    <a:pt x="716" y="10"/>
                    <a:pt x="763" y="5"/>
                    <a:pt x="766" y="44"/>
                  </a:cubicBezTo>
                  <a:cubicBezTo>
                    <a:pt x="767" y="58"/>
                    <a:pt x="758" y="71"/>
                    <a:pt x="745" y="7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2"/>
            <p:cNvSpPr/>
            <p:nvPr/>
          </p:nvSpPr>
          <p:spPr bwMode="auto">
            <a:xfrm>
              <a:off x="2349" y="2431"/>
              <a:ext cx="207" cy="248"/>
            </a:xfrm>
            <a:custGeom>
              <a:avLst/>
              <a:gdLst>
                <a:gd name="T0" fmla="*/ 235 w 238"/>
                <a:gd name="T1" fmla="*/ 28 h 284"/>
                <a:gd name="T2" fmla="*/ 114 w 238"/>
                <a:gd name="T3" fmla="*/ 271 h 284"/>
                <a:gd name="T4" fmla="*/ 14 w 238"/>
                <a:gd name="T5" fmla="*/ 207 h 284"/>
                <a:gd name="T6" fmla="*/ 190 w 238"/>
                <a:gd name="T7" fmla="*/ 12 h 284"/>
                <a:gd name="T8" fmla="*/ 217 w 238"/>
                <a:gd name="T9" fmla="*/ 29 h 284"/>
                <a:gd name="T10" fmla="*/ 222 w 238"/>
                <a:gd name="T11" fmla="*/ 21 h 284"/>
                <a:gd name="T12" fmla="*/ 190 w 238"/>
                <a:gd name="T13" fmla="*/ 1 h 284"/>
                <a:gd name="T14" fmla="*/ 184 w 238"/>
                <a:gd name="T15" fmla="*/ 3 h 284"/>
                <a:gd name="T16" fmla="*/ 3 w 238"/>
                <a:gd name="T17" fmla="*/ 203 h 284"/>
                <a:gd name="T18" fmla="*/ 3 w 238"/>
                <a:gd name="T19" fmla="*/ 211 h 284"/>
                <a:gd name="T20" fmla="*/ 115 w 238"/>
                <a:gd name="T21" fmla="*/ 283 h 284"/>
                <a:gd name="T22" fmla="*/ 122 w 238"/>
                <a:gd name="T23" fmla="*/ 280 h 284"/>
                <a:gd name="T24" fmla="*/ 238 w 238"/>
                <a:gd name="T25" fmla="*/ 30 h 284"/>
                <a:gd name="T26" fmla="*/ 235 w 238"/>
                <a:gd name="T27" fmla="*/ 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84">
                  <a:moveTo>
                    <a:pt x="235" y="28"/>
                  </a:moveTo>
                  <a:cubicBezTo>
                    <a:pt x="184" y="103"/>
                    <a:pt x="136" y="183"/>
                    <a:pt x="114" y="271"/>
                  </a:cubicBezTo>
                  <a:cubicBezTo>
                    <a:pt x="81" y="249"/>
                    <a:pt x="47" y="228"/>
                    <a:pt x="14" y="207"/>
                  </a:cubicBezTo>
                  <a:cubicBezTo>
                    <a:pt x="88" y="158"/>
                    <a:pt x="149" y="91"/>
                    <a:pt x="190" y="12"/>
                  </a:cubicBezTo>
                  <a:cubicBezTo>
                    <a:pt x="199" y="18"/>
                    <a:pt x="208" y="24"/>
                    <a:pt x="217" y="29"/>
                  </a:cubicBezTo>
                  <a:cubicBezTo>
                    <a:pt x="223" y="32"/>
                    <a:pt x="227" y="25"/>
                    <a:pt x="222" y="21"/>
                  </a:cubicBezTo>
                  <a:cubicBezTo>
                    <a:pt x="212" y="15"/>
                    <a:pt x="201" y="8"/>
                    <a:pt x="190" y="1"/>
                  </a:cubicBezTo>
                  <a:cubicBezTo>
                    <a:pt x="188" y="0"/>
                    <a:pt x="185" y="1"/>
                    <a:pt x="184" y="3"/>
                  </a:cubicBezTo>
                  <a:cubicBezTo>
                    <a:pt x="143" y="84"/>
                    <a:pt x="80" y="154"/>
                    <a:pt x="3" y="203"/>
                  </a:cubicBezTo>
                  <a:cubicBezTo>
                    <a:pt x="0" y="204"/>
                    <a:pt x="0" y="209"/>
                    <a:pt x="3" y="211"/>
                  </a:cubicBezTo>
                  <a:cubicBezTo>
                    <a:pt x="115" y="283"/>
                    <a:pt x="115" y="283"/>
                    <a:pt x="115" y="283"/>
                  </a:cubicBezTo>
                  <a:cubicBezTo>
                    <a:pt x="117" y="284"/>
                    <a:pt x="121" y="283"/>
                    <a:pt x="122" y="280"/>
                  </a:cubicBezTo>
                  <a:cubicBezTo>
                    <a:pt x="143" y="189"/>
                    <a:pt x="193" y="110"/>
                    <a:pt x="238" y="30"/>
                  </a:cubicBezTo>
                  <a:cubicBezTo>
                    <a:pt x="238" y="28"/>
                    <a:pt x="236" y="27"/>
                    <a:pt x="235" y="2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93"/>
            <p:cNvSpPr>
              <a:spLocks noEditPoints="1"/>
            </p:cNvSpPr>
            <p:nvPr/>
          </p:nvSpPr>
          <p:spPr bwMode="auto">
            <a:xfrm>
              <a:off x="2076" y="2277"/>
              <a:ext cx="278" cy="189"/>
            </a:xfrm>
            <a:custGeom>
              <a:avLst/>
              <a:gdLst>
                <a:gd name="T0" fmla="*/ 313 w 319"/>
                <a:gd name="T1" fmla="*/ 25 h 217"/>
                <a:gd name="T2" fmla="*/ 309 w 319"/>
                <a:gd name="T3" fmla="*/ 28 h 217"/>
                <a:gd name="T4" fmla="*/ 309 w 319"/>
                <a:gd name="T5" fmla="*/ 28 h 217"/>
                <a:gd name="T6" fmla="*/ 264 w 319"/>
                <a:gd name="T7" fmla="*/ 14 h 217"/>
                <a:gd name="T8" fmla="*/ 177 w 319"/>
                <a:gd name="T9" fmla="*/ 54 h 217"/>
                <a:gd name="T10" fmla="*/ 3 w 319"/>
                <a:gd name="T11" fmla="*/ 135 h 217"/>
                <a:gd name="T12" fmla="*/ 1 w 319"/>
                <a:gd name="T13" fmla="*/ 142 h 217"/>
                <a:gd name="T14" fmla="*/ 49 w 319"/>
                <a:gd name="T15" fmla="*/ 214 h 217"/>
                <a:gd name="T16" fmla="*/ 55 w 319"/>
                <a:gd name="T17" fmla="*/ 215 h 217"/>
                <a:gd name="T18" fmla="*/ 317 w 319"/>
                <a:gd name="T19" fmla="*/ 28 h 217"/>
                <a:gd name="T20" fmla="*/ 313 w 319"/>
                <a:gd name="T21" fmla="*/ 25 h 217"/>
                <a:gd name="T22" fmla="*/ 12 w 319"/>
                <a:gd name="T23" fmla="*/ 141 h 217"/>
                <a:gd name="T24" fmla="*/ 151 w 319"/>
                <a:gd name="T25" fmla="*/ 77 h 217"/>
                <a:gd name="T26" fmla="*/ 222 w 319"/>
                <a:gd name="T27" fmla="*/ 43 h 217"/>
                <a:gd name="T28" fmla="*/ 300 w 319"/>
                <a:gd name="T29" fmla="*/ 30 h 217"/>
                <a:gd name="T30" fmla="*/ 302 w 319"/>
                <a:gd name="T31" fmla="*/ 33 h 217"/>
                <a:gd name="T32" fmla="*/ 54 w 319"/>
                <a:gd name="T33" fmla="*/ 205 h 217"/>
                <a:gd name="T34" fmla="*/ 12 w 319"/>
                <a:gd name="T35" fmla="*/ 14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217">
                  <a:moveTo>
                    <a:pt x="313" y="25"/>
                  </a:moveTo>
                  <a:cubicBezTo>
                    <a:pt x="311" y="26"/>
                    <a:pt x="310" y="27"/>
                    <a:pt x="309" y="28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5" y="6"/>
                    <a:pt x="280" y="7"/>
                    <a:pt x="264" y="14"/>
                  </a:cubicBezTo>
                  <a:cubicBezTo>
                    <a:pt x="235" y="26"/>
                    <a:pt x="206" y="41"/>
                    <a:pt x="177" y="54"/>
                  </a:cubicBezTo>
                  <a:cubicBezTo>
                    <a:pt x="119" y="81"/>
                    <a:pt x="61" y="108"/>
                    <a:pt x="3" y="135"/>
                  </a:cubicBezTo>
                  <a:cubicBezTo>
                    <a:pt x="1" y="137"/>
                    <a:pt x="0" y="140"/>
                    <a:pt x="1" y="142"/>
                  </a:cubicBezTo>
                  <a:cubicBezTo>
                    <a:pt x="17" y="166"/>
                    <a:pt x="33" y="190"/>
                    <a:pt x="49" y="214"/>
                  </a:cubicBezTo>
                  <a:cubicBezTo>
                    <a:pt x="50" y="216"/>
                    <a:pt x="53" y="217"/>
                    <a:pt x="55" y="215"/>
                  </a:cubicBezTo>
                  <a:cubicBezTo>
                    <a:pt x="148" y="162"/>
                    <a:pt x="237" y="100"/>
                    <a:pt x="317" y="28"/>
                  </a:cubicBezTo>
                  <a:cubicBezTo>
                    <a:pt x="319" y="26"/>
                    <a:pt x="315" y="23"/>
                    <a:pt x="313" y="25"/>
                  </a:cubicBezTo>
                  <a:close/>
                  <a:moveTo>
                    <a:pt x="12" y="141"/>
                  </a:moveTo>
                  <a:cubicBezTo>
                    <a:pt x="58" y="120"/>
                    <a:pt x="105" y="98"/>
                    <a:pt x="151" y="77"/>
                  </a:cubicBezTo>
                  <a:cubicBezTo>
                    <a:pt x="174" y="65"/>
                    <a:pt x="198" y="54"/>
                    <a:pt x="222" y="43"/>
                  </a:cubicBezTo>
                  <a:cubicBezTo>
                    <a:pt x="237" y="36"/>
                    <a:pt x="295" y="0"/>
                    <a:pt x="300" y="30"/>
                  </a:cubicBezTo>
                  <a:cubicBezTo>
                    <a:pt x="301" y="32"/>
                    <a:pt x="301" y="32"/>
                    <a:pt x="302" y="33"/>
                  </a:cubicBezTo>
                  <a:cubicBezTo>
                    <a:pt x="224" y="96"/>
                    <a:pt x="142" y="154"/>
                    <a:pt x="54" y="205"/>
                  </a:cubicBezTo>
                  <a:cubicBezTo>
                    <a:pt x="40" y="184"/>
                    <a:pt x="26" y="163"/>
                    <a:pt x="12" y="14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4"/>
            <p:cNvSpPr/>
            <p:nvPr/>
          </p:nvSpPr>
          <p:spPr bwMode="auto">
            <a:xfrm>
              <a:off x="1902" y="1950"/>
              <a:ext cx="330" cy="139"/>
            </a:xfrm>
            <a:custGeom>
              <a:avLst/>
              <a:gdLst>
                <a:gd name="T0" fmla="*/ 371 w 379"/>
                <a:gd name="T1" fmla="*/ 46 h 160"/>
                <a:gd name="T2" fmla="*/ 378 w 379"/>
                <a:gd name="T3" fmla="*/ 6 h 160"/>
                <a:gd name="T4" fmla="*/ 373 w 379"/>
                <a:gd name="T5" fmla="*/ 0 h 160"/>
                <a:gd name="T6" fmla="*/ 5 w 379"/>
                <a:gd name="T7" fmla="*/ 15 h 160"/>
                <a:gd name="T8" fmla="*/ 0 w 379"/>
                <a:gd name="T9" fmla="*/ 20 h 160"/>
                <a:gd name="T10" fmla="*/ 4 w 379"/>
                <a:gd name="T11" fmla="*/ 155 h 160"/>
                <a:gd name="T12" fmla="*/ 10 w 379"/>
                <a:gd name="T13" fmla="*/ 159 h 160"/>
                <a:gd name="T14" fmla="*/ 375 w 379"/>
                <a:gd name="T15" fmla="*/ 74 h 160"/>
                <a:gd name="T16" fmla="*/ 374 w 379"/>
                <a:gd name="T17" fmla="*/ 69 h 160"/>
                <a:gd name="T18" fmla="*/ 14 w 379"/>
                <a:gd name="T19" fmla="*/ 149 h 160"/>
                <a:gd name="T20" fmla="*/ 10 w 379"/>
                <a:gd name="T21" fmla="*/ 24 h 160"/>
                <a:gd name="T22" fmla="*/ 366 w 379"/>
                <a:gd name="T23" fmla="*/ 11 h 160"/>
                <a:gd name="T24" fmla="*/ 361 w 379"/>
                <a:gd name="T25" fmla="*/ 46 h 160"/>
                <a:gd name="T26" fmla="*/ 371 w 379"/>
                <a:gd name="T27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60">
                  <a:moveTo>
                    <a:pt x="371" y="46"/>
                  </a:moveTo>
                  <a:cubicBezTo>
                    <a:pt x="370" y="32"/>
                    <a:pt x="373" y="19"/>
                    <a:pt x="378" y="6"/>
                  </a:cubicBezTo>
                  <a:cubicBezTo>
                    <a:pt x="379" y="4"/>
                    <a:pt x="376" y="0"/>
                    <a:pt x="373" y="0"/>
                  </a:cubicBezTo>
                  <a:cubicBezTo>
                    <a:pt x="251" y="15"/>
                    <a:pt x="128" y="20"/>
                    <a:pt x="5" y="15"/>
                  </a:cubicBezTo>
                  <a:cubicBezTo>
                    <a:pt x="2" y="15"/>
                    <a:pt x="0" y="17"/>
                    <a:pt x="0" y="20"/>
                  </a:cubicBezTo>
                  <a:cubicBezTo>
                    <a:pt x="6" y="64"/>
                    <a:pt x="8" y="110"/>
                    <a:pt x="4" y="155"/>
                  </a:cubicBezTo>
                  <a:cubicBezTo>
                    <a:pt x="4" y="158"/>
                    <a:pt x="7" y="160"/>
                    <a:pt x="10" y="159"/>
                  </a:cubicBezTo>
                  <a:cubicBezTo>
                    <a:pt x="132" y="133"/>
                    <a:pt x="254" y="105"/>
                    <a:pt x="375" y="74"/>
                  </a:cubicBezTo>
                  <a:cubicBezTo>
                    <a:pt x="379" y="73"/>
                    <a:pt x="377" y="68"/>
                    <a:pt x="374" y="69"/>
                  </a:cubicBezTo>
                  <a:cubicBezTo>
                    <a:pt x="253" y="93"/>
                    <a:pt x="133" y="120"/>
                    <a:pt x="14" y="149"/>
                  </a:cubicBezTo>
                  <a:cubicBezTo>
                    <a:pt x="16" y="107"/>
                    <a:pt x="15" y="66"/>
                    <a:pt x="10" y="24"/>
                  </a:cubicBezTo>
                  <a:cubicBezTo>
                    <a:pt x="129" y="28"/>
                    <a:pt x="248" y="24"/>
                    <a:pt x="366" y="11"/>
                  </a:cubicBezTo>
                  <a:cubicBezTo>
                    <a:pt x="363" y="22"/>
                    <a:pt x="361" y="34"/>
                    <a:pt x="361" y="46"/>
                  </a:cubicBezTo>
                  <a:cubicBezTo>
                    <a:pt x="361" y="52"/>
                    <a:pt x="371" y="52"/>
                    <a:pt x="371" y="4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5"/>
            <p:cNvSpPr/>
            <p:nvPr/>
          </p:nvSpPr>
          <p:spPr bwMode="auto">
            <a:xfrm>
              <a:off x="1972" y="1503"/>
              <a:ext cx="306" cy="142"/>
            </a:xfrm>
            <a:custGeom>
              <a:avLst/>
              <a:gdLst>
                <a:gd name="T0" fmla="*/ 348 w 352"/>
                <a:gd name="T1" fmla="*/ 100 h 163"/>
                <a:gd name="T2" fmla="*/ 44 w 352"/>
                <a:gd name="T3" fmla="*/ 9 h 163"/>
                <a:gd name="T4" fmla="*/ 18 w 352"/>
                <a:gd name="T5" fmla="*/ 39 h 163"/>
                <a:gd name="T6" fmla="*/ 7 w 352"/>
                <a:gd name="T7" fmla="*/ 77 h 163"/>
                <a:gd name="T8" fmla="*/ 4 w 352"/>
                <a:gd name="T9" fmla="*/ 107 h 163"/>
                <a:gd name="T10" fmla="*/ 19 w 352"/>
                <a:gd name="T11" fmla="*/ 116 h 163"/>
                <a:gd name="T12" fmla="*/ 63 w 352"/>
                <a:gd name="T13" fmla="*/ 123 h 163"/>
                <a:gd name="T14" fmla="*/ 147 w 352"/>
                <a:gd name="T15" fmla="*/ 136 h 163"/>
                <a:gd name="T16" fmla="*/ 330 w 352"/>
                <a:gd name="T17" fmla="*/ 162 h 163"/>
                <a:gd name="T18" fmla="*/ 330 w 352"/>
                <a:gd name="T19" fmla="*/ 158 h 163"/>
                <a:gd name="T20" fmla="*/ 186 w 352"/>
                <a:gd name="T21" fmla="*/ 133 h 163"/>
                <a:gd name="T22" fmla="*/ 41 w 352"/>
                <a:gd name="T23" fmla="*/ 110 h 163"/>
                <a:gd name="T24" fmla="*/ 22 w 352"/>
                <a:gd name="T25" fmla="*/ 107 h 163"/>
                <a:gd name="T26" fmla="*/ 14 w 352"/>
                <a:gd name="T27" fmla="*/ 89 h 163"/>
                <a:gd name="T28" fmla="*/ 23 w 352"/>
                <a:gd name="T29" fmla="*/ 55 h 163"/>
                <a:gd name="T30" fmla="*/ 32 w 352"/>
                <a:gd name="T31" fmla="*/ 23 h 163"/>
                <a:gd name="T32" fmla="*/ 42 w 352"/>
                <a:gd name="T33" fmla="*/ 17 h 163"/>
                <a:gd name="T34" fmla="*/ 62 w 352"/>
                <a:gd name="T35" fmla="*/ 25 h 163"/>
                <a:gd name="T36" fmla="*/ 192 w 352"/>
                <a:gd name="T37" fmla="*/ 71 h 163"/>
                <a:gd name="T38" fmla="*/ 340 w 352"/>
                <a:gd name="T39" fmla="*/ 108 h 163"/>
                <a:gd name="T40" fmla="*/ 328 w 352"/>
                <a:gd name="T41" fmla="*/ 138 h 163"/>
                <a:gd name="T42" fmla="*/ 337 w 352"/>
                <a:gd name="T43" fmla="*/ 140 h 163"/>
                <a:gd name="T44" fmla="*/ 351 w 352"/>
                <a:gd name="T45" fmla="*/ 106 h 163"/>
                <a:gd name="T46" fmla="*/ 348 w 352"/>
                <a:gd name="T47" fmla="*/ 10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163">
                  <a:moveTo>
                    <a:pt x="348" y="100"/>
                  </a:moveTo>
                  <a:cubicBezTo>
                    <a:pt x="243" y="79"/>
                    <a:pt x="143" y="47"/>
                    <a:pt x="44" y="9"/>
                  </a:cubicBezTo>
                  <a:cubicBezTo>
                    <a:pt x="23" y="0"/>
                    <a:pt x="22" y="23"/>
                    <a:pt x="18" y="39"/>
                  </a:cubicBezTo>
                  <a:cubicBezTo>
                    <a:pt x="14" y="51"/>
                    <a:pt x="11" y="64"/>
                    <a:pt x="7" y="77"/>
                  </a:cubicBezTo>
                  <a:cubicBezTo>
                    <a:pt x="5" y="86"/>
                    <a:pt x="0" y="98"/>
                    <a:pt x="4" y="107"/>
                  </a:cubicBezTo>
                  <a:cubicBezTo>
                    <a:pt x="7" y="113"/>
                    <a:pt x="13" y="115"/>
                    <a:pt x="19" y="116"/>
                  </a:cubicBezTo>
                  <a:cubicBezTo>
                    <a:pt x="34" y="119"/>
                    <a:pt x="49" y="121"/>
                    <a:pt x="63" y="123"/>
                  </a:cubicBezTo>
                  <a:cubicBezTo>
                    <a:pt x="91" y="127"/>
                    <a:pt x="119" y="131"/>
                    <a:pt x="147" y="136"/>
                  </a:cubicBezTo>
                  <a:cubicBezTo>
                    <a:pt x="207" y="145"/>
                    <a:pt x="268" y="157"/>
                    <a:pt x="330" y="162"/>
                  </a:cubicBezTo>
                  <a:cubicBezTo>
                    <a:pt x="332" y="163"/>
                    <a:pt x="332" y="159"/>
                    <a:pt x="330" y="158"/>
                  </a:cubicBezTo>
                  <a:cubicBezTo>
                    <a:pt x="283" y="147"/>
                    <a:pt x="234" y="141"/>
                    <a:pt x="186" y="133"/>
                  </a:cubicBezTo>
                  <a:cubicBezTo>
                    <a:pt x="138" y="126"/>
                    <a:pt x="90" y="118"/>
                    <a:pt x="41" y="110"/>
                  </a:cubicBezTo>
                  <a:cubicBezTo>
                    <a:pt x="36" y="109"/>
                    <a:pt x="27" y="109"/>
                    <a:pt x="22" y="107"/>
                  </a:cubicBezTo>
                  <a:cubicBezTo>
                    <a:pt x="14" y="104"/>
                    <a:pt x="12" y="97"/>
                    <a:pt x="14" y="89"/>
                  </a:cubicBezTo>
                  <a:cubicBezTo>
                    <a:pt x="17" y="77"/>
                    <a:pt x="20" y="66"/>
                    <a:pt x="23" y="55"/>
                  </a:cubicBezTo>
                  <a:cubicBezTo>
                    <a:pt x="25" y="44"/>
                    <a:pt x="27" y="33"/>
                    <a:pt x="32" y="23"/>
                  </a:cubicBezTo>
                  <a:cubicBezTo>
                    <a:pt x="34" y="16"/>
                    <a:pt x="35" y="15"/>
                    <a:pt x="42" y="17"/>
                  </a:cubicBezTo>
                  <a:cubicBezTo>
                    <a:pt x="48" y="20"/>
                    <a:pt x="55" y="23"/>
                    <a:pt x="62" y="25"/>
                  </a:cubicBezTo>
                  <a:cubicBezTo>
                    <a:pt x="105" y="42"/>
                    <a:pt x="148" y="57"/>
                    <a:pt x="192" y="71"/>
                  </a:cubicBezTo>
                  <a:cubicBezTo>
                    <a:pt x="241" y="85"/>
                    <a:pt x="290" y="98"/>
                    <a:pt x="340" y="108"/>
                  </a:cubicBezTo>
                  <a:cubicBezTo>
                    <a:pt x="336" y="118"/>
                    <a:pt x="332" y="128"/>
                    <a:pt x="328" y="138"/>
                  </a:cubicBezTo>
                  <a:cubicBezTo>
                    <a:pt x="326" y="143"/>
                    <a:pt x="334" y="145"/>
                    <a:pt x="337" y="140"/>
                  </a:cubicBezTo>
                  <a:cubicBezTo>
                    <a:pt x="341" y="129"/>
                    <a:pt x="346" y="117"/>
                    <a:pt x="351" y="106"/>
                  </a:cubicBezTo>
                  <a:cubicBezTo>
                    <a:pt x="352" y="104"/>
                    <a:pt x="350" y="101"/>
                    <a:pt x="348" y="10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96"/>
            <p:cNvSpPr/>
            <p:nvPr/>
          </p:nvSpPr>
          <p:spPr bwMode="auto">
            <a:xfrm>
              <a:off x="2261" y="1145"/>
              <a:ext cx="231" cy="232"/>
            </a:xfrm>
            <a:custGeom>
              <a:avLst/>
              <a:gdLst>
                <a:gd name="T0" fmla="*/ 264 w 266"/>
                <a:gd name="T1" fmla="*/ 229 h 266"/>
                <a:gd name="T2" fmla="*/ 136 w 266"/>
                <a:gd name="T3" fmla="*/ 70 h 266"/>
                <a:gd name="T4" fmla="*/ 105 w 266"/>
                <a:gd name="T5" fmla="*/ 32 h 266"/>
                <a:gd name="T6" fmla="*/ 88 w 266"/>
                <a:gd name="T7" fmla="*/ 11 h 266"/>
                <a:gd name="T8" fmla="*/ 80 w 266"/>
                <a:gd name="T9" fmla="*/ 3 h 266"/>
                <a:gd name="T10" fmla="*/ 48 w 266"/>
                <a:gd name="T11" fmla="*/ 18 h 266"/>
                <a:gd name="T12" fmla="*/ 3 w 266"/>
                <a:gd name="T13" fmla="*/ 46 h 266"/>
                <a:gd name="T14" fmla="*/ 2 w 266"/>
                <a:gd name="T15" fmla="*/ 53 h 266"/>
                <a:gd name="T16" fmla="*/ 224 w 266"/>
                <a:gd name="T17" fmla="*/ 264 h 266"/>
                <a:gd name="T18" fmla="*/ 228 w 266"/>
                <a:gd name="T19" fmla="*/ 259 h 266"/>
                <a:gd name="T20" fmla="*/ 12 w 266"/>
                <a:gd name="T21" fmla="*/ 51 h 266"/>
                <a:gd name="T22" fmla="*/ 46 w 266"/>
                <a:gd name="T23" fmla="*/ 30 h 266"/>
                <a:gd name="T24" fmla="*/ 65 w 266"/>
                <a:gd name="T25" fmla="*/ 18 h 266"/>
                <a:gd name="T26" fmla="*/ 84 w 266"/>
                <a:gd name="T27" fmla="*/ 19 h 266"/>
                <a:gd name="T28" fmla="*/ 142 w 266"/>
                <a:gd name="T29" fmla="*/ 92 h 266"/>
                <a:gd name="T30" fmla="*/ 254 w 266"/>
                <a:gd name="T31" fmla="*/ 231 h 266"/>
                <a:gd name="T32" fmla="*/ 235 w 266"/>
                <a:gd name="T33" fmla="*/ 251 h 266"/>
                <a:gd name="T34" fmla="*/ 242 w 266"/>
                <a:gd name="T35" fmla="*/ 256 h 266"/>
                <a:gd name="T36" fmla="*/ 263 w 266"/>
                <a:gd name="T37" fmla="*/ 236 h 266"/>
                <a:gd name="T38" fmla="*/ 264 w 266"/>
                <a:gd name="T39" fmla="*/ 22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6" h="266">
                  <a:moveTo>
                    <a:pt x="264" y="229"/>
                  </a:moveTo>
                  <a:cubicBezTo>
                    <a:pt x="221" y="176"/>
                    <a:pt x="179" y="123"/>
                    <a:pt x="136" y="70"/>
                  </a:cubicBezTo>
                  <a:cubicBezTo>
                    <a:pt x="126" y="57"/>
                    <a:pt x="116" y="45"/>
                    <a:pt x="105" y="32"/>
                  </a:cubicBezTo>
                  <a:cubicBezTo>
                    <a:pt x="100" y="25"/>
                    <a:pt x="94" y="18"/>
                    <a:pt x="88" y="11"/>
                  </a:cubicBezTo>
                  <a:cubicBezTo>
                    <a:pt x="86" y="8"/>
                    <a:pt x="83" y="4"/>
                    <a:pt x="80" y="3"/>
                  </a:cubicBezTo>
                  <a:cubicBezTo>
                    <a:pt x="70" y="0"/>
                    <a:pt x="56" y="13"/>
                    <a:pt x="48" y="18"/>
                  </a:cubicBezTo>
                  <a:cubicBezTo>
                    <a:pt x="33" y="27"/>
                    <a:pt x="18" y="37"/>
                    <a:pt x="3" y="46"/>
                  </a:cubicBezTo>
                  <a:cubicBezTo>
                    <a:pt x="0" y="48"/>
                    <a:pt x="0" y="51"/>
                    <a:pt x="2" y="53"/>
                  </a:cubicBezTo>
                  <a:cubicBezTo>
                    <a:pt x="75" y="124"/>
                    <a:pt x="148" y="196"/>
                    <a:pt x="224" y="264"/>
                  </a:cubicBezTo>
                  <a:cubicBezTo>
                    <a:pt x="227" y="266"/>
                    <a:pt x="231" y="262"/>
                    <a:pt x="228" y="259"/>
                  </a:cubicBezTo>
                  <a:cubicBezTo>
                    <a:pt x="157" y="189"/>
                    <a:pt x="84" y="120"/>
                    <a:pt x="12" y="51"/>
                  </a:cubicBezTo>
                  <a:cubicBezTo>
                    <a:pt x="24" y="44"/>
                    <a:pt x="35" y="37"/>
                    <a:pt x="46" y="30"/>
                  </a:cubicBezTo>
                  <a:cubicBezTo>
                    <a:pt x="53" y="26"/>
                    <a:pt x="59" y="22"/>
                    <a:pt x="65" y="18"/>
                  </a:cubicBezTo>
                  <a:cubicBezTo>
                    <a:pt x="74" y="13"/>
                    <a:pt x="77" y="11"/>
                    <a:pt x="84" y="19"/>
                  </a:cubicBezTo>
                  <a:cubicBezTo>
                    <a:pt x="103" y="43"/>
                    <a:pt x="123" y="68"/>
                    <a:pt x="142" y="92"/>
                  </a:cubicBezTo>
                  <a:cubicBezTo>
                    <a:pt x="179" y="138"/>
                    <a:pt x="217" y="185"/>
                    <a:pt x="254" y="231"/>
                  </a:cubicBezTo>
                  <a:cubicBezTo>
                    <a:pt x="247" y="237"/>
                    <a:pt x="240" y="243"/>
                    <a:pt x="235" y="251"/>
                  </a:cubicBezTo>
                  <a:cubicBezTo>
                    <a:pt x="231" y="256"/>
                    <a:pt x="239" y="261"/>
                    <a:pt x="242" y="256"/>
                  </a:cubicBezTo>
                  <a:cubicBezTo>
                    <a:pt x="248" y="248"/>
                    <a:pt x="255" y="242"/>
                    <a:pt x="263" y="236"/>
                  </a:cubicBezTo>
                  <a:cubicBezTo>
                    <a:pt x="266" y="235"/>
                    <a:pt x="266" y="232"/>
                    <a:pt x="264" y="229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97"/>
            <p:cNvSpPr/>
            <p:nvPr/>
          </p:nvSpPr>
          <p:spPr bwMode="auto">
            <a:xfrm>
              <a:off x="2767" y="1075"/>
              <a:ext cx="76" cy="205"/>
            </a:xfrm>
            <a:custGeom>
              <a:avLst/>
              <a:gdLst>
                <a:gd name="T0" fmla="*/ 86 w 87"/>
                <a:gd name="T1" fmla="*/ 230 h 236"/>
                <a:gd name="T2" fmla="*/ 77 w 87"/>
                <a:gd name="T3" fmla="*/ 118 h 236"/>
                <a:gd name="T4" fmla="*/ 76 w 87"/>
                <a:gd name="T5" fmla="*/ 4 h 236"/>
                <a:gd name="T6" fmla="*/ 72 w 87"/>
                <a:gd name="T7" fmla="*/ 0 h 236"/>
                <a:gd name="T8" fmla="*/ 3 w 87"/>
                <a:gd name="T9" fmla="*/ 8 h 236"/>
                <a:gd name="T10" fmla="*/ 0 w 87"/>
                <a:gd name="T11" fmla="*/ 13 h 236"/>
                <a:gd name="T12" fmla="*/ 37 w 87"/>
                <a:gd name="T13" fmla="*/ 233 h 236"/>
                <a:gd name="T14" fmla="*/ 43 w 87"/>
                <a:gd name="T15" fmla="*/ 232 h 236"/>
                <a:gd name="T16" fmla="*/ 8 w 87"/>
                <a:gd name="T17" fmla="*/ 16 h 236"/>
                <a:gd name="T18" fmla="*/ 68 w 87"/>
                <a:gd name="T19" fmla="*/ 8 h 236"/>
                <a:gd name="T20" fmla="*/ 68 w 87"/>
                <a:gd name="T21" fmla="*/ 122 h 236"/>
                <a:gd name="T22" fmla="*/ 77 w 87"/>
                <a:gd name="T23" fmla="*/ 226 h 236"/>
                <a:gd name="T24" fmla="*/ 62 w 87"/>
                <a:gd name="T25" fmla="*/ 219 h 236"/>
                <a:gd name="T26" fmla="*/ 58 w 87"/>
                <a:gd name="T27" fmla="*/ 226 h 236"/>
                <a:gd name="T28" fmla="*/ 83 w 87"/>
                <a:gd name="T29" fmla="*/ 235 h 236"/>
                <a:gd name="T30" fmla="*/ 86 w 87"/>
                <a:gd name="T31" fmla="*/ 23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236">
                  <a:moveTo>
                    <a:pt x="86" y="230"/>
                  </a:moveTo>
                  <a:cubicBezTo>
                    <a:pt x="76" y="193"/>
                    <a:pt x="77" y="155"/>
                    <a:pt x="77" y="118"/>
                  </a:cubicBezTo>
                  <a:cubicBezTo>
                    <a:pt x="76" y="80"/>
                    <a:pt x="76" y="42"/>
                    <a:pt x="76" y="4"/>
                  </a:cubicBezTo>
                  <a:cubicBezTo>
                    <a:pt x="76" y="2"/>
                    <a:pt x="74" y="0"/>
                    <a:pt x="72" y="0"/>
                  </a:cubicBezTo>
                  <a:cubicBezTo>
                    <a:pt x="49" y="1"/>
                    <a:pt x="26" y="4"/>
                    <a:pt x="3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12" y="86"/>
                    <a:pt x="22" y="161"/>
                    <a:pt x="37" y="233"/>
                  </a:cubicBezTo>
                  <a:cubicBezTo>
                    <a:pt x="38" y="236"/>
                    <a:pt x="43" y="235"/>
                    <a:pt x="43" y="232"/>
                  </a:cubicBezTo>
                  <a:cubicBezTo>
                    <a:pt x="35" y="160"/>
                    <a:pt x="21" y="87"/>
                    <a:pt x="8" y="16"/>
                  </a:cubicBezTo>
                  <a:cubicBezTo>
                    <a:pt x="28" y="12"/>
                    <a:pt x="48" y="10"/>
                    <a:pt x="68" y="8"/>
                  </a:cubicBezTo>
                  <a:cubicBezTo>
                    <a:pt x="68" y="46"/>
                    <a:pt x="68" y="84"/>
                    <a:pt x="68" y="122"/>
                  </a:cubicBezTo>
                  <a:cubicBezTo>
                    <a:pt x="69" y="157"/>
                    <a:pt x="69" y="192"/>
                    <a:pt x="77" y="226"/>
                  </a:cubicBezTo>
                  <a:cubicBezTo>
                    <a:pt x="72" y="224"/>
                    <a:pt x="67" y="222"/>
                    <a:pt x="62" y="219"/>
                  </a:cubicBezTo>
                  <a:cubicBezTo>
                    <a:pt x="57" y="216"/>
                    <a:pt x="53" y="223"/>
                    <a:pt x="58" y="226"/>
                  </a:cubicBezTo>
                  <a:cubicBezTo>
                    <a:pt x="65" y="231"/>
                    <a:pt x="73" y="234"/>
                    <a:pt x="83" y="235"/>
                  </a:cubicBezTo>
                  <a:cubicBezTo>
                    <a:pt x="85" y="235"/>
                    <a:pt x="87" y="232"/>
                    <a:pt x="86" y="23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98"/>
            <p:cNvSpPr/>
            <p:nvPr/>
          </p:nvSpPr>
          <p:spPr bwMode="auto">
            <a:xfrm>
              <a:off x="3104" y="1100"/>
              <a:ext cx="158" cy="266"/>
            </a:xfrm>
            <a:custGeom>
              <a:avLst/>
              <a:gdLst>
                <a:gd name="T0" fmla="*/ 180 w 181"/>
                <a:gd name="T1" fmla="*/ 39 h 305"/>
                <a:gd name="T2" fmla="*/ 111 w 181"/>
                <a:gd name="T3" fmla="*/ 1 h 305"/>
                <a:gd name="T4" fmla="*/ 106 w 181"/>
                <a:gd name="T5" fmla="*/ 3 h 305"/>
                <a:gd name="T6" fmla="*/ 52 w 181"/>
                <a:gd name="T7" fmla="*/ 140 h 305"/>
                <a:gd name="T8" fmla="*/ 1 w 181"/>
                <a:gd name="T9" fmla="*/ 278 h 305"/>
                <a:gd name="T10" fmla="*/ 4 w 181"/>
                <a:gd name="T11" fmla="*/ 280 h 305"/>
                <a:gd name="T12" fmla="*/ 57 w 181"/>
                <a:gd name="T13" fmla="*/ 144 h 305"/>
                <a:gd name="T14" fmla="*/ 112 w 181"/>
                <a:gd name="T15" fmla="*/ 9 h 305"/>
                <a:gd name="T16" fmla="*/ 172 w 181"/>
                <a:gd name="T17" fmla="*/ 43 h 305"/>
                <a:gd name="T18" fmla="*/ 45 w 181"/>
                <a:gd name="T19" fmla="*/ 293 h 305"/>
                <a:gd name="T20" fmla="*/ 13 w 181"/>
                <a:gd name="T21" fmla="*/ 277 h 305"/>
                <a:gd name="T22" fmla="*/ 11 w 181"/>
                <a:gd name="T23" fmla="*/ 285 h 305"/>
                <a:gd name="T24" fmla="*/ 45 w 181"/>
                <a:gd name="T25" fmla="*/ 303 h 305"/>
                <a:gd name="T26" fmla="*/ 51 w 181"/>
                <a:gd name="T27" fmla="*/ 301 h 305"/>
                <a:gd name="T28" fmla="*/ 180 w 181"/>
                <a:gd name="T29" fmla="*/ 44 h 305"/>
                <a:gd name="T30" fmla="*/ 180 w 181"/>
                <a:gd name="T31" fmla="*/ 3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305">
                  <a:moveTo>
                    <a:pt x="180" y="39"/>
                  </a:moveTo>
                  <a:cubicBezTo>
                    <a:pt x="159" y="22"/>
                    <a:pt x="136" y="10"/>
                    <a:pt x="111" y="1"/>
                  </a:cubicBezTo>
                  <a:cubicBezTo>
                    <a:pt x="109" y="0"/>
                    <a:pt x="107" y="2"/>
                    <a:pt x="106" y="3"/>
                  </a:cubicBezTo>
                  <a:cubicBezTo>
                    <a:pt x="88" y="49"/>
                    <a:pt x="70" y="94"/>
                    <a:pt x="52" y="140"/>
                  </a:cubicBezTo>
                  <a:cubicBezTo>
                    <a:pt x="34" y="186"/>
                    <a:pt x="14" y="231"/>
                    <a:pt x="1" y="278"/>
                  </a:cubicBezTo>
                  <a:cubicBezTo>
                    <a:pt x="0" y="280"/>
                    <a:pt x="3" y="281"/>
                    <a:pt x="4" y="280"/>
                  </a:cubicBezTo>
                  <a:cubicBezTo>
                    <a:pt x="24" y="236"/>
                    <a:pt x="40" y="189"/>
                    <a:pt x="57" y="144"/>
                  </a:cubicBezTo>
                  <a:cubicBezTo>
                    <a:pt x="75" y="99"/>
                    <a:pt x="93" y="54"/>
                    <a:pt x="112" y="9"/>
                  </a:cubicBezTo>
                  <a:cubicBezTo>
                    <a:pt x="134" y="17"/>
                    <a:pt x="154" y="29"/>
                    <a:pt x="172" y="43"/>
                  </a:cubicBezTo>
                  <a:cubicBezTo>
                    <a:pt x="124" y="124"/>
                    <a:pt x="77" y="205"/>
                    <a:pt x="45" y="293"/>
                  </a:cubicBezTo>
                  <a:cubicBezTo>
                    <a:pt x="35" y="286"/>
                    <a:pt x="24" y="281"/>
                    <a:pt x="13" y="277"/>
                  </a:cubicBezTo>
                  <a:cubicBezTo>
                    <a:pt x="8" y="275"/>
                    <a:pt x="6" y="283"/>
                    <a:pt x="11" y="285"/>
                  </a:cubicBezTo>
                  <a:cubicBezTo>
                    <a:pt x="23" y="289"/>
                    <a:pt x="34" y="295"/>
                    <a:pt x="45" y="303"/>
                  </a:cubicBezTo>
                  <a:cubicBezTo>
                    <a:pt x="47" y="305"/>
                    <a:pt x="50" y="303"/>
                    <a:pt x="51" y="301"/>
                  </a:cubicBezTo>
                  <a:cubicBezTo>
                    <a:pt x="83" y="210"/>
                    <a:pt x="132" y="127"/>
                    <a:pt x="180" y="44"/>
                  </a:cubicBezTo>
                  <a:cubicBezTo>
                    <a:pt x="181" y="43"/>
                    <a:pt x="181" y="41"/>
                    <a:pt x="180" y="39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99"/>
            <p:cNvSpPr/>
            <p:nvPr/>
          </p:nvSpPr>
          <p:spPr bwMode="auto">
            <a:xfrm>
              <a:off x="3375" y="1354"/>
              <a:ext cx="235" cy="230"/>
            </a:xfrm>
            <a:custGeom>
              <a:avLst/>
              <a:gdLst>
                <a:gd name="T0" fmla="*/ 256 w 270"/>
                <a:gd name="T1" fmla="*/ 67 h 264"/>
                <a:gd name="T2" fmla="*/ 232 w 270"/>
                <a:gd name="T3" fmla="*/ 4 h 264"/>
                <a:gd name="T4" fmla="*/ 225 w 270"/>
                <a:gd name="T5" fmla="*/ 2 h 264"/>
                <a:gd name="T6" fmla="*/ 116 w 270"/>
                <a:gd name="T7" fmla="*/ 108 h 264"/>
                <a:gd name="T8" fmla="*/ 1 w 270"/>
                <a:gd name="T9" fmla="*/ 207 h 264"/>
                <a:gd name="T10" fmla="*/ 3 w 270"/>
                <a:gd name="T11" fmla="*/ 210 h 264"/>
                <a:gd name="T12" fmla="*/ 119 w 270"/>
                <a:gd name="T13" fmla="*/ 114 h 264"/>
                <a:gd name="T14" fmla="*/ 227 w 270"/>
                <a:gd name="T15" fmla="*/ 11 h 264"/>
                <a:gd name="T16" fmla="*/ 244 w 270"/>
                <a:gd name="T17" fmla="*/ 58 h 264"/>
                <a:gd name="T18" fmla="*/ 253 w 270"/>
                <a:gd name="T19" fmla="*/ 83 h 264"/>
                <a:gd name="T20" fmla="*/ 249 w 270"/>
                <a:gd name="T21" fmla="*/ 101 h 264"/>
                <a:gd name="T22" fmla="*/ 238 w 270"/>
                <a:gd name="T23" fmla="*/ 107 h 264"/>
                <a:gd name="T24" fmla="*/ 154 w 270"/>
                <a:gd name="T25" fmla="*/ 154 h 264"/>
                <a:gd name="T26" fmla="*/ 79 w 270"/>
                <a:gd name="T27" fmla="*/ 209 h 264"/>
                <a:gd name="T28" fmla="*/ 44 w 270"/>
                <a:gd name="T29" fmla="*/ 240 h 264"/>
                <a:gd name="T30" fmla="*/ 34 w 270"/>
                <a:gd name="T31" fmla="*/ 249 h 264"/>
                <a:gd name="T32" fmla="*/ 28 w 270"/>
                <a:gd name="T33" fmla="*/ 252 h 264"/>
                <a:gd name="T34" fmla="*/ 23 w 270"/>
                <a:gd name="T35" fmla="*/ 247 h 264"/>
                <a:gd name="T36" fmla="*/ 14 w 270"/>
                <a:gd name="T37" fmla="*/ 222 h 264"/>
                <a:gd name="T38" fmla="*/ 7 w 270"/>
                <a:gd name="T39" fmla="*/ 224 h 264"/>
                <a:gd name="T40" fmla="*/ 17 w 270"/>
                <a:gd name="T41" fmla="*/ 254 h 264"/>
                <a:gd name="T42" fmla="*/ 24 w 270"/>
                <a:gd name="T43" fmla="*/ 262 h 264"/>
                <a:gd name="T44" fmla="*/ 37 w 270"/>
                <a:gd name="T45" fmla="*/ 258 h 264"/>
                <a:gd name="T46" fmla="*/ 59 w 270"/>
                <a:gd name="T47" fmla="*/ 237 h 264"/>
                <a:gd name="T48" fmla="*/ 157 w 270"/>
                <a:gd name="T49" fmla="*/ 162 h 264"/>
                <a:gd name="T50" fmla="*/ 208 w 270"/>
                <a:gd name="T51" fmla="*/ 131 h 264"/>
                <a:gd name="T52" fmla="*/ 235 w 270"/>
                <a:gd name="T53" fmla="*/ 117 h 264"/>
                <a:gd name="T54" fmla="*/ 258 w 270"/>
                <a:gd name="T55" fmla="*/ 105 h 264"/>
                <a:gd name="T56" fmla="*/ 256 w 270"/>
                <a:gd name="T57" fmla="*/ 6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0" h="264">
                  <a:moveTo>
                    <a:pt x="256" y="67"/>
                  </a:moveTo>
                  <a:cubicBezTo>
                    <a:pt x="248" y="46"/>
                    <a:pt x="240" y="25"/>
                    <a:pt x="232" y="4"/>
                  </a:cubicBezTo>
                  <a:cubicBezTo>
                    <a:pt x="231" y="1"/>
                    <a:pt x="228" y="0"/>
                    <a:pt x="225" y="2"/>
                  </a:cubicBezTo>
                  <a:cubicBezTo>
                    <a:pt x="190" y="38"/>
                    <a:pt x="154" y="74"/>
                    <a:pt x="116" y="108"/>
                  </a:cubicBezTo>
                  <a:cubicBezTo>
                    <a:pt x="78" y="142"/>
                    <a:pt x="39" y="174"/>
                    <a:pt x="1" y="207"/>
                  </a:cubicBezTo>
                  <a:cubicBezTo>
                    <a:pt x="0" y="208"/>
                    <a:pt x="1" y="211"/>
                    <a:pt x="3" y="210"/>
                  </a:cubicBezTo>
                  <a:cubicBezTo>
                    <a:pt x="44" y="181"/>
                    <a:pt x="82" y="148"/>
                    <a:pt x="119" y="114"/>
                  </a:cubicBezTo>
                  <a:cubicBezTo>
                    <a:pt x="156" y="81"/>
                    <a:pt x="192" y="47"/>
                    <a:pt x="227" y="11"/>
                  </a:cubicBezTo>
                  <a:cubicBezTo>
                    <a:pt x="232" y="27"/>
                    <a:pt x="238" y="42"/>
                    <a:pt x="244" y="58"/>
                  </a:cubicBezTo>
                  <a:cubicBezTo>
                    <a:pt x="247" y="66"/>
                    <a:pt x="252" y="74"/>
                    <a:pt x="253" y="83"/>
                  </a:cubicBezTo>
                  <a:cubicBezTo>
                    <a:pt x="255" y="89"/>
                    <a:pt x="255" y="97"/>
                    <a:pt x="249" y="101"/>
                  </a:cubicBezTo>
                  <a:cubicBezTo>
                    <a:pt x="246" y="104"/>
                    <a:pt x="242" y="105"/>
                    <a:pt x="238" y="107"/>
                  </a:cubicBezTo>
                  <a:cubicBezTo>
                    <a:pt x="209" y="121"/>
                    <a:pt x="181" y="137"/>
                    <a:pt x="154" y="154"/>
                  </a:cubicBezTo>
                  <a:cubicBezTo>
                    <a:pt x="128" y="171"/>
                    <a:pt x="103" y="189"/>
                    <a:pt x="79" y="209"/>
                  </a:cubicBezTo>
                  <a:cubicBezTo>
                    <a:pt x="67" y="219"/>
                    <a:pt x="55" y="230"/>
                    <a:pt x="44" y="240"/>
                  </a:cubicBezTo>
                  <a:cubicBezTo>
                    <a:pt x="41" y="243"/>
                    <a:pt x="38" y="247"/>
                    <a:pt x="34" y="249"/>
                  </a:cubicBezTo>
                  <a:cubicBezTo>
                    <a:pt x="33" y="252"/>
                    <a:pt x="31" y="253"/>
                    <a:pt x="28" y="252"/>
                  </a:cubicBezTo>
                  <a:cubicBezTo>
                    <a:pt x="25" y="253"/>
                    <a:pt x="23" y="251"/>
                    <a:pt x="23" y="247"/>
                  </a:cubicBezTo>
                  <a:cubicBezTo>
                    <a:pt x="19" y="241"/>
                    <a:pt x="17" y="230"/>
                    <a:pt x="14" y="222"/>
                  </a:cubicBezTo>
                  <a:cubicBezTo>
                    <a:pt x="13" y="217"/>
                    <a:pt x="5" y="219"/>
                    <a:pt x="7" y="224"/>
                  </a:cubicBezTo>
                  <a:cubicBezTo>
                    <a:pt x="10" y="234"/>
                    <a:pt x="13" y="244"/>
                    <a:pt x="17" y="254"/>
                  </a:cubicBezTo>
                  <a:cubicBezTo>
                    <a:pt x="19" y="257"/>
                    <a:pt x="20" y="261"/>
                    <a:pt x="24" y="262"/>
                  </a:cubicBezTo>
                  <a:cubicBezTo>
                    <a:pt x="29" y="264"/>
                    <a:pt x="33" y="261"/>
                    <a:pt x="37" y="258"/>
                  </a:cubicBezTo>
                  <a:cubicBezTo>
                    <a:pt x="45" y="252"/>
                    <a:pt x="51" y="244"/>
                    <a:pt x="59" y="237"/>
                  </a:cubicBezTo>
                  <a:cubicBezTo>
                    <a:pt x="89" y="210"/>
                    <a:pt x="122" y="185"/>
                    <a:pt x="157" y="162"/>
                  </a:cubicBezTo>
                  <a:cubicBezTo>
                    <a:pt x="173" y="151"/>
                    <a:pt x="191" y="141"/>
                    <a:pt x="208" y="131"/>
                  </a:cubicBezTo>
                  <a:cubicBezTo>
                    <a:pt x="217" y="126"/>
                    <a:pt x="226" y="122"/>
                    <a:pt x="235" y="117"/>
                  </a:cubicBezTo>
                  <a:cubicBezTo>
                    <a:pt x="242" y="113"/>
                    <a:pt x="252" y="111"/>
                    <a:pt x="258" y="105"/>
                  </a:cubicBezTo>
                  <a:cubicBezTo>
                    <a:pt x="270" y="94"/>
                    <a:pt x="260" y="79"/>
                    <a:pt x="256" y="67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0"/>
            <p:cNvSpPr/>
            <p:nvPr/>
          </p:nvSpPr>
          <p:spPr bwMode="auto">
            <a:xfrm>
              <a:off x="3141" y="2431"/>
              <a:ext cx="176" cy="268"/>
            </a:xfrm>
            <a:custGeom>
              <a:avLst/>
              <a:gdLst>
                <a:gd name="T0" fmla="*/ 200 w 202"/>
                <a:gd name="T1" fmla="*/ 220 h 307"/>
                <a:gd name="T2" fmla="*/ 122 w 202"/>
                <a:gd name="T3" fmla="*/ 121 h 307"/>
                <a:gd name="T4" fmla="*/ 52 w 202"/>
                <a:gd name="T5" fmla="*/ 3 h 307"/>
                <a:gd name="T6" fmla="*/ 46 w 202"/>
                <a:gd name="T7" fmla="*/ 2 h 307"/>
                <a:gd name="T8" fmla="*/ 12 w 202"/>
                <a:gd name="T9" fmla="*/ 30 h 307"/>
                <a:gd name="T10" fmla="*/ 16 w 202"/>
                <a:gd name="T11" fmla="*/ 37 h 307"/>
                <a:gd name="T12" fmla="*/ 48 w 202"/>
                <a:gd name="T13" fmla="*/ 11 h 307"/>
                <a:gd name="T14" fmla="*/ 118 w 202"/>
                <a:gd name="T15" fmla="*/ 129 h 307"/>
                <a:gd name="T16" fmla="*/ 191 w 202"/>
                <a:gd name="T17" fmla="*/ 223 h 307"/>
                <a:gd name="T18" fmla="*/ 106 w 202"/>
                <a:gd name="T19" fmla="*/ 295 h 307"/>
                <a:gd name="T20" fmla="*/ 55 w 202"/>
                <a:gd name="T21" fmla="*/ 162 h 307"/>
                <a:gd name="T22" fmla="*/ 4 w 202"/>
                <a:gd name="T23" fmla="*/ 22 h 307"/>
                <a:gd name="T24" fmla="*/ 0 w 202"/>
                <a:gd name="T25" fmla="*/ 23 h 307"/>
                <a:gd name="T26" fmla="*/ 48 w 202"/>
                <a:gd name="T27" fmla="*/ 164 h 307"/>
                <a:gd name="T28" fmla="*/ 100 w 202"/>
                <a:gd name="T29" fmla="*/ 303 h 307"/>
                <a:gd name="T30" fmla="*/ 106 w 202"/>
                <a:gd name="T31" fmla="*/ 305 h 307"/>
                <a:gd name="T32" fmla="*/ 200 w 202"/>
                <a:gd name="T33" fmla="*/ 225 h 307"/>
                <a:gd name="T34" fmla="*/ 200 w 202"/>
                <a:gd name="T35" fmla="*/ 22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307">
                  <a:moveTo>
                    <a:pt x="200" y="220"/>
                  </a:moveTo>
                  <a:cubicBezTo>
                    <a:pt x="168" y="192"/>
                    <a:pt x="144" y="157"/>
                    <a:pt x="122" y="121"/>
                  </a:cubicBezTo>
                  <a:cubicBezTo>
                    <a:pt x="99" y="82"/>
                    <a:pt x="75" y="42"/>
                    <a:pt x="52" y="3"/>
                  </a:cubicBezTo>
                  <a:cubicBezTo>
                    <a:pt x="50" y="1"/>
                    <a:pt x="47" y="0"/>
                    <a:pt x="46" y="2"/>
                  </a:cubicBezTo>
                  <a:cubicBezTo>
                    <a:pt x="36" y="14"/>
                    <a:pt x="25" y="23"/>
                    <a:pt x="12" y="30"/>
                  </a:cubicBezTo>
                  <a:cubicBezTo>
                    <a:pt x="8" y="33"/>
                    <a:pt x="12" y="40"/>
                    <a:pt x="16" y="37"/>
                  </a:cubicBezTo>
                  <a:cubicBezTo>
                    <a:pt x="28" y="30"/>
                    <a:pt x="38" y="22"/>
                    <a:pt x="48" y="11"/>
                  </a:cubicBezTo>
                  <a:cubicBezTo>
                    <a:pt x="71" y="51"/>
                    <a:pt x="94" y="90"/>
                    <a:pt x="118" y="129"/>
                  </a:cubicBezTo>
                  <a:cubicBezTo>
                    <a:pt x="138" y="163"/>
                    <a:pt x="161" y="196"/>
                    <a:pt x="191" y="223"/>
                  </a:cubicBezTo>
                  <a:cubicBezTo>
                    <a:pt x="164" y="249"/>
                    <a:pt x="136" y="273"/>
                    <a:pt x="106" y="295"/>
                  </a:cubicBezTo>
                  <a:cubicBezTo>
                    <a:pt x="88" y="251"/>
                    <a:pt x="71" y="207"/>
                    <a:pt x="55" y="162"/>
                  </a:cubicBezTo>
                  <a:cubicBezTo>
                    <a:pt x="38" y="115"/>
                    <a:pt x="22" y="68"/>
                    <a:pt x="4" y="22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14" y="71"/>
                    <a:pt x="31" y="118"/>
                    <a:pt x="48" y="164"/>
                  </a:cubicBezTo>
                  <a:cubicBezTo>
                    <a:pt x="64" y="210"/>
                    <a:pt x="82" y="257"/>
                    <a:pt x="100" y="303"/>
                  </a:cubicBezTo>
                  <a:cubicBezTo>
                    <a:pt x="101" y="305"/>
                    <a:pt x="104" y="307"/>
                    <a:pt x="106" y="305"/>
                  </a:cubicBezTo>
                  <a:cubicBezTo>
                    <a:pt x="139" y="281"/>
                    <a:pt x="171" y="254"/>
                    <a:pt x="200" y="225"/>
                  </a:cubicBezTo>
                  <a:cubicBezTo>
                    <a:pt x="202" y="224"/>
                    <a:pt x="202" y="221"/>
                    <a:pt x="200" y="22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1"/>
            <p:cNvSpPr/>
            <p:nvPr/>
          </p:nvSpPr>
          <p:spPr bwMode="auto">
            <a:xfrm>
              <a:off x="3324" y="2225"/>
              <a:ext cx="229" cy="191"/>
            </a:xfrm>
            <a:custGeom>
              <a:avLst/>
              <a:gdLst>
                <a:gd name="T0" fmla="*/ 260 w 263"/>
                <a:gd name="T1" fmla="*/ 110 h 219"/>
                <a:gd name="T2" fmla="*/ 108 w 263"/>
                <a:gd name="T3" fmla="*/ 49 h 219"/>
                <a:gd name="T4" fmla="*/ 42 w 263"/>
                <a:gd name="T5" fmla="*/ 6 h 219"/>
                <a:gd name="T6" fmla="*/ 25 w 263"/>
                <a:gd name="T7" fmla="*/ 6 h 219"/>
                <a:gd name="T8" fmla="*/ 19 w 263"/>
                <a:gd name="T9" fmla="*/ 20 h 219"/>
                <a:gd name="T10" fmla="*/ 10 w 263"/>
                <a:gd name="T11" fmla="*/ 43 h 219"/>
                <a:gd name="T12" fmla="*/ 16 w 263"/>
                <a:gd name="T13" fmla="*/ 45 h 219"/>
                <a:gd name="T14" fmla="*/ 38 w 263"/>
                <a:gd name="T15" fmla="*/ 12 h 219"/>
                <a:gd name="T16" fmla="*/ 53 w 263"/>
                <a:gd name="T17" fmla="*/ 24 h 219"/>
                <a:gd name="T18" fmla="*/ 67 w 263"/>
                <a:gd name="T19" fmla="*/ 33 h 219"/>
                <a:gd name="T20" fmla="*/ 128 w 263"/>
                <a:gd name="T21" fmla="*/ 69 h 219"/>
                <a:gd name="T22" fmla="*/ 253 w 263"/>
                <a:gd name="T23" fmla="*/ 116 h 219"/>
                <a:gd name="T24" fmla="*/ 212 w 263"/>
                <a:gd name="T25" fmla="*/ 208 h 219"/>
                <a:gd name="T26" fmla="*/ 4 w 263"/>
                <a:gd name="T27" fmla="*/ 50 h 219"/>
                <a:gd name="T28" fmla="*/ 2 w 263"/>
                <a:gd name="T29" fmla="*/ 54 h 219"/>
                <a:gd name="T30" fmla="*/ 211 w 263"/>
                <a:gd name="T31" fmla="*/ 217 h 219"/>
                <a:gd name="T32" fmla="*/ 217 w 263"/>
                <a:gd name="T33" fmla="*/ 217 h 219"/>
                <a:gd name="T34" fmla="*/ 262 w 263"/>
                <a:gd name="T35" fmla="*/ 116 h 219"/>
                <a:gd name="T36" fmla="*/ 260 w 263"/>
                <a:gd name="T37" fmla="*/ 1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3" h="219">
                  <a:moveTo>
                    <a:pt x="260" y="110"/>
                  </a:moveTo>
                  <a:cubicBezTo>
                    <a:pt x="207" y="96"/>
                    <a:pt x="155" y="76"/>
                    <a:pt x="108" y="49"/>
                  </a:cubicBezTo>
                  <a:cubicBezTo>
                    <a:pt x="85" y="36"/>
                    <a:pt x="64" y="19"/>
                    <a:pt x="42" y="6"/>
                  </a:cubicBezTo>
                  <a:cubicBezTo>
                    <a:pt x="36" y="2"/>
                    <a:pt x="30" y="0"/>
                    <a:pt x="25" y="6"/>
                  </a:cubicBezTo>
                  <a:cubicBezTo>
                    <a:pt x="22" y="9"/>
                    <a:pt x="21" y="16"/>
                    <a:pt x="19" y="20"/>
                  </a:cubicBezTo>
                  <a:cubicBezTo>
                    <a:pt x="16" y="27"/>
                    <a:pt x="13" y="35"/>
                    <a:pt x="10" y="43"/>
                  </a:cubicBezTo>
                  <a:cubicBezTo>
                    <a:pt x="9" y="46"/>
                    <a:pt x="15" y="49"/>
                    <a:pt x="16" y="45"/>
                  </a:cubicBezTo>
                  <a:cubicBezTo>
                    <a:pt x="20" y="37"/>
                    <a:pt x="26" y="12"/>
                    <a:pt x="38" y="12"/>
                  </a:cubicBezTo>
                  <a:cubicBezTo>
                    <a:pt x="42" y="13"/>
                    <a:pt x="50" y="21"/>
                    <a:pt x="53" y="24"/>
                  </a:cubicBezTo>
                  <a:cubicBezTo>
                    <a:pt x="58" y="27"/>
                    <a:pt x="63" y="30"/>
                    <a:pt x="67" y="33"/>
                  </a:cubicBezTo>
                  <a:cubicBezTo>
                    <a:pt x="87" y="47"/>
                    <a:pt x="107" y="58"/>
                    <a:pt x="128" y="69"/>
                  </a:cubicBezTo>
                  <a:cubicBezTo>
                    <a:pt x="168" y="89"/>
                    <a:pt x="210" y="105"/>
                    <a:pt x="253" y="116"/>
                  </a:cubicBezTo>
                  <a:cubicBezTo>
                    <a:pt x="239" y="147"/>
                    <a:pt x="226" y="177"/>
                    <a:pt x="212" y="208"/>
                  </a:cubicBezTo>
                  <a:cubicBezTo>
                    <a:pt x="148" y="149"/>
                    <a:pt x="79" y="95"/>
                    <a:pt x="4" y="50"/>
                  </a:cubicBezTo>
                  <a:cubicBezTo>
                    <a:pt x="2" y="48"/>
                    <a:pt x="0" y="52"/>
                    <a:pt x="2" y="54"/>
                  </a:cubicBezTo>
                  <a:cubicBezTo>
                    <a:pt x="75" y="104"/>
                    <a:pt x="146" y="157"/>
                    <a:pt x="211" y="217"/>
                  </a:cubicBezTo>
                  <a:cubicBezTo>
                    <a:pt x="213" y="219"/>
                    <a:pt x="216" y="219"/>
                    <a:pt x="217" y="217"/>
                  </a:cubicBezTo>
                  <a:cubicBezTo>
                    <a:pt x="232" y="183"/>
                    <a:pt x="247" y="149"/>
                    <a:pt x="262" y="116"/>
                  </a:cubicBezTo>
                  <a:cubicBezTo>
                    <a:pt x="263" y="113"/>
                    <a:pt x="262" y="110"/>
                    <a:pt x="260" y="11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2"/>
            <p:cNvSpPr>
              <a:spLocks noEditPoints="1"/>
            </p:cNvSpPr>
            <p:nvPr/>
          </p:nvSpPr>
          <p:spPr bwMode="auto">
            <a:xfrm>
              <a:off x="3494" y="1964"/>
              <a:ext cx="238" cy="122"/>
            </a:xfrm>
            <a:custGeom>
              <a:avLst/>
              <a:gdLst>
                <a:gd name="T0" fmla="*/ 273 w 274"/>
                <a:gd name="T1" fmla="*/ 41 h 140"/>
                <a:gd name="T2" fmla="*/ 259 w 274"/>
                <a:gd name="T3" fmla="*/ 32 h 140"/>
                <a:gd name="T4" fmla="*/ 211 w 274"/>
                <a:gd name="T5" fmla="*/ 31 h 140"/>
                <a:gd name="T6" fmla="*/ 19 w 274"/>
                <a:gd name="T7" fmla="*/ 1 h 140"/>
                <a:gd name="T8" fmla="*/ 15 w 274"/>
                <a:gd name="T9" fmla="*/ 3 h 140"/>
                <a:gd name="T10" fmla="*/ 8 w 274"/>
                <a:gd name="T11" fmla="*/ 41 h 140"/>
                <a:gd name="T12" fmla="*/ 8 w 274"/>
                <a:gd name="T13" fmla="*/ 44 h 140"/>
                <a:gd name="T14" fmla="*/ 9 w 274"/>
                <a:gd name="T15" fmla="*/ 47 h 140"/>
                <a:gd name="T16" fmla="*/ 4 w 274"/>
                <a:gd name="T17" fmla="*/ 46 h 140"/>
                <a:gd name="T18" fmla="*/ 3 w 274"/>
                <a:gd name="T19" fmla="*/ 51 h 140"/>
                <a:gd name="T20" fmla="*/ 264 w 274"/>
                <a:gd name="T21" fmla="*/ 139 h 140"/>
                <a:gd name="T22" fmla="*/ 270 w 274"/>
                <a:gd name="T23" fmla="*/ 135 h 140"/>
                <a:gd name="T24" fmla="*/ 271 w 274"/>
                <a:gd name="T25" fmla="*/ 87 h 140"/>
                <a:gd name="T26" fmla="*/ 272 w 274"/>
                <a:gd name="T27" fmla="*/ 63 h 140"/>
                <a:gd name="T28" fmla="*/ 273 w 274"/>
                <a:gd name="T29" fmla="*/ 41 h 140"/>
                <a:gd name="T30" fmla="*/ 16 w 274"/>
                <a:gd name="T31" fmla="*/ 44 h 140"/>
                <a:gd name="T32" fmla="*/ 17 w 274"/>
                <a:gd name="T33" fmla="*/ 37 h 140"/>
                <a:gd name="T34" fmla="*/ 16 w 274"/>
                <a:gd name="T35" fmla="*/ 33 h 140"/>
                <a:gd name="T36" fmla="*/ 21 w 274"/>
                <a:gd name="T37" fmla="*/ 9 h 140"/>
                <a:gd name="T38" fmla="*/ 183 w 274"/>
                <a:gd name="T39" fmla="*/ 37 h 140"/>
                <a:gd name="T40" fmla="*/ 223 w 274"/>
                <a:gd name="T41" fmla="*/ 39 h 140"/>
                <a:gd name="T42" fmla="*/ 265 w 274"/>
                <a:gd name="T43" fmla="*/ 46 h 140"/>
                <a:gd name="T44" fmla="*/ 264 w 274"/>
                <a:gd name="T45" fmla="*/ 68 h 140"/>
                <a:gd name="T46" fmla="*/ 263 w 274"/>
                <a:gd name="T47" fmla="*/ 90 h 140"/>
                <a:gd name="T48" fmla="*/ 262 w 274"/>
                <a:gd name="T49" fmla="*/ 130 h 140"/>
                <a:gd name="T50" fmla="*/ 13 w 274"/>
                <a:gd name="T51" fmla="*/ 48 h 140"/>
                <a:gd name="T52" fmla="*/ 16 w 274"/>
                <a:gd name="T53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4" h="140">
                  <a:moveTo>
                    <a:pt x="273" y="41"/>
                  </a:moveTo>
                  <a:cubicBezTo>
                    <a:pt x="271" y="34"/>
                    <a:pt x="266" y="32"/>
                    <a:pt x="259" y="32"/>
                  </a:cubicBezTo>
                  <a:cubicBezTo>
                    <a:pt x="243" y="30"/>
                    <a:pt x="227" y="31"/>
                    <a:pt x="211" y="31"/>
                  </a:cubicBezTo>
                  <a:cubicBezTo>
                    <a:pt x="146" y="28"/>
                    <a:pt x="82" y="17"/>
                    <a:pt x="19" y="1"/>
                  </a:cubicBezTo>
                  <a:cubicBezTo>
                    <a:pt x="17" y="0"/>
                    <a:pt x="15" y="1"/>
                    <a:pt x="15" y="3"/>
                  </a:cubicBezTo>
                  <a:cubicBezTo>
                    <a:pt x="11" y="16"/>
                    <a:pt x="9" y="28"/>
                    <a:pt x="8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6"/>
                    <a:pt x="9" y="46"/>
                    <a:pt x="9" y="47"/>
                  </a:cubicBezTo>
                  <a:cubicBezTo>
                    <a:pt x="8" y="47"/>
                    <a:pt x="6" y="46"/>
                    <a:pt x="4" y="46"/>
                  </a:cubicBezTo>
                  <a:cubicBezTo>
                    <a:pt x="1" y="45"/>
                    <a:pt x="0" y="50"/>
                    <a:pt x="3" y="51"/>
                  </a:cubicBezTo>
                  <a:cubicBezTo>
                    <a:pt x="92" y="75"/>
                    <a:pt x="179" y="104"/>
                    <a:pt x="264" y="139"/>
                  </a:cubicBezTo>
                  <a:cubicBezTo>
                    <a:pt x="267" y="140"/>
                    <a:pt x="269" y="138"/>
                    <a:pt x="270" y="135"/>
                  </a:cubicBezTo>
                  <a:cubicBezTo>
                    <a:pt x="270" y="119"/>
                    <a:pt x="271" y="103"/>
                    <a:pt x="271" y="87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2" y="56"/>
                    <a:pt x="274" y="48"/>
                    <a:pt x="273" y="41"/>
                  </a:cubicBezTo>
                  <a:close/>
                  <a:moveTo>
                    <a:pt x="16" y="44"/>
                  </a:moveTo>
                  <a:cubicBezTo>
                    <a:pt x="16" y="42"/>
                    <a:pt x="17" y="39"/>
                    <a:pt x="17" y="37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7" y="25"/>
                    <a:pt x="19" y="17"/>
                    <a:pt x="21" y="9"/>
                  </a:cubicBezTo>
                  <a:cubicBezTo>
                    <a:pt x="74" y="23"/>
                    <a:pt x="128" y="32"/>
                    <a:pt x="183" y="37"/>
                  </a:cubicBezTo>
                  <a:cubicBezTo>
                    <a:pt x="196" y="38"/>
                    <a:pt x="210" y="38"/>
                    <a:pt x="223" y="39"/>
                  </a:cubicBezTo>
                  <a:cubicBezTo>
                    <a:pt x="234" y="39"/>
                    <a:pt x="262" y="34"/>
                    <a:pt x="265" y="46"/>
                  </a:cubicBezTo>
                  <a:cubicBezTo>
                    <a:pt x="266" y="52"/>
                    <a:pt x="264" y="62"/>
                    <a:pt x="264" y="68"/>
                  </a:cubicBezTo>
                  <a:cubicBezTo>
                    <a:pt x="264" y="75"/>
                    <a:pt x="263" y="83"/>
                    <a:pt x="263" y="90"/>
                  </a:cubicBezTo>
                  <a:cubicBezTo>
                    <a:pt x="263" y="103"/>
                    <a:pt x="262" y="116"/>
                    <a:pt x="262" y="130"/>
                  </a:cubicBezTo>
                  <a:cubicBezTo>
                    <a:pt x="181" y="96"/>
                    <a:pt x="98" y="68"/>
                    <a:pt x="13" y="48"/>
                  </a:cubicBezTo>
                  <a:cubicBezTo>
                    <a:pt x="14" y="48"/>
                    <a:pt x="16" y="46"/>
                    <a:pt x="16" y="4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3"/>
            <p:cNvSpPr/>
            <p:nvPr/>
          </p:nvSpPr>
          <p:spPr bwMode="auto">
            <a:xfrm>
              <a:off x="3493" y="1676"/>
              <a:ext cx="268" cy="106"/>
            </a:xfrm>
            <a:custGeom>
              <a:avLst/>
              <a:gdLst>
                <a:gd name="T0" fmla="*/ 307 w 308"/>
                <a:gd name="T1" fmla="*/ 91 h 122"/>
                <a:gd name="T2" fmla="*/ 296 w 308"/>
                <a:gd name="T3" fmla="*/ 39 h 122"/>
                <a:gd name="T4" fmla="*/ 284 w 308"/>
                <a:gd name="T5" fmla="*/ 6 h 122"/>
                <a:gd name="T6" fmla="*/ 257 w 308"/>
                <a:gd name="T7" fmla="*/ 7 h 122"/>
                <a:gd name="T8" fmla="*/ 207 w 308"/>
                <a:gd name="T9" fmla="*/ 20 h 122"/>
                <a:gd name="T10" fmla="*/ 106 w 308"/>
                <a:gd name="T11" fmla="*/ 45 h 122"/>
                <a:gd name="T12" fmla="*/ 4 w 308"/>
                <a:gd name="T13" fmla="*/ 63 h 122"/>
                <a:gd name="T14" fmla="*/ 1 w 308"/>
                <a:gd name="T15" fmla="*/ 66 h 122"/>
                <a:gd name="T16" fmla="*/ 16 w 308"/>
                <a:gd name="T17" fmla="*/ 112 h 122"/>
                <a:gd name="T18" fmla="*/ 22 w 308"/>
                <a:gd name="T19" fmla="*/ 109 h 122"/>
                <a:gd name="T20" fmla="*/ 9 w 308"/>
                <a:gd name="T21" fmla="*/ 70 h 122"/>
                <a:gd name="T22" fmla="*/ 87 w 308"/>
                <a:gd name="T23" fmla="*/ 58 h 122"/>
                <a:gd name="T24" fmla="*/ 178 w 308"/>
                <a:gd name="T25" fmla="*/ 35 h 122"/>
                <a:gd name="T26" fmla="*/ 266 w 308"/>
                <a:gd name="T27" fmla="*/ 12 h 122"/>
                <a:gd name="T28" fmla="*/ 278 w 308"/>
                <a:gd name="T29" fmla="*/ 11 h 122"/>
                <a:gd name="T30" fmla="*/ 284 w 308"/>
                <a:gd name="T31" fmla="*/ 25 h 122"/>
                <a:gd name="T32" fmla="*/ 289 w 308"/>
                <a:gd name="T33" fmla="*/ 46 h 122"/>
                <a:gd name="T34" fmla="*/ 299 w 308"/>
                <a:gd name="T35" fmla="*/ 87 h 122"/>
                <a:gd name="T36" fmla="*/ 28 w 308"/>
                <a:gd name="T37" fmla="*/ 118 h 122"/>
                <a:gd name="T38" fmla="*/ 29 w 308"/>
                <a:gd name="T39" fmla="*/ 121 h 122"/>
                <a:gd name="T40" fmla="*/ 304 w 308"/>
                <a:gd name="T41" fmla="*/ 96 h 122"/>
                <a:gd name="T42" fmla="*/ 307 w 308"/>
                <a:gd name="T43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122">
                  <a:moveTo>
                    <a:pt x="307" y="91"/>
                  </a:moveTo>
                  <a:cubicBezTo>
                    <a:pt x="304" y="73"/>
                    <a:pt x="300" y="56"/>
                    <a:pt x="296" y="39"/>
                  </a:cubicBezTo>
                  <a:cubicBezTo>
                    <a:pt x="293" y="30"/>
                    <a:pt x="293" y="12"/>
                    <a:pt x="284" y="6"/>
                  </a:cubicBezTo>
                  <a:cubicBezTo>
                    <a:pt x="277" y="0"/>
                    <a:pt x="265" y="5"/>
                    <a:pt x="257" y="7"/>
                  </a:cubicBezTo>
                  <a:cubicBezTo>
                    <a:pt x="240" y="11"/>
                    <a:pt x="223" y="15"/>
                    <a:pt x="207" y="20"/>
                  </a:cubicBezTo>
                  <a:cubicBezTo>
                    <a:pt x="173" y="28"/>
                    <a:pt x="140" y="36"/>
                    <a:pt x="106" y="45"/>
                  </a:cubicBezTo>
                  <a:cubicBezTo>
                    <a:pt x="73" y="53"/>
                    <a:pt x="39" y="65"/>
                    <a:pt x="4" y="63"/>
                  </a:cubicBezTo>
                  <a:cubicBezTo>
                    <a:pt x="2" y="62"/>
                    <a:pt x="0" y="64"/>
                    <a:pt x="1" y="66"/>
                  </a:cubicBezTo>
                  <a:cubicBezTo>
                    <a:pt x="3" y="83"/>
                    <a:pt x="7" y="98"/>
                    <a:pt x="16" y="112"/>
                  </a:cubicBezTo>
                  <a:cubicBezTo>
                    <a:pt x="19" y="116"/>
                    <a:pt x="24" y="112"/>
                    <a:pt x="22" y="109"/>
                  </a:cubicBezTo>
                  <a:cubicBezTo>
                    <a:pt x="16" y="96"/>
                    <a:pt x="11" y="84"/>
                    <a:pt x="9" y="70"/>
                  </a:cubicBezTo>
                  <a:cubicBezTo>
                    <a:pt x="35" y="71"/>
                    <a:pt x="61" y="64"/>
                    <a:pt x="87" y="58"/>
                  </a:cubicBezTo>
                  <a:cubicBezTo>
                    <a:pt x="117" y="50"/>
                    <a:pt x="147" y="43"/>
                    <a:pt x="178" y="35"/>
                  </a:cubicBezTo>
                  <a:cubicBezTo>
                    <a:pt x="207" y="27"/>
                    <a:pt x="237" y="20"/>
                    <a:pt x="266" y="12"/>
                  </a:cubicBezTo>
                  <a:cubicBezTo>
                    <a:pt x="269" y="12"/>
                    <a:pt x="275" y="10"/>
                    <a:pt x="278" y="11"/>
                  </a:cubicBezTo>
                  <a:cubicBezTo>
                    <a:pt x="282" y="13"/>
                    <a:pt x="283" y="21"/>
                    <a:pt x="284" y="25"/>
                  </a:cubicBezTo>
                  <a:cubicBezTo>
                    <a:pt x="286" y="32"/>
                    <a:pt x="288" y="39"/>
                    <a:pt x="289" y="46"/>
                  </a:cubicBezTo>
                  <a:cubicBezTo>
                    <a:pt x="292" y="60"/>
                    <a:pt x="296" y="74"/>
                    <a:pt x="299" y="87"/>
                  </a:cubicBezTo>
                  <a:cubicBezTo>
                    <a:pt x="208" y="81"/>
                    <a:pt x="115" y="90"/>
                    <a:pt x="28" y="118"/>
                  </a:cubicBezTo>
                  <a:cubicBezTo>
                    <a:pt x="26" y="118"/>
                    <a:pt x="27" y="122"/>
                    <a:pt x="29" y="121"/>
                  </a:cubicBezTo>
                  <a:cubicBezTo>
                    <a:pt x="119" y="99"/>
                    <a:pt x="211" y="88"/>
                    <a:pt x="304" y="96"/>
                  </a:cubicBezTo>
                  <a:cubicBezTo>
                    <a:pt x="306" y="96"/>
                    <a:pt x="308" y="93"/>
                    <a:pt x="307" y="9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矩形 152"/>
          <p:cNvSpPr/>
          <p:nvPr/>
        </p:nvSpPr>
        <p:spPr>
          <a:xfrm>
            <a:off x="1869907" y="170595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4" name="矩形 153"/>
          <p:cNvSpPr/>
          <p:nvPr/>
        </p:nvSpPr>
        <p:spPr>
          <a:xfrm>
            <a:off x="162487" y="2032001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55" name="直接连接符 154"/>
          <p:cNvCxnSpPr/>
          <p:nvPr/>
        </p:nvCxnSpPr>
        <p:spPr>
          <a:xfrm>
            <a:off x="2541287" y="201842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/>
          <p:cNvSpPr/>
          <p:nvPr/>
        </p:nvSpPr>
        <p:spPr>
          <a:xfrm>
            <a:off x="1853722" y="345078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7" name="矩形 156"/>
          <p:cNvSpPr/>
          <p:nvPr/>
        </p:nvSpPr>
        <p:spPr>
          <a:xfrm>
            <a:off x="146302" y="3776833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>
            <a:off x="2525102" y="376325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矩形 158"/>
          <p:cNvSpPr/>
          <p:nvPr/>
        </p:nvSpPr>
        <p:spPr>
          <a:xfrm>
            <a:off x="6073908" y="172743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60" name="矩形 159"/>
          <p:cNvSpPr/>
          <p:nvPr/>
        </p:nvSpPr>
        <p:spPr>
          <a:xfrm>
            <a:off x="6073908" y="2053480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1" name="直接连接符 160"/>
          <p:cNvCxnSpPr/>
          <p:nvPr/>
        </p:nvCxnSpPr>
        <p:spPr>
          <a:xfrm>
            <a:off x="6193325" y="20399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/>
          <p:cNvSpPr/>
          <p:nvPr/>
        </p:nvSpPr>
        <p:spPr>
          <a:xfrm>
            <a:off x="6180150" y="343684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63" name="矩形 162"/>
          <p:cNvSpPr/>
          <p:nvPr/>
        </p:nvSpPr>
        <p:spPr>
          <a:xfrm>
            <a:off x="6180150" y="3762892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6299567" y="374931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18268" y="2726037"/>
            <a:ext cx="1832455" cy="1832455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9" name="任意多边形 8"/>
          <p:cNvSpPr/>
          <p:nvPr/>
        </p:nvSpPr>
        <p:spPr>
          <a:xfrm>
            <a:off x="652112" y="2292911"/>
            <a:ext cx="1332695" cy="1332695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0" name="任意多边形 9"/>
          <p:cNvSpPr/>
          <p:nvPr/>
        </p:nvSpPr>
        <p:spPr>
          <a:xfrm>
            <a:off x="1251824" y="1226754"/>
            <a:ext cx="1599234" cy="1599233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环形箭头 10"/>
          <p:cNvSpPr/>
          <p:nvPr/>
        </p:nvSpPr>
        <p:spPr>
          <a:xfrm>
            <a:off x="1576197" y="2450185"/>
            <a:ext cx="2345543" cy="2345542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形状 11"/>
          <p:cNvSpPr/>
          <p:nvPr/>
        </p:nvSpPr>
        <p:spPr>
          <a:xfrm>
            <a:off x="416094" y="1998494"/>
            <a:ext cx="1704183" cy="1704183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环形箭头 12"/>
          <p:cNvSpPr/>
          <p:nvPr/>
        </p:nvSpPr>
        <p:spPr>
          <a:xfrm>
            <a:off x="1096518" y="1087934"/>
            <a:ext cx="1837453" cy="183745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矩形 13"/>
          <p:cNvSpPr/>
          <p:nvPr/>
        </p:nvSpPr>
        <p:spPr>
          <a:xfrm>
            <a:off x="4989529" y="140297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018234" y="1719641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108946" y="171544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018234" y="254141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040116" y="2879970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137651" y="285388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040116" y="36881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5080506" y="4003709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159533" y="40006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4614553" y="1401938"/>
            <a:ext cx="414622" cy="429471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4650900" y="2386611"/>
            <a:ext cx="341928" cy="523109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43904" y="3622956"/>
            <a:ext cx="555920" cy="347825"/>
            <a:chOff x="4866202" y="3976607"/>
            <a:chExt cx="620837" cy="388442"/>
          </a:xfrm>
        </p:grpSpPr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4866202" y="4292898"/>
              <a:ext cx="495831" cy="72151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919896" y="3976607"/>
              <a:ext cx="386765" cy="308740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002954" y="4047080"/>
              <a:ext cx="142625" cy="21813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001277" y="4096579"/>
              <a:ext cx="114939" cy="22652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5001277" y="4148595"/>
              <a:ext cx="114939" cy="22652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998759" y="4200611"/>
              <a:ext cx="145142" cy="22652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5104469" y="4000937"/>
              <a:ext cx="382570" cy="329715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1762198" y="1715444"/>
            <a:ext cx="529360" cy="548318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1122815" y="2641663"/>
            <a:ext cx="370469" cy="566774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291558" y="3386405"/>
            <a:ext cx="835257" cy="522599"/>
            <a:chOff x="4866202" y="3976607"/>
            <a:chExt cx="620837" cy="388442"/>
          </a:xfrm>
        </p:grpSpPr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4866202" y="4292898"/>
              <a:ext cx="495831" cy="72151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4919896" y="3976607"/>
              <a:ext cx="386765" cy="308740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5002954" y="4047080"/>
              <a:ext cx="142625" cy="21813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5001277" y="4096579"/>
              <a:ext cx="114939" cy="22652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5001277" y="4148595"/>
              <a:ext cx="114939" cy="22652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998759" y="4200611"/>
              <a:ext cx="145142" cy="22652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5104469" y="4000937"/>
              <a:ext cx="382570" cy="329715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4" b="30884"/>
          <a:stretch>
            <a:fillRect/>
          </a:stretch>
        </p:blipFill>
        <p:spPr>
          <a:xfrm>
            <a:off x="218515" y="1274298"/>
            <a:ext cx="8706970" cy="1996661"/>
          </a:xfrm>
        </p:spPr>
      </p:pic>
      <p:sp>
        <p:nvSpPr>
          <p:cNvPr id="26" name="矩形 25"/>
          <p:cNvSpPr/>
          <p:nvPr/>
        </p:nvSpPr>
        <p:spPr>
          <a:xfrm>
            <a:off x="3774969" y="347198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469830" y="3872096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35076" y="3872096"/>
            <a:ext cx="7803336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3018" y="428618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kern="0">
                <a:ln w="12700"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CONTENTS</a:t>
            </a:r>
            <a:endParaRPr lang="zh-CN" altLang="en-US" sz="2800" b="1" kern="0">
              <a:ln w="12700">
                <a:solidFill>
                  <a:prstClr val="white"/>
                </a:solidFill>
              </a:ln>
              <a:blipFill>
                <a:blip r:embed="rId2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3504" y="2175897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第一章：此处添加标题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488604" y="2175897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第二章：此处添加标题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793504" y="3359975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第三章：此处添加标题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5488604" y="3396156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第四章：此处添加标题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405085" y="93583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61726" y="919829"/>
            <a:ext cx="52205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7589" y="2922017"/>
            <a:ext cx="4108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kern="0" spc="300">
                <a:ln w="12700"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感谢大家观看</a:t>
            </a:r>
          </a:p>
        </p:txBody>
      </p:sp>
      <p:sp>
        <p:nvSpPr>
          <p:cNvPr id="6" name="矩形 5"/>
          <p:cNvSpPr/>
          <p:nvPr/>
        </p:nvSpPr>
        <p:spPr>
          <a:xfrm>
            <a:off x="2399769" y="3704910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1800" kern="0" spc="300">
                <a:ln w="12700"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THANK YOU FOR WATCHING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405085" y="4168510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61726" y="4168510"/>
            <a:ext cx="5220547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prstClr val="white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/>
          <p:nvPr/>
        </p:nvSpPr>
        <p:spPr bwMode="auto">
          <a:xfrm>
            <a:off x="8280400" y="3589338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580758" y="3616325"/>
            <a:ext cx="358775" cy="292100"/>
            <a:chOff x="7550150" y="3613150"/>
            <a:chExt cx="358775" cy="292100"/>
          </a:xfrm>
          <a:solidFill>
            <a:schemeClr val="bg1"/>
          </a:solidFill>
        </p:grpSpPr>
        <p:sp>
          <p:nvSpPr>
            <p:cNvPr id="10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2" name="Group 5"/>
          <p:cNvGrpSpPr/>
          <p:nvPr/>
        </p:nvGrpSpPr>
        <p:grpSpPr>
          <a:xfrm>
            <a:off x="6831585" y="3578617"/>
            <a:ext cx="359165" cy="3597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3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7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8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9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0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1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6112643" y="3589668"/>
            <a:ext cx="359165" cy="348727"/>
            <a:chOff x="8216107" y="4449763"/>
            <a:chExt cx="464344" cy="450850"/>
          </a:xfrm>
          <a:solidFill>
            <a:schemeClr val="bg1"/>
          </a:solidFill>
        </p:grpSpPr>
        <p:sp>
          <p:nvSpPr>
            <p:cNvPr id="23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4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94325" y="3578225"/>
            <a:ext cx="358775" cy="360363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6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8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0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1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2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4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5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6" name="AutoShape 28"/>
          <p:cNvSpPr/>
          <p:nvPr/>
        </p:nvSpPr>
        <p:spPr bwMode="auto">
          <a:xfrm>
            <a:off x="4675188" y="3578225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7" name="AutoShape 29"/>
          <p:cNvSpPr/>
          <p:nvPr/>
        </p:nvSpPr>
        <p:spPr bwMode="auto">
          <a:xfrm>
            <a:off x="8267700" y="2871788"/>
            <a:ext cx="360363" cy="3254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8" name="AutoShape 30"/>
          <p:cNvSpPr/>
          <p:nvPr/>
        </p:nvSpPr>
        <p:spPr bwMode="auto">
          <a:xfrm>
            <a:off x="7605713" y="2859088"/>
            <a:ext cx="247650" cy="360362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9" name="AutoShape 31"/>
          <p:cNvSpPr/>
          <p:nvPr/>
        </p:nvSpPr>
        <p:spPr bwMode="auto">
          <a:xfrm>
            <a:off x="7651750" y="3016250"/>
            <a:ext cx="158750" cy="130175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0" name="AutoShape 32"/>
          <p:cNvSpPr/>
          <p:nvPr/>
        </p:nvSpPr>
        <p:spPr bwMode="auto">
          <a:xfrm>
            <a:off x="6831013" y="2882900"/>
            <a:ext cx="360362" cy="3143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" name="AutoShape 33"/>
          <p:cNvSpPr/>
          <p:nvPr/>
        </p:nvSpPr>
        <p:spPr bwMode="auto">
          <a:xfrm>
            <a:off x="6111875" y="2994025"/>
            <a:ext cx="360363" cy="225425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70" y="12121"/>
                  <a:pt x="20170" y="12419"/>
                </a:cubicBezTo>
                <a:cubicBezTo>
                  <a:pt x="2017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2" name="AutoShape 34"/>
          <p:cNvSpPr/>
          <p:nvPr/>
        </p:nvSpPr>
        <p:spPr bwMode="auto">
          <a:xfrm>
            <a:off x="6202363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7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" name="AutoShape 35"/>
          <p:cNvSpPr/>
          <p:nvPr/>
        </p:nvSpPr>
        <p:spPr bwMode="auto">
          <a:xfrm>
            <a:off x="6337300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7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" name="AutoShape 36"/>
          <p:cNvSpPr/>
          <p:nvPr/>
        </p:nvSpPr>
        <p:spPr bwMode="auto">
          <a:xfrm>
            <a:off x="6280150" y="2859088"/>
            <a:ext cx="26988" cy="85725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7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5" name="AutoShape 37"/>
          <p:cNvSpPr/>
          <p:nvPr/>
        </p:nvSpPr>
        <p:spPr bwMode="auto">
          <a:xfrm>
            <a:off x="5394325" y="2894013"/>
            <a:ext cx="327025" cy="325437"/>
          </a:xfrm>
          <a:custGeom>
            <a:avLst/>
            <a:gdLst>
              <a:gd name="T0" fmla="+- 0 10849 98"/>
              <a:gd name="T1" fmla="*/ T0 w 21502"/>
              <a:gd name="T2" fmla="*/ 10800 h 21600"/>
              <a:gd name="T3" fmla="+- 0 10849 98"/>
              <a:gd name="T4" fmla="*/ T3 w 21502"/>
              <a:gd name="T5" fmla="*/ 10800 h 21600"/>
              <a:gd name="T6" fmla="+- 0 10849 98"/>
              <a:gd name="T7" fmla="*/ T6 w 21502"/>
              <a:gd name="T8" fmla="*/ 10800 h 21600"/>
              <a:gd name="T9" fmla="+- 0 10849 98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19917" y="7880"/>
                </a:moveTo>
                <a:lnTo>
                  <a:pt x="18875" y="8932"/>
                </a:lnTo>
                <a:cubicBezTo>
                  <a:pt x="18730" y="9079"/>
                  <a:pt x="18497" y="9079"/>
                  <a:pt x="18353" y="8932"/>
                </a:cubicBezTo>
                <a:lnTo>
                  <a:pt x="17048" y="7617"/>
                </a:lnTo>
                <a:lnTo>
                  <a:pt x="15991" y="10290"/>
                </a:lnTo>
                <a:lnTo>
                  <a:pt x="16080" y="10064"/>
                </a:lnTo>
                <a:cubicBezTo>
                  <a:pt x="13859" y="7826"/>
                  <a:pt x="11601" y="7544"/>
                  <a:pt x="9565" y="7291"/>
                </a:cubicBezTo>
                <a:cubicBezTo>
                  <a:pt x="8910" y="7210"/>
                  <a:pt x="8276" y="7126"/>
                  <a:pt x="7652" y="6990"/>
                </a:cubicBezTo>
                <a:lnTo>
                  <a:pt x="13918" y="4456"/>
                </a:lnTo>
                <a:lnTo>
                  <a:pt x="12652" y="3179"/>
                </a:lnTo>
                <a:cubicBezTo>
                  <a:pt x="12508" y="3033"/>
                  <a:pt x="12508" y="2798"/>
                  <a:pt x="12652" y="2652"/>
                </a:cubicBezTo>
                <a:lnTo>
                  <a:pt x="13695" y="1598"/>
                </a:lnTo>
                <a:cubicBezTo>
                  <a:pt x="13840" y="1453"/>
                  <a:pt x="14073" y="1453"/>
                  <a:pt x="14217" y="1598"/>
                </a:cubicBezTo>
                <a:lnTo>
                  <a:pt x="19917" y="7353"/>
                </a:lnTo>
                <a:cubicBezTo>
                  <a:pt x="20062" y="7499"/>
                  <a:pt x="20062" y="7734"/>
                  <a:pt x="19917" y="7880"/>
                </a:cubicBezTo>
                <a:moveTo>
                  <a:pt x="12292" y="19639"/>
                </a:moveTo>
                <a:cubicBezTo>
                  <a:pt x="12200" y="19872"/>
                  <a:pt x="11999" y="20044"/>
                  <a:pt x="11756" y="20095"/>
                </a:cubicBezTo>
                <a:cubicBezTo>
                  <a:pt x="11700" y="20106"/>
                  <a:pt x="11643" y="20111"/>
                  <a:pt x="11587" y="20110"/>
                </a:cubicBezTo>
                <a:cubicBezTo>
                  <a:pt x="11400" y="20105"/>
                  <a:pt x="11219" y="20030"/>
                  <a:pt x="11084" y="19892"/>
                </a:cubicBezTo>
                <a:lnTo>
                  <a:pt x="1692" y="10517"/>
                </a:lnTo>
                <a:cubicBezTo>
                  <a:pt x="1519" y="10343"/>
                  <a:pt x="1443" y="10094"/>
                  <a:pt x="1488" y="9852"/>
                </a:cubicBezTo>
                <a:cubicBezTo>
                  <a:pt x="1533" y="9610"/>
                  <a:pt x="1695" y="9407"/>
                  <a:pt x="1917" y="9308"/>
                </a:cubicBezTo>
                <a:lnTo>
                  <a:pt x="6505" y="7453"/>
                </a:lnTo>
                <a:cubicBezTo>
                  <a:pt x="9597" y="8490"/>
                  <a:pt x="12689" y="7491"/>
                  <a:pt x="15781" y="10821"/>
                </a:cubicBezTo>
                <a:cubicBezTo>
                  <a:pt x="15781" y="10821"/>
                  <a:pt x="12292" y="19639"/>
                  <a:pt x="12292" y="19639"/>
                </a:cubicBezTo>
                <a:close/>
                <a:moveTo>
                  <a:pt x="15260" y="545"/>
                </a:moveTo>
                <a:cubicBezTo>
                  <a:pt x="14912" y="193"/>
                  <a:pt x="14449" y="0"/>
                  <a:pt x="13956" y="0"/>
                </a:cubicBezTo>
                <a:cubicBezTo>
                  <a:pt x="13463" y="0"/>
                  <a:pt x="13000" y="193"/>
                  <a:pt x="12651" y="546"/>
                </a:cubicBezTo>
                <a:lnTo>
                  <a:pt x="11610" y="1598"/>
                </a:lnTo>
                <a:cubicBezTo>
                  <a:pt x="11261" y="1949"/>
                  <a:pt x="11068" y="2417"/>
                  <a:pt x="11068" y="2915"/>
                </a:cubicBezTo>
                <a:cubicBezTo>
                  <a:pt x="11068" y="3265"/>
                  <a:pt x="11164" y="3601"/>
                  <a:pt x="11342" y="3893"/>
                </a:cubicBezTo>
                <a:lnTo>
                  <a:pt x="1324" y="7944"/>
                </a:lnTo>
                <a:cubicBezTo>
                  <a:pt x="654" y="8241"/>
                  <a:pt x="173" y="8851"/>
                  <a:pt x="38" y="9575"/>
                </a:cubicBezTo>
                <a:cubicBezTo>
                  <a:pt x="-98" y="10302"/>
                  <a:pt x="130" y="11048"/>
                  <a:pt x="654" y="11576"/>
                </a:cubicBezTo>
                <a:lnTo>
                  <a:pt x="10041" y="20946"/>
                </a:lnTo>
                <a:cubicBezTo>
                  <a:pt x="10445" y="21354"/>
                  <a:pt x="10982" y="21586"/>
                  <a:pt x="11549" y="21599"/>
                </a:cubicBezTo>
                <a:cubicBezTo>
                  <a:pt x="11562" y="21599"/>
                  <a:pt x="11593" y="21599"/>
                  <a:pt x="11605" y="21599"/>
                </a:cubicBezTo>
                <a:cubicBezTo>
                  <a:pt x="11754" y="21599"/>
                  <a:pt x="11906" y="21584"/>
                  <a:pt x="12056" y="21553"/>
                </a:cubicBezTo>
                <a:cubicBezTo>
                  <a:pt x="12789" y="21399"/>
                  <a:pt x="13390" y="20888"/>
                  <a:pt x="13662" y="20191"/>
                </a:cubicBezTo>
                <a:lnTo>
                  <a:pt x="17604" y="10229"/>
                </a:lnTo>
                <a:cubicBezTo>
                  <a:pt x="17902" y="10426"/>
                  <a:pt x="18250" y="10532"/>
                  <a:pt x="18613" y="10532"/>
                </a:cubicBezTo>
                <a:cubicBezTo>
                  <a:pt x="19107" y="10532"/>
                  <a:pt x="19570" y="10338"/>
                  <a:pt x="19918" y="9986"/>
                </a:cubicBezTo>
                <a:lnTo>
                  <a:pt x="20957" y="8937"/>
                </a:lnTo>
                <a:cubicBezTo>
                  <a:pt x="21308" y="8585"/>
                  <a:pt x="21502" y="8116"/>
                  <a:pt x="21502" y="7617"/>
                </a:cubicBezTo>
                <a:cubicBezTo>
                  <a:pt x="21502" y="7117"/>
                  <a:pt x="21308" y="6648"/>
                  <a:pt x="20961" y="6300"/>
                </a:cubicBezTo>
                <a:cubicBezTo>
                  <a:pt x="20961" y="6300"/>
                  <a:pt x="15260" y="545"/>
                  <a:pt x="15260" y="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6" name="AutoShape 38"/>
          <p:cNvSpPr/>
          <p:nvPr/>
        </p:nvSpPr>
        <p:spPr bwMode="auto">
          <a:xfrm>
            <a:off x="5551488" y="3040063"/>
            <a:ext cx="55562" cy="55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4320"/>
                </a:moveTo>
                <a:cubicBezTo>
                  <a:pt x="14381" y="4320"/>
                  <a:pt x="17279" y="7222"/>
                  <a:pt x="17279" y="10800"/>
                </a:cubicBezTo>
                <a:cubicBezTo>
                  <a:pt x="17279" y="14377"/>
                  <a:pt x="14381" y="17279"/>
                  <a:pt x="10800" y="17279"/>
                </a:cubicBezTo>
                <a:cubicBezTo>
                  <a:pt x="7218" y="17279"/>
                  <a:pt x="4319" y="14377"/>
                  <a:pt x="4319" y="10800"/>
                </a:cubicBezTo>
                <a:cubicBezTo>
                  <a:pt x="4319" y="7222"/>
                  <a:pt x="7218" y="4320"/>
                  <a:pt x="10800" y="4320"/>
                </a:cubicBezTo>
                <a:moveTo>
                  <a:pt x="10800" y="21599"/>
                </a:move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7" name="AutoShape 39"/>
          <p:cNvSpPr/>
          <p:nvPr/>
        </p:nvSpPr>
        <p:spPr bwMode="auto">
          <a:xfrm>
            <a:off x="5697538" y="2859088"/>
            <a:ext cx="55562" cy="57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7279"/>
                </a:moveTo>
                <a:cubicBezTo>
                  <a:pt x="7218" y="17279"/>
                  <a:pt x="4320" y="14377"/>
                  <a:pt x="4320" y="10800"/>
                </a:cubicBezTo>
                <a:cubicBezTo>
                  <a:pt x="4320" y="7222"/>
                  <a:pt x="7218" y="4320"/>
                  <a:pt x="10800" y="4320"/>
                </a:cubicBezTo>
                <a:cubicBezTo>
                  <a:pt x="14381" y="4320"/>
                  <a:pt x="17280" y="7222"/>
                  <a:pt x="17280" y="10800"/>
                </a:cubicBezTo>
                <a:cubicBezTo>
                  <a:pt x="17280" y="14377"/>
                  <a:pt x="14381" y="17279"/>
                  <a:pt x="10800" y="17279"/>
                </a:cubicBezTo>
                <a:moveTo>
                  <a:pt x="10800" y="0"/>
                </a:move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" name="AutoShape 40"/>
          <p:cNvSpPr/>
          <p:nvPr/>
        </p:nvSpPr>
        <p:spPr bwMode="auto">
          <a:xfrm>
            <a:off x="5483225" y="3028950"/>
            <a:ext cx="46038" cy="4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400"/>
                </a:moveTo>
                <a:cubicBezTo>
                  <a:pt x="13779" y="5400"/>
                  <a:pt x="16199" y="7815"/>
                  <a:pt x="16199" y="10800"/>
                </a:cubicBezTo>
                <a:cubicBezTo>
                  <a:pt x="16199" y="13784"/>
                  <a:pt x="13779" y="16200"/>
                  <a:pt x="10800" y="16200"/>
                </a:cubicBezTo>
                <a:cubicBezTo>
                  <a:pt x="7820" y="16200"/>
                  <a:pt x="5399" y="13784"/>
                  <a:pt x="5399" y="10800"/>
                </a:cubicBezTo>
                <a:cubicBezTo>
                  <a:pt x="5399" y="7815"/>
                  <a:pt x="7820" y="5400"/>
                  <a:pt x="10800" y="5400"/>
                </a:cubicBezTo>
                <a:moveTo>
                  <a:pt x="0" y="10800"/>
                </a:moveTo>
                <a:cubicBezTo>
                  <a:pt x="0" y="16753"/>
                  <a:pt x="4843" y="21599"/>
                  <a:pt x="10800" y="21599"/>
                </a:cubicBezTo>
                <a:cubicBezTo>
                  <a:pt x="16756" y="21599"/>
                  <a:pt x="21600" y="16753"/>
                  <a:pt x="21600" y="10800"/>
                </a:cubicBezTo>
                <a:cubicBezTo>
                  <a:pt x="21600" y="4846"/>
                  <a:pt x="16756" y="0"/>
                  <a:pt x="10800" y="0"/>
                </a:cubicBezTo>
                <a:cubicBezTo>
                  <a:pt x="4843" y="0"/>
                  <a:pt x="0" y="4846"/>
                  <a:pt x="0" y="108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9" name="AutoShape 41"/>
          <p:cNvSpPr/>
          <p:nvPr/>
        </p:nvSpPr>
        <p:spPr bwMode="auto">
          <a:xfrm>
            <a:off x="5529263" y="3106738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0" name="AutoShape 42"/>
          <p:cNvSpPr/>
          <p:nvPr/>
        </p:nvSpPr>
        <p:spPr bwMode="auto">
          <a:xfrm>
            <a:off x="5708650" y="2938463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1" name="AutoShape 43"/>
          <p:cNvSpPr/>
          <p:nvPr/>
        </p:nvSpPr>
        <p:spPr bwMode="auto">
          <a:xfrm>
            <a:off x="4675188" y="2882900"/>
            <a:ext cx="360362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" name="AutoShape 44"/>
          <p:cNvSpPr/>
          <p:nvPr/>
        </p:nvSpPr>
        <p:spPr bwMode="auto">
          <a:xfrm>
            <a:off x="5000625" y="2994025"/>
            <a:ext cx="22225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" name="AutoShape 45"/>
          <p:cNvSpPr/>
          <p:nvPr/>
        </p:nvSpPr>
        <p:spPr bwMode="auto">
          <a:xfrm>
            <a:off x="4989513" y="3128963"/>
            <a:ext cx="46037" cy="68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4" name="AutoShape 46"/>
          <p:cNvSpPr/>
          <p:nvPr/>
        </p:nvSpPr>
        <p:spPr bwMode="auto">
          <a:xfrm>
            <a:off x="8267700" y="2141538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5" name="AutoShape 47"/>
          <p:cNvSpPr/>
          <p:nvPr/>
        </p:nvSpPr>
        <p:spPr bwMode="auto">
          <a:xfrm>
            <a:off x="7550150" y="2141538"/>
            <a:ext cx="358775" cy="35877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853689" y="2141343"/>
            <a:ext cx="314346" cy="359165"/>
            <a:chOff x="6853689" y="2141343"/>
            <a:chExt cx="314346" cy="359165"/>
          </a:xfrm>
          <a:solidFill>
            <a:schemeClr val="bg1"/>
          </a:solidFill>
        </p:grpSpPr>
        <p:sp>
          <p:nvSpPr>
            <p:cNvPr id="57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8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9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0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11875" y="2141538"/>
            <a:ext cx="360363" cy="358775"/>
            <a:chOff x="6111875" y="2141538"/>
            <a:chExt cx="360363" cy="358775"/>
          </a:xfrm>
          <a:solidFill>
            <a:schemeClr val="bg1"/>
          </a:solidFill>
        </p:grpSpPr>
        <p:sp>
          <p:nvSpPr>
            <p:cNvPr id="62" name="AutoShape 52"/>
            <p:cNvSpPr/>
            <p:nvPr/>
          </p:nvSpPr>
          <p:spPr bwMode="auto">
            <a:xfrm>
              <a:off x="6111875" y="214153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3" name="AutoShape 53"/>
            <p:cNvSpPr/>
            <p:nvPr/>
          </p:nvSpPr>
          <p:spPr bwMode="auto">
            <a:xfrm>
              <a:off x="6248400" y="2265363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7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4" name="AutoShape 54"/>
            <p:cNvSpPr/>
            <p:nvPr/>
          </p:nvSpPr>
          <p:spPr bwMode="auto">
            <a:xfrm>
              <a:off x="6235700" y="238760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5" name="AutoShape 55"/>
            <p:cNvSpPr/>
            <p:nvPr/>
          </p:nvSpPr>
          <p:spPr bwMode="auto">
            <a:xfrm>
              <a:off x="6292850" y="2197100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394312" y="2141343"/>
            <a:ext cx="359165" cy="35916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67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8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9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70" name="AutoShape 59"/>
          <p:cNvSpPr/>
          <p:nvPr/>
        </p:nvSpPr>
        <p:spPr bwMode="auto">
          <a:xfrm>
            <a:off x="4675188" y="2141538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8335963" y="1422400"/>
            <a:ext cx="246062" cy="358775"/>
            <a:chOff x="8335963" y="1422400"/>
            <a:chExt cx="246062" cy="358775"/>
          </a:xfrm>
          <a:solidFill>
            <a:schemeClr val="bg1"/>
          </a:solidFill>
        </p:grpSpPr>
        <p:sp>
          <p:nvSpPr>
            <p:cNvPr id="72" name="AutoShape 60"/>
            <p:cNvSpPr/>
            <p:nvPr/>
          </p:nvSpPr>
          <p:spPr bwMode="auto">
            <a:xfrm>
              <a:off x="8437563" y="1522413"/>
              <a:ext cx="22225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3" name="AutoShape 61"/>
            <p:cNvSpPr/>
            <p:nvPr/>
          </p:nvSpPr>
          <p:spPr bwMode="auto">
            <a:xfrm>
              <a:off x="8437563" y="1658938"/>
              <a:ext cx="22225" cy="206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4" name="AutoShape 62"/>
            <p:cNvSpPr/>
            <p:nvPr/>
          </p:nvSpPr>
          <p:spPr bwMode="auto">
            <a:xfrm>
              <a:off x="8369300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5" name="AutoShape 63"/>
            <p:cNvSpPr/>
            <p:nvPr/>
          </p:nvSpPr>
          <p:spPr bwMode="auto">
            <a:xfrm>
              <a:off x="8504238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6" name="AutoShape 64"/>
            <p:cNvSpPr/>
            <p:nvPr/>
          </p:nvSpPr>
          <p:spPr bwMode="auto">
            <a:xfrm>
              <a:off x="8391525" y="1635125"/>
              <a:ext cx="22225" cy="23813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7" name="AutoShape 65"/>
            <p:cNvSpPr/>
            <p:nvPr/>
          </p:nvSpPr>
          <p:spPr bwMode="auto">
            <a:xfrm>
              <a:off x="8391525" y="1546225"/>
              <a:ext cx="22225" cy="22225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8" name="AutoShape 66"/>
            <p:cNvSpPr/>
            <p:nvPr/>
          </p:nvSpPr>
          <p:spPr bwMode="auto">
            <a:xfrm>
              <a:off x="8482013" y="1635125"/>
              <a:ext cx="22225" cy="23813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9" name="AutoShape 67"/>
            <p:cNvSpPr/>
            <p:nvPr/>
          </p:nvSpPr>
          <p:spPr bwMode="auto">
            <a:xfrm>
              <a:off x="8335963" y="1422400"/>
              <a:ext cx="2460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0" name="AutoShape 68"/>
            <p:cNvSpPr/>
            <p:nvPr/>
          </p:nvSpPr>
          <p:spPr bwMode="auto">
            <a:xfrm>
              <a:off x="8437563" y="1546225"/>
              <a:ext cx="66675" cy="68263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81" name="Group 69"/>
          <p:cNvGrpSpPr/>
          <p:nvPr/>
        </p:nvGrpSpPr>
        <p:grpSpPr>
          <a:xfrm>
            <a:off x="7549916" y="1422399"/>
            <a:ext cx="359165" cy="337063"/>
            <a:chOff x="10074275" y="1647825"/>
            <a:chExt cx="464344" cy="435769"/>
          </a:xfrm>
          <a:solidFill>
            <a:schemeClr val="bg1"/>
          </a:solidFill>
        </p:grpSpPr>
        <p:sp>
          <p:nvSpPr>
            <p:cNvPr id="82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70"/>
                    <a:pt x="19575" y="20170"/>
                  </a:cubicBezTo>
                  <a:lnTo>
                    <a:pt x="2024" y="20170"/>
                  </a:lnTo>
                  <a:cubicBezTo>
                    <a:pt x="1651" y="2017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3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4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5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6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7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8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9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0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842125" y="1422400"/>
            <a:ext cx="336550" cy="358775"/>
            <a:chOff x="6842125" y="1422400"/>
            <a:chExt cx="336550" cy="358775"/>
          </a:xfrm>
          <a:solidFill>
            <a:schemeClr val="bg1"/>
          </a:solidFill>
        </p:grpSpPr>
        <p:sp>
          <p:nvSpPr>
            <p:cNvPr id="92" name="AutoShape 78"/>
            <p:cNvSpPr/>
            <p:nvPr/>
          </p:nvSpPr>
          <p:spPr bwMode="auto">
            <a:xfrm>
              <a:off x="6842125" y="1422400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70" y="18900"/>
                  </a:moveTo>
                  <a:cubicBezTo>
                    <a:pt x="2017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70" y="1955"/>
                    <a:pt x="20170" y="2700"/>
                  </a:cubicBezTo>
                  <a:cubicBezTo>
                    <a:pt x="20170" y="2700"/>
                    <a:pt x="20170" y="18900"/>
                    <a:pt x="2017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3" name="AutoShape 79"/>
            <p:cNvSpPr/>
            <p:nvPr/>
          </p:nvSpPr>
          <p:spPr bwMode="auto">
            <a:xfrm>
              <a:off x="6888163" y="1466850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4" name="AutoShape 80"/>
            <p:cNvSpPr/>
            <p:nvPr/>
          </p:nvSpPr>
          <p:spPr bwMode="auto">
            <a:xfrm>
              <a:off x="7021513" y="1501775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95" name="Group 82"/>
          <p:cNvGrpSpPr/>
          <p:nvPr/>
        </p:nvGrpSpPr>
        <p:grpSpPr>
          <a:xfrm>
            <a:off x="6112643" y="1422399"/>
            <a:ext cx="359165" cy="359165"/>
            <a:chOff x="8216107" y="1647825"/>
            <a:chExt cx="464344" cy="464344"/>
          </a:xfrm>
          <a:solidFill>
            <a:schemeClr val="bg1"/>
          </a:solidFill>
        </p:grpSpPr>
        <p:sp>
          <p:nvSpPr>
            <p:cNvPr id="96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7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98" name="AutoShape 83"/>
          <p:cNvSpPr/>
          <p:nvPr/>
        </p:nvSpPr>
        <p:spPr bwMode="auto">
          <a:xfrm>
            <a:off x="5394325" y="1477963"/>
            <a:ext cx="358775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7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9" name="AutoShape 84"/>
          <p:cNvSpPr/>
          <p:nvPr/>
        </p:nvSpPr>
        <p:spPr bwMode="auto">
          <a:xfrm>
            <a:off x="4675188" y="1422400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0" name="AutoShape 85"/>
          <p:cNvSpPr/>
          <p:nvPr/>
        </p:nvSpPr>
        <p:spPr bwMode="auto">
          <a:xfrm>
            <a:off x="4889500" y="1557338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1" name="AutoShape 86"/>
          <p:cNvSpPr/>
          <p:nvPr/>
        </p:nvSpPr>
        <p:spPr bwMode="auto">
          <a:xfrm>
            <a:off x="4889500" y="1522413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2" name="AutoShape 87"/>
          <p:cNvSpPr/>
          <p:nvPr/>
        </p:nvSpPr>
        <p:spPr bwMode="auto">
          <a:xfrm>
            <a:off x="4889500" y="1489075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3" name="AutoShape 88"/>
          <p:cNvSpPr/>
          <p:nvPr/>
        </p:nvSpPr>
        <p:spPr bwMode="auto">
          <a:xfrm>
            <a:off x="4765675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4" name="AutoShape 89"/>
          <p:cNvSpPr/>
          <p:nvPr/>
        </p:nvSpPr>
        <p:spPr bwMode="auto">
          <a:xfrm>
            <a:off x="4765675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5" name="AutoShape 90"/>
          <p:cNvSpPr/>
          <p:nvPr/>
        </p:nvSpPr>
        <p:spPr bwMode="auto">
          <a:xfrm>
            <a:off x="4765675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6" name="AutoShape 91"/>
          <p:cNvSpPr/>
          <p:nvPr/>
        </p:nvSpPr>
        <p:spPr bwMode="auto">
          <a:xfrm>
            <a:off x="4889500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7" name="AutoShape 92"/>
          <p:cNvSpPr/>
          <p:nvPr/>
        </p:nvSpPr>
        <p:spPr bwMode="auto">
          <a:xfrm>
            <a:off x="4889500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8" name="AutoShape 93"/>
          <p:cNvSpPr/>
          <p:nvPr/>
        </p:nvSpPr>
        <p:spPr bwMode="auto">
          <a:xfrm>
            <a:off x="4889500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9" name="AutoShape 94"/>
          <p:cNvSpPr/>
          <p:nvPr/>
        </p:nvSpPr>
        <p:spPr bwMode="auto">
          <a:xfrm>
            <a:off x="4765675" y="1590675"/>
            <a:ext cx="223838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0" name="AutoShape 95"/>
          <p:cNvSpPr/>
          <p:nvPr/>
        </p:nvSpPr>
        <p:spPr bwMode="auto">
          <a:xfrm>
            <a:off x="4765675" y="1624013"/>
            <a:ext cx="223838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1" name="AutoShape 96"/>
          <p:cNvSpPr/>
          <p:nvPr/>
        </p:nvSpPr>
        <p:spPr bwMode="auto">
          <a:xfrm>
            <a:off x="4765675" y="1466850"/>
            <a:ext cx="100013" cy="101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3965575" y="3582988"/>
            <a:ext cx="213716" cy="358775"/>
            <a:chOff x="3965575" y="3582988"/>
            <a:chExt cx="247650" cy="358775"/>
          </a:xfrm>
          <a:solidFill>
            <a:schemeClr val="bg1"/>
          </a:solidFill>
        </p:grpSpPr>
        <p:sp>
          <p:nvSpPr>
            <p:cNvPr id="113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4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5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16" name="AutoShape 100"/>
          <p:cNvSpPr/>
          <p:nvPr/>
        </p:nvSpPr>
        <p:spPr bwMode="auto">
          <a:xfrm>
            <a:off x="3214688" y="3582988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7" name="AutoShape 101"/>
          <p:cNvSpPr/>
          <p:nvPr/>
        </p:nvSpPr>
        <p:spPr bwMode="auto">
          <a:xfrm>
            <a:off x="2473325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8" name="AutoShape 102"/>
          <p:cNvSpPr/>
          <p:nvPr/>
        </p:nvSpPr>
        <p:spPr bwMode="auto">
          <a:xfrm>
            <a:off x="2517775" y="3649663"/>
            <a:ext cx="274638" cy="201712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9" name="AutoShape 103"/>
          <p:cNvSpPr/>
          <p:nvPr/>
        </p:nvSpPr>
        <p:spPr bwMode="auto">
          <a:xfrm>
            <a:off x="1811338" y="3660775"/>
            <a:ext cx="128587" cy="84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60" y="0"/>
                </a:moveTo>
                <a:cubicBezTo>
                  <a:pt x="9461" y="0"/>
                  <a:pt x="0" y="9233"/>
                  <a:pt x="0" y="20170"/>
                </a:cubicBezTo>
                <a:cubicBezTo>
                  <a:pt x="0" y="20954"/>
                  <a:pt x="420" y="21600"/>
                  <a:pt x="939" y="21600"/>
                </a:cubicBezTo>
                <a:cubicBezTo>
                  <a:pt x="1457" y="21600"/>
                  <a:pt x="1878" y="20954"/>
                  <a:pt x="1878" y="20170"/>
                </a:cubicBezTo>
                <a:cubicBezTo>
                  <a:pt x="1878" y="10956"/>
                  <a:pt x="10655" y="2880"/>
                  <a:pt x="20660" y="2880"/>
                </a:cubicBezTo>
                <a:cubicBezTo>
                  <a:pt x="21179" y="2880"/>
                  <a:pt x="21600" y="2234"/>
                  <a:pt x="21600" y="1440"/>
                </a:cubicBezTo>
                <a:cubicBezTo>
                  <a:pt x="21600" y="645"/>
                  <a:pt x="21179" y="0"/>
                  <a:pt x="206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0" name="AutoShape 104"/>
          <p:cNvSpPr/>
          <p:nvPr/>
        </p:nvSpPr>
        <p:spPr bwMode="auto">
          <a:xfrm>
            <a:off x="1754188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1035050" y="3649663"/>
            <a:ext cx="358775" cy="225425"/>
            <a:chOff x="1035050" y="3649663"/>
            <a:chExt cx="358775" cy="225425"/>
          </a:xfrm>
          <a:solidFill>
            <a:schemeClr val="bg1"/>
          </a:solidFill>
        </p:grpSpPr>
        <p:sp>
          <p:nvSpPr>
            <p:cNvPr id="122" name="AutoShape 105"/>
            <p:cNvSpPr/>
            <p:nvPr/>
          </p:nvSpPr>
          <p:spPr bwMode="auto">
            <a:xfrm>
              <a:off x="1035050" y="3649663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7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3" name="AutoShape 106"/>
            <p:cNvSpPr/>
            <p:nvPr/>
          </p:nvSpPr>
          <p:spPr bwMode="auto">
            <a:xfrm>
              <a:off x="1169988" y="3717925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4" name="AutoShape 107"/>
            <p:cNvSpPr/>
            <p:nvPr/>
          </p:nvSpPr>
          <p:spPr bwMode="auto">
            <a:xfrm>
              <a:off x="1136650" y="3683000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361950" y="3582988"/>
            <a:ext cx="269875" cy="358775"/>
            <a:chOff x="361950" y="3582988"/>
            <a:chExt cx="269875" cy="358775"/>
          </a:xfrm>
          <a:solidFill>
            <a:schemeClr val="bg1"/>
          </a:solidFill>
        </p:grpSpPr>
        <p:sp>
          <p:nvSpPr>
            <p:cNvPr id="126" name="AutoShape 108"/>
            <p:cNvSpPr/>
            <p:nvPr/>
          </p:nvSpPr>
          <p:spPr bwMode="auto">
            <a:xfrm>
              <a:off x="428625" y="3649663"/>
              <a:ext cx="134938" cy="13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7" name="AutoShape 109"/>
            <p:cNvSpPr/>
            <p:nvPr/>
          </p:nvSpPr>
          <p:spPr bwMode="auto">
            <a:xfrm>
              <a:off x="361950" y="3582988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28" name="Group 112"/>
          <p:cNvGrpSpPr/>
          <p:nvPr/>
        </p:nvGrpSpPr>
        <p:grpSpPr>
          <a:xfrm>
            <a:off x="3909765" y="2886073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29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31" name="AutoShape 112"/>
          <p:cNvSpPr/>
          <p:nvPr/>
        </p:nvSpPr>
        <p:spPr bwMode="auto">
          <a:xfrm>
            <a:off x="3190875" y="28638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7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74"/>
                  <a:pt x="2737" y="2017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2528974" y="2863357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33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7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35" name="AutoShape 115"/>
          <p:cNvSpPr/>
          <p:nvPr/>
        </p:nvSpPr>
        <p:spPr bwMode="auto">
          <a:xfrm>
            <a:off x="1798638" y="2863850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6" name="AutoShape 116"/>
          <p:cNvSpPr/>
          <p:nvPr/>
        </p:nvSpPr>
        <p:spPr bwMode="auto">
          <a:xfrm>
            <a:off x="1911350" y="3076575"/>
            <a:ext cx="44450" cy="6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7" name="AutoShape 117"/>
          <p:cNvSpPr/>
          <p:nvPr/>
        </p:nvSpPr>
        <p:spPr bwMode="auto">
          <a:xfrm>
            <a:off x="1035050" y="2930525"/>
            <a:ext cx="360363" cy="2698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rPr>
              <a:t>	</a:t>
            </a:r>
          </a:p>
        </p:txBody>
      </p:sp>
      <p:grpSp>
        <p:nvGrpSpPr>
          <p:cNvPr id="138" name="Group 121"/>
          <p:cNvGrpSpPr/>
          <p:nvPr/>
        </p:nvGrpSpPr>
        <p:grpSpPr>
          <a:xfrm>
            <a:off x="317500" y="2908790"/>
            <a:ext cx="359165" cy="269526"/>
            <a:chOff x="723900" y="3569494"/>
            <a:chExt cx="464344" cy="348456"/>
          </a:xfrm>
          <a:solidFill>
            <a:schemeClr val="bg1"/>
          </a:solidFill>
        </p:grpSpPr>
        <p:sp>
          <p:nvSpPr>
            <p:cNvPr id="139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0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1" name="Group 124"/>
          <p:cNvGrpSpPr/>
          <p:nvPr/>
        </p:nvGrpSpPr>
        <p:grpSpPr>
          <a:xfrm>
            <a:off x="3909765" y="2178795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4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3191434" y="2145028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146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7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8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2473104" y="2145028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50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1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70" y="0"/>
                  </a:moveTo>
                  <a:cubicBezTo>
                    <a:pt x="9025" y="0"/>
                    <a:pt x="0" y="9025"/>
                    <a:pt x="0" y="2017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70"/>
                  </a:cubicBezTo>
                  <a:cubicBezTo>
                    <a:pt x="2880" y="10618"/>
                    <a:pt x="10617" y="2880"/>
                    <a:pt x="2017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7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52" name="AutoShape 128"/>
          <p:cNvSpPr/>
          <p:nvPr/>
        </p:nvSpPr>
        <p:spPr bwMode="auto">
          <a:xfrm>
            <a:off x="1754188" y="2144713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3" name="AutoShape 129"/>
          <p:cNvSpPr/>
          <p:nvPr/>
        </p:nvSpPr>
        <p:spPr bwMode="auto">
          <a:xfrm>
            <a:off x="1979613" y="2189163"/>
            <a:ext cx="88900" cy="90487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4" name="AutoShape 130"/>
          <p:cNvSpPr/>
          <p:nvPr/>
        </p:nvSpPr>
        <p:spPr bwMode="auto">
          <a:xfrm>
            <a:off x="1035050" y="2144713"/>
            <a:ext cx="360363" cy="358775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7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5" name="AutoShape 131"/>
          <p:cNvSpPr/>
          <p:nvPr/>
        </p:nvSpPr>
        <p:spPr bwMode="auto">
          <a:xfrm>
            <a:off x="339725" y="2144713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6" name="AutoShape 132"/>
          <p:cNvSpPr/>
          <p:nvPr/>
        </p:nvSpPr>
        <p:spPr bwMode="auto">
          <a:xfrm>
            <a:off x="406400" y="2290763"/>
            <a:ext cx="460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70"/>
                </a:lnTo>
                <a:lnTo>
                  <a:pt x="5399" y="20170"/>
                </a:lnTo>
                <a:cubicBezTo>
                  <a:pt x="5399" y="2017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7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7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7" name="AutoShape 133"/>
          <p:cNvSpPr/>
          <p:nvPr/>
        </p:nvSpPr>
        <p:spPr bwMode="auto">
          <a:xfrm>
            <a:off x="474663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70"/>
                </a:lnTo>
                <a:lnTo>
                  <a:pt x="5399" y="20170"/>
                </a:lnTo>
                <a:cubicBezTo>
                  <a:pt x="5399" y="2017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7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7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8" name="AutoShape 134"/>
          <p:cNvSpPr/>
          <p:nvPr/>
        </p:nvSpPr>
        <p:spPr bwMode="auto">
          <a:xfrm>
            <a:off x="541338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70"/>
                </a:lnTo>
                <a:lnTo>
                  <a:pt x="5399" y="20170"/>
                </a:lnTo>
                <a:cubicBezTo>
                  <a:pt x="5399" y="2017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7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7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9" name="AutoShape 135"/>
          <p:cNvSpPr/>
          <p:nvPr/>
        </p:nvSpPr>
        <p:spPr bwMode="auto">
          <a:xfrm>
            <a:off x="3910013" y="1482725"/>
            <a:ext cx="358775" cy="24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3190875" y="1425575"/>
            <a:ext cx="360363" cy="360363"/>
            <a:chOff x="3190875" y="1425575"/>
            <a:chExt cx="360363" cy="360363"/>
          </a:xfrm>
          <a:solidFill>
            <a:schemeClr val="bg1"/>
          </a:solidFill>
        </p:grpSpPr>
        <p:sp>
          <p:nvSpPr>
            <p:cNvPr id="161" name="AutoShape 136"/>
            <p:cNvSpPr/>
            <p:nvPr/>
          </p:nvSpPr>
          <p:spPr bwMode="auto">
            <a:xfrm>
              <a:off x="3382963" y="1471613"/>
              <a:ext cx="117475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2" name="AutoShape 137"/>
            <p:cNvSpPr/>
            <p:nvPr/>
          </p:nvSpPr>
          <p:spPr bwMode="auto">
            <a:xfrm>
              <a:off x="3190875" y="1425575"/>
              <a:ext cx="360363" cy="36036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3" name="AutoShape 138"/>
            <p:cNvSpPr/>
            <p:nvPr/>
          </p:nvSpPr>
          <p:spPr bwMode="auto">
            <a:xfrm>
              <a:off x="3382963" y="1425575"/>
              <a:ext cx="168275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75"/>
                  </a:cubicBezTo>
                  <a:lnTo>
                    <a:pt x="18720" y="20175"/>
                  </a:lnTo>
                  <a:cubicBezTo>
                    <a:pt x="18722" y="20959"/>
                    <a:pt x="19366" y="21600"/>
                    <a:pt x="20170" y="21600"/>
                  </a:cubicBezTo>
                  <a:cubicBezTo>
                    <a:pt x="20955" y="21600"/>
                    <a:pt x="21599" y="20956"/>
                    <a:pt x="21599" y="20170"/>
                  </a:cubicBezTo>
                  <a:cubicBezTo>
                    <a:pt x="21599" y="20175"/>
                    <a:pt x="21597" y="2017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64" name="AutoShape 139"/>
          <p:cNvSpPr/>
          <p:nvPr/>
        </p:nvSpPr>
        <p:spPr bwMode="auto">
          <a:xfrm>
            <a:off x="2473325" y="1425575"/>
            <a:ext cx="358775" cy="34925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5" name="AutoShape 140"/>
          <p:cNvSpPr/>
          <p:nvPr/>
        </p:nvSpPr>
        <p:spPr bwMode="auto">
          <a:xfrm>
            <a:off x="1798638" y="1516063"/>
            <a:ext cx="225425" cy="182562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78" y="8008"/>
                  <a:pt x="2017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6" name="AutoShape 141"/>
          <p:cNvSpPr/>
          <p:nvPr/>
        </p:nvSpPr>
        <p:spPr bwMode="auto">
          <a:xfrm>
            <a:off x="1754188" y="1471613"/>
            <a:ext cx="358775" cy="27940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7" name="AutoShape 142"/>
          <p:cNvSpPr/>
          <p:nvPr/>
        </p:nvSpPr>
        <p:spPr bwMode="auto">
          <a:xfrm>
            <a:off x="2035175" y="1527175"/>
            <a:ext cx="33338" cy="3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8" name="AutoShape 143"/>
          <p:cNvSpPr/>
          <p:nvPr/>
        </p:nvSpPr>
        <p:spPr bwMode="auto">
          <a:xfrm>
            <a:off x="2024063" y="1673225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9" name="AutoShape 144"/>
          <p:cNvSpPr/>
          <p:nvPr/>
        </p:nvSpPr>
        <p:spPr bwMode="auto">
          <a:xfrm>
            <a:off x="2035175" y="1639888"/>
            <a:ext cx="44450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0" name="AutoShape 145"/>
          <p:cNvSpPr/>
          <p:nvPr/>
        </p:nvSpPr>
        <p:spPr bwMode="auto">
          <a:xfrm>
            <a:off x="2035175" y="1606550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1" name="AutoShape 146"/>
          <p:cNvSpPr/>
          <p:nvPr/>
        </p:nvSpPr>
        <p:spPr bwMode="auto">
          <a:xfrm>
            <a:off x="1844675" y="1560513"/>
            <a:ext cx="66675" cy="47625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1035050" y="1447800"/>
            <a:ext cx="360363" cy="315913"/>
            <a:chOff x="1035050" y="1447800"/>
            <a:chExt cx="360363" cy="315913"/>
          </a:xfrm>
          <a:solidFill>
            <a:schemeClr val="bg1"/>
          </a:solidFill>
        </p:grpSpPr>
        <p:sp>
          <p:nvSpPr>
            <p:cNvPr id="173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74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75" name="AutoShape 149"/>
          <p:cNvSpPr/>
          <p:nvPr/>
        </p:nvSpPr>
        <p:spPr bwMode="auto">
          <a:xfrm>
            <a:off x="317500" y="1471613"/>
            <a:ext cx="358775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5"/>
          <p:cNvSpPr>
            <a:spLocks noEditPoints="1"/>
          </p:cNvSpPr>
          <p:nvPr/>
        </p:nvSpPr>
        <p:spPr bwMode="auto">
          <a:xfrm>
            <a:off x="2572296" y="2077129"/>
            <a:ext cx="269562" cy="398632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7" name="Freeform 6"/>
          <p:cNvSpPr>
            <a:spLocks noEditPoints="1"/>
          </p:cNvSpPr>
          <p:nvPr/>
        </p:nvSpPr>
        <p:spPr bwMode="auto">
          <a:xfrm>
            <a:off x="405522" y="3721913"/>
            <a:ext cx="295832" cy="458027"/>
          </a:xfrm>
          <a:custGeom>
            <a:avLst/>
            <a:gdLst>
              <a:gd name="T0" fmla="*/ 19 w 347"/>
              <a:gd name="T1" fmla="*/ 28 h 537"/>
              <a:gd name="T2" fmla="*/ 30 w 347"/>
              <a:gd name="T3" fmla="*/ 4 h 537"/>
              <a:gd name="T4" fmla="*/ 54 w 347"/>
              <a:gd name="T5" fmla="*/ 15 h 537"/>
              <a:gd name="T6" fmla="*/ 67 w 347"/>
              <a:gd name="T7" fmla="*/ 49 h 537"/>
              <a:gd name="T8" fmla="*/ 56 w 347"/>
              <a:gd name="T9" fmla="*/ 73 h 537"/>
              <a:gd name="T10" fmla="*/ 50 w 347"/>
              <a:gd name="T11" fmla="*/ 74 h 537"/>
              <a:gd name="T12" fmla="*/ 32 w 347"/>
              <a:gd name="T13" fmla="*/ 62 h 537"/>
              <a:gd name="T14" fmla="*/ 19 w 347"/>
              <a:gd name="T15" fmla="*/ 28 h 537"/>
              <a:gd name="T16" fmla="*/ 163 w 347"/>
              <a:gd name="T17" fmla="*/ 308 h 537"/>
              <a:gd name="T18" fmla="*/ 140 w 347"/>
              <a:gd name="T19" fmla="*/ 297 h 537"/>
              <a:gd name="T20" fmla="*/ 129 w 347"/>
              <a:gd name="T21" fmla="*/ 321 h 537"/>
              <a:gd name="T22" fmla="*/ 143 w 347"/>
              <a:gd name="T23" fmla="*/ 360 h 537"/>
              <a:gd name="T24" fmla="*/ 167 w 347"/>
              <a:gd name="T25" fmla="*/ 370 h 537"/>
              <a:gd name="T26" fmla="*/ 178 w 347"/>
              <a:gd name="T27" fmla="*/ 347 h 537"/>
              <a:gd name="T28" fmla="*/ 163 w 347"/>
              <a:gd name="T29" fmla="*/ 308 h 537"/>
              <a:gd name="T30" fmla="*/ 345 w 347"/>
              <a:gd name="T31" fmla="*/ 429 h 537"/>
              <a:gd name="T32" fmla="*/ 334 w 347"/>
              <a:gd name="T33" fmla="*/ 415 h 537"/>
              <a:gd name="T34" fmla="*/ 332 w 347"/>
              <a:gd name="T35" fmla="*/ 390 h 537"/>
              <a:gd name="T36" fmla="*/ 178 w 347"/>
              <a:gd name="T37" fmla="*/ 210 h 537"/>
              <a:gd name="T38" fmla="*/ 186 w 347"/>
              <a:gd name="T39" fmla="*/ 173 h 537"/>
              <a:gd name="T40" fmla="*/ 180 w 347"/>
              <a:gd name="T41" fmla="*/ 140 h 537"/>
              <a:gd name="T42" fmla="*/ 93 w 347"/>
              <a:gd name="T43" fmla="*/ 80 h 537"/>
              <a:gd name="T44" fmla="*/ 61 w 347"/>
              <a:gd name="T45" fmla="*/ 86 h 537"/>
              <a:gd name="T46" fmla="*/ 0 w 347"/>
              <a:gd name="T47" fmla="*/ 173 h 537"/>
              <a:gd name="T48" fmla="*/ 6 w 347"/>
              <a:gd name="T49" fmla="*/ 205 h 537"/>
              <a:gd name="T50" fmla="*/ 53 w 347"/>
              <a:gd name="T51" fmla="*/ 256 h 537"/>
              <a:gd name="T52" fmla="*/ 55 w 347"/>
              <a:gd name="T53" fmla="*/ 493 h 537"/>
              <a:gd name="T54" fmla="*/ 69 w 347"/>
              <a:gd name="T55" fmla="*/ 513 h 537"/>
              <a:gd name="T56" fmla="*/ 70 w 347"/>
              <a:gd name="T57" fmla="*/ 531 h 537"/>
              <a:gd name="T58" fmla="*/ 76 w 347"/>
              <a:gd name="T59" fmla="*/ 537 h 537"/>
              <a:gd name="T60" fmla="*/ 82 w 347"/>
              <a:gd name="T61" fmla="*/ 530 h 537"/>
              <a:gd name="T62" fmla="*/ 81 w 347"/>
              <a:gd name="T63" fmla="*/ 513 h 537"/>
              <a:gd name="T64" fmla="*/ 97 w 347"/>
              <a:gd name="T65" fmla="*/ 493 h 537"/>
              <a:gd name="T66" fmla="*/ 95 w 347"/>
              <a:gd name="T67" fmla="*/ 203 h 537"/>
              <a:gd name="T68" fmla="*/ 74 w 347"/>
              <a:gd name="T69" fmla="*/ 181 h 537"/>
              <a:gd name="T70" fmla="*/ 53 w 347"/>
              <a:gd name="T71" fmla="*/ 203 h 537"/>
              <a:gd name="T72" fmla="*/ 53 w 347"/>
              <a:gd name="T73" fmla="*/ 234 h 537"/>
              <a:gd name="T74" fmla="*/ 24 w 347"/>
              <a:gd name="T75" fmla="*/ 198 h 537"/>
              <a:gd name="T76" fmla="*/ 20 w 347"/>
              <a:gd name="T77" fmla="*/ 173 h 537"/>
              <a:gd name="T78" fmla="*/ 68 w 347"/>
              <a:gd name="T79" fmla="*/ 104 h 537"/>
              <a:gd name="T80" fmla="*/ 93 w 347"/>
              <a:gd name="T81" fmla="*/ 99 h 537"/>
              <a:gd name="T82" fmla="*/ 162 w 347"/>
              <a:gd name="T83" fmla="*/ 147 h 537"/>
              <a:gd name="T84" fmla="*/ 167 w 347"/>
              <a:gd name="T85" fmla="*/ 173 h 537"/>
              <a:gd name="T86" fmla="*/ 164 w 347"/>
              <a:gd name="T87" fmla="*/ 193 h 537"/>
              <a:gd name="T88" fmla="*/ 144 w 347"/>
              <a:gd name="T89" fmla="*/ 169 h 537"/>
              <a:gd name="T90" fmla="*/ 114 w 347"/>
              <a:gd name="T91" fmla="*/ 167 h 537"/>
              <a:gd name="T92" fmla="*/ 111 w 347"/>
              <a:gd name="T93" fmla="*/ 196 h 537"/>
              <a:gd name="T94" fmla="*/ 299 w 347"/>
              <a:gd name="T95" fmla="*/ 418 h 537"/>
              <a:gd name="T96" fmla="*/ 316 w 347"/>
              <a:gd name="T97" fmla="*/ 425 h 537"/>
              <a:gd name="T98" fmla="*/ 325 w 347"/>
              <a:gd name="T99" fmla="*/ 423 h 537"/>
              <a:gd name="T100" fmla="*/ 335 w 347"/>
              <a:gd name="T101" fmla="*/ 436 h 537"/>
              <a:gd name="T102" fmla="*/ 340 w 347"/>
              <a:gd name="T103" fmla="*/ 438 h 537"/>
              <a:gd name="T104" fmla="*/ 344 w 347"/>
              <a:gd name="T105" fmla="*/ 437 h 537"/>
              <a:gd name="T106" fmla="*/ 345 w 347"/>
              <a:gd name="T107" fmla="*/ 429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7" h="537">
                <a:moveTo>
                  <a:pt x="19" y="28"/>
                </a:moveTo>
                <a:cubicBezTo>
                  <a:pt x="16" y="18"/>
                  <a:pt x="21" y="7"/>
                  <a:pt x="30" y="4"/>
                </a:cubicBezTo>
                <a:cubicBezTo>
                  <a:pt x="40" y="0"/>
                  <a:pt x="51" y="5"/>
                  <a:pt x="54" y="15"/>
                </a:cubicBezTo>
                <a:cubicBezTo>
                  <a:pt x="67" y="49"/>
                  <a:pt x="67" y="49"/>
                  <a:pt x="67" y="49"/>
                </a:cubicBezTo>
                <a:cubicBezTo>
                  <a:pt x="71" y="58"/>
                  <a:pt x="66" y="69"/>
                  <a:pt x="56" y="73"/>
                </a:cubicBezTo>
                <a:cubicBezTo>
                  <a:pt x="54" y="73"/>
                  <a:pt x="52" y="74"/>
                  <a:pt x="50" y="74"/>
                </a:cubicBezTo>
                <a:cubicBezTo>
                  <a:pt x="42" y="74"/>
                  <a:pt x="35" y="69"/>
                  <a:pt x="32" y="62"/>
                </a:cubicBezTo>
                <a:lnTo>
                  <a:pt x="19" y="28"/>
                </a:lnTo>
                <a:close/>
                <a:moveTo>
                  <a:pt x="163" y="308"/>
                </a:moveTo>
                <a:cubicBezTo>
                  <a:pt x="160" y="298"/>
                  <a:pt x="149" y="294"/>
                  <a:pt x="140" y="297"/>
                </a:cubicBezTo>
                <a:cubicBezTo>
                  <a:pt x="130" y="301"/>
                  <a:pt x="125" y="311"/>
                  <a:pt x="129" y="321"/>
                </a:cubicBezTo>
                <a:cubicBezTo>
                  <a:pt x="143" y="360"/>
                  <a:pt x="143" y="360"/>
                  <a:pt x="143" y="360"/>
                </a:cubicBezTo>
                <a:cubicBezTo>
                  <a:pt x="146" y="369"/>
                  <a:pt x="157" y="374"/>
                  <a:pt x="167" y="370"/>
                </a:cubicBezTo>
                <a:cubicBezTo>
                  <a:pt x="176" y="367"/>
                  <a:pt x="181" y="356"/>
                  <a:pt x="178" y="347"/>
                </a:cubicBezTo>
                <a:lnTo>
                  <a:pt x="163" y="308"/>
                </a:lnTo>
                <a:close/>
                <a:moveTo>
                  <a:pt x="345" y="429"/>
                </a:moveTo>
                <a:cubicBezTo>
                  <a:pt x="334" y="415"/>
                  <a:pt x="334" y="415"/>
                  <a:pt x="334" y="415"/>
                </a:cubicBezTo>
                <a:cubicBezTo>
                  <a:pt x="338" y="407"/>
                  <a:pt x="338" y="397"/>
                  <a:pt x="332" y="390"/>
                </a:cubicBezTo>
                <a:cubicBezTo>
                  <a:pt x="178" y="210"/>
                  <a:pt x="178" y="210"/>
                  <a:pt x="178" y="210"/>
                </a:cubicBezTo>
                <a:cubicBezTo>
                  <a:pt x="183" y="198"/>
                  <a:pt x="186" y="186"/>
                  <a:pt x="186" y="173"/>
                </a:cubicBezTo>
                <a:cubicBezTo>
                  <a:pt x="186" y="162"/>
                  <a:pt x="184" y="151"/>
                  <a:pt x="180" y="140"/>
                </a:cubicBezTo>
                <a:cubicBezTo>
                  <a:pt x="166" y="103"/>
                  <a:pt x="131" y="80"/>
                  <a:pt x="93" y="80"/>
                </a:cubicBezTo>
                <a:cubicBezTo>
                  <a:pt x="83" y="80"/>
                  <a:pt x="72" y="82"/>
                  <a:pt x="61" y="86"/>
                </a:cubicBezTo>
                <a:cubicBezTo>
                  <a:pt x="24" y="100"/>
                  <a:pt x="0" y="135"/>
                  <a:pt x="0" y="173"/>
                </a:cubicBezTo>
                <a:cubicBezTo>
                  <a:pt x="0" y="184"/>
                  <a:pt x="2" y="194"/>
                  <a:pt x="6" y="205"/>
                </a:cubicBezTo>
                <a:cubicBezTo>
                  <a:pt x="15" y="229"/>
                  <a:pt x="32" y="246"/>
                  <a:pt x="53" y="256"/>
                </a:cubicBezTo>
                <a:cubicBezTo>
                  <a:pt x="55" y="493"/>
                  <a:pt x="55" y="493"/>
                  <a:pt x="55" y="493"/>
                </a:cubicBezTo>
                <a:cubicBezTo>
                  <a:pt x="55" y="502"/>
                  <a:pt x="61" y="510"/>
                  <a:pt x="69" y="513"/>
                </a:cubicBezTo>
                <a:cubicBezTo>
                  <a:pt x="70" y="531"/>
                  <a:pt x="70" y="531"/>
                  <a:pt x="70" y="531"/>
                </a:cubicBezTo>
                <a:cubicBezTo>
                  <a:pt x="70" y="534"/>
                  <a:pt x="73" y="537"/>
                  <a:pt x="76" y="537"/>
                </a:cubicBezTo>
                <a:cubicBezTo>
                  <a:pt x="80" y="536"/>
                  <a:pt x="82" y="534"/>
                  <a:pt x="82" y="530"/>
                </a:cubicBezTo>
                <a:cubicBezTo>
                  <a:pt x="81" y="513"/>
                  <a:pt x="81" y="513"/>
                  <a:pt x="81" y="513"/>
                </a:cubicBezTo>
                <a:cubicBezTo>
                  <a:pt x="90" y="511"/>
                  <a:pt x="97" y="503"/>
                  <a:pt x="97" y="493"/>
                </a:cubicBezTo>
                <a:cubicBezTo>
                  <a:pt x="95" y="203"/>
                  <a:pt x="95" y="203"/>
                  <a:pt x="95" y="203"/>
                </a:cubicBezTo>
                <a:cubicBezTo>
                  <a:pt x="95" y="191"/>
                  <a:pt x="85" y="181"/>
                  <a:pt x="74" y="181"/>
                </a:cubicBezTo>
                <a:cubicBezTo>
                  <a:pt x="62" y="182"/>
                  <a:pt x="53" y="191"/>
                  <a:pt x="53" y="203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40" y="226"/>
                  <a:pt x="30" y="214"/>
                  <a:pt x="24" y="198"/>
                </a:cubicBezTo>
                <a:cubicBezTo>
                  <a:pt x="21" y="190"/>
                  <a:pt x="20" y="181"/>
                  <a:pt x="20" y="173"/>
                </a:cubicBezTo>
                <a:cubicBezTo>
                  <a:pt x="20" y="143"/>
                  <a:pt x="38" y="115"/>
                  <a:pt x="68" y="104"/>
                </a:cubicBezTo>
                <a:cubicBezTo>
                  <a:pt x="76" y="101"/>
                  <a:pt x="85" y="99"/>
                  <a:pt x="93" y="99"/>
                </a:cubicBezTo>
                <a:cubicBezTo>
                  <a:pt x="123" y="99"/>
                  <a:pt x="151" y="117"/>
                  <a:pt x="162" y="147"/>
                </a:cubicBezTo>
                <a:cubicBezTo>
                  <a:pt x="166" y="156"/>
                  <a:pt x="167" y="164"/>
                  <a:pt x="167" y="173"/>
                </a:cubicBezTo>
                <a:cubicBezTo>
                  <a:pt x="167" y="180"/>
                  <a:pt x="166" y="186"/>
                  <a:pt x="164" y="193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36" y="160"/>
                  <a:pt x="123" y="159"/>
                  <a:pt x="114" y="167"/>
                </a:cubicBezTo>
                <a:cubicBezTo>
                  <a:pt x="105" y="174"/>
                  <a:pt x="104" y="188"/>
                  <a:pt x="111" y="196"/>
                </a:cubicBezTo>
                <a:cubicBezTo>
                  <a:pt x="299" y="418"/>
                  <a:pt x="299" y="418"/>
                  <a:pt x="299" y="418"/>
                </a:cubicBezTo>
                <a:cubicBezTo>
                  <a:pt x="304" y="423"/>
                  <a:pt x="310" y="425"/>
                  <a:pt x="316" y="425"/>
                </a:cubicBezTo>
                <a:cubicBezTo>
                  <a:pt x="319" y="425"/>
                  <a:pt x="322" y="424"/>
                  <a:pt x="325" y="423"/>
                </a:cubicBezTo>
                <a:cubicBezTo>
                  <a:pt x="335" y="436"/>
                  <a:pt x="335" y="436"/>
                  <a:pt x="335" y="436"/>
                </a:cubicBezTo>
                <a:cubicBezTo>
                  <a:pt x="337" y="438"/>
                  <a:pt x="338" y="438"/>
                  <a:pt x="340" y="438"/>
                </a:cubicBezTo>
                <a:cubicBezTo>
                  <a:pt x="341" y="438"/>
                  <a:pt x="343" y="438"/>
                  <a:pt x="344" y="437"/>
                </a:cubicBezTo>
                <a:cubicBezTo>
                  <a:pt x="347" y="435"/>
                  <a:pt x="347" y="431"/>
                  <a:pt x="345" y="4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8" name="Freeform 7"/>
          <p:cNvSpPr>
            <a:spLocks noEditPoints="1"/>
          </p:cNvSpPr>
          <p:nvPr/>
        </p:nvSpPr>
        <p:spPr bwMode="auto">
          <a:xfrm>
            <a:off x="3199371" y="2094263"/>
            <a:ext cx="480871" cy="394063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9" name="Freeform 9"/>
          <p:cNvSpPr>
            <a:spLocks noEditPoints="1"/>
          </p:cNvSpPr>
          <p:nvPr/>
        </p:nvSpPr>
        <p:spPr bwMode="auto">
          <a:xfrm>
            <a:off x="302723" y="1346114"/>
            <a:ext cx="463738" cy="376930"/>
          </a:xfrm>
          <a:custGeom>
            <a:avLst/>
            <a:gdLst>
              <a:gd name="T0" fmla="*/ 39 w 542"/>
              <a:gd name="T1" fmla="*/ 0 h 442"/>
              <a:gd name="T2" fmla="*/ 0 w 542"/>
              <a:gd name="T3" fmla="*/ 403 h 442"/>
              <a:gd name="T4" fmla="*/ 503 w 542"/>
              <a:gd name="T5" fmla="*/ 442 h 442"/>
              <a:gd name="T6" fmla="*/ 542 w 542"/>
              <a:gd name="T7" fmla="*/ 40 h 442"/>
              <a:gd name="T8" fmla="*/ 514 w 542"/>
              <a:gd name="T9" fmla="*/ 395 h 442"/>
              <a:gd name="T10" fmla="*/ 49 w 542"/>
              <a:gd name="T11" fmla="*/ 414 h 442"/>
              <a:gd name="T12" fmla="*/ 30 w 542"/>
              <a:gd name="T13" fmla="*/ 50 h 442"/>
              <a:gd name="T14" fmla="*/ 494 w 542"/>
              <a:gd name="T15" fmla="*/ 31 h 442"/>
              <a:gd name="T16" fmla="*/ 514 w 542"/>
              <a:gd name="T17" fmla="*/ 395 h 442"/>
              <a:gd name="T18" fmla="*/ 68 w 542"/>
              <a:gd name="T19" fmla="*/ 58 h 442"/>
              <a:gd name="T20" fmla="*/ 58 w 542"/>
              <a:gd name="T21" fmla="*/ 376 h 442"/>
              <a:gd name="T22" fmla="*/ 314 w 542"/>
              <a:gd name="T23" fmla="*/ 387 h 442"/>
              <a:gd name="T24" fmla="*/ 320 w 542"/>
              <a:gd name="T25" fmla="*/ 359 h 442"/>
              <a:gd name="T26" fmla="*/ 447 w 542"/>
              <a:gd name="T27" fmla="*/ 365 h 442"/>
              <a:gd name="T28" fmla="*/ 473 w 542"/>
              <a:gd name="T29" fmla="*/ 387 h 442"/>
              <a:gd name="T30" fmla="*/ 484 w 542"/>
              <a:gd name="T31" fmla="*/ 69 h 442"/>
              <a:gd name="T32" fmla="*/ 208 w 542"/>
              <a:gd name="T33" fmla="*/ 260 h 442"/>
              <a:gd name="T34" fmla="*/ 163 w 542"/>
              <a:gd name="T35" fmla="*/ 287 h 442"/>
              <a:gd name="T36" fmla="*/ 123 w 542"/>
              <a:gd name="T37" fmla="*/ 270 h 442"/>
              <a:gd name="T38" fmla="*/ 129 w 542"/>
              <a:gd name="T39" fmla="*/ 253 h 442"/>
              <a:gd name="T40" fmla="*/ 144 w 542"/>
              <a:gd name="T41" fmla="*/ 259 h 442"/>
              <a:gd name="T42" fmla="*/ 155 w 542"/>
              <a:gd name="T43" fmla="*/ 269 h 442"/>
              <a:gd name="T44" fmla="*/ 187 w 542"/>
              <a:gd name="T45" fmla="*/ 253 h 442"/>
              <a:gd name="T46" fmla="*/ 175 w 542"/>
              <a:gd name="T47" fmla="*/ 220 h 442"/>
              <a:gd name="T48" fmla="*/ 155 w 542"/>
              <a:gd name="T49" fmla="*/ 220 h 442"/>
              <a:gd name="T50" fmla="*/ 139 w 542"/>
              <a:gd name="T51" fmla="*/ 218 h 442"/>
              <a:gd name="T52" fmla="*/ 146 w 542"/>
              <a:gd name="T53" fmla="*/ 204 h 442"/>
              <a:gd name="T54" fmla="*/ 169 w 542"/>
              <a:gd name="T55" fmla="*/ 186 h 442"/>
              <a:gd name="T56" fmla="*/ 163 w 542"/>
              <a:gd name="T57" fmla="*/ 178 h 442"/>
              <a:gd name="T58" fmla="*/ 138 w 542"/>
              <a:gd name="T59" fmla="*/ 184 h 442"/>
              <a:gd name="T60" fmla="*/ 124 w 542"/>
              <a:gd name="T61" fmla="*/ 193 h 442"/>
              <a:gd name="T62" fmla="*/ 117 w 542"/>
              <a:gd name="T63" fmla="*/ 178 h 442"/>
              <a:gd name="T64" fmla="*/ 173 w 542"/>
              <a:gd name="T65" fmla="*/ 163 h 442"/>
              <a:gd name="T66" fmla="*/ 191 w 542"/>
              <a:gd name="T67" fmla="*/ 195 h 442"/>
              <a:gd name="T68" fmla="*/ 191 w 542"/>
              <a:gd name="T69" fmla="*/ 209 h 442"/>
              <a:gd name="T70" fmla="*/ 208 w 542"/>
              <a:gd name="T71" fmla="*/ 260 h 442"/>
              <a:gd name="T72" fmla="*/ 322 w 542"/>
              <a:gd name="T73" fmla="*/ 212 h 442"/>
              <a:gd name="T74" fmla="*/ 296 w 542"/>
              <a:gd name="T75" fmla="*/ 216 h 442"/>
              <a:gd name="T76" fmla="*/ 294 w 542"/>
              <a:gd name="T77" fmla="*/ 232 h 442"/>
              <a:gd name="T78" fmla="*/ 289 w 542"/>
              <a:gd name="T79" fmla="*/ 249 h 442"/>
              <a:gd name="T80" fmla="*/ 284 w 542"/>
              <a:gd name="T81" fmla="*/ 249 h 442"/>
              <a:gd name="T82" fmla="*/ 274 w 542"/>
              <a:gd name="T83" fmla="*/ 220 h 442"/>
              <a:gd name="T84" fmla="*/ 254 w 542"/>
              <a:gd name="T85" fmla="*/ 225 h 442"/>
              <a:gd name="T86" fmla="*/ 242 w 542"/>
              <a:gd name="T87" fmla="*/ 221 h 442"/>
              <a:gd name="T88" fmla="*/ 247 w 542"/>
              <a:gd name="T89" fmla="*/ 212 h 442"/>
              <a:gd name="T90" fmla="*/ 273 w 542"/>
              <a:gd name="T91" fmla="*/ 206 h 442"/>
              <a:gd name="T92" fmla="*/ 282 w 542"/>
              <a:gd name="T93" fmla="*/ 177 h 442"/>
              <a:gd name="T94" fmla="*/ 291 w 542"/>
              <a:gd name="T95" fmla="*/ 192 h 442"/>
              <a:gd name="T96" fmla="*/ 306 w 542"/>
              <a:gd name="T97" fmla="*/ 201 h 442"/>
              <a:gd name="T98" fmla="*/ 326 w 542"/>
              <a:gd name="T99" fmla="*/ 204 h 442"/>
              <a:gd name="T100" fmla="*/ 404 w 542"/>
              <a:gd name="T101" fmla="*/ 238 h 442"/>
              <a:gd name="T102" fmla="*/ 397 w 542"/>
              <a:gd name="T103" fmla="*/ 244 h 442"/>
              <a:gd name="T104" fmla="*/ 384 w 542"/>
              <a:gd name="T105" fmla="*/ 239 h 442"/>
              <a:gd name="T106" fmla="*/ 371 w 542"/>
              <a:gd name="T107" fmla="*/ 149 h 442"/>
              <a:gd name="T108" fmla="*/ 343 w 542"/>
              <a:gd name="T109" fmla="*/ 168 h 442"/>
              <a:gd name="T110" fmla="*/ 329 w 542"/>
              <a:gd name="T111" fmla="*/ 158 h 442"/>
              <a:gd name="T112" fmla="*/ 363 w 542"/>
              <a:gd name="T113" fmla="*/ 130 h 442"/>
              <a:gd name="T114" fmla="*/ 387 w 542"/>
              <a:gd name="T115" fmla="*/ 122 h 442"/>
              <a:gd name="T116" fmla="*/ 395 w 542"/>
              <a:gd name="T117" fmla="*/ 137 h 442"/>
              <a:gd name="T118" fmla="*/ 404 w 542"/>
              <a:gd name="T119" fmla="*/ 23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2" h="442">
                <a:moveTo>
                  <a:pt x="503" y="1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8"/>
                  <a:pt x="0" y="39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4"/>
                  <a:pt x="18" y="442"/>
                  <a:pt x="39" y="442"/>
                </a:cubicBezTo>
                <a:cubicBezTo>
                  <a:pt x="503" y="442"/>
                  <a:pt x="503" y="442"/>
                  <a:pt x="503" y="442"/>
                </a:cubicBezTo>
                <a:cubicBezTo>
                  <a:pt x="525" y="442"/>
                  <a:pt x="542" y="424"/>
                  <a:pt x="542" y="403"/>
                </a:cubicBezTo>
                <a:cubicBezTo>
                  <a:pt x="542" y="40"/>
                  <a:pt x="542" y="40"/>
                  <a:pt x="542" y="40"/>
                </a:cubicBezTo>
                <a:cubicBezTo>
                  <a:pt x="542" y="18"/>
                  <a:pt x="525" y="1"/>
                  <a:pt x="503" y="1"/>
                </a:cubicBezTo>
                <a:close/>
                <a:moveTo>
                  <a:pt x="514" y="395"/>
                </a:moveTo>
                <a:cubicBezTo>
                  <a:pt x="514" y="405"/>
                  <a:pt x="505" y="414"/>
                  <a:pt x="494" y="414"/>
                </a:cubicBezTo>
                <a:cubicBezTo>
                  <a:pt x="49" y="414"/>
                  <a:pt x="49" y="414"/>
                  <a:pt x="49" y="414"/>
                </a:cubicBezTo>
                <a:cubicBezTo>
                  <a:pt x="38" y="414"/>
                  <a:pt x="30" y="405"/>
                  <a:pt x="30" y="394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39"/>
                  <a:pt x="38" y="31"/>
                  <a:pt x="49" y="31"/>
                </a:cubicBezTo>
                <a:cubicBezTo>
                  <a:pt x="494" y="31"/>
                  <a:pt x="494" y="31"/>
                  <a:pt x="494" y="31"/>
                </a:cubicBezTo>
                <a:cubicBezTo>
                  <a:pt x="505" y="31"/>
                  <a:pt x="514" y="40"/>
                  <a:pt x="514" y="50"/>
                </a:cubicBezTo>
                <a:lnTo>
                  <a:pt x="514" y="395"/>
                </a:lnTo>
                <a:close/>
                <a:moveTo>
                  <a:pt x="473" y="58"/>
                </a:moveTo>
                <a:cubicBezTo>
                  <a:pt x="68" y="58"/>
                  <a:pt x="68" y="58"/>
                  <a:pt x="68" y="58"/>
                </a:cubicBezTo>
                <a:cubicBezTo>
                  <a:pt x="63" y="58"/>
                  <a:pt x="58" y="63"/>
                  <a:pt x="58" y="69"/>
                </a:cubicBezTo>
                <a:cubicBezTo>
                  <a:pt x="58" y="376"/>
                  <a:pt x="58" y="376"/>
                  <a:pt x="58" y="376"/>
                </a:cubicBezTo>
                <a:cubicBezTo>
                  <a:pt x="58" y="382"/>
                  <a:pt x="63" y="387"/>
                  <a:pt x="68" y="387"/>
                </a:cubicBezTo>
                <a:cubicBezTo>
                  <a:pt x="314" y="387"/>
                  <a:pt x="314" y="387"/>
                  <a:pt x="314" y="387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62"/>
                  <a:pt x="317" y="359"/>
                  <a:pt x="320" y="359"/>
                </a:cubicBezTo>
                <a:cubicBezTo>
                  <a:pt x="442" y="359"/>
                  <a:pt x="442" y="359"/>
                  <a:pt x="442" y="359"/>
                </a:cubicBezTo>
                <a:cubicBezTo>
                  <a:pt x="445" y="359"/>
                  <a:pt x="447" y="362"/>
                  <a:pt x="447" y="365"/>
                </a:cubicBezTo>
                <a:cubicBezTo>
                  <a:pt x="447" y="387"/>
                  <a:pt x="447" y="387"/>
                  <a:pt x="447" y="387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79" y="387"/>
                  <a:pt x="484" y="382"/>
                  <a:pt x="484" y="376"/>
                </a:cubicBezTo>
                <a:cubicBezTo>
                  <a:pt x="484" y="69"/>
                  <a:pt x="484" y="69"/>
                  <a:pt x="484" y="69"/>
                </a:cubicBezTo>
                <a:cubicBezTo>
                  <a:pt x="484" y="63"/>
                  <a:pt x="479" y="58"/>
                  <a:pt x="473" y="58"/>
                </a:cubicBezTo>
                <a:close/>
                <a:moveTo>
                  <a:pt x="208" y="260"/>
                </a:moveTo>
                <a:cubicBezTo>
                  <a:pt x="201" y="275"/>
                  <a:pt x="189" y="283"/>
                  <a:pt x="172" y="286"/>
                </a:cubicBezTo>
                <a:cubicBezTo>
                  <a:pt x="169" y="287"/>
                  <a:pt x="166" y="287"/>
                  <a:pt x="163" y="287"/>
                </a:cubicBezTo>
                <a:cubicBezTo>
                  <a:pt x="155" y="287"/>
                  <a:pt x="148" y="286"/>
                  <a:pt x="140" y="282"/>
                </a:cubicBezTo>
                <a:cubicBezTo>
                  <a:pt x="132" y="279"/>
                  <a:pt x="127" y="275"/>
                  <a:pt x="123" y="270"/>
                </a:cubicBezTo>
                <a:cubicBezTo>
                  <a:pt x="120" y="265"/>
                  <a:pt x="119" y="262"/>
                  <a:pt x="120" y="259"/>
                </a:cubicBezTo>
                <a:cubicBezTo>
                  <a:pt x="121" y="256"/>
                  <a:pt x="124" y="254"/>
                  <a:pt x="129" y="253"/>
                </a:cubicBezTo>
                <a:cubicBezTo>
                  <a:pt x="136" y="252"/>
                  <a:pt x="140" y="253"/>
                  <a:pt x="142" y="256"/>
                </a:cubicBezTo>
                <a:cubicBezTo>
                  <a:pt x="143" y="257"/>
                  <a:pt x="143" y="258"/>
                  <a:pt x="144" y="259"/>
                </a:cubicBezTo>
                <a:cubicBezTo>
                  <a:pt x="144" y="260"/>
                  <a:pt x="145" y="261"/>
                  <a:pt x="146" y="263"/>
                </a:cubicBezTo>
                <a:cubicBezTo>
                  <a:pt x="148" y="266"/>
                  <a:pt x="151" y="268"/>
                  <a:pt x="155" y="269"/>
                </a:cubicBezTo>
                <a:cubicBezTo>
                  <a:pt x="159" y="271"/>
                  <a:pt x="163" y="271"/>
                  <a:pt x="167" y="270"/>
                </a:cubicBezTo>
                <a:cubicBezTo>
                  <a:pt x="176" y="269"/>
                  <a:pt x="182" y="263"/>
                  <a:pt x="187" y="253"/>
                </a:cubicBezTo>
                <a:cubicBezTo>
                  <a:pt x="191" y="243"/>
                  <a:pt x="190" y="235"/>
                  <a:pt x="185" y="227"/>
                </a:cubicBezTo>
                <a:cubicBezTo>
                  <a:pt x="182" y="224"/>
                  <a:pt x="179" y="221"/>
                  <a:pt x="175" y="220"/>
                </a:cubicBezTo>
                <a:cubicBezTo>
                  <a:pt x="170" y="218"/>
                  <a:pt x="165" y="218"/>
                  <a:pt x="160" y="218"/>
                </a:cubicBezTo>
                <a:cubicBezTo>
                  <a:pt x="158" y="219"/>
                  <a:pt x="156" y="219"/>
                  <a:pt x="155" y="220"/>
                </a:cubicBezTo>
                <a:cubicBezTo>
                  <a:pt x="152" y="221"/>
                  <a:pt x="150" y="222"/>
                  <a:pt x="149" y="222"/>
                </a:cubicBezTo>
                <a:cubicBezTo>
                  <a:pt x="145" y="223"/>
                  <a:pt x="142" y="221"/>
                  <a:pt x="139" y="218"/>
                </a:cubicBezTo>
                <a:cubicBezTo>
                  <a:pt x="136" y="214"/>
                  <a:pt x="137" y="211"/>
                  <a:pt x="138" y="209"/>
                </a:cubicBezTo>
                <a:cubicBezTo>
                  <a:pt x="139" y="207"/>
                  <a:pt x="142" y="206"/>
                  <a:pt x="146" y="204"/>
                </a:cubicBezTo>
                <a:cubicBezTo>
                  <a:pt x="155" y="201"/>
                  <a:pt x="161" y="197"/>
                  <a:pt x="165" y="194"/>
                </a:cubicBezTo>
                <a:cubicBezTo>
                  <a:pt x="168" y="191"/>
                  <a:pt x="169" y="189"/>
                  <a:pt x="169" y="186"/>
                </a:cubicBezTo>
                <a:cubicBezTo>
                  <a:pt x="169" y="185"/>
                  <a:pt x="169" y="183"/>
                  <a:pt x="168" y="182"/>
                </a:cubicBezTo>
                <a:cubicBezTo>
                  <a:pt x="167" y="180"/>
                  <a:pt x="165" y="179"/>
                  <a:pt x="163" y="178"/>
                </a:cubicBezTo>
                <a:cubicBezTo>
                  <a:pt x="160" y="178"/>
                  <a:pt x="158" y="177"/>
                  <a:pt x="154" y="178"/>
                </a:cubicBezTo>
                <a:cubicBezTo>
                  <a:pt x="148" y="179"/>
                  <a:pt x="143" y="181"/>
                  <a:pt x="138" y="184"/>
                </a:cubicBezTo>
                <a:cubicBezTo>
                  <a:pt x="137" y="185"/>
                  <a:pt x="134" y="187"/>
                  <a:pt x="130" y="191"/>
                </a:cubicBezTo>
                <a:cubicBezTo>
                  <a:pt x="128" y="192"/>
                  <a:pt x="126" y="193"/>
                  <a:pt x="124" y="193"/>
                </a:cubicBezTo>
                <a:cubicBezTo>
                  <a:pt x="119" y="194"/>
                  <a:pt x="116" y="193"/>
                  <a:pt x="114" y="190"/>
                </a:cubicBezTo>
                <a:cubicBezTo>
                  <a:pt x="112" y="187"/>
                  <a:pt x="111" y="184"/>
                  <a:pt x="117" y="178"/>
                </a:cubicBezTo>
                <a:cubicBezTo>
                  <a:pt x="125" y="169"/>
                  <a:pt x="137" y="164"/>
                  <a:pt x="150" y="162"/>
                </a:cubicBezTo>
                <a:cubicBezTo>
                  <a:pt x="157" y="160"/>
                  <a:pt x="165" y="161"/>
                  <a:pt x="173" y="163"/>
                </a:cubicBezTo>
                <a:cubicBezTo>
                  <a:pt x="181" y="165"/>
                  <a:pt x="187" y="169"/>
                  <a:pt x="191" y="174"/>
                </a:cubicBezTo>
                <a:cubicBezTo>
                  <a:pt x="195" y="180"/>
                  <a:pt x="196" y="187"/>
                  <a:pt x="191" y="195"/>
                </a:cubicBezTo>
                <a:cubicBezTo>
                  <a:pt x="189" y="198"/>
                  <a:pt x="186" y="202"/>
                  <a:pt x="180" y="206"/>
                </a:cubicBezTo>
                <a:cubicBezTo>
                  <a:pt x="185" y="206"/>
                  <a:pt x="188" y="207"/>
                  <a:pt x="191" y="209"/>
                </a:cubicBezTo>
                <a:cubicBezTo>
                  <a:pt x="197" y="211"/>
                  <a:pt x="202" y="215"/>
                  <a:pt x="206" y="220"/>
                </a:cubicBezTo>
                <a:cubicBezTo>
                  <a:pt x="215" y="232"/>
                  <a:pt x="216" y="246"/>
                  <a:pt x="208" y="260"/>
                </a:cubicBezTo>
                <a:close/>
                <a:moveTo>
                  <a:pt x="327" y="209"/>
                </a:moveTo>
                <a:cubicBezTo>
                  <a:pt x="327" y="210"/>
                  <a:pt x="325" y="211"/>
                  <a:pt x="322" y="212"/>
                </a:cubicBezTo>
                <a:cubicBezTo>
                  <a:pt x="321" y="212"/>
                  <a:pt x="320" y="212"/>
                  <a:pt x="317" y="213"/>
                </a:cubicBezTo>
                <a:cubicBezTo>
                  <a:pt x="316" y="213"/>
                  <a:pt x="312" y="213"/>
                  <a:pt x="296" y="216"/>
                </a:cubicBezTo>
                <a:cubicBezTo>
                  <a:pt x="292" y="217"/>
                  <a:pt x="292" y="217"/>
                  <a:pt x="292" y="217"/>
                </a:cubicBezTo>
                <a:cubicBezTo>
                  <a:pt x="292" y="222"/>
                  <a:pt x="293" y="227"/>
                  <a:pt x="294" y="232"/>
                </a:cubicBezTo>
                <a:cubicBezTo>
                  <a:pt x="295" y="238"/>
                  <a:pt x="295" y="242"/>
                  <a:pt x="295" y="244"/>
                </a:cubicBezTo>
                <a:cubicBezTo>
                  <a:pt x="294" y="247"/>
                  <a:pt x="292" y="249"/>
                  <a:pt x="289" y="249"/>
                </a:cubicBezTo>
                <a:cubicBezTo>
                  <a:pt x="288" y="250"/>
                  <a:pt x="288" y="250"/>
                  <a:pt x="287" y="250"/>
                </a:cubicBezTo>
                <a:cubicBezTo>
                  <a:pt x="286" y="250"/>
                  <a:pt x="285" y="250"/>
                  <a:pt x="284" y="249"/>
                </a:cubicBezTo>
                <a:cubicBezTo>
                  <a:pt x="282" y="249"/>
                  <a:pt x="281" y="248"/>
                  <a:pt x="280" y="246"/>
                </a:cubicBezTo>
                <a:cubicBezTo>
                  <a:pt x="278" y="245"/>
                  <a:pt x="276" y="240"/>
                  <a:pt x="274" y="220"/>
                </a:cubicBezTo>
                <a:cubicBezTo>
                  <a:pt x="267" y="221"/>
                  <a:pt x="262" y="223"/>
                  <a:pt x="260" y="223"/>
                </a:cubicBezTo>
                <a:cubicBezTo>
                  <a:pt x="258" y="224"/>
                  <a:pt x="256" y="225"/>
                  <a:pt x="254" y="225"/>
                </a:cubicBezTo>
                <a:cubicBezTo>
                  <a:pt x="251" y="225"/>
                  <a:pt x="249" y="225"/>
                  <a:pt x="246" y="224"/>
                </a:cubicBezTo>
                <a:cubicBezTo>
                  <a:pt x="244" y="223"/>
                  <a:pt x="243" y="222"/>
                  <a:pt x="242" y="221"/>
                </a:cubicBezTo>
                <a:cubicBezTo>
                  <a:pt x="241" y="219"/>
                  <a:pt x="241" y="218"/>
                  <a:pt x="241" y="216"/>
                </a:cubicBezTo>
                <a:cubicBezTo>
                  <a:pt x="242" y="215"/>
                  <a:pt x="244" y="213"/>
                  <a:pt x="247" y="212"/>
                </a:cubicBezTo>
                <a:cubicBezTo>
                  <a:pt x="249" y="211"/>
                  <a:pt x="257" y="210"/>
                  <a:pt x="271" y="207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199"/>
                  <a:pt x="273" y="193"/>
                  <a:pt x="273" y="187"/>
                </a:cubicBezTo>
                <a:cubicBezTo>
                  <a:pt x="274" y="181"/>
                  <a:pt x="277" y="178"/>
                  <a:pt x="282" y="177"/>
                </a:cubicBezTo>
                <a:cubicBezTo>
                  <a:pt x="285" y="176"/>
                  <a:pt x="287" y="177"/>
                  <a:pt x="289" y="179"/>
                </a:cubicBezTo>
                <a:cubicBezTo>
                  <a:pt x="290" y="180"/>
                  <a:pt x="291" y="183"/>
                  <a:pt x="291" y="192"/>
                </a:cubicBezTo>
                <a:cubicBezTo>
                  <a:pt x="291" y="195"/>
                  <a:pt x="291" y="199"/>
                  <a:pt x="291" y="204"/>
                </a:cubicBezTo>
                <a:cubicBezTo>
                  <a:pt x="299" y="202"/>
                  <a:pt x="304" y="201"/>
                  <a:pt x="306" y="201"/>
                </a:cubicBezTo>
                <a:cubicBezTo>
                  <a:pt x="313" y="200"/>
                  <a:pt x="317" y="200"/>
                  <a:pt x="320" y="200"/>
                </a:cubicBezTo>
                <a:cubicBezTo>
                  <a:pt x="323" y="200"/>
                  <a:pt x="325" y="202"/>
                  <a:pt x="326" y="204"/>
                </a:cubicBezTo>
                <a:cubicBezTo>
                  <a:pt x="328" y="206"/>
                  <a:pt x="328" y="207"/>
                  <a:pt x="327" y="209"/>
                </a:cubicBezTo>
                <a:close/>
                <a:moveTo>
                  <a:pt x="404" y="238"/>
                </a:moveTo>
                <a:cubicBezTo>
                  <a:pt x="404" y="241"/>
                  <a:pt x="402" y="243"/>
                  <a:pt x="399" y="244"/>
                </a:cubicBezTo>
                <a:cubicBezTo>
                  <a:pt x="398" y="244"/>
                  <a:pt x="398" y="244"/>
                  <a:pt x="397" y="244"/>
                </a:cubicBezTo>
                <a:cubicBezTo>
                  <a:pt x="395" y="244"/>
                  <a:pt x="392" y="243"/>
                  <a:pt x="389" y="242"/>
                </a:cubicBezTo>
                <a:cubicBezTo>
                  <a:pt x="387" y="241"/>
                  <a:pt x="386" y="240"/>
                  <a:pt x="384" y="239"/>
                </a:cubicBezTo>
                <a:cubicBezTo>
                  <a:pt x="382" y="236"/>
                  <a:pt x="378" y="229"/>
                  <a:pt x="374" y="195"/>
                </a:cubicBezTo>
                <a:cubicBezTo>
                  <a:pt x="371" y="175"/>
                  <a:pt x="370" y="160"/>
                  <a:pt x="371" y="149"/>
                </a:cubicBezTo>
                <a:cubicBezTo>
                  <a:pt x="367" y="152"/>
                  <a:pt x="364" y="156"/>
                  <a:pt x="360" y="159"/>
                </a:cubicBezTo>
                <a:cubicBezTo>
                  <a:pt x="352" y="164"/>
                  <a:pt x="347" y="167"/>
                  <a:pt x="343" y="168"/>
                </a:cubicBezTo>
                <a:cubicBezTo>
                  <a:pt x="339" y="169"/>
                  <a:pt x="335" y="167"/>
                  <a:pt x="331" y="163"/>
                </a:cubicBezTo>
                <a:cubicBezTo>
                  <a:pt x="329" y="161"/>
                  <a:pt x="329" y="160"/>
                  <a:pt x="329" y="158"/>
                </a:cubicBezTo>
                <a:cubicBezTo>
                  <a:pt x="329" y="156"/>
                  <a:pt x="330" y="155"/>
                  <a:pt x="334" y="153"/>
                </a:cubicBezTo>
                <a:cubicBezTo>
                  <a:pt x="341" y="149"/>
                  <a:pt x="351" y="141"/>
                  <a:pt x="363" y="130"/>
                </a:cubicBezTo>
                <a:cubicBezTo>
                  <a:pt x="368" y="124"/>
                  <a:pt x="373" y="122"/>
                  <a:pt x="377" y="121"/>
                </a:cubicBezTo>
                <a:cubicBezTo>
                  <a:pt x="380" y="120"/>
                  <a:pt x="383" y="121"/>
                  <a:pt x="387" y="122"/>
                </a:cubicBezTo>
                <a:cubicBezTo>
                  <a:pt x="389" y="123"/>
                  <a:pt x="391" y="124"/>
                  <a:pt x="392" y="125"/>
                </a:cubicBezTo>
                <a:cubicBezTo>
                  <a:pt x="394" y="128"/>
                  <a:pt x="395" y="131"/>
                  <a:pt x="395" y="137"/>
                </a:cubicBezTo>
                <a:cubicBezTo>
                  <a:pt x="394" y="176"/>
                  <a:pt x="397" y="206"/>
                  <a:pt x="402" y="228"/>
                </a:cubicBezTo>
                <a:cubicBezTo>
                  <a:pt x="404" y="235"/>
                  <a:pt x="404" y="237"/>
                  <a:pt x="404" y="2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0" name="Freeform 10"/>
          <p:cNvSpPr>
            <a:spLocks noEditPoints="1"/>
          </p:cNvSpPr>
          <p:nvPr/>
        </p:nvSpPr>
        <p:spPr bwMode="auto">
          <a:xfrm>
            <a:off x="2483204" y="1368958"/>
            <a:ext cx="467164" cy="340379"/>
          </a:xfrm>
          <a:custGeom>
            <a:avLst/>
            <a:gdLst>
              <a:gd name="T0" fmla="*/ 0 w 547"/>
              <a:gd name="T1" fmla="*/ 0 h 399"/>
              <a:gd name="T2" fmla="*/ 0 w 547"/>
              <a:gd name="T3" fmla="*/ 399 h 399"/>
              <a:gd name="T4" fmla="*/ 547 w 547"/>
              <a:gd name="T5" fmla="*/ 399 h 399"/>
              <a:gd name="T6" fmla="*/ 547 w 547"/>
              <a:gd name="T7" fmla="*/ 0 h 399"/>
              <a:gd name="T8" fmla="*/ 0 w 547"/>
              <a:gd name="T9" fmla="*/ 0 h 399"/>
              <a:gd name="T10" fmla="*/ 525 w 547"/>
              <a:gd name="T11" fmla="*/ 376 h 399"/>
              <a:gd name="T12" fmla="*/ 22 w 547"/>
              <a:gd name="T13" fmla="*/ 376 h 399"/>
              <a:gd name="T14" fmla="*/ 22 w 547"/>
              <a:gd name="T15" fmla="*/ 23 h 399"/>
              <a:gd name="T16" fmla="*/ 525 w 547"/>
              <a:gd name="T17" fmla="*/ 23 h 399"/>
              <a:gd name="T18" fmla="*/ 525 w 547"/>
              <a:gd name="T19" fmla="*/ 376 h 399"/>
              <a:gd name="T20" fmla="*/ 471 w 547"/>
              <a:gd name="T21" fmla="*/ 235 h 399"/>
              <a:gd name="T22" fmla="*/ 447 w 547"/>
              <a:gd name="T23" fmla="*/ 278 h 399"/>
              <a:gd name="T24" fmla="*/ 447 w 547"/>
              <a:gd name="T25" fmla="*/ 279 h 399"/>
              <a:gd name="T26" fmla="*/ 447 w 547"/>
              <a:gd name="T27" fmla="*/ 353 h 399"/>
              <a:gd name="T28" fmla="*/ 422 w 547"/>
              <a:gd name="T29" fmla="*/ 321 h 399"/>
              <a:gd name="T30" fmla="*/ 398 w 547"/>
              <a:gd name="T31" fmla="*/ 353 h 399"/>
              <a:gd name="T32" fmla="*/ 398 w 547"/>
              <a:gd name="T33" fmla="*/ 279 h 399"/>
              <a:gd name="T34" fmla="*/ 398 w 547"/>
              <a:gd name="T35" fmla="*/ 278 h 399"/>
              <a:gd name="T36" fmla="*/ 373 w 547"/>
              <a:gd name="T37" fmla="*/ 235 h 399"/>
              <a:gd name="T38" fmla="*/ 422 w 547"/>
              <a:gd name="T39" fmla="*/ 186 h 399"/>
              <a:gd name="T40" fmla="*/ 471 w 547"/>
              <a:gd name="T41" fmla="*/ 235 h 399"/>
              <a:gd name="T42" fmla="*/ 61 w 547"/>
              <a:gd name="T43" fmla="*/ 83 h 399"/>
              <a:gd name="T44" fmla="*/ 69 w 547"/>
              <a:gd name="T45" fmla="*/ 75 h 399"/>
              <a:gd name="T46" fmla="*/ 467 w 547"/>
              <a:gd name="T47" fmla="*/ 75 h 399"/>
              <a:gd name="T48" fmla="*/ 475 w 547"/>
              <a:gd name="T49" fmla="*/ 83 h 399"/>
              <a:gd name="T50" fmla="*/ 467 w 547"/>
              <a:gd name="T51" fmla="*/ 91 h 399"/>
              <a:gd name="T52" fmla="*/ 69 w 547"/>
              <a:gd name="T53" fmla="*/ 91 h 399"/>
              <a:gd name="T54" fmla="*/ 61 w 547"/>
              <a:gd name="T55" fmla="*/ 83 h 399"/>
              <a:gd name="T56" fmla="*/ 409 w 547"/>
              <a:gd name="T57" fmla="*/ 150 h 399"/>
              <a:gd name="T58" fmla="*/ 105 w 547"/>
              <a:gd name="T59" fmla="*/ 150 h 399"/>
              <a:gd name="T60" fmla="*/ 97 w 547"/>
              <a:gd name="T61" fmla="*/ 142 h 399"/>
              <a:gd name="T62" fmla="*/ 105 w 547"/>
              <a:gd name="T63" fmla="*/ 134 h 399"/>
              <a:gd name="T64" fmla="*/ 409 w 547"/>
              <a:gd name="T65" fmla="*/ 134 h 399"/>
              <a:gd name="T66" fmla="*/ 416 w 547"/>
              <a:gd name="T67" fmla="*/ 142 h 399"/>
              <a:gd name="T68" fmla="*/ 409 w 547"/>
              <a:gd name="T69" fmla="*/ 150 h 399"/>
              <a:gd name="T70" fmla="*/ 299 w 547"/>
              <a:gd name="T71" fmla="*/ 240 h 399"/>
              <a:gd name="T72" fmla="*/ 291 w 547"/>
              <a:gd name="T73" fmla="*/ 248 h 399"/>
              <a:gd name="T74" fmla="*/ 118 w 547"/>
              <a:gd name="T75" fmla="*/ 248 h 399"/>
              <a:gd name="T76" fmla="*/ 110 w 547"/>
              <a:gd name="T77" fmla="*/ 240 h 399"/>
              <a:gd name="T78" fmla="*/ 118 w 547"/>
              <a:gd name="T79" fmla="*/ 232 h 399"/>
              <a:gd name="T80" fmla="*/ 291 w 547"/>
              <a:gd name="T81" fmla="*/ 232 h 399"/>
              <a:gd name="T82" fmla="*/ 299 w 547"/>
              <a:gd name="T83" fmla="*/ 240 h 399"/>
              <a:gd name="T84" fmla="*/ 299 w 547"/>
              <a:gd name="T85" fmla="*/ 297 h 399"/>
              <a:gd name="T86" fmla="*/ 291 w 547"/>
              <a:gd name="T87" fmla="*/ 305 h 399"/>
              <a:gd name="T88" fmla="*/ 118 w 547"/>
              <a:gd name="T89" fmla="*/ 305 h 399"/>
              <a:gd name="T90" fmla="*/ 110 w 547"/>
              <a:gd name="T91" fmla="*/ 297 h 399"/>
              <a:gd name="T92" fmla="*/ 118 w 547"/>
              <a:gd name="T93" fmla="*/ 290 h 399"/>
              <a:gd name="T94" fmla="*/ 291 w 547"/>
              <a:gd name="T95" fmla="*/ 290 h 399"/>
              <a:gd name="T96" fmla="*/ 299 w 547"/>
              <a:gd name="T97" fmla="*/ 297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47" h="399">
                <a:moveTo>
                  <a:pt x="0" y="0"/>
                </a:moveTo>
                <a:cubicBezTo>
                  <a:pt x="0" y="399"/>
                  <a:pt x="0" y="399"/>
                  <a:pt x="0" y="399"/>
                </a:cubicBezTo>
                <a:cubicBezTo>
                  <a:pt x="547" y="399"/>
                  <a:pt x="547" y="399"/>
                  <a:pt x="547" y="399"/>
                </a:cubicBezTo>
                <a:cubicBezTo>
                  <a:pt x="547" y="0"/>
                  <a:pt x="547" y="0"/>
                  <a:pt x="547" y="0"/>
                </a:cubicBezTo>
                <a:lnTo>
                  <a:pt x="0" y="0"/>
                </a:lnTo>
                <a:close/>
                <a:moveTo>
                  <a:pt x="525" y="376"/>
                </a:moveTo>
                <a:cubicBezTo>
                  <a:pt x="22" y="376"/>
                  <a:pt x="22" y="376"/>
                  <a:pt x="22" y="376"/>
                </a:cubicBezTo>
                <a:cubicBezTo>
                  <a:pt x="22" y="23"/>
                  <a:pt x="22" y="23"/>
                  <a:pt x="22" y="23"/>
                </a:cubicBezTo>
                <a:cubicBezTo>
                  <a:pt x="525" y="23"/>
                  <a:pt x="525" y="23"/>
                  <a:pt x="525" y="23"/>
                </a:cubicBezTo>
                <a:lnTo>
                  <a:pt x="525" y="376"/>
                </a:lnTo>
                <a:close/>
                <a:moveTo>
                  <a:pt x="471" y="235"/>
                </a:moveTo>
                <a:cubicBezTo>
                  <a:pt x="471" y="253"/>
                  <a:pt x="461" y="269"/>
                  <a:pt x="447" y="278"/>
                </a:cubicBezTo>
                <a:cubicBezTo>
                  <a:pt x="447" y="278"/>
                  <a:pt x="447" y="278"/>
                  <a:pt x="447" y="279"/>
                </a:cubicBezTo>
                <a:cubicBezTo>
                  <a:pt x="447" y="279"/>
                  <a:pt x="447" y="353"/>
                  <a:pt x="447" y="353"/>
                </a:cubicBezTo>
                <a:cubicBezTo>
                  <a:pt x="422" y="321"/>
                  <a:pt x="422" y="321"/>
                  <a:pt x="422" y="321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279"/>
                  <a:pt x="398" y="279"/>
                  <a:pt x="398" y="279"/>
                </a:cubicBezTo>
                <a:cubicBezTo>
                  <a:pt x="398" y="278"/>
                  <a:pt x="398" y="278"/>
                  <a:pt x="398" y="278"/>
                </a:cubicBezTo>
                <a:cubicBezTo>
                  <a:pt x="383" y="269"/>
                  <a:pt x="373" y="254"/>
                  <a:pt x="373" y="235"/>
                </a:cubicBezTo>
                <a:cubicBezTo>
                  <a:pt x="373" y="208"/>
                  <a:pt x="395" y="186"/>
                  <a:pt x="422" y="186"/>
                </a:cubicBezTo>
                <a:cubicBezTo>
                  <a:pt x="449" y="186"/>
                  <a:pt x="471" y="208"/>
                  <a:pt x="471" y="235"/>
                </a:cubicBezTo>
                <a:close/>
                <a:moveTo>
                  <a:pt x="61" y="83"/>
                </a:moveTo>
                <a:cubicBezTo>
                  <a:pt x="61" y="79"/>
                  <a:pt x="64" y="75"/>
                  <a:pt x="69" y="75"/>
                </a:cubicBezTo>
                <a:cubicBezTo>
                  <a:pt x="467" y="75"/>
                  <a:pt x="467" y="75"/>
                  <a:pt x="467" y="75"/>
                </a:cubicBezTo>
                <a:cubicBezTo>
                  <a:pt x="471" y="75"/>
                  <a:pt x="475" y="79"/>
                  <a:pt x="475" y="83"/>
                </a:cubicBezTo>
                <a:cubicBezTo>
                  <a:pt x="475" y="88"/>
                  <a:pt x="471" y="91"/>
                  <a:pt x="467" y="91"/>
                </a:cubicBezTo>
                <a:cubicBezTo>
                  <a:pt x="69" y="91"/>
                  <a:pt x="69" y="91"/>
                  <a:pt x="69" y="91"/>
                </a:cubicBezTo>
                <a:cubicBezTo>
                  <a:pt x="64" y="91"/>
                  <a:pt x="61" y="88"/>
                  <a:pt x="61" y="83"/>
                </a:cubicBezTo>
                <a:close/>
                <a:moveTo>
                  <a:pt x="409" y="150"/>
                </a:moveTo>
                <a:cubicBezTo>
                  <a:pt x="105" y="150"/>
                  <a:pt x="105" y="150"/>
                  <a:pt x="105" y="150"/>
                </a:cubicBezTo>
                <a:cubicBezTo>
                  <a:pt x="101" y="150"/>
                  <a:pt x="97" y="146"/>
                  <a:pt x="97" y="142"/>
                </a:cubicBezTo>
                <a:cubicBezTo>
                  <a:pt x="97" y="138"/>
                  <a:pt x="101" y="134"/>
                  <a:pt x="105" y="134"/>
                </a:cubicBezTo>
                <a:cubicBezTo>
                  <a:pt x="409" y="134"/>
                  <a:pt x="409" y="134"/>
                  <a:pt x="409" y="134"/>
                </a:cubicBezTo>
                <a:cubicBezTo>
                  <a:pt x="413" y="134"/>
                  <a:pt x="416" y="138"/>
                  <a:pt x="416" y="142"/>
                </a:cubicBezTo>
                <a:cubicBezTo>
                  <a:pt x="416" y="146"/>
                  <a:pt x="413" y="150"/>
                  <a:pt x="409" y="150"/>
                </a:cubicBezTo>
                <a:close/>
                <a:moveTo>
                  <a:pt x="299" y="240"/>
                </a:moveTo>
                <a:cubicBezTo>
                  <a:pt x="299" y="244"/>
                  <a:pt x="296" y="248"/>
                  <a:pt x="291" y="248"/>
                </a:cubicBezTo>
                <a:cubicBezTo>
                  <a:pt x="118" y="248"/>
                  <a:pt x="118" y="248"/>
                  <a:pt x="118" y="248"/>
                </a:cubicBezTo>
                <a:cubicBezTo>
                  <a:pt x="114" y="248"/>
                  <a:pt x="110" y="244"/>
                  <a:pt x="110" y="240"/>
                </a:cubicBezTo>
                <a:cubicBezTo>
                  <a:pt x="110" y="236"/>
                  <a:pt x="114" y="232"/>
                  <a:pt x="118" y="232"/>
                </a:cubicBezTo>
                <a:cubicBezTo>
                  <a:pt x="291" y="232"/>
                  <a:pt x="291" y="232"/>
                  <a:pt x="291" y="232"/>
                </a:cubicBezTo>
                <a:cubicBezTo>
                  <a:pt x="296" y="232"/>
                  <a:pt x="299" y="236"/>
                  <a:pt x="299" y="240"/>
                </a:cubicBezTo>
                <a:close/>
                <a:moveTo>
                  <a:pt x="299" y="297"/>
                </a:moveTo>
                <a:cubicBezTo>
                  <a:pt x="299" y="302"/>
                  <a:pt x="296" y="305"/>
                  <a:pt x="291" y="305"/>
                </a:cubicBezTo>
                <a:cubicBezTo>
                  <a:pt x="118" y="305"/>
                  <a:pt x="118" y="305"/>
                  <a:pt x="118" y="305"/>
                </a:cubicBezTo>
                <a:cubicBezTo>
                  <a:pt x="114" y="305"/>
                  <a:pt x="110" y="302"/>
                  <a:pt x="110" y="297"/>
                </a:cubicBezTo>
                <a:cubicBezTo>
                  <a:pt x="110" y="293"/>
                  <a:pt x="114" y="290"/>
                  <a:pt x="118" y="290"/>
                </a:cubicBezTo>
                <a:cubicBezTo>
                  <a:pt x="291" y="290"/>
                  <a:pt x="291" y="290"/>
                  <a:pt x="291" y="290"/>
                </a:cubicBezTo>
                <a:cubicBezTo>
                  <a:pt x="296" y="290"/>
                  <a:pt x="299" y="293"/>
                  <a:pt x="299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1" name="Freeform 11"/>
          <p:cNvSpPr/>
          <p:nvPr/>
        </p:nvSpPr>
        <p:spPr bwMode="auto">
          <a:xfrm>
            <a:off x="1675661" y="1379238"/>
            <a:ext cx="582528" cy="320962"/>
          </a:xfrm>
          <a:custGeom>
            <a:avLst/>
            <a:gdLst>
              <a:gd name="T0" fmla="*/ 7 w 683"/>
              <a:gd name="T1" fmla="*/ 118 h 376"/>
              <a:gd name="T2" fmla="*/ 334 w 683"/>
              <a:gd name="T3" fmla="*/ 1 h 376"/>
              <a:gd name="T4" fmla="*/ 341 w 683"/>
              <a:gd name="T5" fmla="*/ 1 h 376"/>
              <a:gd name="T6" fmla="*/ 675 w 683"/>
              <a:gd name="T7" fmla="*/ 118 h 376"/>
              <a:gd name="T8" fmla="*/ 683 w 683"/>
              <a:gd name="T9" fmla="*/ 129 h 376"/>
              <a:gd name="T10" fmla="*/ 675 w 683"/>
              <a:gd name="T11" fmla="*/ 139 h 376"/>
              <a:gd name="T12" fmla="*/ 561 w 683"/>
              <a:gd name="T13" fmla="*/ 172 h 376"/>
              <a:gd name="T14" fmla="*/ 338 w 683"/>
              <a:gd name="T15" fmla="*/ 119 h 376"/>
              <a:gd name="T16" fmla="*/ 328 w 683"/>
              <a:gd name="T17" fmla="*/ 130 h 376"/>
              <a:gd name="T18" fmla="*/ 338 w 683"/>
              <a:gd name="T19" fmla="*/ 140 h 376"/>
              <a:gd name="T20" fmla="*/ 545 w 683"/>
              <a:gd name="T21" fmla="*/ 185 h 376"/>
              <a:gd name="T22" fmla="*/ 545 w 683"/>
              <a:gd name="T23" fmla="*/ 255 h 376"/>
              <a:gd name="T24" fmla="*/ 545 w 683"/>
              <a:gd name="T25" fmla="*/ 256 h 376"/>
              <a:gd name="T26" fmla="*/ 337 w 683"/>
              <a:gd name="T27" fmla="*/ 305 h 376"/>
              <a:gd name="T28" fmla="*/ 130 w 683"/>
              <a:gd name="T29" fmla="*/ 256 h 376"/>
              <a:gd name="T30" fmla="*/ 130 w 683"/>
              <a:gd name="T31" fmla="*/ 255 h 376"/>
              <a:gd name="T32" fmla="*/ 130 w 683"/>
              <a:gd name="T33" fmla="*/ 174 h 376"/>
              <a:gd name="T34" fmla="*/ 71 w 683"/>
              <a:gd name="T35" fmla="*/ 157 h 376"/>
              <a:gd name="T36" fmla="*/ 71 w 683"/>
              <a:gd name="T37" fmla="*/ 249 h 376"/>
              <a:gd name="T38" fmla="*/ 92 w 683"/>
              <a:gd name="T39" fmla="*/ 277 h 376"/>
              <a:gd name="T40" fmla="*/ 75 w 683"/>
              <a:gd name="T41" fmla="*/ 303 h 376"/>
              <a:gd name="T42" fmla="*/ 82 w 683"/>
              <a:gd name="T43" fmla="*/ 338 h 376"/>
              <a:gd name="T44" fmla="*/ 28 w 683"/>
              <a:gd name="T45" fmla="*/ 361 h 376"/>
              <a:gd name="T46" fmla="*/ 39 w 683"/>
              <a:gd name="T47" fmla="*/ 301 h 376"/>
              <a:gd name="T48" fmla="*/ 26 w 683"/>
              <a:gd name="T49" fmla="*/ 277 h 376"/>
              <a:gd name="T50" fmla="*/ 46 w 683"/>
              <a:gd name="T51" fmla="*/ 249 h 376"/>
              <a:gd name="T52" fmla="*/ 46 w 683"/>
              <a:gd name="T53" fmla="*/ 150 h 376"/>
              <a:gd name="T54" fmla="*/ 8 w 683"/>
              <a:gd name="T55" fmla="*/ 139 h 376"/>
              <a:gd name="T56" fmla="*/ 0 w 683"/>
              <a:gd name="T57" fmla="*/ 129 h 376"/>
              <a:gd name="T58" fmla="*/ 7 w 683"/>
              <a:gd name="T59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3" h="376">
                <a:moveTo>
                  <a:pt x="7" y="118"/>
                </a:moveTo>
                <a:cubicBezTo>
                  <a:pt x="334" y="1"/>
                  <a:pt x="334" y="1"/>
                  <a:pt x="334" y="1"/>
                </a:cubicBezTo>
                <a:cubicBezTo>
                  <a:pt x="336" y="0"/>
                  <a:pt x="339" y="0"/>
                  <a:pt x="341" y="1"/>
                </a:cubicBezTo>
                <a:cubicBezTo>
                  <a:pt x="675" y="118"/>
                  <a:pt x="675" y="118"/>
                  <a:pt x="675" y="118"/>
                </a:cubicBezTo>
                <a:cubicBezTo>
                  <a:pt x="680" y="120"/>
                  <a:pt x="683" y="124"/>
                  <a:pt x="683" y="129"/>
                </a:cubicBezTo>
                <a:cubicBezTo>
                  <a:pt x="682" y="134"/>
                  <a:pt x="679" y="138"/>
                  <a:pt x="675" y="139"/>
                </a:cubicBezTo>
                <a:cubicBezTo>
                  <a:pt x="561" y="172"/>
                  <a:pt x="561" y="172"/>
                  <a:pt x="561" y="172"/>
                </a:cubicBezTo>
                <a:cubicBezTo>
                  <a:pt x="537" y="136"/>
                  <a:pt x="430" y="119"/>
                  <a:pt x="338" y="119"/>
                </a:cubicBezTo>
                <a:cubicBezTo>
                  <a:pt x="333" y="119"/>
                  <a:pt x="328" y="124"/>
                  <a:pt x="328" y="130"/>
                </a:cubicBezTo>
                <a:cubicBezTo>
                  <a:pt x="328" y="136"/>
                  <a:pt x="333" y="140"/>
                  <a:pt x="338" y="140"/>
                </a:cubicBezTo>
                <a:cubicBezTo>
                  <a:pt x="452" y="140"/>
                  <a:pt x="534" y="164"/>
                  <a:pt x="545" y="185"/>
                </a:cubicBezTo>
                <a:cubicBezTo>
                  <a:pt x="545" y="255"/>
                  <a:pt x="545" y="255"/>
                  <a:pt x="545" y="255"/>
                </a:cubicBezTo>
                <a:cubicBezTo>
                  <a:pt x="545" y="255"/>
                  <a:pt x="545" y="255"/>
                  <a:pt x="545" y="256"/>
                </a:cubicBezTo>
                <a:cubicBezTo>
                  <a:pt x="545" y="283"/>
                  <a:pt x="452" y="305"/>
                  <a:pt x="337" y="305"/>
                </a:cubicBezTo>
                <a:cubicBezTo>
                  <a:pt x="223" y="305"/>
                  <a:pt x="130" y="283"/>
                  <a:pt x="130" y="256"/>
                </a:cubicBezTo>
                <a:cubicBezTo>
                  <a:pt x="130" y="255"/>
                  <a:pt x="130" y="255"/>
                  <a:pt x="130" y="255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71" y="249"/>
                  <a:pt x="71" y="249"/>
                  <a:pt x="71" y="249"/>
                </a:cubicBezTo>
                <a:cubicBezTo>
                  <a:pt x="83" y="253"/>
                  <a:pt x="92" y="264"/>
                  <a:pt x="92" y="277"/>
                </a:cubicBezTo>
                <a:cubicBezTo>
                  <a:pt x="92" y="288"/>
                  <a:pt x="85" y="298"/>
                  <a:pt x="75" y="303"/>
                </a:cubicBezTo>
                <a:cubicBezTo>
                  <a:pt x="82" y="338"/>
                  <a:pt x="82" y="338"/>
                  <a:pt x="82" y="338"/>
                </a:cubicBezTo>
                <a:cubicBezTo>
                  <a:pt x="86" y="354"/>
                  <a:pt x="26" y="376"/>
                  <a:pt x="28" y="361"/>
                </a:cubicBezTo>
                <a:cubicBezTo>
                  <a:pt x="39" y="301"/>
                  <a:pt x="39" y="301"/>
                  <a:pt x="39" y="301"/>
                </a:cubicBezTo>
                <a:cubicBezTo>
                  <a:pt x="31" y="296"/>
                  <a:pt x="26" y="287"/>
                  <a:pt x="26" y="277"/>
                </a:cubicBezTo>
                <a:cubicBezTo>
                  <a:pt x="26" y="264"/>
                  <a:pt x="34" y="253"/>
                  <a:pt x="46" y="249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8" y="139"/>
                  <a:pt x="8" y="139"/>
                  <a:pt x="8" y="139"/>
                </a:cubicBezTo>
                <a:cubicBezTo>
                  <a:pt x="3" y="138"/>
                  <a:pt x="0" y="134"/>
                  <a:pt x="0" y="129"/>
                </a:cubicBezTo>
                <a:cubicBezTo>
                  <a:pt x="0" y="124"/>
                  <a:pt x="3" y="120"/>
                  <a:pt x="7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2" name="Freeform 12"/>
          <p:cNvSpPr>
            <a:spLocks noEditPoints="1"/>
          </p:cNvSpPr>
          <p:nvPr/>
        </p:nvSpPr>
        <p:spPr bwMode="auto">
          <a:xfrm>
            <a:off x="3209650" y="1269586"/>
            <a:ext cx="414622" cy="429471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3" name="Freeform 13"/>
          <p:cNvSpPr>
            <a:spLocks noEditPoints="1"/>
          </p:cNvSpPr>
          <p:nvPr/>
        </p:nvSpPr>
        <p:spPr bwMode="auto">
          <a:xfrm>
            <a:off x="2447796" y="2954347"/>
            <a:ext cx="507142" cy="367792"/>
          </a:xfrm>
          <a:custGeom>
            <a:avLst/>
            <a:gdLst>
              <a:gd name="T0" fmla="*/ 390 w 594"/>
              <a:gd name="T1" fmla="*/ 126 h 431"/>
              <a:gd name="T2" fmla="*/ 373 w 594"/>
              <a:gd name="T3" fmla="*/ 143 h 431"/>
              <a:gd name="T4" fmla="*/ 344 w 594"/>
              <a:gd name="T5" fmla="*/ 284 h 431"/>
              <a:gd name="T6" fmla="*/ 220 w 594"/>
              <a:gd name="T7" fmla="*/ 255 h 431"/>
              <a:gd name="T8" fmla="*/ 220 w 594"/>
              <a:gd name="T9" fmla="*/ 126 h 431"/>
              <a:gd name="T10" fmla="*/ 204 w 594"/>
              <a:gd name="T11" fmla="*/ 93 h 431"/>
              <a:gd name="T12" fmla="*/ 270 w 594"/>
              <a:gd name="T13" fmla="*/ 124 h 431"/>
              <a:gd name="T14" fmla="*/ 260 w 594"/>
              <a:gd name="T15" fmla="*/ 140 h 431"/>
              <a:gd name="T16" fmla="*/ 260 w 594"/>
              <a:gd name="T17" fmla="*/ 246 h 431"/>
              <a:gd name="T18" fmla="*/ 317 w 594"/>
              <a:gd name="T19" fmla="*/ 246 h 431"/>
              <a:gd name="T20" fmla="*/ 333 w 594"/>
              <a:gd name="T21" fmla="*/ 229 h 431"/>
              <a:gd name="T22" fmla="*/ 333 w 594"/>
              <a:gd name="T23" fmla="*/ 124 h 431"/>
              <a:gd name="T24" fmla="*/ 323 w 594"/>
              <a:gd name="T25" fmla="*/ 93 h 431"/>
              <a:gd name="T26" fmla="*/ 406 w 594"/>
              <a:gd name="T27" fmla="*/ 76 h 431"/>
              <a:gd name="T28" fmla="*/ 306 w 594"/>
              <a:gd name="T29" fmla="*/ 140 h 431"/>
              <a:gd name="T30" fmla="*/ 317 w 594"/>
              <a:gd name="T31" fmla="*/ 229 h 431"/>
              <a:gd name="T32" fmla="*/ 276 w 594"/>
              <a:gd name="T33" fmla="*/ 140 h 431"/>
              <a:gd name="T34" fmla="*/ 287 w 594"/>
              <a:gd name="T35" fmla="*/ 76 h 431"/>
              <a:gd name="T36" fmla="*/ 187 w 594"/>
              <a:gd name="T37" fmla="*/ 143 h 431"/>
              <a:gd name="T38" fmla="*/ 203 w 594"/>
              <a:gd name="T39" fmla="*/ 261 h 431"/>
              <a:gd name="T40" fmla="*/ 351 w 594"/>
              <a:gd name="T41" fmla="*/ 300 h 431"/>
              <a:gd name="T42" fmla="*/ 390 w 594"/>
              <a:gd name="T43" fmla="*/ 143 h 431"/>
              <a:gd name="T44" fmla="*/ 406 w 594"/>
              <a:gd name="T45" fmla="*/ 76 h 431"/>
              <a:gd name="T46" fmla="*/ 560 w 594"/>
              <a:gd name="T47" fmla="*/ 43 h 431"/>
              <a:gd name="T48" fmla="*/ 71 w 594"/>
              <a:gd name="T49" fmla="*/ 0 h 431"/>
              <a:gd name="T50" fmla="*/ 32 w 594"/>
              <a:gd name="T51" fmla="*/ 369 h 431"/>
              <a:gd name="T52" fmla="*/ 0 w 594"/>
              <a:gd name="T53" fmla="*/ 384 h 431"/>
              <a:gd name="T54" fmla="*/ 552 w 594"/>
              <a:gd name="T55" fmla="*/ 431 h 431"/>
              <a:gd name="T56" fmla="*/ 594 w 594"/>
              <a:gd name="T57" fmla="*/ 369 h 431"/>
              <a:gd name="T58" fmla="*/ 327 w 594"/>
              <a:gd name="T59" fmla="*/ 407 h 431"/>
              <a:gd name="T60" fmla="*/ 245 w 594"/>
              <a:gd name="T61" fmla="*/ 394 h 431"/>
              <a:gd name="T62" fmla="*/ 327 w 594"/>
              <a:gd name="T63" fmla="*/ 382 h 431"/>
              <a:gd name="T64" fmla="*/ 327 w 594"/>
              <a:gd name="T65" fmla="*/ 407 h 431"/>
              <a:gd name="T66" fmla="*/ 506 w 594"/>
              <a:gd name="T67" fmla="*/ 337 h 431"/>
              <a:gd name="T68" fmla="*/ 65 w 594"/>
              <a:gd name="T69" fmla="*/ 318 h 431"/>
              <a:gd name="T70" fmla="*/ 88 w 594"/>
              <a:gd name="T71" fmla="*/ 38 h 431"/>
              <a:gd name="T72" fmla="*/ 524 w 594"/>
              <a:gd name="T73" fmla="*/ 5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4" h="431">
                <a:moveTo>
                  <a:pt x="390" y="93"/>
                </a:moveTo>
                <a:cubicBezTo>
                  <a:pt x="390" y="126"/>
                  <a:pt x="390" y="126"/>
                  <a:pt x="390" y="126"/>
                </a:cubicBezTo>
                <a:cubicBezTo>
                  <a:pt x="373" y="126"/>
                  <a:pt x="373" y="126"/>
                  <a:pt x="373" y="126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255"/>
                  <a:pt x="373" y="255"/>
                  <a:pt x="373" y="255"/>
                </a:cubicBezTo>
                <a:cubicBezTo>
                  <a:pt x="344" y="284"/>
                  <a:pt x="344" y="284"/>
                  <a:pt x="344" y="284"/>
                </a:cubicBezTo>
                <a:cubicBezTo>
                  <a:pt x="248" y="284"/>
                  <a:pt x="248" y="284"/>
                  <a:pt x="248" y="284"/>
                </a:cubicBezTo>
                <a:cubicBezTo>
                  <a:pt x="220" y="255"/>
                  <a:pt x="220" y="255"/>
                  <a:pt x="220" y="255"/>
                </a:cubicBezTo>
                <a:cubicBezTo>
                  <a:pt x="220" y="143"/>
                  <a:pt x="220" y="143"/>
                  <a:pt x="220" y="143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04" y="126"/>
                  <a:pt x="204" y="126"/>
                  <a:pt x="204" y="126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70" y="93"/>
                  <a:pt x="270" y="93"/>
                  <a:pt x="270" y="93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0" y="140"/>
                  <a:pt x="260" y="140"/>
                  <a:pt x="260" y="140"/>
                </a:cubicBezTo>
                <a:cubicBezTo>
                  <a:pt x="260" y="229"/>
                  <a:pt x="260" y="229"/>
                  <a:pt x="260" y="229"/>
                </a:cubicBezTo>
                <a:cubicBezTo>
                  <a:pt x="260" y="246"/>
                  <a:pt x="260" y="246"/>
                  <a:pt x="260" y="246"/>
                </a:cubicBezTo>
                <a:cubicBezTo>
                  <a:pt x="276" y="246"/>
                  <a:pt x="276" y="246"/>
                  <a:pt x="276" y="246"/>
                </a:cubicBezTo>
                <a:cubicBezTo>
                  <a:pt x="317" y="246"/>
                  <a:pt x="317" y="246"/>
                  <a:pt x="317" y="246"/>
                </a:cubicBezTo>
                <a:cubicBezTo>
                  <a:pt x="333" y="246"/>
                  <a:pt x="333" y="246"/>
                  <a:pt x="333" y="246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90" y="93"/>
                  <a:pt x="390" y="93"/>
                  <a:pt x="390" y="93"/>
                </a:cubicBezTo>
                <a:close/>
                <a:moveTo>
                  <a:pt x="406" y="76"/>
                </a:moveTo>
                <a:cubicBezTo>
                  <a:pt x="306" y="76"/>
                  <a:pt x="306" y="76"/>
                  <a:pt x="306" y="76"/>
                </a:cubicBezTo>
                <a:cubicBezTo>
                  <a:pt x="306" y="140"/>
                  <a:pt x="306" y="140"/>
                  <a:pt x="306" y="140"/>
                </a:cubicBezTo>
                <a:cubicBezTo>
                  <a:pt x="317" y="140"/>
                  <a:pt x="317" y="140"/>
                  <a:pt x="317" y="140"/>
                </a:cubicBezTo>
                <a:cubicBezTo>
                  <a:pt x="317" y="229"/>
                  <a:pt x="317" y="229"/>
                  <a:pt x="317" y="229"/>
                </a:cubicBezTo>
                <a:cubicBezTo>
                  <a:pt x="276" y="229"/>
                  <a:pt x="276" y="229"/>
                  <a:pt x="276" y="229"/>
                </a:cubicBezTo>
                <a:cubicBezTo>
                  <a:pt x="276" y="140"/>
                  <a:pt x="276" y="140"/>
                  <a:pt x="276" y="140"/>
                </a:cubicBezTo>
                <a:cubicBezTo>
                  <a:pt x="287" y="140"/>
                  <a:pt x="287" y="140"/>
                  <a:pt x="287" y="140"/>
                </a:cubicBezTo>
                <a:cubicBezTo>
                  <a:pt x="287" y="76"/>
                  <a:pt x="287" y="76"/>
                  <a:pt x="287" y="76"/>
                </a:cubicBezTo>
                <a:cubicBezTo>
                  <a:pt x="187" y="76"/>
                  <a:pt x="187" y="76"/>
                  <a:pt x="187" y="76"/>
                </a:cubicBezTo>
                <a:cubicBezTo>
                  <a:pt x="187" y="143"/>
                  <a:pt x="187" y="143"/>
                  <a:pt x="187" y="143"/>
                </a:cubicBezTo>
                <a:cubicBezTo>
                  <a:pt x="203" y="143"/>
                  <a:pt x="203" y="143"/>
                  <a:pt x="203" y="143"/>
                </a:cubicBezTo>
                <a:cubicBezTo>
                  <a:pt x="203" y="261"/>
                  <a:pt x="203" y="261"/>
                  <a:pt x="203" y="261"/>
                </a:cubicBezTo>
                <a:cubicBezTo>
                  <a:pt x="241" y="300"/>
                  <a:pt x="241" y="300"/>
                  <a:pt x="241" y="300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390" y="261"/>
                  <a:pt x="390" y="261"/>
                  <a:pt x="390" y="261"/>
                </a:cubicBezTo>
                <a:cubicBezTo>
                  <a:pt x="390" y="143"/>
                  <a:pt x="390" y="143"/>
                  <a:pt x="390" y="143"/>
                </a:cubicBezTo>
                <a:cubicBezTo>
                  <a:pt x="406" y="143"/>
                  <a:pt x="406" y="143"/>
                  <a:pt x="406" y="143"/>
                </a:cubicBezTo>
                <a:cubicBezTo>
                  <a:pt x="406" y="76"/>
                  <a:pt x="406" y="76"/>
                  <a:pt x="406" y="76"/>
                </a:cubicBezTo>
                <a:close/>
                <a:moveTo>
                  <a:pt x="560" y="369"/>
                </a:moveTo>
                <a:cubicBezTo>
                  <a:pt x="560" y="43"/>
                  <a:pt x="560" y="43"/>
                  <a:pt x="560" y="43"/>
                </a:cubicBezTo>
                <a:cubicBezTo>
                  <a:pt x="560" y="19"/>
                  <a:pt x="542" y="0"/>
                  <a:pt x="52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49" y="0"/>
                  <a:pt x="32" y="19"/>
                  <a:pt x="32" y="43"/>
                </a:cubicBezTo>
                <a:cubicBezTo>
                  <a:pt x="32" y="369"/>
                  <a:pt x="32" y="369"/>
                  <a:pt x="32" y="369"/>
                </a:cubicBezTo>
                <a:cubicBezTo>
                  <a:pt x="0" y="369"/>
                  <a:pt x="0" y="369"/>
                  <a:pt x="0" y="369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10"/>
                  <a:pt x="19" y="431"/>
                  <a:pt x="42" y="431"/>
                </a:cubicBezTo>
                <a:cubicBezTo>
                  <a:pt x="552" y="431"/>
                  <a:pt x="552" y="431"/>
                  <a:pt x="552" y="431"/>
                </a:cubicBezTo>
                <a:cubicBezTo>
                  <a:pt x="575" y="431"/>
                  <a:pt x="594" y="410"/>
                  <a:pt x="594" y="384"/>
                </a:cubicBezTo>
                <a:cubicBezTo>
                  <a:pt x="594" y="369"/>
                  <a:pt x="594" y="369"/>
                  <a:pt x="594" y="369"/>
                </a:cubicBezTo>
                <a:lnTo>
                  <a:pt x="560" y="369"/>
                </a:lnTo>
                <a:close/>
                <a:moveTo>
                  <a:pt x="327" y="407"/>
                </a:moveTo>
                <a:cubicBezTo>
                  <a:pt x="256" y="407"/>
                  <a:pt x="256" y="407"/>
                  <a:pt x="256" y="407"/>
                </a:cubicBezTo>
                <a:cubicBezTo>
                  <a:pt x="250" y="407"/>
                  <a:pt x="245" y="401"/>
                  <a:pt x="245" y="394"/>
                </a:cubicBezTo>
                <a:cubicBezTo>
                  <a:pt x="245" y="387"/>
                  <a:pt x="250" y="382"/>
                  <a:pt x="256" y="382"/>
                </a:cubicBezTo>
                <a:cubicBezTo>
                  <a:pt x="327" y="382"/>
                  <a:pt x="327" y="382"/>
                  <a:pt x="327" y="382"/>
                </a:cubicBezTo>
                <a:cubicBezTo>
                  <a:pt x="334" y="382"/>
                  <a:pt x="339" y="387"/>
                  <a:pt x="339" y="394"/>
                </a:cubicBezTo>
                <a:cubicBezTo>
                  <a:pt x="339" y="401"/>
                  <a:pt x="334" y="407"/>
                  <a:pt x="327" y="407"/>
                </a:cubicBezTo>
                <a:close/>
                <a:moveTo>
                  <a:pt x="524" y="318"/>
                </a:moveTo>
                <a:cubicBezTo>
                  <a:pt x="524" y="328"/>
                  <a:pt x="516" y="337"/>
                  <a:pt x="506" y="337"/>
                </a:cubicBezTo>
                <a:cubicBezTo>
                  <a:pt x="82" y="337"/>
                  <a:pt x="82" y="337"/>
                  <a:pt x="82" y="337"/>
                </a:cubicBezTo>
                <a:cubicBezTo>
                  <a:pt x="73" y="337"/>
                  <a:pt x="65" y="328"/>
                  <a:pt x="65" y="318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47"/>
                  <a:pt x="73" y="38"/>
                  <a:pt x="88" y="38"/>
                </a:cubicBezTo>
                <a:cubicBezTo>
                  <a:pt x="512" y="38"/>
                  <a:pt x="512" y="38"/>
                  <a:pt x="512" y="38"/>
                </a:cubicBezTo>
                <a:cubicBezTo>
                  <a:pt x="516" y="38"/>
                  <a:pt x="524" y="47"/>
                  <a:pt x="524" y="57"/>
                </a:cubicBezTo>
                <a:lnTo>
                  <a:pt x="524" y="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4" name="Freeform 14"/>
          <p:cNvSpPr>
            <a:spLocks noEditPoints="1"/>
          </p:cNvSpPr>
          <p:nvPr/>
        </p:nvSpPr>
        <p:spPr bwMode="auto">
          <a:xfrm>
            <a:off x="346127" y="2914370"/>
            <a:ext cx="340379" cy="432898"/>
          </a:xfrm>
          <a:custGeom>
            <a:avLst/>
            <a:gdLst>
              <a:gd name="T0" fmla="*/ 193 w 399"/>
              <a:gd name="T1" fmla="*/ 238 h 507"/>
              <a:gd name="T2" fmla="*/ 184 w 399"/>
              <a:gd name="T3" fmla="*/ 275 h 507"/>
              <a:gd name="T4" fmla="*/ 149 w 399"/>
              <a:gd name="T5" fmla="*/ 284 h 507"/>
              <a:gd name="T6" fmla="*/ 198 w 399"/>
              <a:gd name="T7" fmla="*/ 223 h 507"/>
              <a:gd name="T8" fmla="*/ 250 w 399"/>
              <a:gd name="T9" fmla="*/ 344 h 507"/>
              <a:gd name="T10" fmla="*/ 252 w 399"/>
              <a:gd name="T11" fmla="*/ 349 h 507"/>
              <a:gd name="T12" fmla="*/ 276 w 399"/>
              <a:gd name="T13" fmla="*/ 331 h 507"/>
              <a:gd name="T14" fmla="*/ 287 w 399"/>
              <a:gd name="T15" fmla="*/ 303 h 507"/>
              <a:gd name="T16" fmla="*/ 284 w 399"/>
              <a:gd name="T17" fmla="*/ 300 h 507"/>
              <a:gd name="T18" fmla="*/ 256 w 399"/>
              <a:gd name="T19" fmla="*/ 330 h 507"/>
              <a:gd name="T20" fmla="*/ 348 w 399"/>
              <a:gd name="T21" fmla="*/ 507 h 507"/>
              <a:gd name="T22" fmla="*/ 0 w 399"/>
              <a:gd name="T23" fmla="*/ 457 h 507"/>
              <a:gd name="T24" fmla="*/ 58 w 399"/>
              <a:gd name="T25" fmla="*/ 0 h 507"/>
              <a:gd name="T26" fmla="*/ 392 w 399"/>
              <a:gd name="T27" fmla="*/ 13 h 507"/>
              <a:gd name="T28" fmla="*/ 56 w 399"/>
              <a:gd name="T29" fmla="*/ 26 h 507"/>
              <a:gd name="T30" fmla="*/ 53 w 399"/>
              <a:gd name="T31" fmla="*/ 83 h 507"/>
              <a:gd name="T32" fmla="*/ 399 w 399"/>
              <a:gd name="T33" fmla="*/ 106 h 507"/>
              <a:gd name="T34" fmla="*/ 204 w 399"/>
              <a:gd name="T35" fmla="*/ 271 h 507"/>
              <a:gd name="T36" fmla="*/ 219 w 399"/>
              <a:gd name="T37" fmla="*/ 215 h 507"/>
              <a:gd name="T38" fmla="*/ 219 w 399"/>
              <a:gd name="T39" fmla="*/ 194 h 507"/>
              <a:gd name="T40" fmla="*/ 195 w 399"/>
              <a:gd name="T41" fmla="*/ 202 h 507"/>
              <a:gd name="T42" fmla="*/ 136 w 399"/>
              <a:gd name="T43" fmla="*/ 272 h 507"/>
              <a:gd name="T44" fmla="*/ 108 w 399"/>
              <a:gd name="T45" fmla="*/ 297 h 507"/>
              <a:gd name="T46" fmla="*/ 86 w 399"/>
              <a:gd name="T47" fmla="*/ 313 h 507"/>
              <a:gd name="T48" fmla="*/ 94 w 399"/>
              <a:gd name="T49" fmla="*/ 320 h 507"/>
              <a:gd name="T50" fmla="*/ 109 w 399"/>
              <a:gd name="T51" fmla="*/ 315 h 507"/>
              <a:gd name="T52" fmla="*/ 91 w 399"/>
              <a:gd name="T53" fmla="*/ 348 h 507"/>
              <a:gd name="T54" fmla="*/ 84 w 399"/>
              <a:gd name="T55" fmla="*/ 375 h 507"/>
              <a:gd name="T56" fmla="*/ 100 w 399"/>
              <a:gd name="T57" fmla="*/ 369 h 507"/>
              <a:gd name="T58" fmla="*/ 111 w 399"/>
              <a:gd name="T59" fmla="*/ 348 h 507"/>
              <a:gd name="T60" fmla="*/ 180 w 399"/>
              <a:gd name="T61" fmla="*/ 293 h 507"/>
              <a:gd name="T62" fmla="*/ 173 w 399"/>
              <a:gd name="T63" fmla="*/ 363 h 507"/>
              <a:gd name="T64" fmla="*/ 185 w 399"/>
              <a:gd name="T65" fmla="*/ 378 h 507"/>
              <a:gd name="T66" fmla="*/ 192 w 399"/>
              <a:gd name="T67" fmla="*/ 366 h 507"/>
              <a:gd name="T68" fmla="*/ 200 w 399"/>
              <a:gd name="T69" fmla="*/ 290 h 507"/>
              <a:gd name="T70" fmla="*/ 215 w 399"/>
              <a:gd name="T71" fmla="*/ 289 h 507"/>
              <a:gd name="T72" fmla="*/ 221 w 399"/>
              <a:gd name="T73" fmla="*/ 279 h 507"/>
              <a:gd name="T74" fmla="*/ 205 w 399"/>
              <a:gd name="T75" fmla="*/ 271 h 507"/>
              <a:gd name="T76" fmla="*/ 312 w 399"/>
              <a:gd name="T77" fmla="*/ 213 h 507"/>
              <a:gd name="T78" fmla="*/ 303 w 399"/>
              <a:gd name="T79" fmla="*/ 204 h 507"/>
              <a:gd name="T80" fmla="*/ 284 w 399"/>
              <a:gd name="T81" fmla="*/ 231 h 507"/>
              <a:gd name="T82" fmla="*/ 227 w 399"/>
              <a:gd name="T83" fmla="*/ 362 h 507"/>
              <a:gd name="T84" fmla="*/ 236 w 399"/>
              <a:gd name="T85" fmla="*/ 370 h 507"/>
              <a:gd name="T86" fmla="*/ 243 w 399"/>
              <a:gd name="T87" fmla="*/ 362 h 507"/>
              <a:gd name="T88" fmla="*/ 255 w 399"/>
              <a:gd name="T89" fmla="*/ 367 h 507"/>
              <a:gd name="T90" fmla="*/ 299 w 399"/>
              <a:gd name="T91" fmla="*/ 324 h 507"/>
              <a:gd name="T92" fmla="*/ 300 w 399"/>
              <a:gd name="T93" fmla="*/ 288 h 507"/>
              <a:gd name="T94" fmla="*/ 274 w 399"/>
              <a:gd name="T95" fmla="*/ 288 h 507"/>
              <a:gd name="T96" fmla="*/ 310 w 399"/>
              <a:gd name="T97" fmla="*/ 221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9" h="507">
                <a:moveTo>
                  <a:pt x="198" y="223"/>
                </a:moveTo>
                <a:cubicBezTo>
                  <a:pt x="193" y="238"/>
                  <a:pt x="193" y="238"/>
                  <a:pt x="193" y="238"/>
                </a:cubicBezTo>
                <a:cubicBezTo>
                  <a:pt x="191" y="247"/>
                  <a:pt x="189" y="253"/>
                  <a:pt x="188" y="256"/>
                </a:cubicBezTo>
                <a:cubicBezTo>
                  <a:pt x="186" y="265"/>
                  <a:pt x="184" y="271"/>
                  <a:pt x="184" y="275"/>
                </a:cubicBezTo>
                <a:cubicBezTo>
                  <a:pt x="174" y="277"/>
                  <a:pt x="168" y="278"/>
                  <a:pt x="165" y="279"/>
                </a:cubicBezTo>
                <a:cubicBezTo>
                  <a:pt x="158" y="281"/>
                  <a:pt x="153" y="283"/>
                  <a:pt x="149" y="284"/>
                </a:cubicBezTo>
                <a:cubicBezTo>
                  <a:pt x="157" y="270"/>
                  <a:pt x="170" y="254"/>
                  <a:pt x="187" y="234"/>
                </a:cubicBezTo>
                <a:cubicBezTo>
                  <a:pt x="191" y="230"/>
                  <a:pt x="194" y="226"/>
                  <a:pt x="198" y="223"/>
                </a:cubicBezTo>
                <a:close/>
                <a:moveTo>
                  <a:pt x="256" y="330"/>
                </a:moveTo>
                <a:cubicBezTo>
                  <a:pt x="254" y="335"/>
                  <a:pt x="252" y="340"/>
                  <a:pt x="250" y="344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50" y="347"/>
                  <a:pt x="251" y="348"/>
                  <a:pt x="252" y="349"/>
                </a:cubicBezTo>
                <a:cubicBezTo>
                  <a:pt x="253" y="350"/>
                  <a:pt x="254" y="350"/>
                  <a:pt x="255" y="350"/>
                </a:cubicBezTo>
                <a:cubicBezTo>
                  <a:pt x="262" y="350"/>
                  <a:pt x="269" y="344"/>
                  <a:pt x="276" y="331"/>
                </a:cubicBezTo>
                <a:cubicBezTo>
                  <a:pt x="280" y="325"/>
                  <a:pt x="282" y="320"/>
                  <a:pt x="284" y="314"/>
                </a:cubicBezTo>
                <a:cubicBezTo>
                  <a:pt x="286" y="309"/>
                  <a:pt x="287" y="305"/>
                  <a:pt x="287" y="303"/>
                </a:cubicBezTo>
                <a:cubicBezTo>
                  <a:pt x="287" y="302"/>
                  <a:pt x="286" y="301"/>
                  <a:pt x="286" y="300"/>
                </a:cubicBezTo>
                <a:cubicBezTo>
                  <a:pt x="285" y="300"/>
                  <a:pt x="284" y="300"/>
                  <a:pt x="284" y="300"/>
                </a:cubicBezTo>
                <a:cubicBezTo>
                  <a:pt x="280" y="300"/>
                  <a:pt x="276" y="302"/>
                  <a:pt x="271" y="307"/>
                </a:cubicBezTo>
                <a:cubicBezTo>
                  <a:pt x="266" y="313"/>
                  <a:pt x="261" y="320"/>
                  <a:pt x="256" y="330"/>
                </a:cubicBezTo>
                <a:close/>
                <a:moveTo>
                  <a:pt x="398" y="457"/>
                </a:moveTo>
                <a:cubicBezTo>
                  <a:pt x="398" y="484"/>
                  <a:pt x="375" y="507"/>
                  <a:pt x="348" y="507"/>
                </a:cubicBezTo>
                <a:cubicBezTo>
                  <a:pt x="50" y="507"/>
                  <a:pt x="50" y="507"/>
                  <a:pt x="50" y="507"/>
                </a:cubicBezTo>
                <a:cubicBezTo>
                  <a:pt x="22" y="507"/>
                  <a:pt x="0" y="484"/>
                  <a:pt x="0" y="45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85" y="0"/>
                  <a:pt x="392" y="6"/>
                  <a:pt x="392" y="13"/>
                </a:cubicBezTo>
                <a:cubicBezTo>
                  <a:pt x="392" y="20"/>
                  <a:pt x="385" y="26"/>
                  <a:pt x="378" y="26"/>
                </a:cubicBezTo>
                <a:cubicBezTo>
                  <a:pt x="378" y="26"/>
                  <a:pt x="56" y="26"/>
                  <a:pt x="56" y="26"/>
                </a:cubicBezTo>
                <a:cubicBezTo>
                  <a:pt x="36" y="26"/>
                  <a:pt x="26" y="40"/>
                  <a:pt x="26" y="53"/>
                </a:cubicBezTo>
                <a:cubicBezTo>
                  <a:pt x="26" y="67"/>
                  <a:pt x="36" y="83"/>
                  <a:pt x="53" y="83"/>
                </a:cubicBezTo>
                <a:cubicBezTo>
                  <a:pt x="53" y="83"/>
                  <a:pt x="376" y="83"/>
                  <a:pt x="376" y="83"/>
                </a:cubicBezTo>
                <a:cubicBezTo>
                  <a:pt x="388" y="84"/>
                  <a:pt x="399" y="94"/>
                  <a:pt x="399" y="106"/>
                </a:cubicBezTo>
                <a:cubicBezTo>
                  <a:pt x="399" y="106"/>
                  <a:pt x="398" y="457"/>
                  <a:pt x="398" y="457"/>
                </a:cubicBezTo>
                <a:close/>
                <a:moveTo>
                  <a:pt x="204" y="271"/>
                </a:moveTo>
                <a:cubicBezTo>
                  <a:pt x="205" y="266"/>
                  <a:pt x="207" y="258"/>
                  <a:pt x="209" y="249"/>
                </a:cubicBezTo>
                <a:cubicBezTo>
                  <a:pt x="212" y="237"/>
                  <a:pt x="215" y="225"/>
                  <a:pt x="219" y="215"/>
                </a:cubicBezTo>
                <a:cubicBezTo>
                  <a:pt x="221" y="208"/>
                  <a:pt x="222" y="204"/>
                  <a:pt x="222" y="201"/>
                </a:cubicBezTo>
                <a:cubicBezTo>
                  <a:pt x="222" y="199"/>
                  <a:pt x="221" y="196"/>
                  <a:pt x="219" y="194"/>
                </a:cubicBezTo>
                <a:cubicBezTo>
                  <a:pt x="217" y="192"/>
                  <a:pt x="214" y="191"/>
                  <a:pt x="212" y="191"/>
                </a:cubicBezTo>
                <a:cubicBezTo>
                  <a:pt x="207" y="191"/>
                  <a:pt x="202" y="194"/>
                  <a:pt x="195" y="202"/>
                </a:cubicBezTo>
                <a:cubicBezTo>
                  <a:pt x="184" y="213"/>
                  <a:pt x="173" y="225"/>
                  <a:pt x="162" y="238"/>
                </a:cubicBezTo>
                <a:cubicBezTo>
                  <a:pt x="148" y="256"/>
                  <a:pt x="139" y="267"/>
                  <a:pt x="136" y="272"/>
                </a:cubicBezTo>
                <a:cubicBezTo>
                  <a:pt x="128" y="285"/>
                  <a:pt x="124" y="290"/>
                  <a:pt x="123" y="292"/>
                </a:cubicBezTo>
                <a:cubicBezTo>
                  <a:pt x="119" y="293"/>
                  <a:pt x="115" y="295"/>
                  <a:pt x="108" y="297"/>
                </a:cubicBezTo>
                <a:cubicBezTo>
                  <a:pt x="100" y="300"/>
                  <a:pt x="94" y="302"/>
                  <a:pt x="90" y="305"/>
                </a:cubicBezTo>
                <a:cubicBezTo>
                  <a:pt x="88" y="306"/>
                  <a:pt x="86" y="308"/>
                  <a:pt x="86" y="313"/>
                </a:cubicBezTo>
                <a:cubicBezTo>
                  <a:pt x="87" y="315"/>
                  <a:pt x="87" y="316"/>
                  <a:pt x="88" y="317"/>
                </a:cubicBezTo>
                <a:cubicBezTo>
                  <a:pt x="89" y="319"/>
                  <a:pt x="91" y="320"/>
                  <a:pt x="94" y="320"/>
                </a:cubicBezTo>
                <a:cubicBezTo>
                  <a:pt x="96" y="320"/>
                  <a:pt x="98" y="320"/>
                  <a:pt x="100" y="319"/>
                </a:cubicBezTo>
                <a:cubicBezTo>
                  <a:pt x="103" y="318"/>
                  <a:pt x="106" y="316"/>
                  <a:pt x="109" y="315"/>
                </a:cubicBezTo>
                <a:cubicBezTo>
                  <a:pt x="108" y="317"/>
                  <a:pt x="107" y="319"/>
                  <a:pt x="105" y="322"/>
                </a:cubicBezTo>
                <a:cubicBezTo>
                  <a:pt x="99" y="333"/>
                  <a:pt x="94" y="342"/>
                  <a:pt x="91" y="348"/>
                </a:cubicBezTo>
                <a:cubicBezTo>
                  <a:pt x="82" y="364"/>
                  <a:pt x="82" y="368"/>
                  <a:pt x="82" y="370"/>
                </a:cubicBezTo>
                <a:cubicBezTo>
                  <a:pt x="82" y="372"/>
                  <a:pt x="83" y="373"/>
                  <a:pt x="84" y="375"/>
                </a:cubicBezTo>
                <a:cubicBezTo>
                  <a:pt x="86" y="377"/>
                  <a:pt x="88" y="377"/>
                  <a:pt x="90" y="377"/>
                </a:cubicBezTo>
                <a:cubicBezTo>
                  <a:pt x="94" y="377"/>
                  <a:pt x="97" y="375"/>
                  <a:pt x="100" y="369"/>
                </a:cubicBezTo>
                <a:cubicBezTo>
                  <a:pt x="102" y="365"/>
                  <a:pt x="104" y="362"/>
                  <a:pt x="105" y="360"/>
                </a:cubicBezTo>
                <a:cubicBezTo>
                  <a:pt x="111" y="348"/>
                  <a:pt x="111" y="348"/>
                  <a:pt x="111" y="348"/>
                </a:cubicBezTo>
                <a:cubicBezTo>
                  <a:pt x="120" y="331"/>
                  <a:pt x="128" y="317"/>
                  <a:pt x="135" y="306"/>
                </a:cubicBezTo>
                <a:cubicBezTo>
                  <a:pt x="147" y="301"/>
                  <a:pt x="162" y="297"/>
                  <a:pt x="180" y="293"/>
                </a:cubicBezTo>
                <a:cubicBezTo>
                  <a:pt x="179" y="298"/>
                  <a:pt x="178" y="305"/>
                  <a:pt x="177" y="314"/>
                </a:cubicBezTo>
                <a:cubicBezTo>
                  <a:pt x="174" y="334"/>
                  <a:pt x="173" y="351"/>
                  <a:pt x="173" y="363"/>
                </a:cubicBezTo>
                <a:cubicBezTo>
                  <a:pt x="174" y="367"/>
                  <a:pt x="174" y="370"/>
                  <a:pt x="176" y="372"/>
                </a:cubicBezTo>
                <a:cubicBezTo>
                  <a:pt x="179" y="377"/>
                  <a:pt x="182" y="378"/>
                  <a:pt x="185" y="378"/>
                </a:cubicBezTo>
                <a:cubicBezTo>
                  <a:pt x="187" y="378"/>
                  <a:pt x="188" y="377"/>
                  <a:pt x="190" y="376"/>
                </a:cubicBezTo>
                <a:cubicBezTo>
                  <a:pt x="191" y="374"/>
                  <a:pt x="192" y="371"/>
                  <a:pt x="192" y="366"/>
                </a:cubicBezTo>
                <a:cubicBezTo>
                  <a:pt x="192" y="364"/>
                  <a:pt x="192" y="356"/>
                  <a:pt x="194" y="335"/>
                </a:cubicBezTo>
                <a:cubicBezTo>
                  <a:pt x="197" y="311"/>
                  <a:pt x="199" y="296"/>
                  <a:pt x="200" y="290"/>
                </a:cubicBezTo>
                <a:cubicBezTo>
                  <a:pt x="203" y="289"/>
                  <a:pt x="206" y="289"/>
                  <a:pt x="210" y="289"/>
                </a:cubicBezTo>
                <a:cubicBezTo>
                  <a:pt x="213" y="289"/>
                  <a:pt x="214" y="289"/>
                  <a:pt x="215" y="289"/>
                </a:cubicBezTo>
                <a:cubicBezTo>
                  <a:pt x="217" y="288"/>
                  <a:pt x="218" y="287"/>
                  <a:pt x="219" y="285"/>
                </a:cubicBezTo>
                <a:cubicBezTo>
                  <a:pt x="221" y="283"/>
                  <a:pt x="221" y="281"/>
                  <a:pt x="221" y="279"/>
                </a:cubicBezTo>
                <a:cubicBezTo>
                  <a:pt x="221" y="276"/>
                  <a:pt x="219" y="271"/>
                  <a:pt x="211" y="271"/>
                </a:cubicBezTo>
                <a:cubicBezTo>
                  <a:pt x="210" y="271"/>
                  <a:pt x="207" y="271"/>
                  <a:pt x="205" y="271"/>
                </a:cubicBezTo>
                <a:cubicBezTo>
                  <a:pt x="205" y="271"/>
                  <a:pt x="204" y="271"/>
                  <a:pt x="204" y="271"/>
                </a:cubicBezTo>
                <a:close/>
                <a:moveTo>
                  <a:pt x="312" y="213"/>
                </a:moveTo>
                <a:cubicBezTo>
                  <a:pt x="312" y="211"/>
                  <a:pt x="311" y="209"/>
                  <a:pt x="310" y="208"/>
                </a:cubicBezTo>
                <a:cubicBezTo>
                  <a:pt x="308" y="205"/>
                  <a:pt x="306" y="204"/>
                  <a:pt x="303" y="204"/>
                </a:cubicBezTo>
                <a:cubicBezTo>
                  <a:pt x="301" y="204"/>
                  <a:pt x="299" y="206"/>
                  <a:pt x="297" y="209"/>
                </a:cubicBezTo>
                <a:cubicBezTo>
                  <a:pt x="295" y="211"/>
                  <a:pt x="291" y="218"/>
                  <a:pt x="284" y="231"/>
                </a:cubicBezTo>
                <a:cubicBezTo>
                  <a:pt x="267" y="262"/>
                  <a:pt x="253" y="293"/>
                  <a:pt x="241" y="324"/>
                </a:cubicBezTo>
                <a:cubicBezTo>
                  <a:pt x="227" y="358"/>
                  <a:pt x="227" y="360"/>
                  <a:pt x="227" y="362"/>
                </a:cubicBezTo>
                <a:cubicBezTo>
                  <a:pt x="228" y="363"/>
                  <a:pt x="228" y="365"/>
                  <a:pt x="230" y="367"/>
                </a:cubicBezTo>
                <a:cubicBezTo>
                  <a:pt x="231" y="369"/>
                  <a:pt x="234" y="370"/>
                  <a:pt x="236" y="370"/>
                </a:cubicBezTo>
                <a:cubicBezTo>
                  <a:pt x="238" y="370"/>
                  <a:pt x="239" y="369"/>
                  <a:pt x="240" y="368"/>
                </a:cubicBezTo>
                <a:cubicBezTo>
                  <a:pt x="240" y="368"/>
                  <a:pt x="241" y="367"/>
                  <a:pt x="243" y="362"/>
                </a:cubicBezTo>
                <a:cubicBezTo>
                  <a:pt x="244" y="363"/>
                  <a:pt x="246" y="364"/>
                  <a:pt x="247" y="365"/>
                </a:cubicBezTo>
                <a:cubicBezTo>
                  <a:pt x="250" y="366"/>
                  <a:pt x="252" y="367"/>
                  <a:pt x="255" y="367"/>
                </a:cubicBezTo>
                <a:cubicBezTo>
                  <a:pt x="263" y="367"/>
                  <a:pt x="271" y="363"/>
                  <a:pt x="278" y="355"/>
                </a:cubicBezTo>
                <a:cubicBezTo>
                  <a:pt x="287" y="345"/>
                  <a:pt x="294" y="335"/>
                  <a:pt x="299" y="324"/>
                </a:cubicBezTo>
                <a:cubicBezTo>
                  <a:pt x="303" y="314"/>
                  <a:pt x="305" y="305"/>
                  <a:pt x="304" y="298"/>
                </a:cubicBezTo>
                <a:cubicBezTo>
                  <a:pt x="304" y="294"/>
                  <a:pt x="302" y="291"/>
                  <a:pt x="300" y="288"/>
                </a:cubicBezTo>
                <a:cubicBezTo>
                  <a:pt x="297" y="284"/>
                  <a:pt x="293" y="283"/>
                  <a:pt x="289" y="283"/>
                </a:cubicBezTo>
                <a:cubicBezTo>
                  <a:pt x="284" y="283"/>
                  <a:pt x="280" y="284"/>
                  <a:pt x="274" y="288"/>
                </a:cubicBezTo>
                <a:cubicBezTo>
                  <a:pt x="281" y="273"/>
                  <a:pt x="290" y="255"/>
                  <a:pt x="302" y="235"/>
                </a:cubicBezTo>
                <a:cubicBezTo>
                  <a:pt x="307" y="226"/>
                  <a:pt x="310" y="222"/>
                  <a:pt x="310" y="221"/>
                </a:cubicBezTo>
                <a:cubicBezTo>
                  <a:pt x="312" y="218"/>
                  <a:pt x="312" y="215"/>
                  <a:pt x="31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5" name="Freeform 15"/>
          <p:cNvSpPr>
            <a:spLocks noEditPoints="1"/>
          </p:cNvSpPr>
          <p:nvPr/>
        </p:nvSpPr>
        <p:spPr bwMode="auto">
          <a:xfrm>
            <a:off x="990334" y="3718487"/>
            <a:ext cx="471733" cy="461453"/>
          </a:xfrm>
          <a:custGeom>
            <a:avLst/>
            <a:gdLst>
              <a:gd name="T0" fmla="*/ 490 w 553"/>
              <a:gd name="T1" fmla="*/ 106 h 540"/>
              <a:gd name="T2" fmla="*/ 63 w 553"/>
              <a:gd name="T3" fmla="*/ 297 h 540"/>
              <a:gd name="T4" fmla="*/ 29 w 553"/>
              <a:gd name="T5" fmla="*/ 432 h 540"/>
              <a:gd name="T6" fmla="*/ 504 w 553"/>
              <a:gd name="T7" fmla="*/ 454 h 540"/>
              <a:gd name="T8" fmla="*/ 524 w 553"/>
              <a:gd name="T9" fmla="*/ 343 h 540"/>
              <a:gd name="T10" fmla="*/ 113 w 553"/>
              <a:gd name="T11" fmla="*/ 399 h 540"/>
              <a:gd name="T12" fmla="*/ 113 w 553"/>
              <a:gd name="T13" fmla="*/ 334 h 540"/>
              <a:gd name="T14" fmla="*/ 113 w 553"/>
              <a:gd name="T15" fmla="*/ 399 h 540"/>
              <a:gd name="T16" fmla="*/ 131 w 553"/>
              <a:gd name="T17" fmla="*/ 159 h 540"/>
              <a:gd name="T18" fmla="*/ 262 w 553"/>
              <a:gd name="T19" fmla="*/ 146 h 540"/>
              <a:gd name="T20" fmla="*/ 143 w 553"/>
              <a:gd name="T21" fmla="*/ 249 h 540"/>
              <a:gd name="T22" fmla="*/ 357 w 553"/>
              <a:gd name="T23" fmla="*/ 406 h 540"/>
              <a:gd name="T24" fmla="*/ 186 w 553"/>
              <a:gd name="T25" fmla="*/ 397 h 540"/>
              <a:gd name="T26" fmla="*/ 357 w 553"/>
              <a:gd name="T27" fmla="*/ 387 h 540"/>
              <a:gd name="T28" fmla="*/ 357 w 553"/>
              <a:gd name="T29" fmla="*/ 406 h 540"/>
              <a:gd name="T30" fmla="*/ 196 w 553"/>
              <a:gd name="T31" fmla="*/ 363 h 540"/>
              <a:gd name="T32" fmla="*/ 196 w 553"/>
              <a:gd name="T33" fmla="*/ 344 h 540"/>
              <a:gd name="T34" fmla="*/ 367 w 553"/>
              <a:gd name="T35" fmla="*/ 354 h 540"/>
              <a:gd name="T36" fmla="*/ 357 w 553"/>
              <a:gd name="T37" fmla="*/ 321 h 540"/>
              <a:gd name="T38" fmla="*/ 186 w 553"/>
              <a:gd name="T39" fmla="*/ 311 h 540"/>
              <a:gd name="T40" fmla="*/ 357 w 553"/>
              <a:gd name="T41" fmla="*/ 302 h 540"/>
              <a:gd name="T42" fmla="*/ 357 w 553"/>
              <a:gd name="T43" fmla="*/ 321 h 540"/>
              <a:gd name="T44" fmla="*/ 291 w 553"/>
              <a:gd name="T45" fmla="*/ 146 h 540"/>
              <a:gd name="T46" fmla="*/ 422 w 553"/>
              <a:gd name="T47" fmla="*/ 159 h 540"/>
              <a:gd name="T48" fmla="*/ 410 w 553"/>
              <a:gd name="T49" fmla="*/ 249 h 540"/>
              <a:gd name="T50" fmla="*/ 440 w 553"/>
              <a:gd name="T51" fmla="*/ 399 h 540"/>
              <a:gd name="T52" fmla="*/ 440 w 553"/>
              <a:gd name="T53" fmla="*/ 334 h 540"/>
              <a:gd name="T54" fmla="*/ 440 w 553"/>
              <a:gd name="T55" fmla="*/ 399 h 540"/>
              <a:gd name="T56" fmla="*/ 553 w 553"/>
              <a:gd name="T57" fmla="*/ 223 h 540"/>
              <a:gd name="T58" fmla="*/ 521 w 553"/>
              <a:gd name="T59" fmla="*/ 236 h 540"/>
              <a:gd name="T60" fmla="*/ 509 w 553"/>
              <a:gd name="T61" fmla="*/ 171 h 540"/>
              <a:gd name="T62" fmla="*/ 541 w 553"/>
              <a:gd name="T63" fmla="*/ 159 h 540"/>
              <a:gd name="T64" fmla="*/ 32 w 553"/>
              <a:gd name="T65" fmla="*/ 236 h 540"/>
              <a:gd name="T66" fmla="*/ 0 w 553"/>
              <a:gd name="T67" fmla="*/ 223 h 540"/>
              <a:gd name="T68" fmla="*/ 12 w 553"/>
              <a:gd name="T69" fmla="*/ 148 h 540"/>
              <a:gd name="T70" fmla="*/ 44 w 553"/>
              <a:gd name="T71" fmla="*/ 160 h 540"/>
              <a:gd name="T72" fmla="*/ 32 w 553"/>
              <a:gd name="T73" fmla="*/ 236 h 540"/>
              <a:gd name="T74" fmla="*/ 277 w 553"/>
              <a:gd name="T75" fmla="*/ 0 h 540"/>
              <a:gd name="T76" fmla="*/ 490 w 553"/>
              <a:gd name="T77" fmla="*/ 87 h 540"/>
              <a:gd name="T78" fmla="*/ 128 w 553"/>
              <a:gd name="T79" fmla="*/ 53 h 540"/>
              <a:gd name="T80" fmla="*/ 158 w 553"/>
              <a:gd name="T81" fmla="*/ 53 h 540"/>
              <a:gd name="T82" fmla="*/ 195 w 553"/>
              <a:gd name="T83" fmla="*/ 68 h 540"/>
              <a:gd name="T84" fmla="*/ 195 w 553"/>
              <a:gd name="T85" fmla="*/ 38 h 540"/>
              <a:gd name="T86" fmla="*/ 195 w 553"/>
              <a:gd name="T87" fmla="*/ 68 h 540"/>
              <a:gd name="T88" fmla="*/ 341 w 553"/>
              <a:gd name="T89" fmla="*/ 53 h 540"/>
              <a:gd name="T90" fmla="*/ 371 w 553"/>
              <a:gd name="T91" fmla="*/ 53 h 540"/>
              <a:gd name="T92" fmla="*/ 408 w 553"/>
              <a:gd name="T93" fmla="*/ 68 h 540"/>
              <a:gd name="T94" fmla="*/ 408 w 553"/>
              <a:gd name="T95" fmla="*/ 38 h 540"/>
              <a:gd name="T96" fmla="*/ 408 w 553"/>
              <a:gd name="T97" fmla="*/ 68 h 540"/>
              <a:gd name="T98" fmla="*/ 472 w 553"/>
              <a:gd name="T99" fmla="*/ 471 h 540"/>
              <a:gd name="T100" fmla="*/ 450 w 553"/>
              <a:gd name="T101" fmla="*/ 540 h 540"/>
              <a:gd name="T102" fmla="*/ 398 w 553"/>
              <a:gd name="T103" fmla="*/ 518 h 540"/>
              <a:gd name="T104" fmla="*/ 81 w 553"/>
              <a:gd name="T105" fmla="*/ 471 h 540"/>
              <a:gd name="T106" fmla="*/ 155 w 553"/>
              <a:gd name="T107" fmla="*/ 518 h 540"/>
              <a:gd name="T108" fmla="*/ 103 w 553"/>
              <a:gd name="T109" fmla="*/ 540 h 540"/>
              <a:gd name="T110" fmla="*/ 81 w 553"/>
              <a:gd name="T111" fmla="*/ 471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3" h="540">
                <a:moveTo>
                  <a:pt x="490" y="298"/>
                </a:moveTo>
                <a:cubicBezTo>
                  <a:pt x="490" y="228"/>
                  <a:pt x="490" y="154"/>
                  <a:pt x="490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3" y="154"/>
                  <a:pt x="63" y="228"/>
                  <a:pt x="63" y="297"/>
                </a:cubicBezTo>
                <a:cubicBezTo>
                  <a:pt x="46" y="304"/>
                  <a:pt x="29" y="322"/>
                  <a:pt x="29" y="343"/>
                </a:cubicBezTo>
                <a:cubicBezTo>
                  <a:pt x="29" y="432"/>
                  <a:pt x="29" y="432"/>
                  <a:pt x="29" y="432"/>
                </a:cubicBezTo>
                <a:cubicBezTo>
                  <a:pt x="29" y="443"/>
                  <a:pt x="38" y="454"/>
                  <a:pt x="49" y="454"/>
                </a:cubicBezTo>
                <a:cubicBezTo>
                  <a:pt x="504" y="454"/>
                  <a:pt x="504" y="454"/>
                  <a:pt x="504" y="454"/>
                </a:cubicBezTo>
                <a:cubicBezTo>
                  <a:pt x="517" y="454"/>
                  <a:pt x="524" y="445"/>
                  <a:pt x="524" y="432"/>
                </a:cubicBezTo>
                <a:cubicBezTo>
                  <a:pt x="524" y="343"/>
                  <a:pt x="524" y="343"/>
                  <a:pt x="524" y="343"/>
                </a:cubicBezTo>
                <a:cubicBezTo>
                  <a:pt x="524" y="322"/>
                  <a:pt x="506" y="305"/>
                  <a:pt x="490" y="298"/>
                </a:cubicBezTo>
                <a:close/>
                <a:moveTo>
                  <a:pt x="113" y="399"/>
                </a:moveTo>
                <a:cubicBezTo>
                  <a:pt x="95" y="399"/>
                  <a:pt x="80" y="385"/>
                  <a:pt x="80" y="367"/>
                </a:cubicBezTo>
                <a:cubicBezTo>
                  <a:pt x="80" y="348"/>
                  <a:pt x="95" y="334"/>
                  <a:pt x="113" y="334"/>
                </a:cubicBezTo>
                <a:cubicBezTo>
                  <a:pt x="131" y="334"/>
                  <a:pt x="146" y="348"/>
                  <a:pt x="146" y="367"/>
                </a:cubicBezTo>
                <a:cubicBezTo>
                  <a:pt x="146" y="385"/>
                  <a:pt x="131" y="399"/>
                  <a:pt x="113" y="399"/>
                </a:cubicBezTo>
                <a:close/>
                <a:moveTo>
                  <a:pt x="131" y="236"/>
                </a:moveTo>
                <a:cubicBezTo>
                  <a:pt x="131" y="159"/>
                  <a:pt x="131" y="159"/>
                  <a:pt x="131" y="159"/>
                </a:cubicBezTo>
                <a:cubicBezTo>
                  <a:pt x="131" y="152"/>
                  <a:pt x="136" y="146"/>
                  <a:pt x="143" y="146"/>
                </a:cubicBezTo>
                <a:cubicBezTo>
                  <a:pt x="262" y="146"/>
                  <a:pt x="262" y="146"/>
                  <a:pt x="262" y="146"/>
                </a:cubicBezTo>
                <a:cubicBezTo>
                  <a:pt x="262" y="249"/>
                  <a:pt x="262" y="249"/>
                  <a:pt x="262" y="249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36" y="249"/>
                  <a:pt x="131" y="244"/>
                  <a:pt x="131" y="236"/>
                </a:cubicBezTo>
                <a:close/>
                <a:moveTo>
                  <a:pt x="357" y="406"/>
                </a:moveTo>
                <a:cubicBezTo>
                  <a:pt x="196" y="406"/>
                  <a:pt x="196" y="406"/>
                  <a:pt x="196" y="406"/>
                </a:cubicBezTo>
                <a:cubicBezTo>
                  <a:pt x="191" y="406"/>
                  <a:pt x="186" y="402"/>
                  <a:pt x="186" y="397"/>
                </a:cubicBezTo>
                <a:cubicBezTo>
                  <a:pt x="186" y="392"/>
                  <a:pt x="191" y="387"/>
                  <a:pt x="196" y="387"/>
                </a:cubicBezTo>
                <a:cubicBezTo>
                  <a:pt x="357" y="387"/>
                  <a:pt x="357" y="387"/>
                  <a:pt x="357" y="387"/>
                </a:cubicBezTo>
                <a:cubicBezTo>
                  <a:pt x="362" y="387"/>
                  <a:pt x="367" y="392"/>
                  <a:pt x="367" y="397"/>
                </a:cubicBezTo>
                <a:cubicBezTo>
                  <a:pt x="367" y="402"/>
                  <a:pt x="362" y="406"/>
                  <a:pt x="357" y="406"/>
                </a:cubicBezTo>
                <a:close/>
                <a:moveTo>
                  <a:pt x="357" y="363"/>
                </a:moveTo>
                <a:cubicBezTo>
                  <a:pt x="196" y="363"/>
                  <a:pt x="196" y="363"/>
                  <a:pt x="196" y="363"/>
                </a:cubicBezTo>
                <a:cubicBezTo>
                  <a:pt x="191" y="363"/>
                  <a:pt x="186" y="359"/>
                  <a:pt x="186" y="354"/>
                </a:cubicBezTo>
                <a:cubicBezTo>
                  <a:pt x="186" y="349"/>
                  <a:pt x="191" y="344"/>
                  <a:pt x="196" y="344"/>
                </a:cubicBezTo>
                <a:cubicBezTo>
                  <a:pt x="357" y="344"/>
                  <a:pt x="357" y="344"/>
                  <a:pt x="357" y="344"/>
                </a:cubicBezTo>
                <a:cubicBezTo>
                  <a:pt x="362" y="344"/>
                  <a:pt x="367" y="349"/>
                  <a:pt x="367" y="354"/>
                </a:cubicBezTo>
                <a:cubicBezTo>
                  <a:pt x="367" y="359"/>
                  <a:pt x="362" y="363"/>
                  <a:pt x="357" y="363"/>
                </a:cubicBezTo>
                <a:close/>
                <a:moveTo>
                  <a:pt x="357" y="321"/>
                </a:moveTo>
                <a:cubicBezTo>
                  <a:pt x="196" y="321"/>
                  <a:pt x="196" y="321"/>
                  <a:pt x="196" y="321"/>
                </a:cubicBezTo>
                <a:cubicBezTo>
                  <a:pt x="191" y="321"/>
                  <a:pt x="186" y="317"/>
                  <a:pt x="186" y="311"/>
                </a:cubicBezTo>
                <a:cubicBezTo>
                  <a:pt x="186" y="306"/>
                  <a:pt x="191" y="302"/>
                  <a:pt x="196" y="302"/>
                </a:cubicBezTo>
                <a:cubicBezTo>
                  <a:pt x="357" y="302"/>
                  <a:pt x="357" y="302"/>
                  <a:pt x="357" y="302"/>
                </a:cubicBezTo>
                <a:cubicBezTo>
                  <a:pt x="362" y="302"/>
                  <a:pt x="367" y="306"/>
                  <a:pt x="367" y="311"/>
                </a:cubicBezTo>
                <a:cubicBezTo>
                  <a:pt x="367" y="317"/>
                  <a:pt x="362" y="321"/>
                  <a:pt x="357" y="321"/>
                </a:cubicBezTo>
                <a:close/>
                <a:moveTo>
                  <a:pt x="291" y="249"/>
                </a:moveTo>
                <a:cubicBezTo>
                  <a:pt x="291" y="146"/>
                  <a:pt x="291" y="146"/>
                  <a:pt x="291" y="146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7" y="146"/>
                  <a:pt x="422" y="152"/>
                  <a:pt x="422" y="159"/>
                </a:cubicBezTo>
                <a:cubicBezTo>
                  <a:pt x="422" y="236"/>
                  <a:pt x="422" y="236"/>
                  <a:pt x="422" y="236"/>
                </a:cubicBezTo>
                <a:cubicBezTo>
                  <a:pt x="422" y="244"/>
                  <a:pt x="417" y="249"/>
                  <a:pt x="410" y="249"/>
                </a:cubicBezTo>
                <a:lnTo>
                  <a:pt x="291" y="249"/>
                </a:lnTo>
                <a:close/>
                <a:moveTo>
                  <a:pt x="440" y="399"/>
                </a:moveTo>
                <a:cubicBezTo>
                  <a:pt x="422" y="399"/>
                  <a:pt x="407" y="385"/>
                  <a:pt x="407" y="367"/>
                </a:cubicBezTo>
                <a:cubicBezTo>
                  <a:pt x="407" y="348"/>
                  <a:pt x="422" y="334"/>
                  <a:pt x="440" y="334"/>
                </a:cubicBezTo>
                <a:cubicBezTo>
                  <a:pt x="458" y="334"/>
                  <a:pt x="473" y="348"/>
                  <a:pt x="473" y="367"/>
                </a:cubicBezTo>
                <a:cubicBezTo>
                  <a:pt x="473" y="385"/>
                  <a:pt x="458" y="399"/>
                  <a:pt x="440" y="399"/>
                </a:cubicBezTo>
                <a:close/>
                <a:moveTo>
                  <a:pt x="553" y="171"/>
                </a:moveTo>
                <a:cubicBezTo>
                  <a:pt x="553" y="223"/>
                  <a:pt x="553" y="223"/>
                  <a:pt x="553" y="223"/>
                </a:cubicBezTo>
                <a:cubicBezTo>
                  <a:pt x="553" y="230"/>
                  <a:pt x="548" y="236"/>
                  <a:pt x="541" y="236"/>
                </a:cubicBezTo>
                <a:cubicBezTo>
                  <a:pt x="521" y="236"/>
                  <a:pt x="521" y="236"/>
                  <a:pt x="521" y="236"/>
                </a:cubicBezTo>
                <a:cubicBezTo>
                  <a:pt x="514" y="236"/>
                  <a:pt x="509" y="230"/>
                  <a:pt x="509" y="223"/>
                </a:cubicBezTo>
                <a:cubicBezTo>
                  <a:pt x="509" y="171"/>
                  <a:pt x="509" y="171"/>
                  <a:pt x="509" y="171"/>
                </a:cubicBezTo>
                <a:cubicBezTo>
                  <a:pt x="509" y="164"/>
                  <a:pt x="514" y="159"/>
                  <a:pt x="521" y="159"/>
                </a:cubicBezTo>
                <a:cubicBezTo>
                  <a:pt x="541" y="159"/>
                  <a:pt x="541" y="159"/>
                  <a:pt x="541" y="159"/>
                </a:cubicBezTo>
                <a:cubicBezTo>
                  <a:pt x="548" y="159"/>
                  <a:pt x="553" y="164"/>
                  <a:pt x="553" y="171"/>
                </a:cubicBezTo>
                <a:close/>
                <a:moveTo>
                  <a:pt x="32" y="236"/>
                </a:moveTo>
                <a:cubicBezTo>
                  <a:pt x="12" y="236"/>
                  <a:pt x="12" y="236"/>
                  <a:pt x="12" y="236"/>
                </a:cubicBezTo>
                <a:cubicBezTo>
                  <a:pt x="5" y="236"/>
                  <a:pt x="0" y="230"/>
                  <a:pt x="0" y="223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53"/>
                  <a:pt x="5" y="148"/>
                  <a:pt x="12" y="148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48"/>
                  <a:pt x="44" y="153"/>
                  <a:pt x="44" y="160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30"/>
                  <a:pt x="39" y="236"/>
                  <a:pt x="32" y="236"/>
                </a:cubicBezTo>
                <a:close/>
                <a:moveTo>
                  <a:pt x="490" y="87"/>
                </a:moveTo>
                <a:cubicBezTo>
                  <a:pt x="490" y="36"/>
                  <a:pt x="407" y="0"/>
                  <a:pt x="277" y="0"/>
                </a:cubicBezTo>
                <a:cubicBezTo>
                  <a:pt x="147" y="0"/>
                  <a:pt x="63" y="38"/>
                  <a:pt x="63" y="87"/>
                </a:cubicBezTo>
                <a:cubicBezTo>
                  <a:pt x="63" y="88"/>
                  <a:pt x="490" y="88"/>
                  <a:pt x="490" y="87"/>
                </a:cubicBezTo>
                <a:close/>
                <a:moveTo>
                  <a:pt x="143" y="68"/>
                </a:moveTo>
                <a:cubicBezTo>
                  <a:pt x="134" y="68"/>
                  <a:pt x="128" y="62"/>
                  <a:pt x="128" y="53"/>
                </a:cubicBezTo>
                <a:cubicBezTo>
                  <a:pt x="128" y="45"/>
                  <a:pt x="134" y="38"/>
                  <a:pt x="143" y="38"/>
                </a:cubicBezTo>
                <a:cubicBezTo>
                  <a:pt x="151" y="38"/>
                  <a:pt x="158" y="45"/>
                  <a:pt x="158" y="53"/>
                </a:cubicBezTo>
                <a:cubicBezTo>
                  <a:pt x="158" y="62"/>
                  <a:pt x="151" y="68"/>
                  <a:pt x="143" y="68"/>
                </a:cubicBezTo>
                <a:close/>
                <a:moveTo>
                  <a:pt x="195" y="68"/>
                </a:moveTo>
                <a:cubicBezTo>
                  <a:pt x="187" y="68"/>
                  <a:pt x="180" y="62"/>
                  <a:pt x="180" y="53"/>
                </a:cubicBezTo>
                <a:cubicBezTo>
                  <a:pt x="180" y="45"/>
                  <a:pt x="187" y="38"/>
                  <a:pt x="195" y="38"/>
                </a:cubicBezTo>
                <a:cubicBezTo>
                  <a:pt x="203" y="38"/>
                  <a:pt x="210" y="45"/>
                  <a:pt x="210" y="53"/>
                </a:cubicBezTo>
                <a:cubicBezTo>
                  <a:pt x="210" y="62"/>
                  <a:pt x="203" y="68"/>
                  <a:pt x="195" y="68"/>
                </a:cubicBezTo>
                <a:close/>
                <a:moveTo>
                  <a:pt x="356" y="68"/>
                </a:moveTo>
                <a:cubicBezTo>
                  <a:pt x="348" y="68"/>
                  <a:pt x="341" y="62"/>
                  <a:pt x="341" y="53"/>
                </a:cubicBezTo>
                <a:cubicBezTo>
                  <a:pt x="341" y="45"/>
                  <a:pt x="348" y="38"/>
                  <a:pt x="356" y="38"/>
                </a:cubicBezTo>
                <a:cubicBezTo>
                  <a:pt x="364" y="38"/>
                  <a:pt x="371" y="45"/>
                  <a:pt x="371" y="53"/>
                </a:cubicBezTo>
                <a:cubicBezTo>
                  <a:pt x="371" y="62"/>
                  <a:pt x="364" y="68"/>
                  <a:pt x="356" y="68"/>
                </a:cubicBezTo>
                <a:close/>
                <a:moveTo>
                  <a:pt x="408" y="68"/>
                </a:moveTo>
                <a:cubicBezTo>
                  <a:pt x="400" y="68"/>
                  <a:pt x="393" y="62"/>
                  <a:pt x="393" y="53"/>
                </a:cubicBezTo>
                <a:cubicBezTo>
                  <a:pt x="393" y="45"/>
                  <a:pt x="400" y="38"/>
                  <a:pt x="408" y="38"/>
                </a:cubicBezTo>
                <a:cubicBezTo>
                  <a:pt x="416" y="38"/>
                  <a:pt x="423" y="45"/>
                  <a:pt x="423" y="53"/>
                </a:cubicBezTo>
                <a:cubicBezTo>
                  <a:pt x="423" y="62"/>
                  <a:pt x="416" y="68"/>
                  <a:pt x="408" y="68"/>
                </a:cubicBezTo>
                <a:close/>
                <a:moveTo>
                  <a:pt x="398" y="471"/>
                </a:moveTo>
                <a:cubicBezTo>
                  <a:pt x="472" y="471"/>
                  <a:pt x="472" y="471"/>
                  <a:pt x="472" y="471"/>
                </a:cubicBezTo>
                <a:cubicBezTo>
                  <a:pt x="472" y="518"/>
                  <a:pt x="472" y="518"/>
                  <a:pt x="472" y="518"/>
                </a:cubicBezTo>
                <a:cubicBezTo>
                  <a:pt x="472" y="530"/>
                  <a:pt x="462" y="540"/>
                  <a:pt x="450" y="540"/>
                </a:cubicBezTo>
                <a:cubicBezTo>
                  <a:pt x="420" y="540"/>
                  <a:pt x="420" y="540"/>
                  <a:pt x="420" y="540"/>
                </a:cubicBezTo>
                <a:cubicBezTo>
                  <a:pt x="408" y="540"/>
                  <a:pt x="398" y="530"/>
                  <a:pt x="398" y="518"/>
                </a:cubicBezTo>
                <a:lnTo>
                  <a:pt x="398" y="471"/>
                </a:lnTo>
                <a:close/>
                <a:moveTo>
                  <a:pt x="81" y="471"/>
                </a:moveTo>
                <a:cubicBezTo>
                  <a:pt x="155" y="471"/>
                  <a:pt x="155" y="471"/>
                  <a:pt x="155" y="471"/>
                </a:cubicBezTo>
                <a:cubicBezTo>
                  <a:pt x="155" y="518"/>
                  <a:pt x="155" y="518"/>
                  <a:pt x="155" y="518"/>
                </a:cubicBezTo>
                <a:cubicBezTo>
                  <a:pt x="155" y="530"/>
                  <a:pt x="145" y="540"/>
                  <a:pt x="133" y="540"/>
                </a:cubicBezTo>
                <a:cubicBezTo>
                  <a:pt x="103" y="540"/>
                  <a:pt x="103" y="540"/>
                  <a:pt x="103" y="540"/>
                </a:cubicBezTo>
                <a:cubicBezTo>
                  <a:pt x="91" y="540"/>
                  <a:pt x="81" y="530"/>
                  <a:pt x="81" y="518"/>
                </a:cubicBezTo>
                <a:lnTo>
                  <a:pt x="81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6" name="Freeform 16"/>
          <p:cNvSpPr>
            <a:spLocks noEditPoints="1"/>
          </p:cNvSpPr>
          <p:nvPr/>
        </p:nvSpPr>
        <p:spPr bwMode="auto">
          <a:xfrm>
            <a:off x="3288463" y="3694500"/>
            <a:ext cx="268419" cy="46031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7" name="Freeform 17"/>
          <p:cNvSpPr>
            <a:spLocks noEditPoints="1"/>
          </p:cNvSpPr>
          <p:nvPr/>
        </p:nvSpPr>
        <p:spPr bwMode="auto">
          <a:xfrm>
            <a:off x="1754473" y="2939499"/>
            <a:ext cx="381499" cy="375788"/>
          </a:xfrm>
          <a:custGeom>
            <a:avLst/>
            <a:gdLst>
              <a:gd name="T0" fmla="*/ 294 w 447"/>
              <a:gd name="T1" fmla="*/ 356 h 441"/>
              <a:gd name="T2" fmla="*/ 289 w 447"/>
              <a:gd name="T3" fmla="*/ 375 h 441"/>
              <a:gd name="T4" fmla="*/ 236 w 447"/>
              <a:gd name="T5" fmla="*/ 405 h 441"/>
              <a:gd name="T6" fmla="*/ 217 w 447"/>
              <a:gd name="T7" fmla="*/ 400 h 441"/>
              <a:gd name="T8" fmla="*/ 209 w 447"/>
              <a:gd name="T9" fmla="*/ 387 h 441"/>
              <a:gd name="T10" fmla="*/ 160 w 447"/>
              <a:gd name="T11" fmla="*/ 350 h 441"/>
              <a:gd name="T12" fmla="*/ 162 w 447"/>
              <a:gd name="T13" fmla="*/ 349 h 441"/>
              <a:gd name="T14" fmla="*/ 276 w 447"/>
              <a:gd name="T15" fmla="*/ 283 h 441"/>
              <a:gd name="T16" fmla="*/ 278 w 447"/>
              <a:gd name="T17" fmla="*/ 281 h 441"/>
              <a:gd name="T18" fmla="*/ 286 w 447"/>
              <a:gd name="T19" fmla="*/ 343 h 441"/>
              <a:gd name="T20" fmla="*/ 294 w 447"/>
              <a:gd name="T21" fmla="*/ 356 h 441"/>
              <a:gd name="T22" fmla="*/ 312 w 447"/>
              <a:gd name="T23" fmla="*/ 424 h 441"/>
              <a:gd name="T24" fmla="*/ 305 w 447"/>
              <a:gd name="T25" fmla="*/ 433 h 441"/>
              <a:gd name="T26" fmla="*/ 273 w 447"/>
              <a:gd name="T27" fmla="*/ 439 h 441"/>
              <a:gd name="T28" fmla="*/ 258 w 447"/>
              <a:gd name="T29" fmla="*/ 435 h 441"/>
              <a:gd name="T30" fmla="*/ 252 w 447"/>
              <a:gd name="T31" fmla="*/ 423 h 441"/>
              <a:gd name="T32" fmla="*/ 255 w 447"/>
              <a:gd name="T33" fmla="*/ 411 h 441"/>
              <a:gd name="T34" fmla="*/ 284 w 447"/>
              <a:gd name="T35" fmla="*/ 394 h 441"/>
              <a:gd name="T36" fmla="*/ 296 w 447"/>
              <a:gd name="T37" fmla="*/ 397 h 441"/>
              <a:gd name="T38" fmla="*/ 312 w 447"/>
              <a:gd name="T39" fmla="*/ 424 h 441"/>
              <a:gd name="T40" fmla="*/ 447 w 447"/>
              <a:gd name="T41" fmla="*/ 421 h 441"/>
              <a:gd name="T42" fmla="*/ 431 w 447"/>
              <a:gd name="T43" fmla="*/ 437 h 441"/>
              <a:gd name="T44" fmla="*/ 358 w 447"/>
              <a:gd name="T45" fmla="*/ 437 h 441"/>
              <a:gd name="T46" fmla="*/ 342 w 447"/>
              <a:gd name="T47" fmla="*/ 421 h 441"/>
              <a:gd name="T48" fmla="*/ 358 w 447"/>
              <a:gd name="T49" fmla="*/ 406 h 441"/>
              <a:gd name="T50" fmla="*/ 431 w 447"/>
              <a:gd name="T51" fmla="*/ 406 h 441"/>
              <a:gd name="T52" fmla="*/ 447 w 447"/>
              <a:gd name="T53" fmla="*/ 421 h 441"/>
              <a:gd name="T54" fmla="*/ 267 w 447"/>
              <a:gd name="T55" fmla="*/ 267 h 441"/>
              <a:gd name="T56" fmla="*/ 153 w 447"/>
              <a:gd name="T57" fmla="*/ 333 h 441"/>
              <a:gd name="T58" fmla="*/ 117 w 447"/>
              <a:gd name="T59" fmla="*/ 322 h 441"/>
              <a:gd name="T60" fmla="*/ 6 w 447"/>
              <a:gd name="T61" fmla="*/ 89 h 441"/>
              <a:gd name="T62" fmla="*/ 16 w 447"/>
              <a:gd name="T63" fmla="*/ 51 h 441"/>
              <a:gd name="T64" fmla="*/ 92 w 447"/>
              <a:gd name="T65" fmla="*/ 7 h 441"/>
              <a:gd name="T66" fmla="*/ 129 w 447"/>
              <a:gd name="T67" fmla="*/ 18 h 441"/>
              <a:gd name="T68" fmla="*/ 276 w 447"/>
              <a:gd name="T69" fmla="*/ 230 h 441"/>
              <a:gd name="T70" fmla="*/ 267 w 447"/>
              <a:gd name="T71" fmla="*/ 267 h 441"/>
              <a:gd name="T72" fmla="*/ 241 w 447"/>
              <a:gd name="T73" fmla="*/ 229 h 441"/>
              <a:gd name="T74" fmla="*/ 109 w 447"/>
              <a:gd name="T75" fmla="*/ 38 h 441"/>
              <a:gd name="T76" fmla="*/ 97 w 447"/>
              <a:gd name="T77" fmla="*/ 35 h 441"/>
              <a:gd name="T78" fmla="*/ 95 w 447"/>
              <a:gd name="T79" fmla="*/ 48 h 441"/>
              <a:gd name="T80" fmla="*/ 227 w 447"/>
              <a:gd name="T81" fmla="*/ 239 h 441"/>
              <a:gd name="T82" fmla="*/ 234 w 447"/>
              <a:gd name="T83" fmla="*/ 243 h 441"/>
              <a:gd name="T84" fmla="*/ 239 w 447"/>
              <a:gd name="T85" fmla="*/ 242 h 441"/>
              <a:gd name="T86" fmla="*/ 241 w 447"/>
              <a:gd name="T87" fmla="*/ 229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41">
                <a:moveTo>
                  <a:pt x="294" y="356"/>
                </a:moveTo>
                <a:cubicBezTo>
                  <a:pt x="298" y="363"/>
                  <a:pt x="295" y="371"/>
                  <a:pt x="289" y="375"/>
                </a:cubicBezTo>
                <a:cubicBezTo>
                  <a:pt x="236" y="405"/>
                  <a:pt x="236" y="405"/>
                  <a:pt x="236" y="405"/>
                </a:cubicBezTo>
                <a:cubicBezTo>
                  <a:pt x="229" y="409"/>
                  <a:pt x="221" y="407"/>
                  <a:pt x="217" y="400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199" y="369"/>
                  <a:pt x="180" y="357"/>
                  <a:pt x="160" y="350"/>
                </a:cubicBezTo>
                <a:cubicBezTo>
                  <a:pt x="161" y="349"/>
                  <a:pt x="162" y="349"/>
                  <a:pt x="162" y="349"/>
                </a:cubicBezTo>
                <a:cubicBezTo>
                  <a:pt x="276" y="283"/>
                  <a:pt x="276" y="283"/>
                  <a:pt x="276" y="283"/>
                </a:cubicBezTo>
                <a:cubicBezTo>
                  <a:pt x="277" y="282"/>
                  <a:pt x="278" y="282"/>
                  <a:pt x="278" y="281"/>
                </a:cubicBezTo>
                <a:cubicBezTo>
                  <a:pt x="275" y="302"/>
                  <a:pt x="275" y="324"/>
                  <a:pt x="286" y="343"/>
                </a:cubicBezTo>
                <a:lnTo>
                  <a:pt x="294" y="356"/>
                </a:lnTo>
                <a:close/>
                <a:moveTo>
                  <a:pt x="312" y="424"/>
                </a:moveTo>
                <a:cubicBezTo>
                  <a:pt x="315" y="430"/>
                  <a:pt x="312" y="432"/>
                  <a:pt x="305" y="433"/>
                </a:cubicBezTo>
                <a:cubicBezTo>
                  <a:pt x="273" y="439"/>
                  <a:pt x="273" y="439"/>
                  <a:pt x="273" y="439"/>
                </a:cubicBezTo>
                <a:cubicBezTo>
                  <a:pt x="266" y="441"/>
                  <a:pt x="262" y="441"/>
                  <a:pt x="258" y="435"/>
                </a:cubicBezTo>
                <a:cubicBezTo>
                  <a:pt x="252" y="423"/>
                  <a:pt x="252" y="423"/>
                  <a:pt x="252" y="423"/>
                </a:cubicBezTo>
                <a:cubicBezTo>
                  <a:pt x="248" y="417"/>
                  <a:pt x="249" y="414"/>
                  <a:pt x="255" y="411"/>
                </a:cubicBezTo>
                <a:cubicBezTo>
                  <a:pt x="284" y="394"/>
                  <a:pt x="284" y="394"/>
                  <a:pt x="284" y="394"/>
                </a:cubicBezTo>
                <a:cubicBezTo>
                  <a:pt x="290" y="390"/>
                  <a:pt x="293" y="391"/>
                  <a:pt x="296" y="397"/>
                </a:cubicBezTo>
                <a:lnTo>
                  <a:pt x="312" y="424"/>
                </a:lnTo>
                <a:close/>
                <a:moveTo>
                  <a:pt x="447" y="421"/>
                </a:moveTo>
                <a:cubicBezTo>
                  <a:pt x="447" y="430"/>
                  <a:pt x="440" y="437"/>
                  <a:pt x="431" y="437"/>
                </a:cubicBezTo>
                <a:cubicBezTo>
                  <a:pt x="358" y="437"/>
                  <a:pt x="358" y="437"/>
                  <a:pt x="358" y="437"/>
                </a:cubicBezTo>
                <a:cubicBezTo>
                  <a:pt x="349" y="437"/>
                  <a:pt x="342" y="430"/>
                  <a:pt x="342" y="421"/>
                </a:cubicBezTo>
                <a:cubicBezTo>
                  <a:pt x="342" y="413"/>
                  <a:pt x="349" y="406"/>
                  <a:pt x="358" y="406"/>
                </a:cubicBezTo>
                <a:cubicBezTo>
                  <a:pt x="431" y="406"/>
                  <a:pt x="431" y="406"/>
                  <a:pt x="431" y="406"/>
                </a:cubicBezTo>
                <a:cubicBezTo>
                  <a:pt x="440" y="406"/>
                  <a:pt x="447" y="413"/>
                  <a:pt x="447" y="421"/>
                </a:cubicBezTo>
                <a:close/>
                <a:moveTo>
                  <a:pt x="267" y="267"/>
                </a:moveTo>
                <a:cubicBezTo>
                  <a:pt x="153" y="333"/>
                  <a:pt x="153" y="333"/>
                  <a:pt x="153" y="333"/>
                </a:cubicBezTo>
                <a:cubicBezTo>
                  <a:pt x="140" y="341"/>
                  <a:pt x="124" y="336"/>
                  <a:pt x="117" y="322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75"/>
                  <a:pt x="3" y="59"/>
                  <a:pt x="16" y="51"/>
                </a:cubicBezTo>
                <a:cubicBezTo>
                  <a:pt x="92" y="7"/>
                  <a:pt x="92" y="7"/>
                  <a:pt x="92" y="7"/>
                </a:cubicBezTo>
                <a:cubicBezTo>
                  <a:pt x="105" y="0"/>
                  <a:pt x="121" y="5"/>
                  <a:pt x="129" y="18"/>
                </a:cubicBezTo>
                <a:cubicBezTo>
                  <a:pt x="276" y="230"/>
                  <a:pt x="276" y="230"/>
                  <a:pt x="276" y="230"/>
                </a:cubicBezTo>
                <a:cubicBezTo>
                  <a:pt x="284" y="243"/>
                  <a:pt x="280" y="260"/>
                  <a:pt x="267" y="267"/>
                </a:cubicBezTo>
                <a:close/>
                <a:moveTo>
                  <a:pt x="241" y="229"/>
                </a:moveTo>
                <a:cubicBezTo>
                  <a:pt x="109" y="38"/>
                  <a:pt x="109" y="38"/>
                  <a:pt x="109" y="38"/>
                </a:cubicBezTo>
                <a:cubicBezTo>
                  <a:pt x="106" y="33"/>
                  <a:pt x="101" y="32"/>
                  <a:pt x="97" y="35"/>
                </a:cubicBezTo>
                <a:cubicBezTo>
                  <a:pt x="93" y="38"/>
                  <a:pt x="92" y="44"/>
                  <a:pt x="95" y="48"/>
                </a:cubicBezTo>
                <a:cubicBezTo>
                  <a:pt x="227" y="239"/>
                  <a:pt x="227" y="239"/>
                  <a:pt x="227" y="239"/>
                </a:cubicBezTo>
                <a:cubicBezTo>
                  <a:pt x="228" y="242"/>
                  <a:pt x="231" y="243"/>
                  <a:pt x="234" y="243"/>
                </a:cubicBezTo>
                <a:cubicBezTo>
                  <a:pt x="236" y="243"/>
                  <a:pt x="237" y="243"/>
                  <a:pt x="239" y="242"/>
                </a:cubicBezTo>
                <a:cubicBezTo>
                  <a:pt x="243" y="239"/>
                  <a:pt x="244" y="233"/>
                  <a:pt x="241" y="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8" name="Freeform 18"/>
          <p:cNvSpPr>
            <a:spLocks noEditPoints="1"/>
          </p:cNvSpPr>
          <p:nvPr/>
        </p:nvSpPr>
        <p:spPr bwMode="auto">
          <a:xfrm>
            <a:off x="2500337" y="3715060"/>
            <a:ext cx="389494" cy="467165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9" name="Freeform 19"/>
          <p:cNvSpPr>
            <a:spLocks noEditPoints="1"/>
          </p:cNvSpPr>
          <p:nvPr/>
        </p:nvSpPr>
        <p:spPr bwMode="auto">
          <a:xfrm>
            <a:off x="992619" y="2930361"/>
            <a:ext cx="437467" cy="430614"/>
          </a:xfrm>
          <a:custGeom>
            <a:avLst/>
            <a:gdLst>
              <a:gd name="T0" fmla="*/ 261 w 512"/>
              <a:gd name="T1" fmla="*/ 3 h 504"/>
              <a:gd name="T2" fmla="*/ 227 w 512"/>
              <a:gd name="T3" fmla="*/ 2 h 504"/>
              <a:gd name="T4" fmla="*/ 265 w 512"/>
              <a:gd name="T5" fmla="*/ 266 h 504"/>
              <a:gd name="T6" fmla="*/ 1 w 512"/>
              <a:gd name="T7" fmla="*/ 227 h 504"/>
              <a:gd name="T8" fmla="*/ 3 w 512"/>
              <a:gd name="T9" fmla="*/ 261 h 504"/>
              <a:gd name="T10" fmla="*/ 45 w 512"/>
              <a:gd name="T11" fmla="*/ 298 h 504"/>
              <a:gd name="T12" fmla="*/ 326 w 512"/>
              <a:gd name="T13" fmla="*/ 327 h 504"/>
              <a:gd name="T14" fmla="*/ 326 w 512"/>
              <a:gd name="T15" fmla="*/ 326 h 504"/>
              <a:gd name="T16" fmla="*/ 327 w 512"/>
              <a:gd name="T17" fmla="*/ 327 h 504"/>
              <a:gd name="T18" fmla="*/ 297 w 512"/>
              <a:gd name="T19" fmla="*/ 45 h 504"/>
              <a:gd name="T20" fmla="*/ 261 w 512"/>
              <a:gd name="T21" fmla="*/ 3 h 504"/>
              <a:gd name="T22" fmla="*/ 299 w 512"/>
              <a:gd name="T23" fmla="*/ 300 h 504"/>
              <a:gd name="T24" fmla="*/ 278 w 512"/>
              <a:gd name="T25" fmla="*/ 300 h 504"/>
              <a:gd name="T26" fmla="*/ 278 w 512"/>
              <a:gd name="T27" fmla="*/ 279 h 504"/>
              <a:gd name="T28" fmla="*/ 299 w 512"/>
              <a:gd name="T29" fmla="*/ 279 h 504"/>
              <a:gd name="T30" fmla="*/ 299 w 512"/>
              <a:gd name="T31" fmla="*/ 300 h 504"/>
              <a:gd name="T32" fmla="*/ 258 w 512"/>
              <a:gd name="T33" fmla="*/ 370 h 504"/>
              <a:gd name="T34" fmla="*/ 258 w 512"/>
              <a:gd name="T35" fmla="*/ 475 h 504"/>
              <a:gd name="T36" fmla="*/ 363 w 512"/>
              <a:gd name="T37" fmla="*/ 475 h 504"/>
              <a:gd name="T38" fmla="*/ 364 w 512"/>
              <a:gd name="T39" fmla="*/ 370 h 504"/>
              <a:gd name="T40" fmla="*/ 258 w 512"/>
              <a:gd name="T41" fmla="*/ 370 h 504"/>
              <a:gd name="T42" fmla="*/ 338 w 512"/>
              <a:gd name="T43" fmla="*/ 450 h 504"/>
              <a:gd name="T44" fmla="*/ 283 w 512"/>
              <a:gd name="T45" fmla="*/ 450 h 504"/>
              <a:gd name="T46" fmla="*/ 283 w 512"/>
              <a:gd name="T47" fmla="*/ 395 h 504"/>
              <a:gd name="T48" fmla="*/ 338 w 512"/>
              <a:gd name="T49" fmla="*/ 395 h 504"/>
              <a:gd name="T50" fmla="*/ 338 w 512"/>
              <a:gd name="T51" fmla="*/ 450 h 504"/>
              <a:gd name="T52" fmla="*/ 378 w 512"/>
              <a:gd name="T53" fmla="*/ 250 h 504"/>
              <a:gd name="T54" fmla="*/ 378 w 512"/>
              <a:gd name="T55" fmla="*/ 355 h 504"/>
              <a:gd name="T56" fmla="*/ 483 w 512"/>
              <a:gd name="T57" fmla="*/ 355 h 504"/>
              <a:gd name="T58" fmla="*/ 483 w 512"/>
              <a:gd name="T59" fmla="*/ 250 h 504"/>
              <a:gd name="T60" fmla="*/ 378 w 512"/>
              <a:gd name="T61" fmla="*/ 250 h 504"/>
              <a:gd name="T62" fmla="*/ 458 w 512"/>
              <a:gd name="T63" fmla="*/ 330 h 504"/>
              <a:gd name="T64" fmla="*/ 403 w 512"/>
              <a:gd name="T65" fmla="*/ 330 h 504"/>
              <a:gd name="T66" fmla="*/ 403 w 512"/>
              <a:gd name="T67" fmla="*/ 275 h 504"/>
              <a:gd name="T68" fmla="*/ 458 w 512"/>
              <a:gd name="T69" fmla="*/ 275 h 504"/>
              <a:gd name="T70" fmla="*/ 458 w 512"/>
              <a:gd name="T71" fmla="*/ 33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04">
                <a:moveTo>
                  <a:pt x="261" y="3"/>
                </a:moveTo>
                <a:cubicBezTo>
                  <a:pt x="251" y="1"/>
                  <a:pt x="236" y="0"/>
                  <a:pt x="227" y="2"/>
                </a:cubicBezTo>
                <a:cubicBezTo>
                  <a:pt x="226" y="4"/>
                  <a:pt x="253" y="181"/>
                  <a:pt x="265" y="266"/>
                </a:cubicBezTo>
                <a:cubicBezTo>
                  <a:pt x="180" y="253"/>
                  <a:pt x="3" y="226"/>
                  <a:pt x="1" y="227"/>
                </a:cubicBezTo>
                <a:cubicBezTo>
                  <a:pt x="0" y="236"/>
                  <a:pt x="0" y="251"/>
                  <a:pt x="3" y="261"/>
                </a:cubicBezTo>
                <a:cubicBezTo>
                  <a:pt x="9" y="283"/>
                  <a:pt x="25" y="296"/>
                  <a:pt x="45" y="298"/>
                </a:cubicBezTo>
                <a:cubicBezTo>
                  <a:pt x="116" y="305"/>
                  <a:pt x="326" y="327"/>
                  <a:pt x="326" y="327"/>
                </a:cubicBezTo>
                <a:cubicBezTo>
                  <a:pt x="326" y="326"/>
                  <a:pt x="326" y="326"/>
                  <a:pt x="326" y="326"/>
                </a:cubicBezTo>
                <a:cubicBezTo>
                  <a:pt x="327" y="327"/>
                  <a:pt x="327" y="327"/>
                  <a:pt x="327" y="327"/>
                </a:cubicBezTo>
                <a:cubicBezTo>
                  <a:pt x="327" y="327"/>
                  <a:pt x="304" y="117"/>
                  <a:pt x="297" y="45"/>
                </a:cubicBezTo>
                <a:cubicBezTo>
                  <a:pt x="295" y="25"/>
                  <a:pt x="283" y="9"/>
                  <a:pt x="261" y="3"/>
                </a:cubicBezTo>
                <a:close/>
                <a:moveTo>
                  <a:pt x="299" y="300"/>
                </a:moveTo>
                <a:cubicBezTo>
                  <a:pt x="293" y="306"/>
                  <a:pt x="284" y="306"/>
                  <a:pt x="278" y="300"/>
                </a:cubicBezTo>
                <a:cubicBezTo>
                  <a:pt x="272" y="294"/>
                  <a:pt x="272" y="285"/>
                  <a:pt x="278" y="279"/>
                </a:cubicBezTo>
                <a:cubicBezTo>
                  <a:pt x="284" y="274"/>
                  <a:pt x="293" y="274"/>
                  <a:pt x="299" y="279"/>
                </a:cubicBezTo>
                <a:cubicBezTo>
                  <a:pt x="304" y="285"/>
                  <a:pt x="304" y="294"/>
                  <a:pt x="299" y="300"/>
                </a:cubicBezTo>
                <a:close/>
                <a:moveTo>
                  <a:pt x="258" y="370"/>
                </a:moveTo>
                <a:cubicBezTo>
                  <a:pt x="229" y="399"/>
                  <a:pt x="229" y="446"/>
                  <a:pt x="258" y="475"/>
                </a:cubicBezTo>
                <a:cubicBezTo>
                  <a:pt x="287" y="504"/>
                  <a:pt x="334" y="504"/>
                  <a:pt x="363" y="475"/>
                </a:cubicBezTo>
                <a:cubicBezTo>
                  <a:pt x="392" y="446"/>
                  <a:pt x="393" y="399"/>
                  <a:pt x="364" y="370"/>
                </a:cubicBezTo>
                <a:cubicBezTo>
                  <a:pt x="334" y="341"/>
                  <a:pt x="287" y="341"/>
                  <a:pt x="258" y="370"/>
                </a:cubicBezTo>
                <a:close/>
                <a:moveTo>
                  <a:pt x="338" y="450"/>
                </a:moveTo>
                <a:cubicBezTo>
                  <a:pt x="323" y="465"/>
                  <a:pt x="298" y="465"/>
                  <a:pt x="283" y="450"/>
                </a:cubicBezTo>
                <a:cubicBezTo>
                  <a:pt x="268" y="435"/>
                  <a:pt x="268" y="410"/>
                  <a:pt x="283" y="395"/>
                </a:cubicBezTo>
                <a:cubicBezTo>
                  <a:pt x="298" y="380"/>
                  <a:pt x="323" y="380"/>
                  <a:pt x="338" y="395"/>
                </a:cubicBezTo>
                <a:cubicBezTo>
                  <a:pt x="353" y="410"/>
                  <a:pt x="353" y="435"/>
                  <a:pt x="338" y="450"/>
                </a:cubicBezTo>
                <a:close/>
                <a:moveTo>
                  <a:pt x="378" y="250"/>
                </a:moveTo>
                <a:cubicBezTo>
                  <a:pt x="349" y="279"/>
                  <a:pt x="349" y="326"/>
                  <a:pt x="378" y="355"/>
                </a:cubicBezTo>
                <a:cubicBezTo>
                  <a:pt x="407" y="384"/>
                  <a:pt x="454" y="385"/>
                  <a:pt x="483" y="355"/>
                </a:cubicBezTo>
                <a:cubicBezTo>
                  <a:pt x="512" y="326"/>
                  <a:pt x="512" y="279"/>
                  <a:pt x="483" y="250"/>
                </a:cubicBezTo>
                <a:cubicBezTo>
                  <a:pt x="454" y="221"/>
                  <a:pt x="407" y="221"/>
                  <a:pt x="378" y="250"/>
                </a:cubicBezTo>
                <a:close/>
                <a:moveTo>
                  <a:pt x="458" y="330"/>
                </a:moveTo>
                <a:cubicBezTo>
                  <a:pt x="443" y="345"/>
                  <a:pt x="418" y="345"/>
                  <a:pt x="403" y="330"/>
                </a:cubicBezTo>
                <a:cubicBezTo>
                  <a:pt x="388" y="315"/>
                  <a:pt x="388" y="290"/>
                  <a:pt x="403" y="275"/>
                </a:cubicBezTo>
                <a:cubicBezTo>
                  <a:pt x="418" y="260"/>
                  <a:pt x="443" y="260"/>
                  <a:pt x="458" y="275"/>
                </a:cubicBezTo>
                <a:cubicBezTo>
                  <a:pt x="473" y="290"/>
                  <a:pt x="473" y="315"/>
                  <a:pt x="458" y="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0" name="Freeform 20"/>
          <p:cNvSpPr>
            <a:spLocks noEditPoints="1"/>
          </p:cNvSpPr>
          <p:nvPr/>
        </p:nvSpPr>
        <p:spPr bwMode="auto">
          <a:xfrm>
            <a:off x="1809299" y="3718487"/>
            <a:ext cx="376930" cy="453458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1" name="Freeform 21"/>
          <p:cNvSpPr>
            <a:spLocks noEditPoints="1"/>
          </p:cNvSpPr>
          <p:nvPr/>
        </p:nvSpPr>
        <p:spPr bwMode="auto">
          <a:xfrm>
            <a:off x="1098844" y="1281008"/>
            <a:ext cx="286695" cy="438609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2" name="Freeform 22"/>
          <p:cNvSpPr>
            <a:spLocks noEditPoints="1"/>
          </p:cNvSpPr>
          <p:nvPr/>
        </p:nvSpPr>
        <p:spPr bwMode="auto">
          <a:xfrm>
            <a:off x="1037164" y="2104542"/>
            <a:ext cx="416907" cy="411196"/>
          </a:xfrm>
          <a:custGeom>
            <a:avLst/>
            <a:gdLst>
              <a:gd name="T0" fmla="*/ 284 w 488"/>
              <a:gd name="T1" fmla="*/ 205 h 481"/>
              <a:gd name="T2" fmla="*/ 215 w 488"/>
              <a:gd name="T3" fmla="*/ 176 h 481"/>
              <a:gd name="T4" fmla="*/ 166 w 488"/>
              <a:gd name="T5" fmla="*/ 195 h 481"/>
              <a:gd name="T6" fmla="*/ 27 w 488"/>
              <a:gd name="T7" fmla="*/ 269 h 481"/>
              <a:gd name="T8" fmla="*/ 26 w 488"/>
              <a:gd name="T9" fmla="*/ 269 h 481"/>
              <a:gd name="T10" fmla="*/ 15 w 488"/>
              <a:gd name="T11" fmla="*/ 300 h 481"/>
              <a:gd name="T12" fmla="*/ 189 w 488"/>
              <a:gd name="T13" fmla="*/ 474 h 481"/>
              <a:gd name="T14" fmla="*/ 205 w 488"/>
              <a:gd name="T15" fmla="*/ 481 h 481"/>
              <a:gd name="T16" fmla="*/ 220 w 488"/>
              <a:gd name="T17" fmla="*/ 462 h 481"/>
              <a:gd name="T18" fmla="*/ 294 w 488"/>
              <a:gd name="T19" fmla="*/ 323 h 481"/>
              <a:gd name="T20" fmla="*/ 284 w 488"/>
              <a:gd name="T21" fmla="*/ 205 h 481"/>
              <a:gd name="T22" fmla="*/ 235 w 488"/>
              <a:gd name="T23" fmla="*/ 213 h 481"/>
              <a:gd name="T24" fmla="*/ 224 w 488"/>
              <a:gd name="T25" fmla="*/ 219 h 481"/>
              <a:gd name="T26" fmla="*/ 189 w 488"/>
              <a:gd name="T27" fmla="*/ 233 h 481"/>
              <a:gd name="T28" fmla="*/ 63 w 488"/>
              <a:gd name="T29" fmla="*/ 306 h 481"/>
              <a:gd name="T30" fmla="*/ 61 w 488"/>
              <a:gd name="T31" fmla="*/ 306 h 481"/>
              <a:gd name="T32" fmla="*/ 52 w 488"/>
              <a:gd name="T33" fmla="*/ 299 h 481"/>
              <a:gd name="T34" fmla="*/ 58 w 488"/>
              <a:gd name="T35" fmla="*/ 288 h 481"/>
              <a:gd name="T36" fmla="*/ 176 w 488"/>
              <a:gd name="T37" fmla="*/ 220 h 481"/>
              <a:gd name="T38" fmla="*/ 229 w 488"/>
              <a:gd name="T39" fmla="*/ 202 h 481"/>
              <a:gd name="T40" fmla="*/ 235 w 488"/>
              <a:gd name="T41" fmla="*/ 213 h 481"/>
              <a:gd name="T42" fmla="*/ 467 w 488"/>
              <a:gd name="T43" fmla="*/ 97 h 481"/>
              <a:gd name="T44" fmla="*/ 317 w 488"/>
              <a:gd name="T45" fmla="*/ 220 h 481"/>
              <a:gd name="T46" fmla="*/ 314 w 488"/>
              <a:gd name="T47" fmla="*/ 224 h 481"/>
              <a:gd name="T48" fmla="*/ 294 w 488"/>
              <a:gd name="T49" fmla="*/ 196 h 481"/>
              <a:gd name="T50" fmla="*/ 265 w 488"/>
              <a:gd name="T51" fmla="*/ 175 h 481"/>
              <a:gd name="T52" fmla="*/ 269 w 488"/>
              <a:gd name="T53" fmla="*/ 172 h 481"/>
              <a:gd name="T54" fmla="*/ 392 w 488"/>
              <a:gd name="T55" fmla="*/ 22 h 481"/>
              <a:gd name="T56" fmla="*/ 464 w 488"/>
              <a:gd name="T57" fmla="*/ 25 h 481"/>
              <a:gd name="T58" fmla="*/ 467 w 488"/>
              <a:gd name="T59" fmla="*/ 97 h 481"/>
              <a:gd name="T60" fmla="*/ 164 w 488"/>
              <a:gd name="T61" fmla="*/ 471 h 481"/>
              <a:gd name="T62" fmla="*/ 107 w 488"/>
              <a:gd name="T63" fmla="*/ 457 h 481"/>
              <a:gd name="T64" fmla="*/ 94 w 488"/>
              <a:gd name="T65" fmla="*/ 400 h 481"/>
              <a:gd name="T66" fmla="*/ 157 w 488"/>
              <a:gd name="T67" fmla="*/ 464 h 481"/>
              <a:gd name="T68" fmla="*/ 164 w 488"/>
              <a:gd name="T69" fmla="*/ 47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8" h="481">
                <a:moveTo>
                  <a:pt x="284" y="205"/>
                </a:moveTo>
                <a:cubicBezTo>
                  <a:pt x="264" y="186"/>
                  <a:pt x="239" y="176"/>
                  <a:pt x="215" y="176"/>
                </a:cubicBezTo>
                <a:cubicBezTo>
                  <a:pt x="196" y="176"/>
                  <a:pt x="179" y="182"/>
                  <a:pt x="166" y="195"/>
                </a:cubicBezTo>
                <a:cubicBezTo>
                  <a:pt x="137" y="224"/>
                  <a:pt x="80" y="265"/>
                  <a:pt x="27" y="269"/>
                </a:cubicBezTo>
                <a:cubicBezTo>
                  <a:pt x="27" y="269"/>
                  <a:pt x="26" y="269"/>
                  <a:pt x="26" y="269"/>
                </a:cubicBezTo>
                <a:cubicBezTo>
                  <a:pt x="13" y="269"/>
                  <a:pt x="0" y="281"/>
                  <a:pt x="15" y="300"/>
                </a:cubicBezTo>
                <a:cubicBezTo>
                  <a:pt x="20" y="307"/>
                  <a:pt x="182" y="469"/>
                  <a:pt x="189" y="474"/>
                </a:cubicBezTo>
                <a:cubicBezTo>
                  <a:pt x="195" y="479"/>
                  <a:pt x="200" y="481"/>
                  <a:pt x="205" y="481"/>
                </a:cubicBezTo>
                <a:cubicBezTo>
                  <a:pt x="215" y="481"/>
                  <a:pt x="220" y="471"/>
                  <a:pt x="220" y="462"/>
                </a:cubicBezTo>
                <a:cubicBezTo>
                  <a:pt x="224" y="409"/>
                  <a:pt x="265" y="352"/>
                  <a:pt x="294" y="323"/>
                </a:cubicBezTo>
                <a:cubicBezTo>
                  <a:pt x="323" y="294"/>
                  <a:pt x="318" y="241"/>
                  <a:pt x="284" y="205"/>
                </a:cubicBezTo>
                <a:close/>
                <a:moveTo>
                  <a:pt x="235" y="213"/>
                </a:moveTo>
                <a:cubicBezTo>
                  <a:pt x="234" y="218"/>
                  <a:pt x="228" y="221"/>
                  <a:pt x="224" y="219"/>
                </a:cubicBezTo>
                <a:cubicBezTo>
                  <a:pt x="213" y="216"/>
                  <a:pt x="202" y="220"/>
                  <a:pt x="189" y="233"/>
                </a:cubicBezTo>
                <a:cubicBezTo>
                  <a:pt x="157" y="265"/>
                  <a:pt x="109" y="293"/>
                  <a:pt x="63" y="306"/>
                </a:cubicBezTo>
                <a:cubicBezTo>
                  <a:pt x="62" y="306"/>
                  <a:pt x="61" y="306"/>
                  <a:pt x="61" y="306"/>
                </a:cubicBezTo>
                <a:cubicBezTo>
                  <a:pt x="57" y="306"/>
                  <a:pt x="53" y="303"/>
                  <a:pt x="52" y="299"/>
                </a:cubicBezTo>
                <a:cubicBezTo>
                  <a:pt x="50" y="294"/>
                  <a:pt x="53" y="289"/>
                  <a:pt x="58" y="288"/>
                </a:cubicBezTo>
                <a:cubicBezTo>
                  <a:pt x="101" y="276"/>
                  <a:pt x="146" y="250"/>
                  <a:pt x="176" y="220"/>
                </a:cubicBezTo>
                <a:cubicBezTo>
                  <a:pt x="182" y="213"/>
                  <a:pt x="203" y="193"/>
                  <a:pt x="229" y="202"/>
                </a:cubicBezTo>
                <a:cubicBezTo>
                  <a:pt x="234" y="203"/>
                  <a:pt x="237" y="209"/>
                  <a:pt x="235" y="213"/>
                </a:cubicBezTo>
                <a:close/>
                <a:moveTo>
                  <a:pt x="467" y="97"/>
                </a:moveTo>
                <a:cubicBezTo>
                  <a:pt x="413" y="151"/>
                  <a:pt x="360" y="147"/>
                  <a:pt x="317" y="220"/>
                </a:cubicBezTo>
                <a:cubicBezTo>
                  <a:pt x="316" y="221"/>
                  <a:pt x="315" y="223"/>
                  <a:pt x="314" y="224"/>
                </a:cubicBezTo>
                <a:cubicBezTo>
                  <a:pt x="309" y="214"/>
                  <a:pt x="302" y="204"/>
                  <a:pt x="294" y="196"/>
                </a:cubicBezTo>
                <a:cubicBezTo>
                  <a:pt x="285" y="187"/>
                  <a:pt x="275" y="180"/>
                  <a:pt x="265" y="175"/>
                </a:cubicBezTo>
                <a:cubicBezTo>
                  <a:pt x="266" y="174"/>
                  <a:pt x="268" y="173"/>
                  <a:pt x="269" y="172"/>
                </a:cubicBezTo>
                <a:cubicBezTo>
                  <a:pt x="343" y="130"/>
                  <a:pt x="338" y="76"/>
                  <a:pt x="392" y="22"/>
                </a:cubicBezTo>
                <a:cubicBezTo>
                  <a:pt x="414" y="0"/>
                  <a:pt x="443" y="4"/>
                  <a:pt x="464" y="25"/>
                </a:cubicBezTo>
                <a:cubicBezTo>
                  <a:pt x="485" y="46"/>
                  <a:pt x="488" y="76"/>
                  <a:pt x="467" y="97"/>
                </a:cubicBezTo>
                <a:close/>
                <a:moveTo>
                  <a:pt x="164" y="471"/>
                </a:moveTo>
                <a:cubicBezTo>
                  <a:pt x="146" y="478"/>
                  <a:pt x="124" y="473"/>
                  <a:pt x="107" y="457"/>
                </a:cubicBezTo>
                <a:cubicBezTo>
                  <a:pt x="91" y="440"/>
                  <a:pt x="86" y="417"/>
                  <a:pt x="94" y="400"/>
                </a:cubicBezTo>
                <a:cubicBezTo>
                  <a:pt x="112" y="418"/>
                  <a:pt x="136" y="443"/>
                  <a:pt x="157" y="464"/>
                </a:cubicBezTo>
                <a:cubicBezTo>
                  <a:pt x="159" y="466"/>
                  <a:pt x="161" y="468"/>
                  <a:pt x="164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3" name="Freeform 23"/>
          <p:cNvSpPr>
            <a:spLocks noEditPoints="1"/>
          </p:cNvSpPr>
          <p:nvPr/>
        </p:nvSpPr>
        <p:spPr bwMode="auto">
          <a:xfrm>
            <a:off x="275310" y="2105685"/>
            <a:ext cx="462595" cy="432898"/>
          </a:xfrm>
          <a:custGeom>
            <a:avLst/>
            <a:gdLst>
              <a:gd name="T0" fmla="*/ 530 w 542"/>
              <a:gd name="T1" fmla="*/ 256 h 507"/>
              <a:gd name="T2" fmla="*/ 259 w 542"/>
              <a:gd name="T3" fmla="*/ 40 h 507"/>
              <a:gd name="T4" fmla="*/ 213 w 542"/>
              <a:gd name="T5" fmla="*/ 157 h 507"/>
              <a:gd name="T6" fmla="*/ 269 w 542"/>
              <a:gd name="T7" fmla="*/ 259 h 507"/>
              <a:gd name="T8" fmla="*/ 269 w 542"/>
              <a:gd name="T9" fmla="*/ 261 h 507"/>
              <a:gd name="T10" fmla="*/ 288 w 542"/>
              <a:gd name="T11" fmla="*/ 261 h 507"/>
              <a:gd name="T12" fmla="*/ 361 w 542"/>
              <a:gd name="T13" fmla="*/ 347 h 507"/>
              <a:gd name="T14" fmla="*/ 369 w 542"/>
              <a:gd name="T15" fmla="*/ 391 h 507"/>
              <a:gd name="T16" fmla="*/ 363 w 542"/>
              <a:gd name="T17" fmla="*/ 420 h 507"/>
              <a:gd name="T18" fmla="*/ 344 w 542"/>
              <a:gd name="T19" fmla="*/ 428 h 507"/>
              <a:gd name="T20" fmla="*/ 308 w 542"/>
              <a:gd name="T21" fmla="*/ 416 h 507"/>
              <a:gd name="T22" fmla="*/ 274 w 542"/>
              <a:gd name="T23" fmla="*/ 402 h 507"/>
              <a:gd name="T24" fmla="*/ 216 w 542"/>
              <a:gd name="T25" fmla="*/ 339 h 507"/>
              <a:gd name="T26" fmla="*/ 214 w 542"/>
              <a:gd name="T27" fmla="*/ 313 h 507"/>
              <a:gd name="T28" fmla="*/ 205 w 542"/>
              <a:gd name="T29" fmla="*/ 310 h 507"/>
              <a:gd name="T30" fmla="*/ 119 w 542"/>
              <a:gd name="T31" fmla="*/ 232 h 507"/>
              <a:gd name="T32" fmla="*/ 283 w 542"/>
              <a:gd name="T33" fmla="*/ 486 h 507"/>
              <a:gd name="T34" fmla="*/ 472 w 542"/>
              <a:gd name="T35" fmla="*/ 445 h 507"/>
              <a:gd name="T36" fmla="*/ 530 w 542"/>
              <a:gd name="T37" fmla="*/ 256 h 507"/>
              <a:gd name="T38" fmla="*/ 340 w 542"/>
              <a:gd name="T39" fmla="*/ 154 h 507"/>
              <a:gd name="T40" fmla="*/ 294 w 542"/>
              <a:gd name="T41" fmla="*/ 165 h 507"/>
              <a:gd name="T42" fmla="*/ 282 w 542"/>
              <a:gd name="T43" fmla="*/ 119 h 507"/>
              <a:gd name="T44" fmla="*/ 329 w 542"/>
              <a:gd name="T45" fmla="*/ 107 h 507"/>
              <a:gd name="T46" fmla="*/ 340 w 542"/>
              <a:gd name="T47" fmla="*/ 154 h 507"/>
              <a:gd name="T48" fmla="*/ 374 w 542"/>
              <a:gd name="T49" fmla="*/ 182 h 507"/>
              <a:gd name="T50" fmla="*/ 420 w 542"/>
              <a:gd name="T51" fmla="*/ 170 h 507"/>
              <a:gd name="T52" fmla="*/ 432 w 542"/>
              <a:gd name="T53" fmla="*/ 217 h 507"/>
              <a:gd name="T54" fmla="*/ 385 w 542"/>
              <a:gd name="T55" fmla="*/ 229 h 507"/>
              <a:gd name="T56" fmla="*/ 374 w 542"/>
              <a:gd name="T57" fmla="*/ 182 h 507"/>
              <a:gd name="T58" fmla="*/ 465 w 542"/>
              <a:gd name="T59" fmla="*/ 331 h 507"/>
              <a:gd name="T60" fmla="*/ 418 w 542"/>
              <a:gd name="T61" fmla="*/ 343 h 507"/>
              <a:gd name="T62" fmla="*/ 406 w 542"/>
              <a:gd name="T63" fmla="*/ 296 h 507"/>
              <a:gd name="T64" fmla="*/ 453 w 542"/>
              <a:gd name="T65" fmla="*/ 284 h 507"/>
              <a:gd name="T66" fmla="*/ 465 w 542"/>
              <a:gd name="T67" fmla="*/ 331 h 507"/>
              <a:gd name="T68" fmla="*/ 5 w 542"/>
              <a:gd name="T69" fmla="*/ 38 h 507"/>
              <a:gd name="T70" fmla="*/ 10 w 542"/>
              <a:gd name="T71" fmla="*/ 14 h 507"/>
              <a:gd name="T72" fmla="*/ 22 w 542"/>
              <a:gd name="T73" fmla="*/ 10 h 507"/>
              <a:gd name="T74" fmla="*/ 38 w 542"/>
              <a:gd name="T75" fmla="*/ 16 h 507"/>
              <a:gd name="T76" fmla="*/ 174 w 542"/>
              <a:gd name="T77" fmla="*/ 143 h 507"/>
              <a:gd name="T78" fmla="*/ 252 w 542"/>
              <a:gd name="T79" fmla="*/ 262 h 507"/>
              <a:gd name="T80" fmla="*/ 213 w 542"/>
              <a:gd name="T81" fmla="*/ 294 h 507"/>
              <a:gd name="T82" fmla="*/ 114 w 542"/>
              <a:gd name="T83" fmla="*/ 193 h 507"/>
              <a:gd name="T84" fmla="*/ 5 w 542"/>
              <a:gd name="T85" fmla="*/ 38 h 507"/>
              <a:gd name="T86" fmla="*/ 231 w 542"/>
              <a:gd name="T87" fmla="*/ 305 h 507"/>
              <a:gd name="T88" fmla="*/ 233 w 542"/>
              <a:gd name="T89" fmla="*/ 300 h 507"/>
              <a:gd name="T90" fmla="*/ 259 w 542"/>
              <a:gd name="T91" fmla="*/ 278 h 507"/>
              <a:gd name="T92" fmla="*/ 260 w 542"/>
              <a:gd name="T93" fmla="*/ 278 h 507"/>
              <a:gd name="T94" fmla="*/ 297 w 542"/>
              <a:gd name="T95" fmla="*/ 278 h 507"/>
              <a:gd name="T96" fmla="*/ 343 w 542"/>
              <a:gd name="T97" fmla="*/ 348 h 507"/>
              <a:gd name="T98" fmla="*/ 351 w 542"/>
              <a:gd name="T99" fmla="*/ 407 h 507"/>
              <a:gd name="T100" fmla="*/ 344 w 542"/>
              <a:gd name="T101" fmla="*/ 410 h 507"/>
              <a:gd name="T102" fmla="*/ 281 w 542"/>
              <a:gd name="T103" fmla="*/ 386 h 507"/>
              <a:gd name="T104" fmla="*/ 231 w 542"/>
              <a:gd name="T105" fmla="*/ 30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507">
                <a:moveTo>
                  <a:pt x="530" y="256"/>
                </a:moveTo>
                <a:cubicBezTo>
                  <a:pt x="503" y="105"/>
                  <a:pt x="350" y="0"/>
                  <a:pt x="259" y="40"/>
                </a:cubicBezTo>
                <a:cubicBezTo>
                  <a:pt x="200" y="66"/>
                  <a:pt x="212" y="115"/>
                  <a:pt x="213" y="157"/>
                </a:cubicBezTo>
                <a:cubicBezTo>
                  <a:pt x="239" y="186"/>
                  <a:pt x="264" y="226"/>
                  <a:pt x="269" y="259"/>
                </a:cubicBezTo>
                <a:cubicBezTo>
                  <a:pt x="269" y="261"/>
                  <a:pt x="269" y="261"/>
                  <a:pt x="269" y="261"/>
                </a:cubicBezTo>
                <a:cubicBezTo>
                  <a:pt x="275" y="261"/>
                  <a:pt x="281" y="261"/>
                  <a:pt x="288" y="261"/>
                </a:cubicBezTo>
                <a:cubicBezTo>
                  <a:pt x="310" y="262"/>
                  <a:pt x="353" y="269"/>
                  <a:pt x="361" y="347"/>
                </a:cubicBezTo>
                <a:cubicBezTo>
                  <a:pt x="363" y="372"/>
                  <a:pt x="367" y="384"/>
                  <a:pt x="369" y="391"/>
                </a:cubicBezTo>
                <a:cubicBezTo>
                  <a:pt x="371" y="398"/>
                  <a:pt x="374" y="409"/>
                  <a:pt x="363" y="420"/>
                </a:cubicBezTo>
                <a:cubicBezTo>
                  <a:pt x="358" y="425"/>
                  <a:pt x="352" y="428"/>
                  <a:pt x="344" y="428"/>
                </a:cubicBezTo>
                <a:cubicBezTo>
                  <a:pt x="336" y="428"/>
                  <a:pt x="328" y="424"/>
                  <a:pt x="308" y="416"/>
                </a:cubicBezTo>
                <a:cubicBezTo>
                  <a:pt x="299" y="412"/>
                  <a:pt x="288" y="408"/>
                  <a:pt x="274" y="402"/>
                </a:cubicBezTo>
                <a:cubicBezTo>
                  <a:pt x="232" y="386"/>
                  <a:pt x="219" y="359"/>
                  <a:pt x="216" y="339"/>
                </a:cubicBezTo>
                <a:cubicBezTo>
                  <a:pt x="215" y="331"/>
                  <a:pt x="214" y="322"/>
                  <a:pt x="214" y="313"/>
                </a:cubicBezTo>
                <a:cubicBezTo>
                  <a:pt x="205" y="310"/>
                  <a:pt x="205" y="310"/>
                  <a:pt x="205" y="310"/>
                </a:cubicBezTo>
                <a:cubicBezTo>
                  <a:pt x="169" y="292"/>
                  <a:pt x="139" y="258"/>
                  <a:pt x="119" y="232"/>
                </a:cubicBezTo>
                <a:cubicBezTo>
                  <a:pt x="70" y="289"/>
                  <a:pt x="158" y="446"/>
                  <a:pt x="283" y="486"/>
                </a:cubicBezTo>
                <a:cubicBezTo>
                  <a:pt x="345" y="507"/>
                  <a:pt x="419" y="490"/>
                  <a:pt x="472" y="445"/>
                </a:cubicBezTo>
                <a:cubicBezTo>
                  <a:pt x="527" y="398"/>
                  <a:pt x="542" y="324"/>
                  <a:pt x="530" y="256"/>
                </a:cubicBezTo>
                <a:close/>
                <a:moveTo>
                  <a:pt x="340" y="154"/>
                </a:moveTo>
                <a:cubicBezTo>
                  <a:pt x="331" y="170"/>
                  <a:pt x="310" y="175"/>
                  <a:pt x="294" y="165"/>
                </a:cubicBezTo>
                <a:cubicBezTo>
                  <a:pt x="277" y="156"/>
                  <a:pt x="272" y="135"/>
                  <a:pt x="282" y="119"/>
                </a:cubicBezTo>
                <a:cubicBezTo>
                  <a:pt x="292" y="102"/>
                  <a:pt x="313" y="97"/>
                  <a:pt x="329" y="107"/>
                </a:cubicBezTo>
                <a:cubicBezTo>
                  <a:pt x="345" y="117"/>
                  <a:pt x="350" y="138"/>
                  <a:pt x="340" y="154"/>
                </a:cubicBezTo>
                <a:close/>
                <a:moveTo>
                  <a:pt x="374" y="182"/>
                </a:moveTo>
                <a:cubicBezTo>
                  <a:pt x="383" y="166"/>
                  <a:pt x="404" y="161"/>
                  <a:pt x="420" y="170"/>
                </a:cubicBezTo>
                <a:cubicBezTo>
                  <a:pt x="436" y="180"/>
                  <a:pt x="442" y="201"/>
                  <a:pt x="432" y="217"/>
                </a:cubicBezTo>
                <a:cubicBezTo>
                  <a:pt x="422" y="233"/>
                  <a:pt x="401" y="239"/>
                  <a:pt x="385" y="229"/>
                </a:cubicBezTo>
                <a:cubicBezTo>
                  <a:pt x="369" y="219"/>
                  <a:pt x="364" y="198"/>
                  <a:pt x="374" y="182"/>
                </a:cubicBezTo>
                <a:close/>
                <a:moveTo>
                  <a:pt x="465" y="331"/>
                </a:moveTo>
                <a:cubicBezTo>
                  <a:pt x="455" y="347"/>
                  <a:pt x="434" y="352"/>
                  <a:pt x="418" y="343"/>
                </a:cubicBezTo>
                <a:cubicBezTo>
                  <a:pt x="402" y="333"/>
                  <a:pt x="397" y="312"/>
                  <a:pt x="406" y="296"/>
                </a:cubicBezTo>
                <a:cubicBezTo>
                  <a:pt x="416" y="280"/>
                  <a:pt x="437" y="275"/>
                  <a:pt x="453" y="284"/>
                </a:cubicBezTo>
                <a:cubicBezTo>
                  <a:pt x="469" y="294"/>
                  <a:pt x="474" y="315"/>
                  <a:pt x="465" y="331"/>
                </a:cubicBezTo>
                <a:close/>
                <a:moveTo>
                  <a:pt x="5" y="38"/>
                </a:moveTo>
                <a:cubicBezTo>
                  <a:pt x="0" y="30"/>
                  <a:pt x="1" y="20"/>
                  <a:pt x="10" y="14"/>
                </a:cubicBezTo>
                <a:cubicBezTo>
                  <a:pt x="14" y="11"/>
                  <a:pt x="18" y="10"/>
                  <a:pt x="22" y="10"/>
                </a:cubicBezTo>
                <a:cubicBezTo>
                  <a:pt x="28" y="10"/>
                  <a:pt x="34" y="12"/>
                  <a:pt x="38" y="16"/>
                </a:cubicBezTo>
                <a:cubicBezTo>
                  <a:pt x="57" y="35"/>
                  <a:pt x="120" y="99"/>
                  <a:pt x="174" y="143"/>
                </a:cubicBezTo>
                <a:cubicBezTo>
                  <a:pt x="204" y="167"/>
                  <a:pt x="246" y="222"/>
                  <a:pt x="252" y="262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171" y="274"/>
                  <a:pt x="133" y="225"/>
                  <a:pt x="114" y="193"/>
                </a:cubicBezTo>
                <a:cubicBezTo>
                  <a:pt x="69" y="119"/>
                  <a:pt x="16" y="58"/>
                  <a:pt x="5" y="38"/>
                </a:cubicBezTo>
                <a:close/>
                <a:moveTo>
                  <a:pt x="231" y="305"/>
                </a:moveTo>
                <a:cubicBezTo>
                  <a:pt x="232" y="304"/>
                  <a:pt x="232" y="302"/>
                  <a:pt x="233" y="300"/>
                </a:cubicBezTo>
                <a:cubicBezTo>
                  <a:pt x="259" y="278"/>
                  <a:pt x="259" y="278"/>
                  <a:pt x="259" y="278"/>
                </a:cubicBezTo>
                <a:cubicBezTo>
                  <a:pt x="259" y="278"/>
                  <a:pt x="260" y="278"/>
                  <a:pt x="260" y="278"/>
                </a:cubicBezTo>
                <a:cubicBezTo>
                  <a:pt x="270" y="275"/>
                  <a:pt x="283" y="275"/>
                  <a:pt x="297" y="278"/>
                </a:cubicBezTo>
                <a:cubicBezTo>
                  <a:pt x="312" y="281"/>
                  <a:pt x="338" y="291"/>
                  <a:pt x="343" y="348"/>
                </a:cubicBezTo>
                <a:cubicBezTo>
                  <a:pt x="348" y="401"/>
                  <a:pt x="358" y="400"/>
                  <a:pt x="351" y="407"/>
                </a:cubicBezTo>
                <a:cubicBezTo>
                  <a:pt x="349" y="409"/>
                  <a:pt x="347" y="410"/>
                  <a:pt x="344" y="410"/>
                </a:cubicBezTo>
                <a:cubicBezTo>
                  <a:pt x="337" y="410"/>
                  <a:pt x="322" y="403"/>
                  <a:pt x="281" y="386"/>
                </a:cubicBezTo>
                <a:cubicBezTo>
                  <a:pt x="220" y="362"/>
                  <a:pt x="230" y="314"/>
                  <a:pt x="231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4" name="组合 193"/>
          <p:cNvGrpSpPr/>
          <p:nvPr/>
        </p:nvGrpSpPr>
        <p:grpSpPr>
          <a:xfrm>
            <a:off x="1691652" y="2128529"/>
            <a:ext cx="539124" cy="366650"/>
            <a:chOff x="1915172" y="2352049"/>
            <a:chExt cx="539124" cy="366650"/>
          </a:xfrm>
        </p:grpSpPr>
        <p:sp>
          <p:nvSpPr>
            <p:cNvPr id="195" name="Freeform 8"/>
            <p:cNvSpPr>
              <a:spLocks noEditPoints="1"/>
            </p:cNvSpPr>
            <p:nvPr/>
          </p:nvSpPr>
          <p:spPr bwMode="auto">
            <a:xfrm>
              <a:off x="1915172" y="2352049"/>
              <a:ext cx="539124" cy="366650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6" name="Freeform 24"/>
            <p:cNvSpPr/>
            <p:nvPr/>
          </p:nvSpPr>
          <p:spPr bwMode="auto">
            <a:xfrm>
              <a:off x="1983704" y="2402306"/>
              <a:ext cx="164478" cy="37693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7" name="Freeform 25"/>
            <p:cNvSpPr/>
            <p:nvPr/>
          </p:nvSpPr>
          <p:spPr bwMode="auto">
            <a:xfrm>
              <a:off x="1983704" y="2449137"/>
              <a:ext cx="164478" cy="36551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8" name="Freeform 26"/>
            <p:cNvSpPr/>
            <p:nvPr/>
          </p:nvSpPr>
          <p:spPr bwMode="auto">
            <a:xfrm>
              <a:off x="1983704" y="2494825"/>
              <a:ext cx="165620" cy="36551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9" name="Freeform 27"/>
            <p:cNvSpPr/>
            <p:nvPr/>
          </p:nvSpPr>
          <p:spPr bwMode="auto">
            <a:xfrm>
              <a:off x="1983704" y="2540513"/>
              <a:ext cx="165620" cy="37693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0" name="Freeform 28"/>
            <p:cNvSpPr/>
            <p:nvPr/>
          </p:nvSpPr>
          <p:spPr bwMode="auto">
            <a:xfrm>
              <a:off x="1983704" y="2585060"/>
              <a:ext cx="165620" cy="39978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1" name="Freeform 29"/>
            <p:cNvSpPr/>
            <p:nvPr/>
          </p:nvSpPr>
          <p:spPr bwMode="auto">
            <a:xfrm>
              <a:off x="2220142" y="2402306"/>
              <a:ext cx="165620" cy="37693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2" name="Freeform 30"/>
            <p:cNvSpPr/>
            <p:nvPr/>
          </p:nvSpPr>
          <p:spPr bwMode="auto">
            <a:xfrm>
              <a:off x="2220142" y="2447995"/>
              <a:ext cx="165620" cy="3883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3" name="Freeform 31"/>
            <p:cNvSpPr/>
            <p:nvPr/>
          </p:nvSpPr>
          <p:spPr bwMode="auto">
            <a:xfrm>
              <a:off x="2220142" y="2494825"/>
              <a:ext cx="165620" cy="3883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Freeform 32"/>
            <p:cNvSpPr/>
            <p:nvPr/>
          </p:nvSpPr>
          <p:spPr bwMode="auto">
            <a:xfrm>
              <a:off x="2220142" y="2540513"/>
              <a:ext cx="165620" cy="37693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5" name="Freeform 33"/>
            <p:cNvSpPr/>
            <p:nvPr/>
          </p:nvSpPr>
          <p:spPr bwMode="auto">
            <a:xfrm>
              <a:off x="2220142" y="2587344"/>
              <a:ext cx="165620" cy="3883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6" name="Freeform 34"/>
          <p:cNvSpPr>
            <a:spLocks noEditPoints="1"/>
          </p:cNvSpPr>
          <p:nvPr/>
        </p:nvSpPr>
        <p:spPr bwMode="auto">
          <a:xfrm>
            <a:off x="3152539" y="2980619"/>
            <a:ext cx="540266" cy="34494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7" name="Freeform 9"/>
          <p:cNvSpPr/>
          <p:nvPr/>
        </p:nvSpPr>
        <p:spPr bwMode="auto">
          <a:xfrm>
            <a:off x="4002723" y="1599861"/>
            <a:ext cx="330851" cy="252117"/>
          </a:xfrm>
          <a:custGeom>
            <a:avLst/>
            <a:gdLst>
              <a:gd name="T0" fmla="*/ 166 w 167"/>
              <a:gd name="T1" fmla="*/ 39 h 127"/>
              <a:gd name="T2" fmla="*/ 129 w 167"/>
              <a:gd name="T3" fmla="*/ 0 h 127"/>
              <a:gd name="T4" fmla="*/ 93 w 167"/>
              <a:gd name="T5" fmla="*/ 60 h 127"/>
              <a:gd name="T6" fmla="*/ 88 w 167"/>
              <a:gd name="T7" fmla="*/ 33 h 127"/>
              <a:gd name="T8" fmla="*/ 93 w 167"/>
              <a:gd name="T9" fmla="*/ 24 h 127"/>
              <a:gd name="T10" fmla="*/ 83 w 167"/>
              <a:gd name="T11" fmla="*/ 14 h 127"/>
              <a:gd name="T12" fmla="*/ 73 w 167"/>
              <a:gd name="T13" fmla="*/ 24 h 127"/>
              <a:gd name="T14" fmla="*/ 78 w 167"/>
              <a:gd name="T15" fmla="*/ 33 h 127"/>
              <a:gd name="T16" fmla="*/ 73 w 167"/>
              <a:gd name="T17" fmla="*/ 60 h 127"/>
              <a:gd name="T18" fmla="*/ 38 w 167"/>
              <a:gd name="T19" fmla="*/ 0 h 127"/>
              <a:gd name="T20" fmla="*/ 0 w 167"/>
              <a:gd name="T21" fmla="*/ 39 h 127"/>
              <a:gd name="T22" fmla="*/ 0 w 167"/>
              <a:gd name="T23" fmla="*/ 39 h 127"/>
              <a:gd name="T24" fmla="*/ 0 w 167"/>
              <a:gd name="T25" fmla="*/ 127 h 127"/>
              <a:gd name="T26" fmla="*/ 167 w 167"/>
              <a:gd name="T27" fmla="*/ 127 h 127"/>
              <a:gd name="T28" fmla="*/ 167 w 167"/>
              <a:gd name="T29" fmla="*/ 39 h 127"/>
              <a:gd name="T30" fmla="*/ 166 w 167"/>
              <a:gd name="T31" fmla="*/ 3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" h="127">
                <a:moveTo>
                  <a:pt x="166" y="39"/>
                </a:moveTo>
                <a:cubicBezTo>
                  <a:pt x="163" y="23"/>
                  <a:pt x="149" y="8"/>
                  <a:pt x="129" y="0"/>
                </a:cubicBezTo>
                <a:cubicBezTo>
                  <a:pt x="93" y="60"/>
                  <a:pt x="93" y="60"/>
                  <a:pt x="93" y="60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1"/>
                  <a:pt x="93" y="28"/>
                  <a:pt x="93" y="24"/>
                </a:cubicBezTo>
                <a:cubicBezTo>
                  <a:pt x="93" y="19"/>
                  <a:pt x="89" y="14"/>
                  <a:pt x="83" y="14"/>
                </a:cubicBezTo>
                <a:cubicBezTo>
                  <a:pt x="77" y="14"/>
                  <a:pt x="73" y="19"/>
                  <a:pt x="73" y="24"/>
                </a:cubicBezTo>
                <a:cubicBezTo>
                  <a:pt x="73" y="28"/>
                  <a:pt x="75" y="31"/>
                  <a:pt x="78" y="33"/>
                </a:cubicBezTo>
                <a:cubicBezTo>
                  <a:pt x="73" y="60"/>
                  <a:pt x="73" y="60"/>
                  <a:pt x="73" y="6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8"/>
                  <a:pt x="3" y="23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27"/>
                  <a:pt x="0" y="127"/>
                  <a:pt x="0" y="127"/>
                </a:cubicBezTo>
                <a:cubicBezTo>
                  <a:pt x="167" y="127"/>
                  <a:pt x="167" y="127"/>
                  <a:pt x="167" y="127"/>
                </a:cubicBezTo>
                <a:cubicBezTo>
                  <a:pt x="167" y="39"/>
                  <a:pt x="167" y="39"/>
                  <a:pt x="167" y="39"/>
                </a:cubicBezTo>
                <a:lnTo>
                  <a:pt x="166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8" name="Freeform 10"/>
          <p:cNvSpPr>
            <a:spLocks noEditPoints="1"/>
          </p:cNvSpPr>
          <p:nvPr/>
        </p:nvSpPr>
        <p:spPr bwMode="auto">
          <a:xfrm>
            <a:off x="4065543" y="1315915"/>
            <a:ext cx="201861" cy="283946"/>
          </a:xfrm>
          <a:custGeom>
            <a:avLst/>
            <a:gdLst>
              <a:gd name="T0" fmla="*/ 0 w 102"/>
              <a:gd name="T1" fmla="*/ 87 h 143"/>
              <a:gd name="T2" fmla="*/ 10 w 102"/>
              <a:gd name="T3" fmla="*/ 101 h 143"/>
              <a:gd name="T4" fmla="*/ 51 w 102"/>
              <a:gd name="T5" fmla="*/ 143 h 143"/>
              <a:gd name="T6" fmla="*/ 91 w 102"/>
              <a:gd name="T7" fmla="*/ 101 h 143"/>
              <a:gd name="T8" fmla="*/ 92 w 102"/>
              <a:gd name="T9" fmla="*/ 101 h 143"/>
              <a:gd name="T10" fmla="*/ 102 w 102"/>
              <a:gd name="T11" fmla="*/ 87 h 143"/>
              <a:gd name="T12" fmla="*/ 94 w 102"/>
              <a:gd name="T13" fmla="*/ 75 h 143"/>
              <a:gd name="T14" fmla="*/ 95 w 102"/>
              <a:gd name="T15" fmla="*/ 42 h 143"/>
              <a:gd name="T16" fmla="*/ 97 w 102"/>
              <a:gd name="T17" fmla="*/ 42 h 143"/>
              <a:gd name="T18" fmla="*/ 97 w 102"/>
              <a:gd name="T19" fmla="*/ 0 h 143"/>
              <a:gd name="T20" fmla="*/ 3 w 102"/>
              <a:gd name="T21" fmla="*/ 0 h 143"/>
              <a:gd name="T22" fmla="*/ 3 w 102"/>
              <a:gd name="T23" fmla="*/ 42 h 143"/>
              <a:gd name="T24" fmla="*/ 4 w 102"/>
              <a:gd name="T25" fmla="*/ 42 h 143"/>
              <a:gd name="T26" fmla="*/ 6 w 102"/>
              <a:gd name="T27" fmla="*/ 76 h 143"/>
              <a:gd name="T28" fmla="*/ 6 w 102"/>
              <a:gd name="T29" fmla="*/ 76 h 143"/>
              <a:gd name="T30" fmla="*/ 0 w 102"/>
              <a:gd name="T31" fmla="*/ 87 h 143"/>
              <a:gd name="T32" fmla="*/ 11 w 102"/>
              <a:gd name="T33" fmla="*/ 77 h 143"/>
              <a:gd name="T34" fmla="*/ 11 w 102"/>
              <a:gd name="T35" fmla="*/ 77 h 143"/>
              <a:gd name="T36" fmla="*/ 12 w 102"/>
              <a:gd name="T37" fmla="*/ 77 h 143"/>
              <a:gd name="T38" fmla="*/ 12 w 102"/>
              <a:gd name="T39" fmla="*/ 74 h 143"/>
              <a:gd name="T40" fmla="*/ 15 w 102"/>
              <a:gd name="T41" fmla="*/ 57 h 143"/>
              <a:gd name="T42" fmla="*/ 19 w 102"/>
              <a:gd name="T43" fmla="*/ 52 h 143"/>
              <a:gd name="T44" fmla="*/ 61 w 102"/>
              <a:gd name="T45" fmla="*/ 42 h 143"/>
              <a:gd name="T46" fmla="*/ 78 w 102"/>
              <a:gd name="T47" fmla="*/ 42 h 143"/>
              <a:gd name="T48" fmla="*/ 88 w 102"/>
              <a:gd name="T49" fmla="*/ 78 h 143"/>
              <a:gd name="T50" fmla="*/ 88 w 102"/>
              <a:gd name="T51" fmla="*/ 78 h 143"/>
              <a:gd name="T52" fmla="*/ 91 w 102"/>
              <a:gd name="T53" fmla="*/ 77 h 143"/>
              <a:gd name="T54" fmla="*/ 92 w 102"/>
              <a:gd name="T55" fmla="*/ 77 h 143"/>
              <a:gd name="T56" fmla="*/ 97 w 102"/>
              <a:gd name="T57" fmla="*/ 80 h 143"/>
              <a:gd name="T58" fmla="*/ 99 w 102"/>
              <a:gd name="T59" fmla="*/ 87 h 143"/>
              <a:gd name="T60" fmla="*/ 97 w 102"/>
              <a:gd name="T61" fmla="*/ 95 h 143"/>
              <a:gd name="T62" fmla="*/ 92 w 102"/>
              <a:gd name="T63" fmla="*/ 98 h 143"/>
              <a:gd name="T64" fmla="*/ 91 w 102"/>
              <a:gd name="T65" fmla="*/ 98 h 143"/>
              <a:gd name="T66" fmla="*/ 89 w 102"/>
              <a:gd name="T67" fmla="*/ 98 h 143"/>
              <a:gd name="T68" fmla="*/ 88 w 102"/>
              <a:gd name="T69" fmla="*/ 100 h 143"/>
              <a:gd name="T70" fmla="*/ 75 w 102"/>
              <a:gd name="T71" fmla="*/ 129 h 143"/>
              <a:gd name="T72" fmla="*/ 64 w 102"/>
              <a:gd name="T73" fmla="*/ 137 h 143"/>
              <a:gd name="T74" fmla="*/ 51 w 102"/>
              <a:gd name="T75" fmla="*/ 140 h 143"/>
              <a:gd name="T76" fmla="*/ 38 w 102"/>
              <a:gd name="T77" fmla="*/ 137 h 143"/>
              <a:gd name="T78" fmla="*/ 26 w 102"/>
              <a:gd name="T79" fmla="*/ 129 h 143"/>
              <a:gd name="T80" fmla="*/ 13 w 102"/>
              <a:gd name="T81" fmla="*/ 100 h 143"/>
              <a:gd name="T82" fmla="*/ 13 w 102"/>
              <a:gd name="T83" fmla="*/ 98 h 143"/>
              <a:gd name="T84" fmla="*/ 10 w 102"/>
              <a:gd name="T85" fmla="*/ 98 h 143"/>
              <a:gd name="T86" fmla="*/ 3 w 102"/>
              <a:gd name="T87" fmla="*/ 87 h 143"/>
              <a:gd name="T88" fmla="*/ 6 w 102"/>
              <a:gd name="T89" fmla="*/ 80 h 143"/>
              <a:gd name="T90" fmla="*/ 11 w 102"/>
              <a:gd name="T91" fmla="*/ 7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43">
                <a:moveTo>
                  <a:pt x="0" y="87"/>
                </a:moveTo>
                <a:cubicBezTo>
                  <a:pt x="0" y="95"/>
                  <a:pt x="5" y="100"/>
                  <a:pt x="10" y="101"/>
                </a:cubicBezTo>
                <a:cubicBezTo>
                  <a:pt x="14" y="125"/>
                  <a:pt x="31" y="143"/>
                  <a:pt x="51" y="143"/>
                </a:cubicBezTo>
                <a:cubicBezTo>
                  <a:pt x="71" y="143"/>
                  <a:pt x="87" y="125"/>
                  <a:pt x="91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8" y="101"/>
                  <a:pt x="102" y="95"/>
                  <a:pt x="102" y="87"/>
                </a:cubicBezTo>
                <a:cubicBezTo>
                  <a:pt x="102" y="81"/>
                  <a:pt x="99" y="76"/>
                  <a:pt x="94" y="75"/>
                </a:cubicBezTo>
                <a:cubicBezTo>
                  <a:pt x="94" y="75"/>
                  <a:pt x="99" y="57"/>
                  <a:pt x="95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0"/>
                  <a:pt x="97" y="0"/>
                  <a:pt x="97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2"/>
                  <a:pt x="3" y="42"/>
                  <a:pt x="3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0" y="58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3" y="78"/>
                  <a:pt x="0" y="82"/>
                  <a:pt x="0" y="87"/>
                </a:cubicBezTo>
                <a:close/>
                <a:moveTo>
                  <a:pt x="11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4"/>
                  <a:pt x="12" y="74"/>
                  <a:pt x="12" y="74"/>
                </a:cubicBezTo>
                <a:cubicBezTo>
                  <a:pt x="15" y="57"/>
                  <a:pt x="15" y="57"/>
                  <a:pt x="15" y="57"/>
                </a:cubicBezTo>
                <a:cubicBezTo>
                  <a:pt x="17" y="54"/>
                  <a:pt x="19" y="52"/>
                  <a:pt x="19" y="52"/>
                </a:cubicBezTo>
                <a:cubicBezTo>
                  <a:pt x="38" y="53"/>
                  <a:pt x="54" y="46"/>
                  <a:pt x="61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85" y="53"/>
                  <a:pt x="88" y="78"/>
                  <a:pt x="88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91" y="77"/>
                  <a:pt x="91" y="77"/>
                  <a:pt x="91" y="77"/>
                </a:cubicBezTo>
                <a:cubicBezTo>
                  <a:pt x="91" y="77"/>
                  <a:pt x="91" y="77"/>
                  <a:pt x="92" y="77"/>
                </a:cubicBezTo>
                <a:cubicBezTo>
                  <a:pt x="94" y="77"/>
                  <a:pt x="96" y="78"/>
                  <a:pt x="97" y="80"/>
                </a:cubicBezTo>
                <a:cubicBezTo>
                  <a:pt x="99" y="82"/>
                  <a:pt x="99" y="85"/>
                  <a:pt x="99" y="87"/>
                </a:cubicBezTo>
                <a:cubicBezTo>
                  <a:pt x="99" y="90"/>
                  <a:pt x="99" y="93"/>
                  <a:pt x="97" y="95"/>
                </a:cubicBezTo>
                <a:cubicBezTo>
                  <a:pt x="96" y="97"/>
                  <a:pt x="94" y="98"/>
                  <a:pt x="92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89" y="98"/>
                  <a:pt x="89" y="98"/>
                  <a:pt x="89" y="98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7" y="111"/>
                  <a:pt x="82" y="122"/>
                  <a:pt x="75" y="129"/>
                </a:cubicBezTo>
                <a:cubicBezTo>
                  <a:pt x="72" y="133"/>
                  <a:pt x="68" y="135"/>
                  <a:pt x="64" y="137"/>
                </a:cubicBezTo>
                <a:cubicBezTo>
                  <a:pt x="60" y="139"/>
                  <a:pt x="55" y="140"/>
                  <a:pt x="51" y="140"/>
                </a:cubicBezTo>
                <a:cubicBezTo>
                  <a:pt x="46" y="140"/>
                  <a:pt x="42" y="139"/>
                  <a:pt x="38" y="137"/>
                </a:cubicBezTo>
                <a:cubicBezTo>
                  <a:pt x="34" y="135"/>
                  <a:pt x="30" y="133"/>
                  <a:pt x="26" y="129"/>
                </a:cubicBezTo>
                <a:cubicBezTo>
                  <a:pt x="20" y="122"/>
                  <a:pt x="15" y="111"/>
                  <a:pt x="13" y="100"/>
                </a:cubicBezTo>
                <a:cubicBezTo>
                  <a:pt x="13" y="98"/>
                  <a:pt x="13" y="98"/>
                  <a:pt x="13" y="98"/>
                </a:cubicBezTo>
                <a:cubicBezTo>
                  <a:pt x="10" y="98"/>
                  <a:pt x="10" y="98"/>
                  <a:pt x="10" y="98"/>
                </a:cubicBezTo>
                <a:cubicBezTo>
                  <a:pt x="6" y="98"/>
                  <a:pt x="3" y="93"/>
                  <a:pt x="3" y="87"/>
                </a:cubicBezTo>
                <a:cubicBezTo>
                  <a:pt x="3" y="85"/>
                  <a:pt x="4" y="82"/>
                  <a:pt x="6" y="80"/>
                </a:cubicBezTo>
                <a:cubicBezTo>
                  <a:pt x="7" y="78"/>
                  <a:pt x="9" y="77"/>
                  <a:pt x="11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9" name="Freeform 11"/>
          <p:cNvSpPr>
            <a:spLocks noEditPoints="1"/>
          </p:cNvSpPr>
          <p:nvPr/>
        </p:nvSpPr>
        <p:spPr bwMode="auto">
          <a:xfrm>
            <a:off x="4099047" y="1450769"/>
            <a:ext cx="131503" cy="46068"/>
          </a:xfrm>
          <a:custGeom>
            <a:avLst/>
            <a:gdLst>
              <a:gd name="T0" fmla="*/ 6 w 66"/>
              <a:gd name="T1" fmla="*/ 23 h 23"/>
              <a:gd name="T2" fmla="*/ 23 w 66"/>
              <a:gd name="T3" fmla="*/ 23 h 23"/>
              <a:gd name="T4" fmla="*/ 30 w 66"/>
              <a:gd name="T5" fmla="*/ 17 h 23"/>
              <a:gd name="T6" fmla="*/ 30 w 66"/>
              <a:gd name="T7" fmla="*/ 11 h 23"/>
              <a:gd name="T8" fmla="*/ 36 w 66"/>
              <a:gd name="T9" fmla="*/ 11 h 23"/>
              <a:gd name="T10" fmla="*/ 36 w 66"/>
              <a:gd name="T11" fmla="*/ 17 h 23"/>
              <a:gd name="T12" fmla="*/ 42 w 66"/>
              <a:gd name="T13" fmla="*/ 23 h 23"/>
              <a:gd name="T14" fmla="*/ 60 w 66"/>
              <a:gd name="T15" fmla="*/ 23 h 23"/>
              <a:gd name="T16" fmla="*/ 66 w 66"/>
              <a:gd name="T17" fmla="*/ 17 h 23"/>
              <a:gd name="T18" fmla="*/ 66 w 66"/>
              <a:gd name="T19" fmla="*/ 6 h 23"/>
              <a:gd name="T20" fmla="*/ 60 w 66"/>
              <a:gd name="T21" fmla="*/ 0 h 23"/>
              <a:gd name="T22" fmla="*/ 42 w 66"/>
              <a:gd name="T23" fmla="*/ 0 h 23"/>
              <a:gd name="T24" fmla="*/ 36 w 66"/>
              <a:gd name="T25" fmla="*/ 6 h 23"/>
              <a:gd name="T26" fmla="*/ 36 w 66"/>
              <a:gd name="T27" fmla="*/ 10 h 23"/>
              <a:gd name="T28" fmla="*/ 30 w 66"/>
              <a:gd name="T29" fmla="*/ 10 h 23"/>
              <a:gd name="T30" fmla="*/ 30 w 66"/>
              <a:gd name="T31" fmla="*/ 6 h 23"/>
              <a:gd name="T32" fmla="*/ 23 w 66"/>
              <a:gd name="T33" fmla="*/ 0 h 23"/>
              <a:gd name="T34" fmla="*/ 6 w 66"/>
              <a:gd name="T35" fmla="*/ 0 h 23"/>
              <a:gd name="T36" fmla="*/ 0 w 66"/>
              <a:gd name="T37" fmla="*/ 6 h 23"/>
              <a:gd name="T38" fmla="*/ 0 w 66"/>
              <a:gd name="T39" fmla="*/ 17 h 23"/>
              <a:gd name="T40" fmla="*/ 6 w 66"/>
              <a:gd name="T41" fmla="*/ 23 h 23"/>
              <a:gd name="T42" fmla="*/ 38 w 66"/>
              <a:gd name="T43" fmla="*/ 6 h 23"/>
              <a:gd name="T44" fmla="*/ 42 w 66"/>
              <a:gd name="T45" fmla="*/ 1 h 23"/>
              <a:gd name="T46" fmla="*/ 60 w 66"/>
              <a:gd name="T47" fmla="*/ 1 h 23"/>
              <a:gd name="T48" fmla="*/ 65 w 66"/>
              <a:gd name="T49" fmla="*/ 6 h 23"/>
              <a:gd name="T50" fmla="*/ 65 w 66"/>
              <a:gd name="T51" fmla="*/ 17 h 23"/>
              <a:gd name="T52" fmla="*/ 60 w 66"/>
              <a:gd name="T53" fmla="*/ 22 h 23"/>
              <a:gd name="T54" fmla="*/ 42 w 66"/>
              <a:gd name="T55" fmla="*/ 22 h 23"/>
              <a:gd name="T56" fmla="*/ 38 w 66"/>
              <a:gd name="T57" fmla="*/ 17 h 23"/>
              <a:gd name="T58" fmla="*/ 38 w 66"/>
              <a:gd name="T59" fmla="*/ 6 h 23"/>
              <a:gd name="T60" fmla="*/ 1 w 66"/>
              <a:gd name="T61" fmla="*/ 6 h 23"/>
              <a:gd name="T62" fmla="*/ 6 w 66"/>
              <a:gd name="T63" fmla="*/ 1 h 23"/>
              <a:gd name="T64" fmla="*/ 23 w 66"/>
              <a:gd name="T65" fmla="*/ 1 h 23"/>
              <a:gd name="T66" fmla="*/ 28 w 66"/>
              <a:gd name="T67" fmla="*/ 6 h 23"/>
              <a:gd name="T68" fmla="*/ 28 w 66"/>
              <a:gd name="T69" fmla="*/ 10 h 23"/>
              <a:gd name="T70" fmla="*/ 28 w 66"/>
              <a:gd name="T71" fmla="*/ 11 h 23"/>
              <a:gd name="T72" fmla="*/ 28 w 66"/>
              <a:gd name="T73" fmla="*/ 17 h 23"/>
              <a:gd name="T74" fmla="*/ 23 w 66"/>
              <a:gd name="T75" fmla="*/ 22 h 23"/>
              <a:gd name="T76" fmla="*/ 6 w 66"/>
              <a:gd name="T77" fmla="*/ 22 h 23"/>
              <a:gd name="T78" fmla="*/ 1 w 66"/>
              <a:gd name="T79" fmla="*/ 17 h 23"/>
              <a:gd name="T80" fmla="*/ 1 w 66"/>
              <a:gd name="T81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" h="23">
                <a:moveTo>
                  <a:pt x="6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27" y="23"/>
                  <a:pt x="30" y="20"/>
                  <a:pt x="30" y="17"/>
                </a:cubicBezTo>
                <a:cubicBezTo>
                  <a:pt x="30" y="11"/>
                  <a:pt x="30" y="11"/>
                  <a:pt x="30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20"/>
                  <a:pt x="39" y="23"/>
                  <a:pt x="42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3" y="23"/>
                  <a:pt x="66" y="20"/>
                  <a:pt x="66" y="17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3" y="0"/>
                  <a:pt x="6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2"/>
                  <a:pt x="36" y="6"/>
                </a:cubicBezTo>
                <a:cubicBezTo>
                  <a:pt x="36" y="10"/>
                  <a:pt x="36" y="10"/>
                  <a:pt x="36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2"/>
                  <a:pt x="27" y="0"/>
                  <a:pt x="23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3"/>
                  <a:pt x="6" y="23"/>
                </a:cubicBezTo>
                <a:close/>
                <a:moveTo>
                  <a:pt x="38" y="6"/>
                </a:moveTo>
                <a:cubicBezTo>
                  <a:pt x="38" y="3"/>
                  <a:pt x="40" y="1"/>
                  <a:pt x="42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3" y="1"/>
                  <a:pt x="65" y="3"/>
                  <a:pt x="65" y="6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9"/>
                  <a:pt x="63" y="22"/>
                  <a:pt x="60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0" y="22"/>
                  <a:pt x="38" y="19"/>
                  <a:pt x="38" y="17"/>
                </a:cubicBezTo>
                <a:lnTo>
                  <a:pt x="38" y="6"/>
                </a:lnTo>
                <a:close/>
                <a:moveTo>
                  <a:pt x="1" y="6"/>
                </a:moveTo>
                <a:cubicBezTo>
                  <a:pt x="1" y="3"/>
                  <a:pt x="3" y="1"/>
                  <a:pt x="6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6" y="1"/>
                  <a:pt x="28" y="3"/>
                  <a:pt x="28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9"/>
                  <a:pt x="26" y="22"/>
                  <a:pt x="23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3" y="22"/>
                  <a:pt x="1" y="19"/>
                  <a:pt x="1" y="17"/>
                </a:cubicBezTo>
                <a:lnTo>
                  <a:pt x="1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0" name="Rectangle 12"/>
          <p:cNvSpPr>
            <a:spLocks noChangeArrowheads="1"/>
          </p:cNvSpPr>
          <p:nvPr/>
        </p:nvSpPr>
        <p:spPr bwMode="auto">
          <a:xfrm>
            <a:off x="4046278" y="1289950"/>
            <a:ext cx="241228" cy="18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1" name="Freeform 13"/>
          <p:cNvSpPr/>
          <p:nvPr/>
        </p:nvSpPr>
        <p:spPr bwMode="auto">
          <a:xfrm>
            <a:off x="4259865" y="1314240"/>
            <a:ext cx="25966" cy="95486"/>
          </a:xfrm>
          <a:custGeom>
            <a:avLst/>
            <a:gdLst>
              <a:gd name="T0" fmla="*/ 13 w 13"/>
              <a:gd name="T1" fmla="*/ 42 h 48"/>
              <a:gd name="T2" fmla="*/ 9 w 13"/>
              <a:gd name="T3" fmla="*/ 32 h 48"/>
              <a:gd name="T4" fmla="*/ 9 w 13"/>
              <a:gd name="T5" fmla="*/ 0 h 48"/>
              <a:gd name="T6" fmla="*/ 4 w 13"/>
              <a:gd name="T7" fmla="*/ 0 h 48"/>
              <a:gd name="T8" fmla="*/ 4 w 13"/>
              <a:gd name="T9" fmla="*/ 32 h 48"/>
              <a:gd name="T10" fmla="*/ 0 w 13"/>
              <a:gd name="T11" fmla="*/ 42 h 48"/>
              <a:gd name="T12" fmla="*/ 7 w 13"/>
              <a:gd name="T13" fmla="*/ 48 h 48"/>
              <a:gd name="T14" fmla="*/ 13 w 13"/>
              <a:gd name="T15" fmla="*/ 4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48">
                <a:moveTo>
                  <a:pt x="13" y="42"/>
                </a:moveTo>
                <a:cubicBezTo>
                  <a:pt x="13" y="39"/>
                  <a:pt x="11" y="34"/>
                  <a:pt x="9" y="32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4"/>
                  <a:pt x="0" y="39"/>
                  <a:pt x="0" y="42"/>
                </a:cubicBezTo>
                <a:cubicBezTo>
                  <a:pt x="0" y="46"/>
                  <a:pt x="3" y="48"/>
                  <a:pt x="7" y="48"/>
                </a:cubicBezTo>
                <a:cubicBezTo>
                  <a:pt x="10" y="48"/>
                  <a:pt x="13" y="46"/>
                  <a:pt x="13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2" name="Rectangle 16"/>
          <p:cNvSpPr>
            <a:spLocks noChangeArrowheads="1"/>
          </p:cNvSpPr>
          <p:nvPr/>
        </p:nvSpPr>
        <p:spPr bwMode="auto">
          <a:xfrm>
            <a:off x="4852046" y="1302513"/>
            <a:ext cx="243741" cy="17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3" name="Freeform 17"/>
          <p:cNvSpPr/>
          <p:nvPr/>
        </p:nvSpPr>
        <p:spPr bwMode="auto">
          <a:xfrm>
            <a:off x="5068146" y="1325966"/>
            <a:ext cx="23453" cy="97161"/>
          </a:xfrm>
          <a:custGeom>
            <a:avLst/>
            <a:gdLst>
              <a:gd name="T0" fmla="*/ 3 w 12"/>
              <a:gd name="T1" fmla="*/ 0 h 49"/>
              <a:gd name="T2" fmla="*/ 3 w 12"/>
              <a:gd name="T3" fmla="*/ 32 h 49"/>
              <a:gd name="T4" fmla="*/ 0 w 12"/>
              <a:gd name="T5" fmla="*/ 42 h 49"/>
              <a:gd name="T6" fmla="*/ 6 w 12"/>
              <a:gd name="T7" fmla="*/ 49 h 49"/>
              <a:gd name="T8" fmla="*/ 12 w 12"/>
              <a:gd name="T9" fmla="*/ 42 h 49"/>
              <a:gd name="T10" fmla="*/ 8 w 12"/>
              <a:gd name="T11" fmla="*/ 32 h 49"/>
              <a:gd name="T12" fmla="*/ 8 w 12"/>
              <a:gd name="T13" fmla="*/ 0 h 49"/>
              <a:gd name="T14" fmla="*/ 3 w 12"/>
              <a:gd name="T1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49">
                <a:moveTo>
                  <a:pt x="3" y="0"/>
                </a:moveTo>
                <a:cubicBezTo>
                  <a:pt x="3" y="32"/>
                  <a:pt x="3" y="32"/>
                  <a:pt x="3" y="32"/>
                </a:cubicBezTo>
                <a:cubicBezTo>
                  <a:pt x="1" y="34"/>
                  <a:pt x="0" y="39"/>
                  <a:pt x="0" y="42"/>
                </a:cubicBezTo>
                <a:cubicBezTo>
                  <a:pt x="0" y="46"/>
                  <a:pt x="2" y="49"/>
                  <a:pt x="6" y="49"/>
                </a:cubicBezTo>
                <a:cubicBezTo>
                  <a:pt x="9" y="49"/>
                  <a:pt x="12" y="46"/>
                  <a:pt x="12" y="42"/>
                </a:cubicBezTo>
                <a:cubicBezTo>
                  <a:pt x="12" y="39"/>
                  <a:pt x="10" y="34"/>
                  <a:pt x="8" y="32"/>
                </a:cubicBezTo>
                <a:cubicBezTo>
                  <a:pt x="8" y="0"/>
                  <a:pt x="8" y="0"/>
                  <a:pt x="8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4" name="Freeform 18"/>
          <p:cNvSpPr>
            <a:spLocks noEditPoints="1"/>
          </p:cNvSpPr>
          <p:nvPr/>
        </p:nvSpPr>
        <p:spPr bwMode="auto">
          <a:xfrm>
            <a:off x="4841995" y="1327641"/>
            <a:ext cx="262168" cy="283946"/>
          </a:xfrm>
          <a:custGeom>
            <a:avLst/>
            <a:gdLst>
              <a:gd name="T0" fmla="*/ 34 w 132"/>
              <a:gd name="T1" fmla="*/ 124 h 143"/>
              <a:gd name="T2" fmla="*/ 66 w 132"/>
              <a:gd name="T3" fmla="*/ 143 h 143"/>
              <a:gd name="T4" fmla="*/ 98 w 132"/>
              <a:gd name="T5" fmla="*/ 123 h 143"/>
              <a:gd name="T6" fmla="*/ 127 w 132"/>
              <a:gd name="T7" fmla="*/ 125 h 143"/>
              <a:gd name="T8" fmla="*/ 117 w 132"/>
              <a:gd name="T9" fmla="*/ 104 h 143"/>
              <a:gd name="T10" fmla="*/ 114 w 132"/>
              <a:gd name="T11" fmla="*/ 48 h 143"/>
              <a:gd name="T12" fmla="*/ 110 w 132"/>
              <a:gd name="T13" fmla="*/ 42 h 143"/>
              <a:gd name="T14" fmla="*/ 112 w 132"/>
              <a:gd name="T15" fmla="*/ 42 h 143"/>
              <a:gd name="T16" fmla="*/ 112 w 132"/>
              <a:gd name="T17" fmla="*/ 0 h 143"/>
              <a:gd name="T18" fmla="*/ 18 w 132"/>
              <a:gd name="T19" fmla="*/ 0 h 143"/>
              <a:gd name="T20" fmla="*/ 18 w 132"/>
              <a:gd name="T21" fmla="*/ 42 h 143"/>
              <a:gd name="T22" fmla="*/ 19 w 132"/>
              <a:gd name="T23" fmla="*/ 42 h 143"/>
              <a:gd name="T24" fmla="*/ 18 w 132"/>
              <a:gd name="T25" fmla="*/ 49 h 143"/>
              <a:gd name="T26" fmla="*/ 18 w 132"/>
              <a:gd name="T27" fmla="*/ 48 h 143"/>
              <a:gd name="T28" fmla="*/ 15 w 132"/>
              <a:gd name="T29" fmla="*/ 104 h 143"/>
              <a:gd name="T30" fmla="*/ 5 w 132"/>
              <a:gd name="T31" fmla="*/ 125 h 143"/>
              <a:gd name="T32" fmla="*/ 34 w 132"/>
              <a:gd name="T33" fmla="*/ 124 h 143"/>
              <a:gd name="T34" fmla="*/ 17 w 132"/>
              <a:gd name="T35" fmla="*/ 81 h 143"/>
              <a:gd name="T36" fmla="*/ 17 w 132"/>
              <a:gd name="T37" fmla="*/ 81 h 143"/>
              <a:gd name="T38" fmla="*/ 17 w 132"/>
              <a:gd name="T39" fmla="*/ 81 h 143"/>
              <a:gd name="T40" fmla="*/ 101 w 132"/>
              <a:gd name="T41" fmla="*/ 117 h 143"/>
              <a:gd name="T42" fmla="*/ 101 w 132"/>
              <a:gd name="T43" fmla="*/ 117 h 143"/>
              <a:gd name="T44" fmla="*/ 102 w 132"/>
              <a:gd name="T45" fmla="*/ 116 h 143"/>
              <a:gd name="T46" fmla="*/ 101 w 132"/>
              <a:gd name="T47" fmla="*/ 117 h 143"/>
              <a:gd name="T48" fmla="*/ 106 w 132"/>
              <a:gd name="T49" fmla="*/ 101 h 143"/>
              <a:gd name="T50" fmla="*/ 106 w 132"/>
              <a:gd name="T51" fmla="*/ 101 h 143"/>
              <a:gd name="T52" fmla="*/ 106 w 132"/>
              <a:gd name="T53" fmla="*/ 101 h 143"/>
              <a:gd name="T54" fmla="*/ 21 w 132"/>
              <a:gd name="T55" fmla="*/ 80 h 143"/>
              <a:gd name="T56" fmla="*/ 26 w 132"/>
              <a:gd name="T57" fmla="*/ 77 h 143"/>
              <a:gd name="T58" fmla="*/ 26 w 132"/>
              <a:gd name="T59" fmla="*/ 77 h 143"/>
              <a:gd name="T60" fmla="*/ 27 w 132"/>
              <a:gd name="T61" fmla="*/ 77 h 143"/>
              <a:gd name="T62" fmla="*/ 27 w 132"/>
              <a:gd name="T63" fmla="*/ 74 h 143"/>
              <a:gd name="T64" fmla="*/ 30 w 132"/>
              <a:gd name="T65" fmla="*/ 57 h 143"/>
              <a:gd name="T66" fmla="*/ 34 w 132"/>
              <a:gd name="T67" fmla="*/ 52 h 143"/>
              <a:gd name="T68" fmla="*/ 58 w 132"/>
              <a:gd name="T69" fmla="*/ 49 h 143"/>
              <a:gd name="T70" fmla="*/ 44 w 132"/>
              <a:gd name="T71" fmla="*/ 72 h 143"/>
              <a:gd name="T72" fmla="*/ 80 w 132"/>
              <a:gd name="T73" fmla="*/ 44 h 143"/>
              <a:gd name="T74" fmla="*/ 66 w 132"/>
              <a:gd name="T75" fmla="*/ 67 h 143"/>
              <a:gd name="T76" fmla="*/ 96 w 132"/>
              <a:gd name="T77" fmla="*/ 47 h 143"/>
              <a:gd name="T78" fmla="*/ 103 w 132"/>
              <a:gd name="T79" fmla="*/ 78 h 143"/>
              <a:gd name="T80" fmla="*/ 104 w 132"/>
              <a:gd name="T81" fmla="*/ 78 h 143"/>
              <a:gd name="T82" fmla="*/ 106 w 132"/>
              <a:gd name="T83" fmla="*/ 77 h 143"/>
              <a:gd name="T84" fmla="*/ 107 w 132"/>
              <a:gd name="T85" fmla="*/ 77 h 143"/>
              <a:gd name="T86" fmla="*/ 112 w 132"/>
              <a:gd name="T87" fmla="*/ 80 h 143"/>
              <a:gd name="T88" fmla="*/ 115 w 132"/>
              <a:gd name="T89" fmla="*/ 88 h 143"/>
              <a:gd name="T90" fmla="*/ 112 w 132"/>
              <a:gd name="T91" fmla="*/ 95 h 143"/>
              <a:gd name="T92" fmla="*/ 107 w 132"/>
              <a:gd name="T93" fmla="*/ 98 h 143"/>
              <a:gd name="T94" fmla="*/ 106 w 132"/>
              <a:gd name="T95" fmla="*/ 98 h 143"/>
              <a:gd name="T96" fmla="*/ 104 w 132"/>
              <a:gd name="T97" fmla="*/ 98 h 143"/>
              <a:gd name="T98" fmla="*/ 103 w 132"/>
              <a:gd name="T99" fmla="*/ 100 h 143"/>
              <a:gd name="T100" fmla="*/ 90 w 132"/>
              <a:gd name="T101" fmla="*/ 129 h 143"/>
              <a:gd name="T102" fmla="*/ 79 w 132"/>
              <a:gd name="T103" fmla="*/ 138 h 143"/>
              <a:gd name="T104" fmla="*/ 66 w 132"/>
              <a:gd name="T105" fmla="*/ 141 h 143"/>
              <a:gd name="T106" fmla="*/ 53 w 132"/>
              <a:gd name="T107" fmla="*/ 138 h 143"/>
              <a:gd name="T108" fmla="*/ 42 w 132"/>
              <a:gd name="T109" fmla="*/ 129 h 143"/>
              <a:gd name="T110" fmla="*/ 36 w 132"/>
              <a:gd name="T111" fmla="*/ 122 h 143"/>
              <a:gd name="T112" fmla="*/ 28 w 132"/>
              <a:gd name="T113" fmla="*/ 100 h 143"/>
              <a:gd name="T114" fmla="*/ 28 w 132"/>
              <a:gd name="T115" fmla="*/ 98 h 143"/>
              <a:gd name="T116" fmla="*/ 25 w 132"/>
              <a:gd name="T117" fmla="*/ 98 h 143"/>
              <a:gd name="T118" fmla="*/ 18 w 132"/>
              <a:gd name="T119" fmla="*/ 88 h 143"/>
              <a:gd name="T120" fmla="*/ 21 w 132"/>
              <a:gd name="T121" fmla="*/ 8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2" h="143">
                <a:moveTo>
                  <a:pt x="34" y="124"/>
                </a:moveTo>
                <a:cubicBezTo>
                  <a:pt x="41" y="136"/>
                  <a:pt x="53" y="143"/>
                  <a:pt x="66" y="143"/>
                </a:cubicBezTo>
                <a:cubicBezTo>
                  <a:pt x="79" y="143"/>
                  <a:pt x="90" y="136"/>
                  <a:pt x="98" y="123"/>
                </a:cubicBezTo>
                <a:cubicBezTo>
                  <a:pt x="112" y="136"/>
                  <a:pt x="127" y="125"/>
                  <a:pt x="127" y="125"/>
                </a:cubicBezTo>
                <a:cubicBezTo>
                  <a:pt x="108" y="122"/>
                  <a:pt x="117" y="104"/>
                  <a:pt x="117" y="104"/>
                </a:cubicBezTo>
                <a:cubicBezTo>
                  <a:pt x="132" y="76"/>
                  <a:pt x="114" y="48"/>
                  <a:pt x="114" y="48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2" y="0"/>
                  <a:pt x="112" y="0"/>
                  <a:pt x="11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42"/>
                  <a:pt x="18" y="42"/>
                  <a:pt x="18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4"/>
                  <a:pt x="18" y="47"/>
                  <a:pt x="18" y="49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0" y="76"/>
                  <a:pt x="15" y="104"/>
                </a:cubicBezTo>
                <a:cubicBezTo>
                  <a:pt x="15" y="104"/>
                  <a:pt x="24" y="122"/>
                  <a:pt x="5" y="125"/>
                </a:cubicBezTo>
                <a:cubicBezTo>
                  <a:pt x="5" y="125"/>
                  <a:pt x="19" y="135"/>
                  <a:pt x="34" y="124"/>
                </a:cubicBezTo>
                <a:close/>
                <a:moveTo>
                  <a:pt x="17" y="81"/>
                </a:moveTo>
                <a:cubicBezTo>
                  <a:pt x="17" y="81"/>
                  <a:pt x="17" y="81"/>
                  <a:pt x="17" y="81"/>
                </a:cubicBezTo>
                <a:cubicBezTo>
                  <a:pt x="17" y="81"/>
                  <a:pt x="17" y="81"/>
                  <a:pt x="17" y="81"/>
                </a:cubicBezTo>
                <a:close/>
                <a:moveTo>
                  <a:pt x="101" y="117"/>
                </a:moveTo>
                <a:cubicBezTo>
                  <a:pt x="101" y="117"/>
                  <a:pt x="101" y="117"/>
                  <a:pt x="101" y="117"/>
                </a:cubicBezTo>
                <a:cubicBezTo>
                  <a:pt x="102" y="116"/>
                  <a:pt x="102" y="116"/>
                  <a:pt x="102" y="116"/>
                </a:cubicBezTo>
                <a:lnTo>
                  <a:pt x="101" y="117"/>
                </a:lnTo>
                <a:close/>
                <a:moveTo>
                  <a:pt x="106" y="101"/>
                </a:moveTo>
                <a:cubicBezTo>
                  <a:pt x="106" y="101"/>
                  <a:pt x="106" y="101"/>
                  <a:pt x="106" y="101"/>
                </a:cubicBezTo>
                <a:cubicBezTo>
                  <a:pt x="106" y="101"/>
                  <a:pt x="106" y="101"/>
                  <a:pt x="106" y="101"/>
                </a:cubicBezTo>
                <a:close/>
                <a:moveTo>
                  <a:pt x="21" y="80"/>
                </a:moveTo>
                <a:cubicBezTo>
                  <a:pt x="22" y="78"/>
                  <a:pt x="24" y="77"/>
                  <a:pt x="26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4"/>
                  <a:pt x="27" y="74"/>
                  <a:pt x="27" y="74"/>
                </a:cubicBezTo>
                <a:cubicBezTo>
                  <a:pt x="30" y="57"/>
                  <a:pt x="30" y="57"/>
                  <a:pt x="30" y="57"/>
                </a:cubicBezTo>
                <a:cubicBezTo>
                  <a:pt x="32" y="54"/>
                  <a:pt x="34" y="52"/>
                  <a:pt x="34" y="52"/>
                </a:cubicBezTo>
                <a:cubicBezTo>
                  <a:pt x="43" y="52"/>
                  <a:pt x="51" y="51"/>
                  <a:pt x="58" y="49"/>
                </a:cubicBezTo>
                <a:cubicBezTo>
                  <a:pt x="55" y="61"/>
                  <a:pt x="44" y="72"/>
                  <a:pt x="44" y="72"/>
                </a:cubicBezTo>
                <a:cubicBezTo>
                  <a:pt x="64" y="65"/>
                  <a:pt x="76" y="50"/>
                  <a:pt x="80" y="44"/>
                </a:cubicBezTo>
                <a:cubicBezTo>
                  <a:pt x="77" y="55"/>
                  <a:pt x="66" y="67"/>
                  <a:pt x="66" y="67"/>
                </a:cubicBezTo>
                <a:cubicBezTo>
                  <a:pt x="80" y="62"/>
                  <a:pt x="89" y="54"/>
                  <a:pt x="96" y="47"/>
                </a:cubicBezTo>
                <a:cubicBezTo>
                  <a:pt x="101" y="59"/>
                  <a:pt x="103" y="78"/>
                  <a:pt x="103" y="78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7" y="77"/>
                  <a:pt x="107" y="77"/>
                </a:cubicBezTo>
                <a:cubicBezTo>
                  <a:pt x="109" y="77"/>
                  <a:pt x="111" y="78"/>
                  <a:pt x="112" y="80"/>
                </a:cubicBezTo>
                <a:cubicBezTo>
                  <a:pt x="114" y="82"/>
                  <a:pt x="115" y="85"/>
                  <a:pt x="115" y="88"/>
                </a:cubicBezTo>
                <a:cubicBezTo>
                  <a:pt x="115" y="91"/>
                  <a:pt x="114" y="93"/>
                  <a:pt x="112" y="95"/>
                </a:cubicBezTo>
                <a:cubicBezTo>
                  <a:pt x="111" y="97"/>
                  <a:pt x="109" y="98"/>
                  <a:pt x="107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2" y="112"/>
                  <a:pt x="97" y="122"/>
                  <a:pt x="90" y="129"/>
                </a:cubicBezTo>
                <a:cubicBezTo>
                  <a:pt x="87" y="133"/>
                  <a:pt x="83" y="136"/>
                  <a:pt x="79" y="138"/>
                </a:cubicBezTo>
                <a:cubicBezTo>
                  <a:pt x="75" y="139"/>
                  <a:pt x="70" y="141"/>
                  <a:pt x="66" y="141"/>
                </a:cubicBezTo>
                <a:cubicBezTo>
                  <a:pt x="61" y="141"/>
                  <a:pt x="57" y="139"/>
                  <a:pt x="53" y="138"/>
                </a:cubicBezTo>
                <a:cubicBezTo>
                  <a:pt x="49" y="136"/>
                  <a:pt x="45" y="133"/>
                  <a:pt x="42" y="129"/>
                </a:cubicBezTo>
                <a:cubicBezTo>
                  <a:pt x="39" y="127"/>
                  <a:pt x="38" y="125"/>
                  <a:pt x="36" y="122"/>
                </a:cubicBezTo>
                <a:cubicBezTo>
                  <a:pt x="32" y="116"/>
                  <a:pt x="29" y="108"/>
                  <a:pt x="28" y="100"/>
                </a:cubicBezTo>
                <a:cubicBezTo>
                  <a:pt x="28" y="98"/>
                  <a:pt x="28" y="98"/>
                  <a:pt x="28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1" y="98"/>
                  <a:pt x="18" y="93"/>
                  <a:pt x="18" y="88"/>
                </a:cubicBezTo>
                <a:cubicBezTo>
                  <a:pt x="18" y="85"/>
                  <a:pt x="19" y="82"/>
                  <a:pt x="21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" name="Freeform 19"/>
          <p:cNvSpPr/>
          <p:nvPr/>
        </p:nvSpPr>
        <p:spPr bwMode="auto">
          <a:xfrm>
            <a:off x="4808491" y="1611587"/>
            <a:ext cx="330851" cy="253792"/>
          </a:xfrm>
          <a:custGeom>
            <a:avLst/>
            <a:gdLst>
              <a:gd name="T0" fmla="*/ 166 w 167"/>
              <a:gd name="T1" fmla="*/ 40 h 128"/>
              <a:gd name="T2" fmla="*/ 129 w 167"/>
              <a:gd name="T3" fmla="*/ 0 h 128"/>
              <a:gd name="T4" fmla="*/ 83 w 167"/>
              <a:gd name="T5" fmla="*/ 79 h 128"/>
              <a:gd name="T6" fmla="*/ 38 w 167"/>
              <a:gd name="T7" fmla="*/ 0 h 128"/>
              <a:gd name="T8" fmla="*/ 0 w 167"/>
              <a:gd name="T9" fmla="*/ 40 h 128"/>
              <a:gd name="T10" fmla="*/ 0 w 167"/>
              <a:gd name="T11" fmla="*/ 40 h 128"/>
              <a:gd name="T12" fmla="*/ 0 w 167"/>
              <a:gd name="T13" fmla="*/ 128 h 128"/>
              <a:gd name="T14" fmla="*/ 167 w 167"/>
              <a:gd name="T15" fmla="*/ 128 h 128"/>
              <a:gd name="T16" fmla="*/ 167 w 167"/>
              <a:gd name="T17" fmla="*/ 40 h 128"/>
              <a:gd name="T18" fmla="*/ 166 w 167"/>
              <a:gd name="T19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7" h="128">
                <a:moveTo>
                  <a:pt x="166" y="40"/>
                </a:moveTo>
                <a:cubicBezTo>
                  <a:pt x="163" y="23"/>
                  <a:pt x="149" y="9"/>
                  <a:pt x="129" y="0"/>
                </a:cubicBezTo>
                <a:cubicBezTo>
                  <a:pt x="83" y="79"/>
                  <a:pt x="83" y="79"/>
                  <a:pt x="83" y="79"/>
                </a:cubicBezTo>
                <a:cubicBezTo>
                  <a:pt x="38" y="0"/>
                  <a:pt x="38" y="0"/>
                  <a:pt x="38" y="0"/>
                </a:cubicBezTo>
                <a:cubicBezTo>
                  <a:pt x="18" y="9"/>
                  <a:pt x="3" y="23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28"/>
                  <a:pt x="0" y="128"/>
                  <a:pt x="0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7" y="40"/>
                  <a:pt x="167" y="40"/>
                  <a:pt x="167" y="40"/>
                </a:cubicBezTo>
                <a:lnTo>
                  <a:pt x="166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16" name="组合 215"/>
          <p:cNvGrpSpPr/>
          <p:nvPr/>
        </p:nvGrpSpPr>
        <p:grpSpPr>
          <a:xfrm>
            <a:off x="5517936" y="1284086"/>
            <a:ext cx="473242" cy="527686"/>
            <a:chOff x="5741456" y="1507606"/>
            <a:chExt cx="473242" cy="527686"/>
          </a:xfrm>
        </p:grpSpPr>
        <p:sp>
          <p:nvSpPr>
            <p:cNvPr id="217" name="Rectangle 22"/>
            <p:cNvSpPr>
              <a:spLocks noChangeArrowheads="1"/>
            </p:cNvSpPr>
            <p:nvPr/>
          </p:nvSpPr>
          <p:spPr bwMode="auto">
            <a:xfrm>
              <a:off x="5925727" y="1692715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8" name="Rectangle 23"/>
            <p:cNvSpPr>
              <a:spLocks noChangeArrowheads="1"/>
            </p:cNvSpPr>
            <p:nvPr/>
          </p:nvSpPr>
          <p:spPr bwMode="auto">
            <a:xfrm>
              <a:off x="5927403" y="1747997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9" name="Freeform 24"/>
            <p:cNvSpPr/>
            <p:nvPr/>
          </p:nvSpPr>
          <p:spPr bwMode="auto">
            <a:xfrm>
              <a:off x="5877984" y="1633246"/>
              <a:ext cx="336714" cy="402046"/>
            </a:xfrm>
            <a:custGeom>
              <a:avLst/>
              <a:gdLst>
                <a:gd name="T0" fmla="*/ 0 w 402"/>
                <a:gd name="T1" fmla="*/ 0 h 480"/>
                <a:gd name="T2" fmla="*/ 0 w 402"/>
                <a:gd name="T3" fmla="*/ 14 h 480"/>
                <a:gd name="T4" fmla="*/ 38 w 402"/>
                <a:gd name="T5" fmla="*/ 106 h 480"/>
                <a:gd name="T6" fmla="*/ 38 w 402"/>
                <a:gd name="T7" fmla="*/ 37 h 480"/>
                <a:gd name="T8" fmla="*/ 365 w 402"/>
                <a:gd name="T9" fmla="*/ 37 h 480"/>
                <a:gd name="T10" fmla="*/ 365 w 402"/>
                <a:gd name="T11" fmla="*/ 442 h 480"/>
                <a:gd name="T12" fmla="*/ 111 w 402"/>
                <a:gd name="T13" fmla="*/ 442 h 480"/>
                <a:gd name="T14" fmla="*/ 111 w 402"/>
                <a:gd name="T15" fmla="*/ 445 h 480"/>
                <a:gd name="T16" fmla="*/ 109 w 402"/>
                <a:gd name="T17" fmla="*/ 442 h 480"/>
                <a:gd name="T18" fmla="*/ 38 w 402"/>
                <a:gd name="T19" fmla="*/ 442 h 480"/>
                <a:gd name="T20" fmla="*/ 38 w 402"/>
                <a:gd name="T21" fmla="*/ 374 h 480"/>
                <a:gd name="T22" fmla="*/ 7 w 402"/>
                <a:gd name="T23" fmla="*/ 345 h 480"/>
                <a:gd name="T24" fmla="*/ 7 w 402"/>
                <a:gd name="T25" fmla="*/ 345 h 480"/>
                <a:gd name="T26" fmla="*/ 5 w 402"/>
                <a:gd name="T27" fmla="*/ 343 h 480"/>
                <a:gd name="T28" fmla="*/ 0 w 402"/>
                <a:gd name="T29" fmla="*/ 338 h 480"/>
                <a:gd name="T30" fmla="*/ 0 w 402"/>
                <a:gd name="T31" fmla="*/ 480 h 480"/>
                <a:gd name="T32" fmla="*/ 402 w 402"/>
                <a:gd name="T33" fmla="*/ 480 h 480"/>
                <a:gd name="T34" fmla="*/ 402 w 402"/>
                <a:gd name="T35" fmla="*/ 0 h 480"/>
                <a:gd name="T36" fmla="*/ 0 w 402"/>
                <a:gd name="T3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480">
                  <a:moveTo>
                    <a:pt x="0" y="0"/>
                  </a:moveTo>
                  <a:lnTo>
                    <a:pt x="0" y="14"/>
                  </a:lnTo>
                  <a:lnTo>
                    <a:pt x="38" y="106"/>
                  </a:lnTo>
                  <a:lnTo>
                    <a:pt x="38" y="37"/>
                  </a:lnTo>
                  <a:lnTo>
                    <a:pt x="365" y="37"/>
                  </a:lnTo>
                  <a:lnTo>
                    <a:pt x="365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09" y="442"/>
                  </a:lnTo>
                  <a:lnTo>
                    <a:pt x="38" y="442"/>
                  </a:lnTo>
                  <a:lnTo>
                    <a:pt x="38" y="374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480"/>
                  </a:lnTo>
                  <a:lnTo>
                    <a:pt x="402" y="480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0" name="Freeform 25"/>
            <p:cNvSpPr/>
            <p:nvPr/>
          </p:nvSpPr>
          <p:spPr bwMode="auto">
            <a:xfrm>
              <a:off x="5939966" y="1797415"/>
              <a:ext cx="223639" cy="21778"/>
            </a:xfrm>
            <a:custGeom>
              <a:avLst/>
              <a:gdLst>
                <a:gd name="T0" fmla="*/ 0 w 267"/>
                <a:gd name="T1" fmla="*/ 0 h 26"/>
                <a:gd name="T2" fmla="*/ 11 w 267"/>
                <a:gd name="T3" fmla="*/ 26 h 26"/>
                <a:gd name="T4" fmla="*/ 267 w 267"/>
                <a:gd name="T5" fmla="*/ 26 h 26"/>
                <a:gd name="T6" fmla="*/ 267 w 267"/>
                <a:gd name="T7" fmla="*/ 0 h 26"/>
                <a:gd name="T8" fmla="*/ 0 w 26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">
                  <a:moveTo>
                    <a:pt x="0" y="0"/>
                  </a:moveTo>
                  <a:lnTo>
                    <a:pt x="11" y="26"/>
                  </a:lnTo>
                  <a:lnTo>
                    <a:pt x="267" y="26"/>
                  </a:lnTo>
                  <a:lnTo>
                    <a:pt x="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1" name="Freeform 26"/>
            <p:cNvSpPr/>
            <p:nvPr/>
          </p:nvSpPr>
          <p:spPr bwMode="auto">
            <a:xfrm>
              <a:off x="5963419" y="1852696"/>
              <a:ext cx="204374" cy="21778"/>
            </a:xfrm>
            <a:custGeom>
              <a:avLst/>
              <a:gdLst>
                <a:gd name="T0" fmla="*/ 14 w 244"/>
                <a:gd name="T1" fmla="*/ 26 h 26"/>
                <a:gd name="T2" fmla="*/ 244 w 244"/>
                <a:gd name="T3" fmla="*/ 26 h 26"/>
                <a:gd name="T4" fmla="*/ 244 w 244"/>
                <a:gd name="T5" fmla="*/ 0 h 26"/>
                <a:gd name="T6" fmla="*/ 0 w 244"/>
                <a:gd name="T7" fmla="*/ 0 h 26"/>
                <a:gd name="T8" fmla="*/ 14 w 2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6">
                  <a:moveTo>
                    <a:pt x="14" y="26"/>
                  </a:moveTo>
                  <a:lnTo>
                    <a:pt x="244" y="26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2" name="Freeform 27"/>
            <p:cNvSpPr/>
            <p:nvPr/>
          </p:nvSpPr>
          <p:spPr bwMode="auto">
            <a:xfrm>
              <a:off x="5973470" y="1897089"/>
              <a:ext cx="191810" cy="21778"/>
            </a:xfrm>
            <a:custGeom>
              <a:avLst/>
              <a:gdLst>
                <a:gd name="T0" fmla="*/ 2 w 229"/>
                <a:gd name="T1" fmla="*/ 0 h 26"/>
                <a:gd name="T2" fmla="*/ 0 w 229"/>
                <a:gd name="T3" fmla="*/ 26 h 26"/>
                <a:gd name="T4" fmla="*/ 229 w 229"/>
                <a:gd name="T5" fmla="*/ 26 h 26"/>
                <a:gd name="T6" fmla="*/ 229 w 229"/>
                <a:gd name="T7" fmla="*/ 0 h 26"/>
                <a:gd name="T8" fmla="*/ 2 w 2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6">
                  <a:moveTo>
                    <a:pt x="2" y="0"/>
                  </a:moveTo>
                  <a:lnTo>
                    <a:pt x="0" y="26"/>
                  </a:lnTo>
                  <a:lnTo>
                    <a:pt x="229" y="26"/>
                  </a:lnTo>
                  <a:lnTo>
                    <a:pt x="2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3" name="Freeform 28"/>
            <p:cNvSpPr/>
            <p:nvPr/>
          </p:nvSpPr>
          <p:spPr bwMode="auto">
            <a:xfrm>
              <a:off x="5889710" y="1884525"/>
              <a:ext cx="75384" cy="99674"/>
            </a:xfrm>
            <a:custGeom>
              <a:avLst/>
              <a:gdLst>
                <a:gd name="T0" fmla="*/ 86 w 90"/>
                <a:gd name="T1" fmla="*/ 119 h 119"/>
                <a:gd name="T2" fmla="*/ 90 w 90"/>
                <a:gd name="T3" fmla="*/ 0 h 119"/>
                <a:gd name="T4" fmla="*/ 0 w 90"/>
                <a:gd name="T5" fmla="*/ 36 h 119"/>
                <a:gd name="T6" fmla="*/ 86 w 9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9">
                  <a:moveTo>
                    <a:pt x="86" y="119"/>
                  </a:moveTo>
                  <a:lnTo>
                    <a:pt x="90" y="0"/>
                  </a:lnTo>
                  <a:lnTo>
                    <a:pt x="0" y="36"/>
                  </a:lnTo>
                  <a:lnTo>
                    <a:pt x="86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4" name="Freeform 29"/>
            <p:cNvSpPr/>
            <p:nvPr/>
          </p:nvSpPr>
          <p:spPr bwMode="auto">
            <a:xfrm>
              <a:off x="5741456" y="1507606"/>
              <a:ext cx="95486" cy="91298"/>
            </a:xfrm>
            <a:custGeom>
              <a:avLst/>
              <a:gdLst>
                <a:gd name="T0" fmla="*/ 40 w 48"/>
                <a:gd name="T1" fmla="*/ 12 h 46"/>
                <a:gd name="T2" fmla="*/ 20 w 48"/>
                <a:gd name="T3" fmla="*/ 4 h 46"/>
                <a:gd name="T4" fmla="*/ 11 w 48"/>
                <a:gd name="T5" fmla="*/ 7 h 46"/>
                <a:gd name="T6" fmla="*/ 3 w 48"/>
                <a:gd name="T7" fmla="*/ 28 h 46"/>
                <a:gd name="T8" fmla="*/ 10 w 48"/>
                <a:gd name="T9" fmla="*/ 46 h 46"/>
                <a:gd name="T10" fmla="*/ 48 w 48"/>
                <a:gd name="T11" fmla="*/ 31 h 46"/>
                <a:gd name="T12" fmla="*/ 40 w 48"/>
                <a:gd name="T1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6">
                  <a:moveTo>
                    <a:pt x="40" y="12"/>
                  </a:moveTo>
                  <a:cubicBezTo>
                    <a:pt x="37" y="4"/>
                    <a:pt x="28" y="0"/>
                    <a:pt x="20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3" y="11"/>
                    <a:pt x="0" y="20"/>
                    <a:pt x="3" y="2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" name="Freeform 30"/>
            <p:cNvSpPr/>
            <p:nvPr/>
          </p:nvSpPr>
          <p:spPr bwMode="auto">
            <a:xfrm>
              <a:off x="5970958" y="1952370"/>
              <a:ext cx="196836" cy="21778"/>
            </a:xfrm>
            <a:custGeom>
              <a:avLst/>
              <a:gdLst>
                <a:gd name="T0" fmla="*/ 0 w 235"/>
                <a:gd name="T1" fmla="*/ 26 h 26"/>
                <a:gd name="T2" fmla="*/ 235 w 235"/>
                <a:gd name="T3" fmla="*/ 26 h 26"/>
                <a:gd name="T4" fmla="*/ 235 w 235"/>
                <a:gd name="T5" fmla="*/ 0 h 26"/>
                <a:gd name="T6" fmla="*/ 3 w 235"/>
                <a:gd name="T7" fmla="*/ 0 h 26"/>
                <a:gd name="T8" fmla="*/ 0 w 2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6">
                  <a:moveTo>
                    <a:pt x="0" y="26"/>
                  </a:moveTo>
                  <a:lnTo>
                    <a:pt x="235" y="26"/>
                  </a:lnTo>
                  <a:lnTo>
                    <a:pt x="235" y="0"/>
                  </a:lnTo>
                  <a:lnTo>
                    <a:pt x="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6" name="Freeform 31"/>
            <p:cNvSpPr>
              <a:spLocks noEditPoints="1"/>
            </p:cNvSpPr>
            <p:nvPr/>
          </p:nvSpPr>
          <p:spPr bwMode="auto">
            <a:xfrm>
              <a:off x="5764909" y="1577127"/>
              <a:ext cx="198511" cy="333364"/>
            </a:xfrm>
            <a:custGeom>
              <a:avLst/>
              <a:gdLst>
                <a:gd name="T0" fmla="*/ 100 w 100"/>
                <a:gd name="T1" fmla="*/ 152 h 168"/>
                <a:gd name="T2" fmla="*/ 38 w 100"/>
                <a:gd name="T3" fmla="*/ 0 h 168"/>
                <a:gd name="T4" fmla="*/ 0 w 100"/>
                <a:gd name="T5" fmla="*/ 15 h 168"/>
                <a:gd name="T6" fmla="*/ 62 w 100"/>
                <a:gd name="T7" fmla="*/ 168 h 168"/>
                <a:gd name="T8" fmla="*/ 100 w 100"/>
                <a:gd name="T9" fmla="*/ 152 h 168"/>
                <a:gd name="T10" fmla="*/ 34 w 100"/>
                <a:gd name="T11" fmla="*/ 6 h 168"/>
                <a:gd name="T12" fmla="*/ 75 w 100"/>
                <a:gd name="T13" fmla="*/ 107 h 168"/>
                <a:gd name="T14" fmla="*/ 73 w 100"/>
                <a:gd name="T15" fmla="*/ 115 h 168"/>
                <a:gd name="T16" fmla="*/ 67 w 100"/>
                <a:gd name="T17" fmla="*/ 111 h 168"/>
                <a:gd name="T18" fmla="*/ 25 w 100"/>
                <a:gd name="T19" fmla="*/ 10 h 168"/>
                <a:gd name="T20" fmla="*/ 34 w 100"/>
                <a:gd name="T21" fmla="*/ 6 h 168"/>
                <a:gd name="T22" fmla="*/ 56 w 100"/>
                <a:gd name="T23" fmla="*/ 122 h 168"/>
                <a:gd name="T24" fmla="*/ 50 w 100"/>
                <a:gd name="T25" fmla="*/ 118 h 168"/>
                <a:gd name="T26" fmla="*/ 9 w 100"/>
                <a:gd name="T27" fmla="*/ 16 h 168"/>
                <a:gd name="T28" fmla="*/ 17 w 100"/>
                <a:gd name="T29" fmla="*/ 13 h 168"/>
                <a:gd name="T30" fmla="*/ 58 w 100"/>
                <a:gd name="T31" fmla="*/ 114 h 168"/>
                <a:gd name="T32" fmla="*/ 56 w 100"/>
                <a:gd name="T33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68">
                  <a:moveTo>
                    <a:pt x="100" y="15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2" y="168"/>
                    <a:pt x="62" y="168"/>
                    <a:pt x="62" y="168"/>
                  </a:cubicBezTo>
                  <a:lnTo>
                    <a:pt x="100" y="152"/>
                  </a:lnTo>
                  <a:close/>
                  <a:moveTo>
                    <a:pt x="34" y="6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6" y="111"/>
                    <a:pt x="76" y="114"/>
                    <a:pt x="73" y="115"/>
                  </a:cubicBezTo>
                  <a:cubicBezTo>
                    <a:pt x="71" y="116"/>
                    <a:pt x="68" y="114"/>
                    <a:pt x="67" y="111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6"/>
                  </a:lnTo>
                  <a:close/>
                  <a:moveTo>
                    <a:pt x="56" y="122"/>
                  </a:moveTo>
                  <a:cubicBezTo>
                    <a:pt x="54" y="123"/>
                    <a:pt x="51" y="121"/>
                    <a:pt x="50" y="1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60" y="118"/>
                    <a:pt x="59" y="121"/>
                    <a:pt x="56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7" name="Freeform 34"/>
          <p:cNvSpPr>
            <a:spLocks noEditPoints="1"/>
          </p:cNvSpPr>
          <p:nvPr/>
        </p:nvSpPr>
        <p:spPr bwMode="auto">
          <a:xfrm>
            <a:off x="7112722" y="1585621"/>
            <a:ext cx="358492" cy="246254"/>
          </a:xfrm>
          <a:custGeom>
            <a:avLst/>
            <a:gdLst>
              <a:gd name="T0" fmla="*/ 398 w 428"/>
              <a:gd name="T1" fmla="*/ 206 h 294"/>
              <a:gd name="T2" fmla="*/ 310 w 428"/>
              <a:gd name="T3" fmla="*/ 249 h 294"/>
              <a:gd name="T4" fmla="*/ 310 w 428"/>
              <a:gd name="T5" fmla="*/ 57 h 294"/>
              <a:gd name="T6" fmla="*/ 320 w 428"/>
              <a:gd name="T7" fmla="*/ 52 h 294"/>
              <a:gd name="T8" fmla="*/ 320 w 428"/>
              <a:gd name="T9" fmla="*/ 0 h 294"/>
              <a:gd name="T10" fmla="*/ 282 w 428"/>
              <a:gd name="T11" fmla="*/ 17 h 294"/>
              <a:gd name="T12" fmla="*/ 43 w 428"/>
              <a:gd name="T13" fmla="*/ 17 h 294"/>
              <a:gd name="T14" fmla="*/ 0 w 428"/>
              <a:gd name="T15" fmla="*/ 38 h 294"/>
              <a:gd name="T16" fmla="*/ 0 w 428"/>
              <a:gd name="T17" fmla="*/ 294 h 294"/>
              <a:gd name="T18" fmla="*/ 279 w 428"/>
              <a:gd name="T19" fmla="*/ 294 h 294"/>
              <a:gd name="T20" fmla="*/ 428 w 428"/>
              <a:gd name="T21" fmla="*/ 225 h 294"/>
              <a:gd name="T22" fmla="*/ 428 w 428"/>
              <a:gd name="T23" fmla="*/ 140 h 294"/>
              <a:gd name="T24" fmla="*/ 398 w 428"/>
              <a:gd name="T25" fmla="*/ 140 h 294"/>
              <a:gd name="T26" fmla="*/ 398 w 428"/>
              <a:gd name="T27" fmla="*/ 206 h 294"/>
              <a:gd name="T28" fmla="*/ 251 w 428"/>
              <a:gd name="T29" fmla="*/ 266 h 294"/>
              <a:gd name="T30" fmla="*/ 29 w 428"/>
              <a:gd name="T31" fmla="*/ 266 h 294"/>
              <a:gd name="T32" fmla="*/ 29 w 428"/>
              <a:gd name="T33" fmla="*/ 69 h 294"/>
              <a:gd name="T34" fmla="*/ 251 w 428"/>
              <a:gd name="T35" fmla="*/ 69 h 294"/>
              <a:gd name="T36" fmla="*/ 251 w 428"/>
              <a:gd name="T37" fmla="*/ 266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8" h="294">
                <a:moveTo>
                  <a:pt x="398" y="206"/>
                </a:moveTo>
                <a:lnTo>
                  <a:pt x="310" y="249"/>
                </a:lnTo>
                <a:lnTo>
                  <a:pt x="310" y="57"/>
                </a:lnTo>
                <a:lnTo>
                  <a:pt x="320" y="52"/>
                </a:lnTo>
                <a:lnTo>
                  <a:pt x="320" y="0"/>
                </a:lnTo>
                <a:lnTo>
                  <a:pt x="282" y="17"/>
                </a:lnTo>
                <a:lnTo>
                  <a:pt x="43" y="17"/>
                </a:lnTo>
                <a:lnTo>
                  <a:pt x="0" y="38"/>
                </a:lnTo>
                <a:lnTo>
                  <a:pt x="0" y="294"/>
                </a:lnTo>
                <a:lnTo>
                  <a:pt x="279" y="294"/>
                </a:lnTo>
                <a:lnTo>
                  <a:pt x="428" y="225"/>
                </a:lnTo>
                <a:lnTo>
                  <a:pt x="428" y="140"/>
                </a:lnTo>
                <a:lnTo>
                  <a:pt x="398" y="140"/>
                </a:lnTo>
                <a:lnTo>
                  <a:pt x="398" y="206"/>
                </a:lnTo>
                <a:close/>
                <a:moveTo>
                  <a:pt x="251" y="266"/>
                </a:moveTo>
                <a:lnTo>
                  <a:pt x="29" y="266"/>
                </a:lnTo>
                <a:lnTo>
                  <a:pt x="29" y="69"/>
                </a:lnTo>
                <a:lnTo>
                  <a:pt x="251" y="69"/>
                </a:lnTo>
                <a:lnTo>
                  <a:pt x="251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8" name="Freeform 35"/>
          <p:cNvSpPr>
            <a:spLocks noEditPoints="1"/>
          </p:cNvSpPr>
          <p:nvPr/>
        </p:nvSpPr>
        <p:spPr bwMode="auto">
          <a:xfrm>
            <a:off x="7112722" y="1320103"/>
            <a:ext cx="358492" cy="273895"/>
          </a:xfrm>
          <a:custGeom>
            <a:avLst/>
            <a:gdLst>
              <a:gd name="T0" fmla="*/ 320 w 428"/>
              <a:gd name="T1" fmla="*/ 308 h 327"/>
              <a:gd name="T2" fmla="*/ 320 w 428"/>
              <a:gd name="T3" fmla="*/ 275 h 327"/>
              <a:gd name="T4" fmla="*/ 310 w 428"/>
              <a:gd name="T5" fmla="*/ 279 h 327"/>
              <a:gd name="T6" fmla="*/ 310 w 428"/>
              <a:gd name="T7" fmla="*/ 88 h 327"/>
              <a:gd name="T8" fmla="*/ 398 w 428"/>
              <a:gd name="T9" fmla="*/ 47 h 327"/>
              <a:gd name="T10" fmla="*/ 398 w 428"/>
              <a:gd name="T11" fmla="*/ 182 h 327"/>
              <a:gd name="T12" fmla="*/ 428 w 428"/>
              <a:gd name="T13" fmla="*/ 168 h 327"/>
              <a:gd name="T14" fmla="*/ 428 w 428"/>
              <a:gd name="T15" fmla="*/ 0 h 327"/>
              <a:gd name="T16" fmla="*/ 147 w 428"/>
              <a:gd name="T17" fmla="*/ 0 h 327"/>
              <a:gd name="T18" fmla="*/ 0 w 428"/>
              <a:gd name="T19" fmla="*/ 71 h 327"/>
              <a:gd name="T20" fmla="*/ 0 w 428"/>
              <a:gd name="T21" fmla="*/ 327 h 327"/>
              <a:gd name="T22" fmla="*/ 279 w 428"/>
              <a:gd name="T23" fmla="*/ 327 h 327"/>
              <a:gd name="T24" fmla="*/ 320 w 428"/>
              <a:gd name="T25" fmla="*/ 308 h 327"/>
              <a:gd name="T26" fmla="*/ 251 w 428"/>
              <a:gd name="T27" fmla="*/ 296 h 327"/>
              <a:gd name="T28" fmla="*/ 29 w 428"/>
              <a:gd name="T29" fmla="*/ 296 h 327"/>
              <a:gd name="T30" fmla="*/ 29 w 428"/>
              <a:gd name="T31" fmla="*/ 99 h 327"/>
              <a:gd name="T32" fmla="*/ 251 w 428"/>
              <a:gd name="T33" fmla="*/ 99 h 327"/>
              <a:gd name="T34" fmla="*/ 251 w 428"/>
              <a:gd name="T35" fmla="*/ 29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8" h="327">
                <a:moveTo>
                  <a:pt x="320" y="308"/>
                </a:moveTo>
                <a:lnTo>
                  <a:pt x="320" y="275"/>
                </a:lnTo>
                <a:lnTo>
                  <a:pt x="310" y="279"/>
                </a:lnTo>
                <a:lnTo>
                  <a:pt x="310" y="88"/>
                </a:lnTo>
                <a:lnTo>
                  <a:pt x="398" y="47"/>
                </a:lnTo>
                <a:lnTo>
                  <a:pt x="398" y="182"/>
                </a:lnTo>
                <a:lnTo>
                  <a:pt x="428" y="168"/>
                </a:lnTo>
                <a:lnTo>
                  <a:pt x="428" y="0"/>
                </a:lnTo>
                <a:lnTo>
                  <a:pt x="147" y="0"/>
                </a:lnTo>
                <a:lnTo>
                  <a:pt x="0" y="71"/>
                </a:lnTo>
                <a:lnTo>
                  <a:pt x="0" y="327"/>
                </a:lnTo>
                <a:lnTo>
                  <a:pt x="279" y="327"/>
                </a:lnTo>
                <a:lnTo>
                  <a:pt x="320" y="308"/>
                </a:lnTo>
                <a:close/>
                <a:moveTo>
                  <a:pt x="251" y="296"/>
                </a:moveTo>
                <a:lnTo>
                  <a:pt x="29" y="296"/>
                </a:lnTo>
                <a:lnTo>
                  <a:pt x="29" y="99"/>
                </a:lnTo>
                <a:lnTo>
                  <a:pt x="251" y="99"/>
                </a:lnTo>
                <a:lnTo>
                  <a:pt x="251" y="2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9" name="Freeform 36"/>
          <p:cNvSpPr>
            <a:spLocks noEditPoints="1"/>
          </p:cNvSpPr>
          <p:nvPr/>
        </p:nvSpPr>
        <p:spPr bwMode="auto">
          <a:xfrm>
            <a:off x="7388291" y="1456631"/>
            <a:ext cx="310749" cy="238716"/>
          </a:xfrm>
          <a:custGeom>
            <a:avLst/>
            <a:gdLst>
              <a:gd name="T0" fmla="*/ 128 w 371"/>
              <a:gd name="T1" fmla="*/ 0 h 285"/>
              <a:gd name="T2" fmla="*/ 0 w 371"/>
              <a:gd name="T3" fmla="*/ 62 h 285"/>
              <a:gd name="T4" fmla="*/ 0 w 371"/>
              <a:gd name="T5" fmla="*/ 285 h 285"/>
              <a:gd name="T6" fmla="*/ 244 w 371"/>
              <a:gd name="T7" fmla="*/ 285 h 285"/>
              <a:gd name="T8" fmla="*/ 371 w 371"/>
              <a:gd name="T9" fmla="*/ 223 h 285"/>
              <a:gd name="T10" fmla="*/ 371 w 371"/>
              <a:gd name="T11" fmla="*/ 0 h 285"/>
              <a:gd name="T12" fmla="*/ 128 w 371"/>
              <a:gd name="T13" fmla="*/ 0 h 285"/>
              <a:gd name="T14" fmla="*/ 218 w 371"/>
              <a:gd name="T15" fmla="*/ 259 h 285"/>
              <a:gd name="T16" fmla="*/ 26 w 371"/>
              <a:gd name="T17" fmla="*/ 259 h 285"/>
              <a:gd name="T18" fmla="*/ 26 w 371"/>
              <a:gd name="T19" fmla="*/ 88 h 285"/>
              <a:gd name="T20" fmla="*/ 218 w 371"/>
              <a:gd name="T21" fmla="*/ 88 h 285"/>
              <a:gd name="T22" fmla="*/ 218 w 371"/>
              <a:gd name="T23" fmla="*/ 259 h 285"/>
              <a:gd name="T24" fmla="*/ 345 w 371"/>
              <a:gd name="T25" fmla="*/ 206 h 285"/>
              <a:gd name="T26" fmla="*/ 270 w 371"/>
              <a:gd name="T27" fmla="*/ 244 h 285"/>
              <a:gd name="T28" fmla="*/ 270 w 371"/>
              <a:gd name="T29" fmla="*/ 79 h 285"/>
              <a:gd name="T30" fmla="*/ 345 w 371"/>
              <a:gd name="T31" fmla="*/ 43 h 285"/>
              <a:gd name="T32" fmla="*/ 345 w 371"/>
              <a:gd name="T33" fmla="*/ 20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1" h="285">
                <a:moveTo>
                  <a:pt x="128" y="0"/>
                </a:moveTo>
                <a:lnTo>
                  <a:pt x="0" y="62"/>
                </a:lnTo>
                <a:lnTo>
                  <a:pt x="0" y="285"/>
                </a:lnTo>
                <a:lnTo>
                  <a:pt x="244" y="285"/>
                </a:lnTo>
                <a:lnTo>
                  <a:pt x="371" y="223"/>
                </a:lnTo>
                <a:lnTo>
                  <a:pt x="371" y="0"/>
                </a:lnTo>
                <a:lnTo>
                  <a:pt x="128" y="0"/>
                </a:lnTo>
                <a:close/>
                <a:moveTo>
                  <a:pt x="218" y="259"/>
                </a:moveTo>
                <a:lnTo>
                  <a:pt x="26" y="259"/>
                </a:lnTo>
                <a:lnTo>
                  <a:pt x="26" y="88"/>
                </a:lnTo>
                <a:lnTo>
                  <a:pt x="218" y="88"/>
                </a:lnTo>
                <a:lnTo>
                  <a:pt x="218" y="259"/>
                </a:lnTo>
                <a:close/>
                <a:moveTo>
                  <a:pt x="345" y="206"/>
                </a:moveTo>
                <a:lnTo>
                  <a:pt x="270" y="244"/>
                </a:lnTo>
                <a:lnTo>
                  <a:pt x="270" y="79"/>
                </a:lnTo>
                <a:lnTo>
                  <a:pt x="345" y="43"/>
                </a:lnTo>
                <a:lnTo>
                  <a:pt x="345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0" name="Freeform 37"/>
          <p:cNvSpPr>
            <a:spLocks noEditPoints="1"/>
          </p:cNvSpPr>
          <p:nvPr/>
        </p:nvSpPr>
        <p:spPr bwMode="auto">
          <a:xfrm>
            <a:off x="7178055" y="1669381"/>
            <a:ext cx="113076" cy="123127"/>
          </a:xfrm>
          <a:custGeom>
            <a:avLst/>
            <a:gdLst>
              <a:gd name="T0" fmla="*/ 19 w 57"/>
              <a:gd name="T1" fmla="*/ 46 h 62"/>
              <a:gd name="T2" fmla="*/ 37 w 57"/>
              <a:gd name="T3" fmla="*/ 46 h 62"/>
              <a:gd name="T4" fmla="*/ 42 w 57"/>
              <a:gd name="T5" fmla="*/ 62 h 62"/>
              <a:gd name="T6" fmla="*/ 57 w 57"/>
              <a:gd name="T7" fmla="*/ 62 h 62"/>
              <a:gd name="T8" fmla="*/ 38 w 57"/>
              <a:gd name="T9" fmla="*/ 0 h 62"/>
              <a:gd name="T10" fmla="*/ 19 w 57"/>
              <a:gd name="T11" fmla="*/ 0 h 62"/>
              <a:gd name="T12" fmla="*/ 0 w 57"/>
              <a:gd name="T13" fmla="*/ 62 h 62"/>
              <a:gd name="T14" fmla="*/ 14 w 57"/>
              <a:gd name="T15" fmla="*/ 62 h 62"/>
              <a:gd name="T16" fmla="*/ 19 w 57"/>
              <a:gd name="T17" fmla="*/ 46 h 62"/>
              <a:gd name="T18" fmla="*/ 25 w 57"/>
              <a:gd name="T19" fmla="*/ 22 h 62"/>
              <a:gd name="T20" fmla="*/ 28 w 57"/>
              <a:gd name="T21" fmla="*/ 10 h 62"/>
              <a:gd name="T22" fmla="*/ 28 w 57"/>
              <a:gd name="T23" fmla="*/ 10 h 62"/>
              <a:gd name="T24" fmla="*/ 31 w 57"/>
              <a:gd name="T25" fmla="*/ 22 h 62"/>
              <a:gd name="T26" fmla="*/ 35 w 57"/>
              <a:gd name="T27" fmla="*/ 36 h 62"/>
              <a:gd name="T28" fmla="*/ 21 w 57"/>
              <a:gd name="T29" fmla="*/ 36 h 62"/>
              <a:gd name="T30" fmla="*/ 25 w 57"/>
              <a:gd name="T31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" h="62">
                <a:moveTo>
                  <a:pt x="19" y="46"/>
                </a:moveTo>
                <a:cubicBezTo>
                  <a:pt x="37" y="46"/>
                  <a:pt x="37" y="46"/>
                  <a:pt x="37" y="46"/>
                </a:cubicBezTo>
                <a:cubicBezTo>
                  <a:pt x="42" y="62"/>
                  <a:pt x="42" y="62"/>
                  <a:pt x="42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38" y="0"/>
                  <a:pt x="38" y="0"/>
                  <a:pt x="3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62"/>
                  <a:pt x="14" y="62"/>
                  <a:pt x="14" y="62"/>
                </a:cubicBezTo>
                <a:lnTo>
                  <a:pt x="19" y="46"/>
                </a:lnTo>
                <a:close/>
                <a:moveTo>
                  <a:pt x="25" y="22"/>
                </a:moveTo>
                <a:cubicBezTo>
                  <a:pt x="26" y="19"/>
                  <a:pt x="27" y="14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4"/>
                  <a:pt x="30" y="19"/>
                  <a:pt x="31" y="22"/>
                </a:cubicBezTo>
                <a:cubicBezTo>
                  <a:pt x="35" y="36"/>
                  <a:pt x="35" y="36"/>
                  <a:pt x="35" y="36"/>
                </a:cubicBezTo>
                <a:cubicBezTo>
                  <a:pt x="21" y="36"/>
                  <a:pt x="21" y="36"/>
                  <a:pt x="21" y="36"/>
                </a:cubicBezTo>
                <a:lnTo>
                  <a:pt x="25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1" name="Freeform 38"/>
          <p:cNvSpPr>
            <a:spLocks noEditPoints="1"/>
          </p:cNvSpPr>
          <p:nvPr/>
        </p:nvSpPr>
        <p:spPr bwMode="auto">
          <a:xfrm>
            <a:off x="7188106" y="1424802"/>
            <a:ext cx="92974" cy="127315"/>
          </a:xfrm>
          <a:custGeom>
            <a:avLst/>
            <a:gdLst>
              <a:gd name="T0" fmla="*/ 40 w 47"/>
              <a:gd name="T1" fmla="*/ 58 h 64"/>
              <a:gd name="T2" fmla="*/ 47 w 47"/>
              <a:gd name="T3" fmla="*/ 45 h 64"/>
              <a:gd name="T4" fmla="*/ 34 w 47"/>
              <a:gd name="T5" fmla="*/ 30 h 64"/>
              <a:gd name="T6" fmla="*/ 34 w 47"/>
              <a:gd name="T7" fmla="*/ 29 h 64"/>
              <a:gd name="T8" fmla="*/ 45 w 47"/>
              <a:gd name="T9" fmla="*/ 16 h 64"/>
              <a:gd name="T10" fmla="*/ 37 w 47"/>
              <a:gd name="T11" fmla="*/ 4 h 64"/>
              <a:gd name="T12" fmla="*/ 19 w 47"/>
              <a:gd name="T13" fmla="*/ 0 h 64"/>
              <a:gd name="T14" fmla="*/ 0 w 47"/>
              <a:gd name="T15" fmla="*/ 1 h 64"/>
              <a:gd name="T16" fmla="*/ 0 w 47"/>
              <a:gd name="T17" fmla="*/ 63 h 64"/>
              <a:gd name="T18" fmla="*/ 16 w 47"/>
              <a:gd name="T19" fmla="*/ 64 h 64"/>
              <a:gd name="T20" fmla="*/ 40 w 47"/>
              <a:gd name="T21" fmla="*/ 58 h 64"/>
              <a:gd name="T22" fmla="*/ 14 w 47"/>
              <a:gd name="T23" fmla="*/ 11 h 64"/>
              <a:gd name="T24" fmla="*/ 20 w 47"/>
              <a:gd name="T25" fmla="*/ 10 h 64"/>
              <a:gd name="T26" fmla="*/ 30 w 47"/>
              <a:gd name="T27" fmla="*/ 18 h 64"/>
              <a:gd name="T28" fmla="*/ 19 w 47"/>
              <a:gd name="T29" fmla="*/ 25 h 64"/>
              <a:gd name="T30" fmla="*/ 14 w 47"/>
              <a:gd name="T31" fmla="*/ 25 h 64"/>
              <a:gd name="T32" fmla="*/ 14 w 47"/>
              <a:gd name="T33" fmla="*/ 11 h 64"/>
              <a:gd name="T34" fmla="*/ 14 w 47"/>
              <a:gd name="T35" fmla="*/ 36 h 64"/>
              <a:gd name="T36" fmla="*/ 19 w 47"/>
              <a:gd name="T37" fmla="*/ 36 h 64"/>
              <a:gd name="T38" fmla="*/ 32 w 47"/>
              <a:gd name="T39" fmla="*/ 44 h 64"/>
              <a:gd name="T40" fmla="*/ 20 w 47"/>
              <a:gd name="T41" fmla="*/ 53 h 64"/>
              <a:gd name="T42" fmla="*/ 14 w 47"/>
              <a:gd name="T43" fmla="*/ 53 h 64"/>
              <a:gd name="T44" fmla="*/ 14 w 47"/>
              <a:gd name="T45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64">
                <a:moveTo>
                  <a:pt x="40" y="58"/>
                </a:moveTo>
                <a:cubicBezTo>
                  <a:pt x="44" y="55"/>
                  <a:pt x="47" y="51"/>
                  <a:pt x="47" y="45"/>
                </a:cubicBezTo>
                <a:cubicBezTo>
                  <a:pt x="47" y="37"/>
                  <a:pt x="41" y="31"/>
                  <a:pt x="34" y="30"/>
                </a:cubicBezTo>
                <a:cubicBezTo>
                  <a:pt x="34" y="29"/>
                  <a:pt x="34" y="29"/>
                  <a:pt x="34" y="29"/>
                </a:cubicBezTo>
                <a:cubicBezTo>
                  <a:pt x="41" y="27"/>
                  <a:pt x="45" y="22"/>
                  <a:pt x="45" y="16"/>
                </a:cubicBezTo>
                <a:cubicBezTo>
                  <a:pt x="45" y="10"/>
                  <a:pt x="41" y="6"/>
                  <a:pt x="37" y="4"/>
                </a:cubicBezTo>
                <a:cubicBezTo>
                  <a:pt x="32" y="1"/>
                  <a:pt x="27" y="0"/>
                  <a:pt x="19" y="0"/>
                </a:cubicBezTo>
                <a:cubicBezTo>
                  <a:pt x="11" y="0"/>
                  <a:pt x="4" y="1"/>
                  <a:pt x="0" y="1"/>
                </a:cubicBezTo>
                <a:cubicBezTo>
                  <a:pt x="0" y="63"/>
                  <a:pt x="0" y="63"/>
                  <a:pt x="0" y="63"/>
                </a:cubicBezTo>
                <a:cubicBezTo>
                  <a:pt x="3" y="64"/>
                  <a:pt x="9" y="64"/>
                  <a:pt x="16" y="64"/>
                </a:cubicBezTo>
                <a:cubicBezTo>
                  <a:pt x="28" y="64"/>
                  <a:pt x="36" y="62"/>
                  <a:pt x="40" y="58"/>
                </a:cubicBezTo>
                <a:close/>
                <a:moveTo>
                  <a:pt x="14" y="11"/>
                </a:moveTo>
                <a:cubicBezTo>
                  <a:pt x="15" y="11"/>
                  <a:pt x="17" y="10"/>
                  <a:pt x="20" y="10"/>
                </a:cubicBezTo>
                <a:cubicBezTo>
                  <a:pt x="27" y="10"/>
                  <a:pt x="30" y="13"/>
                  <a:pt x="30" y="18"/>
                </a:cubicBezTo>
                <a:cubicBezTo>
                  <a:pt x="30" y="22"/>
                  <a:pt x="26" y="25"/>
                  <a:pt x="19" y="25"/>
                </a:cubicBezTo>
                <a:cubicBezTo>
                  <a:pt x="14" y="25"/>
                  <a:pt x="14" y="25"/>
                  <a:pt x="14" y="25"/>
                </a:cubicBezTo>
                <a:lnTo>
                  <a:pt x="14" y="11"/>
                </a:lnTo>
                <a:close/>
                <a:moveTo>
                  <a:pt x="14" y="36"/>
                </a:moveTo>
                <a:cubicBezTo>
                  <a:pt x="19" y="36"/>
                  <a:pt x="19" y="36"/>
                  <a:pt x="19" y="36"/>
                </a:cubicBezTo>
                <a:cubicBezTo>
                  <a:pt x="26" y="36"/>
                  <a:pt x="32" y="38"/>
                  <a:pt x="32" y="44"/>
                </a:cubicBezTo>
                <a:cubicBezTo>
                  <a:pt x="32" y="51"/>
                  <a:pt x="26" y="53"/>
                  <a:pt x="20" y="53"/>
                </a:cubicBezTo>
                <a:cubicBezTo>
                  <a:pt x="17" y="53"/>
                  <a:pt x="16" y="53"/>
                  <a:pt x="14" y="53"/>
                </a:cubicBezTo>
                <a:lnTo>
                  <a:pt x="14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2" name="Freeform 39"/>
          <p:cNvSpPr/>
          <p:nvPr/>
        </p:nvSpPr>
        <p:spPr bwMode="auto">
          <a:xfrm>
            <a:off x="7441897" y="1540391"/>
            <a:ext cx="91298" cy="117264"/>
          </a:xfrm>
          <a:custGeom>
            <a:avLst/>
            <a:gdLst>
              <a:gd name="T0" fmla="*/ 30 w 46"/>
              <a:gd name="T1" fmla="*/ 59 h 59"/>
              <a:gd name="T2" fmla="*/ 45 w 46"/>
              <a:gd name="T3" fmla="*/ 57 h 59"/>
              <a:gd name="T4" fmla="*/ 43 w 46"/>
              <a:gd name="T5" fmla="*/ 46 h 59"/>
              <a:gd name="T6" fmla="*/ 32 w 46"/>
              <a:gd name="T7" fmla="*/ 48 h 59"/>
              <a:gd name="T8" fmla="*/ 14 w 46"/>
              <a:gd name="T9" fmla="*/ 30 h 59"/>
              <a:gd name="T10" fmla="*/ 32 w 46"/>
              <a:gd name="T11" fmla="*/ 11 h 59"/>
              <a:gd name="T12" fmla="*/ 43 w 46"/>
              <a:gd name="T13" fmla="*/ 13 h 59"/>
              <a:gd name="T14" fmla="*/ 46 w 46"/>
              <a:gd name="T15" fmla="*/ 3 h 59"/>
              <a:gd name="T16" fmla="*/ 31 w 46"/>
              <a:gd name="T17" fmla="*/ 0 h 59"/>
              <a:gd name="T18" fmla="*/ 0 w 46"/>
              <a:gd name="T19" fmla="*/ 30 h 59"/>
              <a:gd name="T20" fmla="*/ 30 w 46"/>
              <a:gd name="T21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" h="59">
                <a:moveTo>
                  <a:pt x="30" y="59"/>
                </a:moveTo>
                <a:cubicBezTo>
                  <a:pt x="37" y="59"/>
                  <a:pt x="43" y="58"/>
                  <a:pt x="45" y="57"/>
                </a:cubicBezTo>
                <a:cubicBezTo>
                  <a:pt x="43" y="46"/>
                  <a:pt x="43" y="46"/>
                  <a:pt x="43" y="46"/>
                </a:cubicBezTo>
                <a:cubicBezTo>
                  <a:pt x="40" y="48"/>
                  <a:pt x="36" y="48"/>
                  <a:pt x="32" y="48"/>
                </a:cubicBezTo>
                <a:cubicBezTo>
                  <a:pt x="21" y="48"/>
                  <a:pt x="14" y="41"/>
                  <a:pt x="14" y="30"/>
                </a:cubicBezTo>
                <a:cubicBezTo>
                  <a:pt x="14" y="17"/>
                  <a:pt x="22" y="11"/>
                  <a:pt x="32" y="11"/>
                </a:cubicBezTo>
                <a:cubicBezTo>
                  <a:pt x="37" y="11"/>
                  <a:pt x="40" y="12"/>
                  <a:pt x="43" y="13"/>
                </a:cubicBezTo>
                <a:cubicBezTo>
                  <a:pt x="46" y="3"/>
                  <a:pt x="46" y="3"/>
                  <a:pt x="46" y="3"/>
                </a:cubicBezTo>
                <a:cubicBezTo>
                  <a:pt x="43" y="1"/>
                  <a:pt x="38" y="0"/>
                  <a:pt x="31" y="0"/>
                </a:cubicBezTo>
                <a:cubicBezTo>
                  <a:pt x="14" y="0"/>
                  <a:pt x="0" y="11"/>
                  <a:pt x="0" y="30"/>
                </a:cubicBezTo>
                <a:cubicBezTo>
                  <a:pt x="0" y="47"/>
                  <a:pt x="10" y="59"/>
                  <a:pt x="30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3" name="Freeform 42"/>
          <p:cNvSpPr>
            <a:spLocks noEditPoints="1"/>
          </p:cNvSpPr>
          <p:nvPr/>
        </p:nvSpPr>
        <p:spPr bwMode="auto">
          <a:xfrm>
            <a:off x="4757398" y="2187016"/>
            <a:ext cx="352628" cy="410422"/>
          </a:xfrm>
          <a:custGeom>
            <a:avLst/>
            <a:gdLst>
              <a:gd name="T0" fmla="*/ 157 w 178"/>
              <a:gd name="T1" fmla="*/ 0 h 207"/>
              <a:gd name="T2" fmla="*/ 20 w 178"/>
              <a:gd name="T3" fmla="*/ 0 h 207"/>
              <a:gd name="T4" fmla="*/ 0 w 178"/>
              <a:gd name="T5" fmla="*/ 20 h 207"/>
              <a:gd name="T6" fmla="*/ 0 w 178"/>
              <a:gd name="T7" fmla="*/ 186 h 207"/>
              <a:gd name="T8" fmla="*/ 20 w 178"/>
              <a:gd name="T9" fmla="*/ 207 h 207"/>
              <a:gd name="T10" fmla="*/ 157 w 178"/>
              <a:gd name="T11" fmla="*/ 207 h 207"/>
              <a:gd name="T12" fmla="*/ 178 w 178"/>
              <a:gd name="T13" fmla="*/ 186 h 207"/>
              <a:gd name="T14" fmla="*/ 178 w 178"/>
              <a:gd name="T15" fmla="*/ 20 h 207"/>
              <a:gd name="T16" fmla="*/ 157 w 178"/>
              <a:gd name="T17" fmla="*/ 0 h 207"/>
              <a:gd name="T18" fmla="*/ 89 w 178"/>
              <a:gd name="T19" fmla="*/ 200 h 207"/>
              <a:gd name="T20" fmla="*/ 81 w 178"/>
              <a:gd name="T21" fmla="*/ 193 h 207"/>
              <a:gd name="T22" fmla="*/ 89 w 178"/>
              <a:gd name="T23" fmla="*/ 185 h 207"/>
              <a:gd name="T24" fmla="*/ 96 w 178"/>
              <a:gd name="T25" fmla="*/ 193 h 207"/>
              <a:gd name="T26" fmla="*/ 89 w 178"/>
              <a:gd name="T27" fmla="*/ 200 h 207"/>
              <a:gd name="T28" fmla="*/ 161 w 178"/>
              <a:gd name="T29" fmla="*/ 176 h 207"/>
              <a:gd name="T30" fmla="*/ 157 w 178"/>
              <a:gd name="T31" fmla="*/ 179 h 207"/>
              <a:gd name="T32" fmla="*/ 20 w 178"/>
              <a:gd name="T33" fmla="*/ 179 h 207"/>
              <a:gd name="T34" fmla="*/ 17 w 178"/>
              <a:gd name="T35" fmla="*/ 176 h 207"/>
              <a:gd name="T36" fmla="*/ 17 w 178"/>
              <a:gd name="T37" fmla="*/ 20 h 207"/>
              <a:gd name="T38" fmla="*/ 20 w 178"/>
              <a:gd name="T39" fmla="*/ 17 h 207"/>
              <a:gd name="T40" fmla="*/ 157 w 178"/>
              <a:gd name="T41" fmla="*/ 17 h 207"/>
              <a:gd name="T42" fmla="*/ 161 w 178"/>
              <a:gd name="T43" fmla="*/ 20 h 207"/>
              <a:gd name="T44" fmla="*/ 161 w 178"/>
              <a:gd name="T45" fmla="*/ 17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8" h="207">
                <a:moveTo>
                  <a:pt x="157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8"/>
                  <a:pt x="9" y="207"/>
                  <a:pt x="20" y="207"/>
                </a:cubicBezTo>
                <a:cubicBezTo>
                  <a:pt x="157" y="207"/>
                  <a:pt x="157" y="207"/>
                  <a:pt x="157" y="207"/>
                </a:cubicBezTo>
                <a:cubicBezTo>
                  <a:pt x="169" y="207"/>
                  <a:pt x="178" y="198"/>
                  <a:pt x="178" y="186"/>
                </a:cubicBezTo>
                <a:cubicBezTo>
                  <a:pt x="178" y="20"/>
                  <a:pt x="178" y="20"/>
                  <a:pt x="178" y="20"/>
                </a:cubicBezTo>
                <a:cubicBezTo>
                  <a:pt x="178" y="9"/>
                  <a:pt x="169" y="0"/>
                  <a:pt x="157" y="0"/>
                </a:cubicBezTo>
                <a:close/>
                <a:moveTo>
                  <a:pt x="89" y="200"/>
                </a:moveTo>
                <a:cubicBezTo>
                  <a:pt x="85" y="200"/>
                  <a:pt x="81" y="197"/>
                  <a:pt x="81" y="193"/>
                </a:cubicBezTo>
                <a:cubicBezTo>
                  <a:pt x="81" y="189"/>
                  <a:pt x="85" y="185"/>
                  <a:pt x="89" y="185"/>
                </a:cubicBezTo>
                <a:cubicBezTo>
                  <a:pt x="93" y="185"/>
                  <a:pt x="96" y="189"/>
                  <a:pt x="96" y="193"/>
                </a:cubicBezTo>
                <a:cubicBezTo>
                  <a:pt x="96" y="197"/>
                  <a:pt x="93" y="200"/>
                  <a:pt x="89" y="200"/>
                </a:cubicBezTo>
                <a:close/>
                <a:moveTo>
                  <a:pt x="161" y="176"/>
                </a:moveTo>
                <a:cubicBezTo>
                  <a:pt x="161" y="177"/>
                  <a:pt x="159" y="179"/>
                  <a:pt x="157" y="179"/>
                </a:cubicBezTo>
                <a:cubicBezTo>
                  <a:pt x="20" y="179"/>
                  <a:pt x="20" y="179"/>
                  <a:pt x="20" y="179"/>
                </a:cubicBezTo>
                <a:cubicBezTo>
                  <a:pt x="18" y="179"/>
                  <a:pt x="17" y="177"/>
                  <a:pt x="17" y="176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8"/>
                  <a:pt x="18" y="17"/>
                  <a:pt x="20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9" y="17"/>
                  <a:pt x="161" y="18"/>
                  <a:pt x="161" y="20"/>
                </a:cubicBezTo>
                <a:lnTo>
                  <a:pt x="161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4" name="Freeform 43"/>
          <p:cNvSpPr/>
          <p:nvPr/>
        </p:nvSpPr>
        <p:spPr bwMode="auto">
          <a:xfrm>
            <a:off x="5133479" y="2181153"/>
            <a:ext cx="57794" cy="27641"/>
          </a:xfrm>
          <a:custGeom>
            <a:avLst/>
            <a:gdLst>
              <a:gd name="T0" fmla="*/ 25 w 29"/>
              <a:gd name="T1" fmla="*/ 0 h 14"/>
              <a:gd name="T2" fmla="*/ 4 w 29"/>
              <a:gd name="T3" fmla="*/ 0 h 14"/>
              <a:gd name="T4" fmla="*/ 0 w 29"/>
              <a:gd name="T5" fmla="*/ 4 h 14"/>
              <a:gd name="T6" fmla="*/ 0 w 29"/>
              <a:gd name="T7" fmla="*/ 14 h 14"/>
              <a:gd name="T8" fmla="*/ 29 w 29"/>
              <a:gd name="T9" fmla="*/ 14 h 14"/>
              <a:gd name="T10" fmla="*/ 29 w 29"/>
              <a:gd name="T11" fmla="*/ 4 h 14"/>
              <a:gd name="T12" fmla="*/ 25 w 2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4">
                <a:moveTo>
                  <a:pt x="2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4"/>
                  <a:pt x="0" y="14"/>
                  <a:pt x="0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2"/>
                  <a:pt x="27" y="0"/>
                  <a:pt x="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5" name="Freeform 44"/>
          <p:cNvSpPr/>
          <p:nvPr/>
        </p:nvSpPr>
        <p:spPr bwMode="auto">
          <a:xfrm>
            <a:off x="5133479" y="2214657"/>
            <a:ext cx="57794" cy="401209"/>
          </a:xfrm>
          <a:custGeom>
            <a:avLst/>
            <a:gdLst>
              <a:gd name="T0" fmla="*/ 0 w 29"/>
              <a:gd name="T1" fmla="*/ 60 h 202"/>
              <a:gd name="T2" fmla="*/ 2 w 29"/>
              <a:gd name="T3" fmla="*/ 63 h 202"/>
              <a:gd name="T4" fmla="*/ 19 w 29"/>
              <a:gd name="T5" fmla="*/ 63 h 202"/>
              <a:gd name="T6" fmla="*/ 19 w 29"/>
              <a:gd name="T7" fmla="*/ 66 h 202"/>
              <a:gd name="T8" fmla="*/ 4 w 29"/>
              <a:gd name="T9" fmla="*/ 66 h 202"/>
              <a:gd name="T10" fmla="*/ 4 w 29"/>
              <a:gd name="T11" fmla="*/ 169 h 202"/>
              <a:gd name="T12" fmla="*/ 15 w 29"/>
              <a:gd name="T13" fmla="*/ 202 h 202"/>
              <a:gd name="T14" fmla="*/ 25 w 29"/>
              <a:gd name="T15" fmla="*/ 169 h 202"/>
              <a:gd name="T16" fmla="*/ 25 w 29"/>
              <a:gd name="T17" fmla="*/ 64 h 202"/>
              <a:gd name="T18" fmla="*/ 29 w 29"/>
              <a:gd name="T19" fmla="*/ 60 h 202"/>
              <a:gd name="T20" fmla="*/ 29 w 29"/>
              <a:gd name="T21" fmla="*/ 0 h 202"/>
              <a:gd name="T22" fmla="*/ 0 w 29"/>
              <a:gd name="T23" fmla="*/ 0 h 202"/>
              <a:gd name="T24" fmla="*/ 0 w 29"/>
              <a:gd name="T25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202">
                <a:moveTo>
                  <a:pt x="0" y="60"/>
                </a:moveTo>
                <a:cubicBezTo>
                  <a:pt x="0" y="61"/>
                  <a:pt x="1" y="62"/>
                  <a:pt x="2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6"/>
                  <a:pt x="19" y="66"/>
                  <a:pt x="1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169"/>
                  <a:pt x="4" y="169"/>
                  <a:pt x="4" y="169"/>
                </a:cubicBezTo>
                <a:cubicBezTo>
                  <a:pt x="15" y="202"/>
                  <a:pt x="15" y="202"/>
                  <a:pt x="15" y="202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25" y="64"/>
                  <a:pt x="25" y="64"/>
                  <a:pt x="25" y="64"/>
                </a:cubicBezTo>
                <a:cubicBezTo>
                  <a:pt x="27" y="64"/>
                  <a:pt x="29" y="62"/>
                  <a:pt x="29" y="60"/>
                </a:cubicBezTo>
                <a:cubicBezTo>
                  <a:pt x="29" y="0"/>
                  <a:pt x="29" y="0"/>
                  <a:pt x="29" y="0"/>
                </a:cubicBezTo>
                <a:cubicBezTo>
                  <a:pt x="0" y="0"/>
                  <a:pt x="0" y="0"/>
                  <a:pt x="0" y="0"/>
                </a:cubicBezTo>
                <a:lnTo>
                  <a:pt x="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6" name="Rectangle 45"/>
          <p:cNvSpPr>
            <a:spLocks noChangeArrowheads="1"/>
          </p:cNvSpPr>
          <p:nvPr/>
        </p:nvSpPr>
        <p:spPr bwMode="auto">
          <a:xfrm>
            <a:off x="4820217" y="2294228"/>
            <a:ext cx="230339" cy="2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7" name="Rectangle 46"/>
          <p:cNvSpPr>
            <a:spLocks noChangeArrowheads="1"/>
          </p:cNvSpPr>
          <p:nvPr/>
        </p:nvSpPr>
        <p:spPr bwMode="auto">
          <a:xfrm>
            <a:off x="4818542" y="2345322"/>
            <a:ext cx="229501" cy="2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8" name="Rectangle 47"/>
          <p:cNvSpPr>
            <a:spLocks noChangeArrowheads="1"/>
          </p:cNvSpPr>
          <p:nvPr/>
        </p:nvSpPr>
        <p:spPr bwMode="auto">
          <a:xfrm>
            <a:off x="4820217" y="2397253"/>
            <a:ext cx="227826" cy="2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9" name="Rectangle 48"/>
          <p:cNvSpPr>
            <a:spLocks noChangeArrowheads="1"/>
          </p:cNvSpPr>
          <p:nvPr/>
        </p:nvSpPr>
        <p:spPr bwMode="auto">
          <a:xfrm>
            <a:off x="4816867" y="2449184"/>
            <a:ext cx="229501" cy="2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6375636" y="2210853"/>
            <a:ext cx="495858" cy="364808"/>
            <a:chOff x="6599156" y="2434373"/>
            <a:chExt cx="495858" cy="364808"/>
          </a:xfrm>
        </p:grpSpPr>
        <p:sp>
          <p:nvSpPr>
            <p:cNvPr id="241" name="Freeform 51"/>
            <p:cNvSpPr>
              <a:spLocks noEditPoints="1"/>
            </p:cNvSpPr>
            <p:nvPr/>
          </p:nvSpPr>
          <p:spPr bwMode="auto">
            <a:xfrm>
              <a:off x="6656456" y="2434373"/>
              <a:ext cx="384458" cy="304885"/>
            </a:xfrm>
            <a:custGeom>
              <a:avLst/>
              <a:gdLst>
                <a:gd name="T0" fmla="*/ 194 w 194"/>
                <a:gd name="T1" fmla="*/ 154 h 154"/>
                <a:gd name="T2" fmla="*/ 194 w 194"/>
                <a:gd name="T3" fmla="*/ 151 h 154"/>
                <a:gd name="T4" fmla="*/ 194 w 194"/>
                <a:gd name="T5" fmla="*/ 15 h 154"/>
                <a:gd name="T6" fmla="*/ 179 w 194"/>
                <a:gd name="T7" fmla="*/ 0 h 154"/>
                <a:gd name="T8" fmla="*/ 15 w 194"/>
                <a:gd name="T9" fmla="*/ 0 h 154"/>
                <a:gd name="T10" fmla="*/ 0 w 194"/>
                <a:gd name="T11" fmla="*/ 15 h 154"/>
                <a:gd name="T12" fmla="*/ 0 w 194"/>
                <a:gd name="T13" fmla="*/ 151 h 154"/>
                <a:gd name="T14" fmla="*/ 0 w 194"/>
                <a:gd name="T15" fmla="*/ 154 h 154"/>
                <a:gd name="T16" fmla="*/ 194 w 194"/>
                <a:gd name="T17" fmla="*/ 154 h 154"/>
                <a:gd name="T18" fmla="*/ 16 w 194"/>
                <a:gd name="T19" fmla="*/ 16 h 154"/>
                <a:gd name="T20" fmla="*/ 178 w 194"/>
                <a:gd name="T21" fmla="*/ 16 h 154"/>
                <a:gd name="T22" fmla="*/ 178 w 194"/>
                <a:gd name="T23" fmla="*/ 143 h 154"/>
                <a:gd name="T24" fmla="*/ 16 w 194"/>
                <a:gd name="T25" fmla="*/ 143 h 154"/>
                <a:gd name="T26" fmla="*/ 16 w 194"/>
                <a:gd name="T27" fmla="*/ 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54">
                  <a:moveTo>
                    <a:pt x="194" y="154"/>
                  </a:moveTo>
                  <a:cubicBezTo>
                    <a:pt x="194" y="153"/>
                    <a:pt x="194" y="152"/>
                    <a:pt x="194" y="151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4" y="7"/>
                    <a:pt x="188" y="0"/>
                    <a:pt x="17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0" y="154"/>
                  </a:cubicBezTo>
                  <a:lnTo>
                    <a:pt x="194" y="154"/>
                  </a:lnTo>
                  <a:close/>
                  <a:moveTo>
                    <a:pt x="16" y="16"/>
                  </a:moveTo>
                  <a:cubicBezTo>
                    <a:pt x="178" y="16"/>
                    <a:pt x="178" y="16"/>
                    <a:pt x="178" y="16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6" y="143"/>
                    <a:pt x="16" y="143"/>
                    <a:pt x="16" y="143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2" name="Freeform 52"/>
            <p:cNvSpPr>
              <a:spLocks noEditPoints="1"/>
            </p:cNvSpPr>
            <p:nvPr/>
          </p:nvSpPr>
          <p:spPr bwMode="auto">
            <a:xfrm>
              <a:off x="6599156" y="2727985"/>
              <a:ext cx="495858" cy="71196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7 w 250"/>
                <a:gd name="T29" fmla="*/ 21 h 36"/>
                <a:gd name="T30" fmla="*/ 77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8 w 250"/>
                <a:gd name="T39" fmla="*/ 21 h 36"/>
                <a:gd name="T40" fmla="*/ 208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6" y="21"/>
                    <a:pt x="15" y="20"/>
                    <a:pt x="15" y="18"/>
                  </a:cubicBezTo>
                  <a:cubicBezTo>
                    <a:pt x="15" y="17"/>
                    <a:pt x="16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8" y="21"/>
                    <a:pt x="208" y="21"/>
                    <a:pt x="208" y="21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3" y="15"/>
                    <a:pt x="235" y="17"/>
                    <a:pt x="235" y="18"/>
                  </a:cubicBezTo>
                  <a:cubicBezTo>
                    <a:pt x="235" y="20"/>
                    <a:pt x="233" y="21"/>
                    <a:pt x="23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3" name="Rectangle 53"/>
            <p:cNvSpPr>
              <a:spLocks noChangeArrowheads="1"/>
            </p:cNvSpPr>
            <p:nvPr/>
          </p:nvSpPr>
          <p:spPr bwMode="auto">
            <a:xfrm>
              <a:off x="6734009" y="2481732"/>
              <a:ext cx="230340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4" name="Rectangle 54"/>
            <p:cNvSpPr>
              <a:spLocks noChangeArrowheads="1"/>
            </p:cNvSpPr>
            <p:nvPr/>
          </p:nvSpPr>
          <p:spPr bwMode="auto">
            <a:xfrm>
              <a:off x="6732334" y="2533663"/>
              <a:ext cx="229502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5" name="Rectangle 55"/>
            <p:cNvSpPr>
              <a:spLocks noChangeArrowheads="1"/>
            </p:cNvSpPr>
            <p:nvPr/>
          </p:nvSpPr>
          <p:spPr bwMode="auto">
            <a:xfrm>
              <a:off x="6734009" y="2584756"/>
              <a:ext cx="227827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6" name="Rectangle 56"/>
            <p:cNvSpPr>
              <a:spLocks noChangeArrowheads="1"/>
            </p:cNvSpPr>
            <p:nvPr/>
          </p:nvSpPr>
          <p:spPr bwMode="auto">
            <a:xfrm>
              <a:off x="6732334" y="2636687"/>
              <a:ext cx="227827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7" name="Freeform 59"/>
          <p:cNvSpPr>
            <a:spLocks noEditPoints="1"/>
          </p:cNvSpPr>
          <p:nvPr/>
        </p:nvSpPr>
        <p:spPr bwMode="auto">
          <a:xfrm>
            <a:off x="7118585" y="2204606"/>
            <a:ext cx="539413" cy="373568"/>
          </a:xfrm>
          <a:custGeom>
            <a:avLst/>
            <a:gdLst>
              <a:gd name="T0" fmla="*/ 577 w 644"/>
              <a:gd name="T1" fmla="*/ 370 h 446"/>
              <a:gd name="T2" fmla="*/ 577 w 644"/>
              <a:gd name="T3" fmla="*/ 0 h 446"/>
              <a:gd name="T4" fmla="*/ 67 w 644"/>
              <a:gd name="T5" fmla="*/ 0 h 446"/>
              <a:gd name="T6" fmla="*/ 67 w 644"/>
              <a:gd name="T7" fmla="*/ 370 h 446"/>
              <a:gd name="T8" fmla="*/ 0 w 644"/>
              <a:gd name="T9" fmla="*/ 370 h 446"/>
              <a:gd name="T10" fmla="*/ 0 w 644"/>
              <a:gd name="T11" fmla="*/ 446 h 446"/>
              <a:gd name="T12" fmla="*/ 644 w 644"/>
              <a:gd name="T13" fmla="*/ 446 h 446"/>
              <a:gd name="T14" fmla="*/ 644 w 644"/>
              <a:gd name="T15" fmla="*/ 370 h 446"/>
              <a:gd name="T16" fmla="*/ 577 w 644"/>
              <a:gd name="T17" fmla="*/ 370 h 446"/>
              <a:gd name="T18" fmla="*/ 104 w 644"/>
              <a:gd name="T19" fmla="*/ 38 h 446"/>
              <a:gd name="T20" fmla="*/ 540 w 644"/>
              <a:gd name="T21" fmla="*/ 38 h 446"/>
              <a:gd name="T22" fmla="*/ 540 w 644"/>
              <a:gd name="T23" fmla="*/ 370 h 446"/>
              <a:gd name="T24" fmla="*/ 104 w 644"/>
              <a:gd name="T25" fmla="*/ 370 h 446"/>
              <a:gd name="T26" fmla="*/ 104 w 644"/>
              <a:gd name="T27" fmla="*/ 38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4" h="446">
                <a:moveTo>
                  <a:pt x="577" y="370"/>
                </a:moveTo>
                <a:lnTo>
                  <a:pt x="577" y="0"/>
                </a:lnTo>
                <a:lnTo>
                  <a:pt x="67" y="0"/>
                </a:lnTo>
                <a:lnTo>
                  <a:pt x="67" y="370"/>
                </a:lnTo>
                <a:lnTo>
                  <a:pt x="0" y="370"/>
                </a:lnTo>
                <a:lnTo>
                  <a:pt x="0" y="446"/>
                </a:lnTo>
                <a:lnTo>
                  <a:pt x="644" y="446"/>
                </a:lnTo>
                <a:lnTo>
                  <a:pt x="644" y="370"/>
                </a:lnTo>
                <a:lnTo>
                  <a:pt x="577" y="370"/>
                </a:lnTo>
                <a:close/>
                <a:moveTo>
                  <a:pt x="104" y="38"/>
                </a:moveTo>
                <a:lnTo>
                  <a:pt x="540" y="38"/>
                </a:lnTo>
                <a:lnTo>
                  <a:pt x="540" y="370"/>
                </a:lnTo>
                <a:lnTo>
                  <a:pt x="104" y="370"/>
                </a:lnTo>
                <a:lnTo>
                  <a:pt x="104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8" name="Freeform 60"/>
          <p:cNvSpPr>
            <a:spLocks noEditPoints="1"/>
          </p:cNvSpPr>
          <p:nvPr/>
        </p:nvSpPr>
        <p:spPr bwMode="auto">
          <a:xfrm>
            <a:off x="7227473" y="2276639"/>
            <a:ext cx="59470" cy="65333"/>
          </a:xfrm>
          <a:custGeom>
            <a:avLst/>
            <a:gdLst>
              <a:gd name="T0" fmla="*/ 10 w 30"/>
              <a:gd name="T1" fmla="*/ 0 h 33"/>
              <a:gd name="T2" fmla="*/ 0 w 30"/>
              <a:gd name="T3" fmla="*/ 33 h 33"/>
              <a:gd name="T4" fmla="*/ 8 w 30"/>
              <a:gd name="T5" fmla="*/ 33 h 33"/>
              <a:gd name="T6" fmla="*/ 10 w 30"/>
              <a:gd name="T7" fmla="*/ 24 h 33"/>
              <a:gd name="T8" fmla="*/ 19 w 30"/>
              <a:gd name="T9" fmla="*/ 24 h 33"/>
              <a:gd name="T10" fmla="*/ 22 w 30"/>
              <a:gd name="T11" fmla="*/ 33 h 33"/>
              <a:gd name="T12" fmla="*/ 30 w 30"/>
              <a:gd name="T13" fmla="*/ 33 h 33"/>
              <a:gd name="T14" fmla="*/ 20 w 30"/>
              <a:gd name="T15" fmla="*/ 0 h 33"/>
              <a:gd name="T16" fmla="*/ 10 w 30"/>
              <a:gd name="T17" fmla="*/ 0 h 33"/>
              <a:gd name="T18" fmla="*/ 11 w 30"/>
              <a:gd name="T19" fmla="*/ 19 h 33"/>
              <a:gd name="T20" fmla="*/ 13 w 30"/>
              <a:gd name="T21" fmla="*/ 12 h 33"/>
              <a:gd name="T22" fmla="*/ 15 w 30"/>
              <a:gd name="T23" fmla="*/ 6 h 33"/>
              <a:gd name="T24" fmla="*/ 15 w 30"/>
              <a:gd name="T25" fmla="*/ 6 h 33"/>
              <a:gd name="T26" fmla="*/ 16 w 30"/>
              <a:gd name="T27" fmla="*/ 12 h 33"/>
              <a:gd name="T28" fmla="*/ 18 w 30"/>
              <a:gd name="T29" fmla="*/ 19 h 33"/>
              <a:gd name="T30" fmla="*/ 11 w 30"/>
              <a:gd name="T31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33">
                <a:moveTo>
                  <a:pt x="10" y="0"/>
                </a:moveTo>
                <a:cubicBezTo>
                  <a:pt x="0" y="33"/>
                  <a:pt x="0" y="33"/>
                  <a:pt x="0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10" y="24"/>
                  <a:pt x="10" y="24"/>
                  <a:pt x="10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20" y="0"/>
                  <a:pt x="20" y="0"/>
                  <a:pt x="20" y="0"/>
                </a:cubicBezTo>
                <a:lnTo>
                  <a:pt x="10" y="0"/>
                </a:lnTo>
                <a:close/>
                <a:moveTo>
                  <a:pt x="11" y="19"/>
                </a:moveTo>
                <a:cubicBezTo>
                  <a:pt x="13" y="12"/>
                  <a:pt x="13" y="12"/>
                  <a:pt x="13" y="12"/>
                </a:cubicBezTo>
                <a:cubicBezTo>
                  <a:pt x="14" y="10"/>
                  <a:pt x="14" y="8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6" y="10"/>
                  <a:pt x="16" y="12"/>
                </a:cubicBezTo>
                <a:cubicBezTo>
                  <a:pt x="18" y="19"/>
                  <a:pt x="18" y="19"/>
                  <a:pt x="18" y="19"/>
                </a:cubicBezTo>
                <a:lnTo>
                  <a:pt x="11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9" name="Freeform 61"/>
          <p:cNvSpPr>
            <a:spLocks noEditPoints="1"/>
          </p:cNvSpPr>
          <p:nvPr/>
        </p:nvSpPr>
        <p:spPr bwMode="auto">
          <a:xfrm>
            <a:off x="7295318" y="2276639"/>
            <a:ext cx="47743" cy="65333"/>
          </a:xfrm>
          <a:custGeom>
            <a:avLst/>
            <a:gdLst>
              <a:gd name="T0" fmla="*/ 20 w 24"/>
              <a:gd name="T1" fmla="*/ 30 h 33"/>
              <a:gd name="T2" fmla="*/ 24 w 24"/>
              <a:gd name="T3" fmla="*/ 23 h 33"/>
              <a:gd name="T4" fmla="*/ 17 w 24"/>
              <a:gd name="T5" fmla="*/ 15 h 33"/>
              <a:gd name="T6" fmla="*/ 17 w 24"/>
              <a:gd name="T7" fmla="*/ 15 h 33"/>
              <a:gd name="T8" fmla="*/ 23 w 24"/>
              <a:gd name="T9" fmla="*/ 8 h 33"/>
              <a:gd name="T10" fmla="*/ 19 w 24"/>
              <a:gd name="T11" fmla="*/ 2 h 33"/>
              <a:gd name="T12" fmla="*/ 9 w 24"/>
              <a:gd name="T13" fmla="*/ 0 h 33"/>
              <a:gd name="T14" fmla="*/ 0 w 24"/>
              <a:gd name="T15" fmla="*/ 1 h 33"/>
              <a:gd name="T16" fmla="*/ 0 w 24"/>
              <a:gd name="T17" fmla="*/ 32 h 33"/>
              <a:gd name="T18" fmla="*/ 8 w 24"/>
              <a:gd name="T19" fmla="*/ 33 h 33"/>
              <a:gd name="T20" fmla="*/ 20 w 24"/>
              <a:gd name="T21" fmla="*/ 30 h 33"/>
              <a:gd name="T22" fmla="*/ 7 w 24"/>
              <a:gd name="T23" fmla="*/ 6 h 33"/>
              <a:gd name="T24" fmla="*/ 10 w 24"/>
              <a:gd name="T25" fmla="*/ 5 h 33"/>
              <a:gd name="T26" fmla="*/ 15 w 24"/>
              <a:gd name="T27" fmla="*/ 9 h 33"/>
              <a:gd name="T28" fmla="*/ 10 w 24"/>
              <a:gd name="T29" fmla="*/ 13 h 33"/>
              <a:gd name="T30" fmla="*/ 7 w 24"/>
              <a:gd name="T31" fmla="*/ 13 h 33"/>
              <a:gd name="T32" fmla="*/ 7 w 24"/>
              <a:gd name="T33" fmla="*/ 6 h 33"/>
              <a:gd name="T34" fmla="*/ 7 w 24"/>
              <a:gd name="T35" fmla="*/ 18 h 33"/>
              <a:gd name="T36" fmla="*/ 10 w 24"/>
              <a:gd name="T37" fmla="*/ 18 h 33"/>
              <a:gd name="T38" fmla="*/ 16 w 24"/>
              <a:gd name="T39" fmla="*/ 23 h 33"/>
              <a:gd name="T40" fmla="*/ 10 w 24"/>
              <a:gd name="T41" fmla="*/ 28 h 33"/>
              <a:gd name="T42" fmla="*/ 7 w 24"/>
              <a:gd name="T43" fmla="*/ 27 h 33"/>
              <a:gd name="T44" fmla="*/ 7 w 24"/>
              <a:gd name="T45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3">
                <a:moveTo>
                  <a:pt x="20" y="30"/>
                </a:moveTo>
                <a:cubicBezTo>
                  <a:pt x="22" y="28"/>
                  <a:pt x="24" y="26"/>
                  <a:pt x="24" y="23"/>
                </a:cubicBezTo>
                <a:cubicBezTo>
                  <a:pt x="24" y="19"/>
                  <a:pt x="21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21" y="14"/>
                  <a:pt x="23" y="11"/>
                  <a:pt x="23" y="8"/>
                </a:cubicBezTo>
                <a:cubicBezTo>
                  <a:pt x="23" y="5"/>
                  <a:pt x="21" y="3"/>
                  <a:pt x="19" y="2"/>
                </a:cubicBezTo>
                <a:cubicBezTo>
                  <a:pt x="16" y="1"/>
                  <a:pt x="14" y="0"/>
                  <a:pt x="9" y="0"/>
                </a:cubicBezTo>
                <a:cubicBezTo>
                  <a:pt x="6" y="0"/>
                  <a:pt x="2" y="1"/>
                  <a:pt x="0" y="1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3"/>
                  <a:pt x="4" y="33"/>
                  <a:pt x="8" y="33"/>
                </a:cubicBezTo>
                <a:cubicBezTo>
                  <a:pt x="14" y="33"/>
                  <a:pt x="18" y="32"/>
                  <a:pt x="20" y="30"/>
                </a:cubicBezTo>
                <a:close/>
                <a:moveTo>
                  <a:pt x="7" y="6"/>
                </a:moveTo>
                <a:cubicBezTo>
                  <a:pt x="8" y="6"/>
                  <a:pt x="9" y="5"/>
                  <a:pt x="10" y="5"/>
                </a:cubicBezTo>
                <a:cubicBezTo>
                  <a:pt x="14" y="5"/>
                  <a:pt x="15" y="7"/>
                  <a:pt x="15" y="9"/>
                </a:cubicBezTo>
                <a:cubicBezTo>
                  <a:pt x="15" y="12"/>
                  <a:pt x="13" y="13"/>
                  <a:pt x="10" y="13"/>
                </a:cubicBezTo>
                <a:cubicBezTo>
                  <a:pt x="7" y="13"/>
                  <a:pt x="7" y="13"/>
                  <a:pt x="7" y="13"/>
                </a:cubicBezTo>
                <a:lnTo>
                  <a:pt x="7" y="6"/>
                </a:lnTo>
                <a:close/>
                <a:moveTo>
                  <a:pt x="7" y="18"/>
                </a:moveTo>
                <a:cubicBezTo>
                  <a:pt x="10" y="18"/>
                  <a:pt x="10" y="18"/>
                  <a:pt x="10" y="18"/>
                </a:cubicBezTo>
                <a:cubicBezTo>
                  <a:pt x="13" y="18"/>
                  <a:pt x="16" y="20"/>
                  <a:pt x="16" y="23"/>
                </a:cubicBezTo>
                <a:cubicBezTo>
                  <a:pt x="16" y="26"/>
                  <a:pt x="13" y="28"/>
                  <a:pt x="10" y="28"/>
                </a:cubicBezTo>
                <a:cubicBezTo>
                  <a:pt x="9" y="28"/>
                  <a:pt x="8" y="28"/>
                  <a:pt x="7" y="27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0" name="Freeform 62"/>
          <p:cNvSpPr/>
          <p:nvPr/>
        </p:nvSpPr>
        <p:spPr bwMode="auto">
          <a:xfrm>
            <a:off x="7229986" y="2359561"/>
            <a:ext cx="51094" cy="65333"/>
          </a:xfrm>
          <a:custGeom>
            <a:avLst/>
            <a:gdLst>
              <a:gd name="T0" fmla="*/ 18 w 26"/>
              <a:gd name="T1" fmla="*/ 6 h 33"/>
              <a:gd name="T2" fmla="*/ 24 w 26"/>
              <a:gd name="T3" fmla="*/ 7 h 33"/>
              <a:gd name="T4" fmla="*/ 26 w 26"/>
              <a:gd name="T5" fmla="*/ 2 h 33"/>
              <a:gd name="T6" fmla="*/ 18 w 26"/>
              <a:gd name="T7" fmla="*/ 0 h 33"/>
              <a:gd name="T8" fmla="*/ 0 w 26"/>
              <a:gd name="T9" fmla="*/ 17 h 33"/>
              <a:gd name="T10" fmla="*/ 17 w 26"/>
              <a:gd name="T11" fmla="*/ 33 h 33"/>
              <a:gd name="T12" fmla="*/ 25 w 26"/>
              <a:gd name="T13" fmla="*/ 32 h 33"/>
              <a:gd name="T14" fmla="*/ 24 w 26"/>
              <a:gd name="T15" fmla="*/ 26 h 33"/>
              <a:gd name="T16" fmla="*/ 18 w 26"/>
              <a:gd name="T17" fmla="*/ 27 h 33"/>
              <a:gd name="T18" fmla="*/ 8 w 26"/>
              <a:gd name="T19" fmla="*/ 17 h 33"/>
              <a:gd name="T20" fmla="*/ 18 w 26"/>
              <a:gd name="T21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3">
                <a:moveTo>
                  <a:pt x="18" y="6"/>
                </a:moveTo>
                <a:cubicBezTo>
                  <a:pt x="21" y="6"/>
                  <a:pt x="23" y="7"/>
                  <a:pt x="24" y="7"/>
                </a:cubicBezTo>
                <a:cubicBezTo>
                  <a:pt x="26" y="2"/>
                  <a:pt x="26" y="2"/>
                  <a:pt x="26" y="2"/>
                </a:cubicBezTo>
                <a:cubicBezTo>
                  <a:pt x="24" y="1"/>
                  <a:pt x="22" y="0"/>
                  <a:pt x="18" y="0"/>
                </a:cubicBezTo>
                <a:cubicBezTo>
                  <a:pt x="8" y="0"/>
                  <a:pt x="0" y="6"/>
                  <a:pt x="0" y="17"/>
                </a:cubicBezTo>
                <a:cubicBezTo>
                  <a:pt x="0" y="26"/>
                  <a:pt x="6" y="33"/>
                  <a:pt x="17" y="33"/>
                </a:cubicBezTo>
                <a:cubicBezTo>
                  <a:pt x="21" y="33"/>
                  <a:pt x="24" y="33"/>
                  <a:pt x="25" y="32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7"/>
                  <a:pt x="20" y="27"/>
                  <a:pt x="18" y="27"/>
                </a:cubicBezTo>
                <a:cubicBezTo>
                  <a:pt x="12" y="27"/>
                  <a:pt x="8" y="23"/>
                  <a:pt x="8" y="17"/>
                </a:cubicBezTo>
                <a:cubicBezTo>
                  <a:pt x="8" y="10"/>
                  <a:pt x="12" y="6"/>
                  <a:pt x="18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1" name="Freeform 63"/>
          <p:cNvSpPr>
            <a:spLocks noEditPoints="1"/>
          </p:cNvSpPr>
          <p:nvPr/>
        </p:nvSpPr>
        <p:spPr bwMode="auto">
          <a:xfrm>
            <a:off x="7289455" y="2359561"/>
            <a:ext cx="56957" cy="65333"/>
          </a:xfrm>
          <a:custGeom>
            <a:avLst/>
            <a:gdLst>
              <a:gd name="T0" fmla="*/ 29 w 29"/>
              <a:gd name="T1" fmla="*/ 16 h 33"/>
              <a:gd name="T2" fmla="*/ 23 w 29"/>
              <a:gd name="T3" fmla="*/ 4 h 33"/>
              <a:gd name="T4" fmla="*/ 10 w 29"/>
              <a:gd name="T5" fmla="*/ 0 h 33"/>
              <a:gd name="T6" fmla="*/ 0 w 29"/>
              <a:gd name="T7" fmla="*/ 1 h 33"/>
              <a:gd name="T8" fmla="*/ 0 w 29"/>
              <a:gd name="T9" fmla="*/ 33 h 33"/>
              <a:gd name="T10" fmla="*/ 8 w 29"/>
              <a:gd name="T11" fmla="*/ 33 h 33"/>
              <a:gd name="T12" fmla="*/ 23 w 29"/>
              <a:gd name="T13" fmla="*/ 29 h 33"/>
              <a:gd name="T14" fmla="*/ 29 w 29"/>
              <a:gd name="T15" fmla="*/ 16 h 33"/>
              <a:gd name="T16" fmla="*/ 10 w 29"/>
              <a:gd name="T17" fmla="*/ 28 h 33"/>
              <a:gd name="T18" fmla="*/ 7 w 29"/>
              <a:gd name="T19" fmla="*/ 27 h 33"/>
              <a:gd name="T20" fmla="*/ 7 w 29"/>
              <a:gd name="T21" fmla="*/ 6 h 33"/>
              <a:gd name="T22" fmla="*/ 11 w 29"/>
              <a:gd name="T23" fmla="*/ 6 h 33"/>
              <a:gd name="T24" fmla="*/ 21 w 29"/>
              <a:gd name="T25" fmla="*/ 16 h 33"/>
              <a:gd name="T26" fmla="*/ 10 w 29"/>
              <a:gd name="T27" fmla="*/ 2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" h="33">
                <a:moveTo>
                  <a:pt x="29" y="16"/>
                </a:moveTo>
                <a:cubicBezTo>
                  <a:pt x="29" y="10"/>
                  <a:pt x="26" y="6"/>
                  <a:pt x="23" y="4"/>
                </a:cubicBezTo>
                <a:cubicBezTo>
                  <a:pt x="20" y="2"/>
                  <a:pt x="16" y="0"/>
                  <a:pt x="10" y="0"/>
                </a:cubicBezTo>
                <a:cubicBezTo>
                  <a:pt x="6" y="0"/>
                  <a:pt x="3" y="1"/>
                  <a:pt x="0" y="1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3"/>
                  <a:pt x="5" y="33"/>
                  <a:pt x="8" y="33"/>
                </a:cubicBezTo>
                <a:cubicBezTo>
                  <a:pt x="15" y="33"/>
                  <a:pt x="20" y="32"/>
                  <a:pt x="23" y="29"/>
                </a:cubicBezTo>
                <a:cubicBezTo>
                  <a:pt x="26" y="26"/>
                  <a:pt x="29" y="22"/>
                  <a:pt x="29" y="16"/>
                </a:cubicBezTo>
                <a:close/>
                <a:moveTo>
                  <a:pt x="10" y="28"/>
                </a:moveTo>
                <a:cubicBezTo>
                  <a:pt x="9" y="28"/>
                  <a:pt x="8" y="28"/>
                  <a:pt x="7" y="27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11" y="6"/>
                </a:cubicBezTo>
                <a:cubicBezTo>
                  <a:pt x="17" y="6"/>
                  <a:pt x="21" y="10"/>
                  <a:pt x="21" y="16"/>
                </a:cubicBezTo>
                <a:cubicBezTo>
                  <a:pt x="21" y="24"/>
                  <a:pt x="17" y="28"/>
                  <a:pt x="1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2" name="Freeform 64"/>
          <p:cNvSpPr/>
          <p:nvPr/>
        </p:nvSpPr>
        <p:spPr bwMode="auto">
          <a:xfrm>
            <a:off x="7354788" y="2361236"/>
            <a:ext cx="41043" cy="63657"/>
          </a:xfrm>
          <a:custGeom>
            <a:avLst/>
            <a:gdLst>
              <a:gd name="T0" fmla="*/ 49 w 49"/>
              <a:gd name="T1" fmla="*/ 62 h 76"/>
              <a:gd name="T2" fmla="*/ 19 w 49"/>
              <a:gd name="T3" fmla="*/ 62 h 76"/>
              <a:gd name="T4" fmla="*/ 19 w 49"/>
              <a:gd name="T5" fmla="*/ 43 h 76"/>
              <a:gd name="T6" fmla="*/ 45 w 49"/>
              <a:gd name="T7" fmla="*/ 43 h 76"/>
              <a:gd name="T8" fmla="*/ 45 w 49"/>
              <a:gd name="T9" fmla="*/ 29 h 76"/>
              <a:gd name="T10" fmla="*/ 19 w 49"/>
              <a:gd name="T11" fmla="*/ 29 h 76"/>
              <a:gd name="T12" fmla="*/ 19 w 49"/>
              <a:gd name="T13" fmla="*/ 15 h 76"/>
              <a:gd name="T14" fmla="*/ 47 w 49"/>
              <a:gd name="T15" fmla="*/ 15 h 76"/>
              <a:gd name="T16" fmla="*/ 47 w 49"/>
              <a:gd name="T17" fmla="*/ 0 h 76"/>
              <a:gd name="T18" fmla="*/ 0 w 49"/>
              <a:gd name="T19" fmla="*/ 0 h 76"/>
              <a:gd name="T20" fmla="*/ 0 w 49"/>
              <a:gd name="T21" fmla="*/ 76 h 76"/>
              <a:gd name="T22" fmla="*/ 49 w 49"/>
              <a:gd name="T23" fmla="*/ 76 h 76"/>
              <a:gd name="T24" fmla="*/ 49 w 49"/>
              <a:gd name="T25" fmla="*/ 6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76">
                <a:moveTo>
                  <a:pt x="49" y="62"/>
                </a:moveTo>
                <a:lnTo>
                  <a:pt x="19" y="62"/>
                </a:lnTo>
                <a:lnTo>
                  <a:pt x="19" y="43"/>
                </a:lnTo>
                <a:lnTo>
                  <a:pt x="45" y="43"/>
                </a:lnTo>
                <a:lnTo>
                  <a:pt x="45" y="29"/>
                </a:lnTo>
                <a:lnTo>
                  <a:pt x="19" y="29"/>
                </a:lnTo>
                <a:lnTo>
                  <a:pt x="19" y="15"/>
                </a:lnTo>
                <a:lnTo>
                  <a:pt x="47" y="15"/>
                </a:lnTo>
                <a:lnTo>
                  <a:pt x="47" y="0"/>
                </a:lnTo>
                <a:lnTo>
                  <a:pt x="0" y="0"/>
                </a:lnTo>
                <a:lnTo>
                  <a:pt x="0" y="76"/>
                </a:lnTo>
                <a:lnTo>
                  <a:pt x="49" y="76"/>
                </a:lnTo>
                <a:lnTo>
                  <a:pt x="49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3" name="Freeform 65"/>
          <p:cNvSpPr/>
          <p:nvPr/>
        </p:nvSpPr>
        <p:spPr bwMode="auto">
          <a:xfrm>
            <a:off x="7405881" y="2361236"/>
            <a:ext cx="37692" cy="63657"/>
          </a:xfrm>
          <a:custGeom>
            <a:avLst/>
            <a:gdLst>
              <a:gd name="T0" fmla="*/ 45 w 45"/>
              <a:gd name="T1" fmla="*/ 31 h 76"/>
              <a:gd name="T2" fmla="*/ 17 w 45"/>
              <a:gd name="T3" fmla="*/ 31 h 76"/>
              <a:gd name="T4" fmla="*/ 17 w 45"/>
              <a:gd name="T5" fmla="*/ 15 h 76"/>
              <a:gd name="T6" fmla="*/ 45 w 45"/>
              <a:gd name="T7" fmla="*/ 15 h 76"/>
              <a:gd name="T8" fmla="*/ 45 w 45"/>
              <a:gd name="T9" fmla="*/ 0 h 76"/>
              <a:gd name="T10" fmla="*/ 0 w 45"/>
              <a:gd name="T11" fmla="*/ 0 h 76"/>
              <a:gd name="T12" fmla="*/ 0 w 45"/>
              <a:gd name="T13" fmla="*/ 76 h 76"/>
              <a:gd name="T14" fmla="*/ 17 w 45"/>
              <a:gd name="T15" fmla="*/ 76 h 76"/>
              <a:gd name="T16" fmla="*/ 17 w 45"/>
              <a:gd name="T17" fmla="*/ 45 h 76"/>
              <a:gd name="T18" fmla="*/ 45 w 45"/>
              <a:gd name="T19" fmla="*/ 45 h 76"/>
              <a:gd name="T20" fmla="*/ 45 w 45"/>
              <a:gd name="T21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76">
                <a:moveTo>
                  <a:pt x="45" y="31"/>
                </a:moveTo>
                <a:lnTo>
                  <a:pt x="17" y="31"/>
                </a:lnTo>
                <a:lnTo>
                  <a:pt x="17" y="15"/>
                </a:lnTo>
                <a:lnTo>
                  <a:pt x="45" y="15"/>
                </a:lnTo>
                <a:lnTo>
                  <a:pt x="45" y="0"/>
                </a:lnTo>
                <a:lnTo>
                  <a:pt x="0" y="0"/>
                </a:lnTo>
                <a:lnTo>
                  <a:pt x="0" y="76"/>
                </a:lnTo>
                <a:lnTo>
                  <a:pt x="17" y="76"/>
                </a:lnTo>
                <a:lnTo>
                  <a:pt x="17" y="45"/>
                </a:lnTo>
                <a:lnTo>
                  <a:pt x="45" y="45"/>
                </a:lnTo>
                <a:lnTo>
                  <a:pt x="45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4" name="Freeform 66"/>
          <p:cNvSpPr>
            <a:spLocks noEditPoints="1"/>
          </p:cNvSpPr>
          <p:nvPr/>
        </p:nvSpPr>
        <p:spPr bwMode="auto">
          <a:xfrm>
            <a:off x="7231661" y="2442483"/>
            <a:ext cx="33504" cy="46068"/>
          </a:xfrm>
          <a:custGeom>
            <a:avLst/>
            <a:gdLst>
              <a:gd name="T0" fmla="*/ 9 w 17"/>
              <a:gd name="T1" fmla="*/ 0 h 23"/>
              <a:gd name="T2" fmla="*/ 0 w 17"/>
              <a:gd name="T3" fmla="*/ 12 h 23"/>
              <a:gd name="T4" fmla="*/ 9 w 17"/>
              <a:gd name="T5" fmla="*/ 23 h 23"/>
              <a:gd name="T6" fmla="*/ 17 w 17"/>
              <a:gd name="T7" fmla="*/ 12 h 23"/>
              <a:gd name="T8" fmla="*/ 9 w 17"/>
              <a:gd name="T9" fmla="*/ 0 h 23"/>
              <a:gd name="T10" fmla="*/ 9 w 17"/>
              <a:gd name="T11" fmla="*/ 19 h 23"/>
              <a:gd name="T12" fmla="*/ 6 w 17"/>
              <a:gd name="T13" fmla="*/ 12 h 23"/>
              <a:gd name="T14" fmla="*/ 9 w 17"/>
              <a:gd name="T15" fmla="*/ 4 h 23"/>
              <a:gd name="T16" fmla="*/ 12 w 17"/>
              <a:gd name="T17" fmla="*/ 12 h 23"/>
              <a:gd name="T18" fmla="*/ 9 w 17"/>
              <a:gd name="T1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3">
                <a:moveTo>
                  <a:pt x="9" y="0"/>
                </a:moveTo>
                <a:cubicBezTo>
                  <a:pt x="3" y="0"/>
                  <a:pt x="0" y="5"/>
                  <a:pt x="0" y="12"/>
                </a:cubicBezTo>
                <a:cubicBezTo>
                  <a:pt x="0" y="18"/>
                  <a:pt x="3" y="23"/>
                  <a:pt x="9" y="23"/>
                </a:cubicBezTo>
                <a:cubicBezTo>
                  <a:pt x="14" y="23"/>
                  <a:pt x="17" y="19"/>
                  <a:pt x="17" y="12"/>
                </a:cubicBezTo>
                <a:cubicBezTo>
                  <a:pt x="17" y="6"/>
                  <a:pt x="15" y="0"/>
                  <a:pt x="9" y="0"/>
                </a:cubicBezTo>
                <a:close/>
                <a:moveTo>
                  <a:pt x="9" y="19"/>
                </a:moveTo>
                <a:cubicBezTo>
                  <a:pt x="7" y="19"/>
                  <a:pt x="6" y="17"/>
                  <a:pt x="6" y="12"/>
                </a:cubicBezTo>
                <a:cubicBezTo>
                  <a:pt x="6" y="7"/>
                  <a:pt x="7" y="4"/>
                  <a:pt x="9" y="4"/>
                </a:cubicBezTo>
                <a:cubicBezTo>
                  <a:pt x="11" y="4"/>
                  <a:pt x="12" y="7"/>
                  <a:pt x="12" y="12"/>
                </a:cubicBezTo>
                <a:cubicBezTo>
                  <a:pt x="12" y="17"/>
                  <a:pt x="11" y="19"/>
                  <a:pt x="9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5" name="Freeform 67"/>
          <p:cNvSpPr/>
          <p:nvPr/>
        </p:nvSpPr>
        <p:spPr bwMode="auto">
          <a:xfrm>
            <a:off x="7286942" y="2444996"/>
            <a:ext cx="20102" cy="43555"/>
          </a:xfrm>
          <a:custGeom>
            <a:avLst/>
            <a:gdLst>
              <a:gd name="T0" fmla="*/ 0 w 24"/>
              <a:gd name="T1" fmla="*/ 5 h 52"/>
              <a:gd name="T2" fmla="*/ 3 w 24"/>
              <a:gd name="T3" fmla="*/ 14 h 52"/>
              <a:gd name="T4" fmla="*/ 12 w 24"/>
              <a:gd name="T5" fmla="*/ 9 h 52"/>
              <a:gd name="T6" fmla="*/ 12 w 24"/>
              <a:gd name="T7" fmla="*/ 9 h 52"/>
              <a:gd name="T8" fmla="*/ 12 w 24"/>
              <a:gd name="T9" fmla="*/ 52 h 52"/>
              <a:gd name="T10" fmla="*/ 24 w 24"/>
              <a:gd name="T11" fmla="*/ 52 h 52"/>
              <a:gd name="T12" fmla="*/ 24 w 24"/>
              <a:gd name="T13" fmla="*/ 0 h 52"/>
              <a:gd name="T14" fmla="*/ 15 w 24"/>
              <a:gd name="T15" fmla="*/ 0 h 52"/>
              <a:gd name="T16" fmla="*/ 0 w 24"/>
              <a:gd name="T17" fmla="*/ 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2">
                <a:moveTo>
                  <a:pt x="0" y="5"/>
                </a:moveTo>
                <a:lnTo>
                  <a:pt x="3" y="14"/>
                </a:lnTo>
                <a:lnTo>
                  <a:pt x="12" y="9"/>
                </a:lnTo>
                <a:lnTo>
                  <a:pt x="12" y="9"/>
                </a:lnTo>
                <a:lnTo>
                  <a:pt x="12" y="52"/>
                </a:lnTo>
                <a:lnTo>
                  <a:pt x="24" y="52"/>
                </a:lnTo>
                <a:lnTo>
                  <a:pt x="24" y="0"/>
                </a:lnTo>
                <a:lnTo>
                  <a:pt x="15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6" name="Freeform 68"/>
          <p:cNvSpPr/>
          <p:nvPr/>
        </p:nvSpPr>
        <p:spPr bwMode="auto">
          <a:xfrm>
            <a:off x="7334685" y="2442483"/>
            <a:ext cx="31829" cy="46068"/>
          </a:xfrm>
          <a:custGeom>
            <a:avLst/>
            <a:gdLst>
              <a:gd name="T0" fmla="*/ 8 w 16"/>
              <a:gd name="T1" fmla="*/ 19 h 23"/>
              <a:gd name="T2" fmla="*/ 10 w 16"/>
              <a:gd name="T3" fmla="*/ 17 h 23"/>
              <a:gd name="T4" fmla="*/ 16 w 16"/>
              <a:gd name="T5" fmla="*/ 7 h 23"/>
              <a:gd name="T6" fmla="*/ 8 w 16"/>
              <a:gd name="T7" fmla="*/ 0 h 23"/>
              <a:gd name="T8" fmla="*/ 1 w 16"/>
              <a:gd name="T9" fmla="*/ 3 h 23"/>
              <a:gd name="T10" fmla="*/ 2 w 16"/>
              <a:gd name="T11" fmla="*/ 6 h 23"/>
              <a:gd name="T12" fmla="*/ 7 w 16"/>
              <a:gd name="T13" fmla="*/ 5 h 23"/>
              <a:gd name="T14" fmla="*/ 10 w 16"/>
              <a:gd name="T15" fmla="*/ 8 h 23"/>
              <a:gd name="T16" fmla="*/ 3 w 16"/>
              <a:gd name="T17" fmla="*/ 17 h 23"/>
              <a:gd name="T18" fmla="*/ 0 w 16"/>
              <a:gd name="T19" fmla="*/ 20 h 23"/>
              <a:gd name="T20" fmla="*/ 0 w 16"/>
              <a:gd name="T21" fmla="*/ 23 h 23"/>
              <a:gd name="T22" fmla="*/ 16 w 16"/>
              <a:gd name="T23" fmla="*/ 23 h 23"/>
              <a:gd name="T24" fmla="*/ 16 w 16"/>
              <a:gd name="T25" fmla="*/ 19 h 23"/>
              <a:gd name="T26" fmla="*/ 8 w 16"/>
              <a:gd name="T27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3">
                <a:moveTo>
                  <a:pt x="8" y="19"/>
                </a:moveTo>
                <a:cubicBezTo>
                  <a:pt x="10" y="17"/>
                  <a:pt x="10" y="17"/>
                  <a:pt x="10" y="17"/>
                </a:cubicBezTo>
                <a:cubicBezTo>
                  <a:pt x="13" y="14"/>
                  <a:pt x="16" y="11"/>
                  <a:pt x="16" y="7"/>
                </a:cubicBezTo>
                <a:cubicBezTo>
                  <a:pt x="16" y="3"/>
                  <a:pt x="13" y="0"/>
                  <a:pt x="8" y="0"/>
                </a:cubicBezTo>
                <a:cubicBezTo>
                  <a:pt x="5" y="0"/>
                  <a:pt x="2" y="1"/>
                  <a:pt x="1" y="3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5" y="5"/>
                  <a:pt x="7" y="5"/>
                </a:cubicBezTo>
                <a:cubicBezTo>
                  <a:pt x="9" y="5"/>
                  <a:pt x="10" y="6"/>
                  <a:pt x="10" y="8"/>
                </a:cubicBezTo>
                <a:cubicBezTo>
                  <a:pt x="10" y="10"/>
                  <a:pt x="8" y="13"/>
                  <a:pt x="3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19"/>
                  <a:pt x="16" y="19"/>
                  <a:pt x="16" y="19"/>
                </a:cubicBezTo>
                <a:cubicBezTo>
                  <a:pt x="8" y="19"/>
                  <a:pt x="8" y="19"/>
                  <a:pt x="8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7" name="Freeform 69"/>
          <p:cNvSpPr/>
          <p:nvPr/>
        </p:nvSpPr>
        <p:spPr bwMode="auto">
          <a:xfrm>
            <a:off x="7386616" y="2442483"/>
            <a:ext cx="30991" cy="46068"/>
          </a:xfrm>
          <a:custGeom>
            <a:avLst/>
            <a:gdLst>
              <a:gd name="T0" fmla="*/ 11 w 16"/>
              <a:gd name="T1" fmla="*/ 11 h 23"/>
              <a:gd name="T2" fmla="*/ 11 w 16"/>
              <a:gd name="T3" fmla="*/ 11 h 23"/>
              <a:gd name="T4" fmla="*/ 15 w 16"/>
              <a:gd name="T5" fmla="*/ 6 h 23"/>
              <a:gd name="T6" fmla="*/ 8 w 16"/>
              <a:gd name="T7" fmla="*/ 0 h 23"/>
              <a:gd name="T8" fmla="*/ 1 w 16"/>
              <a:gd name="T9" fmla="*/ 2 h 23"/>
              <a:gd name="T10" fmla="*/ 2 w 16"/>
              <a:gd name="T11" fmla="*/ 6 h 23"/>
              <a:gd name="T12" fmla="*/ 6 w 16"/>
              <a:gd name="T13" fmla="*/ 4 h 23"/>
              <a:gd name="T14" fmla="*/ 10 w 16"/>
              <a:gd name="T15" fmla="*/ 7 h 23"/>
              <a:gd name="T16" fmla="*/ 6 w 16"/>
              <a:gd name="T17" fmla="*/ 9 h 23"/>
              <a:gd name="T18" fmla="*/ 4 w 16"/>
              <a:gd name="T19" fmla="*/ 9 h 23"/>
              <a:gd name="T20" fmla="*/ 4 w 16"/>
              <a:gd name="T21" fmla="*/ 13 h 23"/>
              <a:gd name="T22" fmla="*/ 6 w 16"/>
              <a:gd name="T23" fmla="*/ 13 h 23"/>
              <a:gd name="T24" fmla="*/ 10 w 16"/>
              <a:gd name="T25" fmla="*/ 16 h 23"/>
              <a:gd name="T26" fmla="*/ 6 w 16"/>
              <a:gd name="T27" fmla="*/ 19 h 23"/>
              <a:gd name="T28" fmla="*/ 1 w 16"/>
              <a:gd name="T29" fmla="*/ 18 h 23"/>
              <a:gd name="T30" fmla="*/ 0 w 16"/>
              <a:gd name="T31" fmla="*/ 22 h 23"/>
              <a:gd name="T32" fmla="*/ 7 w 16"/>
              <a:gd name="T33" fmla="*/ 23 h 23"/>
              <a:gd name="T34" fmla="*/ 16 w 16"/>
              <a:gd name="T35" fmla="*/ 17 h 23"/>
              <a:gd name="T36" fmla="*/ 11 w 16"/>
              <a:gd name="T3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23">
                <a:moveTo>
                  <a:pt x="11" y="11"/>
                </a:moveTo>
                <a:cubicBezTo>
                  <a:pt x="11" y="11"/>
                  <a:pt x="11" y="11"/>
                  <a:pt x="11" y="11"/>
                </a:cubicBezTo>
                <a:cubicBezTo>
                  <a:pt x="14" y="10"/>
                  <a:pt x="15" y="8"/>
                  <a:pt x="15" y="6"/>
                </a:cubicBezTo>
                <a:cubicBezTo>
                  <a:pt x="15" y="3"/>
                  <a:pt x="12" y="0"/>
                  <a:pt x="8" y="0"/>
                </a:cubicBezTo>
                <a:cubicBezTo>
                  <a:pt x="5" y="0"/>
                  <a:pt x="2" y="1"/>
                  <a:pt x="1" y="2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5" y="4"/>
                  <a:pt x="6" y="4"/>
                </a:cubicBezTo>
                <a:cubicBezTo>
                  <a:pt x="9" y="4"/>
                  <a:pt x="10" y="5"/>
                  <a:pt x="10" y="7"/>
                </a:cubicBezTo>
                <a:cubicBezTo>
                  <a:pt x="10" y="9"/>
                  <a:pt x="7" y="9"/>
                  <a:pt x="6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3"/>
                  <a:pt x="10" y="14"/>
                  <a:pt x="10" y="16"/>
                </a:cubicBezTo>
                <a:cubicBezTo>
                  <a:pt x="10" y="18"/>
                  <a:pt x="9" y="19"/>
                  <a:pt x="6" y="19"/>
                </a:cubicBezTo>
                <a:cubicBezTo>
                  <a:pt x="4" y="19"/>
                  <a:pt x="2" y="18"/>
                  <a:pt x="1" y="18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3"/>
                  <a:pt x="4" y="23"/>
                  <a:pt x="7" y="23"/>
                </a:cubicBezTo>
                <a:cubicBezTo>
                  <a:pt x="12" y="23"/>
                  <a:pt x="16" y="20"/>
                  <a:pt x="16" y="17"/>
                </a:cubicBezTo>
                <a:cubicBezTo>
                  <a:pt x="16" y="14"/>
                  <a:pt x="13" y="12"/>
                  <a:pt x="11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8" name="Freeform 70"/>
          <p:cNvSpPr>
            <a:spLocks noEditPoints="1"/>
          </p:cNvSpPr>
          <p:nvPr/>
        </p:nvSpPr>
        <p:spPr bwMode="auto">
          <a:xfrm>
            <a:off x="7436035" y="2444996"/>
            <a:ext cx="35179" cy="43555"/>
          </a:xfrm>
          <a:custGeom>
            <a:avLst/>
            <a:gdLst>
              <a:gd name="T0" fmla="*/ 15 w 18"/>
              <a:gd name="T1" fmla="*/ 0 h 22"/>
              <a:gd name="T2" fmla="*/ 9 w 18"/>
              <a:gd name="T3" fmla="*/ 0 h 22"/>
              <a:gd name="T4" fmla="*/ 0 w 18"/>
              <a:gd name="T5" fmla="*/ 13 h 22"/>
              <a:gd name="T6" fmla="*/ 0 w 18"/>
              <a:gd name="T7" fmla="*/ 17 h 22"/>
              <a:gd name="T8" fmla="*/ 10 w 18"/>
              <a:gd name="T9" fmla="*/ 17 h 22"/>
              <a:gd name="T10" fmla="*/ 10 w 18"/>
              <a:gd name="T11" fmla="*/ 22 h 22"/>
              <a:gd name="T12" fmla="*/ 15 w 18"/>
              <a:gd name="T13" fmla="*/ 22 h 22"/>
              <a:gd name="T14" fmla="*/ 15 w 18"/>
              <a:gd name="T15" fmla="*/ 17 h 22"/>
              <a:gd name="T16" fmla="*/ 18 w 18"/>
              <a:gd name="T17" fmla="*/ 17 h 22"/>
              <a:gd name="T18" fmla="*/ 18 w 18"/>
              <a:gd name="T19" fmla="*/ 13 h 22"/>
              <a:gd name="T20" fmla="*/ 15 w 18"/>
              <a:gd name="T21" fmla="*/ 13 h 22"/>
              <a:gd name="T22" fmla="*/ 15 w 18"/>
              <a:gd name="T23" fmla="*/ 0 h 22"/>
              <a:gd name="T24" fmla="*/ 10 w 18"/>
              <a:gd name="T25" fmla="*/ 8 h 22"/>
              <a:gd name="T26" fmla="*/ 10 w 18"/>
              <a:gd name="T27" fmla="*/ 13 h 22"/>
              <a:gd name="T28" fmla="*/ 5 w 18"/>
              <a:gd name="T29" fmla="*/ 13 h 22"/>
              <a:gd name="T30" fmla="*/ 5 w 18"/>
              <a:gd name="T31" fmla="*/ 13 h 22"/>
              <a:gd name="T32" fmla="*/ 8 w 18"/>
              <a:gd name="T33" fmla="*/ 8 h 22"/>
              <a:gd name="T34" fmla="*/ 10 w 18"/>
              <a:gd name="T35" fmla="*/ 4 h 22"/>
              <a:gd name="T36" fmla="*/ 10 w 18"/>
              <a:gd name="T37" fmla="*/ 4 h 22"/>
              <a:gd name="T38" fmla="*/ 10 w 18"/>
              <a:gd name="T3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" h="22">
                <a:moveTo>
                  <a:pt x="15" y="0"/>
                </a:moveTo>
                <a:cubicBezTo>
                  <a:pt x="9" y="0"/>
                  <a:pt x="9" y="0"/>
                  <a:pt x="9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7"/>
                  <a:pt x="0" y="17"/>
                  <a:pt x="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22"/>
                  <a:pt x="10" y="22"/>
                  <a:pt x="10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7"/>
                  <a:pt x="15" y="17"/>
                  <a:pt x="1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3"/>
                  <a:pt x="18" y="13"/>
                  <a:pt x="18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0"/>
                </a:lnTo>
                <a:close/>
                <a:moveTo>
                  <a:pt x="10" y="8"/>
                </a:moveTo>
                <a:cubicBezTo>
                  <a:pt x="10" y="13"/>
                  <a:pt x="10" y="13"/>
                  <a:pt x="1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6"/>
                  <a:pt x="9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5"/>
                  <a:pt x="10" y="7"/>
                  <a:pt x="1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9" name="Freeform 71"/>
          <p:cNvSpPr/>
          <p:nvPr/>
        </p:nvSpPr>
        <p:spPr bwMode="auto">
          <a:xfrm>
            <a:off x="7489641" y="2444996"/>
            <a:ext cx="29316" cy="43555"/>
          </a:xfrm>
          <a:custGeom>
            <a:avLst/>
            <a:gdLst>
              <a:gd name="T0" fmla="*/ 13 w 15"/>
              <a:gd name="T1" fmla="*/ 9 h 22"/>
              <a:gd name="T2" fmla="*/ 7 w 15"/>
              <a:gd name="T3" fmla="*/ 7 h 22"/>
              <a:gd name="T4" fmla="*/ 5 w 15"/>
              <a:gd name="T5" fmla="*/ 7 h 22"/>
              <a:gd name="T6" fmla="*/ 6 w 15"/>
              <a:gd name="T7" fmla="*/ 4 h 22"/>
              <a:gd name="T8" fmla="*/ 15 w 15"/>
              <a:gd name="T9" fmla="*/ 4 h 22"/>
              <a:gd name="T10" fmla="*/ 15 w 15"/>
              <a:gd name="T11" fmla="*/ 0 h 22"/>
              <a:gd name="T12" fmla="*/ 2 w 15"/>
              <a:gd name="T13" fmla="*/ 0 h 22"/>
              <a:gd name="T14" fmla="*/ 1 w 15"/>
              <a:gd name="T15" fmla="*/ 11 h 22"/>
              <a:gd name="T16" fmla="*/ 4 w 15"/>
              <a:gd name="T17" fmla="*/ 11 h 22"/>
              <a:gd name="T18" fmla="*/ 10 w 15"/>
              <a:gd name="T19" fmla="*/ 15 h 22"/>
              <a:gd name="T20" fmla="*/ 6 w 15"/>
              <a:gd name="T21" fmla="*/ 18 h 22"/>
              <a:gd name="T22" fmla="*/ 1 w 15"/>
              <a:gd name="T23" fmla="*/ 17 h 22"/>
              <a:gd name="T24" fmla="*/ 0 w 15"/>
              <a:gd name="T25" fmla="*/ 21 h 22"/>
              <a:gd name="T26" fmla="*/ 6 w 15"/>
              <a:gd name="T27" fmla="*/ 22 h 22"/>
              <a:gd name="T28" fmla="*/ 15 w 15"/>
              <a:gd name="T29" fmla="*/ 15 h 22"/>
              <a:gd name="T30" fmla="*/ 13 w 15"/>
              <a:gd name="T3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22">
                <a:moveTo>
                  <a:pt x="13" y="9"/>
                </a:moveTo>
                <a:cubicBezTo>
                  <a:pt x="11" y="8"/>
                  <a:pt x="9" y="7"/>
                  <a:pt x="7" y="7"/>
                </a:cubicBezTo>
                <a:cubicBezTo>
                  <a:pt x="6" y="7"/>
                  <a:pt x="6" y="7"/>
                  <a:pt x="5" y="7"/>
                </a:cubicBezTo>
                <a:cubicBezTo>
                  <a:pt x="6" y="4"/>
                  <a:pt x="6" y="4"/>
                  <a:pt x="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0"/>
                  <a:pt x="15" y="0"/>
                  <a:pt x="1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1"/>
                  <a:pt x="3" y="11"/>
                  <a:pt x="4" y="11"/>
                </a:cubicBezTo>
                <a:cubicBezTo>
                  <a:pt x="8" y="11"/>
                  <a:pt x="10" y="13"/>
                  <a:pt x="10" y="15"/>
                </a:cubicBezTo>
                <a:cubicBezTo>
                  <a:pt x="10" y="17"/>
                  <a:pt x="8" y="18"/>
                  <a:pt x="6" y="18"/>
                </a:cubicBezTo>
                <a:cubicBezTo>
                  <a:pt x="4" y="18"/>
                  <a:pt x="2" y="18"/>
                  <a:pt x="1" y="17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3" y="22"/>
                  <a:pt x="6" y="22"/>
                </a:cubicBezTo>
                <a:cubicBezTo>
                  <a:pt x="12" y="22"/>
                  <a:pt x="15" y="19"/>
                  <a:pt x="15" y="15"/>
                </a:cubicBezTo>
                <a:cubicBezTo>
                  <a:pt x="15" y="12"/>
                  <a:pt x="14" y="10"/>
                  <a:pt x="13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0" name="组合 259"/>
          <p:cNvGrpSpPr/>
          <p:nvPr/>
        </p:nvGrpSpPr>
        <p:grpSpPr>
          <a:xfrm>
            <a:off x="5516261" y="2207118"/>
            <a:ext cx="534387" cy="404560"/>
            <a:chOff x="5739781" y="2430638"/>
            <a:chExt cx="534387" cy="404560"/>
          </a:xfrm>
        </p:grpSpPr>
        <p:sp>
          <p:nvSpPr>
            <p:cNvPr id="261" name="Freeform 74"/>
            <p:cNvSpPr>
              <a:spLocks noEditPoints="1"/>
            </p:cNvSpPr>
            <p:nvPr/>
          </p:nvSpPr>
          <p:spPr bwMode="auto">
            <a:xfrm>
              <a:off x="5893899" y="2700344"/>
              <a:ext cx="342578" cy="126478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2" name="Freeform 75"/>
            <p:cNvSpPr>
              <a:spLocks noEditPoints="1"/>
            </p:cNvSpPr>
            <p:nvPr/>
          </p:nvSpPr>
          <p:spPr bwMode="auto">
            <a:xfrm>
              <a:off x="5888035" y="2555440"/>
              <a:ext cx="342578" cy="128990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3" name="Freeform 76"/>
            <p:cNvSpPr>
              <a:spLocks noEditPoints="1"/>
            </p:cNvSpPr>
            <p:nvPr/>
          </p:nvSpPr>
          <p:spPr bwMode="auto">
            <a:xfrm>
              <a:off x="5739781" y="2525287"/>
              <a:ext cx="148255" cy="309911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4" name="Rectangle 77"/>
            <p:cNvSpPr>
              <a:spLocks noChangeArrowheads="1"/>
            </p:cNvSpPr>
            <p:nvPr/>
          </p:nvSpPr>
          <p:spPr bwMode="auto">
            <a:xfrm>
              <a:off x="5989385" y="2430638"/>
              <a:ext cx="284783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5" name="Freeform 78"/>
            <p:cNvSpPr/>
            <p:nvPr/>
          </p:nvSpPr>
          <p:spPr bwMode="auto">
            <a:xfrm>
              <a:off x="6242339" y="2458279"/>
              <a:ext cx="30153" cy="114751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" name="Rectangle 79"/>
            <p:cNvSpPr>
              <a:spLocks noChangeArrowheads="1"/>
            </p:cNvSpPr>
            <p:nvPr/>
          </p:nvSpPr>
          <p:spPr bwMode="auto">
            <a:xfrm>
              <a:off x="6018701" y="2462467"/>
              <a:ext cx="220288" cy="84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7" name="Freeform 82"/>
          <p:cNvSpPr/>
          <p:nvPr/>
        </p:nvSpPr>
        <p:spPr bwMode="auto">
          <a:xfrm>
            <a:off x="8089360" y="2147649"/>
            <a:ext cx="190135" cy="87110"/>
          </a:xfrm>
          <a:custGeom>
            <a:avLst/>
            <a:gdLst>
              <a:gd name="T0" fmla="*/ 18 w 96"/>
              <a:gd name="T1" fmla="*/ 18 h 44"/>
              <a:gd name="T2" fmla="*/ 77 w 96"/>
              <a:gd name="T3" fmla="*/ 18 h 44"/>
              <a:gd name="T4" fmla="*/ 77 w 96"/>
              <a:gd name="T5" fmla="*/ 44 h 44"/>
              <a:gd name="T6" fmla="*/ 96 w 96"/>
              <a:gd name="T7" fmla="*/ 44 h 44"/>
              <a:gd name="T8" fmla="*/ 96 w 96"/>
              <a:gd name="T9" fmla="*/ 9 h 44"/>
              <a:gd name="T10" fmla="*/ 86 w 96"/>
              <a:gd name="T11" fmla="*/ 0 h 44"/>
              <a:gd name="T12" fmla="*/ 10 w 96"/>
              <a:gd name="T13" fmla="*/ 0 h 44"/>
              <a:gd name="T14" fmla="*/ 0 w 96"/>
              <a:gd name="T15" fmla="*/ 9 h 44"/>
              <a:gd name="T16" fmla="*/ 0 w 96"/>
              <a:gd name="T17" fmla="*/ 44 h 44"/>
              <a:gd name="T18" fmla="*/ 18 w 96"/>
              <a:gd name="T19" fmla="*/ 44 h 44"/>
              <a:gd name="T20" fmla="*/ 18 w 96"/>
              <a:gd name="T21" fmla="*/ 1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44">
                <a:moveTo>
                  <a:pt x="18" y="18"/>
                </a:moveTo>
                <a:cubicBezTo>
                  <a:pt x="77" y="18"/>
                  <a:pt x="77" y="18"/>
                  <a:pt x="77" y="18"/>
                </a:cubicBezTo>
                <a:cubicBezTo>
                  <a:pt x="77" y="44"/>
                  <a:pt x="77" y="44"/>
                  <a:pt x="77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9"/>
                  <a:pt x="96" y="9"/>
                  <a:pt x="96" y="9"/>
                </a:cubicBezTo>
                <a:cubicBezTo>
                  <a:pt x="96" y="4"/>
                  <a:pt x="91" y="0"/>
                  <a:pt x="8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4"/>
                  <a:pt x="0" y="44"/>
                  <a:pt x="0" y="44"/>
                </a:cubicBezTo>
                <a:cubicBezTo>
                  <a:pt x="18" y="44"/>
                  <a:pt x="18" y="44"/>
                  <a:pt x="18" y="44"/>
                </a:cubicBez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8" name="Freeform 83"/>
          <p:cNvSpPr>
            <a:spLocks noEditPoints="1"/>
          </p:cNvSpPr>
          <p:nvPr/>
        </p:nvSpPr>
        <p:spPr bwMode="auto">
          <a:xfrm>
            <a:off x="7958695" y="2242297"/>
            <a:ext cx="449790" cy="357654"/>
          </a:xfrm>
          <a:custGeom>
            <a:avLst/>
            <a:gdLst>
              <a:gd name="T0" fmla="*/ 212 w 227"/>
              <a:gd name="T1" fmla="*/ 0 h 180"/>
              <a:gd name="T2" fmla="*/ 15 w 227"/>
              <a:gd name="T3" fmla="*/ 0 h 180"/>
              <a:gd name="T4" fmla="*/ 0 w 227"/>
              <a:gd name="T5" fmla="*/ 14 h 180"/>
              <a:gd name="T6" fmla="*/ 0 w 227"/>
              <a:gd name="T7" fmla="*/ 165 h 180"/>
              <a:gd name="T8" fmla="*/ 15 w 227"/>
              <a:gd name="T9" fmla="*/ 180 h 180"/>
              <a:gd name="T10" fmla="*/ 212 w 227"/>
              <a:gd name="T11" fmla="*/ 180 h 180"/>
              <a:gd name="T12" fmla="*/ 227 w 227"/>
              <a:gd name="T13" fmla="*/ 165 h 180"/>
              <a:gd name="T14" fmla="*/ 227 w 227"/>
              <a:gd name="T15" fmla="*/ 14 h 180"/>
              <a:gd name="T16" fmla="*/ 212 w 227"/>
              <a:gd name="T17" fmla="*/ 0 h 180"/>
              <a:gd name="T18" fmla="*/ 172 w 227"/>
              <a:gd name="T19" fmla="*/ 69 h 180"/>
              <a:gd name="T20" fmla="*/ 183 w 227"/>
              <a:gd name="T21" fmla="*/ 80 h 180"/>
              <a:gd name="T22" fmla="*/ 172 w 227"/>
              <a:gd name="T23" fmla="*/ 90 h 180"/>
              <a:gd name="T24" fmla="*/ 161 w 227"/>
              <a:gd name="T25" fmla="*/ 80 h 180"/>
              <a:gd name="T26" fmla="*/ 172 w 227"/>
              <a:gd name="T27" fmla="*/ 69 h 180"/>
              <a:gd name="T28" fmla="*/ 53 w 227"/>
              <a:gd name="T29" fmla="*/ 71 h 180"/>
              <a:gd name="T30" fmla="*/ 64 w 227"/>
              <a:gd name="T31" fmla="*/ 81 h 180"/>
              <a:gd name="T32" fmla="*/ 53 w 227"/>
              <a:gd name="T33" fmla="*/ 92 h 180"/>
              <a:gd name="T34" fmla="*/ 42 w 227"/>
              <a:gd name="T35" fmla="*/ 81 h 180"/>
              <a:gd name="T36" fmla="*/ 53 w 227"/>
              <a:gd name="T37" fmla="*/ 71 h 180"/>
              <a:gd name="T38" fmla="*/ 209 w 227"/>
              <a:gd name="T39" fmla="*/ 162 h 180"/>
              <a:gd name="T40" fmla="*/ 185 w 227"/>
              <a:gd name="T41" fmla="*/ 162 h 180"/>
              <a:gd name="T42" fmla="*/ 185 w 227"/>
              <a:gd name="T43" fmla="*/ 111 h 180"/>
              <a:gd name="T44" fmla="*/ 161 w 227"/>
              <a:gd name="T45" fmla="*/ 111 h 180"/>
              <a:gd name="T46" fmla="*/ 161 w 227"/>
              <a:gd name="T47" fmla="*/ 162 h 180"/>
              <a:gd name="T48" fmla="*/ 64 w 227"/>
              <a:gd name="T49" fmla="*/ 162 h 180"/>
              <a:gd name="T50" fmla="*/ 64 w 227"/>
              <a:gd name="T51" fmla="*/ 111 h 180"/>
              <a:gd name="T52" fmla="*/ 39 w 227"/>
              <a:gd name="T53" fmla="*/ 111 h 180"/>
              <a:gd name="T54" fmla="*/ 39 w 227"/>
              <a:gd name="T55" fmla="*/ 162 h 180"/>
              <a:gd name="T56" fmla="*/ 19 w 227"/>
              <a:gd name="T57" fmla="*/ 162 h 180"/>
              <a:gd name="T58" fmla="*/ 19 w 227"/>
              <a:gd name="T59" fmla="*/ 18 h 180"/>
              <a:gd name="T60" fmla="*/ 28 w 227"/>
              <a:gd name="T61" fmla="*/ 18 h 180"/>
              <a:gd name="T62" fmla="*/ 28 w 227"/>
              <a:gd name="T63" fmla="*/ 92 h 180"/>
              <a:gd name="T64" fmla="*/ 39 w 227"/>
              <a:gd name="T65" fmla="*/ 103 h 180"/>
              <a:gd name="T66" fmla="*/ 187 w 227"/>
              <a:gd name="T67" fmla="*/ 103 h 180"/>
              <a:gd name="T68" fmla="*/ 198 w 227"/>
              <a:gd name="T69" fmla="*/ 92 h 180"/>
              <a:gd name="T70" fmla="*/ 198 w 227"/>
              <a:gd name="T71" fmla="*/ 18 h 180"/>
              <a:gd name="T72" fmla="*/ 209 w 227"/>
              <a:gd name="T73" fmla="*/ 18 h 180"/>
              <a:gd name="T74" fmla="*/ 209 w 227"/>
              <a:gd name="T75" fmla="*/ 16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7" h="180">
                <a:moveTo>
                  <a:pt x="212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212" y="180"/>
                  <a:pt x="212" y="180"/>
                  <a:pt x="212" y="180"/>
                </a:cubicBezTo>
                <a:cubicBezTo>
                  <a:pt x="221" y="180"/>
                  <a:pt x="227" y="173"/>
                  <a:pt x="227" y="165"/>
                </a:cubicBezTo>
                <a:cubicBezTo>
                  <a:pt x="227" y="14"/>
                  <a:pt x="227" y="14"/>
                  <a:pt x="227" y="14"/>
                </a:cubicBezTo>
                <a:cubicBezTo>
                  <a:pt x="227" y="6"/>
                  <a:pt x="221" y="0"/>
                  <a:pt x="212" y="0"/>
                </a:cubicBezTo>
                <a:close/>
                <a:moveTo>
                  <a:pt x="172" y="69"/>
                </a:moveTo>
                <a:cubicBezTo>
                  <a:pt x="178" y="69"/>
                  <a:pt x="183" y="74"/>
                  <a:pt x="183" y="80"/>
                </a:cubicBezTo>
                <a:cubicBezTo>
                  <a:pt x="183" y="86"/>
                  <a:pt x="178" y="90"/>
                  <a:pt x="172" y="90"/>
                </a:cubicBezTo>
                <a:cubicBezTo>
                  <a:pt x="166" y="90"/>
                  <a:pt x="161" y="86"/>
                  <a:pt x="161" y="80"/>
                </a:cubicBezTo>
                <a:cubicBezTo>
                  <a:pt x="161" y="74"/>
                  <a:pt x="166" y="69"/>
                  <a:pt x="172" y="69"/>
                </a:cubicBezTo>
                <a:close/>
                <a:moveTo>
                  <a:pt x="53" y="71"/>
                </a:moveTo>
                <a:cubicBezTo>
                  <a:pt x="59" y="71"/>
                  <a:pt x="64" y="75"/>
                  <a:pt x="64" y="81"/>
                </a:cubicBezTo>
                <a:cubicBezTo>
                  <a:pt x="64" y="87"/>
                  <a:pt x="59" y="92"/>
                  <a:pt x="53" y="92"/>
                </a:cubicBezTo>
                <a:cubicBezTo>
                  <a:pt x="47" y="92"/>
                  <a:pt x="42" y="87"/>
                  <a:pt x="42" y="81"/>
                </a:cubicBezTo>
                <a:cubicBezTo>
                  <a:pt x="42" y="75"/>
                  <a:pt x="47" y="71"/>
                  <a:pt x="53" y="71"/>
                </a:cubicBezTo>
                <a:close/>
                <a:moveTo>
                  <a:pt x="209" y="162"/>
                </a:moveTo>
                <a:cubicBezTo>
                  <a:pt x="185" y="162"/>
                  <a:pt x="185" y="162"/>
                  <a:pt x="185" y="162"/>
                </a:cubicBezTo>
                <a:cubicBezTo>
                  <a:pt x="185" y="111"/>
                  <a:pt x="185" y="111"/>
                  <a:pt x="185" y="111"/>
                </a:cubicBezTo>
                <a:cubicBezTo>
                  <a:pt x="161" y="111"/>
                  <a:pt x="161" y="111"/>
                  <a:pt x="161" y="111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62"/>
                  <a:pt x="39" y="162"/>
                  <a:pt x="39" y="162"/>
                </a:cubicBezTo>
                <a:cubicBezTo>
                  <a:pt x="19" y="162"/>
                  <a:pt x="19" y="162"/>
                  <a:pt x="19" y="162"/>
                </a:cubicBezTo>
                <a:cubicBezTo>
                  <a:pt x="19" y="18"/>
                  <a:pt x="19" y="18"/>
                  <a:pt x="1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98"/>
                  <a:pt x="33" y="103"/>
                  <a:pt x="39" y="103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93" y="103"/>
                  <a:pt x="198" y="98"/>
                  <a:pt x="198" y="92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09" y="18"/>
                  <a:pt x="209" y="18"/>
                  <a:pt x="209" y="18"/>
                </a:cubicBezTo>
                <a:lnTo>
                  <a:pt x="20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9" name="组合 268"/>
          <p:cNvGrpSpPr/>
          <p:nvPr/>
        </p:nvGrpSpPr>
        <p:grpSpPr>
          <a:xfrm>
            <a:off x="7978797" y="1282411"/>
            <a:ext cx="407910" cy="591344"/>
            <a:chOff x="8202317" y="1505931"/>
            <a:chExt cx="407910" cy="591344"/>
          </a:xfrm>
        </p:grpSpPr>
        <p:sp>
          <p:nvSpPr>
            <p:cNvPr id="270" name="Freeform 86"/>
            <p:cNvSpPr/>
            <p:nvPr/>
          </p:nvSpPr>
          <p:spPr bwMode="auto">
            <a:xfrm>
              <a:off x="8436007" y="1511794"/>
              <a:ext cx="174220" cy="221963"/>
            </a:xfrm>
            <a:custGeom>
              <a:avLst/>
              <a:gdLst>
                <a:gd name="T0" fmla="*/ 83 w 88"/>
                <a:gd name="T1" fmla="*/ 9 h 112"/>
                <a:gd name="T2" fmla="*/ 44 w 88"/>
                <a:gd name="T3" fmla="*/ 76 h 112"/>
                <a:gd name="T4" fmla="*/ 36 w 88"/>
                <a:gd name="T5" fmla="*/ 78 h 112"/>
                <a:gd name="T6" fmla="*/ 34 w 88"/>
                <a:gd name="T7" fmla="*/ 70 h 112"/>
                <a:gd name="T8" fmla="*/ 73 w 88"/>
                <a:gd name="T9" fmla="*/ 3 h 112"/>
                <a:gd name="T10" fmla="*/ 68 w 88"/>
                <a:gd name="T11" fmla="*/ 0 h 112"/>
                <a:gd name="T12" fmla="*/ 6 w 88"/>
                <a:gd name="T13" fmla="*/ 64 h 112"/>
                <a:gd name="T14" fmla="*/ 15 w 88"/>
                <a:gd name="T15" fmla="*/ 96 h 112"/>
                <a:gd name="T16" fmla="*/ 31 w 88"/>
                <a:gd name="T17" fmla="*/ 105 h 112"/>
                <a:gd name="T18" fmla="*/ 63 w 88"/>
                <a:gd name="T19" fmla="*/ 97 h 112"/>
                <a:gd name="T20" fmla="*/ 88 w 88"/>
                <a:gd name="T21" fmla="*/ 12 h 112"/>
                <a:gd name="T22" fmla="*/ 83 w 88"/>
                <a:gd name="T23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12">
                  <a:moveTo>
                    <a:pt x="83" y="9"/>
                  </a:moveTo>
                  <a:cubicBezTo>
                    <a:pt x="44" y="76"/>
                    <a:pt x="44" y="76"/>
                    <a:pt x="44" y="76"/>
                  </a:cubicBezTo>
                  <a:cubicBezTo>
                    <a:pt x="43" y="79"/>
                    <a:pt x="39" y="80"/>
                    <a:pt x="36" y="78"/>
                  </a:cubicBezTo>
                  <a:cubicBezTo>
                    <a:pt x="33" y="76"/>
                    <a:pt x="32" y="73"/>
                    <a:pt x="34" y="7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75"/>
                    <a:pt x="4" y="90"/>
                    <a:pt x="15" y="96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42" y="112"/>
                    <a:pt x="56" y="108"/>
                    <a:pt x="63" y="97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1" name="Freeform 87"/>
            <p:cNvSpPr/>
            <p:nvPr/>
          </p:nvSpPr>
          <p:spPr bwMode="auto">
            <a:xfrm>
              <a:off x="8399990" y="1763911"/>
              <a:ext cx="72033" cy="61145"/>
            </a:xfrm>
            <a:custGeom>
              <a:avLst/>
              <a:gdLst>
                <a:gd name="T0" fmla="*/ 86 w 86"/>
                <a:gd name="T1" fmla="*/ 38 h 73"/>
                <a:gd name="T2" fmla="*/ 22 w 86"/>
                <a:gd name="T3" fmla="*/ 0 h 73"/>
                <a:gd name="T4" fmla="*/ 0 w 86"/>
                <a:gd name="T5" fmla="*/ 35 h 73"/>
                <a:gd name="T6" fmla="*/ 67 w 86"/>
                <a:gd name="T7" fmla="*/ 73 h 73"/>
                <a:gd name="T8" fmla="*/ 86 w 86"/>
                <a:gd name="T9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3">
                  <a:moveTo>
                    <a:pt x="86" y="38"/>
                  </a:moveTo>
                  <a:lnTo>
                    <a:pt x="22" y="0"/>
                  </a:lnTo>
                  <a:lnTo>
                    <a:pt x="0" y="35"/>
                  </a:lnTo>
                  <a:lnTo>
                    <a:pt x="67" y="7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2" name="Freeform 88"/>
            <p:cNvSpPr/>
            <p:nvPr/>
          </p:nvSpPr>
          <p:spPr bwMode="auto">
            <a:xfrm>
              <a:off x="8424280" y="1708629"/>
              <a:ext cx="75384" cy="77059"/>
            </a:xfrm>
            <a:custGeom>
              <a:avLst/>
              <a:gdLst>
                <a:gd name="T0" fmla="*/ 34 w 38"/>
                <a:gd name="T1" fmla="*/ 26 h 39"/>
                <a:gd name="T2" fmla="*/ 32 w 38"/>
                <a:gd name="T3" fmla="*/ 8 h 39"/>
                <a:gd name="T4" fmla="*/ 24 w 38"/>
                <a:gd name="T5" fmla="*/ 4 h 39"/>
                <a:gd name="T6" fmla="*/ 7 w 38"/>
                <a:gd name="T7" fmla="*/ 11 h 39"/>
                <a:gd name="T8" fmla="*/ 0 w 38"/>
                <a:gd name="T9" fmla="*/ 23 h 39"/>
                <a:gd name="T10" fmla="*/ 27 w 38"/>
                <a:gd name="T11" fmla="*/ 39 h 39"/>
                <a:gd name="T12" fmla="*/ 34 w 38"/>
                <a:gd name="T1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34" y="26"/>
                  </a:moveTo>
                  <a:cubicBezTo>
                    <a:pt x="38" y="19"/>
                    <a:pt x="37" y="11"/>
                    <a:pt x="32" y="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9" y="0"/>
                    <a:pt x="11" y="4"/>
                    <a:pt x="7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7" y="39"/>
                    <a:pt x="27" y="39"/>
                    <a:pt x="27" y="39"/>
                  </a:cubicBezTo>
                  <a:lnTo>
                    <a:pt x="3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3" name="Freeform 89"/>
            <p:cNvSpPr/>
            <p:nvPr/>
          </p:nvSpPr>
          <p:spPr bwMode="auto">
            <a:xfrm>
              <a:off x="8321256" y="1761398"/>
              <a:ext cx="72871" cy="61982"/>
            </a:xfrm>
            <a:custGeom>
              <a:avLst/>
              <a:gdLst>
                <a:gd name="T0" fmla="*/ 21 w 87"/>
                <a:gd name="T1" fmla="*/ 74 h 74"/>
                <a:gd name="T2" fmla="*/ 87 w 87"/>
                <a:gd name="T3" fmla="*/ 36 h 74"/>
                <a:gd name="T4" fmla="*/ 66 w 87"/>
                <a:gd name="T5" fmla="*/ 0 h 74"/>
                <a:gd name="T6" fmla="*/ 0 w 87"/>
                <a:gd name="T7" fmla="*/ 38 h 74"/>
                <a:gd name="T8" fmla="*/ 21 w 87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4">
                  <a:moveTo>
                    <a:pt x="21" y="74"/>
                  </a:moveTo>
                  <a:lnTo>
                    <a:pt x="87" y="36"/>
                  </a:lnTo>
                  <a:lnTo>
                    <a:pt x="66" y="0"/>
                  </a:lnTo>
                  <a:lnTo>
                    <a:pt x="0" y="38"/>
                  </a:lnTo>
                  <a:lnTo>
                    <a:pt x="2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4" name="Freeform 90"/>
            <p:cNvSpPr/>
            <p:nvPr/>
          </p:nvSpPr>
          <p:spPr bwMode="auto">
            <a:xfrm>
              <a:off x="8293615" y="1708629"/>
              <a:ext cx="77059" cy="75384"/>
            </a:xfrm>
            <a:custGeom>
              <a:avLst/>
              <a:gdLst>
                <a:gd name="T0" fmla="*/ 15 w 39"/>
                <a:gd name="T1" fmla="*/ 3 h 38"/>
                <a:gd name="T2" fmla="*/ 7 w 39"/>
                <a:gd name="T3" fmla="*/ 7 h 38"/>
                <a:gd name="T4" fmla="*/ 5 w 39"/>
                <a:gd name="T5" fmla="*/ 26 h 38"/>
                <a:gd name="T6" fmla="*/ 12 w 39"/>
                <a:gd name="T7" fmla="*/ 38 h 38"/>
                <a:gd name="T8" fmla="*/ 39 w 39"/>
                <a:gd name="T9" fmla="*/ 23 h 38"/>
                <a:gd name="T10" fmla="*/ 32 w 39"/>
                <a:gd name="T11" fmla="*/ 10 h 38"/>
                <a:gd name="T12" fmla="*/ 15 w 39"/>
                <a:gd name="T1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8">
                  <a:moveTo>
                    <a:pt x="15" y="3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10"/>
                    <a:pt x="0" y="19"/>
                    <a:pt x="5" y="2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3"/>
                    <a:pt x="20" y="0"/>
                    <a:pt x="1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5" name="Freeform 91"/>
            <p:cNvSpPr/>
            <p:nvPr/>
          </p:nvSpPr>
          <p:spPr bwMode="auto">
            <a:xfrm>
              <a:off x="8343033" y="1801603"/>
              <a:ext cx="206049" cy="295672"/>
            </a:xfrm>
            <a:custGeom>
              <a:avLst/>
              <a:gdLst>
                <a:gd name="T0" fmla="*/ 28 w 104"/>
                <a:gd name="T1" fmla="*/ 0 h 149"/>
                <a:gd name="T2" fmla="*/ 0 w 104"/>
                <a:gd name="T3" fmla="*/ 16 h 149"/>
                <a:gd name="T4" fmla="*/ 70 w 104"/>
                <a:gd name="T5" fmla="*/ 139 h 149"/>
                <a:gd name="T6" fmla="*/ 87 w 104"/>
                <a:gd name="T7" fmla="*/ 146 h 149"/>
                <a:gd name="T8" fmla="*/ 98 w 104"/>
                <a:gd name="T9" fmla="*/ 139 h 149"/>
                <a:gd name="T10" fmla="*/ 100 w 104"/>
                <a:gd name="T11" fmla="*/ 121 h 149"/>
                <a:gd name="T12" fmla="*/ 28 w 104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49">
                  <a:moveTo>
                    <a:pt x="28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4" y="146"/>
                    <a:pt x="81" y="149"/>
                    <a:pt x="87" y="146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103" y="136"/>
                    <a:pt x="104" y="128"/>
                    <a:pt x="100" y="12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" name="Freeform 92"/>
            <p:cNvSpPr/>
            <p:nvPr/>
          </p:nvSpPr>
          <p:spPr bwMode="auto">
            <a:xfrm>
              <a:off x="8414229" y="1813329"/>
              <a:ext cx="36017" cy="41880"/>
            </a:xfrm>
            <a:custGeom>
              <a:avLst/>
              <a:gdLst>
                <a:gd name="T0" fmla="*/ 43 w 43"/>
                <a:gd name="T1" fmla="*/ 24 h 50"/>
                <a:gd name="T2" fmla="*/ 0 w 43"/>
                <a:gd name="T3" fmla="*/ 0 h 50"/>
                <a:gd name="T4" fmla="*/ 31 w 43"/>
                <a:gd name="T5" fmla="*/ 50 h 50"/>
                <a:gd name="T6" fmla="*/ 43 w 43"/>
                <a:gd name="T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0">
                  <a:moveTo>
                    <a:pt x="43" y="24"/>
                  </a:moveTo>
                  <a:lnTo>
                    <a:pt x="0" y="0"/>
                  </a:lnTo>
                  <a:lnTo>
                    <a:pt x="31" y="50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7" name="Freeform 93"/>
            <p:cNvSpPr/>
            <p:nvPr/>
          </p:nvSpPr>
          <p:spPr bwMode="auto">
            <a:xfrm>
              <a:off x="8245872" y="1868611"/>
              <a:ext cx="146580" cy="228664"/>
            </a:xfrm>
            <a:custGeom>
              <a:avLst/>
              <a:gdLst>
                <a:gd name="T0" fmla="*/ 4 w 74"/>
                <a:gd name="T1" fmla="*/ 88 h 115"/>
                <a:gd name="T2" fmla="*/ 6 w 74"/>
                <a:gd name="T3" fmla="*/ 106 h 115"/>
                <a:gd name="T4" fmla="*/ 17 w 74"/>
                <a:gd name="T5" fmla="*/ 112 h 115"/>
                <a:gd name="T6" fmla="*/ 34 w 74"/>
                <a:gd name="T7" fmla="*/ 105 h 115"/>
                <a:gd name="T8" fmla="*/ 74 w 74"/>
                <a:gd name="T9" fmla="*/ 34 h 115"/>
                <a:gd name="T10" fmla="*/ 56 w 74"/>
                <a:gd name="T11" fmla="*/ 0 h 115"/>
                <a:gd name="T12" fmla="*/ 4 w 74"/>
                <a:gd name="T13" fmla="*/ 8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15">
                  <a:moveTo>
                    <a:pt x="4" y="88"/>
                  </a:moveTo>
                  <a:cubicBezTo>
                    <a:pt x="0" y="95"/>
                    <a:pt x="1" y="103"/>
                    <a:pt x="6" y="106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22" y="115"/>
                    <a:pt x="30" y="112"/>
                    <a:pt x="34" y="105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4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8" name="Freeform 94"/>
            <p:cNvSpPr/>
            <p:nvPr/>
          </p:nvSpPr>
          <p:spPr bwMode="auto">
            <a:xfrm>
              <a:off x="8202317" y="1505931"/>
              <a:ext cx="148255" cy="217775"/>
            </a:xfrm>
            <a:custGeom>
              <a:avLst/>
              <a:gdLst>
                <a:gd name="T0" fmla="*/ 65 w 75"/>
                <a:gd name="T1" fmla="*/ 96 h 110"/>
                <a:gd name="T2" fmla="*/ 70 w 75"/>
                <a:gd name="T3" fmla="*/ 63 h 110"/>
                <a:gd name="T4" fmla="*/ 10 w 75"/>
                <a:gd name="T5" fmla="*/ 0 h 110"/>
                <a:gd name="T6" fmla="*/ 13 w 75"/>
                <a:gd name="T7" fmla="*/ 90 h 110"/>
                <a:gd name="T8" fmla="*/ 13 w 75"/>
                <a:gd name="T9" fmla="*/ 90 h 110"/>
                <a:gd name="T10" fmla="*/ 20 w 75"/>
                <a:gd name="T11" fmla="*/ 99 h 110"/>
                <a:gd name="T12" fmla="*/ 65 w 75"/>
                <a:gd name="T13" fmla="*/ 9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0">
                  <a:moveTo>
                    <a:pt x="65" y="96"/>
                  </a:moveTo>
                  <a:cubicBezTo>
                    <a:pt x="73" y="87"/>
                    <a:pt x="75" y="74"/>
                    <a:pt x="70" y="63"/>
                  </a:cubicBezTo>
                  <a:cubicBezTo>
                    <a:pt x="67" y="40"/>
                    <a:pt x="10" y="0"/>
                    <a:pt x="10" y="0"/>
                  </a:cubicBezTo>
                  <a:cubicBezTo>
                    <a:pt x="10" y="0"/>
                    <a:pt x="0" y="56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5" y="93"/>
                    <a:pt x="17" y="96"/>
                    <a:pt x="20" y="99"/>
                  </a:cubicBezTo>
                  <a:cubicBezTo>
                    <a:pt x="33" y="110"/>
                    <a:pt x="53" y="109"/>
                    <a:pt x="65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9" name="Freeform 97"/>
          <p:cNvSpPr/>
          <p:nvPr/>
        </p:nvSpPr>
        <p:spPr bwMode="auto">
          <a:xfrm>
            <a:off x="3982620" y="2363749"/>
            <a:ext cx="190135" cy="249604"/>
          </a:xfrm>
          <a:custGeom>
            <a:avLst/>
            <a:gdLst>
              <a:gd name="T0" fmla="*/ 0 w 96"/>
              <a:gd name="T1" fmla="*/ 126 h 126"/>
              <a:gd name="T2" fmla="*/ 13 w 96"/>
              <a:gd name="T3" fmla="*/ 126 h 126"/>
              <a:gd name="T4" fmla="*/ 13 w 96"/>
              <a:gd name="T5" fmla="*/ 24 h 126"/>
              <a:gd name="T6" fmla="*/ 21 w 96"/>
              <a:gd name="T7" fmla="*/ 11 h 126"/>
              <a:gd name="T8" fmla="*/ 22 w 96"/>
              <a:gd name="T9" fmla="*/ 11 h 126"/>
              <a:gd name="T10" fmla="*/ 29 w 96"/>
              <a:gd name="T11" fmla="*/ 24 h 126"/>
              <a:gd name="T12" fmla="*/ 29 w 96"/>
              <a:gd name="T13" fmla="*/ 126 h 126"/>
              <a:gd name="T14" fmla="*/ 40 w 96"/>
              <a:gd name="T15" fmla="*/ 126 h 126"/>
              <a:gd name="T16" fmla="*/ 40 w 96"/>
              <a:gd name="T17" fmla="*/ 24 h 126"/>
              <a:gd name="T18" fmla="*/ 48 w 96"/>
              <a:gd name="T19" fmla="*/ 11 h 126"/>
              <a:gd name="T20" fmla="*/ 49 w 96"/>
              <a:gd name="T21" fmla="*/ 11 h 126"/>
              <a:gd name="T22" fmla="*/ 56 w 96"/>
              <a:gd name="T23" fmla="*/ 24 h 126"/>
              <a:gd name="T24" fmla="*/ 56 w 96"/>
              <a:gd name="T25" fmla="*/ 126 h 126"/>
              <a:gd name="T26" fmla="*/ 68 w 96"/>
              <a:gd name="T27" fmla="*/ 126 h 126"/>
              <a:gd name="T28" fmla="*/ 68 w 96"/>
              <a:gd name="T29" fmla="*/ 24 h 126"/>
              <a:gd name="T30" fmla="*/ 76 w 96"/>
              <a:gd name="T31" fmla="*/ 11 h 126"/>
              <a:gd name="T32" fmla="*/ 77 w 96"/>
              <a:gd name="T33" fmla="*/ 11 h 126"/>
              <a:gd name="T34" fmla="*/ 84 w 96"/>
              <a:gd name="T35" fmla="*/ 24 h 126"/>
              <a:gd name="T36" fmla="*/ 84 w 96"/>
              <a:gd name="T37" fmla="*/ 126 h 126"/>
              <a:gd name="T38" fmla="*/ 96 w 96"/>
              <a:gd name="T39" fmla="*/ 126 h 126"/>
              <a:gd name="T40" fmla="*/ 96 w 96"/>
              <a:gd name="T41" fmla="*/ 0 h 126"/>
              <a:gd name="T42" fmla="*/ 0 w 96"/>
              <a:gd name="T43" fmla="*/ 0 h 126"/>
              <a:gd name="T44" fmla="*/ 0 w 96"/>
              <a:gd name="T4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126">
                <a:moveTo>
                  <a:pt x="0" y="126"/>
                </a:moveTo>
                <a:cubicBezTo>
                  <a:pt x="13" y="126"/>
                  <a:pt x="13" y="126"/>
                  <a:pt x="13" y="126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16"/>
                  <a:pt x="17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6" y="11"/>
                  <a:pt x="29" y="16"/>
                  <a:pt x="29" y="24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6"/>
                  <a:pt x="44" y="11"/>
                  <a:pt x="48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3" y="11"/>
                  <a:pt x="56" y="16"/>
                  <a:pt x="56" y="24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16"/>
                  <a:pt x="72" y="11"/>
                  <a:pt x="76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81" y="11"/>
                  <a:pt x="84" y="16"/>
                  <a:pt x="84" y="24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0"/>
                  <a:pt x="96" y="0"/>
                  <a:pt x="96" y="0"/>
                </a:cubicBezTo>
                <a:cubicBezTo>
                  <a:pt x="0" y="0"/>
                  <a:pt x="0" y="0"/>
                  <a:pt x="0" y="0"/>
                </a:cubicBezTo>
                <a:lnTo>
                  <a:pt x="0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0" name="Freeform 98"/>
          <p:cNvSpPr/>
          <p:nvPr/>
        </p:nvSpPr>
        <p:spPr bwMode="auto">
          <a:xfrm>
            <a:off x="4043765" y="2139273"/>
            <a:ext cx="71196" cy="81247"/>
          </a:xfrm>
          <a:custGeom>
            <a:avLst/>
            <a:gdLst>
              <a:gd name="T0" fmla="*/ 36 w 36"/>
              <a:gd name="T1" fmla="*/ 38 h 41"/>
              <a:gd name="T2" fmla="*/ 18 w 36"/>
              <a:gd name="T3" fmla="*/ 0 h 41"/>
              <a:gd name="T4" fmla="*/ 0 w 36"/>
              <a:gd name="T5" fmla="*/ 39 h 41"/>
              <a:gd name="T6" fmla="*/ 17 w 36"/>
              <a:gd name="T7" fmla="*/ 41 h 41"/>
              <a:gd name="T8" fmla="*/ 36 w 36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1">
                <a:moveTo>
                  <a:pt x="36" y="38"/>
                </a:moveTo>
                <a:cubicBezTo>
                  <a:pt x="18" y="0"/>
                  <a:pt x="18" y="0"/>
                  <a:pt x="18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0"/>
                  <a:pt x="11" y="41"/>
                  <a:pt x="17" y="41"/>
                </a:cubicBezTo>
                <a:cubicBezTo>
                  <a:pt x="24" y="41"/>
                  <a:pt x="30" y="40"/>
                  <a:pt x="3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1" name="Freeform 99"/>
          <p:cNvSpPr/>
          <p:nvPr/>
        </p:nvSpPr>
        <p:spPr bwMode="auto">
          <a:xfrm>
            <a:off x="3982620" y="2236434"/>
            <a:ext cx="190135" cy="105537"/>
          </a:xfrm>
          <a:custGeom>
            <a:avLst/>
            <a:gdLst>
              <a:gd name="T0" fmla="*/ 72 w 96"/>
              <a:gd name="T1" fmla="*/ 0 h 53"/>
              <a:gd name="T2" fmla="*/ 48 w 96"/>
              <a:gd name="T3" fmla="*/ 4 h 53"/>
              <a:gd name="T4" fmla="*/ 26 w 96"/>
              <a:gd name="T5" fmla="*/ 0 h 53"/>
              <a:gd name="T6" fmla="*/ 0 w 96"/>
              <a:gd name="T7" fmla="*/ 53 h 53"/>
              <a:gd name="T8" fmla="*/ 96 w 96"/>
              <a:gd name="T9" fmla="*/ 53 h 53"/>
              <a:gd name="T10" fmla="*/ 72 w 96"/>
              <a:gd name="T1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" h="53">
                <a:moveTo>
                  <a:pt x="72" y="0"/>
                </a:moveTo>
                <a:cubicBezTo>
                  <a:pt x="65" y="2"/>
                  <a:pt x="57" y="4"/>
                  <a:pt x="48" y="4"/>
                </a:cubicBezTo>
                <a:cubicBezTo>
                  <a:pt x="40" y="4"/>
                  <a:pt x="33" y="3"/>
                  <a:pt x="26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96" y="53"/>
                  <a:pt x="96" y="53"/>
                  <a:pt x="96" y="53"/>
                </a:cubicBezTo>
                <a:lnTo>
                  <a:pt x="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2" name="Freeform 100"/>
          <p:cNvSpPr>
            <a:spLocks noEditPoints="1"/>
          </p:cNvSpPr>
          <p:nvPr/>
        </p:nvSpPr>
        <p:spPr bwMode="auto">
          <a:xfrm>
            <a:off x="4200395" y="2300092"/>
            <a:ext cx="180084" cy="313261"/>
          </a:xfrm>
          <a:custGeom>
            <a:avLst/>
            <a:gdLst>
              <a:gd name="T0" fmla="*/ 85 w 91"/>
              <a:gd name="T1" fmla="*/ 41 h 158"/>
              <a:gd name="T2" fmla="*/ 85 w 91"/>
              <a:gd name="T3" fmla="*/ 11 h 158"/>
              <a:gd name="T4" fmla="*/ 74 w 91"/>
              <a:gd name="T5" fmla="*/ 0 h 158"/>
              <a:gd name="T6" fmla="*/ 17 w 91"/>
              <a:gd name="T7" fmla="*/ 0 h 158"/>
              <a:gd name="T8" fmla="*/ 6 w 91"/>
              <a:gd name="T9" fmla="*/ 11 h 158"/>
              <a:gd name="T10" fmla="*/ 6 w 91"/>
              <a:gd name="T11" fmla="*/ 41 h 158"/>
              <a:gd name="T12" fmla="*/ 0 w 91"/>
              <a:gd name="T13" fmla="*/ 41 h 158"/>
              <a:gd name="T14" fmla="*/ 0 w 91"/>
              <a:gd name="T15" fmla="*/ 158 h 158"/>
              <a:gd name="T16" fmla="*/ 91 w 91"/>
              <a:gd name="T17" fmla="*/ 158 h 158"/>
              <a:gd name="T18" fmla="*/ 91 w 91"/>
              <a:gd name="T19" fmla="*/ 41 h 158"/>
              <a:gd name="T20" fmla="*/ 85 w 91"/>
              <a:gd name="T21" fmla="*/ 41 h 158"/>
              <a:gd name="T22" fmla="*/ 76 w 91"/>
              <a:gd name="T23" fmla="*/ 41 h 158"/>
              <a:gd name="T24" fmla="*/ 15 w 91"/>
              <a:gd name="T25" fmla="*/ 41 h 158"/>
              <a:gd name="T26" fmla="*/ 15 w 91"/>
              <a:gd name="T27" fmla="*/ 11 h 158"/>
              <a:gd name="T28" fmla="*/ 17 w 91"/>
              <a:gd name="T29" fmla="*/ 9 h 158"/>
              <a:gd name="T30" fmla="*/ 74 w 91"/>
              <a:gd name="T31" fmla="*/ 9 h 158"/>
              <a:gd name="T32" fmla="*/ 76 w 91"/>
              <a:gd name="T33" fmla="*/ 11 h 158"/>
              <a:gd name="T34" fmla="*/ 76 w 91"/>
              <a:gd name="T35" fmla="*/ 4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158">
                <a:moveTo>
                  <a:pt x="85" y="41"/>
                </a:moveTo>
                <a:cubicBezTo>
                  <a:pt x="85" y="11"/>
                  <a:pt x="85" y="11"/>
                  <a:pt x="85" y="11"/>
                </a:cubicBezTo>
                <a:cubicBezTo>
                  <a:pt x="85" y="5"/>
                  <a:pt x="80" y="0"/>
                  <a:pt x="7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6" y="5"/>
                  <a:pt x="6" y="11"/>
                </a:cubicBezTo>
                <a:cubicBezTo>
                  <a:pt x="6" y="41"/>
                  <a:pt x="6" y="41"/>
                  <a:pt x="6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58"/>
                  <a:pt x="0" y="158"/>
                  <a:pt x="0" y="158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1" y="41"/>
                  <a:pt x="91" y="41"/>
                  <a:pt x="91" y="41"/>
                </a:cubicBezTo>
                <a:lnTo>
                  <a:pt x="85" y="41"/>
                </a:lnTo>
                <a:close/>
                <a:moveTo>
                  <a:pt x="76" y="41"/>
                </a:moveTo>
                <a:cubicBezTo>
                  <a:pt x="15" y="41"/>
                  <a:pt x="15" y="41"/>
                  <a:pt x="15" y="4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0"/>
                  <a:pt x="16" y="9"/>
                  <a:pt x="17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5" y="9"/>
                  <a:pt x="76" y="10"/>
                  <a:pt x="76" y="11"/>
                </a:cubicBezTo>
                <a:lnTo>
                  <a:pt x="76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3" name="Freeform 103"/>
          <p:cNvSpPr/>
          <p:nvPr/>
        </p:nvSpPr>
        <p:spPr bwMode="auto">
          <a:xfrm>
            <a:off x="8051669" y="3049741"/>
            <a:ext cx="166682" cy="41880"/>
          </a:xfrm>
          <a:custGeom>
            <a:avLst/>
            <a:gdLst>
              <a:gd name="T0" fmla="*/ 36 w 199"/>
              <a:gd name="T1" fmla="*/ 33 h 50"/>
              <a:gd name="T2" fmla="*/ 164 w 199"/>
              <a:gd name="T3" fmla="*/ 33 h 50"/>
              <a:gd name="T4" fmla="*/ 164 w 199"/>
              <a:gd name="T5" fmla="*/ 50 h 50"/>
              <a:gd name="T6" fmla="*/ 199 w 199"/>
              <a:gd name="T7" fmla="*/ 50 h 50"/>
              <a:gd name="T8" fmla="*/ 199 w 199"/>
              <a:gd name="T9" fmla="*/ 0 h 50"/>
              <a:gd name="T10" fmla="*/ 0 w 199"/>
              <a:gd name="T11" fmla="*/ 0 h 50"/>
              <a:gd name="T12" fmla="*/ 0 w 199"/>
              <a:gd name="T13" fmla="*/ 50 h 50"/>
              <a:gd name="T14" fmla="*/ 36 w 199"/>
              <a:gd name="T15" fmla="*/ 50 h 50"/>
              <a:gd name="T16" fmla="*/ 36 w 199"/>
              <a:gd name="T17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0">
                <a:moveTo>
                  <a:pt x="36" y="33"/>
                </a:moveTo>
                <a:lnTo>
                  <a:pt x="164" y="33"/>
                </a:lnTo>
                <a:lnTo>
                  <a:pt x="164" y="50"/>
                </a:lnTo>
                <a:lnTo>
                  <a:pt x="199" y="50"/>
                </a:lnTo>
                <a:lnTo>
                  <a:pt x="199" y="0"/>
                </a:lnTo>
                <a:lnTo>
                  <a:pt x="0" y="0"/>
                </a:lnTo>
                <a:lnTo>
                  <a:pt x="0" y="50"/>
                </a:lnTo>
                <a:lnTo>
                  <a:pt x="36" y="50"/>
                </a:lnTo>
                <a:lnTo>
                  <a:pt x="36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4" name="Freeform 104"/>
          <p:cNvSpPr>
            <a:spLocks noEditPoints="1"/>
          </p:cNvSpPr>
          <p:nvPr/>
        </p:nvSpPr>
        <p:spPr bwMode="auto">
          <a:xfrm>
            <a:off x="7984661" y="3141039"/>
            <a:ext cx="304886" cy="268031"/>
          </a:xfrm>
          <a:custGeom>
            <a:avLst/>
            <a:gdLst>
              <a:gd name="T0" fmla="*/ 154 w 154"/>
              <a:gd name="T1" fmla="*/ 117 h 135"/>
              <a:gd name="T2" fmla="*/ 118 w 154"/>
              <a:gd name="T3" fmla="*/ 12 h 135"/>
              <a:gd name="T4" fmla="*/ 118 w 154"/>
              <a:gd name="T5" fmla="*/ 0 h 135"/>
              <a:gd name="T6" fmla="*/ 103 w 154"/>
              <a:gd name="T7" fmla="*/ 0 h 135"/>
              <a:gd name="T8" fmla="*/ 103 w 154"/>
              <a:gd name="T9" fmla="*/ 14 h 135"/>
              <a:gd name="T10" fmla="*/ 124 w 154"/>
              <a:gd name="T11" fmla="*/ 74 h 135"/>
              <a:gd name="T12" fmla="*/ 29 w 154"/>
              <a:gd name="T13" fmla="*/ 74 h 135"/>
              <a:gd name="T14" fmla="*/ 49 w 154"/>
              <a:gd name="T15" fmla="*/ 14 h 135"/>
              <a:gd name="T16" fmla="*/ 49 w 154"/>
              <a:gd name="T17" fmla="*/ 0 h 135"/>
              <a:gd name="T18" fmla="*/ 34 w 154"/>
              <a:gd name="T19" fmla="*/ 0 h 135"/>
              <a:gd name="T20" fmla="*/ 34 w 154"/>
              <a:gd name="T21" fmla="*/ 12 h 135"/>
              <a:gd name="T22" fmla="*/ 0 w 154"/>
              <a:gd name="T23" fmla="*/ 117 h 135"/>
              <a:gd name="T24" fmla="*/ 24 w 154"/>
              <a:gd name="T25" fmla="*/ 135 h 135"/>
              <a:gd name="T26" fmla="*/ 129 w 154"/>
              <a:gd name="T27" fmla="*/ 135 h 135"/>
              <a:gd name="T28" fmla="*/ 154 w 154"/>
              <a:gd name="T29" fmla="*/ 117 h 135"/>
              <a:gd name="T30" fmla="*/ 129 w 154"/>
              <a:gd name="T31" fmla="*/ 121 h 135"/>
              <a:gd name="T32" fmla="*/ 24 w 154"/>
              <a:gd name="T33" fmla="*/ 121 h 135"/>
              <a:gd name="T34" fmla="*/ 15 w 154"/>
              <a:gd name="T35" fmla="*/ 117 h 135"/>
              <a:gd name="T36" fmla="*/ 26 w 154"/>
              <a:gd name="T37" fmla="*/ 83 h 135"/>
              <a:gd name="T38" fmla="*/ 127 w 154"/>
              <a:gd name="T39" fmla="*/ 83 h 135"/>
              <a:gd name="T40" fmla="*/ 139 w 154"/>
              <a:gd name="T41" fmla="*/ 117 h 135"/>
              <a:gd name="T42" fmla="*/ 129 w 154"/>
              <a:gd name="T43" fmla="*/ 12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4" h="135">
                <a:moveTo>
                  <a:pt x="154" y="117"/>
                </a:moveTo>
                <a:cubicBezTo>
                  <a:pt x="118" y="12"/>
                  <a:pt x="118" y="12"/>
                  <a:pt x="118" y="12"/>
                </a:cubicBezTo>
                <a:cubicBezTo>
                  <a:pt x="118" y="0"/>
                  <a:pt x="118" y="0"/>
                  <a:pt x="11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29" y="74"/>
                  <a:pt x="29" y="74"/>
                  <a:pt x="29" y="7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0"/>
                  <a:pt x="49" y="0"/>
                  <a:pt x="4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12"/>
                  <a:pt x="34" y="12"/>
                  <a:pt x="34" y="1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7"/>
                  <a:pt x="11" y="135"/>
                  <a:pt x="24" y="135"/>
                </a:cubicBezTo>
                <a:cubicBezTo>
                  <a:pt x="129" y="135"/>
                  <a:pt x="129" y="135"/>
                  <a:pt x="129" y="135"/>
                </a:cubicBezTo>
                <a:cubicBezTo>
                  <a:pt x="143" y="135"/>
                  <a:pt x="154" y="127"/>
                  <a:pt x="154" y="117"/>
                </a:cubicBezTo>
                <a:close/>
                <a:moveTo>
                  <a:pt x="129" y="121"/>
                </a:moveTo>
                <a:cubicBezTo>
                  <a:pt x="24" y="121"/>
                  <a:pt x="24" y="121"/>
                  <a:pt x="24" y="121"/>
                </a:cubicBezTo>
                <a:cubicBezTo>
                  <a:pt x="19" y="121"/>
                  <a:pt x="16" y="119"/>
                  <a:pt x="15" y="117"/>
                </a:cubicBezTo>
                <a:cubicBezTo>
                  <a:pt x="26" y="83"/>
                  <a:pt x="26" y="83"/>
                  <a:pt x="26" y="83"/>
                </a:cubicBezTo>
                <a:cubicBezTo>
                  <a:pt x="127" y="83"/>
                  <a:pt x="127" y="83"/>
                  <a:pt x="127" y="83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37" y="119"/>
                  <a:pt x="134" y="121"/>
                  <a:pt x="129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5" name="Freeform 105"/>
          <p:cNvSpPr/>
          <p:nvPr/>
        </p:nvSpPr>
        <p:spPr bwMode="auto">
          <a:xfrm>
            <a:off x="7980473" y="2966819"/>
            <a:ext cx="420474" cy="491670"/>
          </a:xfrm>
          <a:custGeom>
            <a:avLst/>
            <a:gdLst>
              <a:gd name="T0" fmla="*/ 197 w 212"/>
              <a:gd name="T1" fmla="*/ 233 h 248"/>
              <a:gd name="T2" fmla="*/ 182 w 212"/>
              <a:gd name="T3" fmla="*/ 233 h 248"/>
              <a:gd name="T4" fmla="*/ 182 w 212"/>
              <a:gd name="T5" fmla="*/ 83 h 248"/>
              <a:gd name="T6" fmla="*/ 202 w 212"/>
              <a:gd name="T7" fmla="*/ 83 h 248"/>
              <a:gd name="T8" fmla="*/ 202 w 212"/>
              <a:gd name="T9" fmla="*/ 68 h 248"/>
              <a:gd name="T10" fmla="*/ 182 w 212"/>
              <a:gd name="T11" fmla="*/ 68 h 248"/>
              <a:gd name="T12" fmla="*/ 182 w 212"/>
              <a:gd name="T13" fmla="*/ 0 h 248"/>
              <a:gd name="T14" fmla="*/ 167 w 212"/>
              <a:gd name="T15" fmla="*/ 0 h 248"/>
              <a:gd name="T16" fmla="*/ 167 w 212"/>
              <a:gd name="T17" fmla="*/ 68 h 248"/>
              <a:gd name="T18" fmla="*/ 0 w 212"/>
              <a:gd name="T19" fmla="*/ 68 h 248"/>
              <a:gd name="T20" fmla="*/ 0 w 212"/>
              <a:gd name="T21" fmla="*/ 83 h 248"/>
              <a:gd name="T22" fmla="*/ 167 w 212"/>
              <a:gd name="T23" fmla="*/ 83 h 248"/>
              <a:gd name="T24" fmla="*/ 167 w 212"/>
              <a:gd name="T25" fmla="*/ 233 h 248"/>
              <a:gd name="T26" fmla="*/ 151 w 212"/>
              <a:gd name="T27" fmla="*/ 233 h 248"/>
              <a:gd name="T28" fmla="*/ 136 w 212"/>
              <a:gd name="T29" fmla="*/ 240 h 248"/>
              <a:gd name="T30" fmla="*/ 136 w 212"/>
              <a:gd name="T31" fmla="*/ 248 h 248"/>
              <a:gd name="T32" fmla="*/ 212 w 212"/>
              <a:gd name="T33" fmla="*/ 248 h 248"/>
              <a:gd name="T34" fmla="*/ 212 w 212"/>
              <a:gd name="T35" fmla="*/ 240 h 248"/>
              <a:gd name="T36" fmla="*/ 197 w 212"/>
              <a:gd name="T37" fmla="*/ 23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2" h="248">
                <a:moveTo>
                  <a:pt x="197" y="233"/>
                </a:moveTo>
                <a:cubicBezTo>
                  <a:pt x="182" y="233"/>
                  <a:pt x="182" y="233"/>
                  <a:pt x="182" y="233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202" y="83"/>
                  <a:pt x="202" y="83"/>
                  <a:pt x="202" y="83"/>
                </a:cubicBezTo>
                <a:cubicBezTo>
                  <a:pt x="202" y="68"/>
                  <a:pt x="202" y="68"/>
                  <a:pt x="202" y="68"/>
                </a:cubicBezTo>
                <a:cubicBezTo>
                  <a:pt x="182" y="68"/>
                  <a:pt x="182" y="68"/>
                  <a:pt x="182" y="68"/>
                </a:cubicBezTo>
                <a:cubicBezTo>
                  <a:pt x="182" y="0"/>
                  <a:pt x="182" y="0"/>
                  <a:pt x="182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67" y="233"/>
                  <a:pt x="167" y="233"/>
                  <a:pt x="167" y="233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43" y="233"/>
                  <a:pt x="136" y="236"/>
                  <a:pt x="136" y="240"/>
                </a:cubicBezTo>
                <a:cubicBezTo>
                  <a:pt x="136" y="248"/>
                  <a:pt x="136" y="248"/>
                  <a:pt x="136" y="248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240"/>
                  <a:pt x="212" y="240"/>
                  <a:pt x="212" y="240"/>
                </a:cubicBezTo>
                <a:cubicBezTo>
                  <a:pt x="212" y="236"/>
                  <a:pt x="205" y="233"/>
                  <a:pt x="197" y="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" name="Oval 106"/>
          <p:cNvSpPr>
            <a:spLocks noChangeArrowheads="1"/>
          </p:cNvSpPr>
          <p:nvPr/>
        </p:nvSpPr>
        <p:spPr bwMode="auto">
          <a:xfrm>
            <a:off x="8153018" y="3349601"/>
            <a:ext cx="15915" cy="15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7" name="Oval 107"/>
          <p:cNvSpPr>
            <a:spLocks noChangeArrowheads="1"/>
          </p:cNvSpPr>
          <p:nvPr/>
        </p:nvSpPr>
        <p:spPr bwMode="auto">
          <a:xfrm>
            <a:off x="8186522" y="3311909"/>
            <a:ext cx="15915" cy="15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8" name="Oval 108"/>
          <p:cNvSpPr>
            <a:spLocks noChangeArrowheads="1"/>
          </p:cNvSpPr>
          <p:nvPr/>
        </p:nvSpPr>
        <p:spPr bwMode="auto">
          <a:xfrm>
            <a:off x="8194898" y="3341225"/>
            <a:ext cx="33504" cy="318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9" name="Oval 109"/>
          <p:cNvSpPr>
            <a:spLocks noChangeArrowheads="1"/>
          </p:cNvSpPr>
          <p:nvPr/>
        </p:nvSpPr>
        <p:spPr bwMode="auto">
          <a:xfrm>
            <a:off x="8051669" y="3357139"/>
            <a:ext cx="15915" cy="15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0" name="Oval 110"/>
          <p:cNvSpPr>
            <a:spLocks noChangeArrowheads="1"/>
          </p:cNvSpPr>
          <p:nvPr/>
        </p:nvSpPr>
        <p:spPr bwMode="auto">
          <a:xfrm>
            <a:off x="8044130" y="3319447"/>
            <a:ext cx="15915" cy="15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1" name="Freeform 113"/>
          <p:cNvSpPr/>
          <p:nvPr/>
        </p:nvSpPr>
        <p:spPr bwMode="auto">
          <a:xfrm>
            <a:off x="3921476" y="3317772"/>
            <a:ext cx="505071" cy="61145"/>
          </a:xfrm>
          <a:custGeom>
            <a:avLst/>
            <a:gdLst>
              <a:gd name="T0" fmla="*/ 145 w 255"/>
              <a:gd name="T1" fmla="*/ 26 h 31"/>
              <a:gd name="T2" fmla="*/ 145 w 255"/>
              <a:gd name="T3" fmla="*/ 22 h 31"/>
              <a:gd name="T4" fmla="*/ 253 w 255"/>
              <a:gd name="T5" fmla="*/ 22 h 31"/>
              <a:gd name="T6" fmla="*/ 251 w 255"/>
              <a:gd name="T7" fmla="*/ 17 h 31"/>
              <a:gd name="T8" fmla="*/ 157 w 255"/>
              <a:gd name="T9" fmla="*/ 17 h 31"/>
              <a:gd name="T10" fmla="*/ 157 w 255"/>
              <a:gd name="T11" fmla="*/ 12 h 31"/>
              <a:gd name="T12" fmla="*/ 248 w 255"/>
              <a:gd name="T13" fmla="*/ 12 h 31"/>
              <a:gd name="T14" fmla="*/ 193 w 255"/>
              <a:gd name="T15" fmla="*/ 2 h 31"/>
              <a:gd name="T16" fmla="*/ 136 w 255"/>
              <a:gd name="T17" fmla="*/ 13 h 31"/>
              <a:gd name="T18" fmla="*/ 136 w 255"/>
              <a:gd name="T19" fmla="*/ 17 h 31"/>
              <a:gd name="T20" fmla="*/ 127 w 255"/>
              <a:gd name="T21" fmla="*/ 17 h 31"/>
              <a:gd name="T22" fmla="*/ 119 w 255"/>
              <a:gd name="T23" fmla="*/ 17 h 31"/>
              <a:gd name="T24" fmla="*/ 119 w 255"/>
              <a:gd name="T25" fmla="*/ 14 h 31"/>
              <a:gd name="T26" fmla="*/ 61 w 255"/>
              <a:gd name="T27" fmla="*/ 0 h 31"/>
              <a:gd name="T28" fmla="*/ 6 w 255"/>
              <a:gd name="T29" fmla="*/ 10 h 31"/>
              <a:gd name="T30" fmla="*/ 97 w 255"/>
              <a:gd name="T31" fmla="*/ 10 h 31"/>
              <a:gd name="T32" fmla="*/ 97 w 255"/>
              <a:gd name="T33" fmla="*/ 14 h 31"/>
              <a:gd name="T34" fmla="*/ 2 w 255"/>
              <a:gd name="T35" fmla="*/ 14 h 31"/>
              <a:gd name="T36" fmla="*/ 2 w 255"/>
              <a:gd name="T37" fmla="*/ 19 h 31"/>
              <a:gd name="T38" fmla="*/ 109 w 255"/>
              <a:gd name="T39" fmla="*/ 19 h 31"/>
              <a:gd name="T40" fmla="*/ 109 w 255"/>
              <a:gd name="T41" fmla="*/ 24 h 31"/>
              <a:gd name="T42" fmla="*/ 1 w 255"/>
              <a:gd name="T43" fmla="*/ 24 h 31"/>
              <a:gd name="T44" fmla="*/ 0 w 255"/>
              <a:gd name="T45" fmla="*/ 31 h 31"/>
              <a:gd name="T46" fmla="*/ 255 w 255"/>
              <a:gd name="T47" fmla="*/ 31 h 31"/>
              <a:gd name="T48" fmla="*/ 254 w 255"/>
              <a:gd name="T49" fmla="*/ 26 h 31"/>
              <a:gd name="T50" fmla="*/ 145 w 255"/>
              <a:gd name="T5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5" h="31">
                <a:moveTo>
                  <a:pt x="145" y="26"/>
                </a:moveTo>
                <a:cubicBezTo>
                  <a:pt x="145" y="22"/>
                  <a:pt x="145" y="22"/>
                  <a:pt x="145" y="22"/>
                </a:cubicBezTo>
                <a:cubicBezTo>
                  <a:pt x="253" y="22"/>
                  <a:pt x="253" y="22"/>
                  <a:pt x="253" y="22"/>
                </a:cubicBezTo>
                <a:cubicBezTo>
                  <a:pt x="251" y="17"/>
                  <a:pt x="251" y="17"/>
                  <a:pt x="251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2" y="8"/>
                  <a:pt x="223" y="2"/>
                  <a:pt x="193" y="2"/>
                </a:cubicBezTo>
                <a:cubicBezTo>
                  <a:pt x="163" y="2"/>
                  <a:pt x="142" y="8"/>
                  <a:pt x="136" y="13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7" y="17"/>
                  <a:pt x="127" y="17"/>
                  <a:pt x="127" y="17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9" y="9"/>
                  <a:pt x="99" y="0"/>
                  <a:pt x="61" y="0"/>
                </a:cubicBezTo>
                <a:cubicBezTo>
                  <a:pt x="33" y="0"/>
                  <a:pt x="14" y="5"/>
                  <a:pt x="6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14"/>
                  <a:pt x="97" y="14"/>
                  <a:pt x="9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9"/>
                  <a:pt x="2" y="19"/>
                  <a:pt x="2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31"/>
                  <a:pt x="0" y="31"/>
                  <a:pt x="0" y="31"/>
                </a:cubicBezTo>
                <a:cubicBezTo>
                  <a:pt x="255" y="31"/>
                  <a:pt x="255" y="31"/>
                  <a:pt x="255" y="31"/>
                </a:cubicBezTo>
                <a:cubicBezTo>
                  <a:pt x="254" y="26"/>
                  <a:pt x="254" y="26"/>
                  <a:pt x="254" y="26"/>
                </a:cubicBezTo>
                <a:lnTo>
                  <a:pt x="145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2" name="Freeform 114"/>
          <p:cNvSpPr>
            <a:spLocks noEditPoints="1"/>
          </p:cNvSpPr>
          <p:nvPr/>
        </p:nvSpPr>
        <p:spPr bwMode="auto">
          <a:xfrm>
            <a:off x="3918963" y="3045553"/>
            <a:ext cx="245416" cy="299860"/>
          </a:xfrm>
          <a:custGeom>
            <a:avLst/>
            <a:gdLst>
              <a:gd name="T0" fmla="*/ 62 w 124"/>
              <a:gd name="T1" fmla="*/ 134 h 151"/>
              <a:gd name="T2" fmla="*/ 124 w 124"/>
              <a:gd name="T3" fmla="*/ 151 h 151"/>
              <a:gd name="T4" fmla="*/ 124 w 124"/>
              <a:gd name="T5" fmla="*/ 151 h 151"/>
              <a:gd name="T6" fmla="*/ 124 w 124"/>
              <a:gd name="T7" fmla="*/ 17 h 151"/>
              <a:gd name="T8" fmla="*/ 124 w 124"/>
              <a:gd name="T9" fmla="*/ 17 h 151"/>
              <a:gd name="T10" fmla="*/ 62 w 124"/>
              <a:gd name="T11" fmla="*/ 0 h 151"/>
              <a:gd name="T12" fmla="*/ 1 w 124"/>
              <a:gd name="T13" fmla="*/ 17 h 151"/>
              <a:gd name="T14" fmla="*/ 0 w 124"/>
              <a:gd name="T15" fmla="*/ 17 h 151"/>
              <a:gd name="T16" fmla="*/ 0 w 124"/>
              <a:gd name="T17" fmla="*/ 149 h 151"/>
              <a:gd name="T18" fmla="*/ 62 w 124"/>
              <a:gd name="T19" fmla="*/ 134 h 151"/>
              <a:gd name="T20" fmla="*/ 111 w 124"/>
              <a:gd name="T21" fmla="*/ 75 h 151"/>
              <a:gd name="T22" fmla="*/ 61 w 124"/>
              <a:gd name="T23" fmla="*/ 67 h 151"/>
              <a:gd name="T24" fmla="*/ 12 w 124"/>
              <a:gd name="T25" fmla="*/ 75 h 151"/>
              <a:gd name="T26" fmla="*/ 12 w 124"/>
              <a:gd name="T27" fmla="*/ 69 h 151"/>
              <a:gd name="T28" fmla="*/ 61 w 124"/>
              <a:gd name="T29" fmla="*/ 61 h 151"/>
              <a:gd name="T30" fmla="*/ 111 w 124"/>
              <a:gd name="T31" fmla="*/ 69 h 151"/>
              <a:gd name="T32" fmla="*/ 111 w 124"/>
              <a:gd name="T33" fmla="*/ 75 h 151"/>
              <a:gd name="T34" fmla="*/ 12 w 124"/>
              <a:gd name="T35" fmla="*/ 31 h 151"/>
              <a:gd name="T36" fmla="*/ 61 w 124"/>
              <a:gd name="T37" fmla="*/ 23 h 151"/>
              <a:gd name="T38" fmla="*/ 111 w 124"/>
              <a:gd name="T39" fmla="*/ 31 h 151"/>
              <a:gd name="T40" fmla="*/ 111 w 124"/>
              <a:gd name="T41" fmla="*/ 37 h 151"/>
              <a:gd name="T42" fmla="*/ 61 w 124"/>
              <a:gd name="T43" fmla="*/ 29 h 151"/>
              <a:gd name="T44" fmla="*/ 12 w 124"/>
              <a:gd name="T45" fmla="*/ 37 h 151"/>
              <a:gd name="T46" fmla="*/ 12 w 124"/>
              <a:gd name="T47" fmla="*/ 31 h 151"/>
              <a:gd name="T48" fmla="*/ 12 w 124"/>
              <a:gd name="T49" fmla="*/ 50 h 151"/>
              <a:gd name="T50" fmla="*/ 61 w 124"/>
              <a:gd name="T51" fmla="*/ 43 h 151"/>
              <a:gd name="T52" fmla="*/ 111 w 124"/>
              <a:gd name="T53" fmla="*/ 50 h 151"/>
              <a:gd name="T54" fmla="*/ 111 w 124"/>
              <a:gd name="T55" fmla="*/ 56 h 151"/>
              <a:gd name="T56" fmla="*/ 61 w 124"/>
              <a:gd name="T57" fmla="*/ 49 h 151"/>
              <a:gd name="T58" fmla="*/ 12 w 124"/>
              <a:gd name="T59" fmla="*/ 56 h 151"/>
              <a:gd name="T60" fmla="*/ 12 w 124"/>
              <a:gd name="T61" fmla="*/ 50 h 151"/>
              <a:gd name="T62" fmla="*/ 12 w 124"/>
              <a:gd name="T63" fmla="*/ 88 h 151"/>
              <a:gd name="T64" fmla="*/ 61 w 124"/>
              <a:gd name="T65" fmla="*/ 80 h 151"/>
              <a:gd name="T66" fmla="*/ 111 w 124"/>
              <a:gd name="T67" fmla="*/ 88 h 151"/>
              <a:gd name="T68" fmla="*/ 111 w 124"/>
              <a:gd name="T69" fmla="*/ 94 h 151"/>
              <a:gd name="T70" fmla="*/ 61 w 124"/>
              <a:gd name="T71" fmla="*/ 87 h 151"/>
              <a:gd name="T72" fmla="*/ 12 w 124"/>
              <a:gd name="T73" fmla="*/ 94 h 151"/>
              <a:gd name="T74" fmla="*/ 12 w 124"/>
              <a:gd name="T75" fmla="*/ 8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51">
                <a:moveTo>
                  <a:pt x="62" y="134"/>
                </a:moveTo>
                <a:cubicBezTo>
                  <a:pt x="96" y="134"/>
                  <a:pt x="124" y="141"/>
                  <a:pt x="124" y="151"/>
                </a:cubicBezTo>
                <a:cubicBezTo>
                  <a:pt x="124" y="151"/>
                  <a:pt x="124" y="151"/>
                  <a:pt x="124" y="151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2" y="8"/>
                  <a:pt x="95" y="0"/>
                  <a:pt x="62" y="0"/>
                </a:cubicBezTo>
                <a:cubicBezTo>
                  <a:pt x="29" y="0"/>
                  <a:pt x="2" y="8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9"/>
                  <a:pt x="0" y="149"/>
                  <a:pt x="0" y="149"/>
                </a:cubicBezTo>
                <a:cubicBezTo>
                  <a:pt x="4" y="140"/>
                  <a:pt x="30" y="134"/>
                  <a:pt x="62" y="134"/>
                </a:cubicBezTo>
                <a:close/>
                <a:moveTo>
                  <a:pt x="111" y="75"/>
                </a:moveTo>
                <a:cubicBezTo>
                  <a:pt x="103" y="71"/>
                  <a:pt x="86" y="67"/>
                  <a:pt x="61" y="67"/>
                </a:cubicBezTo>
                <a:cubicBezTo>
                  <a:pt x="37" y="67"/>
                  <a:pt x="20" y="71"/>
                  <a:pt x="12" y="75"/>
                </a:cubicBezTo>
                <a:cubicBezTo>
                  <a:pt x="12" y="69"/>
                  <a:pt x="12" y="69"/>
                  <a:pt x="12" y="69"/>
                </a:cubicBezTo>
                <a:cubicBezTo>
                  <a:pt x="17" y="66"/>
                  <a:pt x="35" y="61"/>
                  <a:pt x="61" y="61"/>
                </a:cubicBezTo>
                <a:cubicBezTo>
                  <a:pt x="88" y="61"/>
                  <a:pt x="105" y="66"/>
                  <a:pt x="111" y="69"/>
                </a:cubicBezTo>
                <a:lnTo>
                  <a:pt x="111" y="75"/>
                </a:lnTo>
                <a:close/>
                <a:moveTo>
                  <a:pt x="12" y="31"/>
                </a:moveTo>
                <a:cubicBezTo>
                  <a:pt x="17" y="28"/>
                  <a:pt x="35" y="23"/>
                  <a:pt x="61" y="23"/>
                </a:cubicBezTo>
                <a:cubicBezTo>
                  <a:pt x="88" y="23"/>
                  <a:pt x="105" y="28"/>
                  <a:pt x="11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3" y="33"/>
                  <a:pt x="86" y="29"/>
                  <a:pt x="61" y="29"/>
                </a:cubicBezTo>
                <a:cubicBezTo>
                  <a:pt x="37" y="29"/>
                  <a:pt x="20" y="33"/>
                  <a:pt x="12" y="37"/>
                </a:cubicBezTo>
                <a:lnTo>
                  <a:pt x="12" y="31"/>
                </a:lnTo>
                <a:close/>
                <a:moveTo>
                  <a:pt x="12" y="50"/>
                </a:moveTo>
                <a:cubicBezTo>
                  <a:pt x="17" y="48"/>
                  <a:pt x="34" y="43"/>
                  <a:pt x="61" y="43"/>
                </a:cubicBezTo>
                <a:cubicBezTo>
                  <a:pt x="88" y="43"/>
                  <a:pt x="105" y="48"/>
                  <a:pt x="111" y="50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03" y="53"/>
                  <a:pt x="86" y="49"/>
                  <a:pt x="61" y="49"/>
                </a:cubicBezTo>
                <a:cubicBezTo>
                  <a:pt x="37" y="49"/>
                  <a:pt x="20" y="53"/>
                  <a:pt x="12" y="56"/>
                </a:cubicBezTo>
                <a:lnTo>
                  <a:pt x="12" y="50"/>
                </a:lnTo>
                <a:close/>
                <a:moveTo>
                  <a:pt x="12" y="88"/>
                </a:moveTo>
                <a:cubicBezTo>
                  <a:pt x="17" y="85"/>
                  <a:pt x="34" y="80"/>
                  <a:pt x="61" y="80"/>
                </a:cubicBezTo>
                <a:cubicBezTo>
                  <a:pt x="88" y="80"/>
                  <a:pt x="105" y="85"/>
                  <a:pt x="111" y="88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3" y="91"/>
                  <a:pt x="86" y="87"/>
                  <a:pt x="61" y="87"/>
                </a:cubicBezTo>
                <a:cubicBezTo>
                  <a:pt x="37" y="87"/>
                  <a:pt x="20" y="91"/>
                  <a:pt x="12" y="94"/>
                </a:cubicBezTo>
                <a:lnTo>
                  <a:pt x="12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3" name="Freeform 115"/>
          <p:cNvSpPr/>
          <p:nvPr/>
        </p:nvSpPr>
        <p:spPr bwMode="auto">
          <a:xfrm>
            <a:off x="4321009" y="3087433"/>
            <a:ext cx="69521" cy="71196"/>
          </a:xfrm>
          <a:custGeom>
            <a:avLst/>
            <a:gdLst>
              <a:gd name="T0" fmla="*/ 35 w 35"/>
              <a:gd name="T1" fmla="*/ 36 h 36"/>
              <a:gd name="T2" fmla="*/ 35 w 35"/>
              <a:gd name="T3" fmla="*/ 6 h 36"/>
              <a:gd name="T4" fmla="*/ 0 w 35"/>
              <a:gd name="T5" fmla="*/ 0 h 36"/>
              <a:gd name="T6" fmla="*/ 0 w 35"/>
              <a:gd name="T7" fmla="*/ 31 h 36"/>
              <a:gd name="T8" fmla="*/ 35 w 35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6">
                <a:moveTo>
                  <a:pt x="35" y="36"/>
                </a:moveTo>
                <a:cubicBezTo>
                  <a:pt x="35" y="6"/>
                  <a:pt x="35" y="6"/>
                  <a:pt x="35" y="6"/>
                </a:cubicBezTo>
                <a:cubicBezTo>
                  <a:pt x="29" y="4"/>
                  <a:pt x="17" y="1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15" y="32"/>
                  <a:pt x="26" y="34"/>
                  <a:pt x="35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4" name="Freeform 116"/>
          <p:cNvSpPr>
            <a:spLocks noEditPoints="1"/>
          </p:cNvSpPr>
          <p:nvPr/>
        </p:nvSpPr>
        <p:spPr bwMode="auto">
          <a:xfrm>
            <a:off x="4180293" y="3049741"/>
            <a:ext cx="246253" cy="299860"/>
          </a:xfrm>
          <a:custGeom>
            <a:avLst/>
            <a:gdLst>
              <a:gd name="T0" fmla="*/ 124 w 124"/>
              <a:gd name="T1" fmla="*/ 17 h 151"/>
              <a:gd name="T2" fmla="*/ 62 w 124"/>
              <a:gd name="T3" fmla="*/ 0 h 151"/>
              <a:gd name="T4" fmla="*/ 1 w 124"/>
              <a:gd name="T5" fmla="*/ 17 h 151"/>
              <a:gd name="T6" fmla="*/ 0 w 124"/>
              <a:gd name="T7" fmla="*/ 17 h 151"/>
              <a:gd name="T8" fmla="*/ 0 w 124"/>
              <a:gd name="T9" fmla="*/ 148 h 151"/>
              <a:gd name="T10" fmla="*/ 62 w 124"/>
              <a:gd name="T11" fmla="*/ 133 h 151"/>
              <a:gd name="T12" fmla="*/ 124 w 124"/>
              <a:gd name="T13" fmla="*/ 151 h 151"/>
              <a:gd name="T14" fmla="*/ 124 w 124"/>
              <a:gd name="T15" fmla="*/ 151 h 151"/>
              <a:gd name="T16" fmla="*/ 124 w 124"/>
              <a:gd name="T17" fmla="*/ 17 h 151"/>
              <a:gd name="T18" fmla="*/ 112 w 124"/>
              <a:gd name="T19" fmla="*/ 76 h 151"/>
              <a:gd name="T20" fmla="*/ 112 w 124"/>
              <a:gd name="T21" fmla="*/ 82 h 151"/>
              <a:gd name="T22" fmla="*/ 62 w 124"/>
              <a:gd name="T23" fmla="*/ 74 h 151"/>
              <a:gd name="T24" fmla="*/ 13 w 124"/>
              <a:gd name="T25" fmla="*/ 82 h 151"/>
              <a:gd name="T26" fmla="*/ 13 w 124"/>
              <a:gd name="T27" fmla="*/ 76 h 151"/>
              <a:gd name="T28" fmla="*/ 62 w 124"/>
              <a:gd name="T29" fmla="*/ 68 h 151"/>
              <a:gd name="T30" fmla="*/ 112 w 124"/>
              <a:gd name="T31" fmla="*/ 76 h 151"/>
              <a:gd name="T32" fmla="*/ 13 w 124"/>
              <a:gd name="T33" fmla="*/ 30 h 151"/>
              <a:gd name="T34" fmla="*/ 55 w 124"/>
              <a:gd name="T35" fmla="*/ 22 h 151"/>
              <a:gd name="T36" fmla="*/ 55 w 124"/>
              <a:gd name="T37" fmla="*/ 28 h 151"/>
              <a:gd name="T38" fmla="*/ 13 w 124"/>
              <a:gd name="T39" fmla="*/ 36 h 151"/>
              <a:gd name="T40" fmla="*/ 13 w 124"/>
              <a:gd name="T41" fmla="*/ 30 h 151"/>
              <a:gd name="T42" fmla="*/ 13 w 124"/>
              <a:gd name="T43" fmla="*/ 49 h 151"/>
              <a:gd name="T44" fmla="*/ 55 w 124"/>
              <a:gd name="T45" fmla="*/ 42 h 151"/>
              <a:gd name="T46" fmla="*/ 55 w 124"/>
              <a:gd name="T47" fmla="*/ 48 h 151"/>
              <a:gd name="T48" fmla="*/ 13 w 124"/>
              <a:gd name="T49" fmla="*/ 55 h 151"/>
              <a:gd name="T50" fmla="*/ 13 w 124"/>
              <a:gd name="T51" fmla="*/ 49 h 151"/>
              <a:gd name="T52" fmla="*/ 112 w 124"/>
              <a:gd name="T53" fmla="*/ 119 h 151"/>
              <a:gd name="T54" fmla="*/ 62 w 124"/>
              <a:gd name="T55" fmla="*/ 112 h 151"/>
              <a:gd name="T56" fmla="*/ 13 w 124"/>
              <a:gd name="T57" fmla="*/ 119 h 151"/>
              <a:gd name="T58" fmla="*/ 13 w 124"/>
              <a:gd name="T59" fmla="*/ 114 h 151"/>
              <a:gd name="T60" fmla="*/ 62 w 124"/>
              <a:gd name="T61" fmla="*/ 106 h 151"/>
              <a:gd name="T62" fmla="*/ 112 w 124"/>
              <a:gd name="T63" fmla="*/ 114 h 151"/>
              <a:gd name="T64" fmla="*/ 112 w 124"/>
              <a:gd name="T65" fmla="*/ 119 h 151"/>
              <a:gd name="T66" fmla="*/ 112 w 124"/>
              <a:gd name="T67" fmla="*/ 100 h 151"/>
              <a:gd name="T68" fmla="*/ 62 w 124"/>
              <a:gd name="T69" fmla="*/ 92 h 151"/>
              <a:gd name="T70" fmla="*/ 13 w 124"/>
              <a:gd name="T71" fmla="*/ 100 h 151"/>
              <a:gd name="T72" fmla="*/ 13 w 124"/>
              <a:gd name="T73" fmla="*/ 94 h 151"/>
              <a:gd name="T74" fmla="*/ 62 w 124"/>
              <a:gd name="T75" fmla="*/ 86 h 151"/>
              <a:gd name="T76" fmla="*/ 112 w 124"/>
              <a:gd name="T77" fmla="*/ 94 h 151"/>
              <a:gd name="T78" fmla="*/ 112 w 124"/>
              <a:gd name="T79" fmla="*/ 100 h 151"/>
              <a:gd name="T80" fmla="*/ 112 w 124"/>
              <a:gd name="T81" fmla="*/ 65 h 151"/>
              <a:gd name="T82" fmla="*/ 65 w 124"/>
              <a:gd name="T83" fmla="*/ 57 h 151"/>
              <a:gd name="T84" fmla="*/ 65 w 124"/>
              <a:gd name="T85" fmla="*/ 12 h 151"/>
              <a:gd name="T86" fmla="*/ 112 w 124"/>
              <a:gd name="T87" fmla="*/ 21 h 151"/>
              <a:gd name="T88" fmla="*/ 112 w 124"/>
              <a:gd name="T89" fmla="*/ 6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4" h="151">
                <a:moveTo>
                  <a:pt x="124" y="17"/>
                </a:moveTo>
                <a:cubicBezTo>
                  <a:pt x="123" y="7"/>
                  <a:pt x="96" y="0"/>
                  <a:pt x="62" y="0"/>
                </a:cubicBezTo>
                <a:cubicBezTo>
                  <a:pt x="29" y="0"/>
                  <a:pt x="2" y="7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8"/>
                  <a:pt x="0" y="148"/>
                  <a:pt x="0" y="148"/>
                </a:cubicBezTo>
                <a:cubicBezTo>
                  <a:pt x="4" y="140"/>
                  <a:pt x="30" y="133"/>
                  <a:pt x="62" y="133"/>
                </a:cubicBezTo>
                <a:cubicBezTo>
                  <a:pt x="96" y="133"/>
                  <a:pt x="124" y="141"/>
                  <a:pt x="124" y="151"/>
                </a:cubicBezTo>
                <a:cubicBezTo>
                  <a:pt x="124" y="151"/>
                  <a:pt x="124" y="151"/>
                  <a:pt x="124" y="151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12" y="76"/>
                </a:moveTo>
                <a:cubicBezTo>
                  <a:pt x="112" y="82"/>
                  <a:pt x="112" y="82"/>
                  <a:pt x="112" y="82"/>
                </a:cubicBezTo>
                <a:cubicBezTo>
                  <a:pt x="104" y="78"/>
                  <a:pt x="87" y="74"/>
                  <a:pt x="62" y="74"/>
                </a:cubicBezTo>
                <a:cubicBezTo>
                  <a:pt x="38" y="74"/>
                  <a:pt x="21" y="78"/>
                  <a:pt x="13" y="82"/>
                </a:cubicBezTo>
                <a:cubicBezTo>
                  <a:pt x="13" y="76"/>
                  <a:pt x="13" y="76"/>
                  <a:pt x="13" y="76"/>
                </a:cubicBezTo>
                <a:cubicBezTo>
                  <a:pt x="18" y="73"/>
                  <a:pt x="35" y="68"/>
                  <a:pt x="62" y="68"/>
                </a:cubicBezTo>
                <a:cubicBezTo>
                  <a:pt x="89" y="68"/>
                  <a:pt x="106" y="73"/>
                  <a:pt x="112" y="76"/>
                </a:cubicBezTo>
                <a:close/>
                <a:moveTo>
                  <a:pt x="13" y="30"/>
                </a:moveTo>
                <a:cubicBezTo>
                  <a:pt x="18" y="27"/>
                  <a:pt x="32" y="23"/>
                  <a:pt x="55" y="22"/>
                </a:cubicBezTo>
                <a:cubicBezTo>
                  <a:pt x="55" y="28"/>
                  <a:pt x="55" y="28"/>
                  <a:pt x="55" y="28"/>
                </a:cubicBezTo>
                <a:cubicBezTo>
                  <a:pt x="34" y="29"/>
                  <a:pt x="20" y="33"/>
                  <a:pt x="13" y="36"/>
                </a:cubicBezTo>
                <a:lnTo>
                  <a:pt x="13" y="30"/>
                </a:lnTo>
                <a:close/>
                <a:moveTo>
                  <a:pt x="13" y="49"/>
                </a:moveTo>
                <a:cubicBezTo>
                  <a:pt x="18" y="47"/>
                  <a:pt x="32" y="42"/>
                  <a:pt x="55" y="42"/>
                </a:cubicBezTo>
                <a:cubicBezTo>
                  <a:pt x="55" y="48"/>
                  <a:pt x="55" y="48"/>
                  <a:pt x="55" y="48"/>
                </a:cubicBezTo>
                <a:cubicBezTo>
                  <a:pt x="34" y="49"/>
                  <a:pt x="20" y="52"/>
                  <a:pt x="13" y="55"/>
                </a:cubicBezTo>
                <a:lnTo>
                  <a:pt x="13" y="49"/>
                </a:lnTo>
                <a:close/>
                <a:moveTo>
                  <a:pt x="112" y="119"/>
                </a:moveTo>
                <a:cubicBezTo>
                  <a:pt x="104" y="116"/>
                  <a:pt x="87" y="112"/>
                  <a:pt x="62" y="112"/>
                </a:cubicBezTo>
                <a:cubicBezTo>
                  <a:pt x="38" y="112"/>
                  <a:pt x="21" y="116"/>
                  <a:pt x="13" y="119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8" y="111"/>
                  <a:pt x="35" y="106"/>
                  <a:pt x="62" y="106"/>
                </a:cubicBezTo>
                <a:cubicBezTo>
                  <a:pt x="89" y="106"/>
                  <a:pt x="106" y="111"/>
                  <a:pt x="112" y="114"/>
                </a:cubicBezTo>
                <a:lnTo>
                  <a:pt x="112" y="119"/>
                </a:lnTo>
                <a:close/>
                <a:moveTo>
                  <a:pt x="112" y="100"/>
                </a:moveTo>
                <a:cubicBezTo>
                  <a:pt x="104" y="97"/>
                  <a:pt x="87" y="92"/>
                  <a:pt x="62" y="92"/>
                </a:cubicBezTo>
                <a:cubicBezTo>
                  <a:pt x="38" y="92"/>
                  <a:pt x="21" y="97"/>
                  <a:pt x="13" y="100"/>
                </a:cubicBezTo>
                <a:cubicBezTo>
                  <a:pt x="13" y="94"/>
                  <a:pt x="13" y="94"/>
                  <a:pt x="13" y="94"/>
                </a:cubicBezTo>
                <a:cubicBezTo>
                  <a:pt x="18" y="91"/>
                  <a:pt x="36" y="86"/>
                  <a:pt x="62" y="86"/>
                </a:cubicBezTo>
                <a:cubicBezTo>
                  <a:pt x="89" y="86"/>
                  <a:pt x="106" y="91"/>
                  <a:pt x="112" y="94"/>
                </a:cubicBezTo>
                <a:lnTo>
                  <a:pt x="112" y="100"/>
                </a:lnTo>
                <a:close/>
                <a:moveTo>
                  <a:pt x="112" y="65"/>
                </a:moveTo>
                <a:cubicBezTo>
                  <a:pt x="106" y="62"/>
                  <a:pt x="90" y="57"/>
                  <a:pt x="65" y="57"/>
                </a:cubicBezTo>
                <a:cubicBezTo>
                  <a:pt x="65" y="12"/>
                  <a:pt x="65" y="12"/>
                  <a:pt x="65" y="12"/>
                </a:cubicBezTo>
                <a:cubicBezTo>
                  <a:pt x="90" y="13"/>
                  <a:pt x="107" y="18"/>
                  <a:pt x="112" y="21"/>
                </a:cubicBezTo>
                <a:lnTo>
                  <a:pt x="112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5" name="Freeform 119"/>
          <p:cNvSpPr>
            <a:spLocks noEditPoints="1"/>
          </p:cNvSpPr>
          <p:nvPr/>
        </p:nvSpPr>
        <p:spPr bwMode="auto">
          <a:xfrm>
            <a:off x="4703792" y="3081570"/>
            <a:ext cx="342577" cy="345090"/>
          </a:xfrm>
          <a:custGeom>
            <a:avLst/>
            <a:gdLst>
              <a:gd name="T0" fmla="*/ 138 w 173"/>
              <a:gd name="T1" fmla="*/ 157 h 174"/>
              <a:gd name="T2" fmla="*/ 105 w 173"/>
              <a:gd name="T3" fmla="*/ 157 h 174"/>
              <a:gd name="T4" fmla="*/ 105 w 173"/>
              <a:gd name="T5" fmla="*/ 134 h 174"/>
              <a:gd name="T6" fmla="*/ 167 w 173"/>
              <a:gd name="T7" fmla="*/ 134 h 174"/>
              <a:gd name="T8" fmla="*/ 173 w 173"/>
              <a:gd name="T9" fmla="*/ 128 h 174"/>
              <a:gd name="T10" fmla="*/ 173 w 173"/>
              <a:gd name="T11" fmla="*/ 6 h 174"/>
              <a:gd name="T12" fmla="*/ 167 w 173"/>
              <a:gd name="T13" fmla="*/ 0 h 174"/>
              <a:gd name="T14" fmla="*/ 7 w 173"/>
              <a:gd name="T15" fmla="*/ 0 h 174"/>
              <a:gd name="T16" fmla="*/ 0 w 173"/>
              <a:gd name="T17" fmla="*/ 6 h 174"/>
              <a:gd name="T18" fmla="*/ 0 w 173"/>
              <a:gd name="T19" fmla="*/ 128 h 174"/>
              <a:gd name="T20" fmla="*/ 7 w 173"/>
              <a:gd name="T21" fmla="*/ 134 h 174"/>
              <a:gd name="T22" fmla="*/ 69 w 173"/>
              <a:gd name="T23" fmla="*/ 134 h 174"/>
              <a:gd name="T24" fmla="*/ 69 w 173"/>
              <a:gd name="T25" fmla="*/ 157 h 174"/>
              <a:gd name="T26" fmla="*/ 35 w 173"/>
              <a:gd name="T27" fmla="*/ 157 h 174"/>
              <a:gd name="T28" fmla="*/ 28 w 173"/>
              <a:gd name="T29" fmla="*/ 165 h 174"/>
              <a:gd name="T30" fmla="*/ 28 w 173"/>
              <a:gd name="T31" fmla="*/ 174 h 174"/>
              <a:gd name="T32" fmla="*/ 146 w 173"/>
              <a:gd name="T33" fmla="*/ 174 h 174"/>
              <a:gd name="T34" fmla="*/ 146 w 173"/>
              <a:gd name="T35" fmla="*/ 165 h 174"/>
              <a:gd name="T36" fmla="*/ 138 w 173"/>
              <a:gd name="T37" fmla="*/ 157 h 174"/>
              <a:gd name="T38" fmla="*/ 19 w 173"/>
              <a:gd name="T39" fmla="*/ 116 h 174"/>
              <a:gd name="T40" fmla="*/ 19 w 173"/>
              <a:gd name="T41" fmla="*/ 18 h 174"/>
              <a:gd name="T42" fmla="*/ 155 w 173"/>
              <a:gd name="T43" fmla="*/ 18 h 174"/>
              <a:gd name="T44" fmla="*/ 155 w 173"/>
              <a:gd name="T45" fmla="*/ 116 h 174"/>
              <a:gd name="T46" fmla="*/ 19 w 173"/>
              <a:gd name="T47" fmla="*/ 11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174">
                <a:moveTo>
                  <a:pt x="138" y="157"/>
                </a:moveTo>
                <a:cubicBezTo>
                  <a:pt x="105" y="157"/>
                  <a:pt x="105" y="157"/>
                  <a:pt x="105" y="157"/>
                </a:cubicBezTo>
                <a:cubicBezTo>
                  <a:pt x="105" y="134"/>
                  <a:pt x="105" y="134"/>
                  <a:pt x="105" y="134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4"/>
                  <a:pt x="173" y="131"/>
                  <a:pt x="173" y="128"/>
                </a:cubicBezTo>
                <a:cubicBezTo>
                  <a:pt x="173" y="6"/>
                  <a:pt x="173" y="6"/>
                  <a:pt x="173" y="6"/>
                </a:cubicBezTo>
                <a:cubicBezTo>
                  <a:pt x="173" y="2"/>
                  <a:pt x="171" y="0"/>
                  <a:pt x="16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3" y="134"/>
                  <a:pt x="7" y="134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1" y="157"/>
                  <a:pt x="28" y="160"/>
                  <a:pt x="28" y="165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6" y="160"/>
                  <a:pt x="142" y="157"/>
                  <a:pt x="138" y="157"/>
                </a:cubicBezTo>
                <a:close/>
                <a:moveTo>
                  <a:pt x="19" y="116"/>
                </a:moveTo>
                <a:cubicBezTo>
                  <a:pt x="19" y="18"/>
                  <a:pt x="19" y="18"/>
                  <a:pt x="19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16"/>
                  <a:pt x="155" y="116"/>
                  <a:pt x="155" y="116"/>
                </a:cubicBezTo>
                <a:lnTo>
                  <a:pt x="1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6" name="Freeform 120"/>
          <p:cNvSpPr>
            <a:spLocks noEditPoints="1"/>
          </p:cNvSpPr>
          <p:nvPr/>
        </p:nvSpPr>
        <p:spPr bwMode="auto">
          <a:xfrm>
            <a:off x="4907328" y="3014562"/>
            <a:ext cx="307398" cy="410423"/>
          </a:xfrm>
          <a:custGeom>
            <a:avLst/>
            <a:gdLst>
              <a:gd name="T0" fmla="*/ 147 w 155"/>
              <a:gd name="T1" fmla="*/ 0 h 207"/>
              <a:gd name="T2" fmla="*/ 8 w 155"/>
              <a:gd name="T3" fmla="*/ 0 h 207"/>
              <a:gd name="T4" fmla="*/ 0 w 155"/>
              <a:gd name="T5" fmla="*/ 7 h 207"/>
              <a:gd name="T6" fmla="*/ 0 w 155"/>
              <a:gd name="T7" fmla="*/ 29 h 207"/>
              <a:gd name="T8" fmla="*/ 64 w 155"/>
              <a:gd name="T9" fmla="*/ 29 h 207"/>
              <a:gd name="T10" fmla="*/ 75 w 155"/>
              <a:gd name="T11" fmla="*/ 40 h 207"/>
              <a:gd name="T12" fmla="*/ 75 w 155"/>
              <a:gd name="T13" fmla="*/ 162 h 207"/>
              <a:gd name="T14" fmla="*/ 64 w 155"/>
              <a:gd name="T15" fmla="*/ 173 h 207"/>
              <a:gd name="T16" fmla="*/ 7 w 155"/>
              <a:gd name="T17" fmla="*/ 173 h 207"/>
              <a:gd name="T18" fmla="*/ 7 w 155"/>
              <a:gd name="T19" fmla="*/ 186 h 207"/>
              <a:gd name="T20" fmla="*/ 35 w 155"/>
              <a:gd name="T21" fmla="*/ 186 h 207"/>
              <a:gd name="T22" fmla="*/ 48 w 155"/>
              <a:gd name="T23" fmla="*/ 199 h 207"/>
              <a:gd name="T24" fmla="*/ 48 w 155"/>
              <a:gd name="T25" fmla="*/ 207 h 207"/>
              <a:gd name="T26" fmla="*/ 147 w 155"/>
              <a:gd name="T27" fmla="*/ 207 h 207"/>
              <a:gd name="T28" fmla="*/ 155 w 155"/>
              <a:gd name="T29" fmla="*/ 200 h 207"/>
              <a:gd name="T30" fmla="*/ 155 w 155"/>
              <a:gd name="T31" fmla="*/ 7 h 207"/>
              <a:gd name="T32" fmla="*/ 147 w 155"/>
              <a:gd name="T33" fmla="*/ 0 h 207"/>
              <a:gd name="T34" fmla="*/ 100 w 155"/>
              <a:gd name="T35" fmla="*/ 114 h 207"/>
              <a:gd name="T36" fmla="*/ 89 w 155"/>
              <a:gd name="T37" fmla="*/ 103 h 207"/>
              <a:gd name="T38" fmla="*/ 100 w 155"/>
              <a:gd name="T39" fmla="*/ 93 h 207"/>
              <a:gd name="T40" fmla="*/ 111 w 155"/>
              <a:gd name="T41" fmla="*/ 103 h 207"/>
              <a:gd name="T42" fmla="*/ 100 w 155"/>
              <a:gd name="T43" fmla="*/ 114 h 207"/>
              <a:gd name="T44" fmla="*/ 132 w 155"/>
              <a:gd name="T45" fmla="*/ 114 h 207"/>
              <a:gd name="T46" fmla="*/ 121 w 155"/>
              <a:gd name="T47" fmla="*/ 103 h 207"/>
              <a:gd name="T48" fmla="*/ 132 w 155"/>
              <a:gd name="T49" fmla="*/ 93 h 207"/>
              <a:gd name="T50" fmla="*/ 143 w 155"/>
              <a:gd name="T51" fmla="*/ 103 h 207"/>
              <a:gd name="T52" fmla="*/ 132 w 155"/>
              <a:gd name="T53" fmla="*/ 114 h 207"/>
              <a:gd name="T54" fmla="*/ 143 w 155"/>
              <a:gd name="T55" fmla="*/ 75 h 207"/>
              <a:gd name="T56" fmla="*/ 138 w 155"/>
              <a:gd name="T57" fmla="*/ 80 h 207"/>
              <a:gd name="T58" fmla="*/ 84 w 155"/>
              <a:gd name="T59" fmla="*/ 80 h 207"/>
              <a:gd name="T60" fmla="*/ 84 w 155"/>
              <a:gd name="T61" fmla="*/ 34 h 207"/>
              <a:gd name="T62" fmla="*/ 138 w 155"/>
              <a:gd name="T63" fmla="*/ 34 h 207"/>
              <a:gd name="T64" fmla="*/ 143 w 155"/>
              <a:gd name="T65" fmla="*/ 39 h 207"/>
              <a:gd name="T66" fmla="*/ 143 w 155"/>
              <a:gd name="T67" fmla="*/ 7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5" h="207">
                <a:moveTo>
                  <a:pt x="14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29"/>
                  <a:pt x="0" y="29"/>
                  <a:pt x="0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70" y="29"/>
                  <a:pt x="75" y="34"/>
                  <a:pt x="75" y="40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75" y="168"/>
                  <a:pt x="70" y="173"/>
                  <a:pt x="64" y="173"/>
                </a:cubicBezTo>
                <a:cubicBezTo>
                  <a:pt x="7" y="173"/>
                  <a:pt x="7" y="173"/>
                  <a:pt x="7" y="173"/>
                </a:cubicBezTo>
                <a:cubicBezTo>
                  <a:pt x="7" y="186"/>
                  <a:pt x="7" y="186"/>
                  <a:pt x="7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42" y="186"/>
                  <a:pt x="48" y="192"/>
                  <a:pt x="48" y="199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147" y="207"/>
                  <a:pt x="147" y="207"/>
                  <a:pt x="147" y="207"/>
                </a:cubicBezTo>
                <a:cubicBezTo>
                  <a:pt x="151" y="207"/>
                  <a:pt x="155" y="204"/>
                  <a:pt x="155" y="200"/>
                </a:cubicBezTo>
                <a:cubicBezTo>
                  <a:pt x="155" y="7"/>
                  <a:pt x="155" y="7"/>
                  <a:pt x="155" y="7"/>
                </a:cubicBezTo>
                <a:cubicBezTo>
                  <a:pt x="155" y="3"/>
                  <a:pt x="151" y="0"/>
                  <a:pt x="147" y="0"/>
                </a:cubicBezTo>
                <a:close/>
                <a:moveTo>
                  <a:pt x="100" y="114"/>
                </a:moveTo>
                <a:cubicBezTo>
                  <a:pt x="94" y="114"/>
                  <a:pt x="89" y="109"/>
                  <a:pt x="89" y="103"/>
                </a:cubicBezTo>
                <a:cubicBezTo>
                  <a:pt x="89" y="98"/>
                  <a:pt x="94" y="93"/>
                  <a:pt x="100" y="93"/>
                </a:cubicBezTo>
                <a:cubicBezTo>
                  <a:pt x="106" y="93"/>
                  <a:pt x="111" y="98"/>
                  <a:pt x="111" y="103"/>
                </a:cubicBezTo>
                <a:cubicBezTo>
                  <a:pt x="111" y="109"/>
                  <a:pt x="106" y="114"/>
                  <a:pt x="100" y="114"/>
                </a:cubicBezTo>
                <a:close/>
                <a:moveTo>
                  <a:pt x="132" y="114"/>
                </a:moveTo>
                <a:cubicBezTo>
                  <a:pt x="126" y="114"/>
                  <a:pt x="121" y="109"/>
                  <a:pt x="121" y="103"/>
                </a:cubicBezTo>
                <a:cubicBezTo>
                  <a:pt x="121" y="98"/>
                  <a:pt x="126" y="93"/>
                  <a:pt x="132" y="93"/>
                </a:cubicBezTo>
                <a:cubicBezTo>
                  <a:pt x="138" y="93"/>
                  <a:pt x="143" y="98"/>
                  <a:pt x="143" y="103"/>
                </a:cubicBezTo>
                <a:cubicBezTo>
                  <a:pt x="143" y="109"/>
                  <a:pt x="138" y="114"/>
                  <a:pt x="132" y="114"/>
                </a:cubicBezTo>
                <a:close/>
                <a:moveTo>
                  <a:pt x="143" y="75"/>
                </a:moveTo>
                <a:cubicBezTo>
                  <a:pt x="143" y="78"/>
                  <a:pt x="140" y="80"/>
                  <a:pt x="138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34"/>
                  <a:pt x="84" y="34"/>
                  <a:pt x="84" y="34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40" y="34"/>
                  <a:pt x="143" y="37"/>
                  <a:pt x="143" y="39"/>
                </a:cubicBezTo>
                <a:lnTo>
                  <a:pt x="143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7" name="Freeform 121"/>
          <p:cNvSpPr>
            <a:spLocks noEditPoints="1"/>
          </p:cNvSpPr>
          <p:nvPr/>
        </p:nvSpPr>
        <p:spPr bwMode="auto">
          <a:xfrm>
            <a:off x="7180567" y="3079895"/>
            <a:ext cx="445602" cy="301535"/>
          </a:xfrm>
          <a:custGeom>
            <a:avLst/>
            <a:gdLst>
              <a:gd name="T0" fmla="*/ 8 w 225"/>
              <a:gd name="T1" fmla="*/ 0 h 152"/>
              <a:gd name="T2" fmla="*/ 0 w 225"/>
              <a:gd name="T3" fmla="*/ 145 h 152"/>
              <a:gd name="T4" fmla="*/ 217 w 225"/>
              <a:gd name="T5" fmla="*/ 152 h 152"/>
              <a:gd name="T6" fmla="*/ 225 w 225"/>
              <a:gd name="T7" fmla="*/ 8 h 152"/>
              <a:gd name="T8" fmla="*/ 206 w 225"/>
              <a:gd name="T9" fmla="*/ 18 h 152"/>
              <a:gd name="T10" fmla="*/ 193 w 225"/>
              <a:gd name="T11" fmla="*/ 48 h 152"/>
              <a:gd name="T12" fmla="*/ 191 w 225"/>
              <a:gd name="T13" fmla="*/ 35 h 152"/>
              <a:gd name="T14" fmla="*/ 174 w 225"/>
              <a:gd name="T15" fmla="*/ 38 h 152"/>
              <a:gd name="T16" fmla="*/ 169 w 225"/>
              <a:gd name="T17" fmla="*/ 48 h 152"/>
              <a:gd name="T18" fmla="*/ 166 w 225"/>
              <a:gd name="T19" fmla="*/ 35 h 152"/>
              <a:gd name="T20" fmla="*/ 149 w 225"/>
              <a:gd name="T21" fmla="*/ 38 h 152"/>
              <a:gd name="T22" fmla="*/ 95 w 225"/>
              <a:gd name="T23" fmla="*/ 48 h 152"/>
              <a:gd name="T24" fmla="*/ 93 w 225"/>
              <a:gd name="T25" fmla="*/ 35 h 152"/>
              <a:gd name="T26" fmla="*/ 76 w 225"/>
              <a:gd name="T27" fmla="*/ 38 h 152"/>
              <a:gd name="T28" fmla="*/ 57 w 225"/>
              <a:gd name="T29" fmla="*/ 48 h 152"/>
              <a:gd name="T30" fmla="*/ 55 w 225"/>
              <a:gd name="T31" fmla="*/ 35 h 152"/>
              <a:gd name="T32" fmla="*/ 37 w 225"/>
              <a:gd name="T33" fmla="*/ 38 h 152"/>
              <a:gd name="T34" fmla="*/ 19 w 225"/>
              <a:gd name="T35" fmla="*/ 48 h 152"/>
              <a:gd name="T36" fmla="*/ 206 w 225"/>
              <a:gd name="T37" fmla="*/ 18 h 152"/>
              <a:gd name="T38" fmla="*/ 176 w 225"/>
              <a:gd name="T39" fmla="*/ 79 h 152"/>
              <a:gd name="T40" fmla="*/ 174 w 225"/>
              <a:gd name="T41" fmla="*/ 92 h 152"/>
              <a:gd name="T42" fmla="*/ 155 w 225"/>
              <a:gd name="T43" fmla="*/ 82 h 152"/>
              <a:gd name="T44" fmla="*/ 138 w 225"/>
              <a:gd name="T45" fmla="*/ 79 h 152"/>
              <a:gd name="T46" fmla="*/ 135 w 225"/>
              <a:gd name="T47" fmla="*/ 92 h 152"/>
              <a:gd name="T48" fmla="*/ 122 w 225"/>
              <a:gd name="T49" fmla="*/ 82 h 152"/>
              <a:gd name="T50" fmla="*/ 105 w 225"/>
              <a:gd name="T51" fmla="*/ 79 h 152"/>
              <a:gd name="T52" fmla="*/ 103 w 225"/>
              <a:gd name="T53" fmla="*/ 92 h 152"/>
              <a:gd name="T54" fmla="*/ 77 w 225"/>
              <a:gd name="T55" fmla="*/ 82 h 152"/>
              <a:gd name="T56" fmla="*/ 60 w 225"/>
              <a:gd name="T57" fmla="*/ 79 h 152"/>
              <a:gd name="T58" fmla="*/ 57 w 225"/>
              <a:gd name="T59" fmla="*/ 92 h 152"/>
              <a:gd name="T60" fmla="*/ 19 w 225"/>
              <a:gd name="T61" fmla="*/ 61 h 152"/>
              <a:gd name="T62" fmla="*/ 37 w 225"/>
              <a:gd name="T63" fmla="*/ 72 h 152"/>
              <a:gd name="T64" fmla="*/ 55 w 225"/>
              <a:gd name="T65" fmla="*/ 74 h 152"/>
              <a:gd name="T66" fmla="*/ 57 w 225"/>
              <a:gd name="T67" fmla="*/ 61 h 152"/>
              <a:gd name="T68" fmla="*/ 76 w 225"/>
              <a:gd name="T69" fmla="*/ 72 h 152"/>
              <a:gd name="T70" fmla="*/ 93 w 225"/>
              <a:gd name="T71" fmla="*/ 74 h 152"/>
              <a:gd name="T72" fmla="*/ 95 w 225"/>
              <a:gd name="T73" fmla="*/ 61 h 152"/>
              <a:gd name="T74" fmla="*/ 149 w 225"/>
              <a:gd name="T75" fmla="*/ 72 h 152"/>
              <a:gd name="T76" fmla="*/ 166 w 225"/>
              <a:gd name="T77" fmla="*/ 74 h 152"/>
              <a:gd name="T78" fmla="*/ 169 w 225"/>
              <a:gd name="T79" fmla="*/ 61 h 152"/>
              <a:gd name="T80" fmla="*/ 174 w 225"/>
              <a:gd name="T81" fmla="*/ 72 h 152"/>
              <a:gd name="T82" fmla="*/ 191 w 225"/>
              <a:gd name="T83" fmla="*/ 74 h 152"/>
              <a:gd name="T84" fmla="*/ 193 w 225"/>
              <a:gd name="T85" fmla="*/ 61 h 152"/>
              <a:gd name="T86" fmla="*/ 206 w 225"/>
              <a:gd name="T87" fmla="*/ 92 h 152"/>
              <a:gd name="T88" fmla="*/ 193 w 225"/>
              <a:gd name="T89" fmla="*/ 82 h 152"/>
              <a:gd name="T90" fmla="*/ 19 w 225"/>
              <a:gd name="T91" fmla="*/ 134 h 152"/>
              <a:gd name="T92" fmla="*/ 57 w 225"/>
              <a:gd name="T93" fmla="*/ 105 h 152"/>
              <a:gd name="T94" fmla="*/ 60 w 225"/>
              <a:gd name="T95" fmla="*/ 118 h 152"/>
              <a:gd name="T96" fmla="*/ 77 w 225"/>
              <a:gd name="T97" fmla="*/ 115 h 152"/>
              <a:gd name="T98" fmla="*/ 103 w 225"/>
              <a:gd name="T99" fmla="*/ 105 h 152"/>
              <a:gd name="T100" fmla="*/ 105 w 225"/>
              <a:gd name="T101" fmla="*/ 118 h 152"/>
              <a:gd name="T102" fmla="*/ 122 w 225"/>
              <a:gd name="T103" fmla="*/ 115 h 152"/>
              <a:gd name="T104" fmla="*/ 135 w 225"/>
              <a:gd name="T105" fmla="*/ 105 h 152"/>
              <a:gd name="T106" fmla="*/ 138 w 225"/>
              <a:gd name="T107" fmla="*/ 118 h 152"/>
              <a:gd name="T108" fmla="*/ 155 w 225"/>
              <a:gd name="T109" fmla="*/ 115 h 152"/>
              <a:gd name="T110" fmla="*/ 174 w 225"/>
              <a:gd name="T111" fmla="*/ 105 h 152"/>
              <a:gd name="T112" fmla="*/ 176 w 225"/>
              <a:gd name="T113" fmla="*/ 118 h 152"/>
              <a:gd name="T114" fmla="*/ 193 w 225"/>
              <a:gd name="T115" fmla="*/ 115 h 152"/>
              <a:gd name="T116" fmla="*/ 206 w 225"/>
              <a:gd name="T117" fmla="*/ 105 h 152"/>
              <a:gd name="T118" fmla="*/ 19 w 225"/>
              <a:gd name="T119" fmla="*/ 13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5" h="152">
                <a:moveTo>
                  <a:pt x="2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9"/>
                  <a:pt x="4" y="152"/>
                  <a:pt x="8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21" y="152"/>
                  <a:pt x="225" y="149"/>
                  <a:pt x="225" y="145"/>
                </a:cubicBezTo>
                <a:cubicBezTo>
                  <a:pt x="225" y="8"/>
                  <a:pt x="225" y="8"/>
                  <a:pt x="225" y="8"/>
                </a:cubicBezTo>
                <a:cubicBezTo>
                  <a:pt x="225" y="4"/>
                  <a:pt x="221" y="0"/>
                  <a:pt x="217" y="0"/>
                </a:cubicBezTo>
                <a:close/>
                <a:moveTo>
                  <a:pt x="206" y="18"/>
                </a:moveTo>
                <a:cubicBezTo>
                  <a:pt x="206" y="48"/>
                  <a:pt x="206" y="48"/>
                  <a:pt x="206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3" y="38"/>
                  <a:pt x="193" y="38"/>
                  <a:pt x="193" y="38"/>
                </a:cubicBezTo>
                <a:cubicBezTo>
                  <a:pt x="193" y="37"/>
                  <a:pt x="192" y="35"/>
                  <a:pt x="191" y="35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5" y="35"/>
                  <a:pt x="174" y="37"/>
                  <a:pt x="174" y="3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9" y="37"/>
                  <a:pt x="168" y="35"/>
                  <a:pt x="166" y="35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0" y="35"/>
                  <a:pt x="149" y="37"/>
                  <a:pt x="149" y="38"/>
                </a:cubicBezTo>
                <a:cubicBezTo>
                  <a:pt x="149" y="48"/>
                  <a:pt x="149" y="48"/>
                  <a:pt x="149" y="48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7"/>
                  <a:pt x="94" y="35"/>
                  <a:pt x="93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77" y="35"/>
                  <a:pt x="76" y="37"/>
                  <a:pt x="76" y="38"/>
                </a:cubicBezTo>
                <a:cubicBezTo>
                  <a:pt x="76" y="48"/>
                  <a:pt x="76" y="48"/>
                  <a:pt x="76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7"/>
                  <a:pt x="56" y="35"/>
                  <a:pt x="55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5"/>
                  <a:pt x="37" y="37"/>
                  <a:pt x="37" y="38"/>
                </a:cubicBezTo>
                <a:cubicBezTo>
                  <a:pt x="37" y="48"/>
                  <a:pt x="37" y="48"/>
                  <a:pt x="37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18"/>
                  <a:pt x="19" y="18"/>
                  <a:pt x="19" y="18"/>
                </a:cubicBezTo>
                <a:lnTo>
                  <a:pt x="206" y="18"/>
                </a:lnTo>
                <a:close/>
                <a:moveTo>
                  <a:pt x="191" y="79"/>
                </a:moveTo>
                <a:cubicBezTo>
                  <a:pt x="176" y="79"/>
                  <a:pt x="176" y="79"/>
                  <a:pt x="176" y="79"/>
                </a:cubicBezTo>
                <a:cubicBezTo>
                  <a:pt x="175" y="79"/>
                  <a:pt x="174" y="80"/>
                  <a:pt x="174" y="8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55" y="80"/>
                  <a:pt x="154" y="79"/>
                  <a:pt x="153" y="79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7" y="79"/>
                  <a:pt x="135" y="80"/>
                  <a:pt x="135" y="8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0"/>
                  <a:pt x="121" y="79"/>
                  <a:pt x="120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04" y="79"/>
                  <a:pt x="103" y="80"/>
                  <a:pt x="103" y="8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82"/>
                  <a:pt x="77" y="82"/>
                  <a:pt x="77" y="82"/>
                </a:cubicBezTo>
                <a:cubicBezTo>
                  <a:pt x="77" y="80"/>
                  <a:pt x="76" y="79"/>
                  <a:pt x="74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58" y="79"/>
                  <a:pt x="57" y="80"/>
                  <a:pt x="57" y="82"/>
                </a:cubicBezTo>
                <a:cubicBezTo>
                  <a:pt x="57" y="92"/>
                  <a:pt x="57" y="92"/>
                  <a:pt x="57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61"/>
                  <a:pt x="19" y="61"/>
                  <a:pt x="19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3"/>
                  <a:pt x="39" y="74"/>
                  <a:pt x="4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4"/>
                  <a:pt x="57" y="73"/>
                  <a:pt x="57" y="72"/>
                </a:cubicBezTo>
                <a:cubicBezTo>
                  <a:pt x="57" y="61"/>
                  <a:pt x="57" y="61"/>
                  <a:pt x="57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3"/>
                  <a:pt x="77" y="74"/>
                  <a:pt x="78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4" y="74"/>
                  <a:pt x="95" y="73"/>
                  <a:pt x="95" y="72"/>
                </a:cubicBezTo>
                <a:cubicBezTo>
                  <a:pt x="95" y="61"/>
                  <a:pt x="95" y="61"/>
                  <a:pt x="95" y="61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3"/>
                  <a:pt x="150" y="74"/>
                  <a:pt x="152" y="74"/>
                </a:cubicBezTo>
                <a:cubicBezTo>
                  <a:pt x="166" y="74"/>
                  <a:pt x="166" y="74"/>
                  <a:pt x="166" y="74"/>
                </a:cubicBezTo>
                <a:cubicBezTo>
                  <a:pt x="168" y="74"/>
                  <a:pt x="169" y="73"/>
                  <a:pt x="169" y="72"/>
                </a:cubicBezTo>
                <a:cubicBezTo>
                  <a:pt x="169" y="61"/>
                  <a:pt x="169" y="61"/>
                  <a:pt x="169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74" y="73"/>
                  <a:pt x="175" y="74"/>
                  <a:pt x="176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2" y="74"/>
                  <a:pt x="193" y="73"/>
                  <a:pt x="193" y="72"/>
                </a:cubicBezTo>
                <a:cubicBezTo>
                  <a:pt x="193" y="61"/>
                  <a:pt x="193" y="61"/>
                  <a:pt x="193" y="61"/>
                </a:cubicBezTo>
                <a:cubicBezTo>
                  <a:pt x="206" y="61"/>
                  <a:pt x="206" y="61"/>
                  <a:pt x="206" y="61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193" y="92"/>
                  <a:pt x="193" y="92"/>
                  <a:pt x="193" y="92"/>
                </a:cubicBezTo>
                <a:cubicBezTo>
                  <a:pt x="193" y="82"/>
                  <a:pt x="193" y="82"/>
                  <a:pt x="193" y="82"/>
                </a:cubicBezTo>
                <a:cubicBezTo>
                  <a:pt x="193" y="80"/>
                  <a:pt x="192" y="79"/>
                  <a:pt x="191" y="79"/>
                </a:cubicBezTo>
                <a:close/>
                <a:moveTo>
                  <a:pt x="19" y="134"/>
                </a:moveTo>
                <a:cubicBezTo>
                  <a:pt x="19" y="105"/>
                  <a:pt x="19" y="105"/>
                  <a:pt x="19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7"/>
                  <a:pt x="58" y="118"/>
                  <a:pt x="60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6" y="118"/>
                  <a:pt x="77" y="117"/>
                  <a:pt x="77" y="11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17"/>
                  <a:pt x="104" y="118"/>
                  <a:pt x="105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1" y="118"/>
                  <a:pt x="122" y="117"/>
                  <a:pt x="122" y="11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7"/>
                  <a:pt x="137" y="118"/>
                  <a:pt x="138" y="118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4" y="118"/>
                  <a:pt x="155" y="117"/>
                  <a:pt x="155" y="115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7"/>
                  <a:pt x="175" y="118"/>
                  <a:pt x="176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2" y="118"/>
                  <a:pt x="193" y="117"/>
                  <a:pt x="193" y="115"/>
                </a:cubicBezTo>
                <a:cubicBezTo>
                  <a:pt x="193" y="105"/>
                  <a:pt x="193" y="105"/>
                  <a:pt x="193" y="105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6" y="134"/>
                  <a:pt x="206" y="134"/>
                  <a:pt x="206" y="134"/>
                </a:cubicBezTo>
                <a:lnTo>
                  <a:pt x="1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8" name="Freeform 124"/>
          <p:cNvSpPr>
            <a:spLocks noEditPoints="1"/>
          </p:cNvSpPr>
          <p:nvPr/>
        </p:nvSpPr>
        <p:spPr bwMode="auto">
          <a:xfrm>
            <a:off x="6389875" y="3032152"/>
            <a:ext cx="170033" cy="406235"/>
          </a:xfrm>
          <a:custGeom>
            <a:avLst/>
            <a:gdLst>
              <a:gd name="T0" fmla="*/ 52 w 86"/>
              <a:gd name="T1" fmla="*/ 200 h 205"/>
              <a:gd name="T2" fmla="*/ 43 w 86"/>
              <a:gd name="T3" fmla="*/ 192 h 205"/>
              <a:gd name="T4" fmla="*/ 52 w 86"/>
              <a:gd name="T5" fmla="*/ 184 h 205"/>
              <a:gd name="T6" fmla="*/ 55 w 86"/>
              <a:gd name="T7" fmla="*/ 184 h 205"/>
              <a:gd name="T8" fmla="*/ 61 w 86"/>
              <a:gd name="T9" fmla="*/ 167 h 205"/>
              <a:gd name="T10" fmla="*/ 58 w 86"/>
              <a:gd name="T11" fmla="*/ 168 h 205"/>
              <a:gd name="T12" fmla="*/ 54 w 86"/>
              <a:gd name="T13" fmla="*/ 165 h 205"/>
              <a:gd name="T14" fmla="*/ 58 w 86"/>
              <a:gd name="T15" fmla="*/ 161 h 205"/>
              <a:gd name="T16" fmla="*/ 62 w 86"/>
              <a:gd name="T17" fmla="*/ 164 h 205"/>
              <a:gd name="T18" fmla="*/ 72 w 86"/>
              <a:gd name="T19" fmla="*/ 134 h 205"/>
              <a:gd name="T20" fmla="*/ 72 w 86"/>
              <a:gd name="T21" fmla="*/ 21 h 205"/>
              <a:gd name="T22" fmla="*/ 76 w 86"/>
              <a:gd name="T23" fmla="*/ 21 h 205"/>
              <a:gd name="T24" fmla="*/ 86 w 86"/>
              <a:gd name="T25" fmla="*/ 10 h 205"/>
              <a:gd name="T26" fmla="*/ 76 w 86"/>
              <a:gd name="T27" fmla="*/ 0 h 205"/>
              <a:gd name="T28" fmla="*/ 11 w 86"/>
              <a:gd name="T29" fmla="*/ 0 h 205"/>
              <a:gd name="T30" fmla="*/ 0 w 86"/>
              <a:gd name="T31" fmla="*/ 10 h 205"/>
              <a:gd name="T32" fmla="*/ 11 w 86"/>
              <a:gd name="T33" fmla="*/ 21 h 205"/>
              <a:gd name="T34" fmla="*/ 16 w 86"/>
              <a:gd name="T35" fmla="*/ 21 h 205"/>
              <a:gd name="T36" fmla="*/ 16 w 86"/>
              <a:gd name="T37" fmla="*/ 188 h 205"/>
              <a:gd name="T38" fmla="*/ 33 w 86"/>
              <a:gd name="T39" fmla="*/ 205 h 205"/>
              <a:gd name="T40" fmla="*/ 55 w 86"/>
              <a:gd name="T41" fmla="*/ 205 h 205"/>
              <a:gd name="T42" fmla="*/ 58 w 86"/>
              <a:gd name="T43" fmla="*/ 205 h 205"/>
              <a:gd name="T44" fmla="*/ 55 w 86"/>
              <a:gd name="T45" fmla="*/ 199 h 205"/>
              <a:gd name="T46" fmla="*/ 52 w 86"/>
              <a:gd name="T47" fmla="*/ 200 h 205"/>
              <a:gd name="T48" fmla="*/ 28 w 86"/>
              <a:gd name="T49" fmla="*/ 135 h 205"/>
              <a:gd name="T50" fmla="*/ 28 w 86"/>
              <a:gd name="T51" fmla="*/ 21 h 205"/>
              <a:gd name="T52" fmla="*/ 59 w 86"/>
              <a:gd name="T53" fmla="*/ 21 h 205"/>
              <a:gd name="T54" fmla="*/ 59 w 86"/>
              <a:gd name="T55" fmla="*/ 135 h 205"/>
              <a:gd name="T56" fmla="*/ 28 w 86"/>
              <a:gd name="T57" fmla="*/ 13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205">
                <a:moveTo>
                  <a:pt x="52" y="200"/>
                </a:moveTo>
                <a:cubicBezTo>
                  <a:pt x="47" y="200"/>
                  <a:pt x="43" y="196"/>
                  <a:pt x="43" y="192"/>
                </a:cubicBezTo>
                <a:cubicBezTo>
                  <a:pt x="43" y="187"/>
                  <a:pt x="47" y="184"/>
                  <a:pt x="52" y="184"/>
                </a:cubicBezTo>
                <a:cubicBezTo>
                  <a:pt x="53" y="184"/>
                  <a:pt x="54" y="184"/>
                  <a:pt x="55" y="184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60" y="168"/>
                  <a:pt x="59" y="168"/>
                  <a:pt x="58" y="168"/>
                </a:cubicBezTo>
                <a:cubicBezTo>
                  <a:pt x="55" y="168"/>
                  <a:pt x="54" y="167"/>
                  <a:pt x="54" y="165"/>
                </a:cubicBezTo>
                <a:cubicBezTo>
                  <a:pt x="54" y="162"/>
                  <a:pt x="55" y="161"/>
                  <a:pt x="58" y="161"/>
                </a:cubicBezTo>
                <a:cubicBezTo>
                  <a:pt x="60" y="161"/>
                  <a:pt x="61" y="162"/>
                  <a:pt x="62" y="16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2" y="21"/>
                  <a:pt x="72" y="21"/>
                  <a:pt x="72" y="21"/>
                </a:cubicBezTo>
                <a:cubicBezTo>
                  <a:pt x="76" y="21"/>
                  <a:pt x="76" y="21"/>
                  <a:pt x="76" y="21"/>
                </a:cubicBezTo>
                <a:cubicBezTo>
                  <a:pt x="82" y="21"/>
                  <a:pt x="86" y="16"/>
                  <a:pt x="86" y="10"/>
                </a:cubicBezTo>
                <a:cubicBezTo>
                  <a:pt x="86" y="5"/>
                  <a:pt x="82" y="0"/>
                  <a:pt x="7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6"/>
                  <a:pt x="5" y="21"/>
                  <a:pt x="11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88"/>
                  <a:pt x="16" y="188"/>
                  <a:pt x="16" y="188"/>
                </a:cubicBezTo>
                <a:cubicBezTo>
                  <a:pt x="16" y="198"/>
                  <a:pt x="23" y="205"/>
                  <a:pt x="33" y="20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6" y="205"/>
                  <a:pt x="57" y="205"/>
                  <a:pt x="58" y="205"/>
                </a:cubicBezTo>
                <a:cubicBezTo>
                  <a:pt x="57" y="203"/>
                  <a:pt x="56" y="201"/>
                  <a:pt x="55" y="199"/>
                </a:cubicBezTo>
                <a:cubicBezTo>
                  <a:pt x="54" y="200"/>
                  <a:pt x="53" y="200"/>
                  <a:pt x="52" y="200"/>
                </a:cubicBezTo>
                <a:close/>
                <a:moveTo>
                  <a:pt x="28" y="135"/>
                </a:moveTo>
                <a:cubicBezTo>
                  <a:pt x="28" y="21"/>
                  <a:pt x="28" y="21"/>
                  <a:pt x="28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9" y="135"/>
                  <a:pt x="59" y="135"/>
                  <a:pt x="59" y="135"/>
                </a:cubicBezTo>
                <a:lnTo>
                  <a:pt x="28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9" name="Freeform 125"/>
          <p:cNvSpPr>
            <a:spLocks noEditPoints="1"/>
          </p:cNvSpPr>
          <p:nvPr/>
        </p:nvSpPr>
        <p:spPr bwMode="auto">
          <a:xfrm>
            <a:off x="6504626" y="3065656"/>
            <a:ext cx="304886" cy="382782"/>
          </a:xfrm>
          <a:custGeom>
            <a:avLst/>
            <a:gdLst>
              <a:gd name="T0" fmla="*/ 118 w 154"/>
              <a:gd name="T1" fmla="*/ 69 h 193"/>
              <a:gd name="T2" fmla="*/ 118 w 154"/>
              <a:gd name="T3" fmla="*/ 22 h 193"/>
              <a:gd name="T4" fmla="*/ 126 w 154"/>
              <a:gd name="T5" fmla="*/ 11 h 193"/>
              <a:gd name="T6" fmla="*/ 115 w 154"/>
              <a:gd name="T7" fmla="*/ 0 h 193"/>
              <a:gd name="T8" fmla="*/ 39 w 154"/>
              <a:gd name="T9" fmla="*/ 0 h 193"/>
              <a:gd name="T10" fmla="*/ 28 w 154"/>
              <a:gd name="T11" fmla="*/ 11 h 193"/>
              <a:gd name="T12" fmla="*/ 34 w 154"/>
              <a:gd name="T13" fmla="*/ 21 h 193"/>
              <a:gd name="T14" fmla="*/ 34 w 154"/>
              <a:gd name="T15" fmla="*/ 69 h 193"/>
              <a:gd name="T16" fmla="*/ 0 w 154"/>
              <a:gd name="T17" fmla="*/ 174 h 193"/>
              <a:gd name="T18" fmla="*/ 19 w 154"/>
              <a:gd name="T19" fmla="*/ 192 h 193"/>
              <a:gd name="T20" fmla="*/ 19 w 154"/>
              <a:gd name="T21" fmla="*/ 192 h 193"/>
              <a:gd name="T22" fmla="*/ 19 w 154"/>
              <a:gd name="T23" fmla="*/ 192 h 193"/>
              <a:gd name="T24" fmla="*/ 25 w 154"/>
              <a:gd name="T25" fmla="*/ 193 h 193"/>
              <a:gd name="T26" fmla="*/ 129 w 154"/>
              <a:gd name="T27" fmla="*/ 193 h 193"/>
              <a:gd name="T28" fmla="*/ 154 w 154"/>
              <a:gd name="T29" fmla="*/ 174 h 193"/>
              <a:gd name="T30" fmla="*/ 118 w 154"/>
              <a:gd name="T31" fmla="*/ 69 h 193"/>
              <a:gd name="T32" fmla="*/ 49 w 154"/>
              <a:gd name="T33" fmla="*/ 72 h 193"/>
              <a:gd name="T34" fmla="*/ 49 w 154"/>
              <a:gd name="T35" fmla="*/ 26 h 193"/>
              <a:gd name="T36" fmla="*/ 104 w 154"/>
              <a:gd name="T37" fmla="*/ 26 h 193"/>
              <a:gd name="T38" fmla="*/ 104 w 154"/>
              <a:gd name="T39" fmla="*/ 72 h 193"/>
              <a:gd name="T40" fmla="*/ 109 w 154"/>
              <a:gd name="T41" fmla="*/ 87 h 193"/>
              <a:gd name="T42" fmla="*/ 44 w 154"/>
              <a:gd name="T43" fmla="*/ 87 h 193"/>
              <a:gd name="T44" fmla="*/ 49 w 154"/>
              <a:gd name="T45" fmla="*/ 72 h 193"/>
              <a:gd name="T46" fmla="*/ 58 w 154"/>
              <a:gd name="T47" fmla="*/ 138 h 193"/>
              <a:gd name="T48" fmla="*/ 54 w 154"/>
              <a:gd name="T49" fmla="*/ 135 h 193"/>
              <a:gd name="T50" fmla="*/ 58 w 154"/>
              <a:gd name="T51" fmla="*/ 131 h 193"/>
              <a:gd name="T52" fmla="*/ 62 w 154"/>
              <a:gd name="T53" fmla="*/ 135 h 193"/>
              <a:gd name="T54" fmla="*/ 58 w 154"/>
              <a:gd name="T55" fmla="*/ 138 h 193"/>
              <a:gd name="T56" fmla="*/ 80 w 154"/>
              <a:gd name="T57" fmla="*/ 146 h 193"/>
              <a:gd name="T58" fmla="*/ 76 w 154"/>
              <a:gd name="T59" fmla="*/ 142 h 193"/>
              <a:gd name="T60" fmla="*/ 80 w 154"/>
              <a:gd name="T61" fmla="*/ 138 h 193"/>
              <a:gd name="T62" fmla="*/ 84 w 154"/>
              <a:gd name="T63" fmla="*/ 142 h 193"/>
              <a:gd name="T64" fmla="*/ 80 w 154"/>
              <a:gd name="T65" fmla="*/ 146 h 193"/>
              <a:gd name="T66" fmla="*/ 80 w 154"/>
              <a:gd name="T67" fmla="*/ 108 h 193"/>
              <a:gd name="T68" fmla="*/ 84 w 154"/>
              <a:gd name="T69" fmla="*/ 104 h 193"/>
              <a:gd name="T70" fmla="*/ 88 w 154"/>
              <a:gd name="T71" fmla="*/ 108 h 193"/>
              <a:gd name="T72" fmla="*/ 84 w 154"/>
              <a:gd name="T73" fmla="*/ 111 h 193"/>
              <a:gd name="T74" fmla="*/ 80 w 154"/>
              <a:gd name="T75" fmla="*/ 108 h 193"/>
              <a:gd name="T76" fmla="*/ 90 w 154"/>
              <a:gd name="T77" fmla="*/ 173 h 193"/>
              <a:gd name="T78" fmla="*/ 86 w 154"/>
              <a:gd name="T79" fmla="*/ 169 h 193"/>
              <a:gd name="T80" fmla="*/ 90 w 154"/>
              <a:gd name="T81" fmla="*/ 165 h 193"/>
              <a:gd name="T82" fmla="*/ 94 w 154"/>
              <a:gd name="T83" fmla="*/ 169 h 193"/>
              <a:gd name="T84" fmla="*/ 90 w 154"/>
              <a:gd name="T85" fmla="*/ 173 h 193"/>
              <a:gd name="T86" fmla="*/ 104 w 154"/>
              <a:gd name="T87" fmla="*/ 145 h 193"/>
              <a:gd name="T88" fmla="*/ 108 w 154"/>
              <a:gd name="T89" fmla="*/ 141 h 193"/>
              <a:gd name="T90" fmla="*/ 112 w 154"/>
              <a:gd name="T91" fmla="*/ 145 h 193"/>
              <a:gd name="T92" fmla="*/ 108 w 154"/>
              <a:gd name="T93" fmla="*/ 149 h 193"/>
              <a:gd name="T94" fmla="*/ 104 w 154"/>
              <a:gd name="T95" fmla="*/ 145 h 193"/>
              <a:gd name="T96" fmla="*/ 117 w 154"/>
              <a:gd name="T97" fmla="*/ 167 h 193"/>
              <a:gd name="T98" fmla="*/ 109 w 154"/>
              <a:gd name="T99" fmla="*/ 159 h 193"/>
              <a:gd name="T100" fmla="*/ 117 w 154"/>
              <a:gd name="T101" fmla="*/ 151 h 193"/>
              <a:gd name="T102" fmla="*/ 126 w 154"/>
              <a:gd name="T103" fmla="*/ 159 h 193"/>
              <a:gd name="T104" fmla="*/ 117 w 154"/>
              <a:gd name="T105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4" h="193">
                <a:moveTo>
                  <a:pt x="118" y="69"/>
                </a:moveTo>
                <a:cubicBezTo>
                  <a:pt x="118" y="22"/>
                  <a:pt x="118" y="22"/>
                  <a:pt x="118" y="22"/>
                </a:cubicBezTo>
                <a:cubicBezTo>
                  <a:pt x="123" y="20"/>
                  <a:pt x="126" y="16"/>
                  <a:pt x="126" y="11"/>
                </a:cubicBezTo>
                <a:cubicBezTo>
                  <a:pt x="126" y="5"/>
                  <a:pt x="121" y="0"/>
                  <a:pt x="11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3" y="0"/>
                  <a:pt x="28" y="5"/>
                  <a:pt x="28" y="11"/>
                </a:cubicBezTo>
                <a:cubicBezTo>
                  <a:pt x="28" y="16"/>
                  <a:pt x="31" y="19"/>
                  <a:pt x="34" y="21"/>
                </a:cubicBezTo>
                <a:cubicBezTo>
                  <a:pt x="34" y="69"/>
                  <a:pt x="34" y="69"/>
                  <a:pt x="34" y="6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3"/>
                  <a:pt x="8" y="190"/>
                  <a:pt x="19" y="192"/>
                </a:cubicBezTo>
                <a:cubicBezTo>
                  <a:pt x="19" y="192"/>
                  <a:pt x="19" y="192"/>
                  <a:pt x="19" y="192"/>
                </a:cubicBezTo>
                <a:cubicBezTo>
                  <a:pt x="19" y="192"/>
                  <a:pt x="19" y="192"/>
                  <a:pt x="19" y="192"/>
                </a:cubicBezTo>
                <a:cubicBezTo>
                  <a:pt x="21" y="193"/>
                  <a:pt x="23" y="193"/>
                  <a:pt x="25" y="193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43" y="193"/>
                  <a:pt x="154" y="184"/>
                  <a:pt x="154" y="174"/>
                </a:cubicBezTo>
                <a:lnTo>
                  <a:pt x="118" y="69"/>
                </a:lnTo>
                <a:close/>
                <a:moveTo>
                  <a:pt x="49" y="72"/>
                </a:moveTo>
                <a:cubicBezTo>
                  <a:pt x="49" y="26"/>
                  <a:pt x="49" y="26"/>
                  <a:pt x="49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44" y="87"/>
                  <a:pt x="44" y="87"/>
                  <a:pt x="44" y="87"/>
                </a:cubicBezTo>
                <a:lnTo>
                  <a:pt x="49" y="72"/>
                </a:lnTo>
                <a:close/>
                <a:moveTo>
                  <a:pt x="58" y="138"/>
                </a:moveTo>
                <a:cubicBezTo>
                  <a:pt x="55" y="138"/>
                  <a:pt x="54" y="137"/>
                  <a:pt x="54" y="135"/>
                </a:cubicBezTo>
                <a:cubicBezTo>
                  <a:pt x="54" y="132"/>
                  <a:pt x="55" y="131"/>
                  <a:pt x="58" y="131"/>
                </a:cubicBezTo>
                <a:cubicBezTo>
                  <a:pt x="60" y="131"/>
                  <a:pt x="62" y="132"/>
                  <a:pt x="62" y="135"/>
                </a:cubicBezTo>
                <a:cubicBezTo>
                  <a:pt x="62" y="137"/>
                  <a:pt x="60" y="138"/>
                  <a:pt x="58" y="138"/>
                </a:cubicBezTo>
                <a:close/>
                <a:moveTo>
                  <a:pt x="80" y="146"/>
                </a:moveTo>
                <a:cubicBezTo>
                  <a:pt x="78" y="146"/>
                  <a:pt x="76" y="144"/>
                  <a:pt x="76" y="142"/>
                </a:cubicBezTo>
                <a:cubicBezTo>
                  <a:pt x="76" y="140"/>
                  <a:pt x="78" y="138"/>
                  <a:pt x="80" y="138"/>
                </a:cubicBezTo>
                <a:cubicBezTo>
                  <a:pt x="82" y="138"/>
                  <a:pt x="84" y="140"/>
                  <a:pt x="84" y="142"/>
                </a:cubicBezTo>
                <a:cubicBezTo>
                  <a:pt x="84" y="144"/>
                  <a:pt x="82" y="146"/>
                  <a:pt x="80" y="146"/>
                </a:cubicBezTo>
                <a:close/>
                <a:moveTo>
                  <a:pt x="80" y="108"/>
                </a:moveTo>
                <a:cubicBezTo>
                  <a:pt x="80" y="105"/>
                  <a:pt x="82" y="104"/>
                  <a:pt x="84" y="104"/>
                </a:cubicBezTo>
                <a:cubicBezTo>
                  <a:pt x="87" y="104"/>
                  <a:pt x="88" y="105"/>
                  <a:pt x="88" y="108"/>
                </a:cubicBezTo>
                <a:cubicBezTo>
                  <a:pt x="88" y="110"/>
                  <a:pt x="87" y="111"/>
                  <a:pt x="84" y="111"/>
                </a:cubicBezTo>
                <a:cubicBezTo>
                  <a:pt x="82" y="111"/>
                  <a:pt x="80" y="110"/>
                  <a:pt x="80" y="108"/>
                </a:cubicBezTo>
                <a:close/>
                <a:moveTo>
                  <a:pt x="90" y="173"/>
                </a:moveTo>
                <a:cubicBezTo>
                  <a:pt x="88" y="173"/>
                  <a:pt x="86" y="171"/>
                  <a:pt x="86" y="169"/>
                </a:cubicBezTo>
                <a:cubicBezTo>
                  <a:pt x="86" y="167"/>
                  <a:pt x="88" y="165"/>
                  <a:pt x="90" y="165"/>
                </a:cubicBezTo>
                <a:cubicBezTo>
                  <a:pt x="92" y="165"/>
                  <a:pt x="94" y="167"/>
                  <a:pt x="94" y="169"/>
                </a:cubicBezTo>
                <a:cubicBezTo>
                  <a:pt x="94" y="171"/>
                  <a:pt x="92" y="173"/>
                  <a:pt x="90" y="173"/>
                </a:cubicBezTo>
                <a:close/>
                <a:moveTo>
                  <a:pt x="104" y="145"/>
                </a:moveTo>
                <a:cubicBezTo>
                  <a:pt x="104" y="143"/>
                  <a:pt x="106" y="141"/>
                  <a:pt x="108" y="141"/>
                </a:cubicBezTo>
                <a:cubicBezTo>
                  <a:pt x="110" y="141"/>
                  <a:pt x="112" y="143"/>
                  <a:pt x="112" y="145"/>
                </a:cubicBezTo>
                <a:cubicBezTo>
                  <a:pt x="112" y="147"/>
                  <a:pt x="110" y="149"/>
                  <a:pt x="108" y="149"/>
                </a:cubicBezTo>
                <a:cubicBezTo>
                  <a:pt x="106" y="149"/>
                  <a:pt x="104" y="147"/>
                  <a:pt x="104" y="145"/>
                </a:cubicBezTo>
                <a:close/>
                <a:moveTo>
                  <a:pt x="117" y="167"/>
                </a:moveTo>
                <a:cubicBezTo>
                  <a:pt x="113" y="167"/>
                  <a:pt x="109" y="164"/>
                  <a:pt x="109" y="159"/>
                </a:cubicBezTo>
                <a:cubicBezTo>
                  <a:pt x="109" y="155"/>
                  <a:pt x="113" y="151"/>
                  <a:pt x="117" y="151"/>
                </a:cubicBezTo>
                <a:cubicBezTo>
                  <a:pt x="122" y="151"/>
                  <a:pt x="126" y="155"/>
                  <a:pt x="126" y="159"/>
                </a:cubicBezTo>
                <a:cubicBezTo>
                  <a:pt x="126" y="164"/>
                  <a:pt x="122" y="167"/>
                  <a:pt x="117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0" name="Freeform 128"/>
          <p:cNvSpPr/>
          <p:nvPr/>
        </p:nvSpPr>
        <p:spPr bwMode="auto">
          <a:xfrm>
            <a:off x="5616773" y="3224799"/>
            <a:ext cx="293159" cy="213587"/>
          </a:xfrm>
          <a:custGeom>
            <a:avLst/>
            <a:gdLst>
              <a:gd name="T0" fmla="*/ 0 w 148"/>
              <a:gd name="T1" fmla="*/ 0 h 108"/>
              <a:gd name="T2" fmla="*/ 0 w 148"/>
              <a:gd name="T3" fmla="*/ 81 h 108"/>
              <a:gd name="T4" fmla="*/ 74 w 148"/>
              <a:gd name="T5" fmla="*/ 108 h 108"/>
              <a:gd name="T6" fmla="*/ 148 w 148"/>
              <a:gd name="T7" fmla="*/ 81 h 108"/>
              <a:gd name="T8" fmla="*/ 148 w 148"/>
              <a:gd name="T9" fmla="*/ 5 h 108"/>
              <a:gd name="T10" fmla="*/ 79 w 148"/>
              <a:gd name="T11" fmla="*/ 39 h 108"/>
              <a:gd name="T12" fmla="*/ 0 w 148"/>
              <a:gd name="T1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108">
                <a:moveTo>
                  <a:pt x="0" y="0"/>
                </a:moveTo>
                <a:cubicBezTo>
                  <a:pt x="0" y="81"/>
                  <a:pt x="0" y="81"/>
                  <a:pt x="0" y="81"/>
                </a:cubicBezTo>
                <a:cubicBezTo>
                  <a:pt x="17" y="97"/>
                  <a:pt x="44" y="108"/>
                  <a:pt x="74" y="108"/>
                </a:cubicBezTo>
                <a:cubicBezTo>
                  <a:pt x="104" y="108"/>
                  <a:pt x="131" y="97"/>
                  <a:pt x="148" y="81"/>
                </a:cubicBezTo>
                <a:cubicBezTo>
                  <a:pt x="148" y="5"/>
                  <a:pt x="148" y="5"/>
                  <a:pt x="148" y="5"/>
                </a:cubicBezTo>
                <a:cubicBezTo>
                  <a:pt x="79" y="39"/>
                  <a:pt x="79" y="39"/>
                  <a:pt x="79" y="3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1" name="Freeform 129"/>
          <p:cNvSpPr/>
          <p:nvPr/>
        </p:nvSpPr>
        <p:spPr bwMode="auto">
          <a:xfrm>
            <a:off x="5500347" y="3007861"/>
            <a:ext cx="546951" cy="273894"/>
          </a:xfrm>
          <a:custGeom>
            <a:avLst/>
            <a:gdLst>
              <a:gd name="T0" fmla="*/ 653 w 653"/>
              <a:gd name="T1" fmla="*/ 164 h 327"/>
              <a:gd name="T2" fmla="*/ 326 w 653"/>
              <a:gd name="T3" fmla="*/ 0 h 327"/>
              <a:gd name="T4" fmla="*/ 0 w 653"/>
              <a:gd name="T5" fmla="*/ 164 h 327"/>
              <a:gd name="T6" fmla="*/ 326 w 653"/>
              <a:gd name="T7" fmla="*/ 327 h 327"/>
              <a:gd name="T8" fmla="*/ 653 w 653"/>
              <a:gd name="T9" fmla="*/ 16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27">
                <a:moveTo>
                  <a:pt x="653" y="164"/>
                </a:moveTo>
                <a:lnTo>
                  <a:pt x="326" y="0"/>
                </a:lnTo>
                <a:lnTo>
                  <a:pt x="0" y="164"/>
                </a:lnTo>
                <a:lnTo>
                  <a:pt x="326" y="327"/>
                </a:lnTo>
                <a:lnTo>
                  <a:pt x="653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2" name="Freeform 130"/>
          <p:cNvSpPr/>
          <p:nvPr/>
        </p:nvSpPr>
        <p:spPr bwMode="auto">
          <a:xfrm>
            <a:off x="5945949" y="3184594"/>
            <a:ext cx="61145" cy="185109"/>
          </a:xfrm>
          <a:custGeom>
            <a:avLst/>
            <a:gdLst>
              <a:gd name="T0" fmla="*/ 24 w 31"/>
              <a:gd name="T1" fmla="*/ 49 h 93"/>
              <a:gd name="T2" fmla="*/ 24 w 31"/>
              <a:gd name="T3" fmla="*/ 0 h 93"/>
              <a:gd name="T4" fmla="*/ 8 w 31"/>
              <a:gd name="T5" fmla="*/ 7 h 93"/>
              <a:gd name="T6" fmla="*/ 8 w 31"/>
              <a:gd name="T7" fmla="*/ 49 h 93"/>
              <a:gd name="T8" fmla="*/ 0 w 31"/>
              <a:gd name="T9" fmla="*/ 63 h 93"/>
              <a:gd name="T10" fmla="*/ 16 w 31"/>
              <a:gd name="T11" fmla="*/ 93 h 93"/>
              <a:gd name="T12" fmla="*/ 31 w 31"/>
              <a:gd name="T13" fmla="*/ 63 h 93"/>
              <a:gd name="T14" fmla="*/ 24 w 31"/>
              <a:gd name="T15" fmla="*/ 4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93">
                <a:moveTo>
                  <a:pt x="24" y="49"/>
                </a:moveTo>
                <a:cubicBezTo>
                  <a:pt x="24" y="0"/>
                  <a:pt x="24" y="0"/>
                  <a:pt x="24" y="0"/>
                </a:cubicBezTo>
                <a:cubicBezTo>
                  <a:pt x="8" y="7"/>
                  <a:pt x="8" y="7"/>
                  <a:pt x="8" y="7"/>
                </a:cubicBezTo>
                <a:cubicBezTo>
                  <a:pt x="8" y="49"/>
                  <a:pt x="8" y="49"/>
                  <a:pt x="8" y="49"/>
                </a:cubicBezTo>
                <a:cubicBezTo>
                  <a:pt x="3" y="52"/>
                  <a:pt x="0" y="57"/>
                  <a:pt x="0" y="63"/>
                </a:cubicBezTo>
                <a:cubicBezTo>
                  <a:pt x="0" y="72"/>
                  <a:pt x="7" y="93"/>
                  <a:pt x="16" y="93"/>
                </a:cubicBezTo>
                <a:cubicBezTo>
                  <a:pt x="24" y="93"/>
                  <a:pt x="31" y="72"/>
                  <a:pt x="31" y="63"/>
                </a:cubicBezTo>
                <a:cubicBezTo>
                  <a:pt x="31" y="57"/>
                  <a:pt x="28" y="52"/>
                  <a:pt x="2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6401601" y="1315915"/>
            <a:ext cx="443927" cy="515960"/>
            <a:chOff x="6625121" y="1539435"/>
            <a:chExt cx="443927" cy="515960"/>
          </a:xfrm>
        </p:grpSpPr>
        <p:sp>
          <p:nvSpPr>
            <p:cNvPr id="304" name="Freeform 133"/>
            <p:cNvSpPr/>
            <p:nvPr/>
          </p:nvSpPr>
          <p:spPr bwMode="auto">
            <a:xfrm>
              <a:off x="6674540" y="1990062"/>
              <a:ext cx="79572" cy="65333"/>
            </a:xfrm>
            <a:custGeom>
              <a:avLst/>
              <a:gdLst>
                <a:gd name="T0" fmla="*/ 32 w 40"/>
                <a:gd name="T1" fmla="*/ 23 h 33"/>
                <a:gd name="T2" fmla="*/ 28 w 40"/>
                <a:gd name="T3" fmla="*/ 23 h 33"/>
                <a:gd name="T4" fmla="*/ 28 w 40"/>
                <a:gd name="T5" fmla="*/ 0 h 33"/>
                <a:gd name="T6" fmla="*/ 22 w 40"/>
                <a:gd name="T7" fmla="*/ 0 h 33"/>
                <a:gd name="T8" fmla="*/ 22 w 40"/>
                <a:gd name="T9" fmla="*/ 23 h 33"/>
                <a:gd name="T10" fmla="*/ 18 w 40"/>
                <a:gd name="T11" fmla="*/ 23 h 33"/>
                <a:gd name="T12" fmla="*/ 18 w 40"/>
                <a:gd name="T13" fmla="*/ 0 h 33"/>
                <a:gd name="T14" fmla="*/ 11 w 40"/>
                <a:gd name="T15" fmla="*/ 0 h 33"/>
                <a:gd name="T16" fmla="*/ 11 w 40"/>
                <a:gd name="T17" fmla="*/ 23 h 33"/>
                <a:gd name="T18" fmla="*/ 7 w 40"/>
                <a:gd name="T19" fmla="*/ 23 h 33"/>
                <a:gd name="T20" fmla="*/ 7 w 40"/>
                <a:gd name="T21" fmla="*/ 0 h 33"/>
                <a:gd name="T22" fmla="*/ 0 w 40"/>
                <a:gd name="T23" fmla="*/ 0 h 33"/>
                <a:gd name="T24" fmla="*/ 0 w 40"/>
                <a:gd name="T25" fmla="*/ 27 h 33"/>
                <a:gd name="T26" fmla="*/ 7 w 40"/>
                <a:gd name="T27" fmla="*/ 33 h 33"/>
                <a:gd name="T28" fmla="*/ 33 w 40"/>
                <a:gd name="T29" fmla="*/ 33 h 33"/>
                <a:gd name="T30" fmla="*/ 40 w 40"/>
                <a:gd name="T31" fmla="*/ 27 h 33"/>
                <a:gd name="T32" fmla="*/ 40 w 40"/>
                <a:gd name="T33" fmla="*/ 0 h 33"/>
                <a:gd name="T34" fmla="*/ 32 w 40"/>
                <a:gd name="T35" fmla="*/ 0 h 33"/>
                <a:gd name="T36" fmla="*/ 32 w 40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40" y="30"/>
                    <a:pt x="40" y="2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5" name="Freeform 134"/>
            <p:cNvSpPr/>
            <p:nvPr/>
          </p:nvSpPr>
          <p:spPr bwMode="auto">
            <a:xfrm>
              <a:off x="6930007" y="1990062"/>
              <a:ext cx="77897" cy="65333"/>
            </a:xfrm>
            <a:custGeom>
              <a:avLst/>
              <a:gdLst>
                <a:gd name="T0" fmla="*/ 32 w 39"/>
                <a:gd name="T1" fmla="*/ 23 h 33"/>
                <a:gd name="T2" fmla="*/ 28 w 39"/>
                <a:gd name="T3" fmla="*/ 23 h 33"/>
                <a:gd name="T4" fmla="*/ 28 w 39"/>
                <a:gd name="T5" fmla="*/ 0 h 33"/>
                <a:gd name="T6" fmla="*/ 22 w 39"/>
                <a:gd name="T7" fmla="*/ 0 h 33"/>
                <a:gd name="T8" fmla="*/ 22 w 39"/>
                <a:gd name="T9" fmla="*/ 23 h 33"/>
                <a:gd name="T10" fmla="*/ 18 w 39"/>
                <a:gd name="T11" fmla="*/ 23 h 33"/>
                <a:gd name="T12" fmla="*/ 18 w 39"/>
                <a:gd name="T13" fmla="*/ 0 h 33"/>
                <a:gd name="T14" fmla="*/ 11 w 39"/>
                <a:gd name="T15" fmla="*/ 0 h 33"/>
                <a:gd name="T16" fmla="*/ 11 w 39"/>
                <a:gd name="T17" fmla="*/ 23 h 33"/>
                <a:gd name="T18" fmla="*/ 7 w 39"/>
                <a:gd name="T19" fmla="*/ 23 h 33"/>
                <a:gd name="T20" fmla="*/ 7 w 39"/>
                <a:gd name="T21" fmla="*/ 0 h 33"/>
                <a:gd name="T22" fmla="*/ 0 w 39"/>
                <a:gd name="T23" fmla="*/ 0 h 33"/>
                <a:gd name="T24" fmla="*/ 0 w 39"/>
                <a:gd name="T25" fmla="*/ 27 h 33"/>
                <a:gd name="T26" fmla="*/ 7 w 39"/>
                <a:gd name="T27" fmla="*/ 33 h 33"/>
                <a:gd name="T28" fmla="*/ 33 w 39"/>
                <a:gd name="T29" fmla="*/ 33 h 33"/>
                <a:gd name="T30" fmla="*/ 39 w 39"/>
                <a:gd name="T31" fmla="*/ 27 h 33"/>
                <a:gd name="T32" fmla="*/ 39 w 39"/>
                <a:gd name="T33" fmla="*/ 0 h 33"/>
                <a:gd name="T34" fmla="*/ 32 w 39"/>
                <a:gd name="T35" fmla="*/ 0 h 33"/>
                <a:gd name="T36" fmla="*/ 32 w 39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39" y="30"/>
                    <a:pt x="39" y="2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6" name="Freeform 135"/>
            <p:cNvSpPr>
              <a:spLocks noEditPoints="1"/>
            </p:cNvSpPr>
            <p:nvPr/>
          </p:nvSpPr>
          <p:spPr bwMode="auto">
            <a:xfrm>
              <a:off x="6625121" y="1539435"/>
              <a:ext cx="443927" cy="444764"/>
            </a:xfrm>
            <a:custGeom>
              <a:avLst/>
              <a:gdLst>
                <a:gd name="T0" fmla="*/ 202 w 224"/>
                <a:gd name="T1" fmla="*/ 83 h 224"/>
                <a:gd name="T2" fmla="*/ 200 w 224"/>
                <a:gd name="T3" fmla="*/ 94 h 224"/>
                <a:gd name="T4" fmla="*/ 193 w 224"/>
                <a:gd name="T5" fmla="*/ 67 h 224"/>
                <a:gd name="T6" fmla="*/ 111 w 224"/>
                <a:gd name="T7" fmla="*/ 0 h 224"/>
                <a:gd name="T8" fmla="*/ 29 w 224"/>
                <a:gd name="T9" fmla="*/ 67 h 224"/>
                <a:gd name="T10" fmla="*/ 24 w 224"/>
                <a:gd name="T11" fmla="*/ 93 h 224"/>
                <a:gd name="T12" fmla="*/ 22 w 224"/>
                <a:gd name="T13" fmla="*/ 82 h 224"/>
                <a:gd name="T14" fmla="*/ 0 w 224"/>
                <a:gd name="T15" fmla="*/ 84 h 224"/>
                <a:gd name="T16" fmla="*/ 2 w 224"/>
                <a:gd name="T17" fmla="*/ 124 h 224"/>
                <a:gd name="T18" fmla="*/ 24 w 224"/>
                <a:gd name="T19" fmla="*/ 122 h 224"/>
                <a:gd name="T20" fmla="*/ 29 w 224"/>
                <a:gd name="T21" fmla="*/ 104 h 224"/>
                <a:gd name="T22" fmla="*/ 24 w 224"/>
                <a:gd name="T23" fmla="*/ 147 h 224"/>
                <a:gd name="T24" fmla="*/ 11 w 224"/>
                <a:gd name="T25" fmla="*/ 204 h 224"/>
                <a:gd name="T26" fmla="*/ 3 w 224"/>
                <a:gd name="T27" fmla="*/ 224 h 224"/>
                <a:gd name="T28" fmla="*/ 217 w 224"/>
                <a:gd name="T29" fmla="*/ 216 h 224"/>
                <a:gd name="T30" fmla="*/ 211 w 224"/>
                <a:gd name="T31" fmla="*/ 165 h 224"/>
                <a:gd name="T32" fmla="*/ 193 w 224"/>
                <a:gd name="T33" fmla="*/ 147 h 224"/>
                <a:gd name="T34" fmla="*/ 200 w 224"/>
                <a:gd name="T35" fmla="*/ 105 h 224"/>
                <a:gd name="T36" fmla="*/ 202 w 224"/>
                <a:gd name="T37" fmla="*/ 125 h 224"/>
                <a:gd name="T38" fmla="*/ 224 w 224"/>
                <a:gd name="T39" fmla="*/ 123 h 224"/>
                <a:gd name="T40" fmla="*/ 222 w 224"/>
                <a:gd name="T41" fmla="*/ 83 h 224"/>
                <a:gd name="T42" fmla="*/ 188 w 224"/>
                <a:gd name="T43" fmla="*/ 44 h 224"/>
                <a:gd name="T44" fmla="*/ 34 w 224"/>
                <a:gd name="T45" fmla="*/ 61 h 224"/>
                <a:gd name="T46" fmla="*/ 177 w 224"/>
                <a:gd name="T47" fmla="*/ 83 h 224"/>
                <a:gd name="T48" fmla="*/ 45 w 224"/>
                <a:gd name="T49" fmla="*/ 141 h 224"/>
                <a:gd name="T50" fmla="*/ 177 w 224"/>
                <a:gd name="T51" fmla="*/ 83 h 224"/>
                <a:gd name="T52" fmla="*/ 27 w 224"/>
                <a:gd name="T53" fmla="*/ 181 h 224"/>
                <a:gd name="T54" fmla="*/ 64 w 224"/>
                <a:gd name="T55" fmla="*/ 181 h 224"/>
                <a:gd name="T56" fmla="*/ 151 w 224"/>
                <a:gd name="T57" fmla="*/ 203 h 224"/>
                <a:gd name="T58" fmla="*/ 68 w 224"/>
                <a:gd name="T59" fmla="*/ 199 h 224"/>
                <a:gd name="T60" fmla="*/ 146 w 224"/>
                <a:gd name="T61" fmla="*/ 193 h 224"/>
                <a:gd name="T62" fmla="*/ 151 w 224"/>
                <a:gd name="T63" fmla="*/ 203 h 224"/>
                <a:gd name="T64" fmla="*/ 74 w 224"/>
                <a:gd name="T65" fmla="*/ 185 h 224"/>
                <a:gd name="T66" fmla="*/ 74 w 224"/>
                <a:gd name="T67" fmla="*/ 173 h 224"/>
                <a:gd name="T68" fmla="*/ 152 w 224"/>
                <a:gd name="T69" fmla="*/ 179 h 224"/>
                <a:gd name="T70" fmla="*/ 146 w 224"/>
                <a:gd name="T71" fmla="*/ 164 h 224"/>
                <a:gd name="T72" fmla="*/ 68 w 224"/>
                <a:gd name="T73" fmla="*/ 158 h 224"/>
                <a:gd name="T74" fmla="*/ 152 w 224"/>
                <a:gd name="T75" fmla="*/ 157 h 224"/>
                <a:gd name="T76" fmla="*/ 146 w 224"/>
                <a:gd name="T77" fmla="*/ 164 h 224"/>
                <a:gd name="T78" fmla="*/ 155 w 224"/>
                <a:gd name="T79" fmla="*/ 181 h 224"/>
                <a:gd name="T80" fmla="*/ 193 w 224"/>
                <a:gd name="T81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24">
                  <a:moveTo>
                    <a:pt x="222" y="83"/>
                  </a:moveTo>
                  <a:cubicBezTo>
                    <a:pt x="202" y="83"/>
                    <a:pt x="202" y="83"/>
                    <a:pt x="202" y="83"/>
                  </a:cubicBezTo>
                  <a:cubicBezTo>
                    <a:pt x="201" y="83"/>
                    <a:pt x="200" y="84"/>
                    <a:pt x="200" y="8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17"/>
                    <a:pt x="157" y="0"/>
                    <a:pt x="111" y="0"/>
                  </a:cubicBezTo>
                  <a:cubicBezTo>
                    <a:pt x="65" y="0"/>
                    <a:pt x="29" y="17"/>
                    <a:pt x="29" y="38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3"/>
                    <a:pt x="23" y="82"/>
                    <a:pt x="2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0" y="83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4" y="123"/>
                    <a:pt x="24" y="12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7" y="147"/>
                    <a:pt x="11" y="155"/>
                    <a:pt x="11" y="165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7" y="205"/>
                    <a:pt x="3" y="210"/>
                    <a:pt x="3" y="216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1"/>
                    <a:pt x="214" y="207"/>
                    <a:pt x="211" y="20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55"/>
                    <a:pt x="205" y="147"/>
                    <a:pt x="198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5"/>
                    <a:pt x="201" y="125"/>
                    <a:pt x="202" y="125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3" y="125"/>
                    <a:pt x="224" y="125"/>
                    <a:pt x="224" y="123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4" y="84"/>
                    <a:pt x="223" y="83"/>
                    <a:pt x="222" y="83"/>
                  </a:cubicBezTo>
                  <a:close/>
                  <a:moveTo>
                    <a:pt x="34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34" y="61"/>
                    <a:pt x="34" y="61"/>
                    <a:pt x="34" y="61"/>
                  </a:cubicBezTo>
                  <a:lnTo>
                    <a:pt x="34" y="44"/>
                  </a:lnTo>
                  <a:close/>
                  <a:moveTo>
                    <a:pt x="177" y="83"/>
                  </a:moveTo>
                  <a:cubicBezTo>
                    <a:pt x="177" y="141"/>
                    <a:pt x="177" y="141"/>
                    <a:pt x="177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83"/>
                    <a:pt x="45" y="83"/>
                    <a:pt x="45" y="83"/>
                  </a:cubicBezTo>
                  <a:lnTo>
                    <a:pt x="177" y="83"/>
                  </a:lnTo>
                  <a:close/>
                  <a:moveTo>
                    <a:pt x="45" y="200"/>
                  </a:moveTo>
                  <a:cubicBezTo>
                    <a:pt x="34" y="200"/>
                    <a:pt x="27" y="192"/>
                    <a:pt x="27" y="181"/>
                  </a:cubicBezTo>
                  <a:cubicBezTo>
                    <a:pt x="27" y="170"/>
                    <a:pt x="34" y="162"/>
                    <a:pt x="45" y="162"/>
                  </a:cubicBezTo>
                  <a:cubicBezTo>
                    <a:pt x="57" y="162"/>
                    <a:pt x="64" y="170"/>
                    <a:pt x="64" y="181"/>
                  </a:cubicBezTo>
                  <a:cubicBezTo>
                    <a:pt x="64" y="192"/>
                    <a:pt x="57" y="200"/>
                    <a:pt x="45" y="200"/>
                  </a:cubicBezTo>
                  <a:close/>
                  <a:moveTo>
                    <a:pt x="151" y="203"/>
                  </a:moveTo>
                  <a:cubicBezTo>
                    <a:pt x="69" y="203"/>
                    <a:pt x="69" y="203"/>
                    <a:pt x="69" y="203"/>
                  </a:cubicBezTo>
                  <a:cubicBezTo>
                    <a:pt x="68" y="202"/>
                    <a:pt x="68" y="201"/>
                    <a:pt x="68" y="199"/>
                  </a:cubicBezTo>
                  <a:cubicBezTo>
                    <a:pt x="68" y="196"/>
                    <a:pt x="71" y="193"/>
                    <a:pt x="74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9" y="193"/>
                    <a:pt x="152" y="196"/>
                    <a:pt x="152" y="199"/>
                  </a:cubicBezTo>
                  <a:cubicBezTo>
                    <a:pt x="152" y="201"/>
                    <a:pt x="152" y="202"/>
                    <a:pt x="151" y="203"/>
                  </a:cubicBezTo>
                  <a:close/>
                  <a:moveTo>
                    <a:pt x="146" y="185"/>
                  </a:moveTo>
                  <a:cubicBezTo>
                    <a:pt x="74" y="185"/>
                    <a:pt x="74" y="185"/>
                    <a:pt x="74" y="185"/>
                  </a:cubicBezTo>
                  <a:cubicBezTo>
                    <a:pt x="71" y="185"/>
                    <a:pt x="68" y="182"/>
                    <a:pt x="68" y="179"/>
                  </a:cubicBezTo>
                  <a:cubicBezTo>
                    <a:pt x="68" y="175"/>
                    <a:pt x="71" y="173"/>
                    <a:pt x="74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9" y="173"/>
                    <a:pt x="152" y="175"/>
                    <a:pt x="152" y="179"/>
                  </a:cubicBezTo>
                  <a:cubicBezTo>
                    <a:pt x="152" y="182"/>
                    <a:pt x="149" y="185"/>
                    <a:pt x="146" y="185"/>
                  </a:cubicBezTo>
                  <a:close/>
                  <a:moveTo>
                    <a:pt x="146" y="164"/>
                  </a:moveTo>
                  <a:cubicBezTo>
                    <a:pt x="74" y="164"/>
                    <a:pt x="74" y="164"/>
                    <a:pt x="74" y="164"/>
                  </a:cubicBezTo>
                  <a:cubicBezTo>
                    <a:pt x="71" y="164"/>
                    <a:pt x="68" y="161"/>
                    <a:pt x="68" y="158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61"/>
                    <a:pt x="149" y="164"/>
                    <a:pt x="146" y="164"/>
                  </a:cubicBezTo>
                  <a:close/>
                  <a:moveTo>
                    <a:pt x="174" y="200"/>
                  </a:moveTo>
                  <a:cubicBezTo>
                    <a:pt x="163" y="200"/>
                    <a:pt x="155" y="191"/>
                    <a:pt x="155" y="181"/>
                  </a:cubicBezTo>
                  <a:cubicBezTo>
                    <a:pt x="155" y="169"/>
                    <a:pt x="163" y="161"/>
                    <a:pt x="174" y="161"/>
                  </a:cubicBezTo>
                  <a:cubicBezTo>
                    <a:pt x="185" y="161"/>
                    <a:pt x="193" y="169"/>
                    <a:pt x="193" y="181"/>
                  </a:cubicBezTo>
                  <a:cubicBezTo>
                    <a:pt x="193" y="191"/>
                    <a:pt x="186" y="200"/>
                    <a:pt x="174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07" name="Freeform 7"/>
          <p:cNvSpPr>
            <a:spLocks noEditPoints="1"/>
          </p:cNvSpPr>
          <p:nvPr/>
        </p:nvSpPr>
        <p:spPr bwMode="auto">
          <a:xfrm>
            <a:off x="3965635" y="3765671"/>
            <a:ext cx="171150" cy="411934"/>
          </a:xfrm>
          <a:custGeom>
            <a:avLst/>
            <a:gdLst>
              <a:gd name="T0" fmla="*/ 76 w 86"/>
              <a:gd name="T1" fmla="*/ 0 h 206"/>
              <a:gd name="T2" fmla="*/ 11 w 86"/>
              <a:gd name="T3" fmla="*/ 0 h 206"/>
              <a:gd name="T4" fmla="*/ 0 w 86"/>
              <a:gd name="T5" fmla="*/ 11 h 206"/>
              <a:gd name="T6" fmla="*/ 11 w 86"/>
              <a:gd name="T7" fmla="*/ 22 h 206"/>
              <a:gd name="T8" fmla="*/ 16 w 86"/>
              <a:gd name="T9" fmla="*/ 22 h 206"/>
              <a:gd name="T10" fmla="*/ 16 w 86"/>
              <a:gd name="T11" fmla="*/ 189 h 206"/>
              <a:gd name="T12" fmla="*/ 33 w 86"/>
              <a:gd name="T13" fmla="*/ 206 h 206"/>
              <a:gd name="T14" fmla="*/ 54 w 86"/>
              <a:gd name="T15" fmla="*/ 206 h 206"/>
              <a:gd name="T16" fmla="*/ 71 w 86"/>
              <a:gd name="T17" fmla="*/ 189 h 206"/>
              <a:gd name="T18" fmla="*/ 71 w 86"/>
              <a:gd name="T19" fmla="*/ 22 h 206"/>
              <a:gd name="T20" fmla="*/ 76 w 86"/>
              <a:gd name="T21" fmla="*/ 22 h 206"/>
              <a:gd name="T22" fmla="*/ 86 w 86"/>
              <a:gd name="T23" fmla="*/ 11 h 206"/>
              <a:gd name="T24" fmla="*/ 76 w 86"/>
              <a:gd name="T25" fmla="*/ 0 h 206"/>
              <a:gd name="T26" fmla="*/ 28 w 86"/>
              <a:gd name="T27" fmla="*/ 135 h 206"/>
              <a:gd name="T28" fmla="*/ 28 w 86"/>
              <a:gd name="T29" fmla="*/ 22 h 206"/>
              <a:gd name="T30" fmla="*/ 59 w 86"/>
              <a:gd name="T31" fmla="*/ 22 h 206"/>
              <a:gd name="T32" fmla="*/ 59 w 86"/>
              <a:gd name="T33" fmla="*/ 135 h 206"/>
              <a:gd name="T34" fmla="*/ 28 w 86"/>
              <a:gd name="T35" fmla="*/ 135 h 206"/>
              <a:gd name="T36" fmla="*/ 52 w 86"/>
              <a:gd name="T37" fmla="*/ 200 h 206"/>
              <a:gd name="T38" fmla="*/ 43 w 86"/>
              <a:gd name="T39" fmla="*/ 192 h 206"/>
              <a:gd name="T40" fmla="*/ 52 w 86"/>
              <a:gd name="T41" fmla="*/ 184 h 206"/>
              <a:gd name="T42" fmla="*/ 60 w 86"/>
              <a:gd name="T43" fmla="*/ 192 h 206"/>
              <a:gd name="T44" fmla="*/ 52 w 86"/>
              <a:gd name="T45" fmla="*/ 200 h 206"/>
              <a:gd name="T46" fmla="*/ 58 w 86"/>
              <a:gd name="T47" fmla="*/ 169 h 206"/>
              <a:gd name="T48" fmla="*/ 54 w 86"/>
              <a:gd name="T49" fmla="*/ 165 h 206"/>
              <a:gd name="T50" fmla="*/ 58 w 86"/>
              <a:gd name="T51" fmla="*/ 161 h 206"/>
              <a:gd name="T52" fmla="*/ 61 w 86"/>
              <a:gd name="T53" fmla="*/ 165 h 206"/>
              <a:gd name="T54" fmla="*/ 58 w 86"/>
              <a:gd name="T55" fmla="*/ 16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6" h="206">
                <a:moveTo>
                  <a:pt x="76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89"/>
                  <a:pt x="16" y="189"/>
                  <a:pt x="16" y="189"/>
                </a:cubicBezTo>
                <a:cubicBezTo>
                  <a:pt x="16" y="198"/>
                  <a:pt x="23" y="206"/>
                  <a:pt x="33" y="206"/>
                </a:cubicBezTo>
                <a:cubicBezTo>
                  <a:pt x="54" y="206"/>
                  <a:pt x="54" y="206"/>
                  <a:pt x="54" y="206"/>
                </a:cubicBezTo>
                <a:cubicBezTo>
                  <a:pt x="64" y="206"/>
                  <a:pt x="71" y="198"/>
                  <a:pt x="71" y="189"/>
                </a:cubicBezTo>
                <a:cubicBezTo>
                  <a:pt x="71" y="22"/>
                  <a:pt x="71" y="22"/>
                  <a:pt x="71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82" y="22"/>
                  <a:pt x="86" y="17"/>
                  <a:pt x="86" y="11"/>
                </a:cubicBezTo>
                <a:cubicBezTo>
                  <a:pt x="86" y="5"/>
                  <a:pt x="82" y="0"/>
                  <a:pt x="76" y="0"/>
                </a:cubicBezTo>
                <a:close/>
                <a:moveTo>
                  <a:pt x="28" y="135"/>
                </a:moveTo>
                <a:cubicBezTo>
                  <a:pt x="28" y="22"/>
                  <a:pt x="28" y="22"/>
                  <a:pt x="2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135"/>
                  <a:pt x="59" y="135"/>
                  <a:pt x="59" y="135"/>
                </a:cubicBezTo>
                <a:lnTo>
                  <a:pt x="28" y="135"/>
                </a:lnTo>
                <a:close/>
                <a:moveTo>
                  <a:pt x="52" y="200"/>
                </a:moveTo>
                <a:cubicBezTo>
                  <a:pt x="47" y="200"/>
                  <a:pt x="43" y="197"/>
                  <a:pt x="43" y="192"/>
                </a:cubicBezTo>
                <a:cubicBezTo>
                  <a:pt x="43" y="188"/>
                  <a:pt x="47" y="184"/>
                  <a:pt x="52" y="184"/>
                </a:cubicBezTo>
                <a:cubicBezTo>
                  <a:pt x="56" y="184"/>
                  <a:pt x="60" y="188"/>
                  <a:pt x="60" y="192"/>
                </a:cubicBezTo>
                <a:cubicBezTo>
                  <a:pt x="60" y="197"/>
                  <a:pt x="56" y="200"/>
                  <a:pt x="52" y="200"/>
                </a:cubicBezTo>
                <a:close/>
                <a:moveTo>
                  <a:pt x="58" y="169"/>
                </a:moveTo>
                <a:cubicBezTo>
                  <a:pt x="55" y="169"/>
                  <a:pt x="54" y="167"/>
                  <a:pt x="54" y="165"/>
                </a:cubicBezTo>
                <a:cubicBezTo>
                  <a:pt x="54" y="163"/>
                  <a:pt x="55" y="161"/>
                  <a:pt x="58" y="161"/>
                </a:cubicBezTo>
                <a:cubicBezTo>
                  <a:pt x="60" y="161"/>
                  <a:pt x="61" y="163"/>
                  <a:pt x="61" y="165"/>
                </a:cubicBezTo>
                <a:cubicBezTo>
                  <a:pt x="61" y="167"/>
                  <a:pt x="60" y="169"/>
                  <a:pt x="5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8" name="Freeform 8"/>
          <p:cNvSpPr>
            <a:spLocks noEditPoints="1"/>
          </p:cNvSpPr>
          <p:nvPr/>
        </p:nvSpPr>
        <p:spPr bwMode="auto">
          <a:xfrm>
            <a:off x="4158598" y="3765671"/>
            <a:ext cx="170311" cy="411934"/>
          </a:xfrm>
          <a:custGeom>
            <a:avLst/>
            <a:gdLst>
              <a:gd name="T0" fmla="*/ 75 w 86"/>
              <a:gd name="T1" fmla="*/ 0 h 206"/>
              <a:gd name="T2" fmla="*/ 11 w 86"/>
              <a:gd name="T3" fmla="*/ 0 h 206"/>
              <a:gd name="T4" fmla="*/ 0 w 86"/>
              <a:gd name="T5" fmla="*/ 11 h 206"/>
              <a:gd name="T6" fmla="*/ 11 w 86"/>
              <a:gd name="T7" fmla="*/ 22 h 206"/>
              <a:gd name="T8" fmla="*/ 15 w 86"/>
              <a:gd name="T9" fmla="*/ 22 h 206"/>
              <a:gd name="T10" fmla="*/ 15 w 86"/>
              <a:gd name="T11" fmla="*/ 189 h 206"/>
              <a:gd name="T12" fmla="*/ 32 w 86"/>
              <a:gd name="T13" fmla="*/ 206 h 206"/>
              <a:gd name="T14" fmla="*/ 54 w 86"/>
              <a:gd name="T15" fmla="*/ 206 h 206"/>
              <a:gd name="T16" fmla="*/ 71 w 86"/>
              <a:gd name="T17" fmla="*/ 189 h 206"/>
              <a:gd name="T18" fmla="*/ 71 w 86"/>
              <a:gd name="T19" fmla="*/ 22 h 206"/>
              <a:gd name="T20" fmla="*/ 75 w 86"/>
              <a:gd name="T21" fmla="*/ 22 h 206"/>
              <a:gd name="T22" fmla="*/ 86 w 86"/>
              <a:gd name="T23" fmla="*/ 11 h 206"/>
              <a:gd name="T24" fmla="*/ 75 w 86"/>
              <a:gd name="T25" fmla="*/ 0 h 206"/>
              <a:gd name="T26" fmla="*/ 27 w 86"/>
              <a:gd name="T27" fmla="*/ 183 h 206"/>
              <a:gd name="T28" fmla="*/ 23 w 86"/>
              <a:gd name="T29" fmla="*/ 179 h 206"/>
              <a:gd name="T30" fmla="*/ 27 w 86"/>
              <a:gd name="T31" fmla="*/ 175 h 206"/>
              <a:gd name="T32" fmla="*/ 31 w 86"/>
              <a:gd name="T33" fmla="*/ 179 h 206"/>
              <a:gd name="T34" fmla="*/ 27 w 86"/>
              <a:gd name="T35" fmla="*/ 183 h 206"/>
              <a:gd name="T36" fmla="*/ 28 w 86"/>
              <a:gd name="T37" fmla="*/ 81 h 206"/>
              <a:gd name="T38" fmla="*/ 28 w 86"/>
              <a:gd name="T39" fmla="*/ 22 h 206"/>
              <a:gd name="T40" fmla="*/ 59 w 86"/>
              <a:gd name="T41" fmla="*/ 22 h 206"/>
              <a:gd name="T42" fmla="*/ 59 w 86"/>
              <a:gd name="T43" fmla="*/ 81 h 206"/>
              <a:gd name="T44" fmla="*/ 28 w 86"/>
              <a:gd name="T45" fmla="*/ 81 h 206"/>
              <a:gd name="T46" fmla="*/ 58 w 86"/>
              <a:gd name="T47" fmla="*/ 152 h 206"/>
              <a:gd name="T48" fmla="*/ 54 w 86"/>
              <a:gd name="T49" fmla="*/ 156 h 206"/>
              <a:gd name="T50" fmla="*/ 50 w 86"/>
              <a:gd name="T51" fmla="*/ 152 h 206"/>
              <a:gd name="T52" fmla="*/ 54 w 86"/>
              <a:gd name="T53" fmla="*/ 148 h 206"/>
              <a:gd name="T54" fmla="*/ 58 w 86"/>
              <a:gd name="T55" fmla="*/ 152 h 206"/>
              <a:gd name="T56" fmla="*/ 53 w 86"/>
              <a:gd name="T57" fmla="*/ 187 h 206"/>
              <a:gd name="T58" fmla="*/ 44 w 86"/>
              <a:gd name="T59" fmla="*/ 179 h 206"/>
              <a:gd name="T60" fmla="*/ 53 w 86"/>
              <a:gd name="T61" fmla="*/ 171 h 206"/>
              <a:gd name="T62" fmla="*/ 61 w 86"/>
              <a:gd name="T63" fmla="*/ 179 h 206"/>
              <a:gd name="T64" fmla="*/ 53 w 86"/>
              <a:gd name="T65" fmla="*/ 18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" h="206">
                <a:moveTo>
                  <a:pt x="75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89"/>
                  <a:pt x="15" y="189"/>
                  <a:pt x="15" y="189"/>
                </a:cubicBezTo>
                <a:cubicBezTo>
                  <a:pt x="15" y="198"/>
                  <a:pt x="23" y="206"/>
                  <a:pt x="32" y="206"/>
                </a:cubicBezTo>
                <a:cubicBezTo>
                  <a:pt x="54" y="206"/>
                  <a:pt x="54" y="206"/>
                  <a:pt x="54" y="206"/>
                </a:cubicBezTo>
                <a:cubicBezTo>
                  <a:pt x="63" y="206"/>
                  <a:pt x="71" y="198"/>
                  <a:pt x="71" y="189"/>
                </a:cubicBezTo>
                <a:cubicBezTo>
                  <a:pt x="71" y="22"/>
                  <a:pt x="71" y="22"/>
                  <a:pt x="71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22"/>
                  <a:pt x="86" y="17"/>
                  <a:pt x="86" y="11"/>
                </a:cubicBezTo>
                <a:cubicBezTo>
                  <a:pt x="86" y="5"/>
                  <a:pt x="81" y="0"/>
                  <a:pt x="75" y="0"/>
                </a:cubicBezTo>
                <a:close/>
                <a:moveTo>
                  <a:pt x="27" y="183"/>
                </a:moveTo>
                <a:cubicBezTo>
                  <a:pt x="25" y="183"/>
                  <a:pt x="23" y="181"/>
                  <a:pt x="23" y="179"/>
                </a:cubicBezTo>
                <a:cubicBezTo>
                  <a:pt x="23" y="177"/>
                  <a:pt x="25" y="175"/>
                  <a:pt x="27" y="175"/>
                </a:cubicBezTo>
                <a:cubicBezTo>
                  <a:pt x="29" y="175"/>
                  <a:pt x="31" y="177"/>
                  <a:pt x="31" y="179"/>
                </a:cubicBezTo>
                <a:cubicBezTo>
                  <a:pt x="31" y="181"/>
                  <a:pt x="29" y="183"/>
                  <a:pt x="27" y="183"/>
                </a:cubicBezTo>
                <a:close/>
                <a:moveTo>
                  <a:pt x="28" y="81"/>
                </a:moveTo>
                <a:cubicBezTo>
                  <a:pt x="28" y="22"/>
                  <a:pt x="28" y="22"/>
                  <a:pt x="2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81"/>
                  <a:pt x="59" y="81"/>
                  <a:pt x="59" y="81"/>
                </a:cubicBezTo>
                <a:lnTo>
                  <a:pt x="28" y="81"/>
                </a:lnTo>
                <a:close/>
                <a:moveTo>
                  <a:pt x="58" y="152"/>
                </a:moveTo>
                <a:cubicBezTo>
                  <a:pt x="58" y="154"/>
                  <a:pt x="56" y="156"/>
                  <a:pt x="54" y="156"/>
                </a:cubicBezTo>
                <a:cubicBezTo>
                  <a:pt x="52" y="156"/>
                  <a:pt x="50" y="154"/>
                  <a:pt x="50" y="152"/>
                </a:cubicBezTo>
                <a:cubicBezTo>
                  <a:pt x="50" y="150"/>
                  <a:pt x="52" y="148"/>
                  <a:pt x="54" y="148"/>
                </a:cubicBezTo>
                <a:cubicBezTo>
                  <a:pt x="56" y="148"/>
                  <a:pt x="58" y="150"/>
                  <a:pt x="58" y="152"/>
                </a:cubicBezTo>
                <a:close/>
                <a:moveTo>
                  <a:pt x="53" y="187"/>
                </a:moveTo>
                <a:cubicBezTo>
                  <a:pt x="48" y="187"/>
                  <a:pt x="44" y="184"/>
                  <a:pt x="44" y="179"/>
                </a:cubicBezTo>
                <a:cubicBezTo>
                  <a:pt x="44" y="175"/>
                  <a:pt x="48" y="171"/>
                  <a:pt x="53" y="171"/>
                </a:cubicBezTo>
                <a:cubicBezTo>
                  <a:pt x="57" y="171"/>
                  <a:pt x="61" y="175"/>
                  <a:pt x="61" y="179"/>
                </a:cubicBezTo>
                <a:cubicBezTo>
                  <a:pt x="61" y="184"/>
                  <a:pt x="57" y="187"/>
                  <a:pt x="53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9" name="Freeform 11"/>
          <p:cNvSpPr>
            <a:spLocks noEditPoints="1"/>
          </p:cNvSpPr>
          <p:nvPr/>
        </p:nvSpPr>
        <p:spPr bwMode="auto">
          <a:xfrm>
            <a:off x="7976743" y="3655766"/>
            <a:ext cx="380892" cy="569660"/>
          </a:xfrm>
          <a:custGeom>
            <a:avLst/>
            <a:gdLst>
              <a:gd name="T0" fmla="*/ 192 w 192"/>
              <a:gd name="T1" fmla="*/ 209 h 285"/>
              <a:gd name="T2" fmla="*/ 192 w 192"/>
              <a:gd name="T3" fmla="*/ 192 h 285"/>
              <a:gd name="T4" fmla="*/ 182 w 192"/>
              <a:gd name="T5" fmla="*/ 192 h 285"/>
              <a:gd name="T6" fmla="*/ 182 w 192"/>
              <a:gd name="T7" fmla="*/ 0 h 285"/>
              <a:gd name="T8" fmla="*/ 11 w 192"/>
              <a:gd name="T9" fmla="*/ 0 h 285"/>
              <a:gd name="T10" fmla="*/ 11 w 192"/>
              <a:gd name="T11" fmla="*/ 192 h 285"/>
              <a:gd name="T12" fmla="*/ 0 w 192"/>
              <a:gd name="T13" fmla="*/ 192 h 285"/>
              <a:gd name="T14" fmla="*/ 0 w 192"/>
              <a:gd name="T15" fmla="*/ 209 h 285"/>
              <a:gd name="T16" fmla="*/ 85 w 192"/>
              <a:gd name="T17" fmla="*/ 209 h 285"/>
              <a:gd name="T18" fmla="*/ 85 w 192"/>
              <a:gd name="T19" fmla="*/ 265 h 285"/>
              <a:gd name="T20" fmla="*/ 67 w 192"/>
              <a:gd name="T21" fmla="*/ 265 h 285"/>
              <a:gd name="T22" fmla="*/ 60 w 192"/>
              <a:gd name="T23" fmla="*/ 280 h 285"/>
              <a:gd name="T24" fmla="*/ 60 w 192"/>
              <a:gd name="T25" fmla="*/ 285 h 285"/>
              <a:gd name="T26" fmla="*/ 133 w 192"/>
              <a:gd name="T27" fmla="*/ 285 h 285"/>
              <a:gd name="T28" fmla="*/ 133 w 192"/>
              <a:gd name="T29" fmla="*/ 280 h 285"/>
              <a:gd name="T30" fmla="*/ 125 w 192"/>
              <a:gd name="T31" fmla="*/ 265 h 285"/>
              <a:gd name="T32" fmla="*/ 108 w 192"/>
              <a:gd name="T33" fmla="*/ 265 h 285"/>
              <a:gd name="T34" fmla="*/ 108 w 192"/>
              <a:gd name="T35" fmla="*/ 209 h 285"/>
              <a:gd name="T36" fmla="*/ 192 w 192"/>
              <a:gd name="T37" fmla="*/ 209 h 285"/>
              <a:gd name="T38" fmla="*/ 26 w 192"/>
              <a:gd name="T39" fmla="*/ 192 h 285"/>
              <a:gd name="T40" fmla="*/ 26 w 192"/>
              <a:gd name="T41" fmla="*/ 15 h 285"/>
              <a:gd name="T42" fmla="*/ 167 w 192"/>
              <a:gd name="T43" fmla="*/ 15 h 285"/>
              <a:gd name="T44" fmla="*/ 167 w 192"/>
              <a:gd name="T45" fmla="*/ 192 h 285"/>
              <a:gd name="T46" fmla="*/ 26 w 192"/>
              <a:gd name="T47" fmla="*/ 19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2" h="285">
                <a:moveTo>
                  <a:pt x="192" y="209"/>
                </a:moveTo>
                <a:cubicBezTo>
                  <a:pt x="192" y="192"/>
                  <a:pt x="192" y="192"/>
                  <a:pt x="192" y="192"/>
                </a:cubicBezTo>
                <a:cubicBezTo>
                  <a:pt x="182" y="192"/>
                  <a:pt x="182" y="192"/>
                  <a:pt x="182" y="192"/>
                </a:cubicBezTo>
                <a:cubicBezTo>
                  <a:pt x="182" y="0"/>
                  <a:pt x="182" y="0"/>
                  <a:pt x="18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92"/>
                  <a:pt x="11" y="192"/>
                  <a:pt x="11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9"/>
                  <a:pt x="0" y="209"/>
                  <a:pt x="0" y="209"/>
                </a:cubicBezTo>
                <a:cubicBezTo>
                  <a:pt x="85" y="209"/>
                  <a:pt x="85" y="209"/>
                  <a:pt x="85" y="209"/>
                </a:cubicBezTo>
                <a:cubicBezTo>
                  <a:pt x="85" y="265"/>
                  <a:pt x="85" y="265"/>
                  <a:pt x="85" y="265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63" y="265"/>
                  <a:pt x="60" y="272"/>
                  <a:pt x="60" y="280"/>
                </a:cubicBezTo>
                <a:cubicBezTo>
                  <a:pt x="60" y="285"/>
                  <a:pt x="60" y="285"/>
                  <a:pt x="60" y="285"/>
                </a:cubicBezTo>
                <a:cubicBezTo>
                  <a:pt x="133" y="285"/>
                  <a:pt x="133" y="285"/>
                  <a:pt x="133" y="285"/>
                </a:cubicBezTo>
                <a:cubicBezTo>
                  <a:pt x="133" y="280"/>
                  <a:pt x="133" y="280"/>
                  <a:pt x="133" y="280"/>
                </a:cubicBezTo>
                <a:cubicBezTo>
                  <a:pt x="133" y="272"/>
                  <a:pt x="129" y="265"/>
                  <a:pt x="125" y="265"/>
                </a:cubicBezTo>
                <a:cubicBezTo>
                  <a:pt x="108" y="265"/>
                  <a:pt x="108" y="265"/>
                  <a:pt x="108" y="265"/>
                </a:cubicBezTo>
                <a:cubicBezTo>
                  <a:pt x="108" y="209"/>
                  <a:pt x="108" y="209"/>
                  <a:pt x="108" y="209"/>
                </a:cubicBezTo>
                <a:lnTo>
                  <a:pt x="192" y="209"/>
                </a:lnTo>
                <a:close/>
                <a:moveTo>
                  <a:pt x="26" y="192"/>
                </a:moveTo>
                <a:cubicBezTo>
                  <a:pt x="26" y="15"/>
                  <a:pt x="26" y="15"/>
                  <a:pt x="26" y="15"/>
                </a:cubicBezTo>
                <a:cubicBezTo>
                  <a:pt x="167" y="15"/>
                  <a:pt x="167" y="15"/>
                  <a:pt x="167" y="15"/>
                </a:cubicBezTo>
                <a:cubicBezTo>
                  <a:pt x="167" y="192"/>
                  <a:pt x="167" y="192"/>
                  <a:pt x="167" y="192"/>
                </a:cubicBezTo>
                <a:lnTo>
                  <a:pt x="26" y="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0" name="Rectangle 12"/>
          <p:cNvSpPr>
            <a:spLocks noChangeArrowheads="1"/>
          </p:cNvSpPr>
          <p:nvPr/>
        </p:nvSpPr>
        <p:spPr bwMode="auto">
          <a:xfrm>
            <a:off x="8058123" y="3747214"/>
            <a:ext cx="228199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1" name="Rectangle 13"/>
          <p:cNvSpPr>
            <a:spLocks noChangeArrowheads="1"/>
          </p:cNvSpPr>
          <p:nvPr/>
        </p:nvSpPr>
        <p:spPr bwMode="auto">
          <a:xfrm>
            <a:off x="8053928" y="3799230"/>
            <a:ext cx="230717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2" name="Rectangle 14"/>
          <p:cNvSpPr>
            <a:spLocks noChangeArrowheads="1"/>
          </p:cNvSpPr>
          <p:nvPr/>
        </p:nvSpPr>
        <p:spPr bwMode="auto">
          <a:xfrm>
            <a:off x="8056446" y="3851246"/>
            <a:ext cx="228199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3" name="Rectangle 15"/>
          <p:cNvSpPr>
            <a:spLocks noChangeArrowheads="1"/>
          </p:cNvSpPr>
          <p:nvPr/>
        </p:nvSpPr>
        <p:spPr bwMode="auto">
          <a:xfrm>
            <a:off x="8053928" y="3903262"/>
            <a:ext cx="229039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4" name="Rectangle 18"/>
          <p:cNvSpPr>
            <a:spLocks noChangeArrowheads="1"/>
          </p:cNvSpPr>
          <p:nvPr/>
        </p:nvSpPr>
        <p:spPr bwMode="auto">
          <a:xfrm>
            <a:off x="5632665" y="3843695"/>
            <a:ext cx="236589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5" name="Rectangle 19"/>
          <p:cNvSpPr>
            <a:spLocks noChangeArrowheads="1"/>
          </p:cNvSpPr>
          <p:nvPr/>
        </p:nvSpPr>
        <p:spPr bwMode="auto">
          <a:xfrm>
            <a:off x="5930499" y="4025752"/>
            <a:ext cx="839" cy="1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6" name="Freeform 20"/>
          <p:cNvSpPr>
            <a:spLocks noEditPoints="1"/>
          </p:cNvSpPr>
          <p:nvPr/>
        </p:nvSpPr>
        <p:spPr bwMode="auto">
          <a:xfrm>
            <a:off x="5565548" y="3731273"/>
            <a:ext cx="364952" cy="426196"/>
          </a:xfrm>
          <a:custGeom>
            <a:avLst/>
            <a:gdLst>
              <a:gd name="T0" fmla="*/ 158 w 184"/>
              <a:gd name="T1" fmla="*/ 186 h 213"/>
              <a:gd name="T2" fmla="*/ 151 w 184"/>
              <a:gd name="T3" fmla="*/ 190 h 213"/>
              <a:gd name="T4" fmla="*/ 122 w 184"/>
              <a:gd name="T5" fmla="*/ 196 h 213"/>
              <a:gd name="T6" fmla="*/ 85 w 184"/>
              <a:gd name="T7" fmla="*/ 184 h 213"/>
              <a:gd name="T8" fmla="*/ 22 w 184"/>
              <a:gd name="T9" fmla="*/ 184 h 213"/>
              <a:gd name="T10" fmla="*/ 18 w 184"/>
              <a:gd name="T11" fmla="*/ 181 h 213"/>
              <a:gd name="T12" fmla="*/ 18 w 184"/>
              <a:gd name="T13" fmla="*/ 21 h 213"/>
              <a:gd name="T14" fmla="*/ 22 w 184"/>
              <a:gd name="T15" fmla="*/ 17 h 213"/>
              <a:gd name="T16" fmla="*/ 163 w 184"/>
              <a:gd name="T17" fmla="*/ 17 h 213"/>
              <a:gd name="T18" fmla="*/ 166 w 184"/>
              <a:gd name="T19" fmla="*/ 21 h 213"/>
              <a:gd name="T20" fmla="*/ 166 w 184"/>
              <a:gd name="T21" fmla="*/ 85 h 213"/>
              <a:gd name="T22" fmla="*/ 179 w 184"/>
              <a:gd name="T23" fmla="*/ 102 h 213"/>
              <a:gd name="T24" fmla="*/ 184 w 184"/>
              <a:gd name="T25" fmla="*/ 116 h 213"/>
              <a:gd name="T26" fmla="*/ 184 w 184"/>
              <a:gd name="T27" fmla="*/ 21 h 213"/>
              <a:gd name="T28" fmla="*/ 163 w 184"/>
              <a:gd name="T29" fmla="*/ 0 h 213"/>
              <a:gd name="T30" fmla="*/ 22 w 184"/>
              <a:gd name="T31" fmla="*/ 0 h 213"/>
              <a:gd name="T32" fmla="*/ 0 w 184"/>
              <a:gd name="T33" fmla="*/ 21 h 213"/>
              <a:gd name="T34" fmla="*/ 0 w 184"/>
              <a:gd name="T35" fmla="*/ 192 h 213"/>
              <a:gd name="T36" fmla="*/ 22 w 184"/>
              <a:gd name="T37" fmla="*/ 213 h 213"/>
              <a:gd name="T38" fmla="*/ 163 w 184"/>
              <a:gd name="T39" fmla="*/ 213 h 213"/>
              <a:gd name="T40" fmla="*/ 181 w 184"/>
              <a:gd name="T41" fmla="*/ 203 h 213"/>
              <a:gd name="T42" fmla="*/ 158 w 184"/>
              <a:gd name="T43" fmla="*/ 186 h 213"/>
              <a:gd name="T44" fmla="*/ 92 w 184"/>
              <a:gd name="T45" fmla="*/ 206 h 213"/>
              <a:gd name="T46" fmla="*/ 84 w 184"/>
              <a:gd name="T47" fmla="*/ 199 h 213"/>
              <a:gd name="T48" fmla="*/ 92 w 184"/>
              <a:gd name="T49" fmla="*/ 191 h 213"/>
              <a:gd name="T50" fmla="*/ 100 w 184"/>
              <a:gd name="T51" fmla="*/ 199 h 213"/>
              <a:gd name="T52" fmla="*/ 92 w 184"/>
              <a:gd name="T53" fmla="*/ 20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13">
                <a:moveTo>
                  <a:pt x="158" y="186"/>
                </a:moveTo>
                <a:cubicBezTo>
                  <a:pt x="155" y="187"/>
                  <a:pt x="153" y="189"/>
                  <a:pt x="151" y="190"/>
                </a:cubicBezTo>
                <a:cubicBezTo>
                  <a:pt x="142" y="194"/>
                  <a:pt x="132" y="196"/>
                  <a:pt x="122" y="196"/>
                </a:cubicBezTo>
                <a:cubicBezTo>
                  <a:pt x="109" y="196"/>
                  <a:pt x="96" y="192"/>
                  <a:pt x="85" y="184"/>
                </a:cubicBezTo>
                <a:cubicBezTo>
                  <a:pt x="22" y="184"/>
                  <a:pt x="22" y="184"/>
                  <a:pt x="22" y="184"/>
                </a:cubicBezTo>
                <a:cubicBezTo>
                  <a:pt x="20" y="184"/>
                  <a:pt x="18" y="183"/>
                  <a:pt x="18" y="18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9"/>
                  <a:pt x="20" y="17"/>
                  <a:pt x="22" y="17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165" y="17"/>
                  <a:pt x="166" y="19"/>
                  <a:pt x="166" y="21"/>
                </a:cubicBezTo>
                <a:cubicBezTo>
                  <a:pt x="166" y="85"/>
                  <a:pt x="166" y="85"/>
                  <a:pt x="166" y="85"/>
                </a:cubicBezTo>
                <a:cubicBezTo>
                  <a:pt x="171" y="90"/>
                  <a:pt x="175" y="95"/>
                  <a:pt x="179" y="102"/>
                </a:cubicBezTo>
                <a:cubicBezTo>
                  <a:pt x="181" y="107"/>
                  <a:pt x="183" y="111"/>
                  <a:pt x="184" y="116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5" y="0"/>
                  <a:pt x="16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4"/>
                  <a:pt x="10" y="213"/>
                  <a:pt x="22" y="213"/>
                </a:cubicBezTo>
                <a:cubicBezTo>
                  <a:pt x="163" y="213"/>
                  <a:pt x="163" y="213"/>
                  <a:pt x="163" y="213"/>
                </a:cubicBezTo>
                <a:cubicBezTo>
                  <a:pt x="171" y="213"/>
                  <a:pt x="177" y="209"/>
                  <a:pt x="181" y="203"/>
                </a:cubicBezTo>
                <a:cubicBezTo>
                  <a:pt x="158" y="186"/>
                  <a:pt x="158" y="186"/>
                  <a:pt x="158" y="186"/>
                </a:cubicBezTo>
                <a:close/>
                <a:moveTo>
                  <a:pt x="92" y="206"/>
                </a:moveTo>
                <a:cubicBezTo>
                  <a:pt x="88" y="206"/>
                  <a:pt x="84" y="203"/>
                  <a:pt x="84" y="199"/>
                </a:cubicBezTo>
                <a:cubicBezTo>
                  <a:pt x="84" y="194"/>
                  <a:pt x="88" y="191"/>
                  <a:pt x="92" y="191"/>
                </a:cubicBezTo>
                <a:cubicBezTo>
                  <a:pt x="96" y="191"/>
                  <a:pt x="100" y="194"/>
                  <a:pt x="100" y="199"/>
                </a:cubicBezTo>
                <a:cubicBezTo>
                  <a:pt x="100" y="203"/>
                  <a:pt x="96" y="206"/>
                  <a:pt x="92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7" name="Freeform 21"/>
          <p:cNvSpPr/>
          <p:nvPr/>
        </p:nvSpPr>
        <p:spPr bwMode="auto">
          <a:xfrm>
            <a:off x="5735859" y="4003099"/>
            <a:ext cx="129201" cy="22652"/>
          </a:xfrm>
          <a:custGeom>
            <a:avLst/>
            <a:gdLst>
              <a:gd name="T0" fmla="*/ 3 w 65"/>
              <a:gd name="T1" fmla="*/ 10 h 11"/>
              <a:gd name="T2" fmla="*/ 4 w 65"/>
              <a:gd name="T3" fmla="*/ 11 h 11"/>
              <a:gd name="T4" fmla="*/ 65 w 65"/>
              <a:gd name="T5" fmla="*/ 11 h 11"/>
              <a:gd name="T6" fmla="*/ 65 w 65"/>
              <a:gd name="T7" fmla="*/ 0 h 11"/>
              <a:gd name="T8" fmla="*/ 0 w 65"/>
              <a:gd name="T9" fmla="*/ 0 h 11"/>
              <a:gd name="T10" fmla="*/ 3 w 65"/>
              <a:gd name="T11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11">
                <a:moveTo>
                  <a:pt x="3" y="10"/>
                </a:moveTo>
                <a:cubicBezTo>
                  <a:pt x="4" y="11"/>
                  <a:pt x="4" y="11"/>
                  <a:pt x="4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3"/>
                  <a:pt x="2" y="7"/>
                  <a:pt x="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8" name="Freeform 22"/>
          <p:cNvSpPr/>
          <p:nvPr/>
        </p:nvSpPr>
        <p:spPr bwMode="auto">
          <a:xfrm>
            <a:off x="5629309" y="4003099"/>
            <a:ext cx="52855" cy="22652"/>
          </a:xfrm>
          <a:custGeom>
            <a:avLst/>
            <a:gdLst>
              <a:gd name="T0" fmla="*/ 0 w 27"/>
              <a:gd name="T1" fmla="*/ 0 h 11"/>
              <a:gd name="T2" fmla="*/ 0 w 27"/>
              <a:gd name="T3" fmla="*/ 11 h 11"/>
              <a:gd name="T4" fmla="*/ 27 w 27"/>
              <a:gd name="T5" fmla="*/ 11 h 11"/>
              <a:gd name="T6" fmla="*/ 25 w 27"/>
              <a:gd name="T7" fmla="*/ 0 h 11"/>
              <a:gd name="T8" fmla="*/ 0 w 2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7"/>
                  <a:pt x="25" y="4"/>
                  <a:pt x="2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9" name="Freeform 23"/>
          <p:cNvSpPr/>
          <p:nvPr/>
        </p:nvSpPr>
        <p:spPr bwMode="auto">
          <a:xfrm>
            <a:off x="5735859" y="3949405"/>
            <a:ext cx="130879" cy="24330"/>
          </a:xfrm>
          <a:custGeom>
            <a:avLst/>
            <a:gdLst>
              <a:gd name="T0" fmla="*/ 5 w 66"/>
              <a:gd name="T1" fmla="*/ 0 h 12"/>
              <a:gd name="T2" fmla="*/ 1 w 66"/>
              <a:gd name="T3" fmla="*/ 9 h 12"/>
              <a:gd name="T4" fmla="*/ 0 w 66"/>
              <a:gd name="T5" fmla="*/ 12 h 12"/>
              <a:gd name="T6" fmla="*/ 66 w 66"/>
              <a:gd name="T7" fmla="*/ 12 h 12"/>
              <a:gd name="T8" fmla="*/ 66 w 66"/>
              <a:gd name="T9" fmla="*/ 5 h 12"/>
              <a:gd name="T10" fmla="*/ 63 w 66"/>
              <a:gd name="T11" fmla="*/ 0 h 12"/>
              <a:gd name="T12" fmla="*/ 5 w 6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" h="12">
                <a:moveTo>
                  <a:pt x="5" y="0"/>
                </a:moveTo>
                <a:cubicBezTo>
                  <a:pt x="3" y="3"/>
                  <a:pt x="2" y="6"/>
                  <a:pt x="1" y="9"/>
                </a:cubicBezTo>
                <a:cubicBezTo>
                  <a:pt x="1" y="10"/>
                  <a:pt x="1" y="11"/>
                  <a:pt x="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4"/>
                  <a:pt x="64" y="2"/>
                  <a:pt x="63" y="0"/>
                </a:cubicBez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0" name="Freeform 24"/>
          <p:cNvSpPr/>
          <p:nvPr/>
        </p:nvSpPr>
        <p:spPr bwMode="auto">
          <a:xfrm>
            <a:off x="5630987" y="3949405"/>
            <a:ext cx="51177" cy="24330"/>
          </a:xfrm>
          <a:custGeom>
            <a:avLst/>
            <a:gdLst>
              <a:gd name="T0" fmla="*/ 0 w 26"/>
              <a:gd name="T1" fmla="*/ 0 h 12"/>
              <a:gd name="T2" fmla="*/ 0 w 26"/>
              <a:gd name="T3" fmla="*/ 12 h 12"/>
              <a:gd name="T4" fmla="*/ 24 w 26"/>
              <a:gd name="T5" fmla="*/ 12 h 12"/>
              <a:gd name="T6" fmla="*/ 26 w 26"/>
              <a:gd name="T7" fmla="*/ 0 h 12"/>
              <a:gd name="T8" fmla="*/ 0 w 2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2">
                <a:moveTo>
                  <a:pt x="0" y="0"/>
                </a:moveTo>
                <a:cubicBezTo>
                  <a:pt x="0" y="12"/>
                  <a:pt x="0" y="12"/>
                  <a:pt x="0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5" y="4"/>
                  <a:pt x="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1" name="Freeform 25"/>
          <p:cNvSpPr/>
          <p:nvPr/>
        </p:nvSpPr>
        <p:spPr bwMode="auto">
          <a:xfrm>
            <a:off x="5630987" y="3895711"/>
            <a:ext cx="85575" cy="23491"/>
          </a:xfrm>
          <a:custGeom>
            <a:avLst/>
            <a:gdLst>
              <a:gd name="T0" fmla="*/ 43 w 43"/>
              <a:gd name="T1" fmla="*/ 0 h 12"/>
              <a:gd name="T2" fmla="*/ 0 w 43"/>
              <a:gd name="T3" fmla="*/ 0 h 12"/>
              <a:gd name="T4" fmla="*/ 0 w 43"/>
              <a:gd name="T5" fmla="*/ 12 h 12"/>
              <a:gd name="T6" fmla="*/ 34 w 43"/>
              <a:gd name="T7" fmla="*/ 12 h 12"/>
              <a:gd name="T8" fmla="*/ 43 w 4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2">
                <a:moveTo>
                  <a:pt x="4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8"/>
                  <a:pt x="39" y="4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2" name="Freeform 26"/>
          <p:cNvSpPr>
            <a:spLocks noEditPoints="1"/>
          </p:cNvSpPr>
          <p:nvPr/>
        </p:nvSpPr>
        <p:spPr bwMode="auto">
          <a:xfrm>
            <a:off x="5670419" y="3853763"/>
            <a:ext cx="380892" cy="331393"/>
          </a:xfrm>
          <a:custGeom>
            <a:avLst/>
            <a:gdLst>
              <a:gd name="T0" fmla="*/ 184 w 192"/>
              <a:gd name="T1" fmla="*/ 132 h 166"/>
              <a:gd name="T2" fmla="*/ 129 w 192"/>
              <a:gd name="T3" fmla="*/ 92 h 166"/>
              <a:gd name="T4" fmla="*/ 125 w 192"/>
              <a:gd name="T5" fmla="*/ 90 h 166"/>
              <a:gd name="T6" fmla="*/ 121 w 192"/>
              <a:gd name="T7" fmla="*/ 43 h 166"/>
              <a:gd name="T8" fmla="*/ 41 w 192"/>
              <a:gd name="T9" fmla="*/ 15 h 166"/>
              <a:gd name="T10" fmla="*/ 15 w 192"/>
              <a:gd name="T11" fmla="*/ 96 h 166"/>
              <a:gd name="T12" fmla="*/ 95 w 192"/>
              <a:gd name="T13" fmla="*/ 124 h 166"/>
              <a:gd name="T14" fmla="*/ 105 w 192"/>
              <a:gd name="T15" fmla="*/ 118 h 166"/>
              <a:gd name="T16" fmla="*/ 108 w 192"/>
              <a:gd name="T17" fmla="*/ 121 h 166"/>
              <a:gd name="T18" fmla="*/ 163 w 192"/>
              <a:gd name="T19" fmla="*/ 161 h 166"/>
              <a:gd name="T20" fmla="*/ 184 w 192"/>
              <a:gd name="T21" fmla="*/ 157 h 166"/>
              <a:gd name="T22" fmla="*/ 188 w 192"/>
              <a:gd name="T23" fmla="*/ 153 h 166"/>
              <a:gd name="T24" fmla="*/ 184 w 192"/>
              <a:gd name="T25" fmla="*/ 132 h 166"/>
              <a:gd name="T26" fmla="*/ 87 w 192"/>
              <a:gd name="T27" fmla="*/ 107 h 166"/>
              <a:gd name="T28" fmla="*/ 32 w 192"/>
              <a:gd name="T29" fmla="*/ 88 h 166"/>
              <a:gd name="T30" fmla="*/ 49 w 192"/>
              <a:gd name="T31" fmla="*/ 32 h 166"/>
              <a:gd name="T32" fmla="*/ 104 w 192"/>
              <a:gd name="T33" fmla="*/ 52 h 166"/>
              <a:gd name="T34" fmla="*/ 87 w 192"/>
              <a:gd name="T35" fmla="*/ 10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" h="166">
                <a:moveTo>
                  <a:pt x="184" y="132"/>
                </a:moveTo>
                <a:cubicBezTo>
                  <a:pt x="129" y="92"/>
                  <a:pt x="129" y="92"/>
                  <a:pt x="129" y="92"/>
                </a:cubicBezTo>
                <a:cubicBezTo>
                  <a:pt x="128" y="91"/>
                  <a:pt x="126" y="90"/>
                  <a:pt x="125" y="90"/>
                </a:cubicBezTo>
                <a:cubicBezTo>
                  <a:pt x="130" y="75"/>
                  <a:pt x="129" y="58"/>
                  <a:pt x="121" y="43"/>
                </a:cubicBezTo>
                <a:cubicBezTo>
                  <a:pt x="106" y="13"/>
                  <a:pt x="70" y="0"/>
                  <a:pt x="41" y="15"/>
                </a:cubicBezTo>
                <a:cubicBezTo>
                  <a:pt x="11" y="30"/>
                  <a:pt x="0" y="66"/>
                  <a:pt x="15" y="96"/>
                </a:cubicBezTo>
                <a:cubicBezTo>
                  <a:pt x="30" y="126"/>
                  <a:pt x="66" y="139"/>
                  <a:pt x="95" y="124"/>
                </a:cubicBezTo>
                <a:cubicBezTo>
                  <a:pt x="99" y="122"/>
                  <a:pt x="102" y="120"/>
                  <a:pt x="105" y="118"/>
                </a:cubicBezTo>
                <a:cubicBezTo>
                  <a:pt x="106" y="119"/>
                  <a:pt x="107" y="120"/>
                  <a:pt x="108" y="121"/>
                </a:cubicBezTo>
                <a:cubicBezTo>
                  <a:pt x="163" y="161"/>
                  <a:pt x="163" y="161"/>
                  <a:pt x="163" y="161"/>
                </a:cubicBezTo>
                <a:cubicBezTo>
                  <a:pt x="170" y="166"/>
                  <a:pt x="179" y="164"/>
                  <a:pt x="184" y="157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92" y="146"/>
                  <a:pt x="191" y="137"/>
                  <a:pt x="184" y="132"/>
                </a:cubicBezTo>
                <a:close/>
                <a:moveTo>
                  <a:pt x="87" y="107"/>
                </a:moveTo>
                <a:cubicBezTo>
                  <a:pt x="67" y="117"/>
                  <a:pt x="42" y="108"/>
                  <a:pt x="32" y="88"/>
                </a:cubicBezTo>
                <a:cubicBezTo>
                  <a:pt x="22" y="67"/>
                  <a:pt x="29" y="42"/>
                  <a:pt x="49" y="32"/>
                </a:cubicBezTo>
                <a:cubicBezTo>
                  <a:pt x="69" y="22"/>
                  <a:pt x="94" y="31"/>
                  <a:pt x="104" y="52"/>
                </a:cubicBezTo>
                <a:cubicBezTo>
                  <a:pt x="114" y="72"/>
                  <a:pt x="107" y="97"/>
                  <a:pt x="8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3" name="Freeform 29"/>
          <p:cNvSpPr>
            <a:spLocks noEditPoints="1"/>
          </p:cNvSpPr>
          <p:nvPr/>
        </p:nvSpPr>
        <p:spPr bwMode="auto">
          <a:xfrm>
            <a:off x="4642682" y="4069378"/>
            <a:ext cx="495831" cy="72151"/>
          </a:xfrm>
          <a:custGeom>
            <a:avLst/>
            <a:gdLst>
              <a:gd name="T0" fmla="*/ 232 w 250"/>
              <a:gd name="T1" fmla="*/ 0 h 36"/>
              <a:gd name="T2" fmla="*/ 18 w 250"/>
              <a:gd name="T3" fmla="*/ 0 h 36"/>
              <a:gd name="T4" fmla="*/ 0 w 250"/>
              <a:gd name="T5" fmla="*/ 18 h 36"/>
              <a:gd name="T6" fmla="*/ 18 w 250"/>
              <a:gd name="T7" fmla="*/ 36 h 36"/>
              <a:gd name="T8" fmla="*/ 232 w 250"/>
              <a:gd name="T9" fmla="*/ 36 h 36"/>
              <a:gd name="T10" fmla="*/ 250 w 250"/>
              <a:gd name="T11" fmla="*/ 18 h 36"/>
              <a:gd name="T12" fmla="*/ 232 w 250"/>
              <a:gd name="T13" fmla="*/ 0 h 36"/>
              <a:gd name="T14" fmla="*/ 65 w 250"/>
              <a:gd name="T15" fmla="*/ 21 h 36"/>
              <a:gd name="T16" fmla="*/ 18 w 250"/>
              <a:gd name="T17" fmla="*/ 21 h 36"/>
              <a:gd name="T18" fmla="*/ 15 w 250"/>
              <a:gd name="T19" fmla="*/ 18 h 36"/>
              <a:gd name="T20" fmla="*/ 18 w 250"/>
              <a:gd name="T21" fmla="*/ 15 h 36"/>
              <a:gd name="T22" fmla="*/ 65 w 250"/>
              <a:gd name="T23" fmla="*/ 15 h 36"/>
              <a:gd name="T24" fmla="*/ 65 w 250"/>
              <a:gd name="T25" fmla="*/ 21 h 36"/>
              <a:gd name="T26" fmla="*/ 100 w 250"/>
              <a:gd name="T27" fmla="*/ 21 h 36"/>
              <a:gd name="T28" fmla="*/ 78 w 250"/>
              <a:gd name="T29" fmla="*/ 21 h 36"/>
              <a:gd name="T30" fmla="*/ 78 w 250"/>
              <a:gd name="T31" fmla="*/ 15 h 36"/>
              <a:gd name="T32" fmla="*/ 100 w 250"/>
              <a:gd name="T33" fmla="*/ 15 h 36"/>
              <a:gd name="T34" fmla="*/ 100 w 250"/>
              <a:gd name="T35" fmla="*/ 21 h 36"/>
              <a:gd name="T36" fmla="*/ 232 w 250"/>
              <a:gd name="T37" fmla="*/ 21 h 36"/>
              <a:gd name="T38" fmla="*/ 209 w 250"/>
              <a:gd name="T39" fmla="*/ 21 h 36"/>
              <a:gd name="T40" fmla="*/ 209 w 250"/>
              <a:gd name="T41" fmla="*/ 15 h 36"/>
              <a:gd name="T42" fmla="*/ 232 w 250"/>
              <a:gd name="T43" fmla="*/ 15 h 36"/>
              <a:gd name="T44" fmla="*/ 235 w 250"/>
              <a:gd name="T45" fmla="*/ 18 h 36"/>
              <a:gd name="T46" fmla="*/ 232 w 250"/>
              <a:gd name="T47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0" h="36">
                <a:moveTo>
                  <a:pt x="23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232" y="36"/>
                  <a:pt x="232" y="36"/>
                  <a:pt x="232" y="36"/>
                </a:cubicBezTo>
                <a:cubicBezTo>
                  <a:pt x="242" y="36"/>
                  <a:pt x="250" y="28"/>
                  <a:pt x="250" y="18"/>
                </a:cubicBezTo>
                <a:cubicBezTo>
                  <a:pt x="250" y="8"/>
                  <a:pt x="242" y="0"/>
                  <a:pt x="232" y="0"/>
                </a:cubicBezTo>
                <a:close/>
                <a:moveTo>
                  <a:pt x="65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5" y="20"/>
                  <a:pt x="15" y="18"/>
                </a:cubicBezTo>
                <a:cubicBezTo>
                  <a:pt x="15" y="17"/>
                  <a:pt x="17" y="15"/>
                  <a:pt x="18" y="15"/>
                </a:cubicBezTo>
                <a:cubicBezTo>
                  <a:pt x="65" y="15"/>
                  <a:pt x="65" y="15"/>
                  <a:pt x="65" y="15"/>
                </a:cubicBezTo>
                <a:lnTo>
                  <a:pt x="65" y="21"/>
                </a:lnTo>
                <a:close/>
                <a:moveTo>
                  <a:pt x="100" y="21"/>
                </a:moveTo>
                <a:cubicBezTo>
                  <a:pt x="78" y="21"/>
                  <a:pt x="78" y="21"/>
                  <a:pt x="78" y="21"/>
                </a:cubicBezTo>
                <a:cubicBezTo>
                  <a:pt x="78" y="15"/>
                  <a:pt x="78" y="15"/>
                  <a:pt x="78" y="15"/>
                </a:cubicBezTo>
                <a:cubicBezTo>
                  <a:pt x="100" y="15"/>
                  <a:pt x="100" y="15"/>
                  <a:pt x="100" y="15"/>
                </a:cubicBezTo>
                <a:lnTo>
                  <a:pt x="100" y="21"/>
                </a:lnTo>
                <a:close/>
                <a:moveTo>
                  <a:pt x="232" y="21"/>
                </a:moveTo>
                <a:cubicBezTo>
                  <a:pt x="209" y="21"/>
                  <a:pt x="209" y="21"/>
                  <a:pt x="209" y="21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32" y="15"/>
                  <a:pt x="232" y="15"/>
                  <a:pt x="232" y="15"/>
                </a:cubicBezTo>
                <a:cubicBezTo>
                  <a:pt x="234" y="15"/>
                  <a:pt x="235" y="17"/>
                  <a:pt x="235" y="18"/>
                </a:cubicBezTo>
                <a:cubicBezTo>
                  <a:pt x="235" y="20"/>
                  <a:pt x="234" y="21"/>
                  <a:pt x="232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4" name="Freeform 30"/>
          <p:cNvSpPr/>
          <p:nvPr/>
        </p:nvSpPr>
        <p:spPr bwMode="auto">
          <a:xfrm>
            <a:off x="4696376" y="3753087"/>
            <a:ext cx="386765" cy="308740"/>
          </a:xfrm>
          <a:custGeom>
            <a:avLst/>
            <a:gdLst>
              <a:gd name="T0" fmla="*/ 194 w 195"/>
              <a:gd name="T1" fmla="*/ 154 h 154"/>
              <a:gd name="T2" fmla="*/ 195 w 195"/>
              <a:gd name="T3" fmla="*/ 151 h 154"/>
              <a:gd name="T4" fmla="*/ 195 w 195"/>
              <a:gd name="T5" fmla="*/ 138 h 154"/>
              <a:gd name="T6" fmla="*/ 191 w 195"/>
              <a:gd name="T7" fmla="*/ 140 h 154"/>
              <a:gd name="T8" fmla="*/ 163 w 195"/>
              <a:gd name="T9" fmla="*/ 146 h 154"/>
              <a:gd name="T10" fmla="*/ 142 w 195"/>
              <a:gd name="T11" fmla="*/ 143 h 154"/>
              <a:gd name="T12" fmla="*/ 16 w 195"/>
              <a:gd name="T13" fmla="*/ 143 h 154"/>
              <a:gd name="T14" fmla="*/ 16 w 195"/>
              <a:gd name="T15" fmla="*/ 16 h 154"/>
              <a:gd name="T16" fmla="*/ 151 w 195"/>
              <a:gd name="T17" fmla="*/ 16 h 154"/>
              <a:gd name="T18" fmla="*/ 160 w 195"/>
              <a:gd name="T19" fmla="*/ 15 h 154"/>
              <a:gd name="T20" fmla="*/ 169 w 195"/>
              <a:gd name="T21" fmla="*/ 16 h 154"/>
              <a:gd name="T22" fmla="*/ 178 w 195"/>
              <a:gd name="T23" fmla="*/ 16 h 154"/>
              <a:gd name="T24" fmla="*/ 178 w 195"/>
              <a:gd name="T25" fmla="*/ 18 h 154"/>
              <a:gd name="T26" fmla="*/ 195 w 195"/>
              <a:gd name="T27" fmla="*/ 26 h 154"/>
              <a:gd name="T28" fmla="*/ 195 w 195"/>
              <a:gd name="T29" fmla="*/ 15 h 154"/>
              <a:gd name="T30" fmla="*/ 180 w 195"/>
              <a:gd name="T31" fmla="*/ 0 h 154"/>
              <a:gd name="T32" fmla="*/ 15 w 195"/>
              <a:gd name="T33" fmla="*/ 0 h 154"/>
              <a:gd name="T34" fmla="*/ 0 w 195"/>
              <a:gd name="T35" fmla="*/ 15 h 154"/>
              <a:gd name="T36" fmla="*/ 0 w 195"/>
              <a:gd name="T37" fmla="*/ 151 h 154"/>
              <a:gd name="T38" fmla="*/ 1 w 195"/>
              <a:gd name="T39" fmla="*/ 154 h 154"/>
              <a:gd name="T40" fmla="*/ 194 w 195"/>
              <a:gd name="T41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5" h="154">
                <a:moveTo>
                  <a:pt x="194" y="154"/>
                </a:moveTo>
                <a:cubicBezTo>
                  <a:pt x="195" y="153"/>
                  <a:pt x="195" y="152"/>
                  <a:pt x="195" y="151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3" y="138"/>
                  <a:pt x="192" y="139"/>
                  <a:pt x="191" y="140"/>
                </a:cubicBezTo>
                <a:cubicBezTo>
                  <a:pt x="182" y="144"/>
                  <a:pt x="172" y="146"/>
                  <a:pt x="163" y="146"/>
                </a:cubicBezTo>
                <a:cubicBezTo>
                  <a:pt x="156" y="146"/>
                  <a:pt x="149" y="145"/>
                  <a:pt x="142" y="143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6" y="16"/>
                  <a:pt x="16" y="16"/>
                  <a:pt x="16" y="16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54" y="15"/>
                  <a:pt x="157" y="15"/>
                  <a:pt x="160" y="15"/>
                </a:cubicBezTo>
                <a:cubicBezTo>
                  <a:pt x="163" y="15"/>
                  <a:pt x="166" y="15"/>
                  <a:pt x="169" y="16"/>
                </a:cubicBezTo>
                <a:cubicBezTo>
                  <a:pt x="178" y="16"/>
                  <a:pt x="178" y="16"/>
                  <a:pt x="178" y="16"/>
                </a:cubicBezTo>
                <a:cubicBezTo>
                  <a:pt x="178" y="18"/>
                  <a:pt x="178" y="18"/>
                  <a:pt x="178" y="18"/>
                </a:cubicBezTo>
                <a:cubicBezTo>
                  <a:pt x="184" y="20"/>
                  <a:pt x="189" y="22"/>
                  <a:pt x="195" y="26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95" y="7"/>
                  <a:pt x="188" y="0"/>
                  <a:pt x="18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2"/>
                  <a:pt x="0" y="153"/>
                  <a:pt x="1" y="154"/>
                </a:cubicBezTo>
                <a:lnTo>
                  <a:pt x="194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5" name="Freeform 31"/>
          <p:cNvSpPr/>
          <p:nvPr/>
        </p:nvSpPr>
        <p:spPr bwMode="auto">
          <a:xfrm>
            <a:off x="4779434" y="3823560"/>
            <a:ext cx="142625" cy="21813"/>
          </a:xfrm>
          <a:custGeom>
            <a:avLst/>
            <a:gdLst>
              <a:gd name="T0" fmla="*/ 72 w 72"/>
              <a:gd name="T1" fmla="*/ 0 h 11"/>
              <a:gd name="T2" fmla="*/ 0 w 72"/>
              <a:gd name="T3" fmla="*/ 0 h 11"/>
              <a:gd name="T4" fmla="*/ 0 w 72"/>
              <a:gd name="T5" fmla="*/ 11 h 11"/>
              <a:gd name="T6" fmla="*/ 64 w 72"/>
              <a:gd name="T7" fmla="*/ 11 h 11"/>
              <a:gd name="T8" fmla="*/ 72 w 72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11">
                <a:moveTo>
                  <a:pt x="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6" y="7"/>
                  <a:pt x="69" y="3"/>
                  <a:pt x="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6" name="Freeform 32"/>
          <p:cNvSpPr/>
          <p:nvPr/>
        </p:nvSpPr>
        <p:spPr bwMode="auto">
          <a:xfrm>
            <a:off x="4777757" y="3873059"/>
            <a:ext cx="114939" cy="22652"/>
          </a:xfrm>
          <a:custGeom>
            <a:avLst/>
            <a:gdLst>
              <a:gd name="T0" fmla="*/ 0 w 58"/>
              <a:gd name="T1" fmla="*/ 11 h 11"/>
              <a:gd name="T2" fmla="*/ 56 w 58"/>
              <a:gd name="T3" fmla="*/ 11 h 11"/>
              <a:gd name="T4" fmla="*/ 58 w 58"/>
              <a:gd name="T5" fmla="*/ 0 h 11"/>
              <a:gd name="T6" fmla="*/ 0 w 58"/>
              <a:gd name="T7" fmla="*/ 0 h 11"/>
              <a:gd name="T8" fmla="*/ 0 w 58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1">
                <a:moveTo>
                  <a:pt x="0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7"/>
                  <a:pt x="57" y="4"/>
                  <a:pt x="58" y="0"/>
                </a:cubicBezTo>
                <a:cubicBezTo>
                  <a:pt x="0" y="0"/>
                  <a:pt x="0" y="0"/>
                  <a:pt x="0" y="0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" name="Freeform 33"/>
          <p:cNvSpPr/>
          <p:nvPr/>
        </p:nvSpPr>
        <p:spPr bwMode="auto">
          <a:xfrm>
            <a:off x="4777757" y="3925075"/>
            <a:ext cx="114939" cy="22652"/>
          </a:xfrm>
          <a:custGeom>
            <a:avLst/>
            <a:gdLst>
              <a:gd name="T0" fmla="*/ 0 w 58"/>
              <a:gd name="T1" fmla="*/ 0 h 11"/>
              <a:gd name="T2" fmla="*/ 0 w 58"/>
              <a:gd name="T3" fmla="*/ 11 h 11"/>
              <a:gd name="T4" fmla="*/ 58 w 58"/>
              <a:gd name="T5" fmla="*/ 11 h 11"/>
              <a:gd name="T6" fmla="*/ 56 w 58"/>
              <a:gd name="T7" fmla="*/ 0 h 11"/>
              <a:gd name="T8" fmla="*/ 0 w 5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8"/>
                  <a:pt x="56" y="4"/>
                  <a:pt x="5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8" name="Freeform 34"/>
          <p:cNvSpPr/>
          <p:nvPr/>
        </p:nvSpPr>
        <p:spPr bwMode="auto">
          <a:xfrm>
            <a:off x="4775239" y="3977091"/>
            <a:ext cx="145142" cy="22652"/>
          </a:xfrm>
          <a:custGeom>
            <a:avLst/>
            <a:gdLst>
              <a:gd name="T0" fmla="*/ 0 w 73"/>
              <a:gd name="T1" fmla="*/ 11 h 11"/>
              <a:gd name="T2" fmla="*/ 73 w 73"/>
              <a:gd name="T3" fmla="*/ 11 h 11"/>
              <a:gd name="T4" fmla="*/ 65 w 73"/>
              <a:gd name="T5" fmla="*/ 0 h 11"/>
              <a:gd name="T6" fmla="*/ 0 w 73"/>
              <a:gd name="T7" fmla="*/ 0 h 11"/>
              <a:gd name="T8" fmla="*/ 0 w 73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1">
                <a:moveTo>
                  <a:pt x="0" y="11"/>
                </a:moveTo>
                <a:cubicBezTo>
                  <a:pt x="73" y="11"/>
                  <a:pt x="73" y="11"/>
                  <a:pt x="73" y="11"/>
                </a:cubicBezTo>
                <a:cubicBezTo>
                  <a:pt x="70" y="8"/>
                  <a:pt x="67" y="4"/>
                  <a:pt x="65" y="0"/>
                </a:cubicBezTo>
                <a:cubicBezTo>
                  <a:pt x="0" y="0"/>
                  <a:pt x="0" y="0"/>
                  <a:pt x="0" y="0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9" name="Freeform 35"/>
          <p:cNvSpPr>
            <a:spLocks noEditPoints="1"/>
          </p:cNvSpPr>
          <p:nvPr/>
        </p:nvSpPr>
        <p:spPr bwMode="auto">
          <a:xfrm>
            <a:off x="4880949" y="3777417"/>
            <a:ext cx="382570" cy="329715"/>
          </a:xfrm>
          <a:custGeom>
            <a:avLst/>
            <a:gdLst>
              <a:gd name="T0" fmla="*/ 184 w 193"/>
              <a:gd name="T1" fmla="*/ 131 h 165"/>
              <a:gd name="T2" fmla="*/ 129 w 193"/>
              <a:gd name="T3" fmla="*/ 91 h 165"/>
              <a:gd name="T4" fmla="*/ 125 w 193"/>
              <a:gd name="T5" fmla="*/ 89 h 165"/>
              <a:gd name="T6" fmla="*/ 121 w 193"/>
              <a:gd name="T7" fmla="*/ 42 h 165"/>
              <a:gd name="T8" fmla="*/ 41 w 193"/>
              <a:gd name="T9" fmla="*/ 14 h 165"/>
              <a:gd name="T10" fmla="*/ 15 w 193"/>
              <a:gd name="T11" fmla="*/ 95 h 165"/>
              <a:gd name="T12" fmla="*/ 95 w 193"/>
              <a:gd name="T13" fmla="*/ 123 h 165"/>
              <a:gd name="T14" fmla="*/ 105 w 193"/>
              <a:gd name="T15" fmla="*/ 117 h 165"/>
              <a:gd name="T16" fmla="*/ 108 w 193"/>
              <a:gd name="T17" fmla="*/ 120 h 165"/>
              <a:gd name="T18" fmla="*/ 163 w 193"/>
              <a:gd name="T19" fmla="*/ 160 h 165"/>
              <a:gd name="T20" fmla="*/ 184 w 193"/>
              <a:gd name="T21" fmla="*/ 157 h 165"/>
              <a:gd name="T22" fmla="*/ 188 w 193"/>
              <a:gd name="T23" fmla="*/ 152 h 165"/>
              <a:gd name="T24" fmla="*/ 184 w 193"/>
              <a:gd name="T25" fmla="*/ 131 h 165"/>
              <a:gd name="T26" fmla="*/ 87 w 193"/>
              <a:gd name="T27" fmla="*/ 106 h 165"/>
              <a:gd name="T28" fmla="*/ 32 w 193"/>
              <a:gd name="T29" fmla="*/ 87 h 165"/>
              <a:gd name="T30" fmla="*/ 49 w 193"/>
              <a:gd name="T31" fmla="*/ 31 h 165"/>
              <a:gd name="T32" fmla="*/ 104 w 193"/>
              <a:gd name="T33" fmla="*/ 51 h 165"/>
              <a:gd name="T34" fmla="*/ 87 w 193"/>
              <a:gd name="T35" fmla="*/ 10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65">
                <a:moveTo>
                  <a:pt x="184" y="131"/>
                </a:moveTo>
                <a:cubicBezTo>
                  <a:pt x="129" y="91"/>
                  <a:pt x="129" y="91"/>
                  <a:pt x="129" y="91"/>
                </a:cubicBezTo>
                <a:cubicBezTo>
                  <a:pt x="128" y="90"/>
                  <a:pt x="126" y="89"/>
                  <a:pt x="125" y="89"/>
                </a:cubicBezTo>
                <a:cubicBezTo>
                  <a:pt x="130" y="74"/>
                  <a:pt x="129" y="57"/>
                  <a:pt x="121" y="42"/>
                </a:cubicBezTo>
                <a:cubicBezTo>
                  <a:pt x="106" y="12"/>
                  <a:pt x="70" y="0"/>
                  <a:pt x="41" y="14"/>
                </a:cubicBezTo>
                <a:cubicBezTo>
                  <a:pt x="12" y="29"/>
                  <a:pt x="0" y="65"/>
                  <a:pt x="15" y="95"/>
                </a:cubicBezTo>
                <a:cubicBezTo>
                  <a:pt x="30" y="125"/>
                  <a:pt x="66" y="138"/>
                  <a:pt x="95" y="123"/>
                </a:cubicBezTo>
                <a:cubicBezTo>
                  <a:pt x="99" y="122"/>
                  <a:pt x="102" y="120"/>
                  <a:pt x="105" y="117"/>
                </a:cubicBezTo>
                <a:cubicBezTo>
                  <a:pt x="106" y="118"/>
                  <a:pt x="107" y="119"/>
                  <a:pt x="108" y="12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70" y="165"/>
                  <a:pt x="180" y="163"/>
                  <a:pt x="184" y="157"/>
                </a:cubicBezTo>
                <a:cubicBezTo>
                  <a:pt x="188" y="152"/>
                  <a:pt x="188" y="152"/>
                  <a:pt x="188" y="152"/>
                </a:cubicBezTo>
                <a:cubicBezTo>
                  <a:pt x="193" y="145"/>
                  <a:pt x="191" y="136"/>
                  <a:pt x="184" y="131"/>
                </a:cubicBezTo>
                <a:close/>
                <a:moveTo>
                  <a:pt x="87" y="106"/>
                </a:moveTo>
                <a:cubicBezTo>
                  <a:pt x="67" y="116"/>
                  <a:pt x="42" y="108"/>
                  <a:pt x="32" y="87"/>
                </a:cubicBezTo>
                <a:cubicBezTo>
                  <a:pt x="22" y="66"/>
                  <a:pt x="29" y="41"/>
                  <a:pt x="49" y="31"/>
                </a:cubicBezTo>
                <a:cubicBezTo>
                  <a:pt x="69" y="21"/>
                  <a:pt x="94" y="30"/>
                  <a:pt x="104" y="51"/>
                </a:cubicBezTo>
                <a:cubicBezTo>
                  <a:pt x="115" y="72"/>
                  <a:pt x="107" y="97"/>
                  <a:pt x="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0" name="Freeform 38"/>
          <p:cNvSpPr>
            <a:spLocks noEditPoints="1"/>
          </p:cNvSpPr>
          <p:nvPr/>
        </p:nvSpPr>
        <p:spPr bwMode="auto">
          <a:xfrm>
            <a:off x="7206570" y="3719528"/>
            <a:ext cx="97320" cy="419484"/>
          </a:xfrm>
          <a:custGeom>
            <a:avLst/>
            <a:gdLst>
              <a:gd name="T0" fmla="*/ 43 w 49"/>
              <a:gd name="T1" fmla="*/ 0 h 210"/>
              <a:gd name="T2" fmla="*/ 6 w 49"/>
              <a:gd name="T3" fmla="*/ 0 h 210"/>
              <a:gd name="T4" fmla="*/ 0 w 49"/>
              <a:gd name="T5" fmla="*/ 8 h 210"/>
              <a:gd name="T6" fmla="*/ 0 w 49"/>
              <a:gd name="T7" fmla="*/ 202 h 210"/>
              <a:gd name="T8" fmla="*/ 6 w 49"/>
              <a:gd name="T9" fmla="*/ 210 h 210"/>
              <a:gd name="T10" fmla="*/ 43 w 49"/>
              <a:gd name="T11" fmla="*/ 210 h 210"/>
              <a:gd name="T12" fmla="*/ 49 w 49"/>
              <a:gd name="T13" fmla="*/ 202 h 210"/>
              <a:gd name="T14" fmla="*/ 49 w 49"/>
              <a:gd name="T15" fmla="*/ 8 h 210"/>
              <a:gd name="T16" fmla="*/ 43 w 49"/>
              <a:gd name="T17" fmla="*/ 0 h 210"/>
              <a:gd name="T18" fmla="*/ 38 w 49"/>
              <a:gd name="T19" fmla="*/ 10 h 210"/>
              <a:gd name="T20" fmla="*/ 38 w 49"/>
              <a:gd name="T21" fmla="*/ 80 h 210"/>
              <a:gd name="T22" fmla="*/ 11 w 49"/>
              <a:gd name="T23" fmla="*/ 80 h 210"/>
              <a:gd name="T24" fmla="*/ 11 w 49"/>
              <a:gd name="T25" fmla="*/ 10 h 210"/>
              <a:gd name="T26" fmla="*/ 38 w 49"/>
              <a:gd name="T27" fmla="*/ 10 h 210"/>
              <a:gd name="T28" fmla="*/ 11 w 49"/>
              <a:gd name="T29" fmla="*/ 90 h 210"/>
              <a:gd name="T30" fmla="*/ 38 w 49"/>
              <a:gd name="T31" fmla="*/ 90 h 210"/>
              <a:gd name="T32" fmla="*/ 38 w 49"/>
              <a:gd name="T33" fmla="*/ 104 h 210"/>
              <a:gd name="T34" fmla="*/ 11 w 49"/>
              <a:gd name="T35" fmla="*/ 104 h 210"/>
              <a:gd name="T36" fmla="*/ 11 w 49"/>
              <a:gd name="T37" fmla="*/ 90 h 210"/>
              <a:gd name="T38" fmla="*/ 38 w 49"/>
              <a:gd name="T39" fmla="*/ 198 h 210"/>
              <a:gd name="T40" fmla="*/ 11 w 49"/>
              <a:gd name="T41" fmla="*/ 198 h 210"/>
              <a:gd name="T42" fmla="*/ 11 w 49"/>
              <a:gd name="T43" fmla="*/ 185 h 210"/>
              <a:gd name="T44" fmla="*/ 38 w 49"/>
              <a:gd name="T45" fmla="*/ 185 h 210"/>
              <a:gd name="T46" fmla="*/ 38 w 49"/>
              <a:gd name="T47" fmla="*/ 198 h 210"/>
              <a:gd name="T48" fmla="*/ 38 w 49"/>
              <a:gd name="T49" fmla="*/ 128 h 210"/>
              <a:gd name="T50" fmla="*/ 11 w 49"/>
              <a:gd name="T51" fmla="*/ 128 h 210"/>
              <a:gd name="T52" fmla="*/ 11 w 49"/>
              <a:gd name="T53" fmla="*/ 115 h 210"/>
              <a:gd name="T54" fmla="*/ 38 w 49"/>
              <a:gd name="T55" fmla="*/ 115 h 210"/>
              <a:gd name="T56" fmla="*/ 38 w 49"/>
              <a:gd name="T57" fmla="*/ 12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210">
                <a:moveTo>
                  <a:pt x="43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7"/>
                  <a:pt x="3" y="210"/>
                  <a:pt x="6" y="210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6" y="210"/>
                  <a:pt x="49" y="207"/>
                  <a:pt x="49" y="202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3"/>
                  <a:pt x="46" y="0"/>
                  <a:pt x="43" y="0"/>
                </a:cubicBezTo>
                <a:close/>
                <a:moveTo>
                  <a:pt x="38" y="10"/>
                </a:moveTo>
                <a:cubicBezTo>
                  <a:pt x="38" y="80"/>
                  <a:pt x="38" y="80"/>
                  <a:pt x="38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10"/>
                  <a:pt x="11" y="10"/>
                  <a:pt x="11" y="10"/>
                </a:cubicBezTo>
                <a:lnTo>
                  <a:pt x="38" y="10"/>
                </a:lnTo>
                <a:close/>
                <a:moveTo>
                  <a:pt x="11" y="90"/>
                </a:moveTo>
                <a:cubicBezTo>
                  <a:pt x="38" y="90"/>
                  <a:pt x="38" y="90"/>
                  <a:pt x="38" y="90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11" y="104"/>
                  <a:pt x="11" y="104"/>
                  <a:pt x="11" y="104"/>
                </a:cubicBezTo>
                <a:lnTo>
                  <a:pt x="11" y="90"/>
                </a:lnTo>
                <a:close/>
                <a:moveTo>
                  <a:pt x="38" y="198"/>
                </a:moveTo>
                <a:cubicBezTo>
                  <a:pt x="11" y="198"/>
                  <a:pt x="11" y="198"/>
                  <a:pt x="11" y="19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8" y="185"/>
                  <a:pt x="38" y="185"/>
                  <a:pt x="38" y="185"/>
                </a:cubicBezTo>
                <a:lnTo>
                  <a:pt x="38" y="198"/>
                </a:lnTo>
                <a:close/>
                <a:moveTo>
                  <a:pt x="38" y="128"/>
                </a:moveTo>
                <a:cubicBezTo>
                  <a:pt x="11" y="128"/>
                  <a:pt x="11" y="128"/>
                  <a:pt x="11" y="128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38" y="115"/>
                  <a:pt x="38" y="115"/>
                  <a:pt x="38" y="115"/>
                </a:cubicBezTo>
                <a:lnTo>
                  <a:pt x="3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1" name="Freeform 39"/>
          <p:cNvSpPr>
            <a:spLocks noEditPoints="1"/>
          </p:cNvSpPr>
          <p:nvPr/>
        </p:nvSpPr>
        <p:spPr bwMode="auto">
          <a:xfrm>
            <a:off x="7315636" y="3719528"/>
            <a:ext cx="97320" cy="419484"/>
          </a:xfrm>
          <a:custGeom>
            <a:avLst/>
            <a:gdLst>
              <a:gd name="T0" fmla="*/ 43 w 49"/>
              <a:gd name="T1" fmla="*/ 0 h 210"/>
              <a:gd name="T2" fmla="*/ 6 w 49"/>
              <a:gd name="T3" fmla="*/ 0 h 210"/>
              <a:gd name="T4" fmla="*/ 0 w 49"/>
              <a:gd name="T5" fmla="*/ 8 h 210"/>
              <a:gd name="T6" fmla="*/ 0 w 49"/>
              <a:gd name="T7" fmla="*/ 202 h 210"/>
              <a:gd name="T8" fmla="*/ 6 w 49"/>
              <a:gd name="T9" fmla="*/ 210 h 210"/>
              <a:gd name="T10" fmla="*/ 43 w 49"/>
              <a:gd name="T11" fmla="*/ 210 h 210"/>
              <a:gd name="T12" fmla="*/ 49 w 49"/>
              <a:gd name="T13" fmla="*/ 202 h 210"/>
              <a:gd name="T14" fmla="*/ 49 w 49"/>
              <a:gd name="T15" fmla="*/ 8 h 210"/>
              <a:gd name="T16" fmla="*/ 43 w 49"/>
              <a:gd name="T17" fmla="*/ 0 h 210"/>
              <a:gd name="T18" fmla="*/ 38 w 49"/>
              <a:gd name="T19" fmla="*/ 10 h 210"/>
              <a:gd name="T20" fmla="*/ 38 w 49"/>
              <a:gd name="T21" fmla="*/ 80 h 210"/>
              <a:gd name="T22" fmla="*/ 11 w 49"/>
              <a:gd name="T23" fmla="*/ 80 h 210"/>
              <a:gd name="T24" fmla="*/ 11 w 49"/>
              <a:gd name="T25" fmla="*/ 10 h 210"/>
              <a:gd name="T26" fmla="*/ 38 w 49"/>
              <a:gd name="T27" fmla="*/ 10 h 210"/>
              <a:gd name="T28" fmla="*/ 11 w 49"/>
              <a:gd name="T29" fmla="*/ 90 h 210"/>
              <a:gd name="T30" fmla="*/ 38 w 49"/>
              <a:gd name="T31" fmla="*/ 90 h 210"/>
              <a:gd name="T32" fmla="*/ 38 w 49"/>
              <a:gd name="T33" fmla="*/ 104 h 210"/>
              <a:gd name="T34" fmla="*/ 11 w 49"/>
              <a:gd name="T35" fmla="*/ 104 h 210"/>
              <a:gd name="T36" fmla="*/ 11 w 49"/>
              <a:gd name="T37" fmla="*/ 90 h 210"/>
              <a:gd name="T38" fmla="*/ 38 w 49"/>
              <a:gd name="T39" fmla="*/ 198 h 210"/>
              <a:gd name="T40" fmla="*/ 11 w 49"/>
              <a:gd name="T41" fmla="*/ 198 h 210"/>
              <a:gd name="T42" fmla="*/ 11 w 49"/>
              <a:gd name="T43" fmla="*/ 185 h 210"/>
              <a:gd name="T44" fmla="*/ 38 w 49"/>
              <a:gd name="T45" fmla="*/ 185 h 210"/>
              <a:gd name="T46" fmla="*/ 38 w 49"/>
              <a:gd name="T47" fmla="*/ 198 h 210"/>
              <a:gd name="T48" fmla="*/ 38 w 49"/>
              <a:gd name="T49" fmla="*/ 128 h 210"/>
              <a:gd name="T50" fmla="*/ 11 w 49"/>
              <a:gd name="T51" fmla="*/ 128 h 210"/>
              <a:gd name="T52" fmla="*/ 11 w 49"/>
              <a:gd name="T53" fmla="*/ 115 h 210"/>
              <a:gd name="T54" fmla="*/ 38 w 49"/>
              <a:gd name="T55" fmla="*/ 115 h 210"/>
              <a:gd name="T56" fmla="*/ 38 w 49"/>
              <a:gd name="T57" fmla="*/ 12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210">
                <a:moveTo>
                  <a:pt x="43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7"/>
                  <a:pt x="3" y="210"/>
                  <a:pt x="6" y="210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6" y="210"/>
                  <a:pt x="49" y="207"/>
                  <a:pt x="49" y="202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3"/>
                  <a:pt x="46" y="0"/>
                  <a:pt x="43" y="0"/>
                </a:cubicBezTo>
                <a:close/>
                <a:moveTo>
                  <a:pt x="38" y="10"/>
                </a:moveTo>
                <a:cubicBezTo>
                  <a:pt x="38" y="80"/>
                  <a:pt x="38" y="80"/>
                  <a:pt x="38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10"/>
                  <a:pt x="11" y="10"/>
                  <a:pt x="11" y="10"/>
                </a:cubicBezTo>
                <a:lnTo>
                  <a:pt x="38" y="10"/>
                </a:lnTo>
                <a:close/>
                <a:moveTo>
                  <a:pt x="11" y="90"/>
                </a:moveTo>
                <a:cubicBezTo>
                  <a:pt x="38" y="90"/>
                  <a:pt x="38" y="90"/>
                  <a:pt x="38" y="90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11" y="104"/>
                  <a:pt x="11" y="104"/>
                  <a:pt x="11" y="104"/>
                </a:cubicBezTo>
                <a:lnTo>
                  <a:pt x="11" y="90"/>
                </a:lnTo>
                <a:close/>
                <a:moveTo>
                  <a:pt x="38" y="198"/>
                </a:moveTo>
                <a:cubicBezTo>
                  <a:pt x="11" y="198"/>
                  <a:pt x="11" y="198"/>
                  <a:pt x="11" y="19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8" y="185"/>
                  <a:pt x="38" y="185"/>
                  <a:pt x="38" y="185"/>
                </a:cubicBezTo>
                <a:lnTo>
                  <a:pt x="38" y="198"/>
                </a:lnTo>
                <a:close/>
                <a:moveTo>
                  <a:pt x="38" y="128"/>
                </a:moveTo>
                <a:cubicBezTo>
                  <a:pt x="11" y="128"/>
                  <a:pt x="11" y="128"/>
                  <a:pt x="11" y="128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38" y="115"/>
                  <a:pt x="38" y="115"/>
                  <a:pt x="38" y="115"/>
                </a:cubicBezTo>
                <a:lnTo>
                  <a:pt x="3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2" name="Freeform 40"/>
          <p:cNvSpPr>
            <a:spLocks noEditPoints="1"/>
          </p:cNvSpPr>
          <p:nvPr/>
        </p:nvSpPr>
        <p:spPr bwMode="auto">
          <a:xfrm>
            <a:off x="7417152" y="3711138"/>
            <a:ext cx="224005" cy="426196"/>
          </a:xfrm>
          <a:custGeom>
            <a:avLst/>
            <a:gdLst>
              <a:gd name="T0" fmla="*/ 111 w 113"/>
              <a:gd name="T1" fmla="*/ 190 h 213"/>
              <a:gd name="T2" fmla="*/ 48 w 113"/>
              <a:gd name="T3" fmla="*/ 7 h 213"/>
              <a:gd name="T4" fmla="*/ 39 w 113"/>
              <a:gd name="T5" fmla="*/ 1 h 213"/>
              <a:gd name="T6" fmla="*/ 5 w 113"/>
              <a:gd name="T7" fmla="*/ 13 h 213"/>
              <a:gd name="T8" fmla="*/ 2 w 113"/>
              <a:gd name="T9" fmla="*/ 23 h 213"/>
              <a:gd name="T10" fmla="*/ 65 w 113"/>
              <a:gd name="T11" fmla="*/ 206 h 213"/>
              <a:gd name="T12" fmla="*/ 74 w 113"/>
              <a:gd name="T13" fmla="*/ 212 h 213"/>
              <a:gd name="T14" fmla="*/ 108 w 113"/>
              <a:gd name="T15" fmla="*/ 200 h 213"/>
              <a:gd name="T16" fmla="*/ 111 w 113"/>
              <a:gd name="T17" fmla="*/ 190 h 213"/>
              <a:gd name="T18" fmla="*/ 13 w 113"/>
              <a:gd name="T19" fmla="*/ 22 h 213"/>
              <a:gd name="T20" fmla="*/ 38 w 113"/>
              <a:gd name="T21" fmla="*/ 13 h 213"/>
              <a:gd name="T22" fmla="*/ 61 w 113"/>
              <a:gd name="T23" fmla="*/ 79 h 213"/>
              <a:gd name="T24" fmla="*/ 36 w 113"/>
              <a:gd name="T25" fmla="*/ 88 h 213"/>
              <a:gd name="T26" fmla="*/ 13 w 113"/>
              <a:gd name="T27" fmla="*/ 22 h 213"/>
              <a:gd name="T28" fmla="*/ 39 w 113"/>
              <a:gd name="T29" fmla="*/ 97 h 213"/>
              <a:gd name="T30" fmla="*/ 65 w 113"/>
              <a:gd name="T31" fmla="*/ 88 h 213"/>
              <a:gd name="T32" fmla="*/ 69 w 113"/>
              <a:gd name="T33" fmla="*/ 101 h 213"/>
              <a:gd name="T34" fmla="*/ 43 w 113"/>
              <a:gd name="T35" fmla="*/ 110 h 213"/>
              <a:gd name="T36" fmla="*/ 39 w 113"/>
              <a:gd name="T37" fmla="*/ 97 h 213"/>
              <a:gd name="T38" fmla="*/ 51 w 113"/>
              <a:gd name="T39" fmla="*/ 133 h 213"/>
              <a:gd name="T40" fmla="*/ 47 w 113"/>
              <a:gd name="T41" fmla="*/ 120 h 213"/>
              <a:gd name="T42" fmla="*/ 73 w 113"/>
              <a:gd name="T43" fmla="*/ 111 h 213"/>
              <a:gd name="T44" fmla="*/ 77 w 113"/>
              <a:gd name="T45" fmla="*/ 124 h 213"/>
              <a:gd name="T46" fmla="*/ 51 w 113"/>
              <a:gd name="T47" fmla="*/ 133 h 213"/>
              <a:gd name="T48" fmla="*/ 74 w 113"/>
              <a:gd name="T49" fmla="*/ 199 h 213"/>
              <a:gd name="T50" fmla="*/ 70 w 113"/>
              <a:gd name="T51" fmla="*/ 187 h 213"/>
              <a:gd name="T52" fmla="*/ 96 w 113"/>
              <a:gd name="T53" fmla="*/ 178 h 213"/>
              <a:gd name="T54" fmla="*/ 100 w 113"/>
              <a:gd name="T55" fmla="*/ 190 h 213"/>
              <a:gd name="T56" fmla="*/ 74 w 113"/>
              <a:gd name="T57" fmla="*/ 19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213">
                <a:moveTo>
                  <a:pt x="111" y="190"/>
                </a:moveTo>
                <a:cubicBezTo>
                  <a:pt x="48" y="7"/>
                  <a:pt x="48" y="7"/>
                  <a:pt x="48" y="7"/>
                </a:cubicBezTo>
                <a:cubicBezTo>
                  <a:pt x="46" y="2"/>
                  <a:pt x="42" y="0"/>
                  <a:pt x="39" y="1"/>
                </a:cubicBezTo>
                <a:cubicBezTo>
                  <a:pt x="5" y="13"/>
                  <a:pt x="5" y="13"/>
                  <a:pt x="5" y="13"/>
                </a:cubicBezTo>
                <a:cubicBezTo>
                  <a:pt x="2" y="14"/>
                  <a:pt x="0" y="18"/>
                  <a:pt x="2" y="23"/>
                </a:cubicBezTo>
                <a:cubicBezTo>
                  <a:pt x="65" y="206"/>
                  <a:pt x="65" y="206"/>
                  <a:pt x="65" y="206"/>
                </a:cubicBezTo>
                <a:cubicBezTo>
                  <a:pt x="67" y="211"/>
                  <a:pt x="71" y="213"/>
                  <a:pt x="74" y="212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12" y="199"/>
                  <a:pt x="113" y="195"/>
                  <a:pt x="111" y="190"/>
                </a:cubicBezTo>
                <a:close/>
                <a:moveTo>
                  <a:pt x="13" y="22"/>
                </a:moveTo>
                <a:cubicBezTo>
                  <a:pt x="38" y="13"/>
                  <a:pt x="38" y="13"/>
                  <a:pt x="38" y="13"/>
                </a:cubicBezTo>
                <a:cubicBezTo>
                  <a:pt x="61" y="79"/>
                  <a:pt x="61" y="79"/>
                  <a:pt x="61" y="79"/>
                </a:cubicBezTo>
                <a:cubicBezTo>
                  <a:pt x="36" y="88"/>
                  <a:pt x="36" y="88"/>
                  <a:pt x="36" y="88"/>
                </a:cubicBezTo>
                <a:lnTo>
                  <a:pt x="13" y="22"/>
                </a:lnTo>
                <a:close/>
                <a:moveTo>
                  <a:pt x="39" y="97"/>
                </a:moveTo>
                <a:cubicBezTo>
                  <a:pt x="65" y="88"/>
                  <a:pt x="65" y="88"/>
                  <a:pt x="65" y="88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43" y="110"/>
                  <a:pt x="43" y="110"/>
                  <a:pt x="43" y="110"/>
                </a:cubicBezTo>
                <a:lnTo>
                  <a:pt x="39" y="97"/>
                </a:lnTo>
                <a:close/>
                <a:moveTo>
                  <a:pt x="51" y="133"/>
                </a:moveTo>
                <a:cubicBezTo>
                  <a:pt x="47" y="120"/>
                  <a:pt x="47" y="120"/>
                  <a:pt x="47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7" y="124"/>
                  <a:pt x="77" y="124"/>
                  <a:pt x="77" y="124"/>
                </a:cubicBezTo>
                <a:lnTo>
                  <a:pt x="51" y="133"/>
                </a:lnTo>
                <a:close/>
                <a:moveTo>
                  <a:pt x="74" y="199"/>
                </a:moveTo>
                <a:cubicBezTo>
                  <a:pt x="70" y="187"/>
                  <a:pt x="70" y="187"/>
                  <a:pt x="70" y="187"/>
                </a:cubicBezTo>
                <a:cubicBezTo>
                  <a:pt x="96" y="178"/>
                  <a:pt x="96" y="178"/>
                  <a:pt x="96" y="178"/>
                </a:cubicBezTo>
                <a:cubicBezTo>
                  <a:pt x="100" y="190"/>
                  <a:pt x="100" y="190"/>
                  <a:pt x="100" y="190"/>
                </a:cubicBezTo>
                <a:lnTo>
                  <a:pt x="74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3" name="Freeform 43"/>
          <p:cNvSpPr>
            <a:spLocks noEditPoints="1"/>
          </p:cNvSpPr>
          <p:nvPr/>
        </p:nvSpPr>
        <p:spPr bwMode="auto">
          <a:xfrm>
            <a:off x="6323975" y="3638987"/>
            <a:ext cx="218132" cy="294478"/>
          </a:xfrm>
          <a:custGeom>
            <a:avLst/>
            <a:gdLst>
              <a:gd name="T0" fmla="*/ 8 w 110"/>
              <a:gd name="T1" fmla="*/ 92 h 147"/>
              <a:gd name="T2" fmla="*/ 17 w 110"/>
              <a:gd name="T3" fmla="*/ 105 h 147"/>
              <a:gd name="T4" fmla="*/ 57 w 110"/>
              <a:gd name="T5" fmla="*/ 147 h 147"/>
              <a:gd name="T6" fmla="*/ 96 w 110"/>
              <a:gd name="T7" fmla="*/ 105 h 147"/>
              <a:gd name="T8" fmla="*/ 97 w 110"/>
              <a:gd name="T9" fmla="*/ 105 h 147"/>
              <a:gd name="T10" fmla="*/ 107 w 110"/>
              <a:gd name="T11" fmla="*/ 92 h 147"/>
              <a:gd name="T12" fmla="*/ 99 w 110"/>
              <a:gd name="T13" fmla="*/ 80 h 147"/>
              <a:gd name="T14" fmla="*/ 87 w 110"/>
              <a:gd name="T15" fmla="*/ 32 h 147"/>
              <a:gd name="T16" fmla="*/ 28 w 110"/>
              <a:gd name="T17" fmla="*/ 25 h 147"/>
              <a:gd name="T18" fmla="*/ 13 w 110"/>
              <a:gd name="T19" fmla="*/ 81 h 147"/>
              <a:gd name="T20" fmla="*/ 13 w 110"/>
              <a:gd name="T21" fmla="*/ 81 h 147"/>
              <a:gd name="T22" fmla="*/ 8 w 110"/>
              <a:gd name="T23" fmla="*/ 92 h 147"/>
              <a:gd name="T24" fmla="*/ 18 w 110"/>
              <a:gd name="T25" fmla="*/ 82 h 147"/>
              <a:gd name="T26" fmla="*/ 18 w 110"/>
              <a:gd name="T27" fmla="*/ 82 h 147"/>
              <a:gd name="T28" fmla="*/ 19 w 110"/>
              <a:gd name="T29" fmla="*/ 82 h 147"/>
              <a:gd name="T30" fmla="*/ 19 w 110"/>
              <a:gd name="T31" fmla="*/ 79 h 147"/>
              <a:gd name="T32" fmla="*/ 22 w 110"/>
              <a:gd name="T33" fmla="*/ 62 h 147"/>
              <a:gd name="T34" fmla="*/ 26 w 110"/>
              <a:gd name="T35" fmla="*/ 57 h 147"/>
              <a:gd name="T36" fmla="*/ 71 w 110"/>
              <a:gd name="T37" fmla="*/ 46 h 147"/>
              <a:gd name="T38" fmla="*/ 93 w 110"/>
              <a:gd name="T39" fmla="*/ 83 h 147"/>
              <a:gd name="T40" fmla="*/ 94 w 110"/>
              <a:gd name="T41" fmla="*/ 83 h 147"/>
              <a:gd name="T42" fmla="*/ 96 w 110"/>
              <a:gd name="T43" fmla="*/ 82 h 147"/>
              <a:gd name="T44" fmla="*/ 97 w 110"/>
              <a:gd name="T45" fmla="*/ 82 h 147"/>
              <a:gd name="T46" fmla="*/ 102 w 110"/>
              <a:gd name="T47" fmla="*/ 85 h 147"/>
              <a:gd name="T48" fmla="*/ 105 w 110"/>
              <a:gd name="T49" fmla="*/ 92 h 147"/>
              <a:gd name="T50" fmla="*/ 102 w 110"/>
              <a:gd name="T51" fmla="*/ 100 h 147"/>
              <a:gd name="T52" fmla="*/ 97 w 110"/>
              <a:gd name="T53" fmla="*/ 102 h 147"/>
              <a:gd name="T54" fmla="*/ 97 w 110"/>
              <a:gd name="T55" fmla="*/ 102 h 147"/>
              <a:gd name="T56" fmla="*/ 94 w 110"/>
              <a:gd name="T57" fmla="*/ 102 h 147"/>
              <a:gd name="T58" fmla="*/ 94 w 110"/>
              <a:gd name="T59" fmla="*/ 105 h 147"/>
              <a:gd name="T60" fmla="*/ 81 w 110"/>
              <a:gd name="T61" fmla="*/ 133 h 147"/>
              <a:gd name="T62" fmla="*/ 70 w 110"/>
              <a:gd name="T63" fmla="*/ 141 h 147"/>
              <a:gd name="T64" fmla="*/ 57 w 110"/>
              <a:gd name="T65" fmla="*/ 144 h 147"/>
              <a:gd name="T66" fmla="*/ 44 w 110"/>
              <a:gd name="T67" fmla="*/ 141 h 147"/>
              <a:gd name="T68" fmla="*/ 33 w 110"/>
              <a:gd name="T69" fmla="*/ 133 h 147"/>
              <a:gd name="T70" fmla="*/ 20 w 110"/>
              <a:gd name="T71" fmla="*/ 105 h 147"/>
              <a:gd name="T72" fmla="*/ 20 w 110"/>
              <a:gd name="T73" fmla="*/ 103 h 147"/>
              <a:gd name="T74" fmla="*/ 17 w 110"/>
              <a:gd name="T75" fmla="*/ 102 h 147"/>
              <a:gd name="T76" fmla="*/ 10 w 110"/>
              <a:gd name="T77" fmla="*/ 92 h 147"/>
              <a:gd name="T78" fmla="*/ 13 w 110"/>
              <a:gd name="T79" fmla="*/ 85 h 147"/>
              <a:gd name="T80" fmla="*/ 18 w 110"/>
              <a:gd name="T81" fmla="*/ 8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0" h="147">
                <a:moveTo>
                  <a:pt x="8" y="92"/>
                </a:moveTo>
                <a:cubicBezTo>
                  <a:pt x="8" y="99"/>
                  <a:pt x="12" y="105"/>
                  <a:pt x="17" y="105"/>
                </a:cubicBezTo>
                <a:cubicBezTo>
                  <a:pt x="21" y="129"/>
                  <a:pt x="37" y="147"/>
                  <a:pt x="57" y="147"/>
                </a:cubicBezTo>
                <a:cubicBezTo>
                  <a:pt x="76" y="147"/>
                  <a:pt x="93" y="129"/>
                  <a:pt x="96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03" y="105"/>
                  <a:pt x="107" y="99"/>
                  <a:pt x="107" y="92"/>
                </a:cubicBezTo>
                <a:cubicBezTo>
                  <a:pt x="107" y="86"/>
                  <a:pt x="104" y="81"/>
                  <a:pt x="99" y="80"/>
                </a:cubicBezTo>
                <a:cubicBezTo>
                  <a:pt x="99" y="80"/>
                  <a:pt x="110" y="43"/>
                  <a:pt x="87" y="32"/>
                </a:cubicBezTo>
                <a:cubicBezTo>
                  <a:pt x="84" y="0"/>
                  <a:pt x="28" y="25"/>
                  <a:pt x="28" y="25"/>
                </a:cubicBezTo>
                <a:cubicBezTo>
                  <a:pt x="0" y="40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0" y="83"/>
                  <a:pt x="8" y="87"/>
                  <a:pt x="8" y="92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79"/>
                  <a:pt x="19" y="79"/>
                  <a:pt x="19" y="79"/>
                </a:cubicBezTo>
                <a:cubicBezTo>
                  <a:pt x="22" y="62"/>
                  <a:pt x="22" y="62"/>
                  <a:pt x="22" y="62"/>
                </a:cubicBezTo>
                <a:cubicBezTo>
                  <a:pt x="24" y="59"/>
                  <a:pt x="26" y="57"/>
                  <a:pt x="26" y="57"/>
                </a:cubicBezTo>
                <a:cubicBezTo>
                  <a:pt x="51" y="59"/>
                  <a:pt x="71" y="46"/>
                  <a:pt x="71" y="46"/>
                </a:cubicBezTo>
                <a:cubicBezTo>
                  <a:pt x="88" y="33"/>
                  <a:pt x="93" y="83"/>
                  <a:pt x="93" y="83"/>
                </a:cubicBezTo>
                <a:cubicBezTo>
                  <a:pt x="94" y="83"/>
                  <a:pt x="94" y="83"/>
                  <a:pt x="94" y="83"/>
                </a:cubicBezTo>
                <a:cubicBezTo>
                  <a:pt x="96" y="82"/>
                  <a:pt x="96" y="82"/>
                  <a:pt x="96" y="82"/>
                </a:cubicBezTo>
                <a:cubicBezTo>
                  <a:pt x="96" y="82"/>
                  <a:pt x="97" y="82"/>
                  <a:pt x="97" y="82"/>
                </a:cubicBezTo>
                <a:cubicBezTo>
                  <a:pt x="99" y="82"/>
                  <a:pt x="101" y="83"/>
                  <a:pt x="102" y="85"/>
                </a:cubicBezTo>
                <a:cubicBezTo>
                  <a:pt x="104" y="87"/>
                  <a:pt x="105" y="89"/>
                  <a:pt x="105" y="92"/>
                </a:cubicBezTo>
                <a:cubicBezTo>
                  <a:pt x="105" y="95"/>
                  <a:pt x="104" y="98"/>
                  <a:pt x="102" y="100"/>
                </a:cubicBezTo>
                <a:cubicBezTo>
                  <a:pt x="101" y="101"/>
                  <a:pt x="99" y="102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2" y="116"/>
                  <a:pt x="87" y="126"/>
                  <a:pt x="81" y="133"/>
                </a:cubicBezTo>
                <a:cubicBezTo>
                  <a:pt x="77" y="136"/>
                  <a:pt x="74" y="139"/>
                  <a:pt x="70" y="141"/>
                </a:cubicBezTo>
                <a:cubicBezTo>
                  <a:pt x="66" y="143"/>
                  <a:pt x="61" y="144"/>
                  <a:pt x="57" y="144"/>
                </a:cubicBezTo>
                <a:cubicBezTo>
                  <a:pt x="53" y="144"/>
                  <a:pt x="48" y="143"/>
                  <a:pt x="44" y="141"/>
                </a:cubicBezTo>
                <a:cubicBezTo>
                  <a:pt x="40" y="139"/>
                  <a:pt x="36" y="136"/>
                  <a:pt x="33" y="133"/>
                </a:cubicBezTo>
                <a:cubicBezTo>
                  <a:pt x="26" y="126"/>
                  <a:pt x="22" y="116"/>
                  <a:pt x="20" y="105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4" y="102"/>
                  <a:pt x="10" y="98"/>
                  <a:pt x="10" y="92"/>
                </a:cubicBezTo>
                <a:cubicBezTo>
                  <a:pt x="10" y="89"/>
                  <a:pt x="11" y="87"/>
                  <a:pt x="13" y="85"/>
                </a:cubicBezTo>
                <a:cubicBezTo>
                  <a:pt x="14" y="83"/>
                  <a:pt x="16" y="82"/>
                  <a:pt x="18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4" name="Freeform 44"/>
          <p:cNvSpPr>
            <a:spLocks noEditPoints="1"/>
          </p:cNvSpPr>
          <p:nvPr/>
        </p:nvSpPr>
        <p:spPr bwMode="auto">
          <a:xfrm>
            <a:off x="6370958" y="3785807"/>
            <a:ext cx="129201" cy="45304"/>
          </a:xfrm>
          <a:custGeom>
            <a:avLst/>
            <a:gdLst>
              <a:gd name="T0" fmla="*/ 6 w 65"/>
              <a:gd name="T1" fmla="*/ 23 h 23"/>
              <a:gd name="T2" fmla="*/ 23 w 65"/>
              <a:gd name="T3" fmla="*/ 23 h 23"/>
              <a:gd name="T4" fmla="*/ 29 w 65"/>
              <a:gd name="T5" fmla="*/ 17 h 23"/>
              <a:gd name="T6" fmla="*/ 29 w 65"/>
              <a:gd name="T7" fmla="*/ 11 h 23"/>
              <a:gd name="T8" fmla="*/ 35 w 65"/>
              <a:gd name="T9" fmla="*/ 11 h 23"/>
              <a:gd name="T10" fmla="*/ 35 w 65"/>
              <a:gd name="T11" fmla="*/ 17 h 23"/>
              <a:gd name="T12" fmla="*/ 41 w 65"/>
              <a:gd name="T13" fmla="*/ 23 h 23"/>
              <a:gd name="T14" fmla="*/ 59 w 65"/>
              <a:gd name="T15" fmla="*/ 23 h 23"/>
              <a:gd name="T16" fmla="*/ 65 w 65"/>
              <a:gd name="T17" fmla="*/ 17 h 23"/>
              <a:gd name="T18" fmla="*/ 65 w 65"/>
              <a:gd name="T19" fmla="*/ 6 h 23"/>
              <a:gd name="T20" fmla="*/ 59 w 65"/>
              <a:gd name="T21" fmla="*/ 0 h 23"/>
              <a:gd name="T22" fmla="*/ 41 w 65"/>
              <a:gd name="T23" fmla="*/ 0 h 23"/>
              <a:gd name="T24" fmla="*/ 35 w 65"/>
              <a:gd name="T25" fmla="*/ 6 h 23"/>
              <a:gd name="T26" fmla="*/ 35 w 65"/>
              <a:gd name="T27" fmla="*/ 10 h 23"/>
              <a:gd name="T28" fmla="*/ 29 w 65"/>
              <a:gd name="T29" fmla="*/ 10 h 23"/>
              <a:gd name="T30" fmla="*/ 29 w 65"/>
              <a:gd name="T31" fmla="*/ 6 h 23"/>
              <a:gd name="T32" fmla="*/ 23 w 65"/>
              <a:gd name="T33" fmla="*/ 0 h 23"/>
              <a:gd name="T34" fmla="*/ 6 w 65"/>
              <a:gd name="T35" fmla="*/ 0 h 23"/>
              <a:gd name="T36" fmla="*/ 0 w 65"/>
              <a:gd name="T37" fmla="*/ 6 h 23"/>
              <a:gd name="T38" fmla="*/ 0 w 65"/>
              <a:gd name="T39" fmla="*/ 17 h 23"/>
              <a:gd name="T40" fmla="*/ 6 w 65"/>
              <a:gd name="T41" fmla="*/ 23 h 23"/>
              <a:gd name="T42" fmla="*/ 37 w 65"/>
              <a:gd name="T43" fmla="*/ 6 h 23"/>
              <a:gd name="T44" fmla="*/ 41 w 65"/>
              <a:gd name="T45" fmla="*/ 1 h 23"/>
              <a:gd name="T46" fmla="*/ 59 w 65"/>
              <a:gd name="T47" fmla="*/ 1 h 23"/>
              <a:gd name="T48" fmla="*/ 63 w 65"/>
              <a:gd name="T49" fmla="*/ 6 h 23"/>
              <a:gd name="T50" fmla="*/ 63 w 65"/>
              <a:gd name="T51" fmla="*/ 17 h 23"/>
              <a:gd name="T52" fmla="*/ 59 w 65"/>
              <a:gd name="T53" fmla="*/ 21 h 23"/>
              <a:gd name="T54" fmla="*/ 41 w 65"/>
              <a:gd name="T55" fmla="*/ 21 h 23"/>
              <a:gd name="T56" fmla="*/ 37 w 65"/>
              <a:gd name="T57" fmla="*/ 17 h 23"/>
              <a:gd name="T58" fmla="*/ 37 w 65"/>
              <a:gd name="T59" fmla="*/ 6 h 23"/>
              <a:gd name="T60" fmla="*/ 1 w 65"/>
              <a:gd name="T61" fmla="*/ 6 h 23"/>
              <a:gd name="T62" fmla="*/ 6 w 65"/>
              <a:gd name="T63" fmla="*/ 1 h 23"/>
              <a:gd name="T64" fmla="*/ 23 w 65"/>
              <a:gd name="T65" fmla="*/ 1 h 23"/>
              <a:gd name="T66" fmla="*/ 28 w 65"/>
              <a:gd name="T67" fmla="*/ 6 h 23"/>
              <a:gd name="T68" fmla="*/ 28 w 65"/>
              <a:gd name="T69" fmla="*/ 10 h 23"/>
              <a:gd name="T70" fmla="*/ 28 w 65"/>
              <a:gd name="T71" fmla="*/ 11 h 23"/>
              <a:gd name="T72" fmla="*/ 28 w 65"/>
              <a:gd name="T73" fmla="*/ 17 h 23"/>
              <a:gd name="T74" fmla="*/ 23 w 65"/>
              <a:gd name="T75" fmla="*/ 21 h 23"/>
              <a:gd name="T76" fmla="*/ 6 w 65"/>
              <a:gd name="T77" fmla="*/ 21 h 23"/>
              <a:gd name="T78" fmla="*/ 1 w 65"/>
              <a:gd name="T79" fmla="*/ 17 h 23"/>
              <a:gd name="T80" fmla="*/ 1 w 65"/>
              <a:gd name="T81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" h="23">
                <a:moveTo>
                  <a:pt x="6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26" y="23"/>
                  <a:pt x="29" y="20"/>
                  <a:pt x="29" y="17"/>
                </a:cubicBezTo>
                <a:cubicBezTo>
                  <a:pt x="29" y="11"/>
                  <a:pt x="29" y="11"/>
                  <a:pt x="29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20"/>
                  <a:pt x="38" y="23"/>
                  <a:pt x="41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62" y="23"/>
                  <a:pt x="65" y="20"/>
                  <a:pt x="65" y="17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3"/>
                  <a:pt x="62" y="0"/>
                  <a:pt x="5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0"/>
                  <a:pt x="35" y="3"/>
                  <a:pt x="35" y="6"/>
                </a:cubicBezTo>
                <a:cubicBezTo>
                  <a:pt x="35" y="10"/>
                  <a:pt x="35" y="10"/>
                  <a:pt x="35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6" y="0"/>
                  <a:pt x="23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3"/>
                  <a:pt x="6" y="23"/>
                </a:cubicBezTo>
                <a:close/>
                <a:moveTo>
                  <a:pt x="37" y="6"/>
                </a:moveTo>
                <a:cubicBezTo>
                  <a:pt x="37" y="3"/>
                  <a:pt x="39" y="1"/>
                  <a:pt x="41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61" y="1"/>
                  <a:pt x="63" y="3"/>
                  <a:pt x="63" y="6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9"/>
                  <a:pt x="61" y="21"/>
                  <a:pt x="59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9" y="21"/>
                  <a:pt x="37" y="19"/>
                  <a:pt x="37" y="17"/>
                </a:cubicBezTo>
                <a:lnTo>
                  <a:pt x="37" y="6"/>
                </a:lnTo>
                <a:close/>
                <a:moveTo>
                  <a:pt x="1" y="6"/>
                </a:moveTo>
                <a:cubicBezTo>
                  <a:pt x="1" y="3"/>
                  <a:pt x="3" y="1"/>
                  <a:pt x="6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1"/>
                  <a:pt x="28" y="3"/>
                  <a:pt x="28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9"/>
                  <a:pt x="25" y="21"/>
                  <a:pt x="23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3" y="21"/>
                  <a:pt x="1" y="19"/>
                  <a:pt x="1" y="17"/>
                </a:cubicBezTo>
                <a:lnTo>
                  <a:pt x="1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5" name="Freeform 45"/>
          <p:cNvSpPr/>
          <p:nvPr/>
        </p:nvSpPr>
        <p:spPr bwMode="auto">
          <a:xfrm>
            <a:off x="6532039" y="3769027"/>
            <a:ext cx="341460" cy="398510"/>
          </a:xfrm>
          <a:custGeom>
            <a:avLst/>
            <a:gdLst>
              <a:gd name="T0" fmla="*/ 143 w 172"/>
              <a:gd name="T1" fmla="*/ 165 h 199"/>
              <a:gd name="T2" fmla="*/ 143 w 172"/>
              <a:gd name="T3" fmla="*/ 0 h 199"/>
              <a:gd name="T4" fmla="*/ 2 w 172"/>
              <a:gd name="T5" fmla="*/ 0 h 199"/>
              <a:gd name="T6" fmla="*/ 0 w 172"/>
              <a:gd name="T7" fmla="*/ 12 h 199"/>
              <a:gd name="T8" fmla="*/ 5 w 172"/>
              <a:gd name="T9" fmla="*/ 17 h 199"/>
              <a:gd name="T10" fmla="*/ 126 w 172"/>
              <a:gd name="T11" fmla="*/ 17 h 199"/>
              <a:gd name="T12" fmla="*/ 126 w 172"/>
              <a:gd name="T13" fmla="*/ 165 h 199"/>
              <a:gd name="T14" fmla="*/ 39 w 172"/>
              <a:gd name="T15" fmla="*/ 165 h 199"/>
              <a:gd name="T16" fmla="*/ 39 w 172"/>
              <a:gd name="T17" fmla="*/ 176 h 199"/>
              <a:gd name="T18" fmla="*/ 39 w 172"/>
              <a:gd name="T19" fmla="*/ 176 h 199"/>
              <a:gd name="T20" fmla="*/ 10 w 172"/>
              <a:gd name="T21" fmla="*/ 199 h 199"/>
              <a:gd name="T22" fmla="*/ 172 w 172"/>
              <a:gd name="T23" fmla="*/ 199 h 199"/>
              <a:gd name="T24" fmla="*/ 172 w 172"/>
              <a:gd name="T25" fmla="*/ 165 h 199"/>
              <a:gd name="T26" fmla="*/ 143 w 172"/>
              <a:gd name="T27" fmla="*/ 16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99">
                <a:moveTo>
                  <a:pt x="143" y="165"/>
                </a:moveTo>
                <a:cubicBezTo>
                  <a:pt x="143" y="0"/>
                  <a:pt x="143" y="0"/>
                  <a:pt x="14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5"/>
                  <a:pt x="1" y="9"/>
                  <a:pt x="0" y="12"/>
                </a:cubicBezTo>
                <a:cubicBezTo>
                  <a:pt x="2" y="13"/>
                  <a:pt x="4" y="15"/>
                  <a:pt x="5" y="17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6" y="165"/>
                  <a:pt x="126" y="165"/>
                  <a:pt x="126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37" y="186"/>
                  <a:pt x="25" y="194"/>
                  <a:pt x="10" y="199"/>
                </a:cubicBezTo>
                <a:cubicBezTo>
                  <a:pt x="172" y="199"/>
                  <a:pt x="172" y="199"/>
                  <a:pt x="172" y="199"/>
                </a:cubicBezTo>
                <a:cubicBezTo>
                  <a:pt x="172" y="165"/>
                  <a:pt x="172" y="165"/>
                  <a:pt x="172" y="165"/>
                </a:cubicBezTo>
                <a:lnTo>
                  <a:pt x="143" y="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6" name="Freeform 46"/>
          <p:cNvSpPr/>
          <p:nvPr/>
        </p:nvSpPr>
        <p:spPr bwMode="auto">
          <a:xfrm>
            <a:off x="6276154" y="3931787"/>
            <a:ext cx="323003" cy="243301"/>
          </a:xfrm>
          <a:custGeom>
            <a:avLst/>
            <a:gdLst>
              <a:gd name="T0" fmla="*/ 163 w 163"/>
              <a:gd name="T1" fmla="*/ 91 h 122"/>
              <a:gd name="T2" fmla="*/ 163 w 163"/>
              <a:gd name="T3" fmla="*/ 90 h 122"/>
              <a:gd name="T4" fmla="*/ 163 w 163"/>
              <a:gd name="T5" fmla="*/ 90 h 122"/>
              <a:gd name="T6" fmla="*/ 163 w 163"/>
              <a:gd name="T7" fmla="*/ 39 h 122"/>
              <a:gd name="T8" fmla="*/ 163 w 163"/>
              <a:gd name="T9" fmla="*/ 39 h 122"/>
              <a:gd name="T10" fmla="*/ 126 w 163"/>
              <a:gd name="T11" fmla="*/ 0 h 122"/>
              <a:gd name="T12" fmla="*/ 91 w 163"/>
              <a:gd name="T13" fmla="*/ 59 h 122"/>
              <a:gd name="T14" fmla="*/ 87 w 163"/>
              <a:gd name="T15" fmla="*/ 33 h 122"/>
              <a:gd name="T16" fmla="*/ 91 w 163"/>
              <a:gd name="T17" fmla="*/ 24 h 122"/>
              <a:gd name="T18" fmla="*/ 81 w 163"/>
              <a:gd name="T19" fmla="*/ 14 h 122"/>
              <a:gd name="T20" fmla="*/ 71 w 163"/>
              <a:gd name="T21" fmla="*/ 24 h 122"/>
              <a:gd name="T22" fmla="*/ 76 w 163"/>
              <a:gd name="T23" fmla="*/ 33 h 122"/>
              <a:gd name="T24" fmla="*/ 72 w 163"/>
              <a:gd name="T25" fmla="*/ 59 h 122"/>
              <a:gd name="T26" fmla="*/ 37 w 163"/>
              <a:gd name="T27" fmla="*/ 0 h 122"/>
              <a:gd name="T28" fmla="*/ 0 w 163"/>
              <a:gd name="T29" fmla="*/ 39 h 122"/>
              <a:gd name="T30" fmla="*/ 0 w 163"/>
              <a:gd name="T31" fmla="*/ 39 h 122"/>
              <a:gd name="T32" fmla="*/ 0 w 163"/>
              <a:gd name="T33" fmla="*/ 90 h 122"/>
              <a:gd name="T34" fmla="*/ 0 w 163"/>
              <a:gd name="T35" fmla="*/ 90 h 122"/>
              <a:gd name="T36" fmla="*/ 0 w 163"/>
              <a:gd name="T37" fmla="*/ 91 h 122"/>
              <a:gd name="T38" fmla="*/ 81 w 163"/>
              <a:gd name="T39" fmla="*/ 122 h 122"/>
              <a:gd name="T40" fmla="*/ 163 w 163"/>
              <a:gd name="T41" fmla="*/ 9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3" h="122">
                <a:moveTo>
                  <a:pt x="163" y="91"/>
                </a:moveTo>
                <a:cubicBezTo>
                  <a:pt x="163" y="90"/>
                  <a:pt x="163" y="90"/>
                  <a:pt x="163" y="90"/>
                </a:cubicBezTo>
                <a:cubicBezTo>
                  <a:pt x="163" y="90"/>
                  <a:pt x="163" y="90"/>
                  <a:pt x="163" y="90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0" y="23"/>
                  <a:pt x="146" y="9"/>
                  <a:pt x="126" y="0"/>
                </a:cubicBezTo>
                <a:cubicBezTo>
                  <a:pt x="91" y="59"/>
                  <a:pt x="91" y="59"/>
                  <a:pt x="91" y="59"/>
                </a:cubicBezTo>
                <a:cubicBezTo>
                  <a:pt x="87" y="33"/>
                  <a:pt x="87" y="33"/>
                  <a:pt x="87" y="33"/>
                </a:cubicBezTo>
                <a:cubicBezTo>
                  <a:pt x="89" y="31"/>
                  <a:pt x="91" y="28"/>
                  <a:pt x="91" y="24"/>
                </a:cubicBezTo>
                <a:cubicBezTo>
                  <a:pt x="91" y="19"/>
                  <a:pt x="87" y="14"/>
                  <a:pt x="81" y="14"/>
                </a:cubicBezTo>
                <a:cubicBezTo>
                  <a:pt x="76" y="14"/>
                  <a:pt x="71" y="19"/>
                  <a:pt x="71" y="24"/>
                </a:cubicBezTo>
                <a:cubicBezTo>
                  <a:pt x="71" y="28"/>
                  <a:pt x="73" y="31"/>
                  <a:pt x="76" y="33"/>
                </a:cubicBezTo>
                <a:cubicBezTo>
                  <a:pt x="72" y="59"/>
                  <a:pt x="72" y="59"/>
                  <a:pt x="72" y="59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9"/>
                  <a:pt x="3" y="23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0" y="90"/>
                  <a:pt x="0" y="91"/>
                </a:cubicBezTo>
                <a:cubicBezTo>
                  <a:pt x="0" y="108"/>
                  <a:pt x="36" y="122"/>
                  <a:pt x="81" y="122"/>
                </a:cubicBezTo>
                <a:cubicBezTo>
                  <a:pt x="127" y="122"/>
                  <a:pt x="163" y="108"/>
                  <a:pt x="16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7" name="Rectangle 47"/>
          <p:cNvSpPr>
            <a:spLocks noChangeArrowheads="1"/>
          </p:cNvSpPr>
          <p:nvPr/>
        </p:nvSpPr>
        <p:spPr bwMode="auto">
          <a:xfrm>
            <a:off x="6575666" y="3849568"/>
            <a:ext cx="178701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" name="Rectangle 48"/>
          <p:cNvSpPr>
            <a:spLocks noChangeArrowheads="1"/>
          </p:cNvSpPr>
          <p:nvPr/>
        </p:nvSpPr>
        <p:spPr bwMode="auto">
          <a:xfrm>
            <a:off x="6575666" y="3895711"/>
            <a:ext cx="178701" cy="19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9" name="Rectangle 49"/>
          <p:cNvSpPr>
            <a:spLocks noChangeArrowheads="1"/>
          </p:cNvSpPr>
          <p:nvPr/>
        </p:nvSpPr>
        <p:spPr bwMode="auto">
          <a:xfrm>
            <a:off x="6625165" y="3941016"/>
            <a:ext cx="129201" cy="2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0" name="Rectangle 50"/>
          <p:cNvSpPr>
            <a:spLocks noChangeArrowheads="1"/>
          </p:cNvSpPr>
          <p:nvPr/>
        </p:nvSpPr>
        <p:spPr bwMode="auto">
          <a:xfrm>
            <a:off x="6625165" y="3987159"/>
            <a:ext cx="129201" cy="20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1" name="Rectangle 51"/>
          <p:cNvSpPr>
            <a:spLocks noChangeArrowheads="1"/>
          </p:cNvSpPr>
          <p:nvPr/>
        </p:nvSpPr>
        <p:spPr bwMode="auto">
          <a:xfrm>
            <a:off x="6625165" y="4033302"/>
            <a:ext cx="129201" cy="20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4" y="2167170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4800" b="1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第一节</a:t>
            </a: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8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7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7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7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7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7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7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7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grpSp>
        <p:nvGrpSpPr>
          <p:cNvPr id="53" name="组合 52"/>
          <p:cNvGrpSpPr/>
          <p:nvPr/>
        </p:nvGrpSpPr>
        <p:grpSpPr>
          <a:xfrm>
            <a:off x="741138" y="1691962"/>
            <a:ext cx="1337094" cy="1337094"/>
            <a:chOff x="1690777" y="1863306"/>
            <a:chExt cx="1613139" cy="1613139"/>
          </a:xfrm>
        </p:grpSpPr>
        <p:sp>
          <p:nvSpPr>
            <p:cNvPr id="6" name="椭圆 5"/>
            <p:cNvSpPr/>
            <p:nvPr/>
          </p:nvSpPr>
          <p:spPr>
            <a:xfrm>
              <a:off x="1690777" y="1863306"/>
              <a:ext cx="1613139" cy="161313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2113239" y="2125101"/>
              <a:ext cx="768215" cy="1089549"/>
              <a:chOff x="2487" y="1453"/>
              <a:chExt cx="514" cy="729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2771" y="1453"/>
                <a:ext cx="230" cy="106"/>
              </a:xfrm>
              <a:custGeom>
                <a:avLst/>
                <a:gdLst>
                  <a:gd name="T0" fmla="*/ 25 w 148"/>
                  <a:gd name="T1" fmla="*/ 32 h 69"/>
                  <a:gd name="T2" fmla="*/ 25 w 148"/>
                  <a:gd name="T3" fmla="*/ 6 h 69"/>
                  <a:gd name="T4" fmla="*/ 41 w 148"/>
                  <a:gd name="T5" fmla="*/ 11 h 69"/>
                  <a:gd name="T6" fmla="*/ 77 w 148"/>
                  <a:gd name="T7" fmla="*/ 21 h 69"/>
                  <a:gd name="T8" fmla="*/ 119 w 148"/>
                  <a:gd name="T9" fmla="*/ 34 h 69"/>
                  <a:gd name="T10" fmla="*/ 132 w 148"/>
                  <a:gd name="T11" fmla="*/ 40 h 69"/>
                  <a:gd name="T12" fmla="*/ 124 w 148"/>
                  <a:gd name="T13" fmla="*/ 60 h 69"/>
                  <a:gd name="T14" fmla="*/ 117 w 148"/>
                  <a:gd name="T15" fmla="*/ 64 h 69"/>
                  <a:gd name="T16" fmla="*/ 126 w 148"/>
                  <a:gd name="T17" fmla="*/ 61 h 69"/>
                  <a:gd name="T18" fmla="*/ 117 w 148"/>
                  <a:gd name="T19" fmla="*/ 61 h 69"/>
                  <a:gd name="T20" fmla="*/ 123 w 148"/>
                  <a:gd name="T21" fmla="*/ 60 h 69"/>
                  <a:gd name="T22" fmla="*/ 116 w 148"/>
                  <a:gd name="T23" fmla="*/ 64 h 69"/>
                  <a:gd name="T24" fmla="*/ 147 w 148"/>
                  <a:gd name="T25" fmla="*/ 46 h 69"/>
                  <a:gd name="T26" fmla="*/ 123 w 148"/>
                  <a:gd name="T27" fmla="*/ 29 h 69"/>
                  <a:gd name="T28" fmla="*/ 69 w 148"/>
                  <a:gd name="T29" fmla="*/ 12 h 69"/>
                  <a:gd name="T30" fmla="*/ 26 w 148"/>
                  <a:gd name="T31" fmla="*/ 0 h 69"/>
                  <a:gd name="T32" fmla="*/ 11 w 148"/>
                  <a:gd name="T33" fmla="*/ 5 h 69"/>
                  <a:gd name="T34" fmla="*/ 30 w 148"/>
                  <a:gd name="T35" fmla="*/ 34 h 69"/>
                  <a:gd name="T36" fmla="*/ 25 w 148"/>
                  <a:gd name="T3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8" h="69">
                    <a:moveTo>
                      <a:pt x="25" y="32"/>
                    </a:moveTo>
                    <a:cubicBezTo>
                      <a:pt x="23" y="33"/>
                      <a:pt x="6" y="8"/>
                      <a:pt x="25" y="6"/>
                    </a:cubicBezTo>
                    <a:cubicBezTo>
                      <a:pt x="29" y="5"/>
                      <a:pt x="36" y="10"/>
                      <a:pt x="41" y="11"/>
                    </a:cubicBezTo>
                    <a:cubicBezTo>
                      <a:pt x="53" y="14"/>
                      <a:pt x="65" y="16"/>
                      <a:pt x="77" y="21"/>
                    </a:cubicBezTo>
                    <a:cubicBezTo>
                      <a:pt x="91" y="26"/>
                      <a:pt x="105" y="29"/>
                      <a:pt x="119" y="34"/>
                    </a:cubicBezTo>
                    <a:cubicBezTo>
                      <a:pt x="123" y="35"/>
                      <a:pt x="129" y="36"/>
                      <a:pt x="132" y="40"/>
                    </a:cubicBezTo>
                    <a:cubicBezTo>
                      <a:pt x="142" y="50"/>
                      <a:pt x="138" y="64"/>
                      <a:pt x="124" y="60"/>
                    </a:cubicBezTo>
                    <a:cubicBezTo>
                      <a:pt x="122" y="61"/>
                      <a:pt x="119" y="63"/>
                      <a:pt x="117" y="64"/>
                    </a:cubicBezTo>
                    <a:cubicBezTo>
                      <a:pt x="121" y="64"/>
                      <a:pt x="123" y="63"/>
                      <a:pt x="126" y="61"/>
                    </a:cubicBezTo>
                    <a:cubicBezTo>
                      <a:pt x="128" y="59"/>
                      <a:pt x="119" y="60"/>
                      <a:pt x="117" y="61"/>
                    </a:cubicBezTo>
                    <a:cubicBezTo>
                      <a:pt x="119" y="61"/>
                      <a:pt x="121" y="60"/>
                      <a:pt x="123" y="60"/>
                    </a:cubicBezTo>
                    <a:cubicBezTo>
                      <a:pt x="122" y="60"/>
                      <a:pt x="113" y="63"/>
                      <a:pt x="116" y="64"/>
                    </a:cubicBezTo>
                    <a:cubicBezTo>
                      <a:pt x="133" y="69"/>
                      <a:pt x="148" y="68"/>
                      <a:pt x="147" y="46"/>
                    </a:cubicBezTo>
                    <a:cubicBezTo>
                      <a:pt x="146" y="34"/>
                      <a:pt x="133" y="32"/>
                      <a:pt x="123" y="29"/>
                    </a:cubicBezTo>
                    <a:cubicBezTo>
                      <a:pt x="105" y="24"/>
                      <a:pt x="87" y="17"/>
                      <a:pt x="69" y="12"/>
                    </a:cubicBezTo>
                    <a:cubicBezTo>
                      <a:pt x="56" y="9"/>
                      <a:pt x="40" y="1"/>
                      <a:pt x="26" y="0"/>
                    </a:cubicBezTo>
                    <a:cubicBezTo>
                      <a:pt x="21" y="0"/>
                      <a:pt x="15" y="1"/>
                      <a:pt x="11" y="5"/>
                    </a:cubicBezTo>
                    <a:cubicBezTo>
                      <a:pt x="0" y="19"/>
                      <a:pt x="13" y="43"/>
                      <a:pt x="30" y="34"/>
                    </a:cubicBezTo>
                    <a:cubicBezTo>
                      <a:pt x="35" y="31"/>
                      <a:pt x="27" y="30"/>
                      <a:pt x="2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2487" y="1508"/>
                <a:ext cx="325" cy="550"/>
              </a:xfrm>
              <a:custGeom>
                <a:avLst/>
                <a:gdLst>
                  <a:gd name="T0" fmla="*/ 200 w 209"/>
                  <a:gd name="T1" fmla="*/ 5 h 355"/>
                  <a:gd name="T2" fmla="*/ 168 w 209"/>
                  <a:gd name="T3" fmla="*/ 121 h 355"/>
                  <a:gd name="T4" fmla="*/ 144 w 209"/>
                  <a:gd name="T5" fmla="*/ 174 h 355"/>
                  <a:gd name="T6" fmla="*/ 107 w 209"/>
                  <a:gd name="T7" fmla="*/ 221 h 355"/>
                  <a:gd name="T8" fmla="*/ 36 w 209"/>
                  <a:gd name="T9" fmla="*/ 291 h 355"/>
                  <a:gd name="T10" fmla="*/ 4 w 209"/>
                  <a:gd name="T11" fmla="*/ 331 h 355"/>
                  <a:gd name="T12" fmla="*/ 22 w 209"/>
                  <a:gd name="T13" fmla="*/ 355 h 355"/>
                  <a:gd name="T14" fmla="*/ 30 w 209"/>
                  <a:gd name="T15" fmla="*/ 352 h 355"/>
                  <a:gd name="T16" fmla="*/ 29 w 209"/>
                  <a:gd name="T17" fmla="*/ 352 h 355"/>
                  <a:gd name="T18" fmla="*/ 26 w 209"/>
                  <a:gd name="T19" fmla="*/ 349 h 355"/>
                  <a:gd name="T20" fmla="*/ 21 w 209"/>
                  <a:gd name="T21" fmla="*/ 353 h 355"/>
                  <a:gd name="T22" fmla="*/ 30 w 209"/>
                  <a:gd name="T23" fmla="*/ 351 h 355"/>
                  <a:gd name="T24" fmla="*/ 33 w 209"/>
                  <a:gd name="T25" fmla="*/ 304 h 355"/>
                  <a:gd name="T26" fmla="*/ 67 w 209"/>
                  <a:gd name="T27" fmla="*/ 267 h 355"/>
                  <a:gd name="T28" fmla="*/ 134 w 209"/>
                  <a:gd name="T29" fmla="*/ 197 h 355"/>
                  <a:gd name="T30" fmla="*/ 161 w 209"/>
                  <a:gd name="T31" fmla="*/ 161 h 355"/>
                  <a:gd name="T32" fmla="*/ 179 w 209"/>
                  <a:gd name="T33" fmla="*/ 112 h 355"/>
                  <a:gd name="T34" fmla="*/ 196 w 209"/>
                  <a:gd name="T35" fmla="*/ 57 h 355"/>
                  <a:gd name="T36" fmla="*/ 209 w 209"/>
                  <a:gd name="T37" fmla="*/ 3 h 355"/>
                  <a:gd name="T38" fmla="*/ 208 w 209"/>
                  <a:gd name="T39" fmla="*/ 1 h 355"/>
                  <a:gd name="T40" fmla="*/ 207 w 209"/>
                  <a:gd name="T41" fmla="*/ 1 h 355"/>
                  <a:gd name="T42" fmla="*/ 200 w 209"/>
                  <a:gd name="T43" fmla="*/ 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9" h="355">
                    <a:moveTo>
                      <a:pt x="200" y="5"/>
                    </a:moveTo>
                    <a:cubicBezTo>
                      <a:pt x="203" y="6"/>
                      <a:pt x="171" y="113"/>
                      <a:pt x="168" y="121"/>
                    </a:cubicBezTo>
                    <a:cubicBezTo>
                      <a:pt x="162" y="141"/>
                      <a:pt x="155" y="157"/>
                      <a:pt x="144" y="174"/>
                    </a:cubicBezTo>
                    <a:cubicBezTo>
                      <a:pt x="133" y="191"/>
                      <a:pt x="119" y="206"/>
                      <a:pt x="107" y="221"/>
                    </a:cubicBezTo>
                    <a:cubicBezTo>
                      <a:pt x="85" y="247"/>
                      <a:pt x="58" y="266"/>
                      <a:pt x="36" y="291"/>
                    </a:cubicBezTo>
                    <a:cubicBezTo>
                      <a:pt x="27" y="302"/>
                      <a:pt x="9" y="318"/>
                      <a:pt x="4" y="331"/>
                    </a:cubicBezTo>
                    <a:cubicBezTo>
                      <a:pt x="0" y="344"/>
                      <a:pt x="12" y="351"/>
                      <a:pt x="22" y="355"/>
                    </a:cubicBezTo>
                    <a:cubicBezTo>
                      <a:pt x="24" y="355"/>
                      <a:pt x="29" y="354"/>
                      <a:pt x="30" y="352"/>
                    </a:cubicBezTo>
                    <a:cubicBezTo>
                      <a:pt x="30" y="352"/>
                      <a:pt x="30" y="352"/>
                      <a:pt x="29" y="352"/>
                    </a:cubicBezTo>
                    <a:cubicBezTo>
                      <a:pt x="35" y="350"/>
                      <a:pt x="30" y="348"/>
                      <a:pt x="26" y="349"/>
                    </a:cubicBezTo>
                    <a:cubicBezTo>
                      <a:pt x="24" y="350"/>
                      <a:pt x="22" y="351"/>
                      <a:pt x="21" y="353"/>
                    </a:cubicBezTo>
                    <a:cubicBezTo>
                      <a:pt x="24" y="352"/>
                      <a:pt x="27" y="352"/>
                      <a:pt x="30" y="351"/>
                    </a:cubicBezTo>
                    <a:cubicBezTo>
                      <a:pt x="2" y="342"/>
                      <a:pt x="21" y="318"/>
                      <a:pt x="33" y="304"/>
                    </a:cubicBezTo>
                    <a:cubicBezTo>
                      <a:pt x="45" y="292"/>
                      <a:pt x="55" y="279"/>
                      <a:pt x="67" y="267"/>
                    </a:cubicBezTo>
                    <a:cubicBezTo>
                      <a:pt x="91" y="244"/>
                      <a:pt x="113" y="223"/>
                      <a:pt x="134" y="197"/>
                    </a:cubicBezTo>
                    <a:cubicBezTo>
                      <a:pt x="144" y="185"/>
                      <a:pt x="153" y="173"/>
                      <a:pt x="161" y="161"/>
                    </a:cubicBezTo>
                    <a:cubicBezTo>
                      <a:pt x="171" y="146"/>
                      <a:pt x="174" y="129"/>
                      <a:pt x="179" y="112"/>
                    </a:cubicBezTo>
                    <a:cubicBezTo>
                      <a:pt x="185" y="94"/>
                      <a:pt x="191" y="76"/>
                      <a:pt x="196" y="57"/>
                    </a:cubicBezTo>
                    <a:cubicBezTo>
                      <a:pt x="201" y="40"/>
                      <a:pt x="207" y="20"/>
                      <a:pt x="209" y="3"/>
                    </a:cubicBezTo>
                    <a:cubicBezTo>
                      <a:pt x="209" y="2"/>
                      <a:pt x="209" y="2"/>
                      <a:pt x="208" y="1"/>
                    </a:cubicBezTo>
                    <a:cubicBezTo>
                      <a:pt x="208" y="1"/>
                      <a:pt x="208" y="1"/>
                      <a:pt x="207" y="1"/>
                    </a:cubicBezTo>
                    <a:cubicBezTo>
                      <a:pt x="205" y="0"/>
                      <a:pt x="197" y="4"/>
                      <a:pt x="20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524" y="2052"/>
                <a:ext cx="420" cy="130"/>
              </a:xfrm>
              <a:custGeom>
                <a:avLst/>
                <a:gdLst>
                  <a:gd name="T0" fmla="*/ 10 w 270"/>
                  <a:gd name="T1" fmla="*/ 6 h 84"/>
                  <a:gd name="T2" fmla="*/ 10 w 270"/>
                  <a:gd name="T3" fmla="*/ 5 h 84"/>
                  <a:gd name="T4" fmla="*/ 3 w 270"/>
                  <a:gd name="T5" fmla="*/ 7 h 84"/>
                  <a:gd name="T6" fmla="*/ 93 w 270"/>
                  <a:gd name="T7" fmla="*/ 36 h 84"/>
                  <a:gd name="T8" fmla="*/ 174 w 270"/>
                  <a:gd name="T9" fmla="*/ 62 h 84"/>
                  <a:gd name="T10" fmla="*/ 216 w 270"/>
                  <a:gd name="T11" fmla="*/ 72 h 84"/>
                  <a:gd name="T12" fmla="*/ 247 w 270"/>
                  <a:gd name="T13" fmla="*/ 83 h 84"/>
                  <a:gd name="T14" fmla="*/ 265 w 270"/>
                  <a:gd name="T15" fmla="*/ 78 h 84"/>
                  <a:gd name="T16" fmla="*/ 266 w 270"/>
                  <a:gd name="T17" fmla="*/ 62 h 84"/>
                  <a:gd name="T18" fmla="*/ 264 w 270"/>
                  <a:gd name="T19" fmla="*/ 58 h 84"/>
                  <a:gd name="T20" fmla="*/ 263 w 270"/>
                  <a:gd name="T21" fmla="*/ 57 h 84"/>
                  <a:gd name="T22" fmla="*/ 258 w 270"/>
                  <a:gd name="T23" fmla="*/ 64 h 84"/>
                  <a:gd name="T24" fmla="*/ 256 w 270"/>
                  <a:gd name="T25" fmla="*/ 66 h 84"/>
                  <a:gd name="T26" fmla="*/ 249 w 270"/>
                  <a:gd name="T27" fmla="*/ 75 h 84"/>
                  <a:gd name="T28" fmla="*/ 219 w 270"/>
                  <a:gd name="T29" fmla="*/ 65 h 84"/>
                  <a:gd name="T30" fmla="*/ 158 w 270"/>
                  <a:gd name="T31" fmla="*/ 50 h 84"/>
                  <a:gd name="T32" fmla="*/ 122 w 270"/>
                  <a:gd name="T33" fmla="*/ 36 h 84"/>
                  <a:gd name="T34" fmla="*/ 90 w 270"/>
                  <a:gd name="T35" fmla="*/ 27 h 84"/>
                  <a:gd name="T36" fmla="*/ 9 w 270"/>
                  <a:gd name="T37" fmla="*/ 1 h 84"/>
                  <a:gd name="T38" fmla="*/ 2 w 270"/>
                  <a:gd name="T39" fmla="*/ 3 h 84"/>
                  <a:gd name="T40" fmla="*/ 1 w 270"/>
                  <a:gd name="T41" fmla="*/ 5 h 84"/>
                  <a:gd name="T42" fmla="*/ 10 w 270"/>
                  <a:gd name="T43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0" h="84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8" y="6"/>
                      <a:pt x="6" y="6"/>
                      <a:pt x="3" y="7"/>
                    </a:cubicBezTo>
                    <a:cubicBezTo>
                      <a:pt x="32" y="19"/>
                      <a:pt x="63" y="27"/>
                      <a:pt x="93" y="36"/>
                    </a:cubicBezTo>
                    <a:cubicBezTo>
                      <a:pt x="121" y="43"/>
                      <a:pt x="146" y="56"/>
                      <a:pt x="174" y="62"/>
                    </a:cubicBezTo>
                    <a:cubicBezTo>
                      <a:pt x="189" y="65"/>
                      <a:pt x="203" y="67"/>
                      <a:pt x="216" y="72"/>
                    </a:cubicBezTo>
                    <a:cubicBezTo>
                      <a:pt x="226" y="76"/>
                      <a:pt x="236" y="82"/>
                      <a:pt x="247" y="83"/>
                    </a:cubicBezTo>
                    <a:cubicBezTo>
                      <a:pt x="253" y="84"/>
                      <a:pt x="261" y="83"/>
                      <a:pt x="265" y="78"/>
                    </a:cubicBezTo>
                    <a:cubicBezTo>
                      <a:pt x="270" y="72"/>
                      <a:pt x="264" y="66"/>
                      <a:pt x="266" y="62"/>
                    </a:cubicBezTo>
                    <a:cubicBezTo>
                      <a:pt x="266" y="60"/>
                      <a:pt x="266" y="58"/>
                      <a:pt x="264" y="58"/>
                    </a:cubicBezTo>
                    <a:cubicBezTo>
                      <a:pt x="264" y="58"/>
                      <a:pt x="263" y="58"/>
                      <a:pt x="263" y="57"/>
                    </a:cubicBezTo>
                    <a:cubicBezTo>
                      <a:pt x="259" y="56"/>
                      <a:pt x="252" y="62"/>
                      <a:pt x="258" y="64"/>
                    </a:cubicBezTo>
                    <a:cubicBezTo>
                      <a:pt x="255" y="63"/>
                      <a:pt x="256" y="64"/>
                      <a:pt x="256" y="66"/>
                    </a:cubicBezTo>
                    <a:cubicBezTo>
                      <a:pt x="255" y="74"/>
                      <a:pt x="260" y="75"/>
                      <a:pt x="249" y="75"/>
                    </a:cubicBezTo>
                    <a:cubicBezTo>
                      <a:pt x="239" y="76"/>
                      <a:pt x="228" y="68"/>
                      <a:pt x="219" y="65"/>
                    </a:cubicBezTo>
                    <a:cubicBezTo>
                      <a:pt x="199" y="58"/>
                      <a:pt x="179" y="55"/>
                      <a:pt x="158" y="50"/>
                    </a:cubicBezTo>
                    <a:cubicBezTo>
                      <a:pt x="146" y="47"/>
                      <a:pt x="135" y="40"/>
                      <a:pt x="122" y="36"/>
                    </a:cubicBezTo>
                    <a:cubicBezTo>
                      <a:pt x="112" y="32"/>
                      <a:pt x="101" y="30"/>
                      <a:pt x="90" y="27"/>
                    </a:cubicBezTo>
                    <a:cubicBezTo>
                      <a:pt x="63" y="19"/>
                      <a:pt x="35" y="12"/>
                      <a:pt x="9" y="1"/>
                    </a:cubicBezTo>
                    <a:cubicBezTo>
                      <a:pt x="6" y="0"/>
                      <a:pt x="2" y="1"/>
                      <a:pt x="2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0" y="10"/>
                      <a:pt x="9" y="10"/>
                      <a:pt x="1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875" y="1544"/>
                <a:ext cx="95" cy="611"/>
              </a:xfrm>
              <a:custGeom>
                <a:avLst/>
                <a:gdLst>
                  <a:gd name="T0" fmla="*/ 38 w 61"/>
                  <a:gd name="T1" fmla="*/ 390 h 395"/>
                  <a:gd name="T2" fmla="*/ 36 w 61"/>
                  <a:gd name="T3" fmla="*/ 376 h 395"/>
                  <a:gd name="T4" fmla="*/ 26 w 61"/>
                  <a:gd name="T5" fmla="*/ 324 h 395"/>
                  <a:gd name="T6" fmla="*/ 20 w 61"/>
                  <a:gd name="T7" fmla="*/ 285 h 395"/>
                  <a:gd name="T8" fmla="*/ 15 w 61"/>
                  <a:gd name="T9" fmla="*/ 220 h 395"/>
                  <a:gd name="T10" fmla="*/ 11 w 61"/>
                  <a:gd name="T11" fmla="*/ 173 h 395"/>
                  <a:gd name="T12" fmla="*/ 23 w 61"/>
                  <a:gd name="T13" fmla="*/ 117 h 395"/>
                  <a:gd name="T14" fmla="*/ 61 w 61"/>
                  <a:gd name="T15" fmla="*/ 4 h 395"/>
                  <a:gd name="T16" fmla="*/ 59 w 61"/>
                  <a:gd name="T17" fmla="*/ 1 h 395"/>
                  <a:gd name="T18" fmla="*/ 58 w 61"/>
                  <a:gd name="T19" fmla="*/ 1 h 395"/>
                  <a:gd name="T20" fmla="*/ 53 w 61"/>
                  <a:gd name="T21" fmla="*/ 7 h 395"/>
                  <a:gd name="T22" fmla="*/ 13 w 61"/>
                  <a:gd name="T23" fmla="*/ 122 h 395"/>
                  <a:gd name="T24" fmla="*/ 1 w 61"/>
                  <a:gd name="T25" fmla="*/ 177 h 395"/>
                  <a:gd name="T26" fmla="*/ 6 w 61"/>
                  <a:gd name="T27" fmla="*/ 226 h 395"/>
                  <a:gd name="T28" fmla="*/ 17 w 61"/>
                  <a:gd name="T29" fmla="*/ 322 h 395"/>
                  <a:gd name="T30" fmla="*/ 25 w 61"/>
                  <a:gd name="T31" fmla="*/ 375 h 395"/>
                  <a:gd name="T32" fmla="*/ 29 w 61"/>
                  <a:gd name="T33" fmla="*/ 391 h 395"/>
                  <a:gd name="T34" fmla="*/ 38 w 61"/>
                  <a:gd name="T35" fmla="*/ 39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395">
                    <a:moveTo>
                      <a:pt x="38" y="390"/>
                    </a:moveTo>
                    <a:cubicBezTo>
                      <a:pt x="39" y="385"/>
                      <a:pt x="37" y="381"/>
                      <a:pt x="36" y="376"/>
                    </a:cubicBezTo>
                    <a:cubicBezTo>
                      <a:pt x="31" y="359"/>
                      <a:pt x="29" y="342"/>
                      <a:pt x="26" y="324"/>
                    </a:cubicBezTo>
                    <a:cubicBezTo>
                      <a:pt x="24" y="311"/>
                      <a:pt x="23" y="298"/>
                      <a:pt x="20" y="285"/>
                    </a:cubicBezTo>
                    <a:cubicBezTo>
                      <a:pt x="15" y="263"/>
                      <a:pt x="16" y="242"/>
                      <a:pt x="15" y="220"/>
                    </a:cubicBezTo>
                    <a:cubicBezTo>
                      <a:pt x="15" y="204"/>
                      <a:pt x="9" y="190"/>
                      <a:pt x="11" y="173"/>
                    </a:cubicBezTo>
                    <a:cubicBezTo>
                      <a:pt x="13" y="154"/>
                      <a:pt x="17" y="135"/>
                      <a:pt x="23" y="117"/>
                    </a:cubicBezTo>
                    <a:cubicBezTo>
                      <a:pt x="34" y="79"/>
                      <a:pt x="53" y="43"/>
                      <a:pt x="61" y="4"/>
                    </a:cubicBezTo>
                    <a:cubicBezTo>
                      <a:pt x="61" y="2"/>
                      <a:pt x="60" y="2"/>
                      <a:pt x="59" y="1"/>
                    </a:cubicBezTo>
                    <a:cubicBezTo>
                      <a:pt x="59" y="1"/>
                      <a:pt x="58" y="1"/>
                      <a:pt x="58" y="1"/>
                    </a:cubicBezTo>
                    <a:cubicBezTo>
                      <a:pt x="54" y="0"/>
                      <a:pt x="47" y="5"/>
                      <a:pt x="53" y="7"/>
                    </a:cubicBezTo>
                    <a:cubicBezTo>
                      <a:pt x="51" y="6"/>
                      <a:pt x="16" y="111"/>
                      <a:pt x="13" y="122"/>
                    </a:cubicBezTo>
                    <a:cubicBezTo>
                      <a:pt x="7" y="140"/>
                      <a:pt x="3" y="158"/>
                      <a:pt x="1" y="177"/>
                    </a:cubicBezTo>
                    <a:cubicBezTo>
                      <a:pt x="0" y="194"/>
                      <a:pt x="5" y="210"/>
                      <a:pt x="6" y="226"/>
                    </a:cubicBezTo>
                    <a:cubicBezTo>
                      <a:pt x="7" y="259"/>
                      <a:pt x="11" y="290"/>
                      <a:pt x="17" y="322"/>
                    </a:cubicBezTo>
                    <a:cubicBezTo>
                      <a:pt x="20" y="340"/>
                      <a:pt x="20" y="357"/>
                      <a:pt x="25" y="375"/>
                    </a:cubicBezTo>
                    <a:cubicBezTo>
                      <a:pt x="26" y="380"/>
                      <a:pt x="30" y="387"/>
                      <a:pt x="29" y="391"/>
                    </a:cubicBezTo>
                    <a:cubicBezTo>
                      <a:pt x="28" y="395"/>
                      <a:pt x="37" y="394"/>
                      <a:pt x="38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2636" y="1867"/>
                <a:ext cx="259" cy="82"/>
              </a:xfrm>
              <a:custGeom>
                <a:avLst/>
                <a:gdLst>
                  <a:gd name="T0" fmla="*/ 12 w 167"/>
                  <a:gd name="T1" fmla="*/ 1 h 53"/>
                  <a:gd name="T2" fmla="*/ 11 w 167"/>
                  <a:gd name="T3" fmla="*/ 0 h 53"/>
                  <a:gd name="T4" fmla="*/ 3 w 167"/>
                  <a:gd name="T5" fmla="*/ 4 h 53"/>
                  <a:gd name="T6" fmla="*/ 48 w 167"/>
                  <a:gd name="T7" fmla="*/ 18 h 53"/>
                  <a:gd name="T8" fmla="*/ 75 w 167"/>
                  <a:gd name="T9" fmla="*/ 24 h 53"/>
                  <a:gd name="T10" fmla="*/ 104 w 167"/>
                  <a:gd name="T11" fmla="*/ 35 h 53"/>
                  <a:gd name="T12" fmla="*/ 150 w 167"/>
                  <a:gd name="T13" fmla="*/ 51 h 53"/>
                  <a:gd name="T14" fmla="*/ 164 w 167"/>
                  <a:gd name="T15" fmla="*/ 49 h 53"/>
                  <a:gd name="T16" fmla="*/ 156 w 167"/>
                  <a:gd name="T17" fmla="*/ 49 h 53"/>
                  <a:gd name="T18" fmla="*/ 122 w 167"/>
                  <a:gd name="T19" fmla="*/ 33 h 53"/>
                  <a:gd name="T20" fmla="*/ 83 w 167"/>
                  <a:gd name="T21" fmla="*/ 20 h 53"/>
                  <a:gd name="T22" fmla="*/ 11 w 167"/>
                  <a:gd name="T23" fmla="*/ 0 h 53"/>
                  <a:gd name="T24" fmla="*/ 3 w 167"/>
                  <a:gd name="T25" fmla="*/ 4 h 53"/>
                  <a:gd name="T26" fmla="*/ 4 w 167"/>
                  <a:gd name="T27" fmla="*/ 5 h 53"/>
                  <a:gd name="T28" fmla="*/ 12 w 167"/>
                  <a:gd name="T2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" h="53">
                    <a:moveTo>
                      <a:pt x="12" y="1"/>
                    </a:moveTo>
                    <a:cubicBezTo>
                      <a:pt x="11" y="1"/>
                      <a:pt x="11" y="0"/>
                      <a:pt x="11" y="0"/>
                    </a:cubicBezTo>
                    <a:cubicBezTo>
                      <a:pt x="8" y="0"/>
                      <a:pt x="0" y="3"/>
                      <a:pt x="3" y="4"/>
                    </a:cubicBezTo>
                    <a:cubicBezTo>
                      <a:pt x="18" y="9"/>
                      <a:pt x="33" y="14"/>
                      <a:pt x="48" y="18"/>
                    </a:cubicBezTo>
                    <a:cubicBezTo>
                      <a:pt x="57" y="20"/>
                      <a:pt x="66" y="21"/>
                      <a:pt x="75" y="24"/>
                    </a:cubicBezTo>
                    <a:cubicBezTo>
                      <a:pt x="85" y="28"/>
                      <a:pt x="95" y="32"/>
                      <a:pt x="104" y="35"/>
                    </a:cubicBezTo>
                    <a:cubicBezTo>
                      <a:pt x="120" y="39"/>
                      <a:pt x="134" y="48"/>
                      <a:pt x="150" y="51"/>
                    </a:cubicBezTo>
                    <a:cubicBezTo>
                      <a:pt x="155" y="52"/>
                      <a:pt x="161" y="53"/>
                      <a:pt x="164" y="49"/>
                    </a:cubicBezTo>
                    <a:cubicBezTo>
                      <a:pt x="167" y="46"/>
                      <a:pt x="158" y="47"/>
                      <a:pt x="156" y="49"/>
                    </a:cubicBezTo>
                    <a:cubicBezTo>
                      <a:pt x="156" y="49"/>
                      <a:pt x="125" y="34"/>
                      <a:pt x="122" y="33"/>
                    </a:cubicBezTo>
                    <a:cubicBezTo>
                      <a:pt x="109" y="29"/>
                      <a:pt x="96" y="25"/>
                      <a:pt x="83" y="20"/>
                    </a:cubicBezTo>
                    <a:cubicBezTo>
                      <a:pt x="59" y="12"/>
                      <a:pt x="35" y="8"/>
                      <a:pt x="11" y="0"/>
                    </a:cubicBezTo>
                    <a:cubicBezTo>
                      <a:pt x="8" y="2"/>
                      <a:pt x="6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7" y="5"/>
                      <a:pt x="15" y="2"/>
                      <a:pt x="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2784" y="1567"/>
                <a:ext cx="121" cy="341"/>
              </a:xfrm>
              <a:custGeom>
                <a:avLst/>
                <a:gdLst>
                  <a:gd name="T0" fmla="*/ 68 w 78"/>
                  <a:gd name="T1" fmla="*/ 4 h 220"/>
                  <a:gd name="T2" fmla="*/ 1 w 78"/>
                  <a:gd name="T3" fmla="*/ 217 h 220"/>
                  <a:gd name="T4" fmla="*/ 10 w 78"/>
                  <a:gd name="T5" fmla="*/ 216 h 220"/>
                  <a:gd name="T6" fmla="*/ 77 w 78"/>
                  <a:gd name="T7" fmla="*/ 3 h 220"/>
                  <a:gd name="T8" fmla="*/ 68 w 78"/>
                  <a:gd name="T9" fmla="*/ 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20">
                    <a:moveTo>
                      <a:pt x="68" y="4"/>
                    </a:moveTo>
                    <a:cubicBezTo>
                      <a:pt x="46" y="75"/>
                      <a:pt x="22" y="146"/>
                      <a:pt x="1" y="217"/>
                    </a:cubicBezTo>
                    <a:cubicBezTo>
                      <a:pt x="0" y="220"/>
                      <a:pt x="9" y="219"/>
                      <a:pt x="10" y="216"/>
                    </a:cubicBezTo>
                    <a:cubicBezTo>
                      <a:pt x="32" y="145"/>
                      <a:pt x="55" y="74"/>
                      <a:pt x="77" y="3"/>
                    </a:cubicBezTo>
                    <a:cubicBezTo>
                      <a:pt x="78" y="0"/>
                      <a:pt x="69" y="1"/>
                      <a:pt x="6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2852" y="1594"/>
                <a:ext cx="56" cy="17"/>
              </a:xfrm>
              <a:custGeom>
                <a:avLst/>
                <a:gdLst>
                  <a:gd name="T0" fmla="*/ 2 w 36"/>
                  <a:gd name="T1" fmla="*/ 3 h 11"/>
                  <a:gd name="T2" fmla="*/ 26 w 36"/>
                  <a:gd name="T3" fmla="*/ 11 h 11"/>
                  <a:gd name="T4" fmla="*/ 32 w 36"/>
                  <a:gd name="T5" fmla="*/ 10 h 11"/>
                  <a:gd name="T6" fmla="*/ 34 w 36"/>
                  <a:gd name="T7" fmla="*/ 7 h 11"/>
                  <a:gd name="T8" fmla="*/ 9 w 36"/>
                  <a:gd name="T9" fmla="*/ 0 h 11"/>
                  <a:gd name="T10" fmla="*/ 3 w 36"/>
                  <a:gd name="T11" fmla="*/ 1 h 11"/>
                  <a:gd name="T12" fmla="*/ 2 w 36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2" y="3"/>
                    </a:moveTo>
                    <a:cubicBezTo>
                      <a:pt x="10" y="6"/>
                      <a:pt x="18" y="8"/>
                      <a:pt x="26" y="11"/>
                    </a:cubicBezTo>
                    <a:cubicBezTo>
                      <a:pt x="28" y="11"/>
                      <a:pt x="31" y="10"/>
                      <a:pt x="32" y="10"/>
                    </a:cubicBezTo>
                    <a:cubicBezTo>
                      <a:pt x="33" y="9"/>
                      <a:pt x="36" y="8"/>
                      <a:pt x="34" y="7"/>
                    </a:cubicBezTo>
                    <a:cubicBezTo>
                      <a:pt x="26" y="5"/>
                      <a:pt x="17" y="3"/>
                      <a:pt x="9" y="0"/>
                    </a:cubicBezTo>
                    <a:cubicBezTo>
                      <a:pt x="7" y="0"/>
                      <a:pt x="5" y="1"/>
                      <a:pt x="3" y="1"/>
                    </a:cubicBezTo>
                    <a:cubicBezTo>
                      <a:pt x="2" y="2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2840" y="1623"/>
                <a:ext cx="37" cy="18"/>
              </a:xfrm>
              <a:custGeom>
                <a:avLst/>
                <a:gdLst>
                  <a:gd name="T0" fmla="*/ 2 w 24"/>
                  <a:gd name="T1" fmla="*/ 7 h 12"/>
                  <a:gd name="T2" fmla="*/ 16 w 24"/>
                  <a:gd name="T3" fmla="*/ 12 h 12"/>
                  <a:gd name="T4" fmla="*/ 23 w 24"/>
                  <a:gd name="T5" fmla="*/ 10 h 12"/>
                  <a:gd name="T6" fmla="*/ 22 w 24"/>
                  <a:gd name="T7" fmla="*/ 5 h 12"/>
                  <a:gd name="T8" fmla="*/ 7 w 24"/>
                  <a:gd name="T9" fmla="*/ 1 h 12"/>
                  <a:gd name="T10" fmla="*/ 1 w 24"/>
                  <a:gd name="T11" fmla="*/ 3 h 12"/>
                  <a:gd name="T12" fmla="*/ 2 w 24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2" y="7"/>
                    </a:moveTo>
                    <a:cubicBezTo>
                      <a:pt x="7" y="9"/>
                      <a:pt x="12" y="10"/>
                      <a:pt x="16" y="12"/>
                    </a:cubicBezTo>
                    <a:cubicBezTo>
                      <a:pt x="19" y="12"/>
                      <a:pt x="21" y="12"/>
                      <a:pt x="23" y="10"/>
                    </a:cubicBezTo>
                    <a:cubicBezTo>
                      <a:pt x="24" y="9"/>
                      <a:pt x="24" y="6"/>
                      <a:pt x="22" y="5"/>
                    </a:cubicBezTo>
                    <a:cubicBezTo>
                      <a:pt x="17" y="4"/>
                      <a:pt x="12" y="3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4"/>
                      <a:pt x="0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2826" y="1665"/>
                <a:ext cx="37" cy="18"/>
              </a:xfrm>
              <a:custGeom>
                <a:avLst/>
                <a:gdLst>
                  <a:gd name="T0" fmla="*/ 3 w 24"/>
                  <a:gd name="T1" fmla="*/ 7 h 12"/>
                  <a:gd name="T2" fmla="*/ 16 w 24"/>
                  <a:gd name="T3" fmla="*/ 11 h 12"/>
                  <a:gd name="T4" fmla="*/ 23 w 24"/>
                  <a:gd name="T5" fmla="*/ 9 h 12"/>
                  <a:gd name="T6" fmla="*/ 21 w 24"/>
                  <a:gd name="T7" fmla="*/ 5 h 12"/>
                  <a:gd name="T8" fmla="*/ 8 w 24"/>
                  <a:gd name="T9" fmla="*/ 1 h 12"/>
                  <a:gd name="T10" fmla="*/ 2 w 24"/>
                  <a:gd name="T11" fmla="*/ 2 h 12"/>
                  <a:gd name="T12" fmla="*/ 3 w 24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3" y="7"/>
                    </a:moveTo>
                    <a:cubicBezTo>
                      <a:pt x="7" y="8"/>
                      <a:pt x="12" y="10"/>
                      <a:pt x="16" y="11"/>
                    </a:cubicBezTo>
                    <a:cubicBezTo>
                      <a:pt x="18" y="12"/>
                      <a:pt x="21" y="11"/>
                      <a:pt x="23" y="9"/>
                    </a:cubicBezTo>
                    <a:cubicBezTo>
                      <a:pt x="24" y="8"/>
                      <a:pt x="23" y="5"/>
                      <a:pt x="21" y="5"/>
                    </a:cubicBezTo>
                    <a:cubicBezTo>
                      <a:pt x="17" y="3"/>
                      <a:pt x="13" y="2"/>
                      <a:pt x="8" y="1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0" y="4"/>
                      <a:pt x="1" y="6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2810" y="1703"/>
                <a:ext cx="40" cy="13"/>
              </a:xfrm>
              <a:custGeom>
                <a:avLst/>
                <a:gdLst>
                  <a:gd name="T0" fmla="*/ 2 w 26"/>
                  <a:gd name="T1" fmla="*/ 5 h 8"/>
                  <a:gd name="T2" fmla="*/ 19 w 26"/>
                  <a:gd name="T3" fmla="*/ 8 h 8"/>
                  <a:gd name="T4" fmla="*/ 25 w 26"/>
                  <a:gd name="T5" fmla="*/ 6 h 8"/>
                  <a:gd name="T6" fmla="*/ 22 w 26"/>
                  <a:gd name="T7" fmla="*/ 3 h 8"/>
                  <a:gd name="T8" fmla="*/ 9 w 26"/>
                  <a:gd name="T9" fmla="*/ 0 h 8"/>
                  <a:gd name="T10" fmla="*/ 3 w 26"/>
                  <a:gd name="T11" fmla="*/ 1 h 8"/>
                  <a:gd name="T12" fmla="*/ 2 w 26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">
                    <a:moveTo>
                      <a:pt x="2" y="5"/>
                    </a:moveTo>
                    <a:cubicBezTo>
                      <a:pt x="8" y="6"/>
                      <a:pt x="13" y="8"/>
                      <a:pt x="19" y="8"/>
                    </a:cubicBezTo>
                    <a:cubicBezTo>
                      <a:pt x="21" y="8"/>
                      <a:pt x="24" y="8"/>
                      <a:pt x="25" y="6"/>
                    </a:cubicBezTo>
                    <a:cubicBezTo>
                      <a:pt x="26" y="4"/>
                      <a:pt x="24" y="4"/>
                      <a:pt x="22" y="3"/>
                    </a:cubicBezTo>
                    <a:cubicBezTo>
                      <a:pt x="18" y="3"/>
                      <a:pt x="14" y="2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2798" y="1741"/>
                <a:ext cx="28" cy="12"/>
              </a:xfrm>
              <a:custGeom>
                <a:avLst/>
                <a:gdLst>
                  <a:gd name="T0" fmla="*/ 10 w 18"/>
                  <a:gd name="T1" fmla="*/ 3 h 8"/>
                  <a:gd name="T2" fmla="*/ 5 w 18"/>
                  <a:gd name="T3" fmla="*/ 6 h 8"/>
                  <a:gd name="T4" fmla="*/ 5 w 18"/>
                  <a:gd name="T5" fmla="*/ 6 h 8"/>
                  <a:gd name="T6" fmla="*/ 6 w 18"/>
                  <a:gd name="T7" fmla="*/ 6 h 8"/>
                  <a:gd name="T8" fmla="*/ 7 w 18"/>
                  <a:gd name="T9" fmla="*/ 6 h 8"/>
                  <a:gd name="T10" fmla="*/ 10 w 18"/>
                  <a:gd name="T11" fmla="*/ 8 h 8"/>
                  <a:gd name="T12" fmla="*/ 17 w 18"/>
                  <a:gd name="T13" fmla="*/ 6 h 8"/>
                  <a:gd name="T14" fmla="*/ 16 w 18"/>
                  <a:gd name="T15" fmla="*/ 3 h 8"/>
                  <a:gd name="T16" fmla="*/ 15 w 18"/>
                  <a:gd name="T17" fmla="*/ 2 h 8"/>
                  <a:gd name="T18" fmla="*/ 14 w 18"/>
                  <a:gd name="T19" fmla="*/ 2 h 8"/>
                  <a:gd name="T20" fmla="*/ 10 w 18"/>
                  <a:gd name="T21" fmla="*/ 1 h 8"/>
                  <a:gd name="T22" fmla="*/ 0 w 18"/>
                  <a:gd name="T23" fmla="*/ 4 h 8"/>
                  <a:gd name="T24" fmla="*/ 4 w 18"/>
                  <a:gd name="T25" fmla="*/ 6 h 8"/>
                  <a:gd name="T26" fmla="*/ 10 w 18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8">
                    <a:moveTo>
                      <a:pt x="10" y="3"/>
                    </a:moveTo>
                    <a:cubicBezTo>
                      <a:pt x="5" y="5"/>
                      <a:pt x="3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7"/>
                      <a:pt x="9" y="7"/>
                      <a:pt x="10" y="8"/>
                    </a:cubicBezTo>
                    <a:cubicBezTo>
                      <a:pt x="12" y="8"/>
                      <a:pt x="15" y="7"/>
                      <a:pt x="17" y="6"/>
                    </a:cubicBezTo>
                    <a:cubicBezTo>
                      <a:pt x="18" y="4"/>
                      <a:pt x="18" y="3"/>
                      <a:pt x="16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3" y="1"/>
                      <a:pt x="11" y="1"/>
                      <a:pt x="10" y="1"/>
                    </a:cubicBezTo>
                    <a:cubicBezTo>
                      <a:pt x="7" y="0"/>
                      <a:pt x="2" y="1"/>
                      <a:pt x="0" y="4"/>
                    </a:cubicBezTo>
                    <a:cubicBezTo>
                      <a:pt x="0" y="6"/>
                      <a:pt x="3" y="6"/>
                      <a:pt x="4" y="6"/>
                    </a:cubicBezTo>
                    <a:cubicBezTo>
                      <a:pt x="6" y="6"/>
                      <a:pt x="9" y="5"/>
                      <a:pt x="1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2791" y="1768"/>
                <a:ext cx="31" cy="16"/>
              </a:xfrm>
              <a:custGeom>
                <a:avLst/>
                <a:gdLst>
                  <a:gd name="T0" fmla="*/ 2 w 20"/>
                  <a:gd name="T1" fmla="*/ 7 h 10"/>
                  <a:gd name="T2" fmla="*/ 12 w 20"/>
                  <a:gd name="T3" fmla="*/ 10 h 10"/>
                  <a:gd name="T4" fmla="*/ 18 w 20"/>
                  <a:gd name="T5" fmla="*/ 8 h 10"/>
                  <a:gd name="T6" fmla="*/ 17 w 20"/>
                  <a:gd name="T7" fmla="*/ 4 h 10"/>
                  <a:gd name="T8" fmla="*/ 7 w 20"/>
                  <a:gd name="T9" fmla="*/ 1 h 10"/>
                  <a:gd name="T10" fmla="*/ 1 w 20"/>
                  <a:gd name="T11" fmla="*/ 3 h 10"/>
                  <a:gd name="T12" fmla="*/ 2 w 20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" y="7"/>
                    </a:moveTo>
                    <a:cubicBezTo>
                      <a:pt x="5" y="8"/>
                      <a:pt x="9" y="9"/>
                      <a:pt x="12" y="10"/>
                    </a:cubicBezTo>
                    <a:cubicBezTo>
                      <a:pt x="14" y="10"/>
                      <a:pt x="17" y="10"/>
                      <a:pt x="18" y="8"/>
                    </a:cubicBezTo>
                    <a:cubicBezTo>
                      <a:pt x="20" y="7"/>
                      <a:pt x="19" y="5"/>
                      <a:pt x="17" y="4"/>
                    </a:cubicBezTo>
                    <a:cubicBezTo>
                      <a:pt x="14" y="3"/>
                      <a:pt x="11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4"/>
                      <a:pt x="0" y="6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>
                <a:off x="2774" y="1813"/>
                <a:ext cx="38" cy="14"/>
              </a:xfrm>
              <a:custGeom>
                <a:avLst/>
                <a:gdLst>
                  <a:gd name="T0" fmla="*/ 3 w 24"/>
                  <a:gd name="T1" fmla="*/ 4 h 9"/>
                  <a:gd name="T2" fmla="*/ 15 w 24"/>
                  <a:gd name="T3" fmla="*/ 8 h 9"/>
                  <a:gd name="T4" fmla="*/ 21 w 24"/>
                  <a:gd name="T5" fmla="*/ 7 h 9"/>
                  <a:gd name="T6" fmla="*/ 22 w 24"/>
                  <a:gd name="T7" fmla="*/ 4 h 9"/>
                  <a:gd name="T8" fmla="*/ 10 w 24"/>
                  <a:gd name="T9" fmla="*/ 0 h 9"/>
                  <a:gd name="T10" fmla="*/ 3 w 24"/>
                  <a:gd name="T11" fmla="*/ 1 h 9"/>
                  <a:gd name="T12" fmla="*/ 3 w 2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3" y="4"/>
                    </a:moveTo>
                    <a:cubicBezTo>
                      <a:pt x="7" y="5"/>
                      <a:pt x="11" y="7"/>
                      <a:pt x="15" y="8"/>
                    </a:cubicBezTo>
                    <a:cubicBezTo>
                      <a:pt x="17" y="9"/>
                      <a:pt x="19" y="8"/>
                      <a:pt x="21" y="7"/>
                    </a:cubicBezTo>
                    <a:cubicBezTo>
                      <a:pt x="22" y="6"/>
                      <a:pt x="24" y="5"/>
                      <a:pt x="22" y="4"/>
                    </a:cubicBezTo>
                    <a:cubicBezTo>
                      <a:pt x="18" y="3"/>
                      <a:pt x="14" y="2"/>
                      <a:pt x="10" y="0"/>
                    </a:cubicBezTo>
                    <a:cubicBezTo>
                      <a:pt x="8" y="0"/>
                      <a:pt x="5" y="0"/>
                      <a:pt x="3" y="1"/>
                    </a:cubicBezTo>
                    <a:cubicBezTo>
                      <a:pt x="3" y="2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>
                <a:off x="2765" y="1853"/>
                <a:ext cx="25" cy="10"/>
              </a:xfrm>
              <a:custGeom>
                <a:avLst/>
                <a:gdLst>
                  <a:gd name="T0" fmla="*/ 2 w 16"/>
                  <a:gd name="T1" fmla="*/ 4 h 6"/>
                  <a:gd name="T2" fmla="*/ 6 w 16"/>
                  <a:gd name="T3" fmla="*/ 5 h 6"/>
                  <a:gd name="T4" fmla="*/ 13 w 16"/>
                  <a:gd name="T5" fmla="*/ 4 h 6"/>
                  <a:gd name="T6" fmla="*/ 14 w 16"/>
                  <a:gd name="T7" fmla="*/ 2 h 6"/>
                  <a:gd name="T8" fmla="*/ 9 w 16"/>
                  <a:gd name="T9" fmla="*/ 0 h 6"/>
                  <a:gd name="T10" fmla="*/ 3 w 16"/>
                  <a:gd name="T11" fmla="*/ 1 h 6"/>
                  <a:gd name="T12" fmla="*/ 2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2" y="4"/>
                    </a:moveTo>
                    <a:cubicBezTo>
                      <a:pt x="3" y="4"/>
                      <a:pt x="5" y="5"/>
                      <a:pt x="6" y="5"/>
                    </a:cubicBezTo>
                    <a:cubicBezTo>
                      <a:pt x="8" y="6"/>
                      <a:pt x="11" y="5"/>
                      <a:pt x="13" y="4"/>
                    </a:cubicBezTo>
                    <a:cubicBezTo>
                      <a:pt x="14" y="4"/>
                      <a:pt x="16" y="2"/>
                      <a:pt x="14" y="2"/>
                    </a:cubicBezTo>
                    <a:cubicBezTo>
                      <a:pt x="12" y="1"/>
                      <a:pt x="11" y="1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2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>
                <a:off x="2754" y="1883"/>
                <a:ext cx="31" cy="12"/>
              </a:xfrm>
              <a:custGeom>
                <a:avLst/>
                <a:gdLst>
                  <a:gd name="T0" fmla="*/ 2 w 20"/>
                  <a:gd name="T1" fmla="*/ 5 h 8"/>
                  <a:gd name="T2" fmla="*/ 11 w 20"/>
                  <a:gd name="T3" fmla="*/ 8 h 8"/>
                  <a:gd name="T4" fmla="*/ 17 w 20"/>
                  <a:gd name="T5" fmla="*/ 7 h 8"/>
                  <a:gd name="T6" fmla="*/ 18 w 20"/>
                  <a:gd name="T7" fmla="*/ 3 h 8"/>
                  <a:gd name="T8" fmla="*/ 9 w 20"/>
                  <a:gd name="T9" fmla="*/ 1 h 8"/>
                  <a:gd name="T10" fmla="*/ 3 w 20"/>
                  <a:gd name="T11" fmla="*/ 2 h 8"/>
                  <a:gd name="T12" fmla="*/ 2 w 20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2" y="5"/>
                    </a:moveTo>
                    <a:cubicBezTo>
                      <a:pt x="5" y="6"/>
                      <a:pt x="8" y="7"/>
                      <a:pt x="11" y="8"/>
                    </a:cubicBezTo>
                    <a:cubicBezTo>
                      <a:pt x="13" y="8"/>
                      <a:pt x="15" y="8"/>
                      <a:pt x="17" y="7"/>
                    </a:cubicBezTo>
                    <a:cubicBezTo>
                      <a:pt x="18" y="6"/>
                      <a:pt x="20" y="4"/>
                      <a:pt x="18" y="3"/>
                    </a:cubicBezTo>
                    <a:cubicBezTo>
                      <a:pt x="15" y="3"/>
                      <a:pt x="12" y="2"/>
                      <a:pt x="9" y="1"/>
                    </a:cubicBezTo>
                    <a:cubicBezTo>
                      <a:pt x="7" y="0"/>
                      <a:pt x="5" y="1"/>
                      <a:pt x="3" y="2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0"/>
              <p:cNvSpPr/>
              <p:nvPr/>
            </p:nvSpPr>
            <p:spPr bwMode="auto">
              <a:xfrm>
                <a:off x="2602" y="1875"/>
                <a:ext cx="92" cy="22"/>
              </a:xfrm>
              <a:custGeom>
                <a:avLst/>
                <a:gdLst>
                  <a:gd name="T0" fmla="*/ 11 w 59"/>
                  <a:gd name="T1" fmla="*/ 13 h 14"/>
                  <a:gd name="T2" fmla="*/ 51 w 59"/>
                  <a:gd name="T3" fmla="*/ 4 h 14"/>
                  <a:gd name="T4" fmla="*/ 52 w 59"/>
                  <a:gd name="T5" fmla="*/ 1 h 14"/>
                  <a:gd name="T6" fmla="*/ 5 w 59"/>
                  <a:gd name="T7" fmla="*/ 12 h 14"/>
                  <a:gd name="T8" fmla="*/ 11 w 5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">
                    <a:moveTo>
                      <a:pt x="11" y="13"/>
                    </a:moveTo>
                    <a:cubicBezTo>
                      <a:pt x="22" y="7"/>
                      <a:pt x="38" y="6"/>
                      <a:pt x="51" y="4"/>
                    </a:cubicBezTo>
                    <a:cubicBezTo>
                      <a:pt x="54" y="4"/>
                      <a:pt x="59" y="0"/>
                      <a:pt x="52" y="1"/>
                    </a:cubicBezTo>
                    <a:cubicBezTo>
                      <a:pt x="37" y="4"/>
                      <a:pt x="20" y="5"/>
                      <a:pt x="5" y="12"/>
                    </a:cubicBezTo>
                    <a:cubicBezTo>
                      <a:pt x="0" y="14"/>
                      <a:pt x="8" y="14"/>
                      <a:pt x="1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1"/>
              <p:cNvSpPr/>
              <p:nvPr/>
            </p:nvSpPr>
            <p:spPr bwMode="auto">
              <a:xfrm>
                <a:off x="2568" y="1894"/>
                <a:ext cx="136" cy="52"/>
              </a:xfrm>
              <a:custGeom>
                <a:avLst/>
                <a:gdLst>
                  <a:gd name="T0" fmla="*/ 11 w 88"/>
                  <a:gd name="T1" fmla="*/ 31 h 34"/>
                  <a:gd name="T2" fmla="*/ 48 w 88"/>
                  <a:gd name="T3" fmla="*/ 13 h 34"/>
                  <a:gd name="T4" fmla="*/ 83 w 88"/>
                  <a:gd name="T5" fmla="*/ 6 h 34"/>
                  <a:gd name="T6" fmla="*/ 82 w 88"/>
                  <a:gd name="T7" fmla="*/ 1 h 34"/>
                  <a:gd name="T8" fmla="*/ 33 w 88"/>
                  <a:gd name="T9" fmla="*/ 13 h 34"/>
                  <a:gd name="T10" fmla="*/ 2 w 88"/>
                  <a:gd name="T11" fmla="*/ 31 h 34"/>
                  <a:gd name="T12" fmla="*/ 11 w 88"/>
                  <a:gd name="T13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34">
                    <a:moveTo>
                      <a:pt x="11" y="31"/>
                    </a:moveTo>
                    <a:cubicBezTo>
                      <a:pt x="17" y="22"/>
                      <a:pt x="37" y="16"/>
                      <a:pt x="48" y="13"/>
                    </a:cubicBezTo>
                    <a:cubicBezTo>
                      <a:pt x="59" y="10"/>
                      <a:pt x="71" y="8"/>
                      <a:pt x="83" y="6"/>
                    </a:cubicBezTo>
                    <a:cubicBezTo>
                      <a:pt x="88" y="5"/>
                      <a:pt x="87" y="0"/>
                      <a:pt x="82" y="1"/>
                    </a:cubicBezTo>
                    <a:cubicBezTo>
                      <a:pt x="65" y="4"/>
                      <a:pt x="48" y="7"/>
                      <a:pt x="33" y="13"/>
                    </a:cubicBezTo>
                    <a:cubicBezTo>
                      <a:pt x="23" y="17"/>
                      <a:pt x="9" y="22"/>
                      <a:pt x="2" y="31"/>
                    </a:cubicBezTo>
                    <a:cubicBezTo>
                      <a:pt x="0" y="34"/>
                      <a:pt x="9" y="34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2"/>
              <p:cNvSpPr/>
              <p:nvPr/>
            </p:nvSpPr>
            <p:spPr bwMode="auto">
              <a:xfrm>
                <a:off x="2507" y="1900"/>
                <a:ext cx="244" cy="107"/>
              </a:xfrm>
              <a:custGeom>
                <a:avLst/>
                <a:gdLst>
                  <a:gd name="T0" fmla="*/ 7 w 157"/>
                  <a:gd name="T1" fmla="*/ 67 h 69"/>
                  <a:gd name="T2" fmla="*/ 77 w 157"/>
                  <a:gd name="T3" fmla="*/ 39 h 69"/>
                  <a:gd name="T4" fmla="*/ 152 w 157"/>
                  <a:gd name="T5" fmla="*/ 7 h 69"/>
                  <a:gd name="T6" fmla="*/ 148 w 157"/>
                  <a:gd name="T7" fmla="*/ 2 h 69"/>
                  <a:gd name="T8" fmla="*/ 80 w 157"/>
                  <a:gd name="T9" fmla="*/ 32 h 69"/>
                  <a:gd name="T10" fmla="*/ 6 w 157"/>
                  <a:gd name="T11" fmla="*/ 62 h 69"/>
                  <a:gd name="T12" fmla="*/ 7 w 157"/>
                  <a:gd name="T13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69">
                    <a:moveTo>
                      <a:pt x="7" y="67"/>
                    </a:moveTo>
                    <a:cubicBezTo>
                      <a:pt x="31" y="61"/>
                      <a:pt x="54" y="47"/>
                      <a:pt x="77" y="39"/>
                    </a:cubicBezTo>
                    <a:cubicBezTo>
                      <a:pt x="103" y="29"/>
                      <a:pt x="128" y="19"/>
                      <a:pt x="152" y="7"/>
                    </a:cubicBezTo>
                    <a:cubicBezTo>
                      <a:pt x="157" y="4"/>
                      <a:pt x="152" y="0"/>
                      <a:pt x="148" y="2"/>
                    </a:cubicBezTo>
                    <a:cubicBezTo>
                      <a:pt x="126" y="14"/>
                      <a:pt x="104" y="23"/>
                      <a:pt x="80" y="32"/>
                    </a:cubicBezTo>
                    <a:cubicBezTo>
                      <a:pt x="56" y="41"/>
                      <a:pt x="31" y="55"/>
                      <a:pt x="6" y="62"/>
                    </a:cubicBezTo>
                    <a:cubicBezTo>
                      <a:pt x="0" y="63"/>
                      <a:pt x="2" y="69"/>
                      <a:pt x="7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"/>
              <p:cNvSpPr/>
              <p:nvPr/>
            </p:nvSpPr>
            <p:spPr bwMode="auto">
              <a:xfrm>
                <a:off x="2498" y="1922"/>
                <a:ext cx="273" cy="113"/>
              </a:xfrm>
              <a:custGeom>
                <a:avLst/>
                <a:gdLst>
                  <a:gd name="T0" fmla="*/ 9 w 176"/>
                  <a:gd name="T1" fmla="*/ 72 h 73"/>
                  <a:gd name="T2" fmla="*/ 173 w 176"/>
                  <a:gd name="T3" fmla="*/ 2 h 73"/>
                  <a:gd name="T4" fmla="*/ 166 w 176"/>
                  <a:gd name="T5" fmla="*/ 2 h 73"/>
                  <a:gd name="T6" fmla="*/ 6 w 176"/>
                  <a:gd name="T7" fmla="*/ 69 h 73"/>
                  <a:gd name="T8" fmla="*/ 9 w 176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73">
                    <a:moveTo>
                      <a:pt x="9" y="72"/>
                    </a:moveTo>
                    <a:cubicBezTo>
                      <a:pt x="65" y="52"/>
                      <a:pt x="124" y="35"/>
                      <a:pt x="173" y="2"/>
                    </a:cubicBezTo>
                    <a:cubicBezTo>
                      <a:pt x="176" y="0"/>
                      <a:pt x="167" y="0"/>
                      <a:pt x="166" y="2"/>
                    </a:cubicBezTo>
                    <a:cubicBezTo>
                      <a:pt x="118" y="34"/>
                      <a:pt x="60" y="50"/>
                      <a:pt x="6" y="69"/>
                    </a:cubicBezTo>
                    <a:cubicBezTo>
                      <a:pt x="0" y="72"/>
                      <a:pt x="6" y="73"/>
                      <a:pt x="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4"/>
              <p:cNvSpPr/>
              <p:nvPr/>
            </p:nvSpPr>
            <p:spPr bwMode="auto">
              <a:xfrm>
                <a:off x="2549" y="1918"/>
                <a:ext cx="135" cy="53"/>
              </a:xfrm>
              <a:custGeom>
                <a:avLst/>
                <a:gdLst>
                  <a:gd name="T0" fmla="*/ 11 w 87"/>
                  <a:gd name="T1" fmla="*/ 33 h 34"/>
                  <a:gd name="T2" fmla="*/ 81 w 87"/>
                  <a:gd name="T3" fmla="*/ 4 h 34"/>
                  <a:gd name="T4" fmla="*/ 78 w 87"/>
                  <a:gd name="T5" fmla="*/ 2 h 34"/>
                  <a:gd name="T6" fmla="*/ 6 w 87"/>
                  <a:gd name="T7" fmla="*/ 32 h 34"/>
                  <a:gd name="T8" fmla="*/ 11 w 87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11" y="33"/>
                    </a:moveTo>
                    <a:cubicBezTo>
                      <a:pt x="34" y="23"/>
                      <a:pt x="58" y="14"/>
                      <a:pt x="81" y="4"/>
                    </a:cubicBezTo>
                    <a:cubicBezTo>
                      <a:pt x="87" y="2"/>
                      <a:pt x="81" y="0"/>
                      <a:pt x="78" y="2"/>
                    </a:cubicBezTo>
                    <a:cubicBezTo>
                      <a:pt x="54" y="12"/>
                      <a:pt x="30" y="21"/>
                      <a:pt x="6" y="32"/>
                    </a:cubicBezTo>
                    <a:cubicBezTo>
                      <a:pt x="0" y="34"/>
                      <a:pt x="9" y="34"/>
                      <a:pt x="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"/>
              <p:cNvSpPr/>
              <p:nvPr/>
            </p:nvSpPr>
            <p:spPr bwMode="auto">
              <a:xfrm>
                <a:off x="2523" y="1917"/>
                <a:ext cx="295" cy="153"/>
              </a:xfrm>
              <a:custGeom>
                <a:avLst/>
                <a:gdLst>
                  <a:gd name="T0" fmla="*/ 183 w 190"/>
                  <a:gd name="T1" fmla="*/ 2 h 99"/>
                  <a:gd name="T2" fmla="*/ 94 w 190"/>
                  <a:gd name="T3" fmla="*/ 51 h 99"/>
                  <a:gd name="T4" fmla="*/ 44 w 190"/>
                  <a:gd name="T5" fmla="*/ 78 h 99"/>
                  <a:gd name="T6" fmla="*/ 5 w 190"/>
                  <a:gd name="T7" fmla="*/ 92 h 99"/>
                  <a:gd name="T8" fmla="*/ 8 w 190"/>
                  <a:gd name="T9" fmla="*/ 98 h 99"/>
                  <a:gd name="T10" fmla="*/ 13 w 190"/>
                  <a:gd name="T11" fmla="*/ 95 h 99"/>
                  <a:gd name="T12" fmla="*/ 7 w 190"/>
                  <a:gd name="T13" fmla="*/ 91 h 99"/>
                  <a:gd name="T14" fmla="*/ 6 w 190"/>
                  <a:gd name="T15" fmla="*/ 92 h 99"/>
                  <a:gd name="T16" fmla="*/ 9 w 190"/>
                  <a:gd name="T17" fmla="*/ 97 h 99"/>
                  <a:gd name="T18" fmla="*/ 57 w 190"/>
                  <a:gd name="T19" fmla="*/ 80 h 99"/>
                  <a:gd name="T20" fmla="*/ 92 w 190"/>
                  <a:gd name="T21" fmla="*/ 60 h 99"/>
                  <a:gd name="T22" fmla="*/ 184 w 190"/>
                  <a:gd name="T23" fmla="*/ 8 h 99"/>
                  <a:gd name="T24" fmla="*/ 183 w 190"/>
                  <a:gd name="T2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99">
                    <a:moveTo>
                      <a:pt x="183" y="2"/>
                    </a:moveTo>
                    <a:cubicBezTo>
                      <a:pt x="151" y="10"/>
                      <a:pt x="122" y="35"/>
                      <a:pt x="94" y="51"/>
                    </a:cubicBezTo>
                    <a:cubicBezTo>
                      <a:pt x="78" y="61"/>
                      <a:pt x="62" y="71"/>
                      <a:pt x="44" y="78"/>
                    </a:cubicBezTo>
                    <a:cubicBezTo>
                      <a:pt x="31" y="83"/>
                      <a:pt x="17" y="85"/>
                      <a:pt x="5" y="92"/>
                    </a:cubicBezTo>
                    <a:cubicBezTo>
                      <a:pt x="0" y="95"/>
                      <a:pt x="3" y="99"/>
                      <a:pt x="8" y="98"/>
                    </a:cubicBezTo>
                    <a:cubicBezTo>
                      <a:pt x="10" y="97"/>
                      <a:pt x="11" y="97"/>
                      <a:pt x="13" y="95"/>
                    </a:cubicBezTo>
                    <a:cubicBezTo>
                      <a:pt x="18" y="92"/>
                      <a:pt x="10" y="88"/>
                      <a:pt x="7" y="91"/>
                    </a:cubicBezTo>
                    <a:cubicBezTo>
                      <a:pt x="6" y="91"/>
                      <a:pt x="6" y="91"/>
                      <a:pt x="6" y="92"/>
                    </a:cubicBezTo>
                    <a:cubicBezTo>
                      <a:pt x="7" y="93"/>
                      <a:pt x="8" y="95"/>
                      <a:pt x="9" y="97"/>
                    </a:cubicBezTo>
                    <a:cubicBezTo>
                      <a:pt x="24" y="89"/>
                      <a:pt x="41" y="86"/>
                      <a:pt x="57" y="80"/>
                    </a:cubicBezTo>
                    <a:cubicBezTo>
                      <a:pt x="70" y="75"/>
                      <a:pt x="81" y="67"/>
                      <a:pt x="92" y="60"/>
                    </a:cubicBezTo>
                    <a:cubicBezTo>
                      <a:pt x="122" y="43"/>
                      <a:pt x="151" y="17"/>
                      <a:pt x="184" y="8"/>
                    </a:cubicBezTo>
                    <a:cubicBezTo>
                      <a:pt x="190" y="7"/>
                      <a:pt x="188" y="0"/>
                      <a:pt x="18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6"/>
              <p:cNvSpPr/>
              <p:nvPr/>
            </p:nvSpPr>
            <p:spPr bwMode="auto">
              <a:xfrm>
                <a:off x="2575" y="1928"/>
                <a:ext cx="261" cy="148"/>
              </a:xfrm>
              <a:custGeom>
                <a:avLst/>
                <a:gdLst>
                  <a:gd name="T0" fmla="*/ 162 w 168"/>
                  <a:gd name="T1" fmla="*/ 1 h 96"/>
                  <a:gd name="T2" fmla="*/ 131 w 168"/>
                  <a:gd name="T3" fmla="*/ 17 h 96"/>
                  <a:gd name="T4" fmla="*/ 81 w 168"/>
                  <a:gd name="T5" fmla="*/ 50 h 96"/>
                  <a:gd name="T6" fmla="*/ 23 w 168"/>
                  <a:gd name="T7" fmla="*/ 78 h 96"/>
                  <a:gd name="T8" fmla="*/ 3 w 168"/>
                  <a:gd name="T9" fmla="*/ 91 h 96"/>
                  <a:gd name="T10" fmla="*/ 10 w 168"/>
                  <a:gd name="T11" fmla="*/ 94 h 96"/>
                  <a:gd name="T12" fmla="*/ 13 w 168"/>
                  <a:gd name="T13" fmla="*/ 91 h 96"/>
                  <a:gd name="T14" fmla="*/ 5 w 168"/>
                  <a:gd name="T15" fmla="*/ 88 h 96"/>
                  <a:gd name="T16" fmla="*/ 4 w 168"/>
                  <a:gd name="T17" fmla="*/ 90 h 96"/>
                  <a:gd name="T18" fmla="*/ 11 w 168"/>
                  <a:gd name="T19" fmla="*/ 92 h 96"/>
                  <a:gd name="T20" fmla="*/ 45 w 168"/>
                  <a:gd name="T21" fmla="*/ 78 h 96"/>
                  <a:gd name="T22" fmla="*/ 85 w 168"/>
                  <a:gd name="T23" fmla="*/ 58 h 96"/>
                  <a:gd name="T24" fmla="*/ 121 w 168"/>
                  <a:gd name="T25" fmla="*/ 32 h 96"/>
                  <a:gd name="T26" fmla="*/ 161 w 168"/>
                  <a:gd name="T27" fmla="*/ 8 h 96"/>
                  <a:gd name="T28" fmla="*/ 162 w 168"/>
                  <a:gd name="T2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96">
                    <a:moveTo>
                      <a:pt x="162" y="1"/>
                    </a:moveTo>
                    <a:cubicBezTo>
                      <a:pt x="150" y="2"/>
                      <a:pt x="140" y="10"/>
                      <a:pt x="131" y="17"/>
                    </a:cubicBezTo>
                    <a:cubicBezTo>
                      <a:pt x="115" y="28"/>
                      <a:pt x="96" y="37"/>
                      <a:pt x="81" y="50"/>
                    </a:cubicBezTo>
                    <a:cubicBezTo>
                      <a:pt x="67" y="64"/>
                      <a:pt x="42" y="73"/>
                      <a:pt x="23" y="78"/>
                    </a:cubicBezTo>
                    <a:cubicBezTo>
                      <a:pt x="14" y="80"/>
                      <a:pt x="8" y="83"/>
                      <a:pt x="3" y="91"/>
                    </a:cubicBezTo>
                    <a:cubicBezTo>
                      <a:pt x="0" y="96"/>
                      <a:pt x="8" y="95"/>
                      <a:pt x="10" y="94"/>
                    </a:cubicBezTo>
                    <a:cubicBezTo>
                      <a:pt x="11" y="93"/>
                      <a:pt x="12" y="92"/>
                      <a:pt x="13" y="91"/>
                    </a:cubicBezTo>
                    <a:cubicBezTo>
                      <a:pt x="16" y="87"/>
                      <a:pt x="8" y="85"/>
                      <a:pt x="5" y="88"/>
                    </a:cubicBezTo>
                    <a:cubicBezTo>
                      <a:pt x="5" y="89"/>
                      <a:pt x="4" y="89"/>
                      <a:pt x="4" y="90"/>
                    </a:cubicBezTo>
                    <a:cubicBezTo>
                      <a:pt x="6" y="91"/>
                      <a:pt x="9" y="91"/>
                      <a:pt x="11" y="92"/>
                    </a:cubicBezTo>
                    <a:cubicBezTo>
                      <a:pt x="15" y="86"/>
                      <a:pt x="37" y="82"/>
                      <a:pt x="45" y="78"/>
                    </a:cubicBezTo>
                    <a:cubicBezTo>
                      <a:pt x="60" y="72"/>
                      <a:pt x="73" y="69"/>
                      <a:pt x="85" y="58"/>
                    </a:cubicBezTo>
                    <a:cubicBezTo>
                      <a:pt x="96" y="48"/>
                      <a:pt x="108" y="40"/>
                      <a:pt x="121" y="32"/>
                    </a:cubicBezTo>
                    <a:cubicBezTo>
                      <a:pt x="132" y="25"/>
                      <a:pt x="148" y="9"/>
                      <a:pt x="161" y="8"/>
                    </a:cubicBezTo>
                    <a:cubicBezTo>
                      <a:pt x="166" y="7"/>
                      <a:pt x="168" y="0"/>
                      <a:pt x="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7"/>
              <p:cNvSpPr/>
              <p:nvPr/>
            </p:nvSpPr>
            <p:spPr bwMode="auto">
              <a:xfrm>
                <a:off x="2620" y="1937"/>
                <a:ext cx="246" cy="159"/>
              </a:xfrm>
              <a:custGeom>
                <a:avLst/>
                <a:gdLst>
                  <a:gd name="T0" fmla="*/ 151 w 158"/>
                  <a:gd name="T1" fmla="*/ 1 h 103"/>
                  <a:gd name="T2" fmla="*/ 128 w 158"/>
                  <a:gd name="T3" fmla="*/ 14 h 103"/>
                  <a:gd name="T4" fmla="*/ 81 w 158"/>
                  <a:gd name="T5" fmla="*/ 49 h 103"/>
                  <a:gd name="T6" fmla="*/ 33 w 158"/>
                  <a:gd name="T7" fmla="*/ 81 h 103"/>
                  <a:gd name="T8" fmla="*/ 5 w 158"/>
                  <a:gd name="T9" fmla="*/ 97 h 103"/>
                  <a:gd name="T10" fmla="*/ 11 w 158"/>
                  <a:gd name="T11" fmla="*/ 100 h 103"/>
                  <a:gd name="T12" fmla="*/ 73 w 158"/>
                  <a:gd name="T13" fmla="*/ 62 h 103"/>
                  <a:gd name="T14" fmla="*/ 112 w 158"/>
                  <a:gd name="T15" fmla="*/ 35 h 103"/>
                  <a:gd name="T16" fmla="*/ 150 w 158"/>
                  <a:gd name="T17" fmla="*/ 7 h 103"/>
                  <a:gd name="T18" fmla="*/ 151 w 158"/>
                  <a:gd name="T19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03">
                    <a:moveTo>
                      <a:pt x="151" y="1"/>
                    </a:moveTo>
                    <a:cubicBezTo>
                      <a:pt x="142" y="3"/>
                      <a:pt x="135" y="8"/>
                      <a:pt x="128" y="14"/>
                    </a:cubicBezTo>
                    <a:cubicBezTo>
                      <a:pt x="113" y="26"/>
                      <a:pt x="97" y="37"/>
                      <a:pt x="81" y="49"/>
                    </a:cubicBezTo>
                    <a:cubicBezTo>
                      <a:pt x="65" y="60"/>
                      <a:pt x="50" y="72"/>
                      <a:pt x="33" y="81"/>
                    </a:cubicBezTo>
                    <a:cubicBezTo>
                      <a:pt x="23" y="86"/>
                      <a:pt x="14" y="91"/>
                      <a:pt x="5" y="97"/>
                    </a:cubicBezTo>
                    <a:cubicBezTo>
                      <a:pt x="0" y="100"/>
                      <a:pt x="8" y="103"/>
                      <a:pt x="11" y="100"/>
                    </a:cubicBezTo>
                    <a:cubicBezTo>
                      <a:pt x="32" y="87"/>
                      <a:pt x="54" y="77"/>
                      <a:pt x="73" y="62"/>
                    </a:cubicBezTo>
                    <a:cubicBezTo>
                      <a:pt x="86" y="53"/>
                      <a:pt x="99" y="44"/>
                      <a:pt x="112" y="35"/>
                    </a:cubicBezTo>
                    <a:cubicBezTo>
                      <a:pt x="123" y="27"/>
                      <a:pt x="137" y="9"/>
                      <a:pt x="150" y="7"/>
                    </a:cubicBezTo>
                    <a:cubicBezTo>
                      <a:pt x="155" y="6"/>
                      <a:pt x="158" y="0"/>
                      <a:pt x="1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"/>
              <p:cNvSpPr/>
              <p:nvPr/>
            </p:nvSpPr>
            <p:spPr bwMode="auto">
              <a:xfrm>
                <a:off x="2673" y="1946"/>
                <a:ext cx="222" cy="158"/>
              </a:xfrm>
              <a:custGeom>
                <a:avLst/>
                <a:gdLst>
                  <a:gd name="T0" fmla="*/ 132 w 143"/>
                  <a:gd name="T1" fmla="*/ 3 h 102"/>
                  <a:gd name="T2" fmla="*/ 5 w 143"/>
                  <a:gd name="T3" fmla="*/ 96 h 102"/>
                  <a:gd name="T4" fmla="*/ 11 w 143"/>
                  <a:gd name="T5" fmla="*/ 100 h 102"/>
                  <a:gd name="T6" fmla="*/ 139 w 143"/>
                  <a:gd name="T7" fmla="*/ 5 h 102"/>
                  <a:gd name="T8" fmla="*/ 132 w 143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02">
                    <a:moveTo>
                      <a:pt x="132" y="3"/>
                    </a:moveTo>
                    <a:cubicBezTo>
                      <a:pt x="96" y="41"/>
                      <a:pt x="47" y="66"/>
                      <a:pt x="5" y="96"/>
                    </a:cubicBezTo>
                    <a:cubicBezTo>
                      <a:pt x="0" y="100"/>
                      <a:pt x="8" y="102"/>
                      <a:pt x="11" y="100"/>
                    </a:cubicBezTo>
                    <a:cubicBezTo>
                      <a:pt x="53" y="69"/>
                      <a:pt x="103" y="43"/>
                      <a:pt x="139" y="5"/>
                    </a:cubicBezTo>
                    <a:cubicBezTo>
                      <a:pt x="143" y="1"/>
                      <a:pt x="134" y="0"/>
                      <a:pt x="13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9"/>
              <p:cNvSpPr/>
              <p:nvPr/>
            </p:nvSpPr>
            <p:spPr bwMode="auto">
              <a:xfrm>
                <a:off x="2694" y="1974"/>
                <a:ext cx="212" cy="146"/>
              </a:xfrm>
              <a:custGeom>
                <a:avLst/>
                <a:gdLst>
                  <a:gd name="T0" fmla="*/ 127 w 137"/>
                  <a:gd name="T1" fmla="*/ 2 h 94"/>
                  <a:gd name="T2" fmla="*/ 94 w 137"/>
                  <a:gd name="T3" fmla="*/ 32 h 94"/>
                  <a:gd name="T4" fmla="*/ 59 w 137"/>
                  <a:gd name="T5" fmla="*/ 54 h 94"/>
                  <a:gd name="T6" fmla="*/ 25 w 137"/>
                  <a:gd name="T7" fmla="*/ 75 h 94"/>
                  <a:gd name="T8" fmla="*/ 5 w 137"/>
                  <a:gd name="T9" fmla="*/ 88 h 94"/>
                  <a:gd name="T10" fmla="*/ 9 w 137"/>
                  <a:gd name="T11" fmla="*/ 92 h 94"/>
                  <a:gd name="T12" fmla="*/ 58 w 137"/>
                  <a:gd name="T13" fmla="*/ 62 h 94"/>
                  <a:gd name="T14" fmla="*/ 94 w 137"/>
                  <a:gd name="T15" fmla="*/ 39 h 94"/>
                  <a:gd name="T16" fmla="*/ 133 w 137"/>
                  <a:gd name="T17" fmla="*/ 6 h 94"/>
                  <a:gd name="T18" fmla="*/ 127 w 137"/>
                  <a:gd name="T19" fmla="*/ 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94">
                    <a:moveTo>
                      <a:pt x="127" y="2"/>
                    </a:moveTo>
                    <a:cubicBezTo>
                      <a:pt x="115" y="11"/>
                      <a:pt x="106" y="23"/>
                      <a:pt x="94" y="32"/>
                    </a:cubicBezTo>
                    <a:cubicBezTo>
                      <a:pt x="83" y="40"/>
                      <a:pt x="71" y="47"/>
                      <a:pt x="59" y="54"/>
                    </a:cubicBezTo>
                    <a:cubicBezTo>
                      <a:pt x="48" y="61"/>
                      <a:pt x="37" y="70"/>
                      <a:pt x="25" y="75"/>
                    </a:cubicBezTo>
                    <a:cubicBezTo>
                      <a:pt x="18" y="78"/>
                      <a:pt x="13" y="84"/>
                      <a:pt x="5" y="88"/>
                    </a:cubicBezTo>
                    <a:cubicBezTo>
                      <a:pt x="0" y="90"/>
                      <a:pt x="5" y="94"/>
                      <a:pt x="9" y="92"/>
                    </a:cubicBezTo>
                    <a:cubicBezTo>
                      <a:pt x="27" y="85"/>
                      <a:pt x="42" y="72"/>
                      <a:pt x="58" y="62"/>
                    </a:cubicBezTo>
                    <a:cubicBezTo>
                      <a:pt x="71" y="55"/>
                      <a:pt x="83" y="47"/>
                      <a:pt x="94" y="39"/>
                    </a:cubicBezTo>
                    <a:cubicBezTo>
                      <a:pt x="109" y="30"/>
                      <a:pt x="119" y="17"/>
                      <a:pt x="133" y="6"/>
                    </a:cubicBezTo>
                    <a:cubicBezTo>
                      <a:pt x="137" y="2"/>
                      <a:pt x="130" y="0"/>
                      <a:pt x="12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0"/>
              <p:cNvSpPr/>
              <p:nvPr/>
            </p:nvSpPr>
            <p:spPr bwMode="auto">
              <a:xfrm>
                <a:off x="2740" y="2019"/>
                <a:ext cx="168" cy="102"/>
              </a:xfrm>
              <a:custGeom>
                <a:avLst/>
                <a:gdLst>
                  <a:gd name="T0" fmla="*/ 99 w 108"/>
                  <a:gd name="T1" fmla="*/ 5 h 66"/>
                  <a:gd name="T2" fmla="*/ 102 w 108"/>
                  <a:gd name="T3" fmla="*/ 5 h 66"/>
                  <a:gd name="T4" fmla="*/ 98 w 108"/>
                  <a:gd name="T5" fmla="*/ 3 h 66"/>
                  <a:gd name="T6" fmla="*/ 58 w 108"/>
                  <a:gd name="T7" fmla="*/ 36 h 66"/>
                  <a:gd name="T8" fmla="*/ 5 w 108"/>
                  <a:gd name="T9" fmla="*/ 63 h 66"/>
                  <a:gd name="T10" fmla="*/ 11 w 108"/>
                  <a:gd name="T11" fmla="*/ 65 h 66"/>
                  <a:gd name="T12" fmla="*/ 65 w 108"/>
                  <a:gd name="T13" fmla="*/ 37 h 66"/>
                  <a:gd name="T14" fmla="*/ 107 w 108"/>
                  <a:gd name="T15" fmla="*/ 3 h 66"/>
                  <a:gd name="T16" fmla="*/ 103 w 108"/>
                  <a:gd name="T17" fmla="*/ 1 h 66"/>
                  <a:gd name="T18" fmla="*/ 101 w 108"/>
                  <a:gd name="T19" fmla="*/ 1 h 66"/>
                  <a:gd name="T20" fmla="*/ 99 w 108"/>
                  <a:gd name="T21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66">
                    <a:moveTo>
                      <a:pt x="99" y="5"/>
                    </a:moveTo>
                    <a:cubicBezTo>
                      <a:pt x="100" y="5"/>
                      <a:pt x="101" y="5"/>
                      <a:pt x="102" y="5"/>
                    </a:cubicBezTo>
                    <a:cubicBezTo>
                      <a:pt x="101" y="4"/>
                      <a:pt x="100" y="4"/>
                      <a:pt x="98" y="3"/>
                    </a:cubicBezTo>
                    <a:cubicBezTo>
                      <a:pt x="90" y="16"/>
                      <a:pt x="70" y="27"/>
                      <a:pt x="58" y="36"/>
                    </a:cubicBezTo>
                    <a:cubicBezTo>
                      <a:pt x="42" y="48"/>
                      <a:pt x="23" y="54"/>
                      <a:pt x="5" y="63"/>
                    </a:cubicBezTo>
                    <a:cubicBezTo>
                      <a:pt x="0" y="66"/>
                      <a:pt x="8" y="66"/>
                      <a:pt x="11" y="65"/>
                    </a:cubicBezTo>
                    <a:cubicBezTo>
                      <a:pt x="29" y="56"/>
                      <a:pt x="48" y="50"/>
                      <a:pt x="65" y="37"/>
                    </a:cubicBezTo>
                    <a:cubicBezTo>
                      <a:pt x="78" y="27"/>
                      <a:pt x="98" y="17"/>
                      <a:pt x="107" y="3"/>
                    </a:cubicBezTo>
                    <a:cubicBezTo>
                      <a:pt x="108" y="0"/>
                      <a:pt x="105" y="0"/>
                      <a:pt x="103" y="1"/>
                    </a:cubicBezTo>
                    <a:cubicBezTo>
                      <a:pt x="102" y="1"/>
                      <a:pt x="102" y="1"/>
                      <a:pt x="101" y="1"/>
                    </a:cubicBezTo>
                    <a:cubicBezTo>
                      <a:pt x="97" y="2"/>
                      <a:pt x="93" y="7"/>
                      <a:pt x="9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1"/>
              <p:cNvSpPr/>
              <p:nvPr/>
            </p:nvSpPr>
            <p:spPr bwMode="auto">
              <a:xfrm>
                <a:off x="2787" y="2058"/>
                <a:ext cx="119" cy="74"/>
              </a:xfrm>
              <a:custGeom>
                <a:avLst/>
                <a:gdLst>
                  <a:gd name="T0" fmla="*/ 67 w 77"/>
                  <a:gd name="T1" fmla="*/ 4 h 48"/>
                  <a:gd name="T2" fmla="*/ 53 w 77"/>
                  <a:gd name="T3" fmla="*/ 15 h 48"/>
                  <a:gd name="T4" fmla="*/ 35 w 77"/>
                  <a:gd name="T5" fmla="*/ 27 h 48"/>
                  <a:gd name="T6" fmla="*/ 16 w 77"/>
                  <a:gd name="T7" fmla="*/ 35 h 48"/>
                  <a:gd name="T8" fmla="*/ 6 w 77"/>
                  <a:gd name="T9" fmla="*/ 42 h 48"/>
                  <a:gd name="T10" fmla="*/ 10 w 77"/>
                  <a:gd name="T11" fmla="*/ 44 h 48"/>
                  <a:gd name="T12" fmla="*/ 10 w 77"/>
                  <a:gd name="T13" fmla="*/ 43 h 48"/>
                  <a:gd name="T14" fmla="*/ 1 w 77"/>
                  <a:gd name="T15" fmla="*/ 44 h 48"/>
                  <a:gd name="T16" fmla="*/ 1 w 77"/>
                  <a:gd name="T17" fmla="*/ 45 h 48"/>
                  <a:gd name="T18" fmla="*/ 5 w 77"/>
                  <a:gd name="T19" fmla="*/ 47 h 48"/>
                  <a:gd name="T20" fmla="*/ 15 w 77"/>
                  <a:gd name="T21" fmla="*/ 42 h 48"/>
                  <a:gd name="T22" fmla="*/ 40 w 77"/>
                  <a:gd name="T23" fmla="*/ 30 h 48"/>
                  <a:gd name="T24" fmla="*/ 62 w 77"/>
                  <a:gd name="T25" fmla="*/ 15 h 48"/>
                  <a:gd name="T26" fmla="*/ 75 w 77"/>
                  <a:gd name="T27" fmla="*/ 4 h 48"/>
                  <a:gd name="T28" fmla="*/ 67 w 77"/>
                  <a:gd name="T2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48">
                    <a:moveTo>
                      <a:pt x="67" y="4"/>
                    </a:moveTo>
                    <a:cubicBezTo>
                      <a:pt x="64" y="9"/>
                      <a:pt x="57" y="11"/>
                      <a:pt x="53" y="15"/>
                    </a:cubicBezTo>
                    <a:cubicBezTo>
                      <a:pt x="47" y="19"/>
                      <a:pt x="42" y="24"/>
                      <a:pt x="35" y="27"/>
                    </a:cubicBezTo>
                    <a:cubicBezTo>
                      <a:pt x="29" y="30"/>
                      <a:pt x="22" y="32"/>
                      <a:pt x="16" y="35"/>
                    </a:cubicBezTo>
                    <a:cubicBezTo>
                      <a:pt x="13" y="36"/>
                      <a:pt x="8" y="42"/>
                      <a:pt x="6" y="42"/>
                    </a:cubicBezTo>
                    <a:cubicBezTo>
                      <a:pt x="7" y="43"/>
                      <a:pt x="9" y="44"/>
                      <a:pt x="10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11" y="40"/>
                      <a:pt x="2" y="41"/>
                      <a:pt x="1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7"/>
                      <a:pt x="4" y="48"/>
                      <a:pt x="5" y="47"/>
                    </a:cubicBezTo>
                    <a:cubicBezTo>
                      <a:pt x="9" y="47"/>
                      <a:pt x="12" y="45"/>
                      <a:pt x="15" y="42"/>
                    </a:cubicBezTo>
                    <a:cubicBezTo>
                      <a:pt x="23" y="37"/>
                      <a:pt x="32" y="35"/>
                      <a:pt x="40" y="30"/>
                    </a:cubicBezTo>
                    <a:cubicBezTo>
                      <a:pt x="48" y="26"/>
                      <a:pt x="54" y="20"/>
                      <a:pt x="62" y="15"/>
                    </a:cubicBezTo>
                    <a:cubicBezTo>
                      <a:pt x="67" y="11"/>
                      <a:pt x="72" y="10"/>
                      <a:pt x="75" y="4"/>
                    </a:cubicBezTo>
                    <a:cubicBezTo>
                      <a:pt x="77" y="0"/>
                      <a:pt x="68" y="1"/>
                      <a:pt x="6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2"/>
              <p:cNvSpPr/>
              <p:nvPr/>
            </p:nvSpPr>
            <p:spPr bwMode="auto">
              <a:xfrm>
                <a:off x="2798" y="2083"/>
                <a:ext cx="113" cy="72"/>
              </a:xfrm>
              <a:custGeom>
                <a:avLst/>
                <a:gdLst>
                  <a:gd name="T0" fmla="*/ 63 w 73"/>
                  <a:gd name="T1" fmla="*/ 4 h 47"/>
                  <a:gd name="T2" fmla="*/ 32 w 73"/>
                  <a:gd name="T3" fmla="*/ 23 h 47"/>
                  <a:gd name="T4" fmla="*/ 18 w 73"/>
                  <a:gd name="T5" fmla="*/ 32 h 47"/>
                  <a:gd name="T6" fmla="*/ 6 w 73"/>
                  <a:gd name="T7" fmla="*/ 41 h 47"/>
                  <a:gd name="T8" fmla="*/ 10 w 73"/>
                  <a:gd name="T9" fmla="*/ 45 h 47"/>
                  <a:gd name="T10" fmla="*/ 21 w 73"/>
                  <a:gd name="T11" fmla="*/ 37 h 47"/>
                  <a:gd name="T12" fmla="*/ 45 w 73"/>
                  <a:gd name="T13" fmla="*/ 23 h 47"/>
                  <a:gd name="T14" fmla="*/ 71 w 73"/>
                  <a:gd name="T15" fmla="*/ 4 h 47"/>
                  <a:gd name="T16" fmla="*/ 63 w 73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47">
                    <a:moveTo>
                      <a:pt x="63" y="4"/>
                    </a:moveTo>
                    <a:cubicBezTo>
                      <a:pt x="57" y="14"/>
                      <a:pt x="42" y="18"/>
                      <a:pt x="32" y="23"/>
                    </a:cubicBezTo>
                    <a:cubicBezTo>
                      <a:pt x="27" y="26"/>
                      <a:pt x="23" y="29"/>
                      <a:pt x="18" y="32"/>
                    </a:cubicBezTo>
                    <a:cubicBezTo>
                      <a:pt x="15" y="35"/>
                      <a:pt x="10" y="40"/>
                      <a:pt x="6" y="41"/>
                    </a:cubicBezTo>
                    <a:cubicBezTo>
                      <a:pt x="0" y="43"/>
                      <a:pt x="6" y="47"/>
                      <a:pt x="10" y="45"/>
                    </a:cubicBezTo>
                    <a:cubicBezTo>
                      <a:pt x="14" y="43"/>
                      <a:pt x="17" y="40"/>
                      <a:pt x="21" y="37"/>
                    </a:cubicBezTo>
                    <a:cubicBezTo>
                      <a:pt x="28" y="31"/>
                      <a:pt x="36" y="27"/>
                      <a:pt x="45" y="23"/>
                    </a:cubicBezTo>
                    <a:cubicBezTo>
                      <a:pt x="54" y="18"/>
                      <a:pt x="66" y="14"/>
                      <a:pt x="71" y="4"/>
                    </a:cubicBezTo>
                    <a:cubicBezTo>
                      <a:pt x="73" y="0"/>
                      <a:pt x="64" y="1"/>
                      <a:pt x="6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3"/>
              <p:cNvSpPr/>
              <p:nvPr/>
            </p:nvSpPr>
            <p:spPr bwMode="auto">
              <a:xfrm>
                <a:off x="2835" y="2100"/>
                <a:ext cx="76" cy="57"/>
              </a:xfrm>
              <a:custGeom>
                <a:avLst/>
                <a:gdLst>
                  <a:gd name="T0" fmla="*/ 47 w 49"/>
                  <a:gd name="T1" fmla="*/ 5 h 37"/>
                  <a:gd name="T2" fmla="*/ 48 w 49"/>
                  <a:gd name="T3" fmla="*/ 4 h 37"/>
                  <a:gd name="T4" fmla="*/ 39 w 49"/>
                  <a:gd name="T5" fmla="*/ 4 h 37"/>
                  <a:gd name="T6" fmla="*/ 31 w 49"/>
                  <a:gd name="T7" fmla="*/ 10 h 37"/>
                  <a:gd name="T8" fmla="*/ 23 w 49"/>
                  <a:gd name="T9" fmla="*/ 16 h 37"/>
                  <a:gd name="T10" fmla="*/ 5 w 49"/>
                  <a:gd name="T11" fmla="*/ 29 h 37"/>
                  <a:gd name="T12" fmla="*/ 9 w 49"/>
                  <a:gd name="T13" fmla="*/ 34 h 37"/>
                  <a:gd name="T14" fmla="*/ 31 w 49"/>
                  <a:gd name="T15" fmla="*/ 18 h 37"/>
                  <a:gd name="T16" fmla="*/ 47 w 49"/>
                  <a:gd name="T17" fmla="*/ 5 h 37"/>
                  <a:gd name="T18" fmla="*/ 38 w 49"/>
                  <a:gd name="T19" fmla="*/ 5 h 37"/>
                  <a:gd name="T20" fmla="*/ 38 w 49"/>
                  <a:gd name="T21" fmla="*/ 6 h 37"/>
                  <a:gd name="T22" fmla="*/ 47 w 49"/>
                  <a:gd name="T23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7">
                    <a:moveTo>
                      <a:pt x="47" y="5"/>
                    </a:moveTo>
                    <a:cubicBezTo>
                      <a:pt x="47" y="5"/>
                      <a:pt x="48" y="4"/>
                      <a:pt x="48" y="4"/>
                    </a:cubicBezTo>
                    <a:cubicBezTo>
                      <a:pt x="49" y="0"/>
                      <a:pt x="40" y="2"/>
                      <a:pt x="39" y="4"/>
                    </a:cubicBezTo>
                    <a:cubicBezTo>
                      <a:pt x="37" y="6"/>
                      <a:pt x="33" y="8"/>
                      <a:pt x="31" y="10"/>
                    </a:cubicBezTo>
                    <a:cubicBezTo>
                      <a:pt x="28" y="12"/>
                      <a:pt x="25" y="14"/>
                      <a:pt x="23" y="16"/>
                    </a:cubicBezTo>
                    <a:cubicBezTo>
                      <a:pt x="17" y="20"/>
                      <a:pt x="11" y="25"/>
                      <a:pt x="5" y="29"/>
                    </a:cubicBezTo>
                    <a:cubicBezTo>
                      <a:pt x="0" y="32"/>
                      <a:pt x="5" y="37"/>
                      <a:pt x="9" y="34"/>
                    </a:cubicBezTo>
                    <a:cubicBezTo>
                      <a:pt x="17" y="30"/>
                      <a:pt x="23" y="23"/>
                      <a:pt x="31" y="18"/>
                    </a:cubicBezTo>
                    <a:cubicBezTo>
                      <a:pt x="36" y="15"/>
                      <a:pt x="44" y="11"/>
                      <a:pt x="47" y="5"/>
                    </a:cubicBezTo>
                    <a:cubicBezTo>
                      <a:pt x="44" y="5"/>
                      <a:pt x="41" y="5"/>
                      <a:pt x="38" y="5"/>
                    </a:cubicBezTo>
                    <a:cubicBezTo>
                      <a:pt x="38" y="5"/>
                      <a:pt x="38" y="6"/>
                      <a:pt x="38" y="6"/>
                    </a:cubicBezTo>
                    <a:cubicBezTo>
                      <a:pt x="37" y="10"/>
                      <a:pt x="46" y="9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4"/>
              <p:cNvSpPr/>
              <p:nvPr/>
            </p:nvSpPr>
            <p:spPr bwMode="auto">
              <a:xfrm>
                <a:off x="2855" y="2118"/>
                <a:ext cx="61" cy="47"/>
              </a:xfrm>
              <a:custGeom>
                <a:avLst/>
                <a:gdLst>
                  <a:gd name="T0" fmla="*/ 29 w 39"/>
                  <a:gd name="T1" fmla="*/ 3 h 30"/>
                  <a:gd name="T2" fmla="*/ 26 w 39"/>
                  <a:gd name="T3" fmla="*/ 5 h 30"/>
                  <a:gd name="T4" fmla="*/ 22 w 39"/>
                  <a:gd name="T5" fmla="*/ 8 h 30"/>
                  <a:gd name="T6" fmla="*/ 15 w 39"/>
                  <a:gd name="T7" fmla="*/ 13 h 30"/>
                  <a:gd name="T8" fmla="*/ 2 w 39"/>
                  <a:gd name="T9" fmla="*/ 25 h 30"/>
                  <a:gd name="T10" fmla="*/ 10 w 39"/>
                  <a:gd name="T11" fmla="*/ 26 h 30"/>
                  <a:gd name="T12" fmla="*/ 16 w 39"/>
                  <a:gd name="T13" fmla="*/ 21 h 30"/>
                  <a:gd name="T14" fmla="*/ 25 w 39"/>
                  <a:gd name="T15" fmla="*/ 14 h 30"/>
                  <a:gd name="T16" fmla="*/ 37 w 39"/>
                  <a:gd name="T17" fmla="*/ 4 h 30"/>
                  <a:gd name="T18" fmla="*/ 35 w 39"/>
                  <a:gd name="T19" fmla="*/ 0 h 30"/>
                  <a:gd name="T20" fmla="*/ 29 w 39"/>
                  <a:gd name="T21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0">
                    <a:moveTo>
                      <a:pt x="29" y="3"/>
                    </a:moveTo>
                    <a:cubicBezTo>
                      <a:pt x="28" y="4"/>
                      <a:pt x="27" y="4"/>
                      <a:pt x="26" y="5"/>
                    </a:cubicBezTo>
                    <a:cubicBezTo>
                      <a:pt x="25" y="6"/>
                      <a:pt x="23" y="7"/>
                      <a:pt x="22" y="8"/>
                    </a:cubicBezTo>
                    <a:cubicBezTo>
                      <a:pt x="20" y="10"/>
                      <a:pt x="17" y="11"/>
                      <a:pt x="15" y="13"/>
                    </a:cubicBezTo>
                    <a:cubicBezTo>
                      <a:pt x="10" y="17"/>
                      <a:pt x="4" y="20"/>
                      <a:pt x="2" y="25"/>
                    </a:cubicBezTo>
                    <a:cubicBezTo>
                      <a:pt x="0" y="30"/>
                      <a:pt x="9" y="30"/>
                      <a:pt x="10" y="26"/>
                    </a:cubicBezTo>
                    <a:cubicBezTo>
                      <a:pt x="11" y="23"/>
                      <a:pt x="14" y="22"/>
                      <a:pt x="16" y="21"/>
                    </a:cubicBezTo>
                    <a:cubicBezTo>
                      <a:pt x="19" y="19"/>
                      <a:pt x="22" y="16"/>
                      <a:pt x="25" y="14"/>
                    </a:cubicBezTo>
                    <a:cubicBezTo>
                      <a:pt x="29" y="11"/>
                      <a:pt x="35" y="8"/>
                      <a:pt x="37" y="4"/>
                    </a:cubicBezTo>
                    <a:cubicBezTo>
                      <a:pt x="39" y="2"/>
                      <a:pt x="36" y="0"/>
                      <a:pt x="35" y="0"/>
                    </a:cubicBezTo>
                    <a:cubicBezTo>
                      <a:pt x="32" y="0"/>
                      <a:pt x="30" y="1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5"/>
              <p:cNvSpPr/>
              <p:nvPr/>
            </p:nvSpPr>
            <p:spPr bwMode="auto">
              <a:xfrm>
                <a:off x="2885" y="2143"/>
                <a:ext cx="42" cy="32"/>
              </a:xfrm>
              <a:custGeom>
                <a:avLst/>
                <a:gdLst>
                  <a:gd name="T0" fmla="*/ 20 w 27"/>
                  <a:gd name="T1" fmla="*/ 1 h 21"/>
                  <a:gd name="T2" fmla="*/ 1 w 27"/>
                  <a:gd name="T3" fmla="*/ 17 h 21"/>
                  <a:gd name="T4" fmla="*/ 2 w 27"/>
                  <a:gd name="T5" fmla="*/ 20 h 21"/>
                  <a:gd name="T6" fmla="*/ 9 w 27"/>
                  <a:gd name="T7" fmla="*/ 19 h 21"/>
                  <a:gd name="T8" fmla="*/ 24 w 27"/>
                  <a:gd name="T9" fmla="*/ 6 h 21"/>
                  <a:gd name="T10" fmla="*/ 26 w 27"/>
                  <a:gd name="T11" fmla="*/ 2 h 21"/>
                  <a:gd name="T12" fmla="*/ 20 w 27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1">
                    <a:moveTo>
                      <a:pt x="20" y="1"/>
                    </a:moveTo>
                    <a:cubicBezTo>
                      <a:pt x="13" y="5"/>
                      <a:pt x="7" y="11"/>
                      <a:pt x="1" y="17"/>
                    </a:cubicBezTo>
                    <a:cubicBezTo>
                      <a:pt x="0" y="18"/>
                      <a:pt x="0" y="20"/>
                      <a:pt x="2" y="20"/>
                    </a:cubicBezTo>
                    <a:cubicBezTo>
                      <a:pt x="4" y="21"/>
                      <a:pt x="7" y="20"/>
                      <a:pt x="9" y="19"/>
                    </a:cubicBezTo>
                    <a:cubicBezTo>
                      <a:pt x="13" y="14"/>
                      <a:pt x="18" y="9"/>
                      <a:pt x="24" y="6"/>
                    </a:cubicBezTo>
                    <a:cubicBezTo>
                      <a:pt x="25" y="5"/>
                      <a:pt x="27" y="4"/>
                      <a:pt x="26" y="2"/>
                    </a:cubicBezTo>
                    <a:cubicBezTo>
                      <a:pt x="25" y="0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2852837" y="1691962"/>
            <a:ext cx="1337094" cy="1337094"/>
            <a:chOff x="2740406" y="1745680"/>
            <a:chExt cx="1337094" cy="1337094"/>
          </a:xfrm>
        </p:grpSpPr>
        <p:sp>
          <p:nvSpPr>
            <p:cNvPr id="55" name="椭圆 54"/>
            <p:cNvSpPr/>
            <p:nvPr/>
          </p:nvSpPr>
          <p:spPr>
            <a:xfrm>
              <a:off x="2740406" y="1745680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Group 38"/>
            <p:cNvGrpSpPr>
              <a:grpSpLocks noChangeAspect="1"/>
            </p:cNvGrpSpPr>
            <p:nvPr/>
          </p:nvGrpSpPr>
          <p:grpSpPr bwMode="auto">
            <a:xfrm>
              <a:off x="3036003" y="1919497"/>
              <a:ext cx="745900" cy="989460"/>
              <a:chOff x="3287" y="1376"/>
              <a:chExt cx="637" cy="845"/>
            </a:xfrm>
          </p:grpSpPr>
          <p:sp>
            <p:nvSpPr>
              <p:cNvPr id="91" name="Freeform 39"/>
              <p:cNvSpPr/>
              <p:nvPr/>
            </p:nvSpPr>
            <p:spPr bwMode="auto">
              <a:xfrm>
                <a:off x="3440" y="1376"/>
                <a:ext cx="484" cy="633"/>
              </a:xfrm>
              <a:custGeom>
                <a:avLst/>
                <a:gdLst>
                  <a:gd name="T0" fmla="*/ 8 w 315"/>
                  <a:gd name="T1" fmla="*/ 405 h 414"/>
                  <a:gd name="T2" fmla="*/ 117 w 315"/>
                  <a:gd name="T3" fmla="*/ 411 h 414"/>
                  <a:gd name="T4" fmla="*/ 196 w 315"/>
                  <a:gd name="T5" fmla="*/ 390 h 414"/>
                  <a:gd name="T6" fmla="*/ 296 w 315"/>
                  <a:gd name="T7" fmla="*/ 268 h 414"/>
                  <a:gd name="T8" fmla="*/ 276 w 315"/>
                  <a:gd name="T9" fmla="*/ 93 h 414"/>
                  <a:gd name="T10" fmla="*/ 223 w 315"/>
                  <a:gd name="T11" fmla="*/ 33 h 414"/>
                  <a:gd name="T12" fmla="*/ 138 w 315"/>
                  <a:gd name="T13" fmla="*/ 1 h 414"/>
                  <a:gd name="T14" fmla="*/ 131 w 315"/>
                  <a:gd name="T15" fmla="*/ 7 h 414"/>
                  <a:gd name="T16" fmla="*/ 209 w 315"/>
                  <a:gd name="T17" fmla="*/ 35 h 414"/>
                  <a:gd name="T18" fmla="*/ 265 w 315"/>
                  <a:gd name="T19" fmla="*/ 97 h 414"/>
                  <a:gd name="T20" fmla="*/ 289 w 315"/>
                  <a:gd name="T21" fmla="*/ 254 h 414"/>
                  <a:gd name="T22" fmla="*/ 197 w 315"/>
                  <a:gd name="T23" fmla="*/ 383 h 414"/>
                  <a:gd name="T24" fmla="*/ 102 w 315"/>
                  <a:gd name="T25" fmla="*/ 405 h 414"/>
                  <a:gd name="T26" fmla="*/ 12 w 315"/>
                  <a:gd name="T27" fmla="*/ 399 h 414"/>
                  <a:gd name="T28" fmla="*/ 8 w 315"/>
                  <a:gd name="T29" fmla="*/ 40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5" h="414">
                    <a:moveTo>
                      <a:pt x="8" y="405"/>
                    </a:moveTo>
                    <a:cubicBezTo>
                      <a:pt x="44" y="407"/>
                      <a:pt x="81" y="414"/>
                      <a:pt x="117" y="411"/>
                    </a:cubicBezTo>
                    <a:cubicBezTo>
                      <a:pt x="145" y="409"/>
                      <a:pt x="171" y="401"/>
                      <a:pt x="196" y="390"/>
                    </a:cubicBezTo>
                    <a:cubicBezTo>
                      <a:pt x="246" y="367"/>
                      <a:pt x="278" y="320"/>
                      <a:pt x="296" y="268"/>
                    </a:cubicBezTo>
                    <a:cubicBezTo>
                      <a:pt x="315" y="212"/>
                      <a:pt x="306" y="144"/>
                      <a:pt x="276" y="93"/>
                    </a:cubicBezTo>
                    <a:cubicBezTo>
                      <a:pt x="263" y="70"/>
                      <a:pt x="245" y="47"/>
                      <a:pt x="223" y="33"/>
                    </a:cubicBezTo>
                    <a:cubicBezTo>
                      <a:pt x="198" y="16"/>
                      <a:pt x="167" y="9"/>
                      <a:pt x="138" y="1"/>
                    </a:cubicBezTo>
                    <a:cubicBezTo>
                      <a:pt x="135" y="0"/>
                      <a:pt x="125" y="5"/>
                      <a:pt x="131" y="7"/>
                    </a:cubicBezTo>
                    <a:cubicBezTo>
                      <a:pt x="158" y="14"/>
                      <a:pt x="185" y="21"/>
                      <a:pt x="209" y="35"/>
                    </a:cubicBezTo>
                    <a:cubicBezTo>
                      <a:pt x="233" y="49"/>
                      <a:pt x="251" y="73"/>
                      <a:pt x="265" y="97"/>
                    </a:cubicBezTo>
                    <a:cubicBezTo>
                      <a:pt x="292" y="143"/>
                      <a:pt x="302" y="201"/>
                      <a:pt x="289" y="254"/>
                    </a:cubicBezTo>
                    <a:cubicBezTo>
                      <a:pt x="277" y="304"/>
                      <a:pt x="244" y="360"/>
                      <a:pt x="197" y="383"/>
                    </a:cubicBezTo>
                    <a:cubicBezTo>
                      <a:pt x="167" y="397"/>
                      <a:pt x="135" y="406"/>
                      <a:pt x="102" y="405"/>
                    </a:cubicBezTo>
                    <a:cubicBezTo>
                      <a:pt x="72" y="405"/>
                      <a:pt x="42" y="400"/>
                      <a:pt x="12" y="399"/>
                    </a:cubicBezTo>
                    <a:cubicBezTo>
                      <a:pt x="8" y="399"/>
                      <a:pt x="0" y="405"/>
                      <a:pt x="8" y="4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40"/>
              <p:cNvSpPr/>
              <p:nvPr/>
            </p:nvSpPr>
            <p:spPr bwMode="auto">
              <a:xfrm>
                <a:off x="3287" y="1388"/>
                <a:ext cx="569" cy="578"/>
              </a:xfrm>
              <a:custGeom>
                <a:avLst/>
                <a:gdLst>
                  <a:gd name="T0" fmla="*/ 366 w 371"/>
                  <a:gd name="T1" fmla="*/ 233 h 378"/>
                  <a:gd name="T2" fmla="*/ 346 w 371"/>
                  <a:gd name="T3" fmla="*/ 109 h 378"/>
                  <a:gd name="T4" fmla="*/ 264 w 371"/>
                  <a:gd name="T5" fmla="*/ 34 h 378"/>
                  <a:gd name="T6" fmla="*/ 86 w 371"/>
                  <a:gd name="T7" fmla="*/ 75 h 378"/>
                  <a:gd name="T8" fmla="*/ 46 w 371"/>
                  <a:gd name="T9" fmla="*/ 271 h 378"/>
                  <a:gd name="T10" fmla="*/ 217 w 371"/>
                  <a:gd name="T11" fmla="*/ 368 h 378"/>
                  <a:gd name="T12" fmla="*/ 314 w 371"/>
                  <a:gd name="T13" fmla="*/ 326 h 378"/>
                  <a:gd name="T14" fmla="*/ 366 w 371"/>
                  <a:gd name="T15" fmla="*/ 233 h 378"/>
                  <a:gd name="T16" fmla="*/ 353 w 371"/>
                  <a:gd name="T17" fmla="*/ 234 h 378"/>
                  <a:gd name="T18" fmla="*/ 310 w 371"/>
                  <a:gd name="T19" fmla="*/ 318 h 378"/>
                  <a:gd name="T20" fmla="*/ 231 w 371"/>
                  <a:gd name="T21" fmla="*/ 357 h 378"/>
                  <a:gd name="T22" fmla="*/ 65 w 371"/>
                  <a:gd name="T23" fmla="*/ 281 h 378"/>
                  <a:gd name="T24" fmla="*/ 243 w 371"/>
                  <a:gd name="T25" fmla="*/ 36 h 378"/>
                  <a:gd name="T26" fmla="*/ 332 w 371"/>
                  <a:gd name="T27" fmla="*/ 109 h 378"/>
                  <a:gd name="T28" fmla="*/ 353 w 371"/>
                  <a:gd name="T29" fmla="*/ 234 h 378"/>
                  <a:gd name="T30" fmla="*/ 366 w 371"/>
                  <a:gd name="T31" fmla="*/ 233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" h="378">
                    <a:moveTo>
                      <a:pt x="366" y="233"/>
                    </a:moveTo>
                    <a:cubicBezTo>
                      <a:pt x="371" y="188"/>
                      <a:pt x="369" y="148"/>
                      <a:pt x="346" y="109"/>
                    </a:cubicBezTo>
                    <a:cubicBezTo>
                      <a:pt x="327" y="77"/>
                      <a:pt x="299" y="48"/>
                      <a:pt x="264" y="34"/>
                    </a:cubicBezTo>
                    <a:cubicBezTo>
                      <a:pt x="205" y="9"/>
                      <a:pt x="130" y="31"/>
                      <a:pt x="86" y="75"/>
                    </a:cubicBezTo>
                    <a:cubicBezTo>
                      <a:pt x="38" y="125"/>
                      <a:pt x="17" y="207"/>
                      <a:pt x="46" y="271"/>
                    </a:cubicBezTo>
                    <a:cubicBezTo>
                      <a:pt x="77" y="337"/>
                      <a:pt x="144" y="378"/>
                      <a:pt x="217" y="368"/>
                    </a:cubicBezTo>
                    <a:cubicBezTo>
                      <a:pt x="251" y="363"/>
                      <a:pt x="286" y="347"/>
                      <a:pt x="314" y="326"/>
                    </a:cubicBezTo>
                    <a:cubicBezTo>
                      <a:pt x="345" y="303"/>
                      <a:pt x="360" y="271"/>
                      <a:pt x="366" y="233"/>
                    </a:cubicBezTo>
                    <a:cubicBezTo>
                      <a:pt x="366" y="227"/>
                      <a:pt x="354" y="228"/>
                      <a:pt x="353" y="234"/>
                    </a:cubicBezTo>
                    <a:cubicBezTo>
                      <a:pt x="349" y="266"/>
                      <a:pt x="337" y="296"/>
                      <a:pt x="310" y="318"/>
                    </a:cubicBezTo>
                    <a:cubicBezTo>
                      <a:pt x="288" y="336"/>
                      <a:pt x="259" y="350"/>
                      <a:pt x="231" y="357"/>
                    </a:cubicBezTo>
                    <a:cubicBezTo>
                      <a:pt x="165" y="373"/>
                      <a:pt x="98" y="339"/>
                      <a:pt x="65" y="281"/>
                    </a:cubicBezTo>
                    <a:cubicBezTo>
                      <a:pt x="0" y="167"/>
                      <a:pt x="107" y="0"/>
                      <a:pt x="243" y="36"/>
                    </a:cubicBezTo>
                    <a:cubicBezTo>
                      <a:pt x="281" y="47"/>
                      <a:pt x="311" y="77"/>
                      <a:pt x="332" y="109"/>
                    </a:cubicBezTo>
                    <a:cubicBezTo>
                      <a:pt x="357" y="148"/>
                      <a:pt x="359" y="189"/>
                      <a:pt x="353" y="234"/>
                    </a:cubicBezTo>
                    <a:cubicBezTo>
                      <a:pt x="353" y="240"/>
                      <a:pt x="365" y="238"/>
                      <a:pt x="366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1"/>
              <p:cNvSpPr/>
              <p:nvPr/>
            </p:nvSpPr>
            <p:spPr bwMode="auto">
              <a:xfrm>
                <a:off x="3469" y="2030"/>
                <a:ext cx="401" cy="191"/>
              </a:xfrm>
              <a:custGeom>
                <a:avLst/>
                <a:gdLst>
                  <a:gd name="T0" fmla="*/ 19 w 261"/>
                  <a:gd name="T1" fmla="*/ 118 h 125"/>
                  <a:gd name="T2" fmla="*/ 108 w 261"/>
                  <a:gd name="T3" fmla="*/ 103 h 125"/>
                  <a:gd name="T4" fmla="*/ 145 w 261"/>
                  <a:gd name="T5" fmla="*/ 94 h 125"/>
                  <a:gd name="T6" fmla="*/ 191 w 261"/>
                  <a:gd name="T7" fmla="*/ 86 h 125"/>
                  <a:gd name="T8" fmla="*/ 239 w 261"/>
                  <a:gd name="T9" fmla="*/ 76 h 125"/>
                  <a:gd name="T10" fmla="*/ 255 w 261"/>
                  <a:gd name="T11" fmla="*/ 70 h 125"/>
                  <a:gd name="T12" fmla="*/ 247 w 261"/>
                  <a:gd name="T13" fmla="*/ 41 h 125"/>
                  <a:gd name="T14" fmla="*/ 231 w 261"/>
                  <a:gd name="T15" fmla="*/ 43 h 125"/>
                  <a:gd name="T16" fmla="*/ 184 w 261"/>
                  <a:gd name="T17" fmla="*/ 51 h 125"/>
                  <a:gd name="T18" fmla="*/ 159 w 261"/>
                  <a:gd name="T19" fmla="*/ 46 h 125"/>
                  <a:gd name="T20" fmla="*/ 148 w 261"/>
                  <a:gd name="T21" fmla="*/ 18 h 125"/>
                  <a:gd name="T22" fmla="*/ 121 w 261"/>
                  <a:gd name="T23" fmla="*/ 3 h 125"/>
                  <a:gd name="T24" fmla="*/ 100 w 261"/>
                  <a:gd name="T25" fmla="*/ 35 h 125"/>
                  <a:gd name="T26" fmla="*/ 92 w 261"/>
                  <a:gd name="T27" fmla="*/ 59 h 125"/>
                  <a:gd name="T28" fmla="*/ 45 w 261"/>
                  <a:gd name="T29" fmla="*/ 73 h 125"/>
                  <a:gd name="T30" fmla="*/ 3 w 261"/>
                  <a:gd name="T31" fmla="*/ 86 h 125"/>
                  <a:gd name="T32" fmla="*/ 0 w 261"/>
                  <a:gd name="T33" fmla="*/ 89 h 125"/>
                  <a:gd name="T34" fmla="*/ 16 w 261"/>
                  <a:gd name="T35" fmla="*/ 122 h 125"/>
                  <a:gd name="T36" fmla="*/ 27 w 261"/>
                  <a:gd name="T37" fmla="*/ 119 h 125"/>
                  <a:gd name="T38" fmla="*/ 26 w 261"/>
                  <a:gd name="T39" fmla="*/ 114 h 125"/>
                  <a:gd name="T40" fmla="*/ 15 w 261"/>
                  <a:gd name="T41" fmla="*/ 117 h 125"/>
                  <a:gd name="T42" fmla="*/ 16 w 261"/>
                  <a:gd name="T43" fmla="*/ 122 h 125"/>
                  <a:gd name="T44" fmla="*/ 27 w 261"/>
                  <a:gd name="T45" fmla="*/ 119 h 125"/>
                  <a:gd name="T46" fmla="*/ 12 w 261"/>
                  <a:gd name="T47" fmla="*/ 88 h 125"/>
                  <a:gd name="T48" fmla="*/ 31 w 261"/>
                  <a:gd name="T49" fmla="*/ 83 h 125"/>
                  <a:gd name="T50" fmla="*/ 98 w 261"/>
                  <a:gd name="T51" fmla="*/ 63 h 125"/>
                  <a:gd name="T52" fmla="*/ 113 w 261"/>
                  <a:gd name="T53" fmla="*/ 24 h 125"/>
                  <a:gd name="T54" fmla="*/ 141 w 261"/>
                  <a:gd name="T55" fmla="*/ 29 h 125"/>
                  <a:gd name="T56" fmla="*/ 150 w 261"/>
                  <a:gd name="T57" fmla="*/ 56 h 125"/>
                  <a:gd name="T58" fmla="*/ 175 w 261"/>
                  <a:gd name="T59" fmla="*/ 57 h 125"/>
                  <a:gd name="T60" fmla="*/ 214 w 261"/>
                  <a:gd name="T61" fmla="*/ 51 h 125"/>
                  <a:gd name="T62" fmla="*/ 230 w 261"/>
                  <a:gd name="T63" fmla="*/ 48 h 125"/>
                  <a:gd name="T64" fmla="*/ 240 w 261"/>
                  <a:gd name="T65" fmla="*/ 52 h 125"/>
                  <a:gd name="T66" fmla="*/ 241 w 261"/>
                  <a:gd name="T67" fmla="*/ 71 h 125"/>
                  <a:gd name="T68" fmla="*/ 221 w 261"/>
                  <a:gd name="T69" fmla="*/ 74 h 125"/>
                  <a:gd name="T70" fmla="*/ 130 w 261"/>
                  <a:gd name="T71" fmla="*/ 94 h 125"/>
                  <a:gd name="T72" fmla="*/ 21 w 261"/>
                  <a:gd name="T73" fmla="*/ 113 h 125"/>
                  <a:gd name="T74" fmla="*/ 19 w 261"/>
                  <a:gd name="T75" fmla="*/ 11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1" h="125">
                    <a:moveTo>
                      <a:pt x="19" y="118"/>
                    </a:moveTo>
                    <a:cubicBezTo>
                      <a:pt x="49" y="113"/>
                      <a:pt x="78" y="108"/>
                      <a:pt x="108" y="103"/>
                    </a:cubicBezTo>
                    <a:cubicBezTo>
                      <a:pt x="120" y="101"/>
                      <a:pt x="132" y="97"/>
                      <a:pt x="145" y="94"/>
                    </a:cubicBezTo>
                    <a:cubicBezTo>
                      <a:pt x="160" y="91"/>
                      <a:pt x="176" y="90"/>
                      <a:pt x="191" y="86"/>
                    </a:cubicBezTo>
                    <a:cubicBezTo>
                      <a:pt x="207" y="81"/>
                      <a:pt x="223" y="78"/>
                      <a:pt x="239" y="76"/>
                    </a:cubicBezTo>
                    <a:cubicBezTo>
                      <a:pt x="245" y="75"/>
                      <a:pt x="252" y="75"/>
                      <a:pt x="255" y="70"/>
                    </a:cubicBezTo>
                    <a:cubicBezTo>
                      <a:pt x="261" y="64"/>
                      <a:pt x="254" y="46"/>
                      <a:pt x="247" y="41"/>
                    </a:cubicBezTo>
                    <a:cubicBezTo>
                      <a:pt x="243" y="39"/>
                      <a:pt x="235" y="42"/>
                      <a:pt x="231" y="43"/>
                    </a:cubicBezTo>
                    <a:cubicBezTo>
                      <a:pt x="216" y="46"/>
                      <a:pt x="200" y="50"/>
                      <a:pt x="184" y="51"/>
                    </a:cubicBezTo>
                    <a:cubicBezTo>
                      <a:pt x="175" y="52"/>
                      <a:pt x="163" y="55"/>
                      <a:pt x="159" y="46"/>
                    </a:cubicBezTo>
                    <a:cubicBezTo>
                      <a:pt x="154" y="37"/>
                      <a:pt x="153" y="27"/>
                      <a:pt x="148" y="18"/>
                    </a:cubicBezTo>
                    <a:cubicBezTo>
                      <a:pt x="142" y="9"/>
                      <a:pt x="133" y="0"/>
                      <a:pt x="121" y="3"/>
                    </a:cubicBezTo>
                    <a:cubicBezTo>
                      <a:pt x="107" y="6"/>
                      <a:pt x="102" y="22"/>
                      <a:pt x="100" y="35"/>
                    </a:cubicBezTo>
                    <a:cubicBezTo>
                      <a:pt x="98" y="42"/>
                      <a:pt x="98" y="54"/>
                      <a:pt x="92" y="59"/>
                    </a:cubicBezTo>
                    <a:cubicBezTo>
                      <a:pt x="84" y="68"/>
                      <a:pt x="56" y="71"/>
                      <a:pt x="45" y="73"/>
                    </a:cubicBezTo>
                    <a:cubicBezTo>
                      <a:pt x="32" y="77"/>
                      <a:pt x="15" y="80"/>
                      <a:pt x="3" y="86"/>
                    </a:cubicBezTo>
                    <a:cubicBezTo>
                      <a:pt x="2" y="86"/>
                      <a:pt x="0" y="88"/>
                      <a:pt x="0" y="89"/>
                    </a:cubicBezTo>
                    <a:cubicBezTo>
                      <a:pt x="5" y="100"/>
                      <a:pt x="13" y="109"/>
                      <a:pt x="16" y="122"/>
                    </a:cubicBezTo>
                    <a:cubicBezTo>
                      <a:pt x="16" y="125"/>
                      <a:pt x="27" y="122"/>
                      <a:pt x="27" y="119"/>
                    </a:cubicBezTo>
                    <a:cubicBezTo>
                      <a:pt x="27" y="117"/>
                      <a:pt x="26" y="116"/>
                      <a:pt x="26" y="114"/>
                    </a:cubicBezTo>
                    <a:cubicBezTo>
                      <a:pt x="25" y="111"/>
                      <a:pt x="14" y="114"/>
                      <a:pt x="15" y="117"/>
                    </a:cubicBezTo>
                    <a:cubicBezTo>
                      <a:pt x="15" y="119"/>
                      <a:pt x="15" y="120"/>
                      <a:pt x="16" y="122"/>
                    </a:cubicBezTo>
                    <a:cubicBezTo>
                      <a:pt x="19" y="121"/>
                      <a:pt x="23" y="120"/>
                      <a:pt x="27" y="119"/>
                    </a:cubicBezTo>
                    <a:cubicBezTo>
                      <a:pt x="26" y="114"/>
                      <a:pt x="12" y="88"/>
                      <a:pt x="12" y="88"/>
                    </a:cubicBezTo>
                    <a:cubicBezTo>
                      <a:pt x="12" y="88"/>
                      <a:pt x="30" y="83"/>
                      <a:pt x="31" y="83"/>
                    </a:cubicBezTo>
                    <a:cubicBezTo>
                      <a:pt x="51" y="75"/>
                      <a:pt x="79" y="75"/>
                      <a:pt x="98" y="63"/>
                    </a:cubicBezTo>
                    <a:cubicBezTo>
                      <a:pt x="110" y="54"/>
                      <a:pt x="109" y="37"/>
                      <a:pt x="113" y="24"/>
                    </a:cubicBezTo>
                    <a:cubicBezTo>
                      <a:pt x="120" y="1"/>
                      <a:pt x="133" y="14"/>
                      <a:pt x="141" y="29"/>
                    </a:cubicBezTo>
                    <a:cubicBezTo>
                      <a:pt x="144" y="36"/>
                      <a:pt x="145" y="51"/>
                      <a:pt x="150" y="56"/>
                    </a:cubicBezTo>
                    <a:cubicBezTo>
                      <a:pt x="156" y="61"/>
                      <a:pt x="169" y="57"/>
                      <a:pt x="175" y="57"/>
                    </a:cubicBezTo>
                    <a:cubicBezTo>
                      <a:pt x="188" y="56"/>
                      <a:pt x="201" y="53"/>
                      <a:pt x="214" y="51"/>
                    </a:cubicBezTo>
                    <a:cubicBezTo>
                      <a:pt x="219" y="50"/>
                      <a:pt x="225" y="48"/>
                      <a:pt x="230" y="48"/>
                    </a:cubicBezTo>
                    <a:cubicBezTo>
                      <a:pt x="237" y="47"/>
                      <a:pt x="236" y="47"/>
                      <a:pt x="240" y="52"/>
                    </a:cubicBezTo>
                    <a:cubicBezTo>
                      <a:pt x="245" y="57"/>
                      <a:pt x="249" y="65"/>
                      <a:pt x="241" y="71"/>
                    </a:cubicBezTo>
                    <a:cubicBezTo>
                      <a:pt x="238" y="73"/>
                      <a:pt x="225" y="73"/>
                      <a:pt x="221" y="74"/>
                    </a:cubicBezTo>
                    <a:cubicBezTo>
                      <a:pt x="190" y="79"/>
                      <a:pt x="160" y="86"/>
                      <a:pt x="130" y="94"/>
                    </a:cubicBezTo>
                    <a:cubicBezTo>
                      <a:pt x="94" y="102"/>
                      <a:pt x="57" y="107"/>
                      <a:pt x="21" y="113"/>
                    </a:cubicBezTo>
                    <a:cubicBezTo>
                      <a:pt x="16" y="114"/>
                      <a:pt x="12" y="119"/>
                      <a:pt x="19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2"/>
              <p:cNvSpPr/>
              <p:nvPr/>
            </p:nvSpPr>
            <p:spPr bwMode="auto">
              <a:xfrm>
                <a:off x="3437" y="1463"/>
                <a:ext cx="253" cy="469"/>
              </a:xfrm>
              <a:custGeom>
                <a:avLst/>
                <a:gdLst>
                  <a:gd name="T0" fmla="*/ 43 w 165"/>
                  <a:gd name="T1" fmla="*/ 122 h 307"/>
                  <a:gd name="T2" fmla="*/ 31 w 165"/>
                  <a:gd name="T3" fmla="*/ 138 h 307"/>
                  <a:gd name="T4" fmla="*/ 49 w 165"/>
                  <a:gd name="T5" fmla="*/ 169 h 307"/>
                  <a:gd name="T6" fmla="*/ 76 w 165"/>
                  <a:gd name="T7" fmla="*/ 194 h 307"/>
                  <a:gd name="T8" fmla="*/ 92 w 165"/>
                  <a:gd name="T9" fmla="*/ 207 h 307"/>
                  <a:gd name="T10" fmla="*/ 101 w 165"/>
                  <a:gd name="T11" fmla="*/ 231 h 307"/>
                  <a:gd name="T12" fmla="*/ 113 w 165"/>
                  <a:gd name="T13" fmla="*/ 263 h 307"/>
                  <a:gd name="T14" fmla="*/ 114 w 165"/>
                  <a:gd name="T15" fmla="*/ 295 h 307"/>
                  <a:gd name="T16" fmla="*/ 130 w 165"/>
                  <a:gd name="T17" fmla="*/ 293 h 307"/>
                  <a:gd name="T18" fmla="*/ 137 w 165"/>
                  <a:gd name="T19" fmla="*/ 272 h 307"/>
                  <a:gd name="T20" fmla="*/ 139 w 165"/>
                  <a:gd name="T21" fmla="*/ 250 h 307"/>
                  <a:gd name="T22" fmla="*/ 146 w 165"/>
                  <a:gd name="T23" fmla="*/ 230 h 307"/>
                  <a:gd name="T24" fmla="*/ 157 w 165"/>
                  <a:gd name="T25" fmla="*/ 190 h 307"/>
                  <a:gd name="T26" fmla="*/ 162 w 165"/>
                  <a:gd name="T27" fmla="*/ 159 h 307"/>
                  <a:gd name="T28" fmla="*/ 155 w 165"/>
                  <a:gd name="T29" fmla="*/ 148 h 307"/>
                  <a:gd name="T30" fmla="*/ 158 w 165"/>
                  <a:gd name="T31" fmla="*/ 135 h 307"/>
                  <a:gd name="T32" fmla="*/ 152 w 165"/>
                  <a:gd name="T33" fmla="*/ 115 h 307"/>
                  <a:gd name="T34" fmla="*/ 110 w 165"/>
                  <a:gd name="T35" fmla="*/ 104 h 307"/>
                  <a:gd name="T36" fmla="*/ 79 w 165"/>
                  <a:gd name="T37" fmla="*/ 106 h 307"/>
                  <a:gd name="T38" fmla="*/ 54 w 165"/>
                  <a:gd name="T39" fmla="*/ 97 h 307"/>
                  <a:gd name="T40" fmla="*/ 28 w 165"/>
                  <a:gd name="T41" fmla="*/ 84 h 307"/>
                  <a:gd name="T42" fmla="*/ 10 w 165"/>
                  <a:gd name="T43" fmla="*/ 42 h 307"/>
                  <a:gd name="T44" fmla="*/ 26 w 165"/>
                  <a:gd name="T45" fmla="*/ 31 h 307"/>
                  <a:gd name="T46" fmla="*/ 39 w 165"/>
                  <a:gd name="T47" fmla="*/ 38 h 307"/>
                  <a:gd name="T48" fmla="*/ 43 w 165"/>
                  <a:gd name="T49" fmla="*/ 46 h 307"/>
                  <a:gd name="T50" fmla="*/ 49 w 165"/>
                  <a:gd name="T51" fmla="*/ 46 h 307"/>
                  <a:gd name="T52" fmla="*/ 56 w 165"/>
                  <a:gd name="T53" fmla="*/ 17 h 307"/>
                  <a:gd name="T54" fmla="*/ 35 w 165"/>
                  <a:gd name="T55" fmla="*/ 3 h 307"/>
                  <a:gd name="T56" fmla="*/ 35 w 165"/>
                  <a:gd name="T57" fmla="*/ 6 h 307"/>
                  <a:gd name="T58" fmla="*/ 48 w 165"/>
                  <a:gd name="T59" fmla="*/ 20 h 307"/>
                  <a:gd name="T60" fmla="*/ 45 w 165"/>
                  <a:gd name="T61" fmla="*/ 45 h 307"/>
                  <a:gd name="T62" fmla="*/ 51 w 165"/>
                  <a:gd name="T63" fmla="*/ 44 h 307"/>
                  <a:gd name="T64" fmla="*/ 2 w 165"/>
                  <a:gd name="T65" fmla="*/ 46 h 307"/>
                  <a:gd name="T66" fmla="*/ 7 w 165"/>
                  <a:gd name="T67" fmla="*/ 78 h 307"/>
                  <a:gd name="T68" fmla="*/ 30 w 165"/>
                  <a:gd name="T69" fmla="*/ 91 h 307"/>
                  <a:gd name="T70" fmla="*/ 86 w 165"/>
                  <a:gd name="T71" fmla="*/ 111 h 307"/>
                  <a:gd name="T72" fmla="*/ 119 w 165"/>
                  <a:gd name="T73" fmla="*/ 107 h 307"/>
                  <a:gd name="T74" fmla="*/ 147 w 165"/>
                  <a:gd name="T75" fmla="*/ 124 h 307"/>
                  <a:gd name="T76" fmla="*/ 145 w 165"/>
                  <a:gd name="T77" fmla="*/ 140 h 307"/>
                  <a:gd name="T78" fmla="*/ 143 w 165"/>
                  <a:gd name="T79" fmla="*/ 143 h 307"/>
                  <a:gd name="T80" fmla="*/ 151 w 165"/>
                  <a:gd name="T81" fmla="*/ 155 h 307"/>
                  <a:gd name="T82" fmla="*/ 155 w 165"/>
                  <a:gd name="T83" fmla="*/ 178 h 307"/>
                  <a:gd name="T84" fmla="*/ 141 w 165"/>
                  <a:gd name="T85" fmla="*/ 212 h 307"/>
                  <a:gd name="T86" fmla="*/ 139 w 165"/>
                  <a:gd name="T87" fmla="*/ 224 h 307"/>
                  <a:gd name="T88" fmla="*/ 130 w 165"/>
                  <a:gd name="T89" fmla="*/ 254 h 307"/>
                  <a:gd name="T90" fmla="*/ 127 w 165"/>
                  <a:gd name="T91" fmla="*/ 286 h 307"/>
                  <a:gd name="T92" fmla="*/ 122 w 165"/>
                  <a:gd name="T93" fmla="*/ 269 h 307"/>
                  <a:gd name="T94" fmla="*/ 111 w 165"/>
                  <a:gd name="T95" fmla="*/ 236 h 307"/>
                  <a:gd name="T96" fmla="*/ 97 w 165"/>
                  <a:gd name="T97" fmla="*/ 202 h 307"/>
                  <a:gd name="T98" fmla="*/ 48 w 165"/>
                  <a:gd name="T99" fmla="*/ 122 h 307"/>
                  <a:gd name="T100" fmla="*/ 43 w 165"/>
                  <a:gd name="T101" fmla="*/ 122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307">
                    <a:moveTo>
                      <a:pt x="43" y="122"/>
                    </a:moveTo>
                    <a:cubicBezTo>
                      <a:pt x="37" y="126"/>
                      <a:pt x="32" y="131"/>
                      <a:pt x="31" y="138"/>
                    </a:cubicBezTo>
                    <a:cubicBezTo>
                      <a:pt x="29" y="151"/>
                      <a:pt x="42" y="160"/>
                      <a:pt x="49" y="169"/>
                    </a:cubicBezTo>
                    <a:cubicBezTo>
                      <a:pt x="57" y="180"/>
                      <a:pt x="65" y="186"/>
                      <a:pt x="76" y="194"/>
                    </a:cubicBezTo>
                    <a:cubicBezTo>
                      <a:pt x="81" y="198"/>
                      <a:pt x="87" y="202"/>
                      <a:pt x="92" y="207"/>
                    </a:cubicBezTo>
                    <a:cubicBezTo>
                      <a:pt x="98" y="215"/>
                      <a:pt x="99" y="221"/>
                      <a:pt x="101" y="231"/>
                    </a:cubicBezTo>
                    <a:cubicBezTo>
                      <a:pt x="104" y="242"/>
                      <a:pt x="111" y="251"/>
                      <a:pt x="113" y="263"/>
                    </a:cubicBezTo>
                    <a:cubicBezTo>
                      <a:pt x="114" y="271"/>
                      <a:pt x="111" y="288"/>
                      <a:pt x="114" y="295"/>
                    </a:cubicBezTo>
                    <a:cubicBezTo>
                      <a:pt x="117" y="301"/>
                      <a:pt x="125" y="298"/>
                      <a:pt x="130" y="293"/>
                    </a:cubicBezTo>
                    <a:cubicBezTo>
                      <a:pt x="135" y="288"/>
                      <a:pt x="137" y="279"/>
                      <a:pt x="137" y="272"/>
                    </a:cubicBezTo>
                    <a:cubicBezTo>
                      <a:pt x="137" y="264"/>
                      <a:pt x="136" y="258"/>
                      <a:pt x="139" y="250"/>
                    </a:cubicBezTo>
                    <a:cubicBezTo>
                      <a:pt x="141" y="243"/>
                      <a:pt x="144" y="237"/>
                      <a:pt x="146" y="230"/>
                    </a:cubicBezTo>
                    <a:cubicBezTo>
                      <a:pt x="149" y="215"/>
                      <a:pt x="149" y="204"/>
                      <a:pt x="157" y="190"/>
                    </a:cubicBezTo>
                    <a:cubicBezTo>
                      <a:pt x="162" y="180"/>
                      <a:pt x="165" y="171"/>
                      <a:pt x="162" y="159"/>
                    </a:cubicBezTo>
                    <a:cubicBezTo>
                      <a:pt x="160" y="155"/>
                      <a:pt x="156" y="152"/>
                      <a:pt x="155" y="148"/>
                    </a:cubicBezTo>
                    <a:cubicBezTo>
                      <a:pt x="153" y="141"/>
                      <a:pt x="157" y="139"/>
                      <a:pt x="158" y="135"/>
                    </a:cubicBezTo>
                    <a:cubicBezTo>
                      <a:pt x="159" y="128"/>
                      <a:pt x="156" y="121"/>
                      <a:pt x="152" y="115"/>
                    </a:cubicBezTo>
                    <a:cubicBezTo>
                      <a:pt x="141" y="101"/>
                      <a:pt x="125" y="102"/>
                      <a:pt x="110" y="104"/>
                    </a:cubicBezTo>
                    <a:cubicBezTo>
                      <a:pt x="99" y="106"/>
                      <a:pt x="89" y="108"/>
                      <a:pt x="79" y="106"/>
                    </a:cubicBezTo>
                    <a:cubicBezTo>
                      <a:pt x="71" y="105"/>
                      <a:pt x="62" y="100"/>
                      <a:pt x="54" y="97"/>
                    </a:cubicBezTo>
                    <a:cubicBezTo>
                      <a:pt x="45" y="94"/>
                      <a:pt x="37" y="88"/>
                      <a:pt x="28" y="84"/>
                    </a:cubicBezTo>
                    <a:cubicBezTo>
                      <a:pt x="9" y="76"/>
                      <a:pt x="7" y="61"/>
                      <a:pt x="10" y="42"/>
                    </a:cubicBezTo>
                    <a:cubicBezTo>
                      <a:pt x="12" y="30"/>
                      <a:pt x="14" y="28"/>
                      <a:pt x="26" y="31"/>
                    </a:cubicBezTo>
                    <a:cubicBezTo>
                      <a:pt x="40" y="35"/>
                      <a:pt x="34" y="32"/>
                      <a:pt x="39" y="38"/>
                    </a:cubicBezTo>
                    <a:cubicBezTo>
                      <a:pt x="41" y="40"/>
                      <a:pt x="43" y="43"/>
                      <a:pt x="43" y="46"/>
                    </a:cubicBezTo>
                    <a:cubicBezTo>
                      <a:pt x="43" y="48"/>
                      <a:pt x="48" y="46"/>
                      <a:pt x="49" y="46"/>
                    </a:cubicBezTo>
                    <a:cubicBezTo>
                      <a:pt x="61" y="40"/>
                      <a:pt x="62" y="29"/>
                      <a:pt x="56" y="17"/>
                    </a:cubicBezTo>
                    <a:cubicBezTo>
                      <a:pt x="50" y="7"/>
                      <a:pt x="47" y="0"/>
                      <a:pt x="35" y="3"/>
                    </a:cubicBezTo>
                    <a:cubicBezTo>
                      <a:pt x="30" y="4"/>
                      <a:pt x="31" y="7"/>
                      <a:pt x="35" y="6"/>
                    </a:cubicBezTo>
                    <a:cubicBezTo>
                      <a:pt x="38" y="5"/>
                      <a:pt x="47" y="19"/>
                      <a:pt x="48" y="20"/>
                    </a:cubicBezTo>
                    <a:cubicBezTo>
                      <a:pt x="52" y="27"/>
                      <a:pt x="54" y="40"/>
                      <a:pt x="45" y="45"/>
                    </a:cubicBezTo>
                    <a:cubicBezTo>
                      <a:pt x="47" y="45"/>
                      <a:pt x="49" y="44"/>
                      <a:pt x="51" y="44"/>
                    </a:cubicBezTo>
                    <a:cubicBezTo>
                      <a:pt x="46" y="16"/>
                      <a:pt x="2" y="16"/>
                      <a:pt x="2" y="46"/>
                    </a:cubicBezTo>
                    <a:cubicBezTo>
                      <a:pt x="2" y="57"/>
                      <a:pt x="0" y="69"/>
                      <a:pt x="7" y="78"/>
                    </a:cubicBezTo>
                    <a:cubicBezTo>
                      <a:pt x="13" y="86"/>
                      <a:pt x="22" y="86"/>
                      <a:pt x="30" y="91"/>
                    </a:cubicBezTo>
                    <a:cubicBezTo>
                      <a:pt x="47" y="100"/>
                      <a:pt x="66" y="111"/>
                      <a:pt x="86" y="111"/>
                    </a:cubicBezTo>
                    <a:cubicBezTo>
                      <a:pt x="97" y="111"/>
                      <a:pt x="108" y="106"/>
                      <a:pt x="119" y="107"/>
                    </a:cubicBezTo>
                    <a:cubicBezTo>
                      <a:pt x="129" y="107"/>
                      <a:pt x="144" y="113"/>
                      <a:pt x="147" y="124"/>
                    </a:cubicBezTo>
                    <a:cubicBezTo>
                      <a:pt x="150" y="132"/>
                      <a:pt x="146" y="132"/>
                      <a:pt x="145" y="140"/>
                    </a:cubicBezTo>
                    <a:cubicBezTo>
                      <a:pt x="145" y="141"/>
                      <a:pt x="143" y="142"/>
                      <a:pt x="143" y="143"/>
                    </a:cubicBezTo>
                    <a:cubicBezTo>
                      <a:pt x="144" y="148"/>
                      <a:pt x="148" y="151"/>
                      <a:pt x="151" y="155"/>
                    </a:cubicBezTo>
                    <a:cubicBezTo>
                      <a:pt x="155" y="162"/>
                      <a:pt x="156" y="169"/>
                      <a:pt x="155" y="178"/>
                    </a:cubicBezTo>
                    <a:cubicBezTo>
                      <a:pt x="153" y="190"/>
                      <a:pt x="144" y="200"/>
                      <a:pt x="141" y="212"/>
                    </a:cubicBezTo>
                    <a:cubicBezTo>
                      <a:pt x="140" y="216"/>
                      <a:pt x="139" y="220"/>
                      <a:pt x="139" y="224"/>
                    </a:cubicBezTo>
                    <a:cubicBezTo>
                      <a:pt x="137" y="236"/>
                      <a:pt x="133" y="243"/>
                      <a:pt x="130" y="254"/>
                    </a:cubicBezTo>
                    <a:cubicBezTo>
                      <a:pt x="127" y="264"/>
                      <a:pt x="132" y="275"/>
                      <a:pt x="127" y="286"/>
                    </a:cubicBezTo>
                    <a:cubicBezTo>
                      <a:pt x="119" y="307"/>
                      <a:pt x="122" y="275"/>
                      <a:pt x="122" y="269"/>
                    </a:cubicBezTo>
                    <a:cubicBezTo>
                      <a:pt x="121" y="256"/>
                      <a:pt x="116" y="248"/>
                      <a:pt x="111" y="236"/>
                    </a:cubicBezTo>
                    <a:cubicBezTo>
                      <a:pt x="106" y="223"/>
                      <a:pt x="107" y="213"/>
                      <a:pt x="97" y="202"/>
                    </a:cubicBezTo>
                    <a:cubicBezTo>
                      <a:pt x="83" y="188"/>
                      <a:pt x="13" y="146"/>
                      <a:pt x="48" y="122"/>
                    </a:cubicBezTo>
                    <a:cubicBezTo>
                      <a:pt x="52" y="120"/>
                      <a:pt x="44" y="121"/>
                      <a:pt x="43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3"/>
              <p:cNvSpPr/>
              <p:nvPr/>
            </p:nvSpPr>
            <p:spPr bwMode="auto">
              <a:xfrm>
                <a:off x="3362" y="1601"/>
                <a:ext cx="149" cy="52"/>
              </a:xfrm>
              <a:custGeom>
                <a:avLst/>
                <a:gdLst>
                  <a:gd name="T0" fmla="*/ 97 w 97"/>
                  <a:gd name="T1" fmla="*/ 31 h 34"/>
                  <a:gd name="T2" fmla="*/ 83 w 97"/>
                  <a:gd name="T3" fmla="*/ 20 h 34"/>
                  <a:gd name="T4" fmla="*/ 55 w 97"/>
                  <a:gd name="T5" fmla="*/ 12 h 34"/>
                  <a:gd name="T6" fmla="*/ 40 w 97"/>
                  <a:gd name="T7" fmla="*/ 2 h 34"/>
                  <a:gd name="T8" fmla="*/ 18 w 97"/>
                  <a:gd name="T9" fmla="*/ 0 h 34"/>
                  <a:gd name="T10" fmla="*/ 2 w 97"/>
                  <a:gd name="T11" fmla="*/ 6 h 34"/>
                  <a:gd name="T12" fmla="*/ 8 w 97"/>
                  <a:gd name="T13" fmla="*/ 5 h 34"/>
                  <a:gd name="T14" fmla="*/ 30 w 97"/>
                  <a:gd name="T15" fmla="*/ 5 h 34"/>
                  <a:gd name="T16" fmla="*/ 49 w 97"/>
                  <a:gd name="T17" fmla="*/ 15 h 34"/>
                  <a:gd name="T18" fmla="*/ 90 w 97"/>
                  <a:gd name="T19" fmla="*/ 33 h 34"/>
                  <a:gd name="T20" fmla="*/ 97 w 97"/>
                  <a:gd name="T2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4">
                    <a:moveTo>
                      <a:pt x="97" y="31"/>
                    </a:moveTo>
                    <a:cubicBezTo>
                      <a:pt x="95" y="21"/>
                      <a:pt x="92" y="20"/>
                      <a:pt x="83" y="20"/>
                    </a:cubicBezTo>
                    <a:cubicBezTo>
                      <a:pt x="72" y="19"/>
                      <a:pt x="63" y="19"/>
                      <a:pt x="55" y="12"/>
                    </a:cubicBezTo>
                    <a:cubicBezTo>
                      <a:pt x="50" y="7"/>
                      <a:pt x="47" y="4"/>
                      <a:pt x="40" y="2"/>
                    </a:cubicBezTo>
                    <a:cubicBezTo>
                      <a:pt x="33" y="1"/>
                      <a:pt x="25" y="1"/>
                      <a:pt x="18" y="0"/>
                    </a:cubicBezTo>
                    <a:cubicBezTo>
                      <a:pt x="11" y="0"/>
                      <a:pt x="7" y="2"/>
                      <a:pt x="2" y="6"/>
                    </a:cubicBezTo>
                    <a:cubicBezTo>
                      <a:pt x="0" y="7"/>
                      <a:pt x="7" y="6"/>
                      <a:pt x="8" y="5"/>
                    </a:cubicBezTo>
                    <a:cubicBezTo>
                      <a:pt x="9" y="5"/>
                      <a:pt x="27" y="4"/>
                      <a:pt x="30" y="5"/>
                    </a:cubicBezTo>
                    <a:cubicBezTo>
                      <a:pt x="40" y="6"/>
                      <a:pt x="43" y="10"/>
                      <a:pt x="49" y="15"/>
                    </a:cubicBezTo>
                    <a:cubicBezTo>
                      <a:pt x="61" y="24"/>
                      <a:pt x="87" y="19"/>
                      <a:pt x="90" y="33"/>
                    </a:cubicBezTo>
                    <a:cubicBezTo>
                      <a:pt x="90" y="34"/>
                      <a:pt x="97" y="33"/>
                      <a:pt x="97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4"/>
              <p:cNvSpPr/>
              <p:nvPr/>
            </p:nvSpPr>
            <p:spPr bwMode="auto">
              <a:xfrm>
                <a:off x="3741" y="1498"/>
                <a:ext cx="71" cy="64"/>
              </a:xfrm>
              <a:custGeom>
                <a:avLst/>
                <a:gdLst>
                  <a:gd name="T0" fmla="*/ 2 w 46"/>
                  <a:gd name="T1" fmla="*/ 5 h 42"/>
                  <a:gd name="T2" fmla="*/ 8 w 46"/>
                  <a:gd name="T3" fmla="*/ 26 h 42"/>
                  <a:gd name="T4" fmla="*/ 11 w 46"/>
                  <a:gd name="T5" fmla="*/ 37 h 42"/>
                  <a:gd name="T6" fmla="*/ 44 w 46"/>
                  <a:gd name="T7" fmla="*/ 34 h 42"/>
                  <a:gd name="T8" fmla="*/ 45 w 46"/>
                  <a:gd name="T9" fmla="*/ 31 h 42"/>
                  <a:gd name="T10" fmla="*/ 40 w 46"/>
                  <a:gd name="T11" fmla="*/ 29 h 42"/>
                  <a:gd name="T12" fmla="*/ 35 w 46"/>
                  <a:gd name="T13" fmla="*/ 33 h 42"/>
                  <a:gd name="T14" fmla="*/ 39 w 46"/>
                  <a:gd name="T15" fmla="*/ 35 h 42"/>
                  <a:gd name="T16" fmla="*/ 39 w 46"/>
                  <a:gd name="T17" fmla="*/ 32 h 42"/>
                  <a:gd name="T18" fmla="*/ 21 w 46"/>
                  <a:gd name="T19" fmla="*/ 34 h 42"/>
                  <a:gd name="T20" fmla="*/ 15 w 46"/>
                  <a:gd name="T21" fmla="*/ 24 h 42"/>
                  <a:gd name="T22" fmla="*/ 9 w 46"/>
                  <a:gd name="T23" fmla="*/ 2 h 42"/>
                  <a:gd name="T24" fmla="*/ 2 w 46"/>
                  <a:gd name="T2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2">
                    <a:moveTo>
                      <a:pt x="2" y="5"/>
                    </a:moveTo>
                    <a:cubicBezTo>
                      <a:pt x="6" y="10"/>
                      <a:pt x="8" y="19"/>
                      <a:pt x="8" y="26"/>
                    </a:cubicBezTo>
                    <a:cubicBezTo>
                      <a:pt x="8" y="31"/>
                      <a:pt x="6" y="34"/>
                      <a:pt x="11" y="37"/>
                    </a:cubicBezTo>
                    <a:cubicBezTo>
                      <a:pt x="21" y="42"/>
                      <a:pt x="35" y="41"/>
                      <a:pt x="44" y="34"/>
                    </a:cubicBezTo>
                    <a:cubicBezTo>
                      <a:pt x="45" y="34"/>
                      <a:pt x="46" y="32"/>
                      <a:pt x="45" y="31"/>
                    </a:cubicBezTo>
                    <a:cubicBezTo>
                      <a:pt x="42" y="30"/>
                      <a:pt x="42" y="30"/>
                      <a:pt x="40" y="29"/>
                    </a:cubicBezTo>
                    <a:cubicBezTo>
                      <a:pt x="37" y="28"/>
                      <a:pt x="31" y="32"/>
                      <a:pt x="35" y="33"/>
                    </a:cubicBezTo>
                    <a:cubicBezTo>
                      <a:pt x="37" y="34"/>
                      <a:pt x="38" y="34"/>
                      <a:pt x="39" y="35"/>
                    </a:cubicBezTo>
                    <a:cubicBezTo>
                      <a:pt x="39" y="34"/>
                      <a:pt x="39" y="33"/>
                      <a:pt x="39" y="32"/>
                    </a:cubicBezTo>
                    <a:cubicBezTo>
                      <a:pt x="34" y="36"/>
                      <a:pt x="27" y="36"/>
                      <a:pt x="21" y="34"/>
                    </a:cubicBezTo>
                    <a:cubicBezTo>
                      <a:pt x="14" y="32"/>
                      <a:pt x="15" y="30"/>
                      <a:pt x="15" y="24"/>
                    </a:cubicBezTo>
                    <a:cubicBezTo>
                      <a:pt x="16" y="17"/>
                      <a:pt x="14" y="8"/>
                      <a:pt x="9" y="2"/>
                    </a:cubicBezTo>
                    <a:cubicBezTo>
                      <a:pt x="7" y="0"/>
                      <a:pt x="0" y="3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5"/>
              <p:cNvSpPr/>
              <p:nvPr/>
            </p:nvSpPr>
            <p:spPr bwMode="auto">
              <a:xfrm>
                <a:off x="3798" y="1653"/>
                <a:ext cx="41" cy="127"/>
              </a:xfrm>
              <a:custGeom>
                <a:avLst/>
                <a:gdLst>
                  <a:gd name="T0" fmla="*/ 15 w 27"/>
                  <a:gd name="T1" fmla="*/ 5 h 83"/>
                  <a:gd name="T2" fmla="*/ 2 w 27"/>
                  <a:gd name="T3" fmla="*/ 53 h 83"/>
                  <a:gd name="T4" fmla="*/ 11 w 27"/>
                  <a:gd name="T5" fmla="*/ 67 h 83"/>
                  <a:gd name="T6" fmla="*/ 17 w 27"/>
                  <a:gd name="T7" fmla="*/ 81 h 83"/>
                  <a:gd name="T8" fmla="*/ 21 w 27"/>
                  <a:gd name="T9" fmla="*/ 82 h 83"/>
                  <a:gd name="T10" fmla="*/ 22 w 27"/>
                  <a:gd name="T11" fmla="*/ 82 h 83"/>
                  <a:gd name="T12" fmla="*/ 21 w 27"/>
                  <a:gd name="T13" fmla="*/ 77 h 83"/>
                  <a:gd name="T14" fmla="*/ 21 w 27"/>
                  <a:gd name="T15" fmla="*/ 73 h 83"/>
                  <a:gd name="T16" fmla="*/ 18 w 27"/>
                  <a:gd name="T17" fmla="*/ 65 h 83"/>
                  <a:gd name="T18" fmla="*/ 11 w 27"/>
                  <a:gd name="T19" fmla="*/ 45 h 83"/>
                  <a:gd name="T20" fmla="*/ 22 w 27"/>
                  <a:gd name="T21" fmla="*/ 4 h 83"/>
                  <a:gd name="T22" fmla="*/ 15 w 27"/>
                  <a:gd name="T23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83">
                    <a:moveTo>
                      <a:pt x="15" y="5"/>
                    </a:moveTo>
                    <a:cubicBezTo>
                      <a:pt x="14" y="21"/>
                      <a:pt x="0" y="37"/>
                      <a:pt x="2" y="53"/>
                    </a:cubicBezTo>
                    <a:cubicBezTo>
                      <a:pt x="3" y="59"/>
                      <a:pt x="8" y="62"/>
                      <a:pt x="11" y="67"/>
                    </a:cubicBezTo>
                    <a:cubicBezTo>
                      <a:pt x="13" y="72"/>
                      <a:pt x="14" y="76"/>
                      <a:pt x="17" y="81"/>
                    </a:cubicBezTo>
                    <a:cubicBezTo>
                      <a:pt x="18" y="83"/>
                      <a:pt x="20" y="82"/>
                      <a:pt x="21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7" y="81"/>
                      <a:pt x="26" y="76"/>
                      <a:pt x="21" y="77"/>
                    </a:cubicBezTo>
                    <a:cubicBezTo>
                      <a:pt x="23" y="76"/>
                      <a:pt x="21" y="76"/>
                      <a:pt x="21" y="73"/>
                    </a:cubicBezTo>
                    <a:cubicBezTo>
                      <a:pt x="20" y="71"/>
                      <a:pt x="19" y="67"/>
                      <a:pt x="18" y="65"/>
                    </a:cubicBezTo>
                    <a:cubicBezTo>
                      <a:pt x="15" y="57"/>
                      <a:pt x="10" y="56"/>
                      <a:pt x="11" y="45"/>
                    </a:cubicBezTo>
                    <a:cubicBezTo>
                      <a:pt x="13" y="31"/>
                      <a:pt x="21" y="19"/>
                      <a:pt x="22" y="4"/>
                    </a:cubicBezTo>
                    <a:cubicBezTo>
                      <a:pt x="23" y="0"/>
                      <a:pt x="15" y="1"/>
                      <a:pt x="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6"/>
              <p:cNvSpPr/>
              <p:nvPr/>
            </p:nvSpPr>
            <p:spPr bwMode="auto">
              <a:xfrm>
                <a:off x="3517" y="1552"/>
                <a:ext cx="60" cy="40"/>
              </a:xfrm>
              <a:custGeom>
                <a:avLst/>
                <a:gdLst>
                  <a:gd name="T0" fmla="*/ 10 w 39"/>
                  <a:gd name="T1" fmla="*/ 16 h 26"/>
                  <a:gd name="T2" fmla="*/ 29 w 39"/>
                  <a:gd name="T3" fmla="*/ 25 h 26"/>
                  <a:gd name="T4" fmla="*/ 37 w 39"/>
                  <a:gd name="T5" fmla="*/ 20 h 26"/>
                  <a:gd name="T6" fmla="*/ 29 w 39"/>
                  <a:gd name="T7" fmla="*/ 11 h 26"/>
                  <a:gd name="T8" fmla="*/ 24 w 39"/>
                  <a:gd name="T9" fmla="*/ 8 h 26"/>
                  <a:gd name="T10" fmla="*/ 19 w 39"/>
                  <a:gd name="T11" fmla="*/ 4 h 26"/>
                  <a:gd name="T12" fmla="*/ 8 w 39"/>
                  <a:gd name="T13" fmla="*/ 0 h 26"/>
                  <a:gd name="T14" fmla="*/ 1 w 39"/>
                  <a:gd name="T15" fmla="*/ 5 h 26"/>
                  <a:gd name="T16" fmla="*/ 8 w 39"/>
                  <a:gd name="T17" fmla="*/ 13 h 26"/>
                  <a:gd name="T18" fmla="*/ 15 w 39"/>
                  <a:gd name="T19" fmla="*/ 10 h 26"/>
                  <a:gd name="T20" fmla="*/ 9 w 39"/>
                  <a:gd name="T21" fmla="*/ 5 h 26"/>
                  <a:gd name="T22" fmla="*/ 7 w 39"/>
                  <a:gd name="T23" fmla="*/ 4 h 26"/>
                  <a:gd name="T24" fmla="*/ 7 w 39"/>
                  <a:gd name="T25" fmla="*/ 4 h 26"/>
                  <a:gd name="T26" fmla="*/ 10 w 39"/>
                  <a:gd name="T27" fmla="*/ 6 h 26"/>
                  <a:gd name="T28" fmla="*/ 19 w 39"/>
                  <a:gd name="T29" fmla="*/ 12 h 26"/>
                  <a:gd name="T30" fmla="*/ 29 w 39"/>
                  <a:gd name="T31" fmla="*/ 22 h 26"/>
                  <a:gd name="T32" fmla="*/ 17 w 39"/>
                  <a:gd name="T33" fmla="*/ 14 h 26"/>
                  <a:gd name="T34" fmla="*/ 10 w 39"/>
                  <a:gd name="T35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6">
                    <a:moveTo>
                      <a:pt x="10" y="16"/>
                    </a:moveTo>
                    <a:cubicBezTo>
                      <a:pt x="12" y="24"/>
                      <a:pt x="22" y="26"/>
                      <a:pt x="29" y="25"/>
                    </a:cubicBezTo>
                    <a:cubicBezTo>
                      <a:pt x="32" y="24"/>
                      <a:pt x="36" y="23"/>
                      <a:pt x="37" y="20"/>
                    </a:cubicBezTo>
                    <a:cubicBezTo>
                      <a:pt x="39" y="16"/>
                      <a:pt x="32" y="13"/>
                      <a:pt x="29" y="11"/>
                    </a:cubicBezTo>
                    <a:cubicBezTo>
                      <a:pt x="28" y="10"/>
                      <a:pt x="26" y="10"/>
                      <a:pt x="24" y="8"/>
                    </a:cubicBezTo>
                    <a:cubicBezTo>
                      <a:pt x="22" y="7"/>
                      <a:pt x="21" y="5"/>
                      <a:pt x="19" y="4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6" y="1"/>
                      <a:pt x="2" y="2"/>
                      <a:pt x="1" y="5"/>
                    </a:cubicBezTo>
                    <a:cubicBezTo>
                      <a:pt x="0" y="9"/>
                      <a:pt x="5" y="12"/>
                      <a:pt x="8" y="13"/>
                    </a:cubicBezTo>
                    <a:cubicBezTo>
                      <a:pt x="10" y="13"/>
                      <a:pt x="17" y="11"/>
                      <a:pt x="15" y="10"/>
                    </a:cubicBezTo>
                    <a:cubicBezTo>
                      <a:pt x="11" y="9"/>
                      <a:pt x="11" y="7"/>
                      <a:pt x="9" y="5"/>
                    </a:cubicBezTo>
                    <a:cubicBezTo>
                      <a:pt x="9" y="4"/>
                      <a:pt x="8" y="3"/>
                      <a:pt x="7" y="4"/>
                    </a:cubicBezTo>
                    <a:cubicBezTo>
                      <a:pt x="5" y="3"/>
                      <a:pt x="5" y="3"/>
                      <a:pt x="7" y="4"/>
                    </a:cubicBezTo>
                    <a:cubicBezTo>
                      <a:pt x="8" y="5"/>
                      <a:pt x="9" y="5"/>
                      <a:pt x="10" y="6"/>
                    </a:cubicBezTo>
                    <a:cubicBezTo>
                      <a:pt x="14" y="8"/>
                      <a:pt x="16" y="11"/>
                      <a:pt x="19" y="12"/>
                    </a:cubicBezTo>
                    <a:cubicBezTo>
                      <a:pt x="21" y="13"/>
                      <a:pt x="34" y="20"/>
                      <a:pt x="29" y="22"/>
                    </a:cubicBezTo>
                    <a:cubicBezTo>
                      <a:pt x="25" y="24"/>
                      <a:pt x="18" y="17"/>
                      <a:pt x="17" y="14"/>
                    </a:cubicBezTo>
                    <a:cubicBezTo>
                      <a:pt x="17" y="12"/>
                      <a:pt x="9" y="14"/>
                      <a:pt x="1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0" name="组合 129"/>
          <p:cNvGrpSpPr/>
          <p:nvPr/>
        </p:nvGrpSpPr>
        <p:grpSpPr>
          <a:xfrm>
            <a:off x="4964536" y="1691962"/>
            <a:ext cx="1337094" cy="1337094"/>
            <a:chOff x="4911006" y="1681278"/>
            <a:chExt cx="1337094" cy="1337094"/>
          </a:xfrm>
        </p:grpSpPr>
        <p:sp>
          <p:nvSpPr>
            <p:cNvPr id="101" name="椭圆 100"/>
            <p:cNvSpPr/>
            <p:nvPr/>
          </p:nvSpPr>
          <p:spPr>
            <a:xfrm>
              <a:off x="4911006" y="1681278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Group 49"/>
            <p:cNvGrpSpPr>
              <a:grpSpLocks noChangeAspect="1"/>
            </p:cNvGrpSpPr>
            <p:nvPr/>
          </p:nvGrpSpPr>
          <p:grpSpPr bwMode="auto">
            <a:xfrm>
              <a:off x="5106478" y="1983113"/>
              <a:ext cx="946150" cy="733424"/>
              <a:chOff x="3219" y="1251"/>
              <a:chExt cx="596" cy="462"/>
            </a:xfrm>
          </p:grpSpPr>
          <p:sp>
            <p:nvSpPr>
              <p:cNvPr id="114" name="Freeform 50"/>
              <p:cNvSpPr/>
              <p:nvPr/>
            </p:nvSpPr>
            <p:spPr bwMode="auto">
              <a:xfrm>
                <a:off x="3415" y="1581"/>
                <a:ext cx="199" cy="70"/>
              </a:xfrm>
              <a:custGeom>
                <a:avLst/>
                <a:gdLst>
                  <a:gd name="T0" fmla="*/ 9 w 149"/>
                  <a:gd name="T1" fmla="*/ 50 h 52"/>
                  <a:gd name="T2" fmla="*/ 56 w 149"/>
                  <a:gd name="T3" fmla="*/ 26 h 52"/>
                  <a:gd name="T4" fmla="*/ 142 w 149"/>
                  <a:gd name="T5" fmla="*/ 5 h 52"/>
                  <a:gd name="T6" fmla="*/ 144 w 149"/>
                  <a:gd name="T7" fmla="*/ 0 h 52"/>
                  <a:gd name="T8" fmla="*/ 59 w 149"/>
                  <a:gd name="T9" fmla="*/ 19 h 52"/>
                  <a:gd name="T10" fmla="*/ 3 w 149"/>
                  <a:gd name="T11" fmla="*/ 49 h 52"/>
                  <a:gd name="T12" fmla="*/ 9 w 149"/>
                  <a:gd name="T13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2">
                    <a:moveTo>
                      <a:pt x="9" y="50"/>
                    </a:moveTo>
                    <a:cubicBezTo>
                      <a:pt x="21" y="40"/>
                      <a:pt x="42" y="32"/>
                      <a:pt x="56" y="26"/>
                    </a:cubicBezTo>
                    <a:cubicBezTo>
                      <a:pt x="83" y="13"/>
                      <a:pt x="111" y="5"/>
                      <a:pt x="142" y="5"/>
                    </a:cubicBezTo>
                    <a:cubicBezTo>
                      <a:pt x="145" y="5"/>
                      <a:pt x="149" y="0"/>
                      <a:pt x="144" y="0"/>
                    </a:cubicBezTo>
                    <a:cubicBezTo>
                      <a:pt x="114" y="1"/>
                      <a:pt x="86" y="7"/>
                      <a:pt x="59" y="19"/>
                    </a:cubicBezTo>
                    <a:cubicBezTo>
                      <a:pt x="41" y="27"/>
                      <a:pt x="17" y="36"/>
                      <a:pt x="3" y="49"/>
                    </a:cubicBezTo>
                    <a:cubicBezTo>
                      <a:pt x="0" y="52"/>
                      <a:pt x="7" y="52"/>
                      <a:pt x="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1"/>
              <p:cNvSpPr/>
              <p:nvPr/>
            </p:nvSpPr>
            <p:spPr bwMode="auto">
              <a:xfrm>
                <a:off x="3603" y="1467"/>
                <a:ext cx="181" cy="121"/>
              </a:xfrm>
              <a:custGeom>
                <a:avLst/>
                <a:gdLst>
                  <a:gd name="T0" fmla="*/ 8 w 136"/>
                  <a:gd name="T1" fmla="*/ 87 h 90"/>
                  <a:gd name="T2" fmla="*/ 63 w 136"/>
                  <a:gd name="T3" fmla="*/ 38 h 90"/>
                  <a:gd name="T4" fmla="*/ 96 w 136"/>
                  <a:gd name="T5" fmla="*/ 21 h 90"/>
                  <a:gd name="T6" fmla="*/ 130 w 136"/>
                  <a:gd name="T7" fmla="*/ 7 h 90"/>
                  <a:gd name="T8" fmla="*/ 135 w 136"/>
                  <a:gd name="T9" fmla="*/ 4 h 90"/>
                  <a:gd name="T10" fmla="*/ 132 w 136"/>
                  <a:gd name="T11" fmla="*/ 2 h 90"/>
                  <a:gd name="T12" fmla="*/ 125 w 136"/>
                  <a:gd name="T13" fmla="*/ 4 h 90"/>
                  <a:gd name="T14" fmla="*/ 127 w 136"/>
                  <a:gd name="T15" fmla="*/ 6 h 90"/>
                  <a:gd name="T16" fmla="*/ 132 w 136"/>
                  <a:gd name="T17" fmla="*/ 4 h 90"/>
                  <a:gd name="T18" fmla="*/ 90 w 136"/>
                  <a:gd name="T19" fmla="*/ 19 h 90"/>
                  <a:gd name="T20" fmla="*/ 65 w 136"/>
                  <a:gd name="T21" fmla="*/ 33 h 90"/>
                  <a:gd name="T22" fmla="*/ 1 w 136"/>
                  <a:gd name="T23" fmla="*/ 88 h 90"/>
                  <a:gd name="T24" fmla="*/ 8 w 136"/>
                  <a:gd name="T25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90">
                    <a:moveTo>
                      <a:pt x="8" y="87"/>
                    </a:moveTo>
                    <a:cubicBezTo>
                      <a:pt x="17" y="62"/>
                      <a:pt x="43" y="52"/>
                      <a:pt x="63" y="38"/>
                    </a:cubicBezTo>
                    <a:cubicBezTo>
                      <a:pt x="75" y="30"/>
                      <a:pt x="81" y="26"/>
                      <a:pt x="96" y="21"/>
                    </a:cubicBezTo>
                    <a:cubicBezTo>
                      <a:pt x="107" y="17"/>
                      <a:pt x="120" y="8"/>
                      <a:pt x="130" y="7"/>
                    </a:cubicBezTo>
                    <a:cubicBezTo>
                      <a:pt x="131" y="7"/>
                      <a:pt x="136" y="6"/>
                      <a:pt x="135" y="4"/>
                    </a:cubicBezTo>
                    <a:cubicBezTo>
                      <a:pt x="134" y="3"/>
                      <a:pt x="134" y="3"/>
                      <a:pt x="132" y="2"/>
                    </a:cubicBezTo>
                    <a:cubicBezTo>
                      <a:pt x="130" y="0"/>
                      <a:pt x="124" y="3"/>
                      <a:pt x="125" y="4"/>
                    </a:cubicBezTo>
                    <a:cubicBezTo>
                      <a:pt x="126" y="5"/>
                      <a:pt x="126" y="6"/>
                      <a:pt x="127" y="6"/>
                    </a:cubicBezTo>
                    <a:cubicBezTo>
                      <a:pt x="129" y="6"/>
                      <a:pt x="130" y="5"/>
                      <a:pt x="132" y="4"/>
                    </a:cubicBezTo>
                    <a:cubicBezTo>
                      <a:pt x="117" y="6"/>
                      <a:pt x="104" y="14"/>
                      <a:pt x="90" y="19"/>
                    </a:cubicBezTo>
                    <a:cubicBezTo>
                      <a:pt x="80" y="23"/>
                      <a:pt x="74" y="26"/>
                      <a:pt x="65" y="33"/>
                    </a:cubicBezTo>
                    <a:cubicBezTo>
                      <a:pt x="42" y="49"/>
                      <a:pt x="10" y="60"/>
                      <a:pt x="1" y="88"/>
                    </a:cubicBezTo>
                    <a:cubicBezTo>
                      <a:pt x="0" y="90"/>
                      <a:pt x="8" y="89"/>
                      <a:pt x="8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2"/>
              <p:cNvSpPr/>
              <p:nvPr/>
            </p:nvSpPr>
            <p:spPr bwMode="auto">
              <a:xfrm>
                <a:off x="3558" y="1270"/>
                <a:ext cx="228" cy="204"/>
              </a:xfrm>
              <a:custGeom>
                <a:avLst/>
                <a:gdLst>
                  <a:gd name="T0" fmla="*/ 4 w 171"/>
                  <a:gd name="T1" fmla="*/ 4 h 153"/>
                  <a:gd name="T2" fmla="*/ 25 w 171"/>
                  <a:gd name="T3" fmla="*/ 20 h 153"/>
                  <a:gd name="T4" fmla="*/ 48 w 171"/>
                  <a:gd name="T5" fmla="*/ 42 h 153"/>
                  <a:gd name="T6" fmla="*/ 91 w 171"/>
                  <a:gd name="T7" fmla="*/ 84 h 153"/>
                  <a:gd name="T8" fmla="*/ 135 w 171"/>
                  <a:gd name="T9" fmla="*/ 122 h 153"/>
                  <a:gd name="T10" fmla="*/ 164 w 171"/>
                  <a:gd name="T11" fmla="*/ 151 h 153"/>
                  <a:gd name="T12" fmla="*/ 171 w 171"/>
                  <a:gd name="T13" fmla="*/ 149 h 153"/>
                  <a:gd name="T14" fmla="*/ 171 w 171"/>
                  <a:gd name="T15" fmla="*/ 147 h 153"/>
                  <a:gd name="T16" fmla="*/ 164 w 171"/>
                  <a:gd name="T17" fmla="*/ 149 h 153"/>
                  <a:gd name="T18" fmla="*/ 164 w 171"/>
                  <a:gd name="T19" fmla="*/ 151 h 153"/>
                  <a:gd name="T20" fmla="*/ 171 w 171"/>
                  <a:gd name="T21" fmla="*/ 149 h 153"/>
                  <a:gd name="T22" fmla="*/ 147 w 171"/>
                  <a:gd name="T23" fmla="*/ 124 h 153"/>
                  <a:gd name="T24" fmla="*/ 95 w 171"/>
                  <a:gd name="T25" fmla="*/ 79 h 153"/>
                  <a:gd name="T26" fmla="*/ 47 w 171"/>
                  <a:gd name="T27" fmla="*/ 32 h 153"/>
                  <a:gd name="T28" fmla="*/ 8 w 171"/>
                  <a:gd name="T29" fmla="*/ 1 h 153"/>
                  <a:gd name="T30" fmla="*/ 4 w 171"/>
                  <a:gd name="T31" fmla="*/ 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153">
                    <a:moveTo>
                      <a:pt x="4" y="4"/>
                    </a:moveTo>
                    <a:cubicBezTo>
                      <a:pt x="11" y="5"/>
                      <a:pt x="20" y="15"/>
                      <a:pt x="25" y="20"/>
                    </a:cubicBezTo>
                    <a:cubicBezTo>
                      <a:pt x="33" y="27"/>
                      <a:pt x="40" y="35"/>
                      <a:pt x="48" y="42"/>
                    </a:cubicBezTo>
                    <a:cubicBezTo>
                      <a:pt x="62" y="56"/>
                      <a:pt x="76" y="70"/>
                      <a:pt x="91" y="84"/>
                    </a:cubicBezTo>
                    <a:cubicBezTo>
                      <a:pt x="105" y="97"/>
                      <a:pt x="120" y="109"/>
                      <a:pt x="135" y="122"/>
                    </a:cubicBezTo>
                    <a:cubicBezTo>
                      <a:pt x="144" y="129"/>
                      <a:pt x="161" y="138"/>
                      <a:pt x="164" y="151"/>
                    </a:cubicBezTo>
                    <a:cubicBezTo>
                      <a:pt x="164" y="153"/>
                      <a:pt x="171" y="151"/>
                      <a:pt x="171" y="149"/>
                    </a:cubicBezTo>
                    <a:cubicBezTo>
                      <a:pt x="171" y="148"/>
                      <a:pt x="171" y="148"/>
                      <a:pt x="171" y="147"/>
                    </a:cubicBezTo>
                    <a:cubicBezTo>
                      <a:pt x="171" y="146"/>
                      <a:pt x="164" y="147"/>
                      <a:pt x="164" y="149"/>
                    </a:cubicBezTo>
                    <a:cubicBezTo>
                      <a:pt x="164" y="150"/>
                      <a:pt x="164" y="150"/>
                      <a:pt x="164" y="151"/>
                    </a:cubicBezTo>
                    <a:cubicBezTo>
                      <a:pt x="166" y="150"/>
                      <a:pt x="169" y="149"/>
                      <a:pt x="171" y="149"/>
                    </a:cubicBezTo>
                    <a:cubicBezTo>
                      <a:pt x="169" y="137"/>
                      <a:pt x="156" y="131"/>
                      <a:pt x="147" y="124"/>
                    </a:cubicBezTo>
                    <a:cubicBezTo>
                      <a:pt x="130" y="109"/>
                      <a:pt x="112" y="94"/>
                      <a:pt x="95" y="79"/>
                    </a:cubicBezTo>
                    <a:cubicBezTo>
                      <a:pt x="79" y="63"/>
                      <a:pt x="63" y="47"/>
                      <a:pt x="47" y="32"/>
                    </a:cubicBezTo>
                    <a:cubicBezTo>
                      <a:pt x="38" y="23"/>
                      <a:pt x="22" y="2"/>
                      <a:pt x="8" y="1"/>
                    </a:cubicBezTo>
                    <a:cubicBezTo>
                      <a:pt x="7" y="0"/>
                      <a:pt x="0" y="4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3"/>
              <p:cNvSpPr/>
              <p:nvPr/>
            </p:nvSpPr>
            <p:spPr bwMode="auto">
              <a:xfrm>
                <a:off x="3411" y="1251"/>
                <a:ext cx="160" cy="99"/>
              </a:xfrm>
              <a:custGeom>
                <a:avLst/>
                <a:gdLst>
                  <a:gd name="T0" fmla="*/ 118 w 120"/>
                  <a:gd name="T1" fmla="*/ 14 h 74"/>
                  <a:gd name="T2" fmla="*/ 54 w 120"/>
                  <a:gd name="T3" fmla="*/ 21 h 74"/>
                  <a:gd name="T4" fmla="*/ 0 w 120"/>
                  <a:gd name="T5" fmla="*/ 73 h 74"/>
                  <a:gd name="T6" fmla="*/ 2 w 120"/>
                  <a:gd name="T7" fmla="*/ 74 h 74"/>
                  <a:gd name="T8" fmla="*/ 4 w 120"/>
                  <a:gd name="T9" fmla="*/ 74 h 74"/>
                  <a:gd name="T10" fmla="*/ 9 w 120"/>
                  <a:gd name="T11" fmla="*/ 71 h 74"/>
                  <a:gd name="T12" fmla="*/ 13 w 120"/>
                  <a:gd name="T13" fmla="*/ 62 h 74"/>
                  <a:gd name="T14" fmla="*/ 30 w 120"/>
                  <a:gd name="T15" fmla="*/ 40 h 74"/>
                  <a:gd name="T16" fmla="*/ 73 w 120"/>
                  <a:gd name="T17" fmla="*/ 17 h 74"/>
                  <a:gd name="T18" fmla="*/ 111 w 120"/>
                  <a:gd name="T19" fmla="*/ 16 h 74"/>
                  <a:gd name="T20" fmla="*/ 118 w 120"/>
                  <a:gd name="T21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74">
                    <a:moveTo>
                      <a:pt x="118" y="14"/>
                    </a:moveTo>
                    <a:cubicBezTo>
                      <a:pt x="106" y="0"/>
                      <a:pt x="66" y="15"/>
                      <a:pt x="54" y="21"/>
                    </a:cubicBezTo>
                    <a:cubicBezTo>
                      <a:pt x="32" y="30"/>
                      <a:pt x="8" y="50"/>
                      <a:pt x="0" y="73"/>
                    </a:cubicBezTo>
                    <a:cubicBezTo>
                      <a:pt x="0" y="74"/>
                      <a:pt x="1" y="74"/>
                      <a:pt x="2" y="74"/>
                    </a:cubicBezTo>
                    <a:cubicBezTo>
                      <a:pt x="2" y="74"/>
                      <a:pt x="3" y="74"/>
                      <a:pt x="4" y="74"/>
                    </a:cubicBezTo>
                    <a:cubicBezTo>
                      <a:pt x="6" y="74"/>
                      <a:pt x="13" y="71"/>
                      <a:pt x="9" y="71"/>
                    </a:cubicBezTo>
                    <a:cubicBezTo>
                      <a:pt x="9" y="71"/>
                      <a:pt x="13" y="63"/>
                      <a:pt x="13" y="62"/>
                    </a:cubicBezTo>
                    <a:cubicBezTo>
                      <a:pt x="18" y="54"/>
                      <a:pt x="24" y="46"/>
                      <a:pt x="30" y="40"/>
                    </a:cubicBezTo>
                    <a:cubicBezTo>
                      <a:pt x="42" y="29"/>
                      <a:pt x="58" y="21"/>
                      <a:pt x="73" y="17"/>
                    </a:cubicBezTo>
                    <a:cubicBezTo>
                      <a:pt x="82" y="15"/>
                      <a:pt x="104" y="8"/>
                      <a:pt x="111" y="16"/>
                    </a:cubicBezTo>
                    <a:cubicBezTo>
                      <a:pt x="112" y="18"/>
                      <a:pt x="120" y="15"/>
                      <a:pt x="118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"/>
              <p:cNvSpPr/>
              <p:nvPr/>
            </p:nvSpPr>
            <p:spPr bwMode="auto">
              <a:xfrm>
                <a:off x="3219" y="1345"/>
                <a:ext cx="199" cy="68"/>
              </a:xfrm>
              <a:custGeom>
                <a:avLst/>
                <a:gdLst>
                  <a:gd name="T0" fmla="*/ 144 w 149"/>
                  <a:gd name="T1" fmla="*/ 3 h 51"/>
                  <a:gd name="T2" fmla="*/ 105 w 149"/>
                  <a:gd name="T3" fmla="*/ 1 h 51"/>
                  <a:gd name="T4" fmla="*/ 56 w 149"/>
                  <a:gd name="T5" fmla="*/ 11 h 51"/>
                  <a:gd name="T6" fmla="*/ 21 w 149"/>
                  <a:gd name="T7" fmla="*/ 27 h 51"/>
                  <a:gd name="T8" fmla="*/ 9 w 149"/>
                  <a:gd name="T9" fmla="*/ 36 h 51"/>
                  <a:gd name="T10" fmla="*/ 3 w 149"/>
                  <a:gd name="T11" fmla="*/ 49 h 51"/>
                  <a:gd name="T12" fmla="*/ 9 w 149"/>
                  <a:gd name="T13" fmla="*/ 50 h 51"/>
                  <a:gd name="T14" fmla="*/ 20 w 149"/>
                  <a:gd name="T15" fmla="*/ 33 h 51"/>
                  <a:gd name="T16" fmla="*/ 64 w 149"/>
                  <a:gd name="T17" fmla="*/ 12 h 51"/>
                  <a:gd name="T18" fmla="*/ 112 w 149"/>
                  <a:gd name="T19" fmla="*/ 4 h 51"/>
                  <a:gd name="T20" fmla="*/ 141 w 149"/>
                  <a:gd name="T21" fmla="*/ 7 h 51"/>
                  <a:gd name="T22" fmla="*/ 144 w 149"/>
                  <a:gd name="T23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" h="51">
                    <a:moveTo>
                      <a:pt x="144" y="3"/>
                    </a:moveTo>
                    <a:cubicBezTo>
                      <a:pt x="131" y="3"/>
                      <a:pt x="118" y="0"/>
                      <a:pt x="105" y="1"/>
                    </a:cubicBezTo>
                    <a:cubicBezTo>
                      <a:pt x="88" y="2"/>
                      <a:pt x="72" y="6"/>
                      <a:pt x="56" y="11"/>
                    </a:cubicBezTo>
                    <a:cubicBezTo>
                      <a:pt x="44" y="14"/>
                      <a:pt x="32" y="20"/>
                      <a:pt x="21" y="27"/>
                    </a:cubicBezTo>
                    <a:cubicBezTo>
                      <a:pt x="17" y="29"/>
                      <a:pt x="12" y="32"/>
                      <a:pt x="9" y="36"/>
                    </a:cubicBezTo>
                    <a:cubicBezTo>
                      <a:pt x="7" y="39"/>
                      <a:pt x="6" y="47"/>
                      <a:pt x="3" y="49"/>
                    </a:cubicBezTo>
                    <a:cubicBezTo>
                      <a:pt x="0" y="51"/>
                      <a:pt x="7" y="51"/>
                      <a:pt x="9" y="50"/>
                    </a:cubicBezTo>
                    <a:cubicBezTo>
                      <a:pt x="14" y="46"/>
                      <a:pt x="15" y="37"/>
                      <a:pt x="20" y="33"/>
                    </a:cubicBezTo>
                    <a:cubicBezTo>
                      <a:pt x="30" y="23"/>
                      <a:pt x="51" y="16"/>
                      <a:pt x="64" y="12"/>
                    </a:cubicBezTo>
                    <a:cubicBezTo>
                      <a:pt x="80" y="8"/>
                      <a:pt x="95" y="5"/>
                      <a:pt x="112" y="4"/>
                    </a:cubicBezTo>
                    <a:cubicBezTo>
                      <a:pt x="122" y="4"/>
                      <a:pt x="131" y="7"/>
                      <a:pt x="141" y="7"/>
                    </a:cubicBezTo>
                    <a:cubicBezTo>
                      <a:pt x="144" y="7"/>
                      <a:pt x="149" y="3"/>
                      <a:pt x="14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5"/>
              <p:cNvSpPr/>
              <p:nvPr/>
            </p:nvSpPr>
            <p:spPr bwMode="auto">
              <a:xfrm>
                <a:off x="3227" y="1406"/>
                <a:ext cx="208" cy="254"/>
              </a:xfrm>
              <a:custGeom>
                <a:avLst/>
                <a:gdLst>
                  <a:gd name="T0" fmla="*/ 0 w 156"/>
                  <a:gd name="T1" fmla="*/ 5 h 190"/>
                  <a:gd name="T2" fmla="*/ 0 w 156"/>
                  <a:gd name="T3" fmla="*/ 6 h 190"/>
                  <a:gd name="T4" fmla="*/ 1 w 156"/>
                  <a:gd name="T5" fmla="*/ 8 h 190"/>
                  <a:gd name="T6" fmla="*/ 33 w 156"/>
                  <a:gd name="T7" fmla="*/ 38 h 190"/>
                  <a:gd name="T8" fmla="*/ 74 w 156"/>
                  <a:gd name="T9" fmla="*/ 92 h 190"/>
                  <a:gd name="T10" fmla="*/ 146 w 156"/>
                  <a:gd name="T11" fmla="*/ 187 h 190"/>
                  <a:gd name="T12" fmla="*/ 153 w 156"/>
                  <a:gd name="T13" fmla="*/ 184 h 190"/>
                  <a:gd name="T14" fmla="*/ 77 w 156"/>
                  <a:gd name="T15" fmla="*/ 83 h 190"/>
                  <a:gd name="T16" fmla="*/ 36 w 156"/>
                  <a:gd name="T17" fmla="*/ 30 h 190"/>
                  <a:gd name="T18" fmla="*/ 17 w 156"/>
                  <a:gd name="T19" fmla="*/ 11 h 190"/>
                  <a:gd name="T20" fmla="*/ 8 w 156"/>
                  <a:gd name="T21" fmla="*/ 4 h 190"/>
                  <a:gd name="T22" fmla="*/ 0 w 156"/>
                  <a:gd name="T23" fmla="*/ 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19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13" y="15"/>
                      <a:pt x="24" y="26"/>
                      <a:pt x="33" y="38"/>
                    </a:cubicBezTo>
                    <a:cubicBezTo>
                      <a:pt x="46" y="56"/>
                      <a:pt x="62" y="73"/>
                      <a:pt x="74" y="92"/>
                    </a:cubicBezTo>
                    <a:cubicBezTo>
                      <a:pt x="96" y="126"/>
                      <a:pt x="120" y="156"/>
                      <a:pt x="146" y="187"/>
                    </a:cubicBezTo>
                    <a:cubicBezTo>
                      <a:pt x="149" y="190"/>
                      <a:pt x="156" y="187"/>
                      <a:pt x="153" y="184"/>
                    </a:cubicBezTo>
                    <a:cubicBezTo>
                      <a:pt x="125" y="151"/>
                      <a:pt x="101" y="119"/>
                      <a:pt x="77" y="83"/>
                    </a:cubicBezTo>
                    <a:cubicBezTo>
                      <a:pt x="65" y="64"/>
                      <a:pt x="50" y="47"/>
                      <a:pt x="36" y="30"/>
                    </a:cubicBezTo>
                    <a:cubicBezTo>
                      <a:pt x="31" y="23"/>
                      <a:pt x="25" y="16"/>
                      <a:pt x="17" y="11"/>
                    </a:cubicBezTo>
                    <a:cubicBezTo>
                      <a:pt x="17" y="11"/>
                      <a:pt x="8" y="6"/>
                      <a:pt x="8" y="4"/>
                    </a:cubicBezTo>
                    <a:cubicBezTo>
                      <a:pt x="8" y="0"/>
                      <a:pt x="0" y="1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6"/>
              <p:cNvSpPr/>
              <p:nvPr/>
            </p:nvSpPr>
            <p:spPr bwMode="auto">
              <a:xfrm>
                <a:off x="3404" y="1349"/>
                <a:ext cx="214" cy="231"/>
              </a:xfrm>
              <a:custGeom>
                <a:avLst/>
                <a:gdLst>
                  <a:gd name="T0" fmla="*/ 8 w 160"/>
                  <a:gd name="T1" fmla="*/ 4 h 173"/>
                  <a:gd name="T2" fmla="*/ 8 w 160"/>
                  <a:gd name="T3" fmla="*/ 3 h 173"/>
                  <a:gd name="T4" fmla="*/ 1 w 160"/>
                  <a:gd name="T5" fmla="*/ 5 h 173"/>
                  <a:gd name="T6" fmla="*/ 40 w 160"/>
                  <a:gd name="T7" fmla="*/ 51 h 173"/>
                  <a:gd name="T8" fmla="*/ 81 w 160"/>
                  <a:gd name="T9" fmla="*/ 97 h 173"/>
                  <a:gd name="T10" fmla="*/ 117 w 160"/>
                  <a:gd name="T11" fmla="*/ 131 h 173"/>
                  <a:gd name="T12" fmla="*/ 134 w 160"/>
                  <a:gd name="T13" fmla="*/ 151 h 173"/>
                  <a:gd name="T14" fmla="*/ 150 w 160"/>
                  <a:gd name="T15" fmla="*/ 170 h 173"/>
                  <a:gd name="T16" fmla="*/ 154 w 160"/>
                  <a:gd name="T17" fmla="*/ 172 h 173"/>
                  <a:gd name="T18" fmla="*/ 158 w 160"/>
                  <a:gd name="T19" fmla="*/ 169 h 173"/>
                  <a:gd name="T20" fmla="*/ 151 w 160"/>
                  <a:gd name="T21" fmla="*/ 168 h 173"/>
                  <a:gd name="T22" fmla="*/ 153 w 160"/>
                  <a:gd name="T23" fmla="*/ 168 h 173"/>
                  <a:gd name="T24" fmla="*/ 157 w 160"/>
                  <a:gd name="T25" fmla="*/ 170 h 173"/>
                  <a:gd name="T26" fmla="*/ 151 w 160"/>
                  <a:gd name="T27" fmla="*/ 158 h 173"/>
                  <a:gd name="T28" fmla="*/ 131 w 160"/>
                  <a:gd name="T29" fmla="*/ 138 h 173"/>
                  <a:gd name="T30" fmla="*/ 116 w 160"/>
                  <a:gd name="T31" fmla="*/ 119 h 173"/>
                  <a:gd name="T32" fmla="*/ 91 w 160"/>
                  <a:gd name="T33" fmla="*/ 98 h 173"/>
                  <a:gd name="T34" fmla="*/ 45 w 160"/>
                  <a:gd name="T35" fmla="*/ 46 h 173"/>
                  <a:gd name="T36" fmla="*/ 7 w 160"/>
                  <a:gd name="T37" fmla="*/ 1 h 173"/>
                  <a:gd name="T38" fmla="*/ 0 w 160"/>
                  <a:gd name="T39" fmla="*/ 4 h 173"/>
                  <a:gd name="T40" fmla="*/ 0 w 160"/>
                  <a:gd name="T41" fmla="*/ 5 h 173"/>
                  <a:gd name="T42" fmla="*/ 8 w 160"/>
                  <a:gd name="T43" fmla="*/ 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0" h="173">
                    <a:moveTo>
                      <a:pt x="8" y="4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5" y="4"/>
                      <a:pt x="3" y="4"/>
                      <a:pt x="1" y="5"/>
                    </a:cubicBezTo>
                    <a:cubicBezTo>
                      <a:pt x="19" y="17"/>
                      <a:pt x="28" y="34"/>
                      <a:pt x="40" y="51"/>
                    </a:cubicBezTo>
                    <a:cubicBezTo>
                      <a:pt x="51" y="67"/>
                      <a:pt x="66" y="83"/>
                      <a:pt x="81" y="97"/>
                    </a:cubicBezTo>
                    <a:cubicBezTo>
                      <a:pt x="92" y="108"/>
                      <a:pt x="107" y="118"/>
                      <a:pt x="117" y="131"/>
                    </a:cubicBezTo>
                    <a:cubicBezTo>
                      <a:pt x="123" y="138"/>
                      <a:pt x="129" y="144"/>
                      <a:pt x="134" y="151"/>
                    </a:cubicBezTo>
                    <a:cubicBezTo>
                      <a:pt x="138" y="155"/>
                      <a:pt x="150" y="166"/>
                      <a:pt x="150" y="170"/>
                    </a:cubicBezTo>
                    <a:cubicBezTo>
                      <a:pt x="150" y="173"/>
                      <a:pt x="153" y="173"/>
                      <a:pt x="154" y="172"/>
                    </a:cubicBezTo>
                    <a:cubicBezTo>
                      <a:pt x="156" y="172"/>
                      <a:pt x="157" y="171"/>
                      <a:pt x="158" y="169"/>
                    </a:cubicBezTo>
                    <a:cubicBezTo>
                      <a:pt x="160" y="166"/>
                      <a:pt x="153" y="166"/>
                      <a:pt x="151" y="168"/>
                    </a:cubicBezTo>
                    <a:cubicBezTo>
                      <a:pt x="152" y="168"/>
                      <a:pt x="153" y="168"/>
                      <a:pt x="153" y="168"/>
                    </a:cubicBezTo>
                    <a:cubicBezTo>
                      <a:pt x="155" y="168"/>
                      <a:pt x="156" y="169"/>
                      <a:pt x="157" y="170"/>
                    </a:cubicBezTo>
                    <a:cubicBezTo>
                      <a:pt x="158" y="163"/>
                      <a:pt x="156" y="162"/>
                      <a:pt x="151" y="158"/>
                    </a:cubicBezTo>
                    <a:cubicBezTo>
                      <a:pt x="144" y="152"/>
                      <a:pt x="137" y="144"/>
                      <a:pt x="131" y="138"/>
                    </a:cubicBezTo>
                    <a:cubicBezTo>
                      <a:pt x="125" y="131"/>
                      <a:pt x="122" y="125"/>
                      <a:pt x="116" y="119"/>
                    </a:cubicBezTo>
                    <a:cubicBezTo>
                      <a:pt x="108" y="112"/>
                      <a:pt x="99" y="106"/>
                      <a:pt x="91" y="98"/>
                    </a:cubicBezTo>
                    <a:cubicBezTo>
                      <a:pt x="75" y="82"/>
                      <a:pt x="58" y="64"/>
                      <a:pt x="45" y="46"/>
                    </a:cubicBezTo>
                    <a:cubicBezTo>
                      <a:pt x="33" y="29"/>
                      <a:pt x="25" y="14"/>
                      <a:pt x="7" y="1"/>
                    </a:cubicBezTo>
                    <a:cubicBezTo>
                      <a:pt x="5" y="0"/>
                      <a:pt x="0" y="1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8"/>
                      <a:pt x="8" y="7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7"/>
              <p:cNvSpPr/>
              <p:nvPr/>
            </p:nvSpPr>
            <p:spPr bwMode="auto">
              <a:xfrm>
                <a:off x="3219" y="1413"/>
                <a:ext cx="25" cy="72"/>
              </a:xfrm>
              <a:custGeom>
                <a:avLst/>
                <a:gdLst>
                  <a:gd name="T0" fmla="*/ 7 w 19"/>
                  <a:gd name="T1" fmla="*/ 4 h 54"/>
                  <a:gd name="T2" fmla="*/ 7 w 19"/>
                  <a:gd name="T3" fmla="*/ 2 h 54"/>
                  <a:gd name="T4" fmla="*/ 0 w 19"/>
                  <a:gd name="T5" fmla="*/ 4 h 54"/>
                  <a:gd name="T6" fmla="*/ 4 w 19"/>
                  <a:gd name="T7" fmla="*/ 37 h 54"/>
                  <a:gd name="T8" fmla="*/ 10 w 19"/>
                  <a:gd name="T9" fmla="*/ 54 h 54"/>
                  <a:gd name="T10" fmla="*/ 15 w 19"/>
                  <a:gd name="T11" fmla="*/ 50 h 54"/>
                  <a:gd name="T12" fmla="*/ 11 w 19"/>
                  <a:gd name="T13" fmla="*/ 31 h 54"/>
                  <a:gd name="T14" fmla="*/ 7 w 19"/>
                  <a:gd name="T15" fmla="*/ 2 h 54"/>
                  <a:gd name="T16" fmla="*/ 0 w 19"/>
                  <a:gd name="T17" fmla="*/ 4 h 54"/>
                  <a:gd name="T18" fmla="*/ 0 w 19"/>
                  <a:gd name="T19" fmla="*/ 6 h 54"/>
                  <a:gd name="T20" fmla="*/ 7 w 19"/>
                  <a:gd name="T2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4">
                    <a:moveTo>
                      <a:pt x="7" y="4"/>
                    </a:moveTo>
                    <a:cubicBezTo>
                      <a:pt x="7" y="3"/>
                      <a:pt x="7" y="3"/>
                      <a:pt x="7" y="2"/>
                    </a:cubicBezTo>
                    <a:cubicBezTo>
                      <a:pt x="5" y="3"/>
                      <a:pt x="2" y="4"/>
                      <a:pt x="0" y="4"/>
                    </a:cubicBezTo>
                    <a:cubicBezTo>
                      <a:pt x="0" y="16"/>
                      <a:pt x="2" y="26"/>
                      <a:pt x="4" y="37"/>
                    </a:cubicBezTo>
                    <a:cubicBezTo>
                      <a:pt x="4" y="42"/>
                      <a:pt x="4" y="52"/>
                      <a:pt x="10" y="54"/>
                    </a:cubicBezTo>
                    <a:cubicBezTo>
                      <a:pt x="13" y="54"/>
                      <a:pt x="19" y="51"/>
                      <a:pt x="15" y="50"/>
                    </a:cubicBezTo>
                    <a:cubicBezTo>
                      <a:pt x="11" y="49"/>
                      <a:pt x="11" y="34"/>
                      <a:pt x="11" y="31"/>
                    </a:cubicBezTo>
                    <a:cubicBezTo>
                      <a:pt x="9" y="21"/>
                      <a:pt x="7" y="12"/>
                      <a:pt x="7" y="2"/>
                    </a:cubicBezTo>
                    <a:cubicBezTo>
                      <a:pt x="7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8"/>
                      <a:pt x="7" y="7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8"/>
              <p:cNvSpPr/>
              <p:nvPr/>
            </p:nvSpPr>
            <p:spPr bwMode="auto">
              <a:xfrm>
                <a:off x="3231" y="1478"/>
                <a:ext cx="185" cy="234"/>
              </a:xfrm>
              <a:custGeom>
                <a:avLst/>
                <a:gdLst>
                  <a:gd name="T0" fmla="*/ 3 w 139"/>
                  <a:gd name="T1" fmla="*/ 6 h 175"/>
                  <a:gd name="T2" fmla="*/ 26 w 139"/>
                  <a:gd name="T3" fmla="*/ 32 h 175"/>
                  <a:gd name="T4" fmla="*/ 44 w 139"/>
                  <a:gd name="T5" fmla="*/ 56 h 175"/>
                  <a:gd name="T6" fmla="*/ 75 w 139"/>
                  <a:gd name="T7" fmla="*/ 97 h 175"/>
                  <a:gd name="T8" fmla="*/ 100 w 139"/>
                  <a:gd name="T9" fmla="*/ 135 h 175"/>
                  <a:gd name="T10" fmla="*/ 128 w 139"/>
                  <a:gd name="T11" fmla="*/ 174 h 175"/>
                  <a:gd name="T12" fmla="*/ 134 w 139"/>
                  <a:gd name="T13" fmla="*/ 173 h 175"/>
                  <a:gd name="T14" fmla="*/ 136 w 139"/>
                  <a:gd name="T15" fmla="*/ 172 h 175"/>
                  <a:gd name="T16" fmla="*/ 129 w 139"/>
                  <a:gd name="T17" fmla="*/ 170 h 175"/>
                  <a:gd name="T18" fmla="*/ 128 w 139"/>
                  <a:gd name="T19" fmla="*/ 171 h 175"/>
                  <a:gd name="T20" fmla="*/ 135 w 139"/>
                  <a:gd name="T21" fmla="*/ 170 h 175"/>
                  <a:gd name="T22" fmla="*/ 83 w 139"/>
                  <a:gd name="T23" fmla="*/ 95 h 175"/>
                  <a:gd name="T24" fmla="*/ 49 w 139"/>
                  <a:gd name="T25" fmla="*/ 49 h 175"/>
                  <a:gd name="T26" fmla="*/ 28 w 139"/>
                  <a:gd name="T27" fmla="*/ 24 h 175"/>
                  <a:gd name="T28" fmla="*/ 9 w 139"/>
                  <a:gd name="T29" fmla="*/ 2 h 175"/>
                  <a:gd name="T30" fmla="*/ 3 w 139"/>
                  <a:gd name="T31" fmla="*/ 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75">
                    <a:moveTo>
                      <a:pt x="3" y="6"/>
                    </a:moveTo>
                    <a:cubicBezTo>
                      <a:pt x="11" y="11"/>
                      <a:pt x="20" y="24"/>
                      <a:pt x="26" y="32"/>
                    </a:cubicBezTo>
                    <a:cubicBezTo>
                      <a:pt x="33" y="40"/>
                      <a:pt x="38" y="48"/>
                      <a:pt x="44" y="56"/>
                    </a:cubicBezTo>
                    <a:cubicBezTo>
                      <a:pt x="55" y="69"/>
                      <a:pt x="65" y="84"/>
                      <a:pt x="75" y="97"/>
                    </a:cubicBezTo>
                    <a:cubicBezTo>
                      <a:pt x="84" y="109"/>
                      <a:pt x="93" y="122"/>
                      <a:pt x="100" y="135"/>
                    </a:cubicBezTo>
                    <a:cubicBezTo>
                      <a:pt x="108" y="149"/>
                      <a:pt x="116" y="163"/>
                      <a:pt x="128" y="174"/>
                    </a:cubicBezTo>
                    <a:cubicBezTo>
                      <a:pt x="130" y="175"/>
                      <a:pt x="133" y="175"/>
                      <a:pt x="134" y="173"/>
                    </a:cubicBezTo>
                    <a:cubicBezTo>
                      <a:pt x="135" y="173"/>
                      <a:pt x="135" y="172"/>
                      <a:pt x="136" y="172"/>
                    </a:cubicBezTo>
                    <a:cubicBezTo>
                      <a:pt x="139" y="168"/>
                      <a:pt x="132" y="168"/>
                      <a:pt x="129" y="170"/>
                    </a:cubicBezTo>
                    <a:cubicBezTo>
                      <a:pt x="129" y="170"/>
                      <a:pt x="129" y="171"/>
                      <a:pt x="128" y="171"/>
                    </a:cubicBezTo>
                    <a:cubicBezTo>
                      <a:pt x="130" y="171"/>
                      <a:pt x="132" y="171"/>
                      <a:pt x="135" y="170"/>
                    </a:cubicBezTo>
                    <a:cubicBezTo>
                      <a:pt x="113" y="150"/>
                      <a:pt x="102" y="119"/>
                      <a:pt x="83" y="95"/>
                    </a:cubicBezTo>
                    <a:cubicBezTo>
                      <a:pt x="71" y="80"/>
                      <a:pt x="61" y="63"/>
                      <a:pt x="49" y="49"/>
                    </a:cubicBezTo>
                    <a:cubicBezTo>
                      <a:pt x="41" y="41"/>
                      <a:pt x="36" y="32"/>
                      <a:pt x="28" y="24"/>
                    </a:cubicBezTo>
                    <a:cubicBezTo>
                      <a:pt x="23" y="17"/>
                      <a:pt x="16" y="6"/>
                      <a:pt x="9" y="2"/>
                    </a:cubicBezTo>
                    <a:cubicBezTo>
                      <a:pt x="7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9"/>
              <p:cNvSpPr/>
              <p:nvPr/>
            </p:nvSpPr>
            <p:spPr bwMode="auto">
              <a:xfrm>
                <a:off x="3416" y="1588"/>
                <a:ext cx="180" cy="100"/>
              </a:xfrm>
              <a:custGeom>
                <a:avLst/>
                <a:gdLst>
                  <a:gd name="T0" fmla="*/ 9 w 135"/>
                  <a:gd name="T1" fmla="*/ 72 h 75"/>
                  <a:gd name="T2" fmla="*/ 67 w 135"/>
                  <a:gd name="T3" fmla="*/ 25 h 75"/>
                  <a:gd name="T4" fmla="*/ 129 w 135"/>
                  <a:gd name="T5" fmla="*/ 5 h 75"/>
                  <a:gd name="T6" fmla="*/ 129 w 135"/>
                  <a:gd name="T7" fmla="*/ 1 h 75"/>
                  <a:gd name="T8" fmla="*/ 68 w 135"/>
                  <a:gd name="T9" fmla="*/ 20 h 75"/>
                  <a:gd name="T10" fmla="*/ 2 w 135"/>
                  <a:gd name="T11" fmla="*/ 72 h 75"/>
                  <a:gd name="T12" fmla="*/ 9 w 135"/>
                  <a:gd name="T13" fmla="*/ 7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5">
                    <a:moveTo>
                      <a:pt x="9" y="72"/>
                    </a:moveTo>
                    <a:cubicBezTo>
                      <a:pt x="19" y="51"/>
                      <a:pt x="48" y="37"/>
                      <a:pt x="67" y="25"/>
                    </a:cubicBezTo>
                    <a:cubicBezTo>
                      <a:pt x="85" y="15"/>
                      <a:pt x="108" y="7"/>
                      <a:pt x="129" y="5"/>
                    </a:cubicBezTo>
                    <a:cubicBezTo>
                      <a:pt x="132" y="5"/>
                      <a:pt x="135" y="0"/>
                      <a:pt x="129" y="1"/>
                    </a:cubicBezTo>
                    <a:cubicBezTo>
                      <a:pt x="109" y="2"/>
                      <a:pt x="86" y="9"/>
                      <a:pt x="68" y="20"/>
                    </a:cubicBezTo>
                    <a:cubicBezTo>
                      <a:pt x="47" y="32"/>
                      <a:pt x="13" y="49"/>
                      <a:pt x="2" y="72"/>
                    </a:cubicBezTo>
                    <a:cubicBezTo>
                      <a:pt x="0" y="75"/>
                      <a:pt x="8" y="74"/>
                      <a:pt x="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0"/>
              <p:cNvSpPr/>
              <p:nvPr/>
            </p:nvSpPr>
            <p:spPr bwMode="auto">
              <a:xfrm>
                <a:off x="3415" y="1584"/>
                <a:ext cx="192" cy="129"/>
              </a:xfrm>
              <a:custGeom>
                <a:avLst/>
                <a:gdLst>
                  <a:gd name="T0" fmla="*/ 8 w 144"/>
                  <a:gd name="T1" fmla="*/ 94 h 97"/>
                  <a:gd name="T2" fmla="*/ 78 w 144"/>
                  <a:gd name="T3" fmla="*/ 40 h 97"/>
                  <a:gd name="T4" fmla="*/ 101 w 144"/>
                  <a:gd name="T5" fmla="*/ 28 h 97"/>
                  <a:gd name="T6" fmla="*/ 140 w 144"/>
                  <a:gd name="T7" fmla="*/ 5 h 97"/>
                  <a:gd name="T8" fmla="*/ 139 w 144"/>
                  <a:gd name="T9" fmla="*/ 2 h 97"/>
                  <a:gd name="T10" fmla="*/ 73 w 144"/>
                  <a:gd name="T11" fmla="*/ 39 h 97"/>
                  <a:gd name="T12" fmla="*/ 1 w 144"/>
                  <a:gd name="T13" fmla="*/ 94 h 97"/>
                  <a:gd name="T14" fmla="*/ 8 w 144"/>
                  <a:gd name="T15" fmla="*/ 9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97">
                    <a:moveTo>
                      <a:pt x="8" y="94"/>
                    </a:moveTo>
                    <a:cubicBezTo>
                      <a:pt x="26" y="73"/>
                      <a:pt x="53" y="52"/>
                      <a:pt x="78" y="40"/>
                    </a:cubicBezTo>
                    <a:cubicBezTo>
                      <a:pt x="86" y="36"/>
                      <a:pt x="94" y="33"/>
                      <a:pt x="101" y="28"/>
                    </a:cubicBezTo>
                    <a:cubicBezTo>
                      <a:pt x="112" y="20"/>
                      <a:pt x="126" y="8"/>
                      <a:pt x="140" y="5"/>
                    </a:cubicBezTo>
                    <a:cubicBezTo>
                      <a:pt x="144" y="3"/>
                      <a:pt x="143" y="0"/>
                      <a:pt x="139" y="2"/>
                    </a:cubicBezTo>
                    <a:cubicBezTo>
                      <a:pt x="112" y="9"/>
                      <a:pt x="97" y="27"/>
                      <a:pt x="73" y="39"/>
                    </a:cubicBezTo>
                    <a:cubicBezTo>
                      <a:pt x="47" y="52"/>
                      <a:pt x="20" y="72"/>
                      <a:pt x="1" y="94"/>
                    </a:cubicBezTo>
                    <a:cubicBezTo>
                      <a:pt x="0" y="97"/>
                      <a:pt x="7" y="96"/>
                      <a:pt x="8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1"/>
              <p:cNvSpPr/>
              <p:nvPr/>
            </p:nvSpPr>
            <p:spPr bwMode="auto">
              <a:xfrm>
                <a:off x="3424" y="1593"/>
                <a:ext cx="191" cy="118"/>
              </a:xfrm>
              <a:custGeom>
                <a:avLst/>
                <a:gdLst>
                  <a:gd name="T0" fmla="*/ 9 w 143"/>
                  <a:gd name="T1" fmla="*/ 87 h 88"/>
                  <a:gd name="T2" fmla="*/ 99 w 143"/>
                  <a:gd name="T3" fmla="*/ 33 h 88"/>
                  <a:gd name="T4" fmla="*/ 132 w 143"/>
                  <a:gd name="T5" fmla="*/ 9 h 88"/>
                  <a:gd name="T6" fmla="*/ 142 w 143"/>
                  <a:gd name="T7" fmla="*/ 2 h 88"/>
                  <a:gd name="T8" fmla="*/ 135 w 143"/>
                  <a:gd name="T9" fmla="*/ 3 h 88"/>
                  <a:gd name="T10" fmla="*/ 116 w 143"/>
                  <a:gd name="T11" fmla="*/ 14 h 88"/>
                  <a:gd name="T12" fmla="*/ 83 w 143"/>
                  <a:gd name="T13" fmla="*/ 39 h 88"/>
                  <a:gd name="T14" fmla="*/ 5 w 143"/>
                  <a:gd name="T15" fmla="*/ 85 h 88"/>
                  <a:gd name="T16" fmla="*/ 9 w 143"/>
                  <a:gd name="T17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88">
                    <a:moveTo>
                      <a:pt x="9" y="87"/>
                    </a:moveTo>
                    <a:cubicBezTo>
                      <a:pt x="40" y="72"/>
                      <a:pt x="71" y="52"/>
                      <a:pt x="99" y="33"/>
                    </a:cubicBezTo>
                    <a:cubicBezTo>
                      <a:pt x="110" y="25"/>
                      <a:pt x="120" y="15"/>
                      <a:pt x="132" y="9"/>
                    </a:cubicBezTo>
                    <a:cubicBezTo>
                      <a:pt x="137" y="7"/>
                      <a:pt x="140" y="7"/>
                      <a:pt x="142" y="2"/>
                    </a:cubicBezTo>
                    <a:cubicBezTo>
                      <a:pt x="143" y="0"/>
                      <a:pt x="136" y="1"/>
                      <a:pt x="135" y="3"/>
                    </a:cubicBezTo>
                    <a:cubicBezTo>
                      <a:pt x="134" y="6"/>
                      <a:pt x="112" y="16"/>
                      <a:pt x="116" y="14"/>
                    </a:cubicBezTo>
                    <a:cubicBezTo>
                      <a:pt x="104" y="21"/>
                      <a:pt x="95" y="31"/>
                      <a:pt x="83" y="39"/>
                    </a:cubicBezTo>
                    <a:cubicBezTo>
                      <a:pt x="57" y="54"/>
                      <a:pt x="32" y="72"/>
                      <a:pt x="5" y="85"/>
                    </a:cubicBezTo>
                    <a:cubicBezTo>
                      <a:pt x="0" y="87"/>
                      <a:pt x="7" y="88"/>
                      <a:pt x="9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62"/>
              <p:cNvSpPr/>
              <p:nvPr/>
            </p:nvSpPr>
            <p:spPr bwMode="auto">
              <a:xfrm>
                <a:off x="3614" y="1478"/>
                <a:ext cx="181" cy="108"/>
              </a:xfrm>
              <a:custGeom>
                <a:avLst/>
                <a:gdLst>
                  <a:gd name="T0" fmla="*/ 5 w 136"/>
                  <a:gd name="T1" fmla="*/ 80 h 81"/>
                  <a:gd name="T2" fmla="*/ 22 w 136"/>
                  <a:gd name="T3" fmla="*/ 72 h 81"/>
                  <a:gd name="T4" fmla="*/ 64 w 136"/>
                  <a:gd name="T5" fmla="*/ 45 h 81"/>
                  <a:gd name="T6" fmla="*/ 99 w 136"/>
                  <a:gd name="T7" fmla="*/ 27 h 81"/>
                  <a:gd name="T8" fmla="*/ 131 w 136"/>
                  <a:gd name="T9" fmla="*/ 4 h 81"/>
                  <a:gd name="T10" fmla="*/ 128 w 136"/>
                  <a:gd name="T11" fmla="*/ 1 h 81"/>
                  <a:gd name="T12" fmla="*/ 108 w 136"/>
                  <a:gd name="T13" fmla="*/ 15 h 81"/>
                  <a:gd name="T14" fmla="*/ 69 w 136"/>
                  <a:gd name="T15" fmla="*/ 37 h 81"/>
                  <a:gd name="T16" fmla="*/ 41 w 136"/>
                  <a:gd name="T17" fmla="*/ 54 h 81"/>
                  <a:gd name="T18" fmla="*/ 6 w 136"/>
                  <a:gd name="T19" fmla="*/ 76 h 81"/>
                  <a:gd name="T20" fmla="*/ 5 w 136"/>
                  <a:gd name="T2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81">
                    <a:moveTo>
                      <a:pt x="5" y="80"/>
                    </a:moveTo>
                    <a:cubicBezTo>
                      <a:pt x="12" y="80"/>
                      <a:pt x="17" y="76"/>
                      <a:pt x="22" y="72"/>
                    </a:cubicBezTo>
                    <a:cubicBezTo>
                      <a:pt x="36" y="63"/>
                      <a:pt x="49" y="52"/>
                      <a:pt x="64" y="45"/>
                    </a:cubicBezTo>
                    <a:cubicBezTo>
                      <a:pt x="75" y="38"/>
                      <a:pt x="88" y="34"/>
                      <a:pt x="99" y="27"/>
                    </a:cubicBezTo>
                    <a:cubicBezTo>
                      <a:pt x="108" y="21"/>
                      <a:pt x="121" y="8"/>
                      <a:pt x="131" y="4"/>
                    </a:cubicBezTo>
                    <a:cubicBezTo>
                      <a:pt x="136" y="2"/>
                      <a:pt x="131" y="0"/>
                      <a:pt x="128" y="1"/>
                    </a:cubicBezTo>
                    <a:cubicBezTo>
                      <a:pt x="120" y="4"/>
                      <a:pt x="115" y="10"/>
                      <a:pt x="108" y="15"/>
                    </a:cubicBezTo>
                    <a:cubicBezTo>
                      <a:pt x="96" y="23"/>
                      <a:pt x="83" y="31"/>
                      <a:pt x="69" y="37"/>
                    </a:cubicBezTo>
                    <a:cubicBezTo>
                      <a:pt x="59" y="42"/>
                      <a:pt x="50" y="47"/>
                      <a:pt x="41" y="54"/>
                    </a:cubicBezTo>
                    <a:cubicBezTo>
                      <a:pt x="33" y="59"/>
                      <a:pt x="16" y="76"/>
                      <a:pt x="6" y="76"/>
                    </a:cubicBezTo>
                    <a:cubicBezTo>
                      <a:pt x="3" y="76"/>
                      <a:pt x="0" y="81"/>
                      <a:pt x="5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63"/>
              <p:cNvSpPr/>
              <p:nvPr/>
            </p:nvSpPr>
            <p:spPr bwMode="auto">
              <a:xfrm>
                <a:off x="3615" y="1490"/>
                <a:ext cx="200" cy="120"/>
              </a:xfrm>
              <a:custGeom>
                <a:avLst/>
                <a:gdLst>
                  <a:gd name="T0" fmla="*/ 8 w 150"/>
                  <a:gd name="T1" fmla="*/ 87 h 90"/>
                  <a:gd name="T2" fmla="*/ 24 w 150"/>
                  <a:gd name="T3" fmla="*/ 78 h 90"/>
                  <a:gd name="T4" fmla="*/ 68 w 150"/>
                  <a:gd name="T5" fmla="*/ 54 h 90"/>
                  <a:gd name="T6" fmla="*/ 146 w 150"/>
                  <a:gd name="T7" fmla="*/ 4 h 90"/>
                  <a:gd name="T8" fmla="*/ 143 w 150"/>
                  <a:gd name="T9" fmla="*/ 2 h 90"/>
                  <a:gd name="T10" fmla="*/ 85 w 150"/>
                  <a:gd name="T11" fmla="*/ 37 h 90"/>
                  <a:gd name="T12" fmla="*/ 45 w 150"/>
                  <a:gd name="T13" fmla="*/ 62 h 90"/>
                  <a:gd name="T14" fmla="*/ 26 w 150"/>
                  <a:gd name="T15" fmla="*/ 73 h 90"/>
                  <a:gd name="T16" fmla="*/ 6 w 150"/>
                  <a:gd name="T17" fmla="*/ 83 h 90"/>
                  <a:gd name="T18" fmla="*/ 2 w 150"/>
                  <a:gd name="T19" fmla="*/ 86 h 90"/>
                  <a:gd name="T20" fmla="*/ 1 w 150"/>
                  <a:gd name="T21" fmla="*/ 88 h 90"/>
                  <a:gd name="T22" fmla="*/ 8 w 150"/>
                  <a:gd name="T23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90">
                    <a:moveTo>
                      <a:pt x="8" y="87"/>
                    </a:moveTo>
                    <a:cubicBezTo>
                      <a:pt x="9" y="85"/>
                      <a:pt x="21" y="80"/>
                      <a:pt x="24" y="78"/>
                    </a:cubicBezTo>
                    <a:cubicBezTo>
                      <a:pt x="38" y="70"/>
                      <a:pt x="54" y="63"/>
                      <a:pt x="68" y="54"/>
                    </a:cubicBezTo>
                    <a:cubicBezTo>
                      <a:pt x="94" y="38"/>
                      <a:pt x="116" y="15"/>
                      <a:pt x="146" y="4"/>
                    </a:cubicBezTo>
                    <a:cubicBezTo>
                      <a:pt x="150" y="2"/>
                      <a:pt x="146" y="0"/>
                      <a:pt x="143" y="2"/>
                    </a:cubicBezTo>
                    <a:cubicBezTo>
                      <a:pt x="121" y="10"/>
                      <a:pt x="104" y="23"/>
                      <a:pt x="85" y="37"/>
                    </a:cubicBezTo>
                    <a:cubicBezTo>
                      <a:pt x="72" y="46"/>
                      <a:pt x="59" y="54"/>
                      <a:pt x="45" y="62"/>
                    </a:cubicBezTo>
                    <a:cubicBezTo>
                      <a:pt x="39" y="65"/>
                      <a:pt x="33" y="69"/>
                      <a:pt x="26" y="73"/>
                    </a:cubicBezTo>
                    <a:cubicBezTo>
                      <a:pt x="21" y="75"/>
                      <a:pt x="12" y="83"/>
                      <a:pt x="6" y="83"/>
                    </a:cubicBezTo>
                    <a:cubicBezTo>
                      <a:pt x="5" y="84"/>
                      <a:pt x="3" y="84"/>
                      <a:pt x="2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8" y="89"/>
                      <a:pt x="8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64"/>
              <p:cNvSpPr/>
              <p:nvPr/>
            </p:nvSpPr>
            <p:spPr bwMode="auto">
              <a:xfrm>
                <a:off x="3782" y="1485"/>
                <a:ext cx="22" cy="15"/>
              </a:xfrm>
              <a:custGeom>
                <a:avLst/>
                <a:gdLst>
                  <a:gd name="T0" fmla="*/ 10 w 17"/>
                  <a:gd name="T1" fmla="*/ 2 h 11"/>
                  <a:gd name="T2" fmla="*/ 3 w 17"/>
                  <a:gd name="T3" fmla="*/ 6 h 11"/>
                  <a:gd name="T4" fmla="*/ 1 w 17"/>
                  <a:gd name="T5" fmla="*/ 10 h 11"/>
                  <a:gd name="T6" fmla="*/ 6 w 17"/>
                  <a:gd name="T7" fmla="*/ 10 h 11"/>
                  <a:gd name="T8" fmla="*/ 16 w 17"/>
                  <a:gd name="T9" fmla="*/ 4 h 11"/>
                  <a:gd name="T10" fmla="*/ 15 w 17"/>
                  <a:gd name="T11" fmla="*/ 0 h 11"/>
                  <a:gd name="T12" fmla="*/ 10 w 17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">
                    <a:moveTo>
                      <a:pt x="10" y="2"/>
                    </a:moveTo>
                    <a:cubicBezTo>
                      <a:pt x="8" y="4"/>
                      <a:pt x="6" y="5"/>
                      <a:pt x="3" y="6"/>
                    </a:cubicBezTo>
                    <a:cubicBezTo>
                      <a:pt x="2" y="7"/>
                      <a:pt x="0" y="8"/>
                      <a:pt x="1" y="10"/>
                    </a:cubicBezTo>
                    <a:cubicBezTo>
                      <a:pt x="2" y="11"/>
                      <a:pt x="5" y="11"/>
                      <a:pt x="6" y="10"/>
                    </a:cubicBezTo>
                    <a:cubicBezTo>
                      <a:pt x="10" y="8"/>
                      <a:pt x="13" y="7"/>
                      <a:pt x="16" y="4"/>
                    </a:cubicBezTo>
                    <a:cubicBezTo>
                      <a:pt x="17" y="3"/>
                      <a:pt x="16" y="1"/>
                      <a:pt x="15" y="0"/>
                    </a:cubicBezTo>
                    <a:cubicBezTo>
                      <a:pt x="13" y="0"/>
                      <a:pt x="11" y="1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65"/>
              <p:cNvSpPr/>
              <p:nvPr/>
            </p:nvSpPr>
            <p:spPr bwMode="auto">
              <a:xfrm>
                <a:off x="3224" y="1443"/>
                <a:ext cx="198" cy="248"/>
              </a:xfrm>
              <a:custGeom>
                <a:avLst/>
                <a:gdLst>
                  <a:gd name="T0" fmla="*/ 2 w 148"/>
                  <a:gd name="T1" fmla="*/ 5 h 185"/>
                  <a:gd name="T2" fmla="*/ 81 w 148"/>
                  <a:gd name="T3" fmla="*/ 101 h 185"/>
                  <a:gd name="T4" fmla="*/ 109 w 148"/>
                  <a:gd name="T5" fmla="*/ 147 h 185"/>
                  <a:gd name="T6" fmla="*/ 120 w 148"/>
                  <a:gd name="T7" fmla="*/ 164 h 185"/>
                  <a:gd name="T8" fmla="*/ 136 w 148"/>
                  <a:gd name="T9" fmla="*/ 183 h 185"/>
                  <a:gd name="T10" fmla="*/ 139 w 148"/>
                  <a:gd name="T11" fmla="*/ 185 h 185"/>
                  <a:gd name="T12" fmla="*/ 140 w 148"/>
                  <a:gd name="T13" fmla="*/ 185 h 185"/>
                  <a:gd name="T14" fmla="*/ 143 w 148"/>
                  <a:gd name="T15" fmla="*/ 180 h 185"/>
                  <a:gd name="T16" fmla="*/ 123 w 148"/>
                  <a:gd name="T17" fmla="*/ 155 h 185"/>
                  <a:gd name="T18" fmla="*/ 91 w 148"/>
                  <a:gd name="T19" fmla="*/ 103 h 185"/>
                  <a:gd name="T20" fmla="*/ 9 w 148"/>
                  <a:gd name="T21" fmla="*/ 2 h 185"/>
                  <a:gd name="T22" fmla="*/ 2 w 148"/>
                  <a:gd name="T23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85">
                    <a:moveTo>
                      <a:pt x="2" y="5"/>
                    </a:moveTo>
                    <a:cubicBezTo>
                      <a:pt x="31" y="35"/>
                      <a:pt x="60" y="65"/>
                      <a:pt x="81" y="101"/>
                    </a:cubicBezTo>
                    <a:cubicBezTo>
                      <a:pt x="90" y="117"/>
                      <a:pt x="99" y="132"/>
                      <a:pt x="109" y="147"/>
                    </a:cubicBezTo>
                    <a:cubicBezTo>
                      <a:pt x="113" y="153"/>
                      <a:pt x="116" y="159"/>
                      <a:pt x="120" y="164"/>
                    </a:cubicBezTo>
                    <a:cubicBezTo>
                      <a:pt x="125" y="171"/>
                      <a:pt x="133" y="176"/>
                      <a:pt x="136" y="183"/>
                    </a:cubicBezTo>
                    <a:cubicBezTo>
                      <a:pt x="137" y="184"/>
                      <a:pt x="138" y="185"/>
                      <a:pt x="139" y="185"/>
                    </a:cubicBezTo>
                    <a:cubicBezTo>
                      <a:pt x="139" y="185"/>
                      <a:pt x="140" y="185"/>
                      <a:pt x="140" y="185"/>
                    </a:cubicBezTo>
                    <a:cubicBezTo>
                      <a:pt x="143" y="185"/>
                      <a:pt x="148" y="180"/>
                      <a:pt x="143" y="180"/>
                    </a:cubicBezTo>
                    <a:cubicBezTo>
                      <a:pt x="141" y="180"/>
                      <a:pt x="124" y="156"/>
                      <a:pt x="123" y="155"/>
                    </a:cubicBezTo>
                    <a:cubicBezTo>
                      <a:pt x="111" y="138"/>
                      <a:pt x="101" y="121"/>
                      <a:pt x="91" y="103"/>
                    </a:cubicBezTo>
                    <a:cubicBezTo>
                      <a:pt x="70" y="65"/>
                      <a:pt x="40" y="33"/>
                      <a:pt x="9" y="2"/>
                    </a:cubicBezTo>
                    <a:cubicBezTo>
                      <a:pt x="7" y="0"/>
                      <a:pt x="0" y="3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111597" y="1691962"/>
            <a:ext cx="1337094" cy="1337094"/>
            <a:chOff x="6920961" y="1672606"/>
            <a:chExt cx="1337094" cy="1337094"/>
          </a:xfrm>
        </p:grpSpPr>
        <p:sp>
          <p:nvSpPr>
            <p:cNvPr id="132" name="椭圆 131"/>
            <p:cNvSpPr/>
            <p:nvPr/>
          </p:nvSpPr>
          <p:spPr>
            <a:xfrm>
              <a:off x="6920961" y="1672606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1" name="Group 68"/>
            <p:cNvGrpSpPr>
              <a:grpSpLocks noChangeAspect="1"/>
            </p:cNvGrpSpPr>
            <p:nvPr/>
          </p:nvGrpSpPr>
          <p:grpSpPr bwMode="auto">
            <a:xfrm>
              <a:off x="7191839" y="1832359"/>
              <a:ext cx="795338" cy="1017588"/>
              <a:chOff x="4509" y="1164"/>
              <a:chExt cx="501" cy="641"/>
            </a:xfrm>
          </p:grpSpPr>
          <p:sp>
            <p:nvSpPr>
              <p:cNvPr id="153" name="Freeform 69"/>
              <p:cNvSpPr/>
              <p:nvPr/>
            </p:nvSpPr>
            <p:spPr bwMode="auto">
              <a:xfrm>
                <a:off x="4509" y="1164"/>
                <a:ext cx="501" cy="636"/>
              </a:xfrm>
              <a:custGeom>
                <a:avLst/>
                <a:gdLst>
                  <a:gd name="T0" fmla="*/ 152 w 295"/>
                  <a:gd name="T1" fmla="*/ 42 h 375"/>
                  <a:gd name="T2" fmla="*/ 205 w 295"/>
                  <a:gd name="T3" fmla="*/ 133 h 375"/>
                  <a:gd name="T4" fmla="*/ 254 w 295"/>
                  <a:gd name="T5" fmla="*/ 230 h 375"/>
                  <a:gd name="T6" fmla="*/ 275 w 295"/>
                  <a:gd name="T7" fmla="*/ 329 h 375"/>
                  <a:gd name="T8" fmla="*/ 223 w 295"/>
                  <a:gd name="T9" fmla="*/ 365 h 375"/>
                  <a:gd name="T10" fmla="*/ 176 w 295"/>
                  <a:gd name="T11" fmla="*/ 331 h 375"/>
                  <a:gd name="T12" fmla="*/ 129 w 295"/>
                  <a:gd name="T13" fmla="*/ 250 h 375"/>
                  <a:gd name="T14" fmla="*/ 108 w 295"/>
                  <a:gd name="T15" fmla="*/ 206 h 375"/>
                  <a:gd name="T16" fmla="*/ 82 w 295"/>
                  <a:gd name="T17" fmla="*/ 158 h 375"/>
                  <a:gd name="T18" fmla="*/ 68 w 295"/>
                  <a:gd name="T19" fmla="*/ 126 h 375"/>
                  <a:gd name="T20" fmla="*/ 42 w 295"/>
                  <a:gd name="T21" fmla="*/ 106 h 375"/>
                  <a:gd name="T22" fmla="*/ 64 w 295"/>
                  <a:gd name="T23" fmla="*/ 55 h 375"/>
                  <a:gd name="T24" fmla="*/ 116 w 295"/>
                  <a:gd name="T25" fmla="*/ 26 h 375"/>
                  <a:gd name="T26" fmla="*/ 152 w 295"/>
                  <a:gd name="T27" fmla="*/ 14 h 375"/>
                  <a:gd name="T28" fmla="*/ 171 w 295"/>
                  <a:gd name="T29" fmla="*/ 20 h 375"/>
                  <a:gd name="T30" fmla="*/ 155 w 295"/>
                  <a:gd name="T31" fmla="*/ 40 h 375"/>
                  <a:gd name="T32" fmla="*/ 160 w 295"/>
                  <a:gd name="T33" fmla="*/ 46 h 375"/>
                  <a:gd name="T34" fmla="*/ 161 w 295"/>
                  <a:gd name="T35" fmla="*/ 45 h 375"/>
                  <a:gd name="T36" fmla="*/ 156 w 295"/>
                  <a:gd name="T37" fmla="*/ 39 h 375"/>
                  <a:gd name="T38" fmla="*/ 155 w 295"/>
                  <a:gd name="T39" fmla="*/ 40 h 375"/>
                  <a:gd name="T40" fmla="*/ 160 w 295"/>
                  <a:gd name="T41" fmla="*/ 46 h 375"/>
                  <a:gd name="T42" fmla="*/ 172 w 295"/>
                  <a:gd name="T43" fmla="*/ 8 h 375"/>
                  <a:gd name="T44" fmla="*/ 111 w 295"/>
                  <a:gd name="T45" fmla="*/ 20 h 375"/>
                  <a:gd name="T46" fmla="*/ 45 w 295"/>
                  <a:gd name="T47" fmla="*/ 57 h 375"/>
                  <a:gd name="T48" fmla="*/ 18 w 295"/>
                  <a:gd name="T49" fmla="*/ 104 h 375"/>
                  <a:gd name="T50" fmla="*/ 57 w 295"/>
                  <a:gd name="T51" fmla="*/ 131 h 375"/>
                  <a:gd name="T52" fmla="*/ 86 w 295"/>
                  <a:gd name="T53" fmla="*/ 190 h 375"/>
                  <a:gd name="T54" fmla="*/ 151 w 295"/>
                  <a:gd name="T55" fmla="*/ 313 h 375"/>
                  <a:gd name="T56" fmla="*/ 231 w 295"/>
                  <a:gd name="T57" fmla="*/ 374 h 375"/>
                  <a:gd name="T58" fmla="*/ 291 w 295"/>
                  <a:gd name="T59" fmla="*/ 314 h 375"/>
                  <a:gd name="T60" fmla="*/ 277 w 295"/>
                  <a:gd name="T61" fmla="*/ 250 h 375"/>
                  <a:gd name="T62" fmla="*/ 243 w 295"/>
                  <a:gd name="T63" fmla="*/ 178 h 375"/>
                  <a:gd name="T64" fmla="*/ 162 w 295"/>
                  <a:gd name="T65" fmla="*/ 37 h 375"/>
                  <a:gd name="T66" fmla="*/ 152 w 295"/>
                  <a:gd name="T67" fmla="*/ 4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75">
                    <a:moveTo>
                      <a:pt x="152" y="42"/>
                    </a:moveTo>
                    <a:cubicBezTo>
                      <a:pt x="168" y="74"/>
                      <a:pt x="187" y="103"/>
                      <a:pt x="205" y="133"/>
                    </a:cubicBezTo>
                    <a:cubicBezTo>
                      <a:pt x="224" y="164"/>
                      <a:pt x="238" y="197"/>
                      <a:pt x="254" y="230"/>
                    </a:cubicBezTo>
                    <a:cubicBezTo>
                      <a:pt x="270" y="261"/>
                      <a:pt x="289" y="293"/>
                      <a:pt x="275" y="329"/>
                    </a:cubicBezTo>
                    <a:cubicBezTo>
                      <a:pt x="267" y="351"/>
                      <a:pt x="249" y="369"/>
                      <a:pt x="223" y="365"/>
                    </a:cubicBezTo>
                    <a:cubicBezTo>
                      <a:pt x="205" y="362"/>
                      <a:pt x="187" y="344"/>
                      <a:pt x="176" y="331"/>
                    </a:cubicBezTo>
                    <a:cubicBezTo>
                      <a:pt x="157" y="307"/>
                      <a:pt x="144" y="277"/>
                      <a:pt x="129" y="250"/>
                    </a:cubicBezTo>
                    <a:cubicBezTo>
                      <a:pt x="121" y="236"/>
                      <a:pt x="116" y="220"/>
                      <a:pt x="108" y="206"/>
                    </a:cubicBezTo>
                    <a:cubicBezTo>
                      <a:pt x="100" y="190"/>
                      <a:pt x="89" y="175"/>
                      <a:pt x="82" y="158"/>
                    </a:cubicBezTo>
                    <a:cubicBezTo>
                      <a:pt x="77" y="147"/>
                      <a:pt x="74" y="136"/>
                      <a:pt x="68" y="126"/>
                    </a:cubicBezTo>
                    <a:cubicBezTo>
                      <a:pt x="61" y="115"/>
                      <a:pt x="53" y="111"/>
                      <a:pt x="42" y="106"/>
                    </a:cubicBezTo>
                    <a:cubicBezTo>
                      <a:pt x="1" y="88"/>
                      <a:pt x="44" y="66"/>
                      <a:pt x="64" y="55"/>
                    </a:cubicBezTo>
                    <a:cubicBezTo>
                      <a:pt x="82" y="46"/>
                      <a:pt x="98" y="35"/>
                      <a:pt x="116" y="26"/>
                    </a:cubicBezTo>
                    <a:cubicBezTo>
                      <a:pt x="127" y="21"/>
                      <a:pt x="140" y="15"/>
                      <a:pt x="152" y="14"/>
                    </a:cubicBezTo>
                    <a:cubicBezTo>
                      <a:pt x="157" y="14"/>
                      <a:pt x="168" y="14"/>
                      <a:pt x="171" y="20"/>
                    </a:cubicBezTo>
                    <a:cubicBezTo>
                      <a:pt x="174" y="29"/>
                      <a:pt x="162" y="36"/>
                      <a:pt x="155" y="40"/>
                    </a:cubicBezTo>
                    <a:cubicBezTo>
                      <a:pt x="156" y="42"/>
                      <a:pt x="158" y="44"/>
                      <a:pt x="160" y="46"/>
                    </a:cubicBezTo>
                    <a:cubicBezTo>
                      <a:pt x="160" y="46"/>
                      <a:pt x="161" y="46"/>
                      <a:pt x="161" y="45"/>
                    </a:cubicBezTo>
                    <a:cubicBezTo>
                      <a:pt x="168" y="42"/>
                      <a:pt x="162" y="36"/>
                      <a:pt x="156" y="39"/>
                    </a:cubicBezTo>
                    <a:cubicBezTo>
                      <a:pt x="156" y="39"/>
                      <a:pt x="155" y="40"/>
                      <a:pt x="155" y="40"/>
                    </a:cubicBezTo>
                    <a:cubicBezTo>
                      <a:pt x="148" y="43"/>
                      <a:pt x="154" y="49"/>
                      <a:pt x="160" y="46"/>
                    </a:cubicBezTo>
                    <a:cubicBezTo>
                      <a:pt x="175" y="39"/>
                      <a:pt x="200" y="21"/>
                      <a:pt x="172" y="8"/>
                    </a:cubicBezTo>
                    <a:cubicBezTo>
                      <a:pt x="154" y="0"/>
                      <a:pt x="128" y="12"/>
                      <a:pt x="111" y="20"/>
                    </a:cubicBezTo>
                    <a:cubicBezTo>
                      <a:pt x="89" y="31"/>
                      <a:pt x="67" y="45"/>
                      <a:pt x="45" y="57"/>
                    </a:cubicBezTo>
                    <a:cubicBezTo>
                      <a:pt x="29" y="65"/>
                      <a:pt x="0" y="84"/>
                      <a:pt x="18" y="104"/>
                    </a:cubicBezTo>
                    <a:cubicBezTo>
                      <a:pt x="30" y="117"/>
                      <a:pt x="47" y="115"/>
                      <a:pt x="57" y="131"/>
                    </a:cubicBezTo>
                    <a:cubicBezTo>
                      <a:pt x="69" y="149"/>
                      <a:pt x="75" y="171"/>
                      <a:pt x="86" y="190"/>
                    </a:cubicBezTo>
                    <a:cubicBezTo>
                      <a:pt x="109" y="230"/>
                      <a:pt x="128" y="273"/>
                      <a:pt x="151" y="313"/>
                    </a:cubicBezTo>
                    <a:cubicBezTo>
                      <a:pt x="167" y="341"/>
                      <a:pt x="196" y="375"/>
                      <a:pt x="231" y="374"/>
                    </a:cubicBezTo>
                    <a:cubicBezTo>
                      <a:pt x="263" y="373"/>
                      <a:pt x="285" y="342"/>
                      <a:pt x="291" y="314"/>
                    </a:cubicBezTo>
                    <a:cubicBezTo>
                      <a:pt x="295" y="292"/>
                      <a:pt x="286" y="270"/>
                      <a:pt x="277" y="250"/>
                    </a:cubicBezTo>
                    <a:cubicBezTo>
                      <a:pt x="266" y="226"/>
                      <a:pt x="255" y="201"/>
                      <a:pt x="243" y="178"/>
                    </a:cubicBezTo>
                    <a:cubicBezTo>
                      <a:pt x="219" y="129"/>
                      <a:pt x="187" y="86"/>
                      <a:pt x="162" y="37"/>
                    </a:cubicBezTo>
                    <a:cubicBezTo>
                      <a:pt x="160" y="33"/>
                      <a:pt x="149" y="37"/>
                      <a:pt x="152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70"/>
              <p:cNvSpPr/>
              <p:nvPr/>
            </p:nvSpPr>
            <p:spPr bwMode="auto">
              <a:xfrm>
                <a:off x="4717" y="1500"/>
                <a:ext cx="233" cy="113"/>
              </a:xfrm>
              <a:custGeom>
                <a:avLst/>
                <a:gdLst>
                  <a:gd name="T0" fmla="*/ 13 w 137"/>
                  <a:gd name="T1" fmla="*/ 65 h 67"/>
                  <a:gd name="T2" fmla="*/ 73 w 137"/>
                  <a:gd name="T3" fmla="*/ 36 h 67"/>
                  <a:gd name="T4" fmla="*/ 130 w 137"/>
                  <a:gd name="T5" fmla="*/ 4 h 67"/>
                  <a:gd name="T6" fmla="*/ 124 w 137"/>
                  <a:gd name="T7" fmla="*/ 2 h 67"/>
                  <a:gd name="T8" fmla="*/ 122 w 137"/>
                  <a:gd name="T9" fmla="*/ 2 h 67"/>
                  <a:gd name="T10" fmla="*/ 129 w 137"/>
                  <a:gd name="T11" fmla="*/ 5 h 67"/>
                  <a:gd name="T12" fmla="*/ 130 w 137"/>
                  <a:gd name="T13" fmla="*/ 4 h 67"/>
                  <a:gd name="T14" fmla="*/ 124 w 137"/>
                  <a:gd name="T15" fmla="*/ 2 h 67"/>
                  <a:gd name="T16" fmla="*/ 6 w 137"/>
                  <a:gd name="T17" fmla="*/ 63 h 67"/>
                  <a:gd name="T18" fmla="*/ 13 w 137"/>
                  <a:gd name="T19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67">
                    <a:moveTo>
                      <a:pt x="13" y="65"/>
                    </a:moveTo>
                    <a:cubicBezTo>
                      <a:pt x="33" y="55"/>
                      <a:pt x="53" y="46"/>
                      <a:pt x="73" y="36"/>
                    </a:cubicBezTo>
                    <a:cubicBezTo>
                      <a:pt x="92" y="27"/>
                      <a:pt x="111" y="14"/>
                      <a:pt x="130" y="4"/>
                    </a:cubicBezTo>
                    <a:cubicBezTo>
                      <a:pt x="128" y="3"/>
                      <a:pt x="126" y="2"/>
                      <a:pt x="124" y="2"/>
                    </a:cubicBezTo>
                    <a:cubicBezTo>
                      <a:pt x="123" y="2"/>
                      <a:pt x="123" y="2"/>
                      <a:pt x="122" y="2"/>
                    </a:cubicBezTo>
                    <a:cubicBezTo>
                      <a:pt x="116" y="6"/>
                      <a:pt x="126" y="6"/>
                      <a:pt x="129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7" y="1"/>
                      <a:pt x="127" y="0"/>
                      <a:pt x="124" y="2"/>
                    </a:cubicBezTo>
                    <a:cubicBezTo>
                      <a:pt x="84" y="22"/>
                      <a:pt x="46" y="43"/>
                      <a:pt x="6" y="63"/>
                    </a:cubicBezTo>
                    <a:cubicBezTo>
                      <a:pt x="0" y="66"/>
                      <a:pt x="10" y="67"/>
                      <a:pt x="13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71"/>
              <p:cNvSpPr/>
              <p:nvPr/>
            </p:nvSpPr>
            <p:spPr bwMode="auto">
              <a:xfrm>
                <a:off x="4748" y="1554"/>
                <a:ext cx="53" cy="100"/>
              </a:xfrm>
              <a:custGeom>
                <a:avLst/>
                <a:gdLst>
                  <a:gd name="T0" fmla="*/ 12 w 31"/>
                  <a:gd name="T1" fmla="*/ 54 h 59"/>
                  <a:gd name="T2" fmla="*/ 30 w 31"/>
                  <a:gd name="T3" fmla="*/ 2 h 59"/>
                  <a:gd name="T4" fmla="*/ 19 w 31"/>
                  <a:gd name="T5" fmla="*/ 4 h 59"/>
                  <a:gd name="T6" fmla="*/ 1 w 31"/>
                  <a:gd name="T7" fmla="*/ 56 h 59"/>
                  <a:gd name="T8" fmla="*/ 12 w 31"/>
                  <a:gd name="T9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9">
                    <a:moveTo>
                      <a:pt x="12" y="54"/>
                    </a:moveTo>
                    <a:cubicBezTo>
                      <a:pt x="16" y="36"/>
                      <a:pt x="24" y="20"/>
                      <a:pt x="30" y="2"/>
                    </a:cubicBezTo>
                    <a:cubicBezTo>
                      <a:pt x="31" y="0"/>
                      <a:pt x="20" y="1"/>
                      <a:pt x="19" y="4"/>
                    </a:cubicBezTo>
                    <a:cubicBezTo>
                      <a:pt x="13" y="22"/>
                      <a:pt x="5" y="38"/>
                      <a:pt x="1" y="56"/>
                    </a:cubicBezTo>
                    <a:cubicBezTo>
                      <a:pt x="0" y="59"/>
                      <a:pt x="11" y="57"/>
                      <a:pt x="1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72"/>
              <p:cNvSpPr/>
              <p:nvPr/>
            </p:nvSpPr>
            <p:spPr bwMode="auto">
              <a:xfrm>
                <a:off x="4760" y="1566"/>
                <a:ext cx="61" cy="123"/>
              </a:xfrm>
              <a:custGeom>
                <a:avLst/>
                <a:gdLst>
                  <a:gd name="T0" fmla="*/ 15 w 36"/>
                  <a:gd name="T1" fmla="*/ 66 h 73"/>
                  <a:gd name="T2" fmla="*/ 22 w 36"/>
                  <a:gd name="T3" fmla="*/ 40 h 73"/>
                  <a:gd name="T4" fmla="*/ 35 w 36"/>
                  <a:gd name="T5" fmla="*/ 3 h 73"/>
                  <a:gd name="T6" fmla="*/ 23 w 36"/>
                  <a:gd name="T7" fmla="*/ 5 h 73"/>
                  <a:gd name="T8" fmla="*/ 9 w 36"/>
                  <a:gd name="T9" fmla="*/ 46 h 73"/>
                  <a:gd name="T10" fmla="*/ 4 w 36"/>
                  <a:gd name="T11" fmla="*/ 69 h 73"/>
                  <a:gd name="T12" fmla="*/ 15 w 36"/>
                  <a:gd name="T13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73">
                    <a:moveTo>
                      <a:pt x="15" y="66"/>
                    </a:moveTo>
                    <a:cubicBezTo>
                      <a:pt x="11" y="58"/>
                      <a:pt x="19" y="48"/>
                      <a:pt x="22" y="40"/>
                    </a:cubicBezTo>
                    <a:cubicBezTo>
                      <a:pt x="27" y="28"/>
                      <a:pt x="31" y="16"/>
                      <a:pt x="35" y="3"/>
                    </a:cubicBezTo>
                    <a:cubicBezTo>
                      <a:pt x="36" y="0"/>
                      <a:pt x="25" y="1"/>
                      <a:pt x="23" y="5"/>
                    </a:cubicBezTo>
                    <a:cubicBezTo>
                      <a:pt x="19" y="19"/>
                      <a:pt x="15" y="33"/>
                      <a:pt x="9" y="46"/>
                    </a:cubicBezTo>
                    <a:cubicBezTo>
                      <a:pt x="6" y="53"/>
                      <a:pt x="0" y="61"/>
                      <a:pt x="4" y="69"/>
                    </a:cubicBezTo>
                    <a:cubicBezTo>
                      <a:pt x="5" y="73"/>
                      <a:pt x="16" y="69"/>
                      <a:pt x="15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73"/>
              <p:cNvSpPr/>
              <p:nvPr/>
            </p:nvSpPr>
            <p:spPr bwMode="auto">
              <a:xfrm>
                <a:off x="4785" y="1546"/>
                <a:ext cx="77" cy="169"/>
              </a:xfrm>
              <a:custGeom>
                <a:avLst/>
                <a:gdLst>
                  <a:gd name="T0" fmla="*/ 12 w 45"/>
                  <a:gd name="T1" fmla="*/ 96 h 100"/>
                  <a:gd name="T2" fmla="*/ 44 w 45"/>
                  <a:gd name="T3" fmla="*/ 3 h 100"/>
                  <a:gd name="T4" fmla="*/ 33 w 45"/>
                  <a:gd name="T5" fmla="*/ 5 h 100"/>
                  <a:gd name="T6" fmla="*/ 1 w 45"/>
                  <a:gd name="T7" fmla="*/ 98 h 100"/>
                  <a:gd name="T8" fmla="*/ 12 w 45"/>
                  <a:gd name="T9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0">
                    <a:moveTo>
                      <a:pt x="12" y="96"/>
                    </a:moveTo>
                    <a:cubicBezTo>
                      <a:pt x="22" y="65"/>
                      <a:pt x="35" y="34"/>
                      <a:pt x="44" y="3"/>
                    </a:cubicBezTo>
                    <a:cubicBezTo>
                      <a:pt x="45" y="0"/>
                      <a:pt x="34" y="2"/>
                      <a:pt x="33" y="5"/>
                    </a:cubicBezTo>
                    <a:cubicBezTo>
                      <a:pt x="24" y="36"/>
                      <a:pt x="11" y="67"/>
                      <a:pt x="1" y="98"/>
                    </a:cubicBezTo>
                    <a:cubicBezTo>
                      <a:pt x="0" y="100"/>
                      <a:pt x="11" y="99"/>
                      <a:pt x="12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74"/>
              <p:cNvSpPr/>
              <p:nvPr/>
            </p:nvSpPr>
            <p:spPr bwMode="auto">
              <a:xfrm>
                <a:off x="4796" y="1540"/>
                <a:ext cx="93" cy="194"/>
              </a:xfrm>
              <a:custGeom>
                <a:avLst/>
                <a:gdLst>
                  <a:gd name="T0" fmla="*/ 13 w 55"/>
                  <a:gd name="T1" fmla="*/ 110 h 114"/>
                  <a:gd name="T2" fmla="*/ 52 w 55"/>
                  <a:gd name="T3" fmla="*/ 6 h 114"/>
                  <a:gd name="T4" fmla="*/ 42 w 55"/>
                  <a:gd name="T5" fmla="*/ 5 h 114"/>
                  <a:gd name="T6" fmla="*/ 3 w 55"/>
                  <a:gd name="T7" fmla="*/ 109 h 114"/>
                  <a:gd name="T8" fmla="*/ 13 w 55"/>
                  <a:gd name="T9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14">
                    <a:moveTo>
                      <a:pt x="13" y="110"/>
                    </a:moveTo>
                    <a:cubicBezTo>
                      <a:pt x="31" y="77"/>
                      <a:pt x="37" y="39"/>
                      <a:pt x="52" y="6"/>
                    </a:cubicBezTo>
                    <a:cubicBezTo>
                      <a:pt x="55" y="0"/>
                      <a:pt x="43" y="1"/>
                      <a:pt x="42" y="5"/>
                    </a:cubicBezTo>
                    <a:cubicBezTo>
                      <a:pt x="26" y="38"/>
                      <a:pt x="21" y="77"/>
                      <a:pt x="3" y="109"/>
                    </a:cubicBezTo>
                    <a:cubicBezTo>
                      <a:pt x="0" y="114"/>
                      <a:pt x="11" y="113"/>
                      <a:pt x="13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5"/>
              <p:cNvSpPr/>
              <p:nvPr/>
            </p:nvSpPr>
            <p:spPr bwMode="auto">
              <a:xfrm>
                <a:off x="4821" y="1530"/>
                <a:ext cx="100" cy="239"/>
              </a:xfrm>
              <a:custGeom>
                <a:avLst/>
                <a:gdLst>
                  <a:gd name="T0" fmla="*/ 12 w 59"/>
                  <a:gd name="T1" fmla="*/ 135 h 141"/>
                  <a:gd name="T2" fmla="*/ 57 w 59"/>
                  <a:gd name="T3" fmla="*/ 4 h 141"/>
                  <a:gd name="T4" fmla="*/ 46 w 59"/>
                  <a:gd name="T5" fmla="*/ 5 h 141"/>
                  <a:gd name="T6" fmla="*/ 1 w 59"/>
                  <a:gd name="T7" fmla="*/ 137 h 141"/>
                  <a:gd name="T8" fmla="*/ 12 w 59"/>
                  <a:gd name="T9" fmla="*/ 13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1">
                    <a:moveTo>
                      <a:pt x="12" y="135"/>
                    </a:moveTo>
                    <a:cubicBezTo>
                      <a:pt x="27" y="91"/>
                      <a:pt x="41" y="47"/>
                      <a:pt x="57" y="4"/>
                    </a:cubicBezTo>
                    <a:cubicBezTo>
                      <a:pt x="59" y="0"/>
                      <a:pt x="47" y="1"/>
                      <a:pt x="46" y="5"/>
                    </a:cubicBezTo>
                    <a:cubicBezTo>
                      <a:pt x="30" y="49"/>
                      <a:pt x="15" y="93"/>
                      <a:pt x="1" y="137"/>
                    </a:cubicBezTo>
                    <a:cubicBezTo>
                      <a:pt x="0" y="141"/>
                      <a:pt x="11" y="139"/>
                      <a:pt x="12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6"/>
              <p:cNvSpPr/>
              <p:nvPr/>
            </p:nvSpPr>
            <p:spPr bwMode="auto">
              <a:xfrm>
                <a:off x="4843" y="1532"/>
                <a:ext cx="100" cy="249"/>
              </a:xfrm>
              <a:custGeom>
                <a:avLst/>
                <a:gdLst>
                  <a:gd name="T0" fmla="*/ 11 w 59"/>
                  <a:gd name="T1" fmla="*/ 143 h 147"/>
                  <a:gd name="T2" fmla="*/ 37 w 59"/>
                  <a:gd name="T3" fmla="*/ 64 h 147"/>
                  <a:gd name="T4" fmla="*/ 59 w 59"/>
                  <a:gd name="T5" fmla="*/ 1 h 147"/>
                  <a:gd name="T6" fmla="*/ 47 w 59"/>
                  <a:gd name="T7" fmla="*/ 4 h 147"/>
                  <a:gd name="T8" fmla="*/ 37 w 59"/>
                  <a:gd name="T9" fmla="*/ 34 h 147"/>
                  <a:gd name="T10" fmla="*/ 23 w 59"/>
                  <a:gd name="T11" fmla="*/ 73 h 147"/>
                  <a:gd name="T12" fmla="*/ 0 w 59"/>
                  <a:gd name="T13" fmla="*/ 145 h 147"/>
                  <a:gd name="T14" fmla="*/ 11 w 59"/>
                  <a:gd name="T15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47">
                    <a:moveTo>
                      <a:pt x="11" y="143"/>
                    </a:moveTo>
                    <a:cubicBezTo>
                      <a:pt x="20" y="117"/>
                      <a:pt x="27" y="90"/>
                      <a:pt x="37" y="64"/>
                    </a:cubicBezTo>
                    <a:cubicBezTo>
                      <a:pt x="44" y="45"/>
                      <a:pt x="57" y="21"/>
                      <a:pt x="59" y="1"/>
                    </a:cubicBezTo>
                    <a:cubicBezTo>
                      <a:pt x="59" y="0"/>
                      <a:pt x="48" y="1"/>
                      <a:pt x="47" y="4"/>
                    </a:cubicBezTo>
                    <a:cubicBezTo>
                      <a:pt x="47" y="14"/>
                      <a:pt x="41" y="24"/>
                      <a:pt x="37" y="34"/>
                    </a:cubicBezTo>
                    <a:cubicBezTo>
                      <a:pt x="33" y="47"/>
                      <a:pt x="28" y="60"/>
                      <a:pt x="23" y="73"/>
                    </a:cubicBezTo>
                    <a:cubicBezTo>
                      <a:pt x="14" y="96"/>
                      <a:pt x="8" y="121"/>
                      <a:pt x="0" y="145"/>
                    </a:cubicBezTo>
                    <a:cubicBezTo>
                      <a:pt x="0" y="147"/>
                      <a:pt x="11" y="146"/>
                      <a:pt x="11" y="1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7"/>
              <p:cNvSpPr/>
              <p:nvPr/>
            </p:nvSpPr>
            <p:spPr bwMode="auto">
              <a:xfrm>
                <a:off x="4865" y="1568"/>
                <a:ext cx="92" cy="203"/>
              </a:xfrm>
              <a:custGeom>
                <a:avLst/>
                <a:gdLst>
                  <a:gd name="T0" fmla="*/ 7 w 54"/>
                  <a:gd name="T1" fmla="*/ 111 h 120"/>
                  <a:gd name="T2" fmla="*/ 5 w 54"/>
                  <a:gd name="T3" fmla="*/ 112 h 120"/>
                  <a:gd name="T4" fmla="*/ 13 w 54"/>
                  <a:gd name="T5" fmla="*/ 116 h 120"/>
                  <a:gd name="T6" fmla="*/ 32 w 54"/>
                  <a:gd name="T7" fmla="*/ 63 h 120"/>
                  <a:gd name="T8" fmla="*/ 52 w 54"/>
                  <a:gd name="T9" fmla="*/ 6 h 120"/>
                  <a:gd name="T10" fmla="*/ 41 w 54"/>
                  <a:gd name="T11" fmla="*/ 5 h 120"/>
                  <a:gd name="T12" fmla="*/ 21 w 54"/>
                  <a:gd name="T13" fmla="*/ 61 h 120"/>
                  <a:gd name="T14" fmla="*/ 2 w 54"/>
                  <a:gd name="T15" fmla="*/ 115 h 120"/>
                  <a:gd name="T16" fmla="*/ 10 w 54"/>
                  <a:gd name="T17" fmla="*/ 119 h 120"/>
                  <a:gd name="T18" fmla="*/ 12 w 54"/>
                  <a:gd name="T19" fmla="*/ 118 h 120"/>
                  <a:gd name="T20" fmla="*/ 7 w 54"/>
                  <a:gd name="T21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120">
                    <a:moveTo>
                      <a:pt x="7" y="111"/>
                    </a:moveTo>
                    <a:cubicBezTo>
                      <a:pt x="7" y="111"/>
                      <a:pt x="6" y="112"/>
                      <a:pt x="5" y="112"/>
                    </a:cubicBezTo>
                    <a:cubicBezTo>
                      <a:pt x="8" y="114"/>
                      <a:pt x="10" y="115"/>
                      <a:pt x="13" y="116"/>
                    </a:cubicBezTo>
                    <a:cubicBezTo>
                      <a:pt x="22" y="100"/>
                      <a:pt x="25" y="80"/>
                      <a:pt x="32" y="63"/>
                    </a:cubicBezTo>
                    <a:cubicBezTo>
                      <a:pt x="39" y="44"/>
                      <a:pt x="46" y="25"/>
                      <a:pt x="52" y="6"/>
                    </a:cubicBezTo>
                    <a:cubicBezTo>
                      <a:pt x="54" y="0"/>
                      <a:pt x="43" y="0"/>
                      <a:pt x="41" y="5"/>
                    </a:cubicBezTo>
                    <a:cubicBezTo>
                      <a:pt x="35" y="24"/>
                      <a:pt x="28" y="43"/>
                      <a:pt x="21" y="61"/>
                    </a:cubicBezTo>
                    <a:cubicBezTo>
                      <a:pt x="14" y="79"/>
                      <a:pt x="11" y="99"/>
                      <a:pt x="2" y="115"/>
                    </a:cubicBezTo>
                    <a:cubicBezTo>
                      <a:pt x="0" y="120"/>
                      <a:pt x="7" y="120"/>
                      <a:pt x="10" y="119"/>
                    </a:cubicBezTo>
                    <a:cubicBezTo>
                      <a:pt x="11" y="119"/>
                      <a:pt x="12" y="118"/>
                      <a:pt x="12" y="118"/>
                    </a:cubicBezTo>
                    <a:cubicBezTo>
                      <a:pt x="19" y="114"/>
                      <a:pt x="13" y="108"/>
                      <a:pt x="7" y="1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8"/>
              <p:cNvSpPr/>
              <p:nvPr/>
            </p:nvSpPr>
            <p:spPr bwMode="auto">
              <a:xfrm>
                <a:off x="4891" y="1623"/>
                <a:ext cx="71" cy="170"/>
              </a:xfrm>
              <a:custGeom>
                <a:avLst/>
                <a:gdLst>
                  <a:gd name="T0" fmla="*/ 13 w 42"/>
                  <a:gd name="T1" fmla="*/ 95 h 100"/>
                  <a:gd name="T2" fmla="*/ 23 w 42"/>
                  <a:gd name="T3" fmla="*/ 50 h 100"/>
                  <a:gd name="T4" fmla="*/ 41 w 42"/>
                  <a:gd name="T5" fmla="*/ 1 h 100"/>
                  <a:gd name="T6" fmla="*/ 30 w 42"/>
                  <a:gd name="T7" fmla="*/ 3 h 100"/>
                  <a:gd name="T8" fmla="*/ 10 w 42"/>
                  <a:gd name="T9" fmla="*/ 59 h 100"/>
                  <a:gd name="T10" fmla="*/ 2 w 42"/>
                  <a:gd name="T11" fmla="*/ 98 h 100"/>
                  <a:gd name="T12" fmla="*/ 13 w 42"/>
                  <a:gd name="T13" fmla="*/ 9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0">
                    <a:moveTo>
                      <a:pt x="13" y="95"/>
                    </a:moveTo>
                    <a:cubicBezTo>
                      <a:pt x="11" y="81"/>
                      <a:pt x="19" y="63"/>
                      <a:pt x="23" y="50"/>
                    </a:cubicBezTo>
                    <a:cubicBezTo>
                      <a:pt x="29" y="34"/>
                      <a:pt x="34" y="17"/>
                      <a:pt x="41" y="1"/>
                    </a:cubicBezTo>
                    <a:cubicBezTo>
                      <a:pt x="42" y="0"/>
                      <a:pt x="32" y="1"/>
                      <a:pt x="30" y="3"/>
                    </a:cubicBezTo>
                    <a:cubicBezTo>
                      <a:pt x="22" y="21"/>
                      <a:pt x="16" y="40"/>
                      <a:pt x="10" y="59"/>
                    </a:cubicBezTo>
                    <a:cubicBezTo>
                      <a:pt x="7" y="70"/>
                      <a:pt x="0" y="86"/>
                      <a:pt x="2" y="98"/>
                    </a:cubicBezTo>
                    <a:cubicBezTo>
                      <a:pt x="2" y="100"/>
                      <a:pt x="13" y="98"/>
                      <a:pt x="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9"/>
              <p:cNvSpPr/>
              <p:nvPr/>
            </p:nvSpPr>
            <p:spPr bwMode="auto">
              <a:xfrm>
                <a:off x="4909" y="1651"/>
                <a:ext cx="62" cy="154"/>
              </a:xfrm>
              <a:custGeom>
                <a:avLst/>
                <a:gdLst>
                  <a:gd name="T0" fmla="*/ 14 w 36"/>
                  <a:gd name="T1" fmla="*/ 84 h 91"/>
                  <a:gd name="T2" fmla="*/ 23 w 36"/>
                  <a:gd name="T3" fmla="*/ 44 h 91"/>
                  <a:gd name="T4" fmla="*/ 36 w 36"/>
                  <a:gd name="T5" fmla="*/ 5 h 91"/>
                  <a:gd name="T6" fmla="*/ 24 w 36"/>
                  <a:gd name="T7" fmla="*/ 6 h 91"/>
                  <a:gd name="T8" fmla="*/ 10 w 36"/>
                  <a:gd name="T9" fmla="*/ 50 h 91"/>
                  <a:gd name="T10" fmla="*/ 2 w 36"/>
                  <a:gd name="T11" fmla="*/ 87 h 91"/>
                  <a:gd name="T12" fmla="*/ 14 w 36"/>
                  <a:gd name="T13" fmla="*/ 8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4" y="84"/>
                    </a:moveTo>
                    <a:cubicBezTo>
                      <a:pt x="11" y="73"/>
                      <a:pt x="20" y="54"/>
                      <a:pt x="23" y="44"/>
                    </a:cubicBezTo>
                    <a:cubicBezTo>
                      <a:pt x="28" y="31"/>
                      <a:pt x="34" y="18"/>
                      <a:pt x="36" y="5"/>
                    </a:cubicBezTo>
                    <a:cubicBezTo>
                      <a:pt x="36" y="0"/>
                      <a:pt x="25" y="2"/>
                      <a:pt x="24" y="6"/>
                    </a:cubicBezTo>
                    <a:cubicBezTo>
                      <a:pt x="22" y="21"/>
                      <a:pt x="15" y="36"/>
                      <a:pt x="10" y="50"/>
                    </a:cubicBezTo>
                    <a:cubicBezTo>
                      <a:pt x="7" y="61"/>
                      <a:pt x="0" y="76"/>
                      <a:pt x="2" y="87"/>
                    </a:cubicBezTo>
                    <a:cubicBezTo>
                      <a:pt x="3" y="91"/>
                      <a:pt x="14" y="88"/>
                      <a:pt x="14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80"/>
              <p:cNvSpPr/>
              <p:nvPr/>
            </p:nvSpPr>
            <p:spPr bwMode="auto">
              <a:xfrm>
                <a:off x="4950" y="1693"/>
                <a:ext cx="31" cy="71"/>
              </a:xfrm>
              <a:custGeom>
                <a:avLst/>
                <a:gdLst>
                  <a:gd name="T0" fmla="*/ 12 w 18"/>
                  <a:gd name="T1" fmla="*/ 35 h 42"/>
                  <a:gd name="T2" fmla="*/ 17 w 18"/>
                  <a:gd name="T3" fmla="*/ 6 h 42"/>
                  <a:gd name="T4" fmla="*/ 6 w 18"/>
                  <a:gd name="T5" fmla="*/ 7 h 42"/>
                  <a:gd name="T6" fmla="*/ 1 w 18"/>
                  <a:gd name="T7" fmla="*/ 36 h 42"/>
                  <a:gd name="T8" fmla="*/ 12 w 18"/>
                  <a:gd name="T9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2">
                    <a:moveTo>
                      <a:pt x="12" y="35"/>
                    </a:moveTo>
                    <a:cubicBezTo>
                      <a:pt x="12" y="25"/>
                      <a:pt x="16" y="16"/>
                      <a:pt x="17" y="6"/>
                    </a:cubicBezTo>
                    <a:cubicBezTo>
                      <a:pt x="18" y="0"/>
                      <a:pt x="7" y="2"/>
                      <a:pt x="6" y="7"/>
                    </a:cubicBezTo>
                    <a:cubicBezTo>
                      <a:pt x="4" y="17"/>
                      <a:pt x="0" y="26"/>
                      <a:pt x="1" y="36"/>
                    </a:cubicBezTo>
                    <a:cubicBezTo>
                      <a:pt x="1" y="42"/>
                      <a:pt x="12" y="40"/>
                      <a:pt x="1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1"/>
              <p:cNvSpPr/>
              <p:nvPr/>
            </p:nvSpPr>
            <p:spPr bwMode="auto">
              <a:xfrm>
                <a:off x="4740" y="1268"/>
                <a:ext cx="152" cy="272"/>
              </a:xfrm>
              <a:custGeom>
                <a:avLst/>
                <a:gdLst>
                  <a:gd name="T0" fmla="*/ 1 w 90"/>
                  <a:gd name="T1" fmla="*/ 6 h 161"/>
                  <a:gd name="T2" fmla="*/ 79 w 90"/>
                  <a:gd name="T3" fmla="*/ 158 h 161"/>
                  <a:gd name="T4" fmla="*/ 90 w 90"/>
                  <a:gd name="T5" fmla="*/ 155 h 161"/>
                  <a:gd name="T6" fmla="*/ 89 w 90"/>
                  <a:gd name="T7" fmla="*/ 150 h 161"/>
                  <a:gd name="T8" fmla="*/ 77 w 90"/>
                  <a:gd name="T9" fmla="*/ 153 h 161"/>
                  <a:gd name="T10" fmla="*/ 79 w 90"/>
                  <a:gd name="T11" fmla="*/ 158 h 161"/>
                  <a:gd name="T12" fmla="*/ 90 w 90"/>
                  <a:gd name="T13" fmla="*/ 155 h 161"/>
                  <a:gd name="T14" fmla="*/ 12 w 90"/>
                  <a:gd name="T15" fmla="*/ 3 h 161"/>
                  <a:gd name="T16" fmla="*/ 1 w 90"/>
                  <a:gd name="T17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61">
                    <a:moveTo>
                      <a:pt x="1" y="6"/>
                    </a:moveTo>
                    <a:cubicBezTo>
                      <a:pt x="27" y="56"/>
                      <a:pt x="56" y="106"/>
                      <a:pt x="79" y="158"/>
                    </a:cubicBezTo>
                    <a:cubicBezTo>
                      <a:pt x="80" y="161"/>
                      <a:pt x="90" y="158"/>
                      <a:pt x="90" y="155"/>
                    </a:cubicBezTo>
                    <a:cubicBezTo>
                      <a:pt x="90" y="153"/>
                      <a:pt x="89" y="151"/>
                      <a:pt x="89" y="150"/>
                    </a:cubicBezTo>
                    <a:cubicBezTo>
                      <a:pt x="88" y="147"/>
                      <a:pt x="77" y="150"/>
                      <a:pt x="77" y="153"/>
                    </a:cubicBezTo>
                    <a:cubicBezTo>
                      <a:pt x="78" y="154"/>
                      <a:pt x="78" y="156"/>
                      <a:pt x="79" y="158"/>
                    </a:cubicBezTo>
                    <a:cubicBezTo>
                      <a:pt x="82" y="157"/>
                      <a:pt x="86" y="156"/>
                      <a:pt x="90" y="155"/>
                    </a:cubicBezTo>
                    <a:cubicBezTo>
                      <a:pt x="68" y="103"/>
                      <a:pt x="38" y="53"/>
                      <a:pt x="12" y="3"/>
                    </a:cubicBezTo>
                    <a:cubicBezTo>
                      <a:pt x="11" y="0"/>
                      <a:pt x="0" y="4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82"/>
              <p:cNvSpPr/>
              <p:nvPr/>
            </p:nvSpPr>
            <p:spPr bwMode="auto">
              <a:xfrm>
                <a:off x="4833" y="1500"/>
                <a:ext cx="37" cy="25"/>
              </a:xfrm>
              <a:custGeom>
                <a:avLst/>
                <a:gdLst>
                  <a:gd name="T0" fmla="*/ 10 w 22"/>
                  <a:gd name="T1" fmla="*/ 13 h 15"/>
                  <a:gd name="T2" fmla="*/ 21 w 22"/>
                  <a:gd name="T3" fmla="*/ 4 h 15"/>
                  <a:gd name="T4" fmla="*/ 20 w 22"/>
                  <a:gd name="T5" fmla="*/ 0 h 15"/>
                  <a:gd name="T6" fmla="*/ 12 w 22"/>
                  <a:gd name="T7" fmla="*/ 2 h 15"/>
                  <a:gd name="T8" fmla="*/ 3 w 22"/>
                  <a:gd name="T9" fmla="*/ 10 h 15"/>
                  <a:gd name="T10" fmla="*/ 2 w 22"/>
                  <a:gd name="T11" fmla="*/ 14 h 15"/>
                  <a:gd name="T12" fmla="*/ 10 w 22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5">
                    <a:moveTo>
                      <a:pt x="10" y="13"/>
                    </a:moveTo>
                    <a:cubicBezTo>
                      <a:pt x="14" y="11"/>
                      <a:pt x="18" y="7"/>
                      <a:pt x="21" y="4"/>
                    </a:cubicBezTo>
                    <a:cubicBezTo>
                      <a:pt x="22" y="2"/>
                      <a:pt x="22" y="1"/>
                      <a:pt x="20" y="0"/>
                    </a:cubicBezTo>
                    <a:cubicBezTo>
                      <a:pt x="17" y="0"/>
                      <a:pt x="14" y="0"/>
                      <a:pt x="12" y="2"/>
                    </a:cubicBezTo>
                    <a:cubicBezTo>
                      <a:pt x="9" y="5"/>
                      <a:pt x="6" y="8"/>
                      <a:pt x="3" y="10"/>
                    </a:cubicBezTo>
                    <a:cubicBezTo>
                      <a:pt x="1" y="10"/>
                      <a:pt x="0" y="13"/>
                      <a:pt x="2" y="14"/>
                    </a:cubicBezTo>
                    <a:cubicBezTo>
                      <a:pt x="4" y="15"/>
                      <a:pt x="8" y="14"/>
                      <a:pt x="1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83"/>
              <p:cNvSpPr/>
              <p:nvPr/>
            </p:nvSpPr>
            <p:spPr bwMode="auto">
              <a:xfrm>
                <a:off x="4811" y="1446"/>
                <a:ext cx="46" cy="37"/>
              </a:xfrm>
              <a:custGeom>
                <a:avLst/>
                <a:gdLst>
                  <a:gd name="T0" fmla="*/ 9 w 27"/>
                  <a:gd name="T1" fmla="*/ 21 h 22"/>
                  <a:gd name="T2" fmla="*/ 16 w 27"/>
                  <a:gd name="T3" fmla="*/ 17 h 22"/>
                  <a:gd name="T4" fmla="*/ 18 w 27"/>
                  <a:gd name="T5" fmla="*/ 15 h 22"/>
                  <a:gd name="T6" fmla="*/ 19 w 27"/>
                  <a:gd name="T7" fmla="*/ 14 h 22"/>
                  <a:gd name="T8" fmla="*/ 19 w 27"/>
                  <a:gd name="T9" fmla="*/ 14 h 22"/>
                  <a:gd name="T10" fmla="*/ 19 w 27"/>
                  <a:gd name="T11" fmla="*/ 14 h 22"/>
                  <a:gd name="T12" fmla="*/ 20 w 27"/>
                  <a:gd name="T13" fmla="*/ 14 h 22"/>
                  <a:gd name="T14" fmla="*/ 27 w 27"/>
                  <a:gd name="T15" fmla="*/ 3 h 22"/>
                  <a:gd name="T16" fmla="*/ 20 w 27"/>
                  <a:gd name="T17" fmla="*/ 1 h 22"/>
                  <a:gd name="T18" fmla="*/ 15 w 27"/>
                  <a:gd name="T19" fmla="*/ 6 h 22"/>
                  <a:gd name="T20" fmla="*/ 12 w 27"/>
                  <a:gd name="T21" fmla="*/ 10 h 22"/>
                  <a:gd name="T22" fmla="*/ 4 w 27"/>
                  <a:gd name="T23" fmla="*/ 15 h 22"/>
                  <a:gd name="T24" fmla="*/ 1 w 27"/>
                  <a:gd name="T25" fmla="*/ 20 h 22"/>
                  <a:gd name="T26" fmla="*/ 9 w 27"/>
                  <a:gd name="T2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22">
                    <a:moveTo>
                      <a:pt x="9" y="21"/>
                    </a:moveTo>
                    <a:cubicBezTo>
                      <a:pt x="11" y="19"/>
                      <a:pt x="14" y="18"/>
                      <a:pt x="16" y="17"/>
                    </a:cubicBezTo>
                    <a:cubicBezTo>
                      <a:pt x="17" y="16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19" y="14"/>
                    </a:cubicBezTo>
                    <a:cubicBezTo>
                      <a:pt x="18" y="14"/>
                      <a:pt x="18" y="14"/>
                      <a:pt x="19" y="14"/>
                    </a:cubicBezTo>
                    <a:cubicBezTo>
                      <a:pt x="19" y="14"/>
                      <a:pt x="19" y="14"/>
                      <a:pt x="20" y="14"/>
                    </a:cubicBezTo>
                    <a:cubicBezTo>
                      <a:pt x="24" y="11"/>
                      <a:pt x="27" y="8"/>
                      <a:pt x="27" y="3"/>
                    </a:cubicBezTo>
                    <a:cubicBezTo>
                      <a:pt x="26" y="0"/>
                      <a:pt x="22" y="0"/>
                      <a:pt x="20" y="1"/>
                    </a:cubicBezTo>
                    <a:cubicBezTo>
                      <a:pt x="18" y="1"/>
                      <a:pt x="15" y="3"/>
                      <a:pt x="15" y="6"/>
                    </a:cubicBezTo>
                    <a:cubicBezTo>
                      <a:pt x="16" y="8"/>
                      <a:pt x="13" y="8"/>
                      <a:pt x="12" y="10"/>
                    </a:cubicBezTo>
                    <a:cubicBezTo>
                      <a:pt x="9" y="12"/>
                      <a:pt x="7" y="13"/>
                      <a:pt x="4" y="15"/>
                    </a:cubicBezTo>
                    <a:cubicBezTo>
                      <a:pt x="2" y="16"/>
                      <a:pt x="0" y="18"/>
                      <a:pt x="1" y="20"/>
                    </a:cubicBezTo>
                    <a:cubicBezTo>
                      <a:pt x="3" y="22"/>
                      <a:pt x="7" y="22"/>
                      <a:pt x="9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84"/>
              <p:cNvSpPr/>
              <p:nvPr/>
            </p:nvSpPr>
            <p:spPr bwMode="auto">
              <a:xfrm>
                <a:off x="4787" y="1412"/>
                <a:ext cx="44" cy="25"/>
              </a:xfrm>
              <a:custGeom>
                <a:avLst/>
                <a:gdLst>
                  <a:gd name="T0" fmla="*/ 9 w 26"/>
                  <a:gd name="T1" fmla="*/ 13 h 15"/>
                  <a:gd name="T2" fmla="*/ 21 w 26"/>
                  <a:gd name="T3" fmla="*/ 7 h 15"/>
                  <a:gd name="T4" fmla="*/ 24 w 26"/>
                  <a:gd name="T5" fmla="*/ 2 h 15"/>
                  <a:gd name="T6" fmla="*/ 17 w 26"/>
                  <a:gd name="T7" fmla="*/ 2 h 15"/>
                  <a:gd name="T8" fmla="*/ 5 w 26"/>
                  <a:gd name="T9" fmla="*/ 8 h 15"/>
                  <a:gd name="T10" fmla="*/ 2 w 26"/>
                  <a:gd name="T11" fmla="*/ 13 h 15"/>
                  <a:gd name="T12" fmla="*/ 9 w 26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5">
                    <a:moveTo>
                      <a:pt x="9" y="13"/>
                    </a:moveTo>
                    <a:cubicBezTo>
                      <a:pt x="13" y="11"/>
                      <a:pt x="17" y="9"/>
                      <a:pt x="21" y="7"/>
                    </a:cubicBezTo>
                    <a:cubicBezTo>
                      <a:pt x="23" y="6"/>
                      <a:pt x="26" y="5"/>
                      <a:pt x="24" y="2"/>
                    </a:cubicBezTo>
                    <a:cubicBezTo>
                      <a:pt x="23" y="0"/>
                      <a:pt x="19" y="1"/>
                      <a:pt x="17" y="2"/>
                    </a:cubicBezTo>
                    <a:cubicBezTo>
                      <a:pt x="13" y="4"/>
                      <a:pt x="9" y="6"/>
                      <a:pt x="5" y="8"/>
                    </a:cubicBezTo>
                    <a:cubicBezTo>
                      <a:pt x="3" y="9"/>
                      <a:pt x="0" y="11"/>
                      <a:pt x="2" y="13"/>
                    </a:cubicBezTo>
                    <a:cubicBezTo>
                      <a:pt x="3" y="15"/>
                      <a:pt x="7" y="14"/>
                      <a:pt x="9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5"/>
              <p:cNvSpPr/>
              <p:nvPr/>
            </p:nvSpPr>
            <p:spPr bwMode="auto">
              <a:xfrm>
                <a:off x="4767" y="1368"/>
                <a:ext cx="35" cy="30"/>
              </a:xfrm>
              <a:custGeom>
                <a:avLst/>
                <a:gdLst>
                  <a:gd name="T0" fmla="*/ 11 w 21"/>
                  <a:gd name="T1" fmla="*/ 16 h 18"/>
                  <a:gd name="T2" fmla="*/ 20 w 21"/>
                  <a:gd name="T3" fmla="*/ 4 h 18"/>
                  <a:gd name="T4" fmla="*/ 17 w 21"/>
                  <a:gd name="T5" fmla="*/ 0 h 18"/>
                  <a:gd name="T6" fmla="*/ 9 w 21"/>
                  <a:gd name="T7" fmla="*/ 4 h 18"/>
                  <a:gd name="T8" fmla="*/ 1 w 21"/>
                  <a:gd name="T9" fmla="*/ 13 h 18"/>
                  <a:gd name="T10" fmla="*/ 3 w 21"/>
                  <a:gd name="T11" fmla="*/ 18 h 18"/>
                  <a:gd name="T12" fmla="*/ 11 w 21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8">
                    <a:moveTo>
                      <a:pt x="11" y="16"/>
                    </a:moveTo>
                    <a:cubicBezTo>
                      <a:pt x="14" y="12"/>
                      <a:pt x="17" y="9"/>
                      <a:pt x="20" y="4"/>
                    </a:cubicBezTo>
                    <a:cubicBezTo>
                      <a:pt x="21" y="2"/>
                      <a:pt x="19" y="1"/>
                      <a:pt x="17" y="0"/>
                    </a:cubicBezTo>
                    <a:cubicBezTo>
                      <a:pt x="14" y="0"/>
                      <a:pt x="10" y="1"/>
                      <a:pt x="9" y="4"/>
                    </a:cubicBezTo>
                    <a:cubicBezTo>
                      <a:pt x="7" y="7"/>
                      <a:pt x="4" y="10"/>
                      <a:pt x="1" y="13"/>
                    </a:cubicBezTo>
                    <a:cubicBezTo>
                      <a:pt x="0" y="15"/>
                      <a:pt x="0" y="17"/>
                      <a:pt x="3" y="18"/>
                    </a:cubicBezTo>
                    <a:cubicBezTo>
                      <a:pt x="5" y="18"/>
                      <a:pt x="9" y="18"/>
                      <a:pt x="1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6"/>
              <p:cNvSpPr/>
              <p:nvPr/>
            </p:nvSpPr>
            <p:spPr bwMode="auto">
              <a:xfrm>
                <a:off x="4740" y="1319"/>
                <a:ext cx="44" cy="37"/>
              </a:xfrm>
              <a:custGeom>
                <a:avLst/>
                <a:gdLst>
                  <a:gd name="T0" fmla="*/ 10 w 26"/>
                  <a:gd name="T1" fmla="*/ 21 h 22"/>
                  <a:gd name="T2" fmla="*/ 17 w 26"/>
                  <a:gd name="T3" fmla="*/ 12 h 22"/>
                  <a:gd name="T4" fmla="*/ 14 w 26"/>
                  <a:gd name="T5" fmla="*/ 15 h 22"/>
                  <a:gd name="T6" fmla="*/ 22 w 26"/>
                  <a:gd name="T7" fmla="*/ 8 h 22"/>
                  <a:gd name="T8" fmla="*/ 12 w 26"/>
                  <a:gd name="T9" fmla="*/ 5 h 22"/>
                  <a:gd name="T10" fmla="*/ 10 w 26"/>
                  <a:gd name="T11" fmla="*/ 8 h 22"/>
                  <a:gd name="T12" fmla="*/ 9 w 26"/>
                  <a:gd name="T13" fmla="*/ 9 h 22"/>
                  <a:gd name="T14" fmla="*/ 8 w 26"/>
                  <a:gd name="T15" fmla="*/ 9 h 22"/>
                  <a:gd name="T16" fmla="*/ 5 w 26"/>
                  <a:gd name="T17" fmla="*/ 14 h 22"/>
                  <a:gd name="T18" fmla="*/ 2 w 26"/>
                  <a:gd name="T19" fmla="*/ 20 h 22"/>
                  <a:gd name="T20" fmla="*/ 10 w 26"/>
                  <a:gd name="T2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10" y="21"/>
                    </a:moveTo>
                    <a:cubicBezTo>
                      <a:pt x="13" y="19"/>
                      <a:pt x="16" y="16"/>
                      <a:pt x="17" y="12"/>
                    </a:cubicBezTo>
                    <a:cubicBezTo>
                      <a:pt x="16" y="13"/>
                      <a:pt x="15" y="14"/>
                      <a:pt x="14" y="15"/>
                    </a:cubicBezTo>
                    <a:cubicBezTo>
                      <a:pt x="18" y="13"/>
                      <a:pt x="19" y="11"/>
                      <a:pt x="22" y="8"/>
                    </a:cubicBezTo>
                    <a:cubicBezTo>
                      <a:pt x="26" y="2"/>
                      <a:pt x="15" y="0"/>
                      <a:pt x="12" y="5"/>
                    </a:cubicBezTo>
                    <a:cubicBezTo>
                      <a:pt x="11" y="6"/>
                      <a:pt x="11" y="7"/>
                      <a:pt x="10" y="8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10" y="8"/>
                      <a:pt x="11" y="7"/>
                      <a:pt x="8" y="9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3" y="15"/>
                      <a:pt x="0" y="17"/>
                      <a:pt x="2" y="20"/>
                    </a:cubicBezTo>
                    <a:cubicBezTo>
                      <a:pt x="4" y="22"/>
                      <a:pt x="8" y="22"/>
                      <a:pt x="1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7"/>
              <p:cNvSpPr/>
              <p:nvPr/>
            </p:nvSpPr>
            <p:spPr bwMode="auto">
              <a:xfrm>
                <a:off x="4728" y="1286"/>
                <a:ext cx="30" cy="26"/>
              </a:xfrm>
              <a:custGeom>
                <a:avLst/>
                <a:gdLst>
                  <a:gd name="T0" fmla="*/ 13 w 18"/>
                  <a:gd name="T1" fmla="*/ 9 h 15"/>
                  <a:gd name="T2" fmla="*/ 15 w 18"/>
                  <a:gd name="T3" fmla="*/ 6 h 15"/>
                  <a:gd name="T4" fmla="*/ 16 w 18"/>
                  <a:gd name="T5" fmla="*/ 1 h 15"/>
                  <a:gd name="T6" fmla="*/ 8 w 18"/>
                  <a:gd name="T7" fmla="*/ 2 h 15"/>
                  <a:gd name="T8" fmla="*/ 2 w 18"/>
                  <a:gd name="T9" fmla="*/ 12 h 15"/>
                  <a:gd name="T10" fmla="*/ 8 w 18"/>
                  <a:gd name="T11" fmla="*/ 14 h 15"/>
                  <a:gd name="T12" fmla="*/ 13 w 18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5">
                    <a:moveTo>
                      <a:pt x="13" y="9"/>
                    </a:moveTo>
                    <a:cubicBezTo>
                      <a:pt x="12" y="8"/>
                      <a:pt x="14" y="7"/>
                      <a:pt x="15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3" y="0"/>
                      <a:pt x="10" y="1"/>
                      <a:pt x="8" y="2"/>
                    </a:cubicBezTo>
                    <a:cubicBezTo>
                      <a:pt x="5" y="4"/>
                      <a:pt x="0" y="8"/>
                      <a:pt x="2" y="12"/>
                    </a:cubicBezTo>
                    <a:cubicBezTo>
                      <a:pt x="3" y="15"/>
                      <a:pt x="6" y="14"/>
                      <a:pt x="8" y="14"/>
                    </a:cubicBezTo>
                    <a:cubicBezTo>
                      <a:pt x="10" y="13"/>
                      <a:pt x="14" y="12"/>
                      <a:pt x="1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92" name="矩形 191"/>
          <p:cNvSpPr/>
          <p:nvPr/>
        </p:nvSpPr>
        <p:spPr>
          <a:xfrm>
            <a:off x="929791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3" name="矩形 192"/>
          <p:cNvSpPr/>
          <p:nvPr/>
        </p:nvSpPr>
        <p:spPr>
          <a:xfrm>
            <a:off x="406153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4" name="直接连接符 193"/>
          <p:cNvCxnSpPr/>
          <p:nvPr/>
        </p:nvCxnSpPr>
        <p:spPr>
          <a:xfrm>
            <a:off x="1316280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矩形 194"/>
          <p:cNvSpPr/>
          <p:nvPr/>
        </p:nvSpPr>
        <p:spPr>
          <a:xfrm>
            <a:off x="3036545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6" name="矩形 195"/>
          <p:cNvSpPr/>
          <p:nvPr/>
        </p:nvSpPr>
        <p:spPr>
          <a:xfrm>
            <a:off x="2512907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7" name="直接连接符 196"/>
          <p:cNvCxnSpPr/>
          <p:nvPr/>
        </p:nvCxnSpPr>
        <p:spPr>
          <a:xfrm>
            <a:off x="3423034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矩形 197"/>
          <p:cNvSpPr/>
          <p:nvPr/>
        </p:nvSpPr>
        <p:spPr>
          <a:xfrm>
            <a:off x="5095638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9" name="矩形 198"/>
          <p:cNvSpPr/>
          <p:nvPr/>
        </p:nvSpPr>
        <p:spPr>
          <a:xfrm>
            <a:off x="4572000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0" name="直接连接符 199"/>
          <p:cNvCxnSpPr/>
          <p:nvPr/>
        </p:nvCxnSpPr>
        <p:spPr>
          <a:xfrm>
            <a:off x="5482127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矩形 200"/>
          <p:cNvSpPr/>
          <p:nvPr/>
        </p:nvSpPr>
        <p:spPr>
          <a:xfrm>
            <a:off x="7393655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02" name="矩形 201"/>
          <p:cNvSpPr/>
          <p:nvPr/>
        </p:nvSpPr>
        <p:spPr>
          <a:xfrm>
            <a:off x="6870017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3" name="直接连接符 202"/>
          <p:cNvCxnSpPr/>
          <p:nvPr/>
        </p:nvCxnSpPr>
        <p:spPr>
          <a:xfrm>
            <a:off x="7780144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387434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7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317767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7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248100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7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94022" y="194478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770384" y="221395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80511" y="226238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19368" y="199320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3595730" y="2262380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505857" y="23108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049701" y="194478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526063" y="221395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436190" y="226238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pic>
        <p:nvPicPr>
          <p:cNvPr id="286" name="图片占位符 28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r="18136"/>
          <a:stretch>
            <a:fillRect/>
          </a:stretch>
        </p:blipFill>
        <p:spPr/>
      </p:pic>
      <p:pic>
        <p:nvPicPr>
          <p:cNvPr id="287" name="图片占位符 28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23111"/>
          <a:stretch>
            <a:fillRect/>
          </a:stretch>
        </p:blipFill>
        <p:spPr/>
      </p:pic>
      <p:sp>
        <p:nvSpPr>
          <p:cNvPr id="288" name="矩形 287"/>
          <p:cNvSpPr/>
          <p:nvPr/>
        </p:nvSpPr>
        <p:spPr>
          <a:xfrm>
            <a:off x="2714157" y="185594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8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89" name="矩形 288"/>
          <p:cNvSpPr/>
          <p:nvPr/>
        </p:nvSpPr>
        <p:spPr>
          <a:xfrm>
            <a:off x="2035534" y="2213075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90" name="直接连接符 289"/>
          <p:cNvCxnSpPr/>
          <p:nvPr/>
        </p:nvCxnSpPr>
        <p:spPr>
          <a:xfrm>
            <a:off x="3160802" y="219831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矩形 290"/>
          <p:cNvSpPr/>
          <p:nvPr/>
        </p:nvSpPr>
        <p:spPr>
          <a:xfrm>
            <a:off x="2035534" y="2699140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92" name="矩形 291"/>
          <p:cNvSpPr/>
          <p:nvPr/>
        </p:nvSpPr>
        <p:spPr>
          <a:xfrm>
            <a:off x="7078443" y="185594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8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293" name="矩形 292"/>
          <p:cNvSpPr/>
          <p:nvPr/>
        </p:nvSpPr>
        <p:spPr>
          <a:xfrm>
            <a:off x="6399820" y="2213075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94" name="直接连接符 293"/>
          <p:cNvCxnSpPr/>
          <p:nvPr/>
        </p:nvCxnSpPr>
        <p:spPr>
          <a:xfrm>
            <a:off x="7525088" y="219831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矩形 294"/>
          <p:cNvSpPr/>
          <p:nvPr/>
        </p:nvSpPr>
        <p:spPr>
          <a:xfrm>
            <a:off x="6399820" y="2699140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96" name="矩形 295"/>
          <p:cNvSpPr/>
          <p:nvPr/>
        </p:nvSpPr>
        <p:spPr>
          <a:xfrm>
            <a:off x="235345" y="355571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此处添加标题</a:t>
            </a:r>
          </a:p>
        </p:txBody>
      </p:sp>
      <p:cxnSp>
        <p:nvCxnSpPr>
          <p:cNvPr id="297" name="直接连接符 296"/>
          <p:cNvCxnSpPr/>
          <p:nvPr/>
        </p:nvCxnSpPr>
        <p:spPr>
          <a:xfrm>
            <a:off x="351537" y="3955822"/>
            <a:ext cx="2919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矩形 297"/>
          <p:cNvSpPr/>
          <p:nvPr/>
        </p:nvSpPr>
        <p:spPr>
          <a:xfrm>
            <a:off x="242119" y="3955822"/>
            <a:ext cx="7803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873" y="3693036"/>
            <a:ext cx="726127" cy="1308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第二节</a:t>
            </a: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7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7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7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7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7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7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7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3195638" y="159004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2" name="Freeform 22"/>
          <p:cNvSpPr/>
          <p:nvPr/>
        </p:nvSpPr>
        <p:spPr bwMode="auto">
          <a:xfrm>
            <a:off x="3195638" y="265842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3" name="Freeform 23"/>
          <p:cNvSpPr/>
          <p:nvPr/>
        </p:nvSpPr>
        <p:spPr bwMode="auto">
          <a:xfrm>
            <a:off x="4260850" y="159004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4" name="Freeform 24"/>
          <p:cNvSpPr/>
          <p:nvPr/>
        </p:nvSpPr>
        <p:spPr bwMode="auto">
          <a:xfrm>
            <a:off x="4260850" y="265842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3473450" y="1823403"/>
            <a:ext cx="760413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473450" y="3310890"/>
            <a:ext cx="0" cy="74930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913313" y="4060190"/>
            <a:ext cx="72072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5634038" y="1823403"/>
            <a:ext cx="0" cy="78898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082222" y="159041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1034944" y="189680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753602" y="1902883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44917" y="331602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97639" y="362242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716297" y="362849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056679" y="331602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056679" y="362242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6170224" y="364285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056679" y="159041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6056679" y="189680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170224" y="19172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374989" y="1679280"/>
            <a:ext cx="312514" cy="348467"/>
            <a:chOff x="5741456" y="1507606"/>
            <a:chExt cx="473242" cy="527686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925727" y="1692715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927403" y="1747997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77984" y="1633246"/>
              <a:ext cx="336714" cy="402046"/>
            </a:xfrm>
            <a:custGeom>
              <a:avLst/>
              <a:gdLst>
                <a:gd name="T0" fmla="*/ 0 w 402"/>
                <a:gd name="T1" fmla="*/ 0 h 480"/>
                <a:gd name="T2" fmla="*/ 0 w 402"/>
                <a:gd name="T3" fmla="*/ 14 h 480"/>
                <a:gd name="T4" fmla="*/ 38 w 402"/>
                <a:gd name="T5" fmla="*/ 106 h 480"/>
                <a:gd name="T6" fmla="*/ 38 w 402"/>
                <a:gd name="T7" fmla="*/ 37 h 480"/>
                <a:gd name="T8" fmla="*/ 365 w 402"/>
                <a:gd name="T9" fmla="*/ 37 h 480"/>
                <a:gd name="T10" fmla="*/ 365 w 402"/>
                <a:gd name="T11" fmla="*/ 442 h 480"/>
                <a:gd name="T12" fmla="*/ 111 w 402"/>
                <a:gd name="T13" fmla="*/ 442 h 480"/>
                <a:gd name="T14" fmla="*/ 111 w 402"/>
                <a:gd name="T15" fmla="*/ 445 h 480"/>
                <a:gd name="T16" fmla="*/ 109 w 402"/>
                <a:gd name="T17" fmla="*/ 442 h 480"/>
                <a:gd name="T18" fmla="*/ 38 w 402"/>
                <a:gd name="T19" fmla="*/ 442 h 480"/>
                <a:gd name="T20" fmla="*/ 38 w 402"/>
                <a:gd name="T21" fmla="*/ 374 h 480"/>
                <a:gd name="T22" fmla="*/ 7 w 402"/>
                <a:gd name="T23" fmla="*/ 345 h 480"/>
                <a:gd name="T24" fmla="*/ 7 w 402"/>
                <a:gd name="T25" fmla="*/ 345 h 480"/>
                <a:gd name="T26" fmla="*/ 5 w 402"/>
                <a:gd name="T27" fmla="*/ 343 h 480"/>
                <a:gd name="T28" fmla="*/ 0 w 402"/>
                <a:gd name="T29" fmla="*/ 338 h 480"/>
                <a:gd name="T30" fmla="*/ 0 w 402"/>
                <a:gd name="T31" fmla="*/ 480 h 480"/>
                <a:gd name="T32" fmla="*/ 402 w 402"/>
                <a:gd name="T33" fmla="*/ 480 h 480"/>
                <a:gd name="T34" fmla="*/ 402 w 402"/>
                <a:gd name="T35" fmla="*/ 0 h 480"/>
                <a:gd name="T36" fmla="*/ 0 w 402"/>
                <a:gd name="T3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480">
                  <a:moveTo>
                    <a:pt x="0" y="0"/>
                  </a:moveTo>
                  <a:lnTo>
                    <a:pt x="0" y="14"/>
                  </a:lnTo>
                  <a:lnTo>
                    <a:pt x="38" y="106"/>
                  </a:lnTo>
                  <a:lnTo>
                    <a:pt x="38" y="37"/>
                  </a:lnTo>
                  <a:lnTo>
                    <a:pt x="365" y="37"/>
                  </a:lnTo>
                  <a:lnTo>
                    <a:pt x="365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09" y="442"/>
                  </a:lnTo>
                  <a:lnTo>
                    <a:pt x="38" y="442"/>
                  </a:lnTo>
                  <a:lnTo>
                    <a:pt x="38" y="374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480"/>
                  </a:lnTo>
                  <a:lnTo>
                    <a:pt x="402" y="480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939966" y="1797415"/>
              <a:ext cx="223639" cy="21778"/>
            </a:xfrm>
            <a:custGeom>
              <a:avLst/>
              <a:gdLst>
                <a:gd name="T0" fmla="*/ 0 w 267"/>
                <a:gd name="T1" fmla="*/ 0 h 26"/>
                <a:gd name="T2" fmla="*/ 11 w 267"/>
                <a:gd name="T3" fmla="*/ 26 h 26"/>
                <a:gd name="T4" fmla="*/ 267 w 267"/>
                <a:gd name="T5" fmla="*/ 26 h 26"/>
                <a:gd name="T6" fmla="*/ 267 w 267"/>
                <a:gd name="T7" fmla="*/ 0 h 26"/>
                <a:gd name="T8" fmla="*/ 0 w 26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">
                  <a:moveTo>
                    <a:pt x="0" y="0"/>
                  </a:moveTo>
                  <a:lnTo>
                    <a:pt x="11" y="26"/>
                  </a:lnTo>
                  <a:lnTo>
                    <a:pt x="267" y="26"/>
                  </a:lnTo>
                  <a:lnTo>
                    <a:pt x="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5963419" y="1852696"/>
              <a:ext cx="204374" cy="21778"/>
            </a:xfrm>
            <a:custGeom>
              <a:avLst/>
              <a:gdLst>
                <a:gd name="T0" fmla="*/ 14 w 244"/>
                <a:gd name="T1" fmla="*/ 26 h 26"/>
                <a:gd name="T2" fmla="*/ 244 w 244"/>
                <a:gd name="T3" fmla="*/ 26 h 26"/>
                <a:gd name="T4" fmla="*/ 244 w 244"/>
                <a:gd name="T5" fmla="*/ 0 h 26"/>
                <a:gd name="T6" fmla="*/ 0 w 244"/>
                <a:gd name="T7" fmla="*/ 0 h 26"/>
                <a:gd name="T8" fmla="*/ 14 w 2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6">
                  <a:moveTo>
                    <a:pt x="14" y="26"/>
                  </a:moveTo>
                  <a:lnTo>
                    <a:pt x="244" y="26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5973470" y="1897089"/>
              <a:ext cx="191810" cy="21778"/>
            </a:xfrm>
            <a:custGeom>
              <a:avLst/>
              <a:gdLst>
                <a:gd name="T0" fmla="*/ 2 w 229"/>
                <a:gd name="T1" fmla="*/ 0 h 26"/>
                <a:gd name="T2" fmla="*/ 0 w 229"/>
                <a:gd name="T3" fmla="*/ 26 h 26"/>
                <a:gd name="T4" fmla="*/ 229 w 229"/>
                <a:gd name="T5" fmla="*/ 26 h 26"/>
                <a:gd name="T6" fmla="*/ 229 w 229"/>
                <a:gd name="T7" fmla="*/ 0 h 26"/>
                <a:gd name="T8" fmla="*/ 2 w 2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6">
                  <a:moveTo>
                    <a:pt x="2" y="0"/>
                  </a:moveTo>
                  <a:lnTo>
                    <a:pt x="0" y="26"/>
                  </a:lnTo>
                  <a:lnTo>
                    <a:pt x="229" y="26"/>
                  </a:lnTo>
                  <a:lnTo>
                    <a:pt x="2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5889710" y="1884525"/>
              <a:ext cx="75384" cy="99674"/>
            </a:xfrm>
            <a:custGeom>
              <a:avLst/>
              <a:gdLst>
                <a:gd name="T0" fmla="*/ 86 w 90"/>
                <a:gd name="T1" fmla="*/ 119 h 119"/>
                <a:gd name="T2" fmla="*/ 90 w 90"/>
                <a:gd name="T3" fmla="*/ 0 h 119"/>
                <a:gd name="T4" fmla="*/ 0 w 90"/>
                <a:gd name="T5" fmla="*/ 36 h 119"/>
                <a:gd name="T6" fmla="*/ 86 w 9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9">
                  <a:moveTo>
                    <a:pt x="86" y="119"/>
                  </a:moveTo>
                  <a:lnTo>
                    <a:pt x="90" y="0"/>
                  </a:lnTo>
                  <a:lnTo>
                    <a:pt x="0" y="36"/>
                  </a:lnTo>
                  <a:lnTo>
                    <a:pt x="86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741456" y="1507606"/>
              <a:ext cx="95486" cy="91298"/>
            </a:xfrm>
            <a:custGeom>
              <a:avLst/>
              <a:gdLst>
                <a:gd name="T0" fmla="*/ 40 w 48"/>
                <a:gd name="T1" fmla="*/ 12 h 46"/>
                <a:gd name="T2" fmla="*/ 20 w 48"/>
                <a:gd name="T3" fmla="*/ 4 h 46"/>
                <a:gd name="T4" fmla="*/ 11 w 48"/>
                <a:gd name="T5" fmla="*/ 7 h 46"/>
                <a:gd name="T6" fmla="*/ 3 w 48"/>
                <a:gd name="T7" fmla="*/ 28 h 46"/>
                <a:gd name="T8" fmla="*/ 10 w 48"/>
                <a:gd name="T9" fmla="*/ 46 h 46"/>
                <a:gd name="T10" fmla="*/ 48 w 48"/>
                <a:gd name="T11" fmla="*/ 31 h 46"/>
                <a:gd name="T12" fmla="*/ 40 w 48"/>
                <a:gd name="T1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6">
                  <a:moveTo>
                    <a:pt x="40" y="12"/>
                  </a:moveTo>
                  <a:cubicBezTo>
                    <a:pt x="37" y="4"/>
                    <a:pt x="28" y="0"/>
                    <a:pt x="20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3" y="11"/>
                    <a:pt x="0" y="20"/>
                    <a:pt x="3" y="2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5970958" y="1952370"/>
              <a:ext cx="196836" cy="21778"/>
            </a:xfrm>
            <a:custGeom>
              <a:avLst/>
              <a:gdLst>
                <a:gd name="T0" fmla="*/ 0 w 235"/>
                <a:gd name="T1" fmla="*/ 26 h 26"/>
                <a:gd name="T2" fmla="*/ 235 w 235"/>
                <a:gd name="T3" fmla="*/ 26 h 26"/>
                <a:gd name="T4" fmla="*/ 235 w 235"/>
                <a:gd name="T5" fmla="*/ 0 h 26"/>
                <a:gd name="T6" fmla="*/ 3 w 235"/>
                <a:gd name="T7" fmla="*/ 0 h 26"/>
                <a:gd name="T8" fmla="*/ 0 w 2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6">
                  <a:moveTo>
                    <a:pt x="0" y="26"/>
                  </a:moveTo>
                  <a:lnTo>
                    <a:pt x="235" y="26"/>
                  </a:lnTo>
                  <a:lnTo>
                    <a:pt x="235" y="0"/>
                  </a:lnTo>
                  <a:lnTo>
                    <a:pt x="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auto">
            <a:xfrm>
              <a:off x="5764909" y="1577127"/>
              <a:ext cx="198511" cy="333364"/>
            </a:xfrm>
            <a:custGeom>
              <a:avLst/>
              <a:gdLst>
                <a:gd name="T0" fmla="*/ 100 w 100"/>
                <a:gd name="T1" fmla="*/ 152 h 168"/>
                <a:gd name="T2" fmla="*/ 38 w 100"/>
                <a:gd name="T3" fmla="*/ 0 h 168"/>
                <a:gd name="T4" fmla="*/ 0 w 100"/>
                <a:gd name="T5" fmla="*/ 15 h 168"/>
                <a:gd name="T6" fmla="*/ 62 w 100"/>
                <a:gd name="T7" fmla="*/ 168 h 168"/>
                <a:gd name="T8" fmla="*/ 100 w 100"/>
                <a:gd name="T9" fmla="*/ 152 h 168"/>
                <a:gd name="T10" fmla="*/ 34 w 100"/>
                <a:gd name="T11" fmla="*/ 6 h 168"/>
                <a:gd name="T12" fmla="*/ 75 w 100"/>
                <a:gd name="T13" fmla="*/ 107 h 168"/>
                <a:gd name="T14" fmla="*/ 73 w 100"/>
                <a:gd name="T15" fmla="*/ 115 h 168"/>
                <a:gd name="T16" fmla="*/ 67 w 100"/>
                <a:gd name="T17" fmla="*/ 111 h 168"/>
                <a:gd name="T18" fmla="*/ 25 w 100"/>
                <a:gd name="T19" fmla="*/ 10 h 168"/>
                <a:gd name="T20" fmla="*/ 34 w 100"/>
                <a:gd name="T21" fmla="*/ 6 h 168"/>
                <a:gd name="T22" fmla="*/ 56 w 100"/>
                <a:gd name="T23" fmla="*/ 122 h 168"/>
                <a:gd name="T24" fmla="*/ 50 w 100"/>
                <a:gd name="T25" fmla="*/ 118 h 168"/>
                <a:gd name="T26" fmla="*/ 9 w 100"/>
                <a:gd name="T27" fmla="*/ 16 h 168"/>
                <a:gd name="T28" fmla="*/ 17 w 100"/>
                <a:gd name="T29" fmla="*/ 13 h 168"/>
                <a:gd name="T30" fmla="*/ 58 w 100"/>
                <a:gd name="T31" fmla="*/ 114 h 168"/>
                <a:gd name="T32" fmla="*/ 56 w 100"/>
                <a:gd name="T33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68">
                  <a:moveTo>
                    <a:pt x="100" y="15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2" y="168"/>
                    <a:pt x="62" y="168"/>
                    <a:pt x="62" y="168"/>
                  </a:cubicBezTo>
                  <a:lnTo>
                    <a:pt x="100" y="152"/>
                  </a:lnTo>
                  <a:close/>
                  <a:moveTo>
                    <a:pt x="34" y="6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6" y="111"/>
                    <a:pt x="76" y="114"/>
                    <a:pt x="73" y="115"/>
                  </a:cubicBezTo>
                  <a:cubicBezTo>
                    <a:pt x="71" y="116"/>
                    <a:pt x="68" y="114"/>
                    <a:pt x="67" y="111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6"/>
                  </a:lnTo>
                  <a:close/>
                  <a:moveTo>
                    <a:pt x="56" y="122"/>
                  </a:moveTo>
                  <a:cubicBezTo>
                    <a:pt x="54" y="123"/>
                    <a:pt x="51" y="121"/>
                    <a:pt x="50" y="1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60" y="118"/>
                    <a:pt x="59" y="121"/>
                    <a:pt x="56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79857" y="2764468"/>
            <a:ext cx="387186" cy="337958"/>
            <a:chOff x="7336242" y="1543623"/>
            <a:chExt cx="586318" cy="511772"/>
          </a:xfrm>
        </p:grpSpPr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7336242" y="1809141"/>
              <a:ext cx="358492" cy="246254"/>
            </a:xfrm>
            <a:custGeom>
              <a:avLst/>
              <a:gdLst>
                <a:gd name="T0" fmla="*/ 398 w 428"/>
                <a:gd name="T1" fmla="*/ 206 h 294"/>
                <a:gd name="T2" fmla="*/ 310 w 428"/>
                <a:gd name="T3" fmla="*/ 249 h 294"/>
                <a:gd name="T4" fmla="*/ 310 w 428"/>
                <a:gd name="T5" fmla="*/ 57 h 294"/>
                <a:gd name="T6" fmla="*/ 320 w 428"/>
                <a:gd name="T7" fmla="*/ 52 h 294"/>
                <a:gd name="T8" fmla="*/ 320 w 428"/>
                <a:gd name="T9" fmla="*/ 0 h 294"/>
                <a:gd name="T10" fmla="*/ 282 w 428"/>
                <a:gd name="T11" fmla="*/ 17 h 294"/>
                <a:gd name="T12" fmla="*/ 43 w 428"/>
                <a:gd name="T13" fmla="*/ 17 h 294"/>
                <a:gd name="T14" fmla="*/ 0 w 428"/>
                <a:gd name="T15" fmla="*/ 38 h 294"/>
                <a:gd name="T16" fmla="*/ 0 w 428"/>
                <a:gd name="T17" fmla="*/ 294 h 294"/>
                <a:gd name="T18" fmla="*/ 279 w 428"/>
                <a:gd name="T19" fmla="*/ 294 h 294"/>
                <a:gd name="T20" fmla="*/ 428 w 428"/>
                <a:gd name="T21" fmla="*/ 225 h 294"/>
                <a:gd name="T22" fmla="*/ 428 w 428"/>
                <a:gd name="T23" fmla="*/ 140 h 294"/>
                <a:gd name="T24" fmla="*/ 398 w 428"/>
                <a:gd name="T25" fmla="*/ 140 h 294"/>
                <a:gd name="T26" fmla="*/ 398 w 428"/>
                <a:gd name="T27" fmla="*/ 206 h 294"/>
                <a:gd name="T28" fmla="*/ 251 w 428"/>
                <a:gd name="T29" fmla="*/ 266 h 294"/>
                <a:gd name="T30" fmla="*/ 29 w 428"/>
                <a:gd name="T31" fmla="*/ 266 h 294"/>
                <a:gd name="T32" fmla="*/ 29 w 428"/>
                <a:gd name="T33" fmla="*/ 69 h 294"/>
                <a:gd name="T34" fmla="*/ 251 w 428"/>
                <a:gd name="T35" fmla="*/ 69 h 294"/>
                <a:gd name="T36" fmla="*/ 251 w 428"/>
                <a:gd name="T37" fmla="*/ 2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8" h="294">
                  <a:moveTo>
                    <a:pt x="398" y="206"/>
                  </a:moveTo>
                  <a:lnTo>
                    <a:pt x="310" y="249"/>
                  </a:lnTo>
                  <a:lnTo>
                    <a:pt x="310" y="57"/>
                  </a:lnTo>
                  <a:lnTo>
                    <a:pt x="320" y="52"/>
                  </a:lnTo>
                  <a:lnTo>
                    <a:pt x="320" y="0"/>
                  </a:lnTo>
                  <a:lnTo>
                    <a:pt x="282" y="17"/>
                  </a:lnTo>
                  <a:lnTo>
                    <a:pt x="43" y="17"/>
                  </a:lnTo>
                  <a:lnTo>
                    <a:pt x="0" y="38"/>
                  </a:lnTo>
                  <a:lnTo>
                    <a:pt x="0" y="294"/>
                  </a:lnTo>
                  <a:lnTo>
                    <a:pt x="279" y="294"/>
                  </a:lnTo>
                  <a:lnTo>
                    <a:pt x="428" y="225"/>
                  </a:lnTo>
                  <a:lnTo>
                    <a:pt x="428" y="140"/>
                  </a:lnTo>
                  <a:lnTo>
                    <a:pt x="398" y="140"/>
                  </a:lnTo>
                  <a:lnTo>
                    <a:pt x="398" y="206"/>
                  </a:lnTo>
                  <a:close/>
                  <a:moveTo>
                    <a:pt x="251" y="266"/>
                  </a:moveTo>
                  <a:lnTo>
                    <a:pt x="29" y="266"/>
                  </a:lnTo>
                  <a:lnTo>
                    <a:pt x="29" y="69"/>
                  </a:lnTo>
                  <a:lnTo>
                    <a:pt x="251" y="69"/>
                  </a:lnTo>
                  <a:lnTo>
                    <a:pt x="251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7336242" y="1543623"/>
              <a:ext cx="358492" cy="273895"/>
            </a:xfrm>
            <a:custGeom>
              <a:avLst/>
              <a:gdLst>
                <a:gd name="T0" fmla="*/ 320 w 428"/>
                <a:gd name="T1" fmla="*/ 308 h 327"/>
                <a:gd name="T2" fmla="*/ 320 w 428"/>
                <a:gd name="T3" fmla="*/ 275 h 327"/>
                <a:gd name="T4" fmla="*/ 310 w 428"/>
                <a:gd name="T5" fmla="*/ 279 h 327"/>
                <a:gd name="T6" fmla="*/ 310 w 428"/>
                <a:gd name="T7" fmla="*/ 88 h 327"/>
                <a:gd name="T8" fmla="*/ 398 w 428"/>
                <a:gd name="T9" fmla="*/ 47 h 327"/>
                <a:gd name="T10" fmla="*/ 398 w 428"/>
                <a:gd name="T11" fmla="*/ 182 h 327"/>
                <a:gd name="T12" fmla="*/ 428 w 428"/>
                <a:gd name="T13" fmla="*/ 168 h 327"/>
                <a:gd name="T14" fmla="*/ 428 w 428"/>
                <a:gd name="T15" fmla="*/ 0 h 327"/>
                <a:gd name="T16" fmla="*/ 147 w 428"/>
                <a:gd name="T17" fmla="*/ 0 h 327"/>
                <a:gd name="T18" fmla="*/ 0 w 428"/>
                <a:gd name="T19" fmla="*/ 71 h 327"/>
                <a:gd name="T20" fmla="*/ 0 w 428"/>
                <a:gd name="T21" fmla="*/ 327 h 327"/>
                <a:gd name="T22" fmla="*/ 279 w 428"/>
                <a:gd name="T23" fmla="*/ 327 h 327"/>
                <a:gd name="T24" fmla="*/ 320 w 428"/>
                <a:gd name="T25" fmla="*/ 308 h 327"/>
                <a:gd name="T26" fmla="*/ 251 w 428"/>
                <a:gd name="T27" fmla="*/ 296 h 327"/>
                <a:gd name="T28" fmla="*/ 29 w 428"/>
                <a:gd name="T29" fmla="*/ 296 h 327"/>
                <a:gd name="T30" fmla="*/ 29 w 428"/>
                <a:gd name="T31" fmla="*/ 99 h 327"/>
                <a:gd name="T32" fmla="*/ 251 w 428"/>
                <a:gd name="T33" fmla="*/ 99 h 327"/>
                <a:gd name="T34" fmla="*/ 251 w 428"/>
                <a:gd name="T35" fmla="*/ 2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327">
                  <a:moveTo>
                    <a:pt x="320" y="308"/>
                  </a:moveTo>
                  <a:lnTo>
                    <a:pt x="320" y="275"/>
                  </a:lnTo>
                  <a:lnTo>
                    <a:pt x="310" y="279"/>
                  </a:lnTo>
                  <a:lnTo>
                    <a:pt x="310" y="88"/>
                  </a:lnTo>
                  <a:lnTo>
                    <a:pt x="398" y="47"/>
                  </a:lnTo>
                  <a:lnTo>
                    <a:pt x="398" y="182"/>
                  </a:lnTo>
                  <a:lnTo>
                    <a:pt x="428" y="168"/>
                  </a:lnTo>
                  <a:lnTo>
                    <a:pt x="428" y="0"/>
                  </a:lnTo>
                  <a:lnTo>
                    <a:pt x="147" y="0"/>
                  </a:lnTo>
                  <a:lnTo>
                    <a:pt x="0" y="71"/>
                  </a:lnTo>
                  <a:lnTo>
                    <a:pt x="0" y="327"/>
                  </a:lnTo>
                  <a:lnTo>
                    <a:pt x="279" y="327"/>
                  </a:lnTo>
                  <a:lnTo>
                    <a:pt x="320" y="308"/>
                  </a:lnTo>
                  <a:close/>
                  <a:moveTo>
                    <a:pt x="251" y="296"/>
                  </a:moveTo>
                  <a:lnTo>
                    <a:pt x="29" y="296"/>
                  </a:lnTo>
                  <a:lnTo>
                    <a:pt x="29" y="99"/>
                  </a:lnTo>
                  <a:lnTo>
                    <a:pt x="251" y="99"/>
                  </a:lnTo>
                  <a:lnTo>
                    <a:pt x="251" y="2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7611811" y="1680151"/>
              <a:ext cx="310749" cy="238716"/>
            </a:xfrm>
            <a:custGeom>
              <a:avLst/>
              <a:gdLst>
                <a:gd name="T0" fmla="*/ 128 w 371"/>
                <a:gd name="T1" fmla="*/ 0 h 285"/>
                <a:gd name="T2" fmla="*/ 0 w 371"/>
                <a:gd name="T3" fmla="*/ 62 h 285"/>
                <a:gd name="T4" fmla="*/ 0 w 371"/>
                <a:gd name="T5" fmla="*/ 285 h 285"/>
                <a:gd name="T6" fmla="*/ 244 w 371"/>
                <a:gd name="T7" fmla="*/ 285 h 285"/>
                <a:gd name="T8" fmla="*/ 371 w 371"/>
                <a:gd name="T9" fmla="*/ 223 h 285"/>
                <a:gd name="T10" fmla="*/ 371 w 371"/>
                <a:gd name="T11" fmla="*/ 0 h 285"/>
                <a:gd name="T12" fmla="*/ 128 w 371"/>
                <a:gd name="T13" fmla="*/ 0 h 285"/>
                <a:gd name="T14" fmla="*/ 218 w 371"/>
                <a:gd name="T15" fmla="*/ 259 h 285"/>
                <a:gd name="T16" fmla="*/ 26 w 371"/>
                <a:gd name="T17" fmla="*/ 259 h 285"/>
                <a:gd name="T18" fmla="*/ 26 w 371"/>
                <a:gd name="T19" fmla="*/ 88 h 285"/>
                <a:gd name="T20" fmla="*/ 218 w 371"/>
                <a:gd name="T21" fmla="*/ 88 h 285"/>
                <a:gd name="T22" fmla="*/ 218 w 371"/>
                <a:gd name="T23" fmla="*/ 259 h 285"/>
                <a:gd name="T24" fmla="*/ 345 w 371"/>
                <a:gd name="T25" fmla="*/ 206 h 285"/>
                <a:gd name="T26" fmla="*/ 270 w 371"/>
                <a:gd name="T27" fmla="*/ 244 h 285"/>
                <a:gd name="T28" fmla="*/ 270 w 371"/>
                <a:gd name="T29" fmla="*/ 79 h 285"/>
                <a:gd name="T30" fmla="*/ 345 w 371"/>
                <a:gd name="T31" fmla="*/ 43 h 285"/>
                <a:gd name="T32" fmla="*/ 345 w 371"/>
                <a:gd name="T3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285">
                  <a:moveTo>
                    <a:pt x="128" y="0"/>
                  </a:moveTo>
                  <a:lnTo>
                    <a:pt x="0" y="62"/>
                  </a:lnTo>
                  <a:lnTo>
                    <a:pt x="0" y="285"/>
                  </a:lnTo>
                  <a:lnTo>
                    <a:pt x="244" y="285"/>
                  </a:lnTo>
                  <a:lnTo>
                    <a:pt x="371" y="223"/>
                  </a:lnTo>
                  <a:lnTo>
                    <a:pt x="371" y="0"/>
                  </a:lnTo>
                  <a:lnTo>
                    <a:pt x="128" y="0"/>
                  </a:lnTo>
                  <a:close/>
                  <a:moveTo>
                    <a:pt x="218" y="259"/>
                  </a:moveTo>
                  <a:lnTo>
                    <a:pt x="26" y="259"/>
                  </a:lnTo>
                  <a:lnTo>
                    <a:pt x="26" y="88"/>
                  </a:lnTo>
                  <a:lnTo>
                    <a:pt x="218" y="88"/>
                  </a:lnTo>
                  <a:lnTo>
                    <a:pt x="218" y="259"/>
                  </a:lnTo>
                  <a:close/>
                  <a:moveTo>
                    <a:pt x="345" y="206"/>
                  </a:moveTo>
                  <a:lnTo>
                    <a:pt x="270" y="244"/>
                  </a:lnTo>
                  <a:lnTo>
                    <a:pt x="270" y="79"/>
                  </a:lnTo>
                  <a:lnTo>
                    <a:pt x="345" y="43"/>
                  </a:lnTo>
                  <a:lnTo>
                    <a:pt x="345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37"/>
            <p:cNvSpPr>
              <a:spLocks noEditPoints="1"/>
            </p:cNvSpPr>
            <p:nvPr/>
          </p:nvSpPr>
          <p:spPr bwMode="auto">
            <a:xfrm>
              <a:off x="7401575" y="1892901"/>
              <a:ext cx="113076" cy="123127"/>
            </a:xfrm>
            <a:custGeom>
              <a:avLst/>
              <a:gdLst>
                <a:gd name="T0" fmla="*/ 19 w 57"/>
                <a:gd name="T1" fmla="*/ 46 h 62"/>
                <a:gd name="T2" fmla="*/ 37 w 57"/>
                <a:gd name="T3" fmla="*/ 46 h 62"/>
                <a:gd name="T4" fmla="*/ 42 w 57"/>
                <a:gd name="T5" fmla="*/ 62 h 62"/>
                <a:gd name="T6" fmla="*/ 57 w 57"/>
                <a:gd name="T7" fmla="*/ 62 h 62"/>
                <a:gd name="T8" fmla="*/ 38 w 57"/>
                <a:gd name="T9" fmla="*/ 0 h 62"/>
                <a:gd name="T10" fmla="*/ 19 w 57"/>
                <a:gd name="T11" fmla="*/ 0 h 62"/>
                <a:gd name="T12" fmla="*/ 0 w 57"/>
                <a:gd name="T13" fmla="*/ 62 h 62"/>
                <a:gd name="T14" fmla="*/ 14 w 57"/>
                <a:gd name="T15" fmla="*/ 62 h 62"/>
                <a:gd name="T16" fmla="*/ 19 w 57"/>
                <a:gd name="T17" fmla="*/ 46 h 62"/>
                <a:gd name="T18" fmla="*/ 25 w 57"/>
                <a:gd name="T19" fmla="*/ 22 h 62"/>
                <a:gd name="T20" fmla="*/ 28 w 57"/>
                <a:gd name="T21" fmla="*/ 10 h 62"/>
                <a:gd name="T22" fmla="*/ 28 w 57"/>
                <a:gd name="T23" fmla="*/ 10 h 62"/>
                <a:gd name="T24" fmla="*/ 31 w 57"/>
                <a:gd name="T25" fmla="*/ 22 h 62"/>
                <a:gd name="T26" fmla="*/ 35 w 57"/>
                <a:gd name="T27" fmla="*/ 36 h 62"/>
                <a:gd name="T28" fmla="*/ 21 w 57"/>
                <a:gd name="T29" fmla="*/ 36 h 62"/>
                <a:gd name="T30" fmla="*/ 25 w 57"/>
                <a:gd name="T31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62">
                  <a:moveTo>
                    <a:pt x="19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62"/>
                    <a:pt x="14" y="62"/>
                    <a:pt x="14" y="62"/>
                  </a:cubicBezTo>
                  <a:lnTo>
                    <a:pt x="19" y="46"/>
                  </a:lnTo>
                  <a:close/>
                  <a:moveTo>
                    <a:pt x="25" y="22"/>
                  </a:moveTo>
                  <a:cubicBezTo>
                    <a:pt x="26" y="19"/>
                    <a:pt x="27" y="14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4"/>
                    <a:pt x="30" y="19"/>
                    <a:pt x="31" y="22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7411626" y="1648322"/>
              <a:ext cx="92974" cy="127315"/>
            </a:xfrm>
            <a:custGeom>
              <a:avLst/>
              <a:gdLst>
                <a:gd name="T0" fmla="*/ 40 w 47"/>
                <a:gd name="T1" fmla="*/ 58 h 64"/>
                <a:gd name="T2" fmla="*/ 47 w 47"/>
                <a:gd name="T3" fmla="*/ 45 h 64"/>
                <a:gd name="T4" fmla="*/ 34 w 47"/>
                <a:gd name="T5" fmla="*/ 30 h 64"/>
                <a:gd name="T6" fmla="*/ 34 w 47"/>
                <a:gd name="T7" fmla="*/ 29 h 64"/>
                <a:gd name="T8" fmla="*/ 45 w 47"/>
                <a:gd name="T9" fmla="*/ 16 h 64"/>
                <a:gd name="T10" fmla="*/ 37 w 47"/>
                <a:gd name="T11" fmla="*/ 4 h 64"/>
                <a:gd name="T12" fmla="*/ 19 w 47"/>
                <a:gd name="T13" fmla="*/ 0 h 64"/>
                <a:gd name="T14" fmla="*/ 0 w 47"/>
                <a:gd name="T15" fmla="*/ 1 h 64"/>
                <a:gd name="T16" fmla="*/ 0 w 47"/>
                <a:gd name="T17" fmla="*/ 63 h 64"/>
                <a:gd name="T18" fmla="*/ 16 w 47"/>
                <a:gd name="T19" fmla="*/ 64 h 64"/>
                <a:gd name="T20" fmla="*/ 40 w 47"/>
                <a:gd name="T21" fmla="*/ 58 h 64"/>
                <a:gd name="T22" fmla="*/ 14 w 47"/>
                <a:gd name="T23" fmla="*/ 11 h 64"/>
                <a:gd name="T24" fmla="*/ 20 w 47"/>
                <a:gd name="T25" fmla="*/ 10 h 64"/>
                <a:gd name="T26" fmla="*/ 30 w 47"/>
                <a:gd name="T27" fmla="*/ 18 h 64"/>
                <a:gd name="T28" fmla="*/ 19 w 47"/>
                <a:gd name="T29" fmla="*/ 25 h 64"/>
                <a:gd name="T30" fmla="*/ 14 w 47"/>
                <a:gd name="T31" fmla="*/ 25 h 64"/>
                <a:gd name="T32" fmla="*/ 14 w 47"/>
                <a:gd name="T33" fmla="*/ 11 h 64"/>
                <a:gd name="T34" fmla="*/ 14 w 47"/>
                <a:gd name="T35" fmla="*/ 36 h 64"/>
                <a:gd name="T36" fmla="*/ 19 w 47"/>
                <a:gd name="T37" fmla="*/ 36 h 64"/>
                <a:gd name="T38" fmla="*/ 32 w 47"/>
                <a:gd name="T39" fmla="*/ 44 h 64"/>
                <a:gd name="T40" fmla="*/ 20 w 47"/>
                <a:gd name="T41" fmla="*/ 53 h 64"/>
                <a:gd name="T42" fmla="*/ 14 w 47"/>
                <a:gd name="T43" fmla="*/ 53 h 64"/>
                <a:gd name="T44" fmla="*/ 14 w 47"/>
                <a:gd name="T4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64">
                  <a:moveTo>
                    <a:pt x="40" y="58"/>
                  </a:moveTo>
                  <a:cubicBezTo>
                    <a:pt x="44" y="55"/>
                    <a:pt x="47" y="51"/>
                    <a:pt x="47" y="45"/>
                  </a:cubicBezTo>
                  <a:cubicBezTo>
                    <a:pt x="47" y="37"/>
                    <a:pt x="41" y="31"/>
                    <a:pt x="34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27"/>
                    <a:pt x="45" y="22"/>
                    <a:pt x="45" y="16"/>
                  </a:cubicBezTo>
                  <a:cubicBezTo>
                    <a:pt x="45" y="10"/>
                    <a:pt x="41" y="6"/>
                    <a:pt x="37" y="4"/>
                  </a:cubicBezTo>
                  <a:cubicBezTo>
                    <a:pt x="32" y="1"/>
                    <a:pt x="27" y="0"/>
                    <a:pt x="19" y="0"/>
                  </a:cubicBezTo>
                  <a:cubicBezTo>
                    <a:pt x="11" y="0"/>
                    <a:pt x="4" y="1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4"/>
                    <a:pt x="9" y="64"/>
                    <a:pt x="16" y="64"/>
                  </a:cubicBezTo>
                  <a:cubicBezTo>
                    <a:pt x="28" y="64"/>
                    <a:pt x="36" y="62"/>
                    <a:pt x="40" y="58"/>
                  </a:cubicBezTo>
                  <a:close/>
                  <a:moveTo>
                    <a:pt x="14" y="11"/>
                  </a:moveTo>
                  <a:cubicBezTo>
                    <a:pt x="15" y="11"/>
                    <a:pt x="17" y="10"/>
                    <a:pt x="20" y="10"/>
                  </a:cubicBezTo>
                  <a:cubicBezTo>
                    <a:pt x="27" y="10"/>
                    <a:pt x="30" y="13"/>
                    <a:pt x="30" y="18"/>
                  </a:cubicBezTo>
                  <a:cubicBezTo>
                    <a:pt x="30" y="22"/>
                    <a:pt x="26" y="25"/>
                    <a:pt x="19" y="25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14" y="11"/>
                  </a:lnTo>
                  <a:close/>
                  <a:moveTo>
                    <a:pt x="14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6" y="36"/>
                    <a:pt x="32" y="38"/>
                    <a:pt x="32" y="44"/>
                  </a:cubicBezTo>
                  <a:cubicBezTo>
                    <a:pt x="32" y="51"/>
                    <a:pt x="26" y="53"/>
                    <a:pt x="20" y="53"/>
                  </a:cubicBezTo>
                  <a:cubicBezTo>
                    <a:pt x="17" y="53"/>
                    <a:pt x="16" y="53"/>
                    <a:pt x="14" y="53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665417" y="1763911"/>
              <a:ext cx="91298" cy="117264"/>
            </a:xfrm>
            <a:custGeom>
              <a:avLst/>
              <a:gdLst>
                <a:gd name="T0" fmla="*/ 30 w 46"/>
                <a:gd name="T1" fmla="*/ 59 h 59"/>
                <a:gd name="T2" fmla="*/ 45 w 46"/>
                <a:gd name="T3" fmla="*/ 57 h 59"/>
                <a:gd name="T4" fmla="*/ 43 w 46"/>
                <a:gd name="T5" fmla="*/ 46 h 59"/>
                <a:gd name="T6" fmla="*/ 32 w 46"/>
                <a:gd name="T7" fmla="*/ 48 h 59"/>
                <a:gd name="T8" fmla="*/ 14 w 46"/>
                <a:gd name="T9" fmla="*/ 30 h 59"/>
                <a:gd name="T10" fmla="*/ 32 w 46"/>
                <a:gd name="T11" fmla="*/ 11 h 59"/>
                <a:gd name="T12" fmla="*/ 43 w 46"/>
                <a:gd name="T13" fmla="*/ 13 h 59"/>
                <a:gd name="T14" fmla="*/ 46 w 46"/>
                <a:gd name="T15" fmla="*/ 3 h 59"/>
                <a:gd name="T16" fmla="*/ 31 w 46"/>
                <a:gd name="T17" fmla="*/ 0 h 59"/>
                <a:gd name="T18" fmla="*/ 0 w 46"/>
                <a:gd name="T19" fmla="*/ 30 h 59"/>
                <a:gd name="T20" fmla="*/ 30 w 46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9">
                  <a:moveTo>
                    <a:pt x="30" y="59"/>
                  </a:moveTo>
                  <a:cubicBezTo>
                    <a:pt x="37" y="59"/>
                    <a:pt x="43" y="58"/>
                    <a:pt x="45" y="5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0" y="48"/>
                    <a:pt x="36" y="48"/>
                    <a:pt x="32" y="48"/>
                  </a:cubicBezTo>
                  <a:cubicBezTo>
                    <a:pt x="21" y="48"/>
                    <a:pt x="14" y="41"/>
                    <a:pt x="14" y="30"/>
                  </a:cubicBezTo>
                  <a:cubicBezTo>
                    <a:pt x="14" y="17"/>
                    <a:pt x="22" y="11"/>
                    <a:pt x="32" y="11"/>
                  </a:cubicBezTo>
                  <a:cubicBezTo>
                    <a:pt x="37" y="11"/>
                    <a:pt x="40" y="12"/>
                    <a:pt x="43" y="1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3" y="1"/>
                    <a:pt x="38" y="0"/>
                    <a:pt x="31" y="0"/>
                  </a:cubicBezTo>
                  <a:cubicBezTo>
                    <a:pt x="14" y="0"/>
                    <a:pt x="0" y="11"/>
                    <a:pt x="0" y="30"/>
                  </a:cubicBezTo>
                  <a:cubicBezTo>
                    <a:pt x="0" y="47"/>
                    <a:pt x="10" y="59"/>
                    <a:pt x="30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433775" y="2808442"/>
            <a:ext cx="352892" cy="267158"/>
            <a:chOff x="5739781" y="2430638"/>
            <a:chExt cx="534387" cy="404560"/>
          </a:xfrm>
        </p:grpSpPr>
        <p:sp>
          <p:nvSpPr>
            <p:cNvPr id="60" name="Freeform 74"/>
            <p:cNvSpPr>
              <a:spLocks noEditPoints="1"/>
            </p:cNvSpPr>
            <p:nvPr/>
          </p:nvSpPr>
          <p:spPr bwMode="auto">
            <a:xfrm>
              <a:off x="5893899" y="2700344"/>
              <a:ext cx="342578" cy="126478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75"/>
            <p:cNvSpPr>
              <a:spLocks noEditPoints="1"/>
            </p:cNvSpPr>
            <p:nvPr/>
          </p:nvSpPr>
          <p:spPr bwMode="auto">
            <a:xfrm>
              <a:off x="5888035" y="2555440"/>
              <a:ext cx="342578" cy="128990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76"/>
            <p:cNvSpPr>
              <a:spLocks noEditPoints="1"/>
            </p:cNvSpPr>
            <p:nvPr/>
          </p:nvSpPr>
          <p:spPr bwMode="auto">
            <a:xfrm>
              <a:off x="5739781" y="2525287"/>
              <a:ext cx="148255" cy="309911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5989385" y="2430638"/>
              <a:ext cx="284783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78"/>
            <p:cNvSpPr/>
            <p:nvPr/>
          </p:nvSpPr>
          <p:spPr bwMode="auto">
            <a:xfrm>
              <a:off x="6242339" y="2458279"/>
              <a:ext cx="30153" cy="114751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6018701" y="2462467"/>
              <a:ext cx="220288" cy="84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42469" y="3937452"/>
            <a:ext cx="293155" cy="340723"/>
            <a:chOff x="6625121" y="1539435"/>
            <a:chExt cx="443927" cy="515960"/>
          </a:xfrm>
        </p:grpSpPr>
        <p:sp>
          <p:nvSpPr>
            <p:cNvPr id="67" name="Freeform 133"/>
            <p:cNvSpPr/>
            <p:nvPr/>
          </p:nvSpPr>
          <p:spPr bwMode="auto">
            <a:xfrm>
              <a:off x="6674540" y="1990062"/>
              <a:ext cx="79572" cy="65333"/>
            </a:xfrm>
            <a:custGeom>
              <a:avLst/>
              <a:gdLst>
                <a:gd name="T0" fmla="*/ 32 w 40"/>
                <a:gd name="T1" fmla="*/ 23 h 33"/>
                <a:gd name="T2" fmla="*/ 28 w 40"/>
                <a:gd name="T3" fmla="*/ 23 h 33"/>
                <a:gd name="T4" fmla="*/ 28 w 40"/>
                <a:gd name="T5" fmla="*/ 0 h 33"/>
                <a:gd name="T6" fmla="*/ 22 w 40"/>
                <a:gd name="T7" fmla="*/ 0 h 33"/>
                <a:gd name="T8" fmla="*/ 22 w 40"/>
                <a:gd name="T9" fmla="*/ 23 h 33"/>
                <a:gd name="T10" fmla="*/ 18 w 40"/>
                <a:gd name="T11" fmla="*/ 23 h 33"/>
                <a:gd name="T12" fmla="*/ 18 w 40"/>
                <a:gd name="T13" fmla="*/ 0 h 33"/>
                <a:gd name="T14" fmla="*/ 11 w 40"/>
                <a:gd name="T15" fmla="*/ 0 h 33"/>
                <a:gd name="T16" fmla="*/ 11 w 40"/>
                <a:gd name="T17" fmla="*/ 23 h 33"/>
                <a:gd name="T18" fmla="*/ 7 w 40"/>
                <a:gd name="T19" fmla="*/ 23 h 33"/>
                <a:gd name="T20" fmla="*/ 7 w 40"/>
                <a:gd name="T21" fmla="*/ 0 h 33"/>
                <a:gd name="T22" fmla="*/ 0 w 40"/>
                <a:gd name="T23" fmla="*/ 0 h 33"/>
                <a:gd name="T24" fmla="*/ 0 w 40"/>
                <a:gd name="T25" fmla="*/ 27 h 33"/>
                <a:gd name="T26" fmla="*/ 7 w 40"/>
                <a:gd name="T27" fmla="*/ 33 h 33"/>
                <a:gd name="T28" fmla="*/ 33 w 40"/>
                <a:gd name="T29" fmla="*/ 33 h 33"/>
                <a:gd name="T30" fmla="*/ 40 w 40"/>
                <a:gd name="T31" fmla="*/ 27 h 33"/>
                <a:gd name="T32" fmla="*/ 40 w 40"/>
                <a:gd name="T33" fmla="*/ 0 h 33"/>
                <a:gd name="T34" fmla="*/ 32 w 40"/>
                <a:gd name="T35" fmla="*/ 0 h 33"/>
                <a:gd name="T36" fmla="*/ 32 w 40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40" y="30"/>
                    <a:pt x="40" y="2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34"/>
            <p:cNvSpPr/>
            <p:nvPr/>
          </p:nvSpPr>
          <p:spPr bwMode="auto">
            <a:xfrm>
              <a:off x="6930007" y="1990062"/>
              <a:ext cx="77897" cy="65333"/>
            </a:xfrm>
            <a:custGeom>
              <a:avLst/>
              <a:gdLst>
                <a:gd name="T0" fmla="*/ 32 w 39"/>
                <a:gd name="T1" fmla="*/ 23 h 33"/>
                <a:gd name="T2" fmla="*/ 28 w 39"/>
                <a:gd name="T3" fmla="*/ 23 h 33"/>
                <a:gd name="T4" fmla="*/ 28 w 39"/>
                <a:gd name="T5" fmla="*/ 0 h 33"/>
                <a:gd name="T6" fmla="*/ 22 w 39"/>
                <a:gd name="T7" fmla="*/ 0 h 33"/>
                <a:gd name="T8" fmla="*/ 22 w 39"/>
                <a:gd name="T9" fmla="*/ 23 h 33"/>
                <a:gd name="T10" fmla="*/ 18 w 39"/>
                <a:gd name="T11" fmla="*/ 23 h 33"/>
                <a:gd name="T12" fmla="*/ 18 w 39"/>
                <a:gd name="T13" fmla="*/ 0 h 33"/>
                <a:gd name="T14" fmla="*/ 11 w 39"/>
                <a:gd name="T15" fmla="*/ 0 h 33"/>
                <a:gd name="T16" fmla="*/ 11 w 39"/>
                <a:gd name="T17" fmla="*/ 23 h 33"/>
                <a:gd name="T18" fmla="*/ 7 w 39"/>
                <a:gd name="T19" fmla="*/ 23 h 33"/>
                <a:gd name="T20" fmla="*/ 7 w 39"/>
                <a:gd name="T21" fmla="*/ 0 h 33"/>
                <a:gd name="T22" fmla="*/ 0 w 39"/>
                <a:gd name="T23" fmla="*/ 0 h 33"/>
                <a:gd name="T24" fmla="*/ 0 w 39"/>
                <a:gd name="T25" fmla="*/ 27 h 33"/>
                <a:gd name="T26" fmla="*/ 7 w 39"/>
                <a:gd name="T27" fmla="*/ 33 h 33"/>
                <a:gd name="T28" fmla="*/ 33 w 39"/>
                <a:gd name="T29" fmla="*/ 33 h 33"/>
                <a:gd name="T30" fmla="*/ 39 w 39"/>
                <a:gd name="T31" fmla="*/ 27 h 33"/>
                <a:gd name="T32" fmla="*/ 39 w 39"/>
                <a:gd name="T33" fmla="*/ 0 h 33"/>
                <a:gd name="T34" fmla="*/ 32 w 39"/>
                <a:gd name="T35" fmla="*/ 0 h 33"/>
                <a:gd name="T36" fmla="*/ 32 w 39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39" y="30"/>
                    <a:pt x="39" y="2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35"/>
            <p:cNvSpPr>
              <a:spLocks noEditPoints="1"/>
            </p:cNvSpPr>
            <p:nvPr/>
          </p:nvSpPr>
          <p:spPr bwMode="auto">
            <a:xfrm>
              <a:off x="6625121" y="1539435"/>
              <a:ext cx="443927" cy="444764"/>
            </a:xfrm>
            <a:custGeom>
              <a:avLst/>
              <a:gdLst>
                <a:gd name="T0" fmla="*/ 202 w 224"/>
                <a:gd name="T1" fmla="*/ 83 h 224"/>
                <a:gd name="T2" fmla="*/ 200 w 224"/>
                <a:gd name="T3" fmla="*/ 94 h 224"/>
                <a:gd name="T4" fmla="*/ 193 w 224"/>
                <a:gd name="T5" fmla="*/ 67 h 224"/>
                <a:gd name="T6" fmla="*/ 111 w 224"/>
                <a:gd name="T7" fmla="*/ 0 h 224"/>
                <a:gd name="T8" fmla="*/ 29 w 224"/>
                <a:gd name="T9" fmla="*/ 67 h 224"/>
                <a:gd name="T10" fmla="*/ 24 w 224"/>
                <a:gd name="T11" fmla="*/ 93 h 224"/>
                <a:gd name="T12" fmla="*/ 22 w 224"/>
                <a:gd name="T13" fmla="*/ 82 h 224"/>
                <a:gd name="T14" fmla="*/ 0 w 224"/>
                <a:gd name="T15" fmla="*/ 84 h 224"/>
                <a:gd name="T16" fmla="*/ 2 w 224"/>
                <a:gd name="T17" fmla="*/ 124 h 224"/>
                <a:gd name="T18" fmla="*/ 24 w 224"/>
                <a:gd name="T19" fmla="*/ 122 h 224"/>
                <a:gd name="T20" fmla="*/ 29 w 224"/>
                <a:gd name="T21" fmla="*/ 104 h 224"/>
                <a:gd name="T22" fmla="*/ 24 w 224"/>
                <a:gd name="T23" fmla="*/ 147 h 224"/>
                <a:gd name="T24" fmla="*/ 11 w 224"/>
                <a:gd name="T25" fmla="*/ 204 h 224"/>
                <a:gd name="T26" fmla="*/ 3 w 224"/>
                <a:gd name="T27" fmla="*/ 224 h 224"/>
                <a:gd name="T28" fmla="*/ 217 w 224"/>
                <a:gd name="T29" fmla="*/ 216 h 224"/>
                <a:gd name="T30" fmla="*/ 211 w 224"/>
                <a:gd name="T31" fmla="*/ 165 h 224"/>
                <a:gd name="T32" fmla="*/ 193 w 224"/>
                <a:gd name="T33" fmla="*/ 147 h 224"/>
                <a:gd name="T34" fmla="*/ 200 w 224"/>
                <a:gd name="T35" fmla="*/ 105 h 224"/>
                <a:gd name="T36" fmla="*/ 202 w 224"/>
                <a:gd name="T37" fmla="*/ 125 h 224"/>
                <a:gd name="T38" fmla="*/ 224 w 224"/>
                <a:gd name="T39" fmla="*/ 123 h 224"/>
                <a:gd name="T40" fmla="*/ 222 w 224"/>
                <a:gd name="T41" fmla="*/ 83 h 224"/>
                <a:gd name="T42" fmla="*/ 188 w 224"/>
                <a:gd name="T43" fmla="*/ 44 h 224"/>
                <a:gd name="T44" fmla="*/ 34 w 224"/>
                <a:gd name="T45" fmla="*/ 61 h 224"/>
                <a:gd name="T46" fmla="*/ 177 w 224"/>
                <a:gd name="T47" fmla="*/ 83 h 224"/>
                <a:gd name="T48" fmla="*/ 45 w 224"/>
                <a:gd name="T49" fmla="*/ 141 h 224"/>
                <a:gd name="T50" fmla="*/ 177 w 224"/>
                <a:gd name="T51" fmla="*/ 83 h 224"/>
                <a:gd name="T52" fmla="*/ 27 w 224"/>
                <a:gd name="T53" fmla="*/ 181 h 224"/>
                <a:gd name="T54" fmla="*/ 64 w 224"/>
                <a:gd name="T55" fmla="*/ 181 h 224"/>
                <a:gd name="T56" fmla="*/ 151 w 224"/>
                <a:gd name="T57" fmla="*/ 203 h 224"/>
                <a:gd name="T58" fmla="*/ 68 w 224"/>
                <a:gd name="T59" fmla="*/ 199 h 224"/>
                <a:gd name="T60" fmla="*/ 146 w 224"/>
                <a:gd name="T61" fmla="*/ 193 h 224"/>
                <a:gd name="T62" fmla="*/ 151 w 224"/>
                <a:gd name="T63" fmla="*/ 203 h 224"/>
                <a:gd name="T64" fmla="*/ 74 w 224"/>
                <a:gd name="T65" fmla="*/ 185 h 224"/>
                <a:gd name="T66" fmla="*/ 74 w 224"/>
                <a:gd name="T67" fmla="*/ 173 h 224"/>
                <a:gd name="T68" fmla="*/ 152 w 224"/>
                <a:gd name="T69" fmla="*/ 179 h 224"/>
                <a:gd name="T70" fmla="*/ 146 w 224"/>
                <a:gd name="T71" fmla="*/ 164 h 224"/>
                <a:gd name="T72" fmla="*/ 68 w 224"/>
                <a:gd name="T73" fmla="*/ 158 h 224"/>
                <a:gd name="T74" fmla="*/ 152 w 224"/>
                <a:gd name="T75" fmla="*/ 157 h 224"/>
                <a:gd name="T76" fmla="*/ 146 w 224"/>
                <a:gd name="T77" fmla="*/ 164 h 224"/>
                <a:gd name="T78" fmla="*/ 155 w 224"/>
                <a:gd name="T79" fmla="*/ 181 h 224"/>
                <a:gd name="T80" fmla="*/ 193 w 224"/>
                <a:gd name="T81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24">
                  <a:moveTo>
                    <a:pt x="222" y="83"/>
                  </a:moveTo>
                  <a:cubicBezTo>
                    <a:pt x="202" y="83"/>
                    <a:pt x="202" y="83"/>
                    <a:pt x="202" y="83"/>
                  </a:cubicBezTo>
                  <a:cubicBezTo>
                    <a:pt x="201" y="83"/>
                    <a:pt x="200" y="84"/>
                    <a:pt x="200" y="8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17"/>
                    <a:pt x="157" y="0"/>
                    <a:pt x="111" y="0"/>
                  </a:cubicBezTo>
                  <a:cubicBezTo>
                    <a:pt x="65" y="0"/>
                    <a:pt x="29" y="17"/>
                    <a:pt x="29" y="38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3"/>
                    <a:pt x="23" y="82"/>
                    <a:pt x="2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0" y="83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4" y="123"/>
                    <a:pt x="24" y="12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7" y="147"/>
                    <a:pt x="11" y="155"/>
                    <a:pt x="11" y="165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7" y="205"/>
                    <a:pt x="3" y="210"/>
                    <a:pt x="3" y="216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1"/>
                    <a:pt x="214" y="207"/>
                    <a:pt x="211" y="20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55"/>
                    <a:pt x="205" y="147"/>
                    <a:pt x="198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5"/>
                    <a:pt x="201" y="125"/>
                    <a:pt x="202" y="125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3" y="125"/>
                    <a:pt x="224" y="125"/>
                    <a:pt x="224" y="123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4" y="84"/>
                    <a:pt x="223" y="83"/>
                    <a:pt x="222" y="83"/>
                  </a:cubicBezTo>
                  <a:close/>
                  <a:moveTo>
                    <a:pt x="34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34" y="61"/>
                    <a:pt x="34" y="61"/>
                    <a:pt x="34" y="61"/>
                  </a:cubicBezTo>
                  <a:lnTo>
                    <a:pt x="34" y="44"/>
                  </a:lnTo>
                  <a:close/>
                  <a:moveTo>
                    <a:pt x="177" y="83"/>
                  </a:moveTo>
                  <a:cubicBezTo>
                    <a:pt x="177" y="141"/>
                    <a:pt x="177" y="141"/>
                    <a:pt x="177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83"/>
                    <a:pt x="45" y="83"/>
                    <a:pt x="45" y="83"/>
                  </a:cubicBezTo>
                  <a:lnTo>
                    <a:pt x="177" y="83"/>
                  </a:lnTo>
                  <a:close/>
                  <a:moveTo>
                    <a:pt x="45" y="200"/>
                  </a:moveTo>
                  <a:cubicBezTo>
                    <a:pt x="34" y="200"/>
                    <a:pt x="27" y="192"/>
                    <a:pt x="27" y="181"/>
                  </a:cubicBezTo>
                  <a:cubicBezTo>
                    <a:pt x="27" y="170"/>
                    <a:pt x="34" y="162"/>
                    <a:pt x="45" y="162"/>
                  </a:cubicBezTo>
                  <a:cubicBezTo>
                    <a:pt x="57" y="162"/>
                    <a:pt x="64" y="170"/>
                    <a:pt x="64" y="181"/>
                  </a:cubicBezTo>
                  <a:cubicBezTo>
                    <a:pt x="64" y="192"/>
                    <a:pt x="57" y="200"/>
                    <a:pt x="45" y="200"/>
                  </a:cubicBezTo>
                  <a:close/>
                  <a:moveTo>
                    <a:pt x="151" y="203"/>
                  </a:moveTo>
                  <a:cubicBezTo>
                    <a:pt x="69" y="203"/>
                    <a:pt x="69" y="203"/>
                    <a:pt x="69" y="203"/>
                  </a:cubicBezTo>
                  <a:cubicBezTo>
                    <a:pt x="68" y="202"/>
                    <a:pt x="68" y="201"/>
                    <a:pt x="68" y="199"/>
                  </a:cubicBezTo>
                  <a:cubicBezTo>
                    <a:pt x="68" y="196"/>
                    <a:pt x="71" y="193"/>
                    <a:pt x="74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9" y="193"/>
                    <a:pt x="152" y="196"/>
                    <a:pt x="152" y="199"/>
                  </a:cubicBezTo>
                  <a:cubicBezTo>
                    <a:pt x="152" y="201"/>
                    <a:pt x="152" y="202"/>
                    <a:pt x="151" y="203"/>
                  </a:cubicBezTo>
                  <a:close/>
                  <a:moveTo>
                    <a:pt x="146" y="185"/>
                  </a:moveTo>
                  <a:cubicBezTo>
                    <a:pt x="74" y="185"/>
                    <a:pt x="74" y="185"/>
                    <a:pt x="74" y="185"/>
                  </a:cubicBezTo>
                  <a:cubicBezTo>
                    <a:pt x="71" y="185"/>
                    <a:pt x="68" y="182"/>
                    <a:pt x="68" y="179"/>
                  </a:cubicBezTo>
                  <a:cubicBezTo>
                    <a:pt x="68" y="175"/>
                    <a:pt x="71" y="173"/>
                    <a:pt x="74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9" y="173"/>
                    <a:pt x="152" y="175"/>
                    <a:pt x="152" y="179"/>
                  </a:cubicBezTo>
                  <a:cubicBezTo>
                    <a:pt x="152" y="182"/>
                    <a:pt x="149" y="185"/>
                    <a:pt x="146" y="185"/>
                  </a:cubicBezTo>
                  <a:close/>
                  <a:moveTo>
                    <a:pt x="146" y="164"/>
                  </a:moveTo>
                  <a:cubicBezTo>
                    <a:pt x="74" y="164"/>
                    <a:pt x="74" y="164"/>
                    <a:pt x="74" y="164"/>
                  </a:cubicBezTo>
                  <a:cubicBezTo>
                    <a:pt x="71" y="164"/>
                    <a:pt x="68" y="161"/>
                    <a:pt x="68" y="158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61"/>
                    <a:pt x="149" y="164"/>
                    <a:pt x="146" y="164"/>
                  </a:cubicBezTo>
                  <a:close/>
                  <a:moveTo>
                    <a:pt x="174" y="200"/>
                  </a:moveTo>
                  <a:cubicBezTo>
                    <a:pt x="163" y="200"/>
                    <a:pt x="155" y="191"/>
                    <a:pt x="155" y="181"/>
                  </a:cubicBezTo>
                  <a:cubicBezTo>
                    <a:pt x="155" y="169"/>
                    <a:pt x="163" y="161"/>
                    <a:pt x="174" y="161"/>
                  </a:cubicBezTo>
                  <a:cubicBezTo>
                    <a:pt x="185" y="161"/>
                    <a:pt x="193" y="169"/>
                    <a:pt x="193" y="181"/>
                  </a:cubicBezTo>
                  <a:cubicBezTo>
                    <a:pt x="193" y="191"/>
                    <a:pt x="186" y="200"/>
                    <a:pt x="174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87454" y="1422400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2849816" y="1422399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812178" y="1422398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6774539" y="1422398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99508" y="25738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887454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1485998" y="289146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3061870" y="259482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2849816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3448360" y="2912423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5024230" y="261578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4812177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5410719" y="293338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6986592" y="261578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6774539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7373081" y="293338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145943" y="1533715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108304" y="1516846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070663" y="1499014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033025" y="1537166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4"/>
          <p:cNvSpPr>
            <a:spLocks noEditPoints="1"/>
          </p:cNvSpPr>
          <p:nvPr/>
        </p:nvSpPr>
        <p:spPr bwMode="auto">
          <a:xfrm>
            <a:off x="3297643" y="1831453"/>
            <a:ext cx="540266" cy="34494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222790" y="1794599"/>
            <a:ext cx="539413" cy="373568"/>
            <a:chOff x="7342105" y="2428126"/>
            <a:chExt cx="539413" cy="373568"/>
          </a:xfrm>
        </p:grpSpPr>
        <p:sp>
          <p:nvSpPr>
            <p:cNvPr id="27" name="Freeform 59"/>
            <p:cNvSpPr>
              <a:spLocks noEditPoints="1"/>
            </p:cNvSpPr>
            <p:nvPr/>
          </p:nvSpPr>
          <p:spPr bwMode="auto">
            <a:xfrm>
              <a:off x="7342105" y="2428126"/>
              <a:ext cx="539413" cy="373568"/>
            </a:xfrm>
            <a:custGeom>
              <a:avLst/>
              <a:gdLst>
                <a:gd name="T0" fmla="*/ 577 w 644"/>
                <a:gd name="T1" fmla="*/ 370 h 446"/>
                <a:gd name="T2" fmla="*/ 577 w 644"/>
                <a:gd name="T3" fmla="*/ 0 h 446"/>
                <a:gd name="T4" fmla="*/ 67 w 644"/>
                <a:gd name="T5" fmla="*/ 0 h 446"/>
                <a:gd name="T6" fmla="*/ 67 w 644"/>
                <a:gd name="T7" fmla="*/ 370 h 446"/>
                <a:gd name="T8" fmla="*/ 0 w 644"/>
                <a:gd name="T9" fmla="*/ 370 h 446"/>
                <a:gd name="T10" fmla="*/ 0 w 644"/>
                <a:gd name="T11" fmla="*/ 446 h 446"/>
                <a:gd name="T12" fmla="*/ 644 w 644"/>
                <a:gd name="T13" fmla="*/ 446 h 446"/>
                <a:gd name="T14" fmla="*/ 644 w 644"/>
                <a:gd name="T15" fmla="*/ 370 h 446"/>
                <a:gd name="T16" fmla="*/ 577 w 644"/>
                <a:gd name="T17" fmla="*/ 370 h 446"/>
                <a:gd name="T18" fmla="*/ 104 w 644"/>
                <a:gd name="T19" fmla="*/ 38 h 446"/>
                <a:gd name="T20" fmla="*/ 540 w 644"/>
                <a:gd name="T21" fmla="*/ 38 h 446"/>
                <a:gd name="T22" fmla="*/ 540 w 644"/>
                <a:gd name="T23" fmla="*/ 370 h 446"/>
                <a:gd name="T24" fmla="*/ 104 w 644"/>
                <a:gd name="T25" fmla="*/ 370 h 446"/>
                <a:gd name="T26" fmla="*/ 104 w 644"/>
                <a:gd name="T27" fmla="*/ 3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446">
                  <a:moveTo>
                    <a:pt x="577" y="370"/>
                  </a:moveTo>
                  <a:lnTo>
                    <a:pt x="577" y="0"/>
                  </a:lnTo>
                  <a:lnTo>
                    <a:pt x="67" y="0"/>
                  </a:lnTo>
                  <a:lnTo>
                    <a:pt x="67" y="370"/>
                  </a:lnTo>
                  <a:lnTo>
                    <a:pt x="0" y="370"/>
                  </a:lnTo>
                  <a:lnTo>
                    <a:pt x="0" y="446"/>
                  </a:lnTo>
                  <a:lnTo>
                    <a:pt x="644" y="446"/>
                  </a:lnTo>
                  <a:lnTo>
                    <a:pt x="644" y="370"/>
                  </a:lnTo>
                  <a:lnTo>
                    <a:pt x="577" y="370"/>
                  </a:lnTo>
                  <a:close/>
                  <a:moveTo>
                    <a:pt x="104" y="38"/>
                  </a:moveTo>
                  <a:lnTo>
                    <a:pt x="540" y="38"/>
                  </a:lnTo>
                  <a:lnTo>
                    <a:pt x="540" y="370"/>
                  </a:lnTo>
                  <a:lnTo>
                    <a:pt x="104" y="370"/>
                  </a:lnTo>
                  <a:lnTo>
                    <a:pt x="104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60"/>
            <p:cNvSpPr>
              <a:spLocks noEditPoints="1"/>
            </p:cNvSpPr>
            <p:nvPr/>
          </p:nvSpPr>
          <p:spPr bwMode="auto">
            <a:xfrm>
              <a:off x="7450993" y="2500159"/>
              <a:ext cx="59470" cy="65333"/>
            </a:xfrm>
            <a:custGeom>
              <a:avLst/>
              <a:gdLst>
                <a:gd name="T0" fmla="*/ 10 w 30"/>
                <a:gd name="T1" fmla="*/ 0 h 33"/>
                <a:gd name="T2" fmla="*/ 0 w 30"/>
                <a:gd name="T3" fmla="*/ 33 h 33"/>
                <a:gd name="T4" fmla="*/ 8 w 30"/>
                <a:gd name="T5" fmla="*/ 33 h 33"/>
                <a:gd name="T6" fmla="*/ 10 w 30"/>
                <a:gd name="T7" fmla="*/ 24 h 33"/>
                <a:gd name="T8" fmla="*/ 19 w 30"/>
                <a:gd name="T9" fmla="*/ 24 h 33"/>
                <a:gd name="T10" fmla="*/ 22 w 30"/>
                <a:gd name="T11" fmla="*/ 33 h 33"/>
                <a:gd name="T12" fmla="*/ 30 w 30"/>
                <a:gd name="T13" fmla="*/ 33 h 33"/>
                <a:gd name="T14" fmla="*/ 20 w 30"/>
                <a:gd name="T15" fmla="*/ 0 h 33"/>
                <a:gd name="T16" fmla="*/ 10 w 30"/>
                <a:gd name="T17" fmla="*/ 0 h 33"/>
                <a:gd name="T18" fmla="*/ 11 w 30"/>
                <a:gd name="T19" fmla="*/ 19 h 33"/>
                <a:gd name="T20" fmla="*/ 13 w 30"/>
                <a:gd name="T21" fmla="*/ 12 h 33"/>
                <a:gd name="T22" fmla="*/ 15 w 30"/>
                <a:gd name="T23" fmla="*/ 6 h 33"/>
                <a:gd name="T24" fmla="*/ 15 w 30"/>
                <a:gd name="T25" fmla="*/ 6 h 33"/>
                <a:gd name="T26" fmla="*/ 16 w 30"/>
                <a:gd name="T27" fmla="*/ 12 h 33"/>
                <a:gd name="T28" fmla="*/ 18 w 30"/>
                <a:gd name="T29" fmla="*/ 19 h 33"/>
                <a:gd name="T30" fmla="*/ 11 w 30"/>
                <a:gd name="T3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3">
                  <a:moveTo>
                    <a:pt x="1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0" y="0"/>
                  </a:lnTo>
                  <a:close/>
                  <a:moveTo>
                    <a:pt x="11" y="19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4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518838" y="2500159"/>
              <a:ext cx="47743" cy="65333"/>
            </a:xfrm>
            <a:custGeom>
              <a:avLst/>
              <a:gdLst>
                <a:gd name="T0" fmla="*/ 20 w 24"/>
                <a:gd name="T1" fmla="*/ 30 h 33"/>
                <a:gd name="T2" fmla="*/ 24 w 24"/>
                <a:gd name="T3" fmla="*/ 23 h 33"/>
                <a:gd name="T4" fmla="*/ 17 w 24"/>
                <a:gd name="T5" fmla="*/ 15 h 33"/>
                <a:gd name="T6" fmla="*/ 17 w 24"/>
                <a:gd name="T7" fmla="*/ 15 h 33"/>
                <a:gd name="T8" fmla="*/ 23 w 24"/>
                <a:gd name="T9" fmla="*/ 8 h 33"/>
                <a:gd name="T10" fmla="*/ 19 w 24"/>
                <a:gd name="T11" fmla="*/ 2 h 33"/>
                <a:gd name="T12" fmla="*/ 9 w 24"/>
                <a:gd name="T13" fmla="*/ 0 h 33"/>
                <a:gd name="T14" fmla="*/ 0 w 24"/>
                <a:gd name="T15" fmla="*/ 1 h 33"/>
                <a:gd name="T16" fmla="*/ 0 w 24"/>
                <a:gd name="T17" fmla="*/ 32 h 33"/>
                <a:gd name="T18" fmla="*/ 8 w 24"/>
                <a:gd name="T19" fmla="*/ 33 h 33"/>
                <a:gd name="T20" fmla="*/ 20 w 24"/>
                <a:gd name="T21" fmla="*/ 30 h 33"/>
                <a:gd name="T22" fmla="*/ 7 w 24"/>
                <a:gd name="T23" fmla="*/ 6 h 33"/>
                <a:gd name="T24" fmla="*/ 10 w 24"/>
                <a:gd name="T25" fmla="*/ 5 h 33"/>
                <a:gd name="T26" fmla="*/ 15 w 24"/>
                <a:gd name="T27" fmla="*/ 9 h 33"/>
                <a:gd name="T28" fmla="*/ 10 w 24"/>
                <a:gd name="T29" fmla="*/ 13 h 33"/>
                <a:gd name="T30" fmla="*/ 7 w 24"/>
                <a:gd name="T31" fmla="*/ 13 h 33"/>
                <a:gd name="T32" fmla="*/ 7 w 24"/>
                <a:gd name="T33" fmla="*/ 6 h 33"/>
                <a:gd name="T34" fmla="*/ 7 w 24"/>
                <a:gd name="T35" fmla="*/ 18 h 33"/>
                <a:gd name="T36" fmla="*/ 10 w 24"/>
                <a:gd name="T37" fmla="*/ 18 h 33"/>
                <a:gd name="T38" fmla="*/ 16 w 24"/>
                <a:gd name="T39" fmla="*/ 23 h 33"/>
                <a:gd name="T40" fmla="*/ 10 w 24"/>
                <a:gd name="T41" fmla="*/ 28 h 33"/>
                <a:gd name="T42" fmla="*/ 7 w 24"/>
                <a:gd name="T43" fmla="*/ 27 h 33"/>
                <a:gd name="T44" fmla="*/ 7 w 24"/>
                <a:gd name="T4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20" y="30"/>
                  </a:moveTo>
                  <a:cubicBezTo>
                    <a:pt x="22" y="28"/>
                    <a:pt x="24" y="26"/>
                    <a:pt x="24" y="23"/>
                  </a:cubicBezTo>
                  <a:cubicBezTo>
                    <a:pt x="24" y="19"/>
                    <a:pt x="21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1" y="14"/>
                    <a:pt x="23" y="11"/>
                    <a:pt x="23" y="8"/>
                  </a:cubicBezTo>
                  <a:cubicBezTo>
                    <a:pt x="23" y="5"/>
                    <a:pt x="21" y="3"/>
                    <a:pt x="19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6" y="0"/>
                    <a:pt x="2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3"/>
                    <a:pt x="4" y="33"/>
                    <a:pt x="8" y="33"/>
                  </a:cubicBezTo>
                  <a:cubicBezTo>
                    <a:pt x="14" y="33"/>
                    <a:pt x="18" y="32"/>
                    <a:pt x="20" y="30"/>
                  </a:cubicBezTo>
                  <a:close/>
                  <a:moveTo>
                    <a:pt x="7" y="6"/>
                  </a:moveTo>
                  <a:cubicBezTo>
                    <a:pt x="8" y="6"/>
                    <a:pt x="9" y="5"/>
                    <a:pt x="10" y="5"/>
                  </a:cubicBezTo>
                  <a:cubicBezTo>
                    <a:pt x="14" y="5"/>
                    <a:pt x="15" y="7"/>
                    <a:pt x="15" y="9"/>
                  </a:cubicBezTo>
                  <a:cubicBezTo>
                    <a:pt x="15" y="12"/>
                    <a:pt x="13" y="13"/>
                    <a:pt x="10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7" y="6"/>
                  </a:lnTo>
                  <a:close/>
                  <a:moveTo>
                    <a:pt x="7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18"/>
                    <a:pt x="16" y="20"/>
                    <a:pt x="16" y="23"/>
                  </a:cubicBezTo>
                  <a:cubicBezTo>
                    <a:pt x="16" y="26"/>
                    <a:pt x="13" y="28"/>
                    <a:pt x="10" y="28"/>
                  </a:cubicBezTo>
                  <a:cubicBezTo>
                    <a:pt x="9" y="28"/>
                    <a:pt x="8" y="28"/>
                    <a:pt x="7" y="27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62"/>
            <p:cNvSpPr/>
            <p:nvPr/>
          </p:nvSpPr>
          <p:spPr bwMode="auto">
            <a:xfrm>
              <a:off x="7453506" y="2583081"/>
              <a:ext cx="51094" cy="65333"/>
            </a:xfrm>
            <a:custGeom>
              <a:avLst/>
              <a:gdLst>
                <a:gd name="T0" fmla="*/ 18 w 26"/>
                <a:gd name="T1" fmla="*/ 6 h 33"/>
                <a:gd name="T2" fmla="*/ 24 w 26"/>
                <a:gd name="T3" fmla="*/ 7 h 33"/>
                <a:gd name="T4" fmla="*/ 26 w 26"/>
                <a:gd name="T5" fmla="*/ 2 h 33"/>
                <a:gd name="T6" fmla="*/ 18 w 26"/>
                <a:gd name="T7" fmla="*/ 0 h 33"/>
                <a:gd name="T8" fmla="*/ 0 w 26"/>
                <a:gd name="T9" fmla="*/ 17 h 33"/>
                <a:gd name="T10" fmla="*/ 17 w 26"/>
                <a:gd name="T11" fmla="*/ 33 h 33"/>
                <a:gd name="T12" fmla="*/ 25 w 26"/>
                <a:gd name="T13" fmla="*/ 32 h 33"/>
                <a:gd name="T14" fmla="*/ 24 w 26"/>
                <a:gd name="T15" fmla="*/ 26 h 33"/>
                <a:gd name="T16" fmla="*/ 18 w 26"/>
                <a:gd name="T17" fmla="*/ 27 h 33"/>
                <a:gd name="T18" fmla="*/ 8 w 26"/>
                <a:gd name="T19" fmla="*/ 17 h 33"/>
                <a:gd name="T20" fmla="*/ 18 w 26"/>
                <a:gd name="T2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3">
                  <a:moveTo>
                    <a:pt x="18" y="6"/>
                  </a:moveTo>
                  <a:cubicBezTo>
                    <a:pt x="21" y="6"/>
                    <a:pt x="23" y="7"/>
                    <a:pt x="24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2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3"/>
                    <a:pt x="17" y="33"/>
                  </a:cubicBezTo>
                  <a:cubicBezTo>
                    <a:pt x="21" y="33"/>
                    <a:pt x="24" y="33"/>
                    <a:pt x="25" y="3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7"/>
                    <a:pt x="20" y="27"/>
                    <a:pt x="18" y="27"/>
                  </a:cubicBezTo>
                  <a:cubicBezTo>
                    <a:pt x="12" y="27"/>
                    <a:pt x="8" y="23"/>
                    <a:pt x="8" y="17"/>
                  </a:cubicBezTo>
                  <a:cubicBezTo>
                    <a:pt x="8" y="10"/>
                    <a:pt x="12" y="6"/>
                    <a:pt x="18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7512975" y="2583081"/>
              <a:ext cx="56957" cy="65333"/>
            </a:xfrm>
            <a:custGeom>
              <a:avLst/>
              <a:gdLst>
                <a:gd name="T0" fmla="*/ 29 w 29"/>
                <a:gd name="T1" fmla="*/ 16 h 33"/>
                <a:gd name="T2" fmla="*/ 23 w 29"/>
                <a:gd name="T3" fmla="*/ 4 h 33"/>
                <a:gd name="T4" fmla="*/ 10 w 29"/>
                <a:gd name="T5" fmla="*/ 0 h 33"/>
                <a:gd name="T6" fmla="*/ 0 w 29"/>
                <a:gd name="T7" fmla="*/ 1 h 33"/>
                <a:gd name="T8" fmla="*/ 0 w 29"/>
                <a:gd name="T9" fmla="*/ 33 h 33"/>
                <a:gd name="T10" fmla="*/ 8 w 29"/>
                <a:gd name="T11" fmla="*/ 33 h 33"/>
                <a:gd name="T12" fmla="*/ 23 w 29"/>
                <a:gd name="T13" fmla="*/ 29 h 33"/>
                <a:gd name="T14" fmla="*/ 29 w 29"/>
                <a:gd name="T15" fmla="*/ 16 h 33"/>
                <a:gd name="T16" fmla="*/ 10 w 29"/>
                <a:gd name="T17" fmla="*/ 28 h 33"/>
                <a:gd name="T18" fmla="*/ 7 w 29"/>
                <a:gd name="T19" fmla="*/ 27 h 33"/>
                <a:gd name="T20" fmla="*/ 7 w 29"/>
                <a:gd name="T21" fmla="*/ 6 h 33"/>
                <a:gd name="T22" fmla="*/ 11 w 29"/>
                <a:gd name="T23" fmla="*/ 6 h 33"/>
                <a:gd name="T24" fmla="*/ 21 w 29"/>
                <a:gd name="T25" fmla="*/ 16 h 33"/>
                <a:gd name="T26" fmla="*/ 10 w 29"/>
                <a:gd name="T2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3">
                  <a:moveTo>
                    <a:pt x="29" y="16"/>
                  </a:moveTo>
                  <a:cubicBezTo>
                    <a:pt x="29" y="10"/>
                    <a:pt x="26" y="6"/>
                    <a:pt x="23" y="4"/>
                  </a:cubicBezTo>
                  <a:cubicBezTo>
                    <a:pt x="20" y="2"/>
                    <a:pt x="16" y="0"/>
                    <a:pt x="10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5" y="33"/>
                    <a:pt x="8" y="33"/>
                  </a:cubicBezTo>
                  <a:cubicBezTo>
                    <a:pt x="15" y="33"/>
                    <a:pt x="20" y="32"/>
                    <a:pt x="23" y="29"/>
                  </a:cubicBezTo>
                  <a:cubicBezTo>
                    <a:pt x="26" y="26"/>
                    <a:pt x="29" y="22"/>
                    <a:pt x="29" y="16"/>
                  </a:cubicBezTo>
                  <a:close/>
                  <a:moveTo>
                    <a:pt x="10" y="28"/>
                  </a:moveTo>
                  <a:cubicBezTo>
                    <a:pt x="9" y="28"/>
                    <a:pt x="8" y="28"/>
                    <a:pt x="7" y="2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1" y="6"/>
                  </a:cubicBezTo>
                  <a:cubicBezTo>
                    <a:pt x="17" y="6"/>
                    <a:pt x="21" y="10"/>
                    <a:pt x="21" y="16"/>
                  </a:cubicBezTo>
                  <a:cubicBezTo>
                    <a:pt x="21" y="24"/>
                    <a:pt x="17" y="28"/>
                    <a:pt x="10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64"/>
            <p:cNvSpPr/>
            <p:nvPr/>
          </p:nvSpPr>
          <p:spPr bwMode="auto">
            <a:xfrm>
              <a:off x="7578308" y="2584756"/>
              <a:ext cx="41043" cy="63657"/>
            </a:xfrm>
            <a:custGeom>
              <a:avLst/>
              <a:gdLst>
                <a:gd name="T0" fmla="*/ 49 w 49"/>
                <a:gd name="T1" fmla="*/ 62 h 76"/>
                <a:gd name="T2" fmla="*/ 19 w 49"/>
                <a:gd name="T3" fmla="*/ 62 h 76"/>
                <a:gd name="T4" fmla="*/ 19 w 49"/>
                <a:gd name="T5" fmla="*/ 43 h 76"/>
                <a:gd name="T6" fmla="*/ 45 w 49"/>
                <a:gd name="T7" fmla="*/ 43 h 76"/>
                <a:gd name="T8" fmla="*/ 45 w 49"/>
                <a:gd name="T9" fmla="*/ 29 h 76"/>
                <a:gd name="T10" fmla="*/ 19 w 49"/>
                <a:gd name="T11" fmla="*/ 29 h 76"/>
                <a:gd name="T12" fmla="*/ 19 w 49"/>
                <a:gd name="T13" fmla="*/ 15 h 76"/>
                <a:gd name="T14" fmla="*/ 47 w 49"/>
                <a:gd name="T15" fmla="*/ 15 h 76"/>
                <a:gd name="T16" fmla="*/ 47 w 49"/>
                <a:gd name="T17" fmla="*/ 0 h 76"/>
                <a:gd name="T18" fmla="*/ 0 w 49"/>
                <a:gd name="T19" fmla="*/ 0 h 76"/>
                <a:gd name="T20" fmla="*/ 0 w 49"/>
                <a:gd name="T21" fmla="*/ 76 h 76"/>
                <a:gd name="T22" fmla="*/ 49 w 49"/>
                <a:gd name="T23" fmla="*/ 76 h 76"/>
                <a:gd name="T24" fmla="*/ 49 w 49"/>
                <a:gd name="T2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6">
                  <a:moveTo>
                    <a:pt x="49" y="62"/>
                  </a:moveTo>
                  <a:lnTo>
                    <a:pt x="19" y="62"/>
                  </a:lnTo>
                  <a:lnTo>
                    <a:pt x="19" y="43"/>
                  </a:lnTo>
                  <a:lnTo>
                    <a:pt x="45" y="43"/>
                  </a:lnTo>
                  <a:lnTo>
                    <a:pt x="45" y="29"/>
                  </a:lnTo>
                  <a:lnTo>
                    <a:pt x="19" y="29"/>
                  </a:lnTo>
                  <a:lnTo>
                    <a:pt x="19" y="15"/>
                  </a:lnTo>
                  <a:lnTo>
                    <a:pt x="47" y="15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49" y="76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65"/>
            <p:cNvSpPr/>
            <p:nvPr/>
          </p:nvSpPr>
          <p:spPr bwMode="auto">
            <a:xfrm>
              <a:off x="7629401" y="2584756"/>
              <a:ext cx="37692" cy="63657"/>
            </a:xfrm>
            <a:custGeom>
              <a:avLst/>
              <a:gdLst>
                <a:gd name="T0" fmla="*/ 45 w 45"/>
                <a:gd name="T1" fmla="*/ 31 h 76"/>
                <a:gd name="T2" fmla="*/ 17 w 45"/>
                <a:gd name="T3" fmla="*/ 31 h 76"/>
                <a:gd name="T4" fmla="*/ 17 w 45"/>
                <a:gd name="T5" fmla="*/ 15 h 76"/>
                <a:gd name="T6" fmla="*/ 45 w 45"/>
                <a:gd name="T7" fmla="*/ 15 h 76"/>
                <a:gd name="T8" fmla="*/ 45 w 45"/>
                <a:gd name="T9" fmla="*/ 0 h 76"/>
                <a:gd name="T10" fmla="*/ 0 w 45"/>
                <a:gd name="T11" fmla="*/ 0 h 76"/>
                <a:gd name="T12" fmla="*/ 0 w 45"/>
                <a:gd name="T13" fmla="*/ 76 h 76"/>
                <a:gd name="T14" fmla="*/ 17 w 45"/>
                <a:gd name="T15" fmla="*/ 76 h 76"/>
                <a:gd name="T16" fmla="*/ 17 w 45"/>
                <a:gd name="T17" fmla="*/ 45 h 76"/>
                <a:gd name="T18" fmla="*/ 45 w 45"/>
                <a:gd name="T19" fmla="*/ 45 h 76"/>
                <a:gd name="T20" fmla="*/ 45 w 45"/>
                <a:gd name="T21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6">
                  <a:moveTo>
                    <a:pt x="45" y="31"/>
                  </a:moveTo>
                  <a:lnTo>
                    <a:pt x="17" y="31"/>
                  </a:lnTo>
                  <a:lnTo>
                    <a:pt x="17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7" y="76"/>
                  </a:lnTo>
                  <a:lnTo>
                    <a:pt x="17" y="45"/>
                  </a:lnTo>
                  <a:lnTo>
                    <a:pt x="45" y="45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7455181" y="2666003"/>
              <a:ext cx="33504" cy="46068"/>
            </a:xfrm>
            <a:custGeom>
              <a:avLst/>
              <a:gdLst>
                <a:gd name="T0" fmla="*/ 9 w 17"/>
                <a:gd name="T1" fmla="*/ 0 h 23"/>
                <a:gd name="T2" fmla="*/ 0 w 17"/>
                <a:gd name="T3" fmla="*/ 12 h 23"/>
                <a:gd name="T4" fmla="*/ 9 w 17"/>
                <a:gd name="T5" fmla="*/ 23 h 23"/>
                <a:gd name="T6" fmla="*/ 17 w 17"/>
                <a:gd name="T7" fmla="*/ 12 h 23"/>
                <a:gd name="T8" fmla="*/ 9 w 17"/>
                <a:gd name="T9" fmla="*/ 0 h 23"/>
                <a:gd name="T10" fmla="*/ 9 w 17"/>
                <a:gd name="T11" fmla="*/ 19 h 23"/>
                <a:gd name="T12" fmla="*/ 6 w 17"/>
                <a:gd name="T13" fmla="*/ 12 h 23"/>
                <a:gd name="T14" fmla="*/ 9 w 17"/>
                <a:gd name="T15" fmla="*/ 4 h 23"/>
                <a:gd name="T16" fmla="*/ 12 w 17"/>
                <a:gd name="T17" fmla="*/ 12 h 23"/>
                <a:gd name="T18" fmla="*/ 9 w 17"/>
                <a:gd name="T1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3" y="0"/>
                    <a:pt x="0" y="5"/>
                    <a:pt x="0" y="12"/>
                  </a:cubicBezTo>
                  <a:cubicBezTo>
                    <a:pt x="0" y="18"/>
                    <a:pt x="3" y="23"/>
                    <a:pt x="9" y="23"/>
                  </a:cubicBezTo>
                  <a:cubicBezTo>
                    <a:pt x="14" y="23"/>
                    <a:pt x="17" y="19"/>
                    <a:pt x="17" y="12"/>
                  </a:cubicBezTo>
                  <a:cubicBezTo>
                    <a:pt x="17" y="6"/>
                    <a:pt x="15" y="0"/>
                    <a:pt x="9" y="0"/>
                  </a:cubicBezTo>
                  <a:close/>
                  <a:moveTo>
                    <a:pt x="9" y="19"/>
                  </a:moveTo>
                  <a:cubicBezTo>
                    <a:pt x="7" y="19"/>
                    <a:pt x="6" y="17"/>
                    <a:pt x="6" y="12"/>
                  </a:cubicBezTo>
                  <a:cubicBezTo>
                    <a:pt x="6" y="7"/>
                    <a:pt x="7" y="4"/>
                    <a:pt x="9" y="4"/>
                  </a:cubicBezTo>
                  <a:cubicBezTo>
                    <a:pt x="11" y="4"/>
                    <a:pt x="12" y="7"/>
                    <a:pt x="12" y="12"/>
                  </a:cubicBezTo>
                  <a:cubicBezTo>
                    <a:pt x="12" y="17"/>
                    <a:pt x="11" y="19"/>
                    <a:pt x="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67"/>
            <p:cNvSpPr/>
            <p:nvPr/>
          </p:nvSpPr>
          <p:spPr bwMode="auto">
            <a:xfrm>
              <a:off x="7510462" y="2668516"/>
              <a:ext cx="20102" cy="43555"/>
            </a:xfrm>
            <a:custGeom>
              <a:avLst/>
              <a:gdLst>
                <a:gd name="T0" fmla="*/ 0 w 24"/>
                <a:gd name="T1" fmla="*/ 5 h 52"/>
                <a:gd name="T2" fmla="*/ 3 w 24"/>
                <a:gd name="T3" fmla="*/ 14 h 52"/>
                <a:gd name="T4" fmla="*/ 12 w 24"/>
                <a:gd name="T5" fmla="*/ 9 h 52"/>
                <a:gd name="T6" fmla="*/ 12 w 24"/>
                <a:gd name="T7" fmla="*/ 9 h 52"/>
                <a:gd name="T8" fmla="*/ 12 w 24"/>
                <a:gd name="T9" fmla="*/ 52 h 52"/>
                <a:gd name="T10" fmla="*/ 24 w 24"/>
                <a:gd name="T11" fmla="*/ 52 h 52"/>
                <a:gd name="T12" fmla="*/ 24 w 24"/>
                <a:gd name="T13" fmla="*/ 0 h 52"/>
                <a:gd name="T14" fmla="*/ 15 w 24"/>
                <a:gd name="T15" fmla="*/ 0 h 52"/>
                <a:gd name="T16" fmla="*/ 0 w 24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0" y="5"/>
                  </a:moveTo>
                  <a:lnTo>
                    <a:pt x="3" y="1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52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68"/>
            <p:cNvSpPr/>
            <p:nvPr/>
          </p:nvSpPr>
          <p:spPr bwMode="auto">
            <a:xfrm>
              <a:off x="7558205" y="2666003"/>
              <a:ext cx="31829" cy="46068"/>
            </a:xfrm>
            <a:custGeom>
              <a:avLst/>
              <a:gdLst>
                <a:gd name="T0" fmla="*/ 8 w 16"/>
                <a:gd name="T1" fmla="*/ 19 h 23"/>
                <a:gd name="T2" fmla="*/ 10 w 16"/>
                <a:gd name="T3" fmla="*/ 17 h 23"/>
                <a:gd name="T4" fmla="*/ 16 w 16"/>
                <a:gd name="T5" fmla="*/ 7 h 23"/>
                <a:gd name="T6" fmla="*/ 8 w 16"/>
                <a:gd name="T7" fmla="*/ 0 h 23"/>
                <a:gd name="T8" fmla="*/ 1 w 16"/>
                <a:gd name="T9" fmla="*/ 3 h 23"/>
                <a:gd name="T10" fmla="*/ 2 w 16"/>
                <a:gd name="T11" fmla="*/ 6 h 23"/>
                <a:gd name="T12" fmla="*/ 7 w 16"/>
                <a:gd name="T13" fmla="*/ 5 h 23"/>
                <a:gd name="T14" fmla="*/ 10 w 16"/>
                <a:gd name="T15" fmla="*/ 8 h 23"/>
                <a:gd name="T16" fmla="*/ 3 w 16"/>
                <a:gd name="T17" fmla="*/ 17 h 23"/>
                <a:gd name="T18" fmla="*/ 0 w 16"/>
                <a:gd name="T19" fmla="*/ 20 h 23"/>
                <a:gd name="T20" fmla="*/ 0 w 16"/>
                <a:gd name="T21" fmla="*/ 23 h 23"/>
                <a:gd name="T22" fmla="*/ 16 w 16"/>
                <a:gd name="T23" fmla="*/ 23 h 23"/>
                <a:gd name="T24" fmla="*/ 16 w 16"/>
                <a:gd name="T25" fmla="*/ 19 h 23"/>
                <a:gd name="T26" fmla="*/ 8 w 16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3">
                  <a:moveTo>
                    <a:pt x="8" y="19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3" y="14"/>
                    <a:pt x="16" y="11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9" y="5"/>
                    <a:pt x="10" y="6"/>
                    <a:pt x="10" y="8"/>
                  </a:cubicBezTo>
                  <a:cubicBezTo>
                    <a:pt x="10" y="10"/>
                    <a:pt x="8" y="13"/>
                    <a:pt x="3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69"/>
            <p:cNvSpPr/>
            <p:nvPr/>
          </p:nvSpPr>
          <p:spPr bwMode="auto">
            <a:xfrm>
              <a:off x="7610136" y="2666003"/>
              <a:ext cx="30991" cy="46068"/>
            </a:xfrm>
            <a:custGeom>
              <a:avLst/>
              <a:gdLst>
                <a:gd name="T0" fmla="*/ 11 w 16"/>
                <a:gd name="T1" fmla="*/ 11 h 23"/>
                <a:gd name="T2" fmla="*/ 11 w 16"/>
                <a:gd name="T3" fmla="*/ 11 h 23"/>
                <a:gd name="T4" fmla="*/ 15 w 16"/>
                <a:gd name="T5" fmla="*/ 6 h 23"/>
                <a:gd name="T6" fmla="*/ 8 w 16"/>
                <a:gd name="T7" fmla="*/ 0 h 23"/>
                <a:gd name="T8" fmla="*/ 1 w 16"/>
                <a:gd name="T9" fmla="*/ 2 h 23"/>
                <a:gd name="T10" fmla="*/ 2 w 16"/>
                <a:gd name="T11" fmla="*/ 6 h 23"/>
                <a:gd name="T12" fmla="*/ 6 w 16"/>
                <a:gd name="T13" fmla="*/ 4 h 23"/>
                <a:gd name="T14" fmla="*/ 10 w 16"/>
                <a:gd name="T15" fmla="*/ 7 h 23"/>
                <a:gd name="T16" fmla="*/ 6 w 16"/>
                <a:gd name="T17" fmla="*/ 9 h 23"/>
                <a:gd name="T18" fmla="*/ 4 w 16"/>
                <a:gd name="T19" fmla="*/ 9 h 23"/>
                <a:gd name="T20" fmla="*/ 4 w 16"/>
                <a:gd name="T21" fmla="*/ 13 h 23"/>
                <a:gd name="T22" fmla="*/ 6 w 16"/>
                <a:gd name="T23" fmla="*/ 13 h 23"/>
                <a:gd name="T24" fmla="*/ 10 w 16"/>
                <a:gd name="T25" fmla="*/ 16 h 23"/>
                <a:gd name="T26" fmla="*/ 6 w 16"/>
                <a:gd name="T27" fmla="*/ 19 h 23"/>
                <a:gd name="T28" fmla="*/ 1 w 16"/>
                <a:gd name="T29" fmla="*/ 18 h 23"/>
                <a:gd name="T30" fmla="*/ 0 w 16"/>
                <a:gd name="T31" fmla="*/ 22 h 23"/>
                <a:gd name="T32" fmla="*/ 7 w 16"/>
                <a:gd name="T33" fmla="*/ 23 h 23"/>
                <a:gd name="T34" fmla="*/ 16 w 16"/>
                <a:gd name="T35" fmla="*/ 17 h 23"/>
                <a:gd name="T36" fmla="*/ 11 w 1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3"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4" y="10"/>
                    <a:pt x="15" y="8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5" y="0"/>
                    <a:pt x="2" y="1"/>
                    <a:pt x="1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9" y="4"/>
                    <a:pt x="10" y="5"/>
                    <a:pt x="10" y="7"/>
                  </a:cubicBezTo>
                  <a:cubicBezTo>
                    <a:pt x="10" y="9"/>
                    <a:pt x="7" y="9"/>
                    <a:pt x="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10" y="14"/>
                    <a:pt x="10" y="16"/>
                  </a:cubicBezTo>
                  <a:cubicBezTo>
                    <a:pt x="10" y="18"/>
                    <a:pt x="9" y="19"/>
                    <a:pt x="6" y="19"/>
                  </a:cubicBezTo>
                  <a:cubicBezTo>
                    <a:pt x="4" y="19"/>
                    <a:pt x="2" y="18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4" y="23"/>
                    <a:pt x="7" y="23"/>
                  </a:cubicBezTo>
                  <a:cubicBezTo>
                    <a:pt x="12" y="23"/>
                    <a:pt x="16" y="20"/>
                    <a:pt x="16" y="17"/>
                  </a:cubicBezTo>
                  <a:cubicBezTo>
                    <a:pt x="16" y="14"/>
                    <a:pt x="13" y="1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70"/>
            <p:cNvSpPr>
              <a:spLocks noEditPoints="1"/>
            </p:cNvSpPr>
            <p:nvPr/>
          </p:nvSpPr>
          <p:spPr bwMode="auto">
            <a:xfrm>
              <a:off x="7659555" y="2668516"/>
              <a:ext cx="35179" cy="43555"/>
            </a:xfrm>
            <a:custGeom>
              <a:avLst/>
              <a:gdLst>
                <a:gd name="T0" fmla="*/ 15 w 18"/>
                <a:gd name="T1" fmla="*/ 0 h 22"/>
                <a:gd name="T2" fmla="*/ 9 w 18"/>
                <a:gd name="T3" fmla="*/ 0 h 22"/>
                <a:gd name="T4" fmla="*/ 0 w 18"/>
                <a:gd name="T5" fmla="*/ 13 h 22"/>
                <a:gd name="T6" fmla="*/ 0 w 18"/>
                <a:gd name="T7" fmla="*/ 17 h 22"/>
                <a:gd name="T8" fmla="*/ 10 w 18"/>
                <a:gd name="T9" fmla="*/ 17 h 22"/>
                <a:gd name="T10" fmla="*/ 10 w 18"/>
                <a:gd name="T11" fmla="*/ 22 h 22"/>
                <a:gd name="T12" fmla="*/ 15 w 18"/>
                <a:gd name="T13" fmla="*/ 22 h 22"/>
                <a:gd name="T14" fmla="*/ 15 w 18"/>
                <a:gd name="T15" fmla="*/ 17 h 22"/>
                <a:gd name="T16" fmla="*/ 18 w 18"/>
                <a:gd name="T17" fmla="*/ 17 h 22"/>
                <a:gd name="T18" fmla="*/ 18 w 18"/>
                <a:gd name="T19" fmla="*/ 13 h 22"/>
                <a:gd name="T20" fmla="*/ 15 w 18"/>
                <a:gd name="T21" fmla="*/ 13 h 22"/>
                <a:gd name="T22" fmla="*/ 15 w 18"/>
                <a:gd name="T23" fmla="*/ 0 h 22"/>
                <a:gd name="T24" fmla="*/ 10 w 18"/>
                <a:gd name="T25" fmla="*/ 8 h 22"/>
                <a:gd name="T26" fmla="*/ 10 w 18"/>
                <a:gd name="T27" fmla="*/ 13 h 22"/>
                <a:gd name="T28" fmla="*/ 5 w 18"/>
                <a:gd name="T29" fmla="*/ 13 h 22"/>
                <a:gd name="T30" fmla="*/ 5 w 18"/>
                <a:gd name="T31" fmla="*/ 13 h 22"/>
                <a:gd name="T32" fmla="*/ 8 w 18"/>
                <a:gd name="T33" fmla="*/ 8 h 22"/>
                <a:gd name="T34" fmla="*/ 10 w 18"/>
                <a:gd name="T35" fmla="*/ 4 h 22"/>
                <a:gd name="T36" fmla="*/ 10 w 18"/>
                <a:gd name="T37" fmla="*/ 4 h 22"/>
                <a:gd name="T38" fmla="*/ 10 w 18"/>
                <a:gd name="T3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2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  <a:moveTo>
                    <a:pt x="10" y="8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71"/>
            <p:cNvSpPr/>
            <p:nvPr/>
          </p:nvSpPr>
          <p:spPr bwMode="auto">
            <a:xfrm>
              <a:off x="7713161" y="2668516"/>
              <a:ext cx="29316" cy="43555"/>
            </a:xfrm>
            <a:custGeom>
              <a:avLst/>
              <a:gdLst>
                <a:gd name="T0" fmla="*/ 13 w 15"/>
                <a:gd name="T1" fmla="*/ 9 h 22"/>
                <a:gd name="T2" fmla="*/ 7 w 15"/>
                <a:gd name="T3" fmla="*/ 7 h 22"/>
                <a:gd name="T4" fmla="*/ 5 w 15"/>
                <a:gd name="T5" fmla="*/ 7 h 22"/>
                <a:gd name="T6" fmla="*/ 6 w 15"/>
                <a:gd name="T7" fmla="*/ 4 h 22"/>
                <a:gd name="T8" fmla="*/ 15 w 15"/>
                <a:gd name="T9" fmla="*/ 4 h 22"/>
                <a:gd name="T10" fmla="*/ 15 w 15"/>
                <a:gd name="T11" fmla="*/ 0 h 22"/>
                <a:gd name="T12" fmla="*/ 2 w 15"/>
                <a:gd name="T13" fmla="*/ 0 h 22"/>
                <a:gd name="T14" fmla="*/ 1 w 15"/>
                <a:gd name="T15" fmla="*/ 11 h 22"/>
                <a:gd name="T16" fmla="*/ 4 w 15"/>
                <a:gd name="T17" fmla="*/ 11 h 22"/>
                <a:gd name="T18" fmla="*/ 10 w 15"/>
                <a:gd name="T19" fmla="*/ 15 h 22"/>
                <a:gd name="T20" fmla="*/ 6 w 15"/>
                <a:gd name="T21" fmla="*/ 18 h 22"/>
                <a:gd name="T22" fmla="*/ 1 w 15"/>
                <a:gd name="T23" fmla="*/ 17 h 22"/>
                <a:gd name="T24" fmla="*/ 0 w 15"/>
                <a:gd name="T25" fmla="*/ 21 h 22"/>
                <a:gd name="T26" fmla="*/ 6 w 15"/>
                <a:gd name="T27" fmla="*/ 22 h 22"/>
                <a:gd name="T28" fmla="*/ 15 w 15"/>
                <a:gd name="T29" fmla="*/ 15 h 22"/>
                <a:gd name="T30" fmla="*/ 13 w 15"/>
                <a:gd name="T3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2">
                  <a:moveTo>
                    <a:pt x="13" y="9"/>
                  </a:moveTo>
                  <a:cubicBezTo>
                    <a:pt x="11" y="8"/>
                    <a:pt x="9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8" y="11"/>
                    <a:pt x="10" y="13"/>
                    <a:pt x="10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8"/>
                    <a:pt x="1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6" y="22"/>
                  </a:cubicBezTo>
                  <a:cubicBezTo>
                    <a:pt x="12" y="22"/>
                    <a:pt x="15" y="19"/>
                    <a:pt x="15" y="15"/>
                  </a:cubicBezTo>
                  <a:cubicBezTo>
                    <a:pt x="15" y="12"/>
                    <a:pt x="14" y="10"/>
                    <a:pt x="1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05240" y="1732335"/>
            <a:ext cx="449790" cy="452302"/>
            <a:chOff x="8182215" y="2371169"/>
            <a:chExt cx="449790" cy="452302"/>
          </a:xfrm>
        </p:grpSpPr>
        <p:sp>
          <p:nvSpPr>
            <p:cNvPr id="41" name="Freeform 82"/>
            <p:cNvSpPr/>
            <p:nvPr/>
          </p:nvSpPr>
          <p:spPr bwMode="auto">
            <a:xfrm>
              <a:off x="8312880" y="2371169"/>
              <a:ext cx="190135" cy="87110"/>
            </a:xfrm>
            <a:custGeom>
              <a:avLst/>
              <a:gdLst>
                <a:gd name="T0" fmla="*/ 18 w 96"/>
                <a:gd name="T1" fmla="*/ 18 h 44"/>
                <a:gd name="T2" fmla="*/ 77 w 96"/>
                <a:gd name="T3" fmla="*/ 18 h 44"/>
                <a:gd name="T4" fmla="*/ 77 w 96"/>
                <a:gd name="T5" fmla="*/ 44 h 44"/>
                <a:gd name="T6" fmla="*/ 96 w 96"/>
                <a:gd name="T7" fmla="*/ 44 h 44"/>
                <a:gd name="T8" fmla="*/ 96 w 96"/>
                <a:gd name="T9" fmla="*/ 9 h 44"/>
                <a:gd name="T10" fmla="*/ 86 w 96"/>
                <a:gd name="T11" fmla="*/ 0 h 44"/>
                <a:gd name="T12" fmla="*/ 10 w 96"/>
                <a:gd name="T13" fmla="*/ 0 h 44"/>
                <a:gd name="T14" fmla="*/ 0 w 96"/>
                <a:gd name="T15" fmla="*/ 9 h 44"/>
                <a:gd name="T16" fmla="*/ 0 w 96"/>
                <a:gd name="T17" fmla="*/ 44 h 44"/>
                <a:gd name="T18" fmla="*/ 18 w 96"/>
                <a:gd name="T19" fmla="*/ 44 h 44"/>
                <a:gd name="T20" fmla="*/ 18 w 96"/>
                <a:gd name="T2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44">
                  <a:moveTo>
                    <a:pt x="18" y="18"/>
                  </a:moveTo>
                  <a:cubicBezTo>
                    <a:pt x="77" y="18"/>
                    <a:pt x="77" y="18"/>
                    <a:pt x="77" y="1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4"/>
                    <a:pt x="91" y="0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8" y="44"/>
                    <a:pt x="18" y="44"/>
                    <a:pt x="18" y="44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83"/>
            <p:cNvSpPr>
              <a:spLocks noEditPoints="1"/>
            </p:cNvSpPr>
            <p:nvPr/>
          </p:nvSpPr>
          <p:spPr bwMode="auto">
            <a:xfrm>
              <a:off x="8182215" y="2465817"/>
              <a:ext cx="449790" cy="357654"/>
            </a:xfrm>
            <a:custGeom>
              <a:avLst/>
              <a:gdLst>
                <a:gd name="T0" fmla="*/ 212 w 227"/>
                <a:gd name="T1" fmla="*/ 0 h 180"/>
                <a:gd name="T2" fmla="*/ 15 w 227"/>
                <a:gd name="T3" fmla="*/ 0 h 180"/>
                <a:gd name="T4" fmla="*/ 0 w 227"/>
                <a:gd name="T5" fmla="*/ 14 h 180"/>
                <a:gd name="T6" fmla="*/ 0 w 227"/>
                <a:gd name="T7" fmla="*/ 165 h 180"/>
                <a:gd name="T8" fmla="*/ 15 w 227"/>
                <a:gd name="T9" fmla="*/ 180 h 180"/>
                <a:gd name="T10" fmla="*/ 212 w 227"/>
                <a:gd name="T11" fmla="*/ 180 h 180"/>
                <a:gd name="T12" fmla="*/ 227 w 227"/>
                <a:gd name="T13" fmla="*/ 165 h 180"/>
                <a:gd name="T14" fmla="*/ 227 w 227"/>
                <a:gd name="T15" fmla="*/ 14 h 180"/>
                <a:gd name="T16" fmla="*/ 212 w 227"/>
                <a:gd name="T17" fmla="*/ 0 h 180"/>
                <a:gd name="T18" fmla="*/ 172 w 227"/>
                <a:gd name="T19" fmla="*/ 69 h 180"/>
                <a:gd name="T20" fmla="*/ 183 w 227"/>
                <a:gd name="T21" fmla="*/ 80 h 180"/>
                <a:gd name="T22" fmla="*/ 172 w 227"/>
                <a:gd name="T23" fmla="*/ 90 h 180"/>
                <a:gd name="T24" fmla="*/ 161 w 227"/>
                <a:gd name="T25" fmla="*/ 80 h 180"/>
                <a:gd name="T26" fmla="*/ 172 w 227"/>
                <a:gd name="T27" fmla="*/ 69 h 180"/>
                <a:gd name="T28" fmla="*/ 53 w 227"/>
                <a:gd name="T29" fmla="*/ 71 h 180"/>
                <a:gd name="T30" fmla="*/ 64 w 227"/>
                <a:gd name="T31" fmla="*/ 81 h 180"/>
                <a:gd name="T32" fmla="*/ 53 w 227"/>
                <a:gd name="T33" fmla="*/ 92 h 180"/>
                <a:gd name="T34" fmla="*/ 42 w 227"/>
                <a:gd name="T35" fmla="*/ 81 h 180"/>
                <a:gd name="T36" fmla="*/ 53 w 227"/>
                <a:gd name="T37" fmla="*/ 71 h 180"/>
                <a:gd name="T38" fmla="*/ 209 w 227"/>
                <a:gd name="T39" fmla="*/ 162 h 180"/>
                <a:gd name="T40" fmla="*/ 185 w 227"/>
                <a:gd name="T41" fmla="*/ 162 h 180"/>
                <a:gd name="T42" fmla="*/ 185 w 227"/>
                <a:gd name="T43" fmla="*/ 111 h 180"/>
                <a:gd name="T44" fmla="*/ 161 w 227"/>
                <a:gd name="T45" fmla="*/ 111 h 180"/>
                <a:gd name="T46" fmla="*/ 161 w 227"/>
                <a:gd name="T47" fmla="*/ 162 h 180"/>
                <a:gd name="T48" fmla="*/ 64 w 227"/>
                <a:gd name="T49" fmla="*/ 162 h 180"/>
                <a:gd name="T50" fmla="*/ 64 w 227"/>
                <a:gd name="T51" fmla="*/ 111 h 180"/>
                <a:gd name="T52" fmla="*/ 39 w 227"/>
                <a:gd name="T53" fmla="*/ 111 h 180"/>
                <a:gd name="T54" fmla="*/ 39 w 227"/>
                <a:gd name="T55" fmla="*/ 162 h 180"/>
                <a:gd name="T56" fmla="*/ 19 w 227"/>
                <a:gd name="T57" fmla="*/ 162 h 180"/>
                <a:gd name="T58" fmla="*/ 19 w 227"/>
                <a:gd name="T59" fmla="*/ 18 h 180"/>
                <a:gd name="T60" fmla="*/ 28 w 227"/>
                <a:gd name="T61" fmla="*/ 18 h 180"/>
                <a:gd name="T62" fmla="*/ 28 w 227"/>
                <a:gd name="T63" fmla="*/ 92 h 180"/>
                <a:gd name="T64" fmla="*/ 39 w 227"/>
                <a:gd name="T65" fmla="*/ 103 h 180"/>
                <a:gd name="T66" fmla="*/ 187 w 227"/>
                <a:gd name="T67" fmla="*/ 103 h 180"/>
                <a:gd name="T68" fmla="*/ 198 w 227"/>
                <a:gd name="T69" fmla="*/ 92 h 180"/>
                <a:gd name="T70" fmla="*/ 198 w 227"/>
                <a:gd name="T71" fmla="*/ 18 h 180"/>
                <a:gd name="T72" fmla="*/ 209 w 227"/>
                <a:gd name="T73" fmla="*/ 18 h 180"/>
                <a:gd name="T74" fmla="*/ 209 w 227"/>
                <a:gd name="T75" fmla="*/ 16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180">
                  <a:moveTo>
                    <a:pt x="21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7" y="180"/>
                    <a:pt x="15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21" y="180"/>
                    <a:pt x="227" y="173"/>
                    <a:pt x="227" y="165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7" y="6"/>
                    <a:pt x="221" y="0"/>
                    <a:pt x="212" y="0"/>
                  </a:cubicBezTo>
                  <a:close/>
                  <a:moveTo>
                    <a:pt x="172" y="69"/>
                  </a:moveTo>
                  <a:cubicBezTo>
                    <a:pt x="178" y="69"/>
                    <a:pt x="183" y="74"/>
                    <a:pt x="183" y="80"/>
                  </a:cubicBezTo>
                  <a:cubicBezTo>
                    <a:pt x="183" y="86"/>
                    <a:pt x="178" y="90"/>
                    <a:pt x="172" y="90"/>
                  </a:cubicBezTo>
                  <a:cubicBezTo>
                    <a:pt x="166" y="90"/>
                    <a:pt x="161" y="86"/>
                    <a:pt x="161" y="80"/>
                  </a:cubicBezTo>
                  <a:cubicBezTo>
                    <a:pt x="161" y="74"/>
                    <a:pt x="166" y="69"/>
                    <a:pt x="172" y="69"/>
                  </a:cubicBezTo>
                  <a:close/>
                  <a:moveTo>
                    <a:pt x="53" y="71"/>
                  </a:moveTo>
                  <a:cubicBezTo>
                    <a:pt x="59" y="71"/>
                    <a:pt x="64" y="75"/>
                    <a:pt x="64" y="81"/>
                  </a:cubicBezTo>
                  <a:cubicBezTo>
                    <a:pt x="64" y="87"/>
                    <a:pt x="59" y="92"/>
                    <a:pt x="53" y="92"/>
                  </a:cubicBezTo>
                  <a:cubicBezTo>
                    <a:pt x="47" y="92"/>
                    <a:pt x="42" y="87"/>
                    <a:pt x="42" y="81"/>
                  </a:cubicBezTo>
                  <a:cubicBezTo>
                    <a:pt x="42" y="75"/>
                    <a:pt x="47" y="71"/>
                    <a:pt x="53" y="71"/>
                  </a:cubicBezTo>
                  <a:close/>
                  <a:moveTo>
                    <a:pt x="209" y="162"/>
                  </a:moveTo>
                  <a:cubicBezTo>
                    <a:pt x="185" y="162"/>
                    <a:pt x="185" y="162"/>
                    <a:pt x="185" y="162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8"/>
                    <a:pt x="33" y="103"/>
                    <a:pt x="39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198" y="98"/>
                    <a:pt x="198" y="92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209" y="18"/>
                    <a:pt x="209" y="18"/>
                    <a:pt x="209" y="18"/>
                  </a:cubicBezTo>
                  <a:lnTo>
                    <a:pt x="209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339142" y="1831453"/>
            <a:ext cx="507584" cy="333364"/>
            <a:chOff x="4142483" y="3269073"/>
            <a:chExt cx="507584" cy="333364"/>
          </a:xfrm>
        </p:grpSpPr>
        <p:sp>
          <p:nvSpPr>
            <p:cNvPr id="44" name="Freeform 113"/>
            <p:cNvSpPr/>
            <p:nvPr/>
          </p:nvSpPr>
          <p:spPr bwMode="auto">
            <a:xfrm>
              <a:off x="4144996" y="3541292"/>
              <a:ext cx="505071" cy="61145"/>
            </a:xfrm>
            <a:custGeom>
              <a:avLst/>
              <a:gdLst>
                <a:gd name="T0" fmla="*/ 145 w 255"/>
                <a:gd name="T1" fmla="*/ 26 h 31"/>
                <a:gd name="T2" fmla="*/ 145 w 255"/>
                <a:gd name="T3" fmla="*/ 22 h 31"/>
                <a:gd name="T4" fmla="*/ 253 w 255"/>
                <a:gd name="T5" fmla="*/ 22 h 31"/>
                <a:gd name="T6" fmla="*/ 251 w 255"/>
                <a:gd name="T7" fmla="*/ 17 h 31"/>
                <a:gd name="T8" fmla="*/ 157 w 255"/>
                <a:gd name="T9" fmla="*/ 17 h 31"/>
                <a:gd name="T10" fmla="*/ 157 w 255"/>
                <a:gd name="T11" fmla="*/ 12 h 31"/>
                <a:gd name="T12" fmla="*/ 248 w 255"/>
                <a:gd name="T13" fmla="*/ 12 h 31"/>
                <a:gd name="T14" fmla="*/ 193 w 255"/>
                <a:gd name="T15" fmla="*/ 2 h 31"/>
                <a:gd name="T16" fmla="*/ 136 w 255"/>
                <a:gd name="T17" fmla="*/ 13 h 31"/>
                <a:gd name="T18" fmla="*/ 136 w 255"/>
                <a:gd name="T19" fmla="*/ 17 h 31"/>
                <a:gd name="T20" fmla="*/ 127 w 255"/>
                <a:gd name="T21" fmla="*/ 17 h 31"/>
                <a:gd name="T22" fmla="*/ 119 w 255"/>
                <a:gd name="T23" fmla="*/ 17 h 31"/>
                <a:gd name="T24" fmla="*/ 119 w 255"/>
                <a:gd name="T25" fmla="*/ 14 h 31"/>
                <a:gd name="T26" fmla="*/ 61 w 255"/>
                <a:gd name="T27" fmla="*/ 0 h 31"/>
                <a:gd name="T28" fmla="*/ 6 w 255"/>
                <a:gd name="T29" fmla="*/ 10 h 31"/>
                <a:gd name="T30" fmla="*/ 97 w 255"/>
                <a:gd name="T31" fmla="*/ 10 h 31"/>
                <a:gd name="T32" fmla="*/ 97 w 255"/>
                <a:gd name="T33" fmla="*/ 14 h 31"/>
                <a:gd name="T34" fmla="*/ 2 w 255"/>
                <a:gd name="T35" fmla="*/ 14 h 31"/>
                <a:gd name="T36" fmla="*/ 2 w 255"/>
                <a:gd name="T37" fmla="*/ 19 h 31"/>
                <a:gd name="T38" fmla="*/ 109 w 255"/>
                <a:gd name="T39" fmla="*/ 19 h 31"/>
                <a:gd name="T40" fmla="*/ 109 w 255"/>
                <a:gd name="T41" fmla="*/ 24 h 31"/>
                <a:gd name="T42" fmla="*/ 1 w 255"/>
                <a:gd name="T43" fmla="*/ 24 h 31"/>
                <a:gd name="T44" fmla="*/ 0 w 255"/>
                <a:gd name="T45" fmla="*/ 31 h 31"/>
                <a:gd name="T46" fmla="*/ 255 w 255"/>
                <a:gd name="T47" fmla="*/ 31 h 31"/>
                <a:gd name="T48" fmla="*/ 254 w 255"/>
                <a:gd name="T49" fmla="*/ 26 h 31"/>
                <a:gd name="T50" fmla="*/ 145 w 255"/>
                <a:gd name="T5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31">
                  <a:moveTo>
                    <a:pt x="145" y="26"/>
                  </a:moveTo>
                  <a:cubicBezTo>
                    <a:pt x="145" y="22"/>
                    <a:pt x="145" y="22"/>
                    <a:pt x="145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2" y="8"/>
                    <a:pt x="223" y="2"/>
                    <a:pt x="193" y="2"/>
                  </a:cubicBezTo>
                  <a:cubicBezTo>
                    <a:pt x="163" y="2"/>
                    <a:pt x="142" y="8"/>
                    <a:pt x="136" y="13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9"/>
                    <a:pt x="99" y="0"/>
                    <a:pt x="61" y="0"/>
                  </a:cubicBezTo>
                  <a:cubicBezTo>
                    <a:pt x="33" y="0"/>
                    <a:pt x="14" y="5"/>
                    <a:pt x="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26"/>
                    <a:pt x="254" y="26"/>
                    <a:pt x="254" y="26"/>
                  </a:cubicBezTo>
                  <a:lnTo>
                    <a:pt x="14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14"/>
            <p:cNvSpPr>
              <a:spLocks noEditPoints="1"/>
            </p:cNvSpPr>
            <p:nvPr/>
          </p:nvSpPr>
          <p:spPr bwMode="auto">
            <a:xfrm>
              <a:off x="4142483" y="3269073"/>
              <a:ext cx="245416" cy="299860"/>
            </a:xfrm>
            <a:custGeom>
              <a:avLst/>
              <a:gdLst>
                <a:gd name="T0" fmla="*/ 62 w 124"/>
                <a:gd name="T1" fmla="*/ 134 h 151"/>
                <a:gd name="T2" fmla="*/ 124 w 124"/>
                <a:gd name="T3" fmla="*/ 151 h 151"/>
                <a:gd name="T4" fmla="*/ 124 w 124"/>
                <a:gd name="T5" fmla="*/ 151 h 151"/>
                <a:gd name="T6" fmla="*/ 124 w 124"/>
                <a:gd name="T7" fmla="*/ 17 h 151"/>
                <a:gd name="T8" fmla="*/ 124 w 124"/>
                <a:gd name="T9" fmla="*/ 17 h 151"/>
                <a:gd name="T10" fmla="*/ 62 w 124"/>
                <a:gd name="T11" fmla="*/ 0 h 151"/>
                <a:gd name="T12" fmla="*/ 1 w 124"/>
                <a:gd name="T13" fmla="*/ 17 h 151"/>
                <a:gd name="T14" fmla="*/ 0 w 124"/>
                <a:gd name="T15" fmla="*/ 17 h 151"/>
                <a:gd name="T16" fmla="*/ 0 w 124"/>
                <a:gd name="T17" fmla="*/ 149 h 151"/>
                <a:gd name="T18" fmla="*/ 62 w 124"/>
                <a:gd name="T19" fmla="*/ 134 h 151"/>
                <a:gd name="T20" fmla="*/ 111 w 124"/>
                <a:gd name="T21" fmla="*/ 75 h 151"/>
                <a:gd name="T22" fmla="*/ 61 w 124"/>
                <a:gd name="T23" fmla="*/ 67 h 151"/>
                <a:gd name="T24" fmla="*/ 12 w 124"/>
                <a:gd name="T25" fmla="*/ 75 h 151"/>
                <a:gd name="T26" fmla="*/ 12 w 124"/>
                <a:gd name="T27" fmla="*/ 69 h 151"/>
                <a:gd name="T28" fmla="*/ 61 w 124"/>
                <a:gd name="T29" fmla="*/ 61 h 151"/>
                <a:gd name="T30" fmla="*/ 111 w 124"/>
                <a:gd name="T31" fmla="*/ 69 h 151"/>
                <a:gd name="T32" fmla="*/ 111 w 124"/>
                <a:gd name="T33" fmla="*/ 75 h 151"/>
                <a:gd name="T34" fmla="*/ 12 w 124"/>
                <a:gd name="T35" fmla="*/ 31 h 151"/>
                <a:gd name="T36" fmla="*/ 61 w 124"/>
                <a:gd name="T37" fmla="*/ 23 h 151"/>
                <a:gd name="T38" fmla="*/ 111 w 124"/>
                <a:gd name="T39" fmla="*/ 31 h 151"/>
                <a:gd name="T40" fmla="*/ 111 w 124"/>
                <a:gd name="T41" fmla="*/ 37 h 151"/>
                <a:gd name="T42" fmla="*/ 61 w 124"/>
                <a:gd name="T43" fmla="*/ 29 h 151"/>
                <a:gd name="T44" fmla="*/ 12 w 124"/>
                <a:gd name="T45" fmla="*/ 37 h 151"/>
                <a:gd name="T46" fmla="*/ 12 w 124"/>
                <a:gd name="T47" fmla="*/ 31 h 151"/>
                <a:gd name="T48" fmla="*/ 12 w 124"/>
                <a:gd name="T49" fmla="*/ 50 h 151"/>
                <a:gd name="T50" fmla="*/ 61 w 124"/>
                <a:gd name="T51" fmla="*/ 43 h 151"/>
                <a:gd name="T52" fmla="*/ 111 w 124"/>
                <a:gd name="T53" fmla="*/ 50 h 151"/>
                <a:gd name="T54" fmla="*/ 111 w 124"/>
                <a:gd name="T55" fmla="*/ 56 h 151"/>
                <a:gd name="T56" fmla="*/ 61 w 124"/>
                <a:gd name="T57" fmla="*/ 49 h 151"/>
                <a:gd name="T58" fmla="*/ 12 w 124"/>
                <a:gd name="T59" fmla="*/ 56 h 151"/>
                <a:gd name="T60" fmla="*/ 12 w 124"/>
                <a:gd name="T61" fmla="*/ 50 h 151"/>
                <a:gd name="T62" fmla="*/ 12 w 124"/>
                <a:gd name="T63" fmla="*/ 88 h 151"/>
                <a:gd name="T64" fmla="*/ 61 w 124"/>
                <a:gd name="T65" fmla="*/ 80 h 151"/>
                <a:gd name="T66" fmla="*/ 111 w 124"/>
                <a:gd name="T67" fmla="*/ 88 h 151"/>
                <a:gd name="T68" fmla="*/ 111 w 124"/>
                <a:gd name="T69" fmla="*/ 94 h 151"/>
                <a:gd name="T70" fmla="*/ 61 w 124"/>
                <a:gd name="T71" fmla="*/ 87 h 151"/>
                <a:gd name="T72" fmla="*/ 12 w 124"/>
                <a:gd name="T73" fmla="*/ 94 h 151"/>
                <a:gd name="T74" fmla="*/ 12 w 124"/>
                <a:gd name="T75" fmla="*/ 8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51">
                  <a:moveTo>
                    <a:pt x="62" y="134"/>
                  </a:moveTo>
                  <a:cubicBezTo>
                    <a:pt x="96" y="134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2" y="8"/>
                    <a:pt x="95" y="0"/>
                    <a:pt x="62" y="0"/>
                  </a:cubicBezTo>
                  <a:cubicBezTo>
                    <a:pt x="29" y="0"/>
                    <a:pt x="2" y="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4" y="140"/>
                    <a:pt x="30" y="134"/>
                    <a:pt x="62" y="134"/>
                  </a:cubicBezTo>
                  <a:close/>
                  <a:moveTo>
                    <a:pt x="111" y="75"/>
                  </a:moveTo>
                  <a:cubicBezTo>
                    <a:pt x="103" y="71"/>
                    <a:pt x="86" y="67"/>
                    <a:pt x="61" y="67"/>
                  </a:cubicBezTo>
                  <a:cubicBezTo>
                    <a:pt x="37" y="67"/>
                    <a:pt x="20" y="71"/>
                    <a:pt x="12" y="7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7" y="66"/>
                    <a:pt x="35" y="61"/>
                    <a:pt x="61" y="61"/>
                  </a:cubicBezTo>
                  <a:cubicBezTo>
                    <a:pt x="88" y="61"/>
                    <a:pt x="105" y="66"/>
                    <a:pt x="111" y="69"/>
                  </a:cubicBezTo>
                  <a:lnTo>
                    <a:pt x="111" y="75"/>
                  </a:lnTo>
                  <a:close/>
                  <a:moveTo>
                    <a:pt x="12" y="31"/>
                  </a:moveTo>
                  <a:cubicBezTo>
                    <a:pt x="17" y="28"/>
                    <a:pt x="35" y="23"/>
                    <a:pt x="61" y="23"/>
                  </a:cubicBezTo>
                  <a:cubicBezTo>
                    <a:pt x="88" y="23"/>
                    <a:pt x="105" y="28"/>
                    <a:pt x="11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3" y="33"/>
                    <a:pt x="86" y="29"/>
                    <a:pt x="61" y="29"/>
                  </a:cubicBezTo>
                  <a:cubicBezTo>
                    <a:pt x="37" y="29"/>
                    <a:pt x="20" y="33"/>
                    <a:pt x="12" y="37"/>
                  </a:cubicBezTo>
                  <a:lnTo>
                    <a:pt x="12" y="31"/>
                  </a:lnTo>
                  <a:close/>
                  <a:moveTo>
                    <a:pt x="12" y="50"/>
                  </a:moveTo>
                  <a:cubicBezTo>
                    <a:pt x="17" y="48"/>
                    <a:pt x="34" y="43"/>
                    <a:pt x="61" y="43"/>
                  </a:cubicBezTo>
                  <a:cubicBezTo>
                    <a:pt x="88" y="43"/>
                    <a:pt x="105" y="48"/>
                    <a:pt x="111" y="50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03" y="53"/>
                    <a:pt x="86" y="49"/>
                    <a:pt x="61" y="49"/>
                  </a:cubicBezTo>
                  <a:cubicBezTo>
                    <a:pt x="37" y="49"/>
                    <a:pt x="20" y="53"/>
                    <a:pt x="12" y="56"/>
                  </a:cubicBezTo>
                  <a:lnTo>
                    <a:pt x="12" y="50"/>
                  </a:lnTo>
                  <a:close/>
                  <a:moveTo>
                    <a:pt x="12" y="88"/>
                  </a:moveTo>
                  <a:cubicBezTo>
                    <a:pt x="17" y="85"/>
                    <a:pt x="34" y="80"/>
                    <a:pt x="61" y="80"/>
                  </a:cubicBezTo>
                  <a:cubicBezTo>
                    <a:pt x="88" y="80"/>
                    <a:pt x="105" y="85"/>
                    <a:pt x="111" y="88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3" y="91"/>
                    <a:pt x="86" y="87"/>
                    <a:pt x="61" y="87"/>
                  </a:cubicBezTo>
                  <a:cubicBezTo>
                    <a:pt x="37" y="87"/>
                    <a:pt x="20" y="91"/>
                    <a:pt x="12" y="94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15"/>
            <p:cNvSpPr/>
            <p:nvPr/>
          </p:nvSpPr>
          <p:spPr bwMode="auto">
            <a:xfrm>
              <a:off x="4544529" y="3310953"/>
              <a:ext cx="69521" cy="71196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6 h 36"/>
                <a:gd name="T4" fmla="*/ 0 w 35"/>
                <a:gd name="T5" fmla="*/ 0 h 36"/>
                <a:gd name="T6" fmla="*/ 0 w 35"/>
                <a:gd name="T7" fmla="*/ 31 h 36"/>
                <a:gd name="T8" fmla="*/ 35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29" y="4"/>
                    <a:pt x="17" y="1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32"/>
                    <a:pt x="26" y="34"/>
                    <a:pt x="3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16"/>
            <p:cNvSpPr>
              <a:spLocks noEditPoints="1"/>
            </p:cNvSpPr>
            <p:nvPr/>
          </p:nvSpPr>
          <p:spPr bwMode="auto">
            <a:xfrm>
              <a:off x="4403813" y="3273261"/>
              <a:ext cx="246253" cy="299860"/>
            </a:xfrm>
            <a:custGeom>
              <a:avLst/>
              <a:gdLst>
                <a:gd name="T0" fmla="*/ 124 w 124"/>
                <a:gd name="T1" fmla="*/ 17 h 151"/>
                <a:gd name="T2" fmla="*/ 62 w 124"/>
                <a:gd name="T3" fmla="*/ 0 h 151"/>
                <a:gd name="T4" fmla="*/ 1 w 124"/>
                <a:gd name="T5" fmla="*/ 17 h 151"/>
                <a:gd name="T6" fmla="*/ 0 w 124"/>
                <a:gd name="T7" fmla="*/ 17 h 151"/>
                <a:gd name="T8" fmla="*/ 0 w 124"/>
                <a:gd name="T9" fmla="*/ 148 h 151"/>
                <a:gd name="T10" fmla="*/ 62 w 124"/>
                <a:gd name="T11" fmla="*/ 133 h 151"/>
                <a:gd name="T12" fmla="*/ 124 w 124"/>
                <a:gd name="T13" fmla="*/ 151 h 151"/>
                <a:gd name="T14" fmla="*/ 124 w 124"/>
                <a:gd name="T15" fmla="*/ 151 h 151"/>
                <a:gd name="T16" fmla="*/ 124 w 124"/>
                <a:gd name="T17" fmla="*/ 17 h 151"/>
                <a:gd name="T18" fmla="*/ 112 w 124"/>
                <a:gd name="T19" fmla="*/ 76 h 151"/>
                <a:gd name="T20" fmla="*/ 112 w 124"/>
                <a:gd name="T21" fmla="*/ 82 h 151"/>
                <a:gd name="T22" fmla="*/ 62 w 124"/>
                <a:gd name="T23" fmla="*/ 74 h 151"/>
                <a:gd name="T24" fmla="*/ 13 w 124"/>
                <a:gd name="T25" fmla="*/ 82 h 151"/>
                <a:gd name="T26" fmla="*/ 13 w 124"/>
                <a:gd name="T27" fmla="*/ 76 h 151"/>
                <a:gd name="T28" fmla="*/ 62 w 124"/>
                <a:gd name="T29" fmla="*/ 68 h 151"/>
                <a:gd name="T30" fmla="*/ 112 w 124"/>
                <a:gd name="T31" fmla="*/ 76 h 151"/>
                <a:gd name="T32" fmla="*/ 13 w 124"/>
                <a:gd name="T33" fmla="*/ 30 h 151"/>
                <a:gd name="T34" fmla="*/ 55 w 124"/>
                <a:gd name="T35" fmla="*/ 22 h 151"/>
                <a:gd name="T36" fmla="*/ 55 w 124"/>
                <a:gd name="T37" fmla="*/ 28 h 151"/>
                <a:gd name="T38" fmla="*/ 13 w 124"/>
                <a:gd name="T39" fmla="*/ 36 h 151"/>
                <a:gd name="T40" fmla="*/ 13 w 124"/>
                <a:gd name="T41" fmla="*/ 30 h 151"/>
                <a:gd name="T42" fmla="*/ 13 w 124"/>
                <a:gd name="T43" fmla="*/ 49 h 151"/>
                <a:gd name="T44" fmla="*/ 55 w 124"/>
                <a:gd name="T45" fmla="*/ 42 h 151"/>
                <a:gd name="T46" fmla="*/ 55 w 124"/>
                <a:gd name="T47" fmla="*/ 48 h 151"/>
                <a:gd name="T48" fmla="*/ 13 w 124"/>
                <a:gd name="T49" fmla="*/ 55 h 151"/>
                <a:gd name="T50" fmla="*/ 13 w 124"/>
                <a:gd name="T51" fmla="*/ 49 h 151"/>
                <a:gd name="T52" fmla="*/ 112 w 124"/>
                <a:gd name="T53" fmla="*/ 119 h 151"/>
                <a:gd name="T54" fmla="*/ 62 w 124"/>
                <a:gd name="T55" fmla="*/ 112 h 151"/>
                <a:gd name="T56" fmla="*/ 13 w 124"/>
                <a:gd name="T57" fmla="*/ 119 h 151"/>
                <a:gd name="T58" fmla="*/ 13 w 124"/>
                <a:gd name="T59" fmla="*/ 114 h 151"/>
                <a:gd name="T60" fmla="*/ 62 w 124"/>
                <a:gd name="T61" fmla="*/ 106 h 151"/>
                <a:gd name="T62" fmla="*/ 112 w 124"/>
                <a:gd name="T63" fmla="*/ 114 h 151"/>
                <a:gd name="T64" fmla="*/ 112 w 124"/>
                <a:gd name="T65" fmla="*/ 119 h 151"/>
                <a:gd name="T66" fmla="*/ 112 w 124"/>
                <a:gd name="T67" fmla="*/ 100 h 151"/>
                <a:gd name="T68" fmla="*/ 62 w 124"/>
                <a:gd name="T69" fmla="*/ 92 h 151"/>
                <a:gd name="T70" fmla="*/ 13 w 124"/>
                <a:gd name="T71" fmla="*/ 100 h 151"/>
                <a:gd name="T72" fmla="*/ 13 w 124"/>
                <a:gd name="T73" fmla="*/ 94 h 151"/>
                <a:gd name="T74" fmla="*/ 62 w 124"/>
                <a:gd name="T75" fmla="*/ 86 h 151"/>
                <a:gd name="T76" fmla="*/ 112 w 124"/>
                <a:gd name="T77" fmla="*/ 94 h 151"/>
                <a:gd name="T78" fmla="*/ 112 w 124"/>
                <a:gd name="T79" fmla="*/ 100 h 151"/>
                <a:gd name="T80" fmla="*/ 112 w 124"/>
                <a:gd name="T81" fmla="*/ 65 h 151"/>
                <a:gd name="T82" fmla="*/ 65 w 124"/>
                <a:gd name="T83" fmla="*/ 57 h 151"/>
                <a:gd name="T84" fmla="*/ 65 w 124"/>
                <a:gd name="T85" fmla="*/ 12 h 151"/>
                <a:gd name="T86" fmla="*/ 112 w 124"/>
                <a:gd name="T87" fmla="*/ 21 h 151"/>
                <a:gd name="T88" fmla="*/ 112 w 124"/>
                <a:gd name="T89" fmla="*/ 6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51">
                  <a:moveTo>
                    <a:pt x="124" y="17"/>
                  </a:moveTo>
                  <a:cubicBezTo>
                    <a:pt x="123" y="7"/>
                    <a:pt x="96" y="0"/>
                    <a:pt x="62" y="0"/>
                  </a:cubicBezTo>
                  <a:cubicBezTo>
                    <a:pt x="29" y="0"/>
                    <a:pt x="2" y="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" y="140"/>
                    <a:pt x="30" y="133"/>
                    <a:pt x="62" y="133"/>
                  </a:cubicBezTo>
                  <a:cubicBezTo>
                    <a:pt x="96" y="133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lose/>
                  <a:moveTo>
                    <a:pt x="112" y="76"/>
                  </a:moveTo>
                  <a:cubicBezTo>
                    <a:pt x="112" y="82"/>
                    <a:pt x="112" y="82"/>
                    <a:pt x="112" y="82"/>
                  </a:cubicBezTo>
                  <a:cubicBezTo>
                    <a:pt x="104" y="78"/>
                    <a:pt x="87" y="74"/>
                    <a:pt x="62" y="74"/>
                  </a:cubicBezTo>
                  <a:cubicBezTo>
                    <a:pt x="38" y="74"/>
                    <a:pt x="21" y="78"/>
                    <a:pt x="13" y="82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8" y="73"/>
                    <a:pt x="35" y="68"/>
                    <a:pt x="62" y="68"/>
                  </a:cubicBezTo>
                  <a:cubicBezTo>
                    <a:pt x="89" y="68"/>
                    <a:pt x="106" y="73"/>
                    <a:pt x="112" y="76"/>
                  </a:cubicBezTo>
                  <a:close/>
                  <a:moveTo>
                    <a:pt x="13" y="30"/>
                  </a:moveTo>
                  <a:cubicBezTo>
                    <a:pt x="18" y="27"/>
                    <a:pt x="32" y="23"/>
                    <a:pt x="55" y="2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34" y="29"/>
                    <a:pt x="20" y="33"/>
                    <a:pt x="13" y="36"/>
                  </a:cubicBezTo>
                  <a:lnTo>
                    <a:pt x="13" y="30"/>
                  </a:lnTo>
                  <a:close/>
                  <a:moveTo>
                    <a:pt x="13" y="49"/>
                  </a:moveTo>
                  <a:cubicBezTo>
                    <a:pt x="18" y="47"/>
                    <a:pt x="32" y="42"/>
                    <a:pt x="55" y="42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34" y="49"/>
                    <a:pt x="20" y="52"/>
                    <a:pt x="13" y="55"/>
                  </a:cubicBezTo>
                  <a:lnTo>
                    <a:pt x="13" y="49"/>
                  </a:lnTo>
                  <a:close/>
                  <a:moveTo>
                    <a:pt x="112" y="119"/>
                  </a:moveTo>
                  <a:cubicBezTo>
                    <a:pt x="104" y="116"/>
                    <a:pt x="87" y="112"/>
                    <a:pt x="62" y="112"/>
                  </a:cubicBezTo>
                  <a:cubicBezTo>
                    <a:pt x="38" y="112"/>
                    <a:pt x="21" y="116"/>
                    <a:pt x="13" y="119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8" y="111"/>
                    <a:pt x="35" y="106"/>
                    <a:pt x="62" y="106"/>
                  </a:cubicBezTo>
                  <a:cubicBezTo>
                    <a:pt x="89" y="106"/>
                    <a:pt x="106" y="111"/>
                    <a:pt x="112" y="114"/>
                  </a:cubicBezTo>
                  <a:lnTo>
                    <a:pt x="112" y="119"/>
                  </a:lnTo>
                  <a:close/>
                  <a:moveTo>
                    <a:pt x="112" y="100"/>
                  </a:moveTo>
                  <a:cubicBezTo>
                    <a:pt x="104" y="97"/>
                    <a:pt x="87" y="92"/>
                    <a:pt x="62" y="92"/>
                  </a:cubicBezTo>
                  <a:cubicBezTo>
                    <a:pt x="38" y="92"/>
                    <a:pt x="21" y="97"/>
                    <a:pt x="13" y="100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8" y="91"/>
                    <a:pt x="36" y="86"/>
                    <a:pt x="62" y="86"/>
                  </a:cubicBezTo>
                  <a:cubicBezTo>
                    <a:pt x="89" y="86"/>
                    <a:pt x="106" y="91"/>
                    <a:pt x="112" y="94"/>
                  </a:cubicBezTo>
                  <a:lnTo>
                    <a:pt x="112" y="100"/>
                  </a:lnTo>
                  <a:close/>
                  <a:moveTo>
                    <a:pt x="112" y="65"/>
                  </a:moveTo>
                  <a:cubicBezTo>
                    <a:pt x="106" y="62"/>
                    <a:pt x="90" y="57"/>
                    <a:pt x="65" y="5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90" y="13"/>
                    <a:pt x="107" y="18"/>
                    <a:pt x="112" y="21"/>
                  </a:cubicBezTo>
                  <a:lnTo>
                    <a:pt x="112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黑板">
      <a:dk1>
        <a:sysClr val="windowText" lastClr="000000"/>
      </a:dk1>
      <a:lt1>
        <a:sysClr val="window" lastClr="FFFFFF"/>
      </a:lt1>
      <a:dk2>
        <a:srgbClr val="254308"/>
      </a:dk2>
      <a:lt2>
        <a:srgbClr val="E7E6E6"/>
      </a:lt2>
      <a:accent1>
        <a:srgbClr val="25432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黑板风">
      <a:majorFont>
        <a:latin typeface="Arial"/>
        <a:ea typeface="方正行楷简体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1264</Words>
  <Application>Microsoft Office PowerPoint</Application>
  <PresentationFormat>全屏显示(16:9)</PresentationFormat>
  <Paragraphs>153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Calibri Light</vt:lpstr>
      <vt:lpstr>Calibri</vt:lpstr>
      <vt:lpstr>Gill Sans</vt:lpstr>
      <vt:lpstr>Arial</vt:lpstr>
      <vt:lpstr>方正行楷简体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2</cp:revision>
  <dcterms:created xsi:type="dcterms:W3CDTF">2020-12-06T04:24:25Z</dcterms:created>
  <dcterms:modified xsi:type="dcterms:W3CDTF">2021-01-05T11:10:07Z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