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0F8F6-2ADE-4933-B2AE-ADA060096B5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011BD-2ECC-4C10-8A74-D007369E7D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011BD-2ECC-4C10-8A74-D007369E7D7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667A-2CEB-4058-B664-A8DA5E19DB1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F67-5AF5-4C37-A0F9-A1F35A54BA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994" y="0"/>
            <a:ext cx="12054254" cy="6936059"/>
          </a:xfrm>
          <a:prstGeom prst="rect">
            <a:avLst/>
          </a:prstGeom>
        </p:spPr>
      </p:pic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980337" y="497941"/>
            <a:ext cx="395789" cy="530106"/>
          </a:xfrm>
          <a:custGeom>
            <a:avLst/>
            <a:gdLst>
              <a:gd name="T0" fmla="*/ 64 w 218"/>
              <a:gd name="T1" fmla="*/ 176 h 293"/>
              <a:gd name="T2" fmla="*/ 126 w 218"/>
              <a:gd name="T3" fmla="*/ 81 h 293"/>
              <a:gd name="T4" fmla="*/ 88 w 218"/>
              <a:gd name="T5" fmla="*/ 208 h 293"/>
              <a:gd name="T6" fmla="*/ 136 w 218"/>
              <a:gd name="T7" fmla="*/ 135 h 293"/>
              <a:gd name="T8" fmla="*/ 88 w 218"/>
              <a:gd name="T9" fmla="*/ 208 h 293"/>
              <a:gd name="T10" fmla="*/ 132 w 218"/>
              <a:gd name="T11" fmla="*/ 7 h 293"/>
              <a:gd name="T12" fmla="*/ 114 w 218"/>
              <a:gd name="T13" fmla="*/ 47 h 293"/>
              <a:gd name="T14" fmla="*/ 94 w 218"/>
              <a:gd name="T15" fmla="*/ 61 h 293"/>
              <a:gd name="T16" fmla="*/ 0 w 218"/>
              <a:gd name="T17" fmla="*/ 220 h 293"/>
              <a:gd name="T18" fmla="*/ 25 w 218"/>
              <a:gd name="T19" fmla="*/ 290 h 293"/>
              <a:gd name="T20" fmla="*/ 102 w 218"/>
              <a:gd name="T21" fmla="*/ 269 h 293"/>
              <a:gd name="T22" fmla="*/ 183 w 218"/>
              <a:gd name="T23" fmla="*/ 94 h 293"/>
              <a:gd name="T24" fmla="*/ 197 w 218"/>
              <a:gd name="T25" fmla="*/ 89 h 293"/>
              <a:gd name="T26" fmla="*/ 187 w 218"/>
              <a:gd name="T27" fmla="*/ 14 h 293"/>
              <a:gd name="T28" fmla="*/ 64 w 218"/>
              <a:gd name="T29" fmla="*/ 274 h 293"/>
              <a:gd name="T30" fmla="*/ 20 w 218"/>
              <a:gd name="T31" fmla="*/ 255 h 293"/>
              <a:gd name="T32" fmla="*/ 23 w 218"/>
              <a:gd name="T33" fmla="*/ 215 h 293"/>
              <a:gd name="T34" fmla="*/ 38 w 218"/>
              <a:gd name="T35" fmla="*/ 232 h 293"/>
              <a:gd name="T36" fmla="*/ 61 w 218"/>
              <a:gd name="T37" fmla="*/ 224 h 293"/>
              <a:gd name="T38" fmla="*/ 91 w 218"/>
              <a:gd name="T39" fmla="*/ 244 h 293"/>
              <a:gd name="T40" fmla="*/ 180 w 218"/>
              <a:gd name="T41" fmla="*/ 105 h 293"/>
              <a:gd name="T42" fmla="*/ 156 w 218"/>
              <a:gd name="T43" fmla="*/ 123 h 293"/>
              <a:gd name="T44" fmla="*/ 161 w 218"/>
              <a:gd name="T45" fmla="*/ 139 h 293"/>
              <a:gd name="T46" fmla="*/ 149 w 218"/>
              <a:gd name="T47" fmla="*/ 138 h 293"/>
              <a:gd name="T48" fmla="*/ 153 w 218"/>
              <a:gd name="T49" fmla="*/ 152 h 293"/>
              <a:gd name="T50" fmla="*/ 140 w 218"/>
              <a:gd name="T51" fmla="*/ 149 h 293"/>
              <a:gd name="T52" fmla="*/ 145 w 218"/>
              <a:gd name="T53" fmla="*/ 168 h 293"/>
              <a:gd name="T54" fmla="*/ 133 w 218"/>
              <a:gd name="T55" fmla="*/ 165 h 293"/>
              <a:gd name="T56" fmla="*/ 139 w 218"/>
              <a:gd name="T57" fmla="*/ 181 h 293"/>
              <a:gd name="T58" fmla="*/ 127 w 218"/>
              <a:gd name="T59" fmla="*/ 179 h 293"/>
              <a:gd name="T60" fmla="*/ 132 w 218"/>
              <a:gd name="T61" fmla="*/ 194 h 293"/>
              <a:gd name="T62" fmla="*/ 119 w 218"/>
              <a:gd name="T63" fmla="*/ 192 h 293"/>
              <a:gd name="T64" fmla="*/ 123 w 218"/>
              <a:gd name="T65" fmla="*/ 209 h 293"/>
              <a:gd name="T66" fmla="*/ 112 w 218"/>
              <a:gd name="T67" fmla="*/ 202 h 293"/>
              <a:gd name="T68" fmla="*/ 117 w 218"/>
              <a:gd name="T69" fmla="*/ 222 h 293"/>
              <a:gd name="T70" fmla="*/ 105 w 218"/>
              <a:gd name="T71" fmla="*/ 216 h 293"/>
              <a:gd name="T72" fmla="*/ 110 w 218"/>
              <a:gd name="T73" fmla="*/ 235 h 293"/>
              <a:gd name="T74" fmla="*/ 98 w 218"/>
              <a:gd name="T75" fmla="*/ 225 h 293"/>
              <a:gd name="T76" fmla="*/ 104 w 218"/>
              <a:gd name="T77" fmla="*/ 244 h 293"/>
              <a:gd name="T78" fmla="*/ 90 w 218"/>
              <a:gd name="T79" fmla="*/ 236 h 293"/>
              <a:gd name="T80" fmla="*/ 64 w 218"/>
              <a:gd name="T81" fmla="*/ 219 h 293"/>
              <a:gd name="T82" fmla="*/ 31 w 218"/>
              <a:gd name="T83" fmla="*/ 210 h 293"/>
              <a:gd name="T84" fmla="*/ 98 w 218"/>
              <a:gd name="T85" fmla="*/ 69 h 293"/>
              <a:gd name="T86" fmla="*/ 180 w 218"/>
              <a:gd name="T87" fmla="*/ 105 h 293"/>
              <a:gd name="T88" fmla="*/ 150 w 218"/>
              <a:gd name="T89" fmla="*/ 63 h 293"/>
              <a:gd name="T90" fmla="*/ 123 w 218"/>
              <a:gd name="T91" fmla="*/ 44 h 293"/>
              <a:gd name="T92" fmla="*/ 187 w 218"/>
              <a:gd name="T93" fmla="*/ 78 h 293"/>
              <a:gd name="T94" fmla="*/ 203 w 218"/>
              <a:gd name="T95" fmla="*/ 57 h 293"/>
              <a:gd name="T96" fmla="*/ 189 w 218"/>
              <a:gd name="T97" fmla="*/ 44 h 293"/>
              <a:gd name="T98" fmla="*/ 198 w 218"/>
              <a:gd name="T99" fmla="*/ 66 h 293"/>
              <a:gd name="T100" fmla="*/ 185 w 218"/>
              <a:gd name="T101" fmla="*/ 53 h 293"/>
              <a:gd name="T102" fmla="*/ 194 w 218"/>
              <a:gd name="T103" fmla="*/ 74 h 293"/>
              <a:gd name="T104" fmla="*/ 125 w 218"/>
              <a:gd name="T105" fmla="*/ 35 h 293"/>
              <a:gd name="T106" fmla="*/ 181 w 218"/>
              <a:gd name="T107" fmla="*/ 22 h 293"/>
              <a:gd name="T108" fmla="*/ 203 w 218"/>
              <a:gd name="T109" fmla="*/ 57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18" h="293">
                <a:moveTo>
                  <a:pt x="122" y="79"/>
                </a:moveTo>
                <a:cubicBezTo>
                  <a:pt x="121" y="80"/>
                  <a:pt x="65" y="174"/>
                  <a:pt x="64" y="176"/>
                </a:cubicBezTo>
                <a:cubicBezTo>
                  <a:pt x="64" y="176"/>
                  <a:pt x="67" y="180"/>
                  <a:pt x="68" y="180"/>
                </a:cubicBezTo>
                <a:cubicBezTo>
                  <a:pt x="69" y="180"/>
                  <a:pt x="126" y="82"/>
                  <a:pt x="126" y="81"/>
                </a:cubicBezTo>
                <a:cubicBezTo>
                  <a:pt x="126" y="80"/>
                  <a:pt x="123" y="79"/>
                  <a:pt x="122" y="79"/>
                </a:cubicBezTo>
                <a:close/>
                <a:moveTo>
                  <a:pt x="88" y="208"/>
                </a:moveTo>
                <a:cubicBezTo>
                  <a:pt x="88" y="209"/>
                  <a:pt x="90" y="210"/>
                  <a:pt x="92" y="210"/>
                </a:cubicBezTo>
                <a:cubicBezTo>
                  <a:pt x="94" y="210"/>
                  <a:pt x="136" y="135"/>
                  <a:pt x="136" y="135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33"/>
                  <a:pt x="88" y="207"/>
                  <a:pt x="88" y="208"/>
                </a:cubicBezTo>
                <a:close/>
                <a:moveTo>
                  <a:pt x="187" y="14"/>
                </a:moveTo>
                <a:cubicBezTo>
                  <a:pt x="156" y="0"/>
                  <a:pt x="134" y="5"/>
                  <a:pt x="132" y="7"/>
                </a:cubicBezTo>
                <a:cubicBezTo>
                  <a:pt x="129" y="9"/>
                  <a:pt x="112" y="37"/>
                  <a:pt x="111" y="39"/>
                </a:cubicBezTo>
                <a:cubicBezTo>
                  <a:pt x="110" y="42"/>
                  <a:pt x="114" y="47"/>
                  <a:pt x="114" y="47"/>
                </a:cubicBezTo>
                <a:cubicBezTo>
                  <a:pt x="108" y="59"/>
                  <a:pt x="108" y="59"/>
                  <a:pt x="108" y="59"/>
                </a:cubicBezTo>
                <a:cubicBezTo>
                  <a:pt x="108" y="59"/>
                  <a:pt x="97" y="59"/>
                  <a:pt x="94" y="61"/>
                </a:cubicBezTo>
                <a:cubicBezTo>
                  <a:pt x="92" y="64"/>
                  <a:pt x="73" y="93"/>
                  <a:pt x="56" y="124"/>
                </a:cubicBezTo>
                <a:cubicBezTo>
                  <a:pt x="38" y="154"/>
                  <a:pt x="0" y="218"/>
                  <a:pt x="0" y="220"/>
                </a:cubicBezTo>
                <a:cubicBezTo>
                  <a:pt x="0" y="222"/>
                  <a:pt x="9" y="255"/>
                  <a:pt x="13" y="268"/>
                </a:cubicBezTo>
                <a:cubicBezTo>
                  <a:pt x="18" y="281"/>
                  <a:pt x="21" y="287"/>
                  <a:pt x="25" y="290"/>
                </a:cubicBezTo>
                <a:cubicBezTo>
                  <a:pt x="30" y="292"/>
                  <a:pt x="36" y="293"/>
                  <a:pt x="42" y="290"/>
                </a:cubicBezTo>
                <a:cubicBezTo>
                  <a:pt x="49" y="287"/>
                  <a:pt x="99" y="272"/>
                  <a:pt x="102" y="269"/>
                </a:cubicBezTo>
                <a:cubicBezTo>
                  <a:pt x="105" y="265"/>
                  <a:pt x="188" y="114"/>
                  <a:pt x="190" y="110"/>
                </a:cubicBezTo>
                <a:cubicBezTo>
                  <a:pt x="191" y="106"/>
                  <a:pt x="183" y="94"/>
                  <a:pt x="183" y="94"/>
                </a:cubicBezTo>
                <a:cubicBezTo>
                  <a:pt x="186" y="88"/>
                  <a:pt x="186" y="88"/>
                  <a:pt x="186" y="88"/>
                </a:cubicBezTo>
                <a:cubicBezTo>
                  <a:pt x="186" y="88"/>
                  <a:pt x="196" y="90"/>
                  <a:pt x="197" y="89"/>
                </a:cubicBezTo>
                <a:cubicBezTo>
                  <a:pt x="198" y="87"/>
                  <a:pt x="216" y="54"/>
                  <a:pt x="216" y="51"/>
                </a:cubicBezTo>
                <a:cubicBezTo>
                  <a:pt x="216" y="49"/>
                  <a:pt x="218" y="28"/>
                  <a:pt x="187" y="14"/>
                </a:cubicBezTo>
                <a:close/>
                <a:moveTo>
                  <a:pt x="95" y="262"/>
                </a:moveTo>
                <a:cubicBezTo>
                  <a:pt x="64" y="274"/>
                  <a:pt x="64" y="274"/>
                  <a:pt x="64" y="274"/>
                </a:cubicBezTo>
                <a:cubicBezTo>
                  <a:pt x="64" y="274"/>
                  <a:pt x="61" y="262"/>
                  <a:pt x="45" y="255"/>
                </a:cubicBezTo>
                <a:cubicBezTo>
                  <a:pt x="29" y="249"/>
                  <a:pt x="22" y="256"/>
                  <a:pt x="20" y="255"/>
                </a:cubicBezTo>
                <a:cubicBezTo>
                  <a:pt x="17" y="255"/>
                  <a:pt x="9" y="220"/>
                  <a:pt x="9" y="220"/>
                </a:cubicBezTo>
                <a:cubicBezTo>
                  <a:pt x="10" y="218"/>
                  <a:pt x="16" y="214"/>
                  <a:pt x="23" y="215"/>
                </a:cubicBezTo>
                <a:cubicBezTo>
                  <a:pt x="30" y="216"/>
                  <a:pt x="35" y="222"/>
                  <a:pt x="36" y="225"/>
                </a:cubicBezTo>
                <a:cubicBezTo>
                  <a:pt x="36" y="229"/>
                  <a:pt x="37" y="231"/>
                  <a:pt x="38" y="232"/>
                </a:cubicBezTo>
                <a:cubicBezTo>
                  <a:pt x="40" y="233"/>
                  <a:pt x="41" y="233"/>
                  <a:pt x="41" y="233"/>
                </a:cubicBezTo>
                <a:cubicBezTo>
                  <a:pt x="41" y="233"/>
                  <a:pt x="52" y="218"/>
                  <a:pt x="61" y="224"/>
                </a:cubicBezTo>
                <a:cubicBezTo>
                  <a:pt x="70" y="230"/>
                  <a:pt x="68" y="240"/>
                  <a:pt x="70" y="241"/>
                </a:cubicBezTo>
                <a:cubicBezTo>
                  <a:pt x="72" y="242"/>
                  <a:pt x="82" y="236"/>
                  <a:pt x="91" y="244"/>
                </a:cubicBezTo>
                <a:cubicBezTo>
                  <a:pt x="99" y="251"/>
                  <a:pt x="95" y="262"/>
                  <a:pt x="95" y="262"/>
                </a:cubicBezTo>
                <a:close/>
                <a:moveTo>
                  <a:pt x="180" y="105"/>
                </a:moveTo>
                <a:cubicBezTo>
                  <a:pt x="180" y="107"/>
                  <a:pt x="164" y="134"/>
                  <a:pt x="164" y="134"/>
                </a:cubicBezTo>
                <a:cubicBezTo>
                  <a:pt x="164" y="134"/>
                  <a:pt x="157" y="123"/>
                  <a:pt x="156" y="123"/>
                </a:cubicBezTo>
                <a:cubicBezTo>
                  <a:pt x="155" y="123"/>
                  <a:pt x="154" y="127"/>
                  <a:pt x="154" y="127"/>
                </a:cubicBezTo>
                <a:cubicBezTo>
                  <a:pt x="154" y="127"/>
                  <a:pt x="162" y="136"/>
                  <a:pt x="161" y="139"/>
                </a:cubicBezTo>
                <a:cubicBezTo>
                  <a:pt x="160" y="141"/>
                  <a:pt x="156" y="147"/>
                  <a:pt x="156" y="147"/>
                </a:cubicBezTo>
                <a:cubicBezTo>
                  <a:pt x="156" y="147"/>
                  <a:pt x="150" y="138"/>
                  <a:pt x="149" y="138"/>
                </a:cubicBezTo>
                <a:cubicBezTo>
                  <a:pt x="148" y="138"/>
                  <a:pt x="146" y="141"/>
                  <a:pt x="147" y="141"/>
                </a:cubicBezTo>
                <a:cubicBezTo>
                  <a:pt x="148" y="142"/>
                  <a:pt x="154" y="151"/>
                  <a:pt x="153" y="152"/>
                </a:cubicBezTo>
                <a:cubicBezTo>
                  <a:pt x="153" y="153"/>
                  <a:pt x="149" y="162"/>
                  <a:pt x="148" y="162"/>
                </a:cubicBezTo>
                <a:cubicBezTo>
                  <a:pt x="147" y="161"/>
                  <a:pt x="142" y="149"/>
                  <a:pt x="140" y="149"/>
                </a:cubicBezTo>
                <a:cubicBezTo>
                  <a:pt x="139" y="150"/>
                  <a:pt x="138" y="154"/>
                  <a:pt x="138" y="154"/>
                </a:cubicBezTo>
                <a:cubicBezTo>
                  <a:pt x="138" y="154"/>
                  <a:pt x="146" y="166"/>
                  <a:pt x="145" y="168"/>
                </a:cubicBezTo>
                <a:cubicBezTo>
                  <a:pt x="144" y="170"/>
                  <a:pt x="141" y="175"/>
                  <a:pt x="141" y="175"/>
                </a:cubicBezTo>
                <a:cubicBezTo>
                  <a:pt x="141" y="175"/>
                  <a:pt x="134" y="165"/>
                  <a:pt x="133" y="165"/>
                </a:cubicBezTo>
                <a:cubicBezTo>
                  <a:pt x="132" y="165"/>
                  <a:pt x="131" y="167"/>
                  <a:pt x="132" y="169"/>
                </a:cubicBezTo>
                <a:cubicBezTo>
                  <a:pt x="132" y="170"/>
                  <a:pt x="140" y="179"/>
                  <a:pt x="139" y="181"/>
                </a:cubicBezTo>
                <a:cubicBezTo>
                  <a:pt x="138" y="182"/>
                  <a:pt x="134" y="189"/>
                  <a:pt x="134" y="189"/>
                </a:cubicBezTo>
                <a:cubicBezTo>
                  <a:pt x="127" y="179"/>
                  <a:pt x="127" y="179"/>
                  <a:pt x="127" y="179"/>
                </a:cubicBezTo>
                <a:cubicBezTo>
                  <a:pt x="124" y="183"/>
                  <a:pt x="124" y="183"/>
                  <a:pt x="124" y="183"/>
                </a:cubicBezTo>
                <a:cubicBezTo>
                  <a:pt x="124" y="183"/>
                  <a:pt x="132" y="194"/>
                  <a:pt x="132" y="194"/>
                </a:cubicBezTo>
                <a:cubicBezTo>
                  <a:pt x="132" y="195"/>
                  <a:pt x="127" y="204"/>
                  <a:pt x="127" y="204"/>
                </a:cubicBezTo>
                <a:cubicBezTo>
                  <a:pt x="127" y="204"/>
                  <a:pt x="120" y="192"/>
                  <a:pt x="119" y="192"/>
                </a:cubicBezTo>
                <a:cubicBezTo>
                  <a:pt x="118" y="192"/>
                  <a:pt x="116" y="194"/>
                  <a:pt x="116" y="195"/>
                </a:cubicBezTo>
                <a:cubicBezTo>
                  <a:pt x="117" y="196"/>
                  <a:pt x="124" y="207"/>
                  <a:pt x="123" y="209"/>
                </a:cubicBezTo>
                <a:cubicBezTo>
                  <a:pt x="123" y="210"/>
                  <a:pt x="120" y="216"/>
                  <a:pt x="120" y="216"/>
                </a:cubicBezTo>
                <a:cubicBezTo>
                  <a:pt x="112" y="202"/>
                  <a:pt x="112" y="202"/>
                  <a:pt x="112" y="202"/>
                </a:cubicBezTo>
                <a:cubicBezTo>
                  <a:pt x="112" y="202"/>
                  <a:pt x="110" y="205"/>
                  <a:pt x="110" y="206"/>
                </a:cubicBezTo>
                <a:cubicBezTo>
                  <a:pt x="110" y="207"/>
                  <a:pt x="117" y="221"/>
                  <a:pt x="117" y="222"/>
                </a:cubicBezTo>
                <a:cubicBezTo>
                  <a:pt x="117" y="223"/>
                  <a:pt x="113" y="229"/>
                  <a:pt x="113" y="229"/>
                </a:cubicBezTo>
                <a:cubicBezTo>
                  <a:pt x="105" y="216"/>
                  <a:pt x="105" y="216"/>
                  <a:pt x="105" y="216"/>
                </a:cubicBezTo>
                <a:cubicBezTo>
                  <a:pt x="105" y="216"/>
                  <a:pt x="102" y="217"/>
                  <a:pt x="102" y="219"/>
                </a:cubicBezTo>
                <a:cubicBezTo>
                  <a:pt x="103" y="220"/>
                  <a:pt x="112" y="232"/>
                  <a:pt x="110" y="235"/>
                </a:cubicBezTo>
                <a:cubicBezTo>
                  <a:pt x="109" y="237"/>
                  <a:pt x="107" y="239"/>
                  <a:pt x="107" y="239"/>
                </a:cubicBezTo>
                <a:cubicBezTo>
                  <a:pt x="98" y="225"/>
                  <a:pt x="98" y="225"/>
                  <a:pt x="98" y="225"/>
                </a:cubicBezTo>
                <a:cubicBezTo>
                  <a:pt x="98" y="225"/>
                  <a:pt x="95" y="226"/>
                  <a:pt x="96" y="228"/>
                </a:cubicBezTo>
                <a:cubicBezTo>
                  <a:pt x="96" y="230"/>
                  <a:pt x="105" y="242"/>
                  <a:pt x="104" y="244"/>
                </a:cubicBezTo>
                <a:cubicBezTo>
                  <a:pt x="104" y="246"/>
                  <a:pt x="102" y="251"/>
                  <a:pt x="102" y="251"/>
                </a:cubicBezTo>
                <a:cubicBezTo>
                  <a:pt x="102" y="251"/>
                  <a:pt x="101" y="244"/>
                  <a:pt x="90" y="236"/>
                </a:cubicBezTo>
                <a:cubicBezTo>
                  <a:pt x="79" y="228"/>
                  <a:pt x="74" y="234"/>
                  <a:pt x="74" y="234"/>
                </a:cubicBezTo>
                <a:cubicBezTo>
                  <a:pt x="74" y="234"/>
                  <a:pt x="76" y="224"/>
                  <a:pt x="64" y="219"/>
                </a:cubicBezTo>
                <a:cubicBezTo>
                  <a:pt x="52" y="213"/>
                  <a:pt x="41" y="223"/>
                  <a:pt x="41" y="223"/>
                </a:cubicBezTo>
                <a:cubicBezTo>
                  <a:pt x="41" y="223"/>
                  <a:pt x="38" y="214"/>
                  <a:pt x="31" y="210"/>
                </a:cubicBezTo>
                <a:cubicBezTo>
                  <a:pt x="24" y="206"/>
                  <a:pt x="16" y="207"/>
                  <a:pt x="16" y="207"/>
                </a:cubicBezTo>
                <a:cubicBezTo>
                  <a:pt x="16" y="206"/>
                  <a:pt x="98" y="69"/>
                  <a:pt x="98" y="69"/>
                </a:cubicBezTo>
                <a:cubicBezTo>
                  <a:pt x="98" y="69"/>
                  <a:pt x="125" y="54"/>
                  <a:pt x="152" y="71"/>
                </a:cubicBezTo>
                <a:cubicBezTo>
                  <a:pt x="179" y="88"/>
                  <a:pt x="181" y="104"/>
                  <a:pt x="180" y="105"/>
                </a:cubicBezTo>
                <a:close/>
                <a:moveTo>
                  <a:pt x="180" y="88"/>
                </a:moveTo>
                <a:cubicBezTo>
                  <a:pt x="180" y="88"/>
                  <a:pt x="168" y="70"/>
                  <a:pt x="150" y="63"/>
                </a:cubicBezTo>
                <a:cubicBezTo>
                  <a:pt x="133" y="55"/>
                  <a:pt x="117" y="56"/>
                  <a:pt x="117" y="56"/>
                </a:cubicBezTo>
                <a:cubicBezTo>
                  <a:pt x="123" y="44"/>
                  <a:pt x="123" y="44"/>
                  <a:pt x="123" y="44"/>
                </a:cubicBezTo>
                <a:cubicBezTo>
                  <a:pt x="123" y="44"/>
                  <a:pt x="146" y="42"/>
                  <a:pt x="162" y="52"/>
                </a:cubicBezTo>
                <a:cubicBezTo>
                  <a:pt x="179" y="63"/>
                  <a:pt x="187" y="78"/>
                  <a:pt x="187" y="78"/>
                </a:cubicBezTo>
                <a:lnTo>
                  <a:pt x="180" y="88"/>
                </a:lnTo>
                <a:close/>
                <a:moveTo>
                  <a:pt x="203" y="57"/>
                </a:moveTo>
                <a:cubicBezTo>
                  <a:pt x="192" y="39"/>
                  <a:pt x="192" y="39"/>
                  <a:pt x="192" y="39"/>
                </a:cubicBezTo>
                <a:cubicBezTo>
                  <a:pt x="192" y="39"/>
                  <a:pt x="188" y="42"/>
                  <a:pt x="189" y="44"/>
                </a:cubicBezTo>
                <a:cubicBezTo>
                  <a:pt x="190" y="45"/>
                  <a:pt x="201" y="61"/>
                  <a:pt x="200" y="62"/>
                </a:cubicBezTo>
                <a:cubicBezTo>
                  <a:pt x="199" y="63"/>
                  <a:pt x="198" y="66"/>
                  <a:pt x="198" y="66"/>
                </a:cubicBezTo>
                <a:cubicBezTo>
                  <a:pt x="187" y="49"/>
                  <a:pt x="187" y="49"/>
                  <a:pt x="187" y="49"/>
                </a:cubicBezTo>
                <a:cubicBezTo>
                  <a:pt x="187" y="49"/>
                  <a:pt x="184" y="52"/>
                  <a:pt x="185" y="53"/>
                </a:cubicBezTo>
                <a:cubicBezTo>
                  <a:pt x="185" y="54"/>
                  <a:pt x="196" y="69"/>
                  <a:pt x="195" y="71"/>
                </a:cubicBezTo>
                <a:cubicBezTo>
                  <a:pt x="194" y="73"/>
                  <a:pt x="194" y="74"/>
                  <a:pt x="194" y="74"/>
                </a:cubicBezTo>
                <a:cubicBezTo>
                  <a:pt x="194" y="74"/>
                  <a:pt x="180" y="54"/>
                  <a:pt x="160" y="45"/>
                </a:cubicBezTo>
                <a:cubicBezTo>
                  <a:pt x="140" y="36"/>
                  <a:pt x="125" y="35"/>
                  <a:pt x="125" y="35"/>
                </a:cubicBezTo>
                <a:cubicBezTo>
                  <a:pt x="137" y="14"/>
                  <a:pt x="137" y="14"/>
                  <a:pt x="137" y="14"/>
                </a:cubicBezTo>
                <a:cubicBezTo>
                  <a:pt x="137" y="14"/>
                  <a:pt x="160" y="9"/>
                  <a:pt x="181" y="22"/>
                </a:cubicBezTo>
                <a:cubicBezTo>
                  <a:pt x="203" y="35"/>
                  <a:pt x="208" y="46"/>
                  <a:pt x="208" y="47"/>
                </a:cubicBezTo>
                <a:cubicBezTo>
                  <a:pt x="208" y="49"/>
                  <a:pt x="203" y="57"/>
                  <a:pt x="203" y="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1376126" y="627937"/>
            <a:ext cx="2287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</a:rPr>
              <a:t>添加您的标题文字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865B-EA3B-4EAC-94D8-74430C60C82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606BA-BDB5-42A9-8303-C71C36B1FA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667A-2CEB-4058-B664-A8DA5E19DB1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A3F67-5AF5-4C37-A0F9-A1F35A54BA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994" y="0"/>
            <a:ext cx="12054254" cy="69360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/>
          <a:srcRect b="8614"/>
          <a:stretch>
            <a:fillRect/>
          </a:stretch>
        </p:blipFill>
        <p:spPr>
          <a:xfrm>
            <a:off x="7893669" y="1634639"/>
            <a:ext cx="3798377" cy="525580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33" y="4528041"/>
            <a:ext cx="1371600" cy="1371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330" y="4904278"/>
            <a:ext cx="1133475" cy="6191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872" y="4202556"/>
            <a:ext cx="1419225" cy="7239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883933" y="1456515"/>
            <a:ext cx="6173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spc="3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学校教育教学课件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78551" y="252735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【</a:t>
            </a:r>
            <a:r>
              <a:rPr lang="zh-CN" altLang="en-US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老师试讲</a:t>
            </a:r>
            <a:r>
              <a:rPr lang="en-US" altLang="zh-CN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】</a:t>
            </a:r>
            <a:endParaRPr lang="zh-CN" altLang="en-US" sz="160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84975" y="252735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【</a:t>
            </a:r>
            <a:r>
              <a:rPr lang="zh-CN" altLang="en-US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学校演讲</a:t>
            </a:r>
            <a:r>
              <a:rPr lang="en-US" altLang="zh-CN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】</a:t>
            </a:r>
            <a:endParaRPr lang="zh-CN" altLang="en-US" sz="160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23396" y="252735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【</a:t>
            </a:r>
            <a:r>
              <a:rPr lang="zh-CN" altLang="en-US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说课大赛</a:t>
            </a:r>
            <a:r>
              <a:rPr lang="en-US" altLang="zh-CN" sz="16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】</a:t>
            </a:r>
            <a:endParaRPr lang="zh-CN" altLang="en-US" sz="160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27 0.01528 L 4.58333E-6 3.7037E-7 " pathEditMode="relative" rAng="0" ptsTypes="AA">
                                      <p:cBhvr>
                                        <p:cTn id="6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76" y="-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25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25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125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25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125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625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2388577" y="2429120"/>
            <a:ext cx="3733800" cy="1828800"/>
            <a:chOff x="1447800" y="1276350"/>
            <a:chExt cx="3733800" cy="1828800"/>
          </a:xfrm>
          <a:solidFill>
            <a:schemeClr val="accent1"/>
          </a:solidFill>
        </p:grpSpPr>
        <p:sp>
          <p:nvSpPr>
            <p:cNvPr id="3" name="Rectangle 4"/>
            <p:cNvSpPr/>
            <p:nvPr/>
          </p:nvSpPr>
          <p:spPr>
            <a:xfrm>
              <a:off x="1447800" y="1733550"/>
              <a:ext cx="2286000" cy="4572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Block Arc 6"/>
            <p:cNvSpPr/>
            <p:nvPr/>
          </p:nvSpPr>
          <p:spPr>
            <a:xfrm>
              <a:off x="3352800" y="1276350"/>
              <a:ext cx="1828800" cy="1828800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5" name="Group 8"/>
          <p:cNvGrpSpPr/>
          <p:nvPr/>
        </p:nvGrpSpPr>
        <p:grpSpPr>
          <a:xfrm flipV="1">
            <a:off x="2388577" y="2708520"/>
            <a:ext cx="3733800" cy="1828800"/>
            <a:chOff x="1447800" y="1276350"/>
            <a:chExt cx="3733800" cy="1828800"/>
          </a:xfrm>
          <a:solidFill>
            <a:schemeClr val="accent2"/>
          </a:solidFill>
        </p:grpSpPr>
        <p:sp>
          <p:nvSpPr>
            <p:cNvPr id="6" name="Rectangle 9"/>
            <p:cNvSpPr/>
            <p:nvPr/>
          </p:nvSpPr>
          <p:spPr>
            <a:xfrm>
              <a:off x="1447800" y="1733550"/>
              <a:ext cx="2286000" cy="4572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Block Arc 10"/>
            <p:cNvSpPr/>
            <p:nvPr/>
          </p:nvSpPr>
          <p:spPr>
            <a:xfrm>
              <a:off x="3352800" y="1276350"/>
              <a:ext cx="1828800" cy="1828800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 flipH="1">
            <a:off x="6503377" y="2429120"/>
            <a:ext cx="3733800" cy="1828800"/>
            <a:chOff x="1447800" y="1276350"/>
            <a:chExt cx="3733800" cy="1828800"/>
          </a:xfrm>
          <a:solidFill>
            <a:schemeClr val="accent3"/>
          </a:solidFill>
        </p:grpSpPr>
        <p:sp>
          <p:nvSpPr>
            <p:cNvPr id="9" name="Rectangle 17"/>
            <p:cNvSpPr/>
            <p:nvPr/>
          </p:nvSpPr>
          <p:spPr>
            <a:xfrm>
              <a:off x="1447800" y="1733550"/>
              <a:ext cx="2286000" cy="4572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Block Arc 18"/>
            <p:cNvSpPr/>
            <p:nvPr/>
          </p:nvSpPr>
          <p:spPr>
            <a:xfrm>
              <a:off x="3352800" y="1276350"/>
              <a:ext cx="1828800" cy="1828800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1" name="Group 14"/>
          <p:cNvGrpSpPr/>
          <p:nvPr/>
        </p:nvGrpSpPr>
        <p:grpSpPr>
          <a:xfrm flipH="1" flipV="1">
            <a:off x="6503377" y="2708520"/>
            <a:ext cx="3733800" cy="1828800"/>
            <a:chOff x="1447800" y="1276350"/>
            <a:chExt cx="3733800" cy="1828800"/>
          </a:xfrm>
          <a:solidFill>
            <a:schemeClr val="accent4"/>
          </a:solidFill>
        </p:grpSpPr>
        <p:sp>
          <p:nvSpPr>
            <p:cNvPr id="12" name="Rectangle 15"/>
            <p:cNvSpPr/>
            <p:nvPr/>
          </p:nvSpPr>
          <p:spPr>
            <a:xfrm>
              <a:off x="1447800" y="1733550"/>
              <a:ext cx="2286000" cy="4572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Block Arc 16"/>
            <p:cNvSpPr/>
            <p:nvPr/>
          </p:nvSpPr>
          <p:spPr>
            <a:xfrm>
              <a:off x="3352800" y="1276350"/>
              <a:ext cx="1828800" cy="1828800"/>
            </a:xfrm>
            <a:prstGeom prst="blockArc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4" name="Group 64"/>
          <p:cNvGrpSpPr/>
          <p:nvPr/>
        </p:nvGrpSpPr>
        <p:grpSpPr>
          <a:xfrm>
            <a:off x="7112977" y="3201990"/>
            <a:ext cx="579038" cy="562460"/>
            <a:chOff x="735191" y="2518747"/>
            <a:chExt cx="579038" cy="562460"/>
          </a:xfrm>
        </p:grpSpPr>
        <p:sp>
          <p:nvSpPr>
            <p:cNvPr id="15" name="Oval 21"/>
            <p:cNvSpPr>
              <a:spLocks noChangeAspect="1"/>
            </p:cNvSpPr>
            <p:nvPr/>
          </p:nvSpPr>
          <p:spPr>
            <a:xfrm>
              <a:off x="735191" y="2518747"/>
              <a:ext cx="579038" cy="5624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Freeform 52"/>
            <p:cNvSpPr>
              <a:spLocks noEditPoints="1"/>
            </p:cNvSpPr>
            <p:nvPr/>
          </p:nvSpPr>
          <p:spPr bwMode="auto">
            <a:xfrm>
              <a:off x="899027" y="2664760"/>
              <a:ext cx="251367" cy="27043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7" name="Group 81"/>
          <p:cNvGrpSpPr/>
          <p:nvPr/>
        </p:nvGrpSpPr>
        <p:grpSpPr>
          <a:xfrm>
            <a:off x="4921039" y="3201990"/>
            <a:ext cx="579038" cy="562460"/>
            <a:chOff x="735191" y="1461827"/>
            <a:chExt cx="579038" cy="562460"/>
          </a:xfrm>
        </p:grpSpPr>
        <p:sp>
          <p:nvSpPr>
            <p:cNvPr id="18" name="Oval 24"/>
            <p:cNvSpPr>
              <a:spLocks noChangeAspect="1"/>
            </p:cNvSpPr>
            <p:nvPr/>
          </p:nvSpPr>
          <p:spPr>
            <a:xfrm>
              <a:off x="735191" y="1461827"/>
              <a:ext cx="579038" cy="5624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9" name="Freeform 245"/>
            <p:cNvSpPr/>
            <p:nvPr/>
          </p:nvSpPr>
          <p:spPr bwMode="auto">
            <a:xfrm>
              <a:off x="908029" y="1626376"/>
              <a:ext cx="233363" cy="23336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0" name="Group 34"/>
          <p:cNvGrpSpPr/>
          <p:nvPr/>
        </p:nvGrpSpPr>
        <p:grpSpPr>
          <a:xfrm>
            <a:off x="7932973" y="4407343"/>
            <a:ext cx="2072673" cy="651176"/>
            <a:chOff x="539238" y="1725728"/>
            <a:chExt cx="2959034" cy="651176"/>
          </a:xfrm>
        </p:grpSpPr>
        <p:sp>
          <p:nvSpPr>
            <p:cNvPr id="21" name="TextBox 35"/>
            <p:cNvSpPr txBox="1"/>
            <p:nvPr/>
          </p:nvSpPr>
          <p:spPr>
            <a:xfrm>
              <a:off x="865908" y="2038350"/>
              <a:ext cx="2632364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1"/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2" name="Rectangle 36"/>
            <p:cNvSpPr/>
            <p:nvPr/>
          </p:nvSpPr>
          <p:spPr>
            <a:xfrm>
              <a:off x="539238" y="1725728"/>
              <a:ext cx="131635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4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3" name="Group 40"/>
          <p:cNvGrpSpPr/>
          <p:nvPr/>
        </p:nvGrpSpPr>
        <p:grpSpPr>
          <a:xfrm>
            <a:off x="2728956" y="4433704"/>
            <a:ext cx="1875681" cy="624815"/>
            <a:chOff x="865908" y="1752089"/>
            <a:chExt cx="2632364" cy="624815"/>
          </a:xfrm>
        </p:grpSpPr>
        <p:sp>
          <p:nvSpPr>
            <p:cNvPr id="24" name="TextBox 41"/>
            <p:cNvSpPr txBox="1"/>
            <p:nvPr/>
          </p:nvSpPr>
          <p:spPr>
            <a:xfrm>
              <a:off x="865908" y="2038350"/>
              <a:ext cx="2632364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1"/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5" name="Rectangle 42"/>
            <p:cNvSpPr/>
            <p:nvPr/>
          </p:nvSpPr>
          <p:spPr>
            <a:xfrm>
              <a:off x="2204253" y="1752089"/>
              <a:ext cx="129401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4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6" name="Group 28"/>
          <p:cNvGrpSpPr/>
          <p:nvPr/>
        </p:nvGrpSpPr>
        <p:grpSpPr>
          <a:xfrm>
            <a:off x="7726346" y="1922318"/>
            <a:ext cx="2179644" cy="632142"/>
            <a:chOff x="386522" y="1744762"/>
            <a:chExt cx="3111750" cy="632142"/>
          </a:xfrm>
        </p:grpSpPr>
        <p:sp>
          <p:nvSpPr>
            <p:cNvPr id="27" name="TextBox 29"/>
            <p:cNvSpPr txBox="1"/>
            <p:nvPr/>
          </p:nvSpPr>
          <p:spPr>
            <a:xfrm>
              <a:off x="865908" y="2038350"/>
              <a:ext cx="2632364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rtl="1"/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8" name="Rectangle 30"/>
            <p:cNvSpPr/>
            <p:nvPr/>
          </p:nvSpPr>
          <p:spPr>
            <a:xfrm>
              <a:off x="386522" y="1744762"/>
              <a:ext cx="131635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4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9" name="Group 43"/>
          <p:cNvGrpSpPr/>
          <p:nvPr/>
        </p:nvGrpSpPr>
        <p:grpSpPr>
          <a:xfrm>
            <a:off x="2620518" y="1929645"/>
            <a:ext cx="1875681" cy="624815"/>
            <a:chOff x="865908" y="1752089"/>
            <a:chExt cx="2632364" cy="624815"/>
          </a:xfrm>
        </p:grpSpPr>
        <p:sp>
          <p:nvSpPr>
            <p:cNvPr id="30" name="TextBox 44"/>
            <p:cNvSpPr txBox="1"/>
            <p:nvPr/>
          </p:nvSpPr>
          <p:spPr>
            <a:xfrm>
              <a:off x="865908" y="2038350"/>
              <a:ext cx="2632364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1"/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1" name="Rectangle 45"/>
            <p:cNvSpPr/>
            <p:nvPr/>
          </p:nvSpPr>
          <p:spPr>
            <a:xfrm>
              <a:off x="2204253" y="1752089"/>
              <a:ext cx="129401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14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4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32" name="Rectangle 48"/>
          <p:cNvSpPr/>
          <p:nvPr/>
        </p:nvSpPr>
        <p:spPr>
          <a:xfrm>
            <a:off x="6236677" y="2022720"/>
            <a:ext cx="1524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3" name="Rectangle 49"/>
          <p:cNvSpPr/>
          <p:nvPr/>
        </p:nvSpPr>
        <p:spPr>
          <a:xfrm>
            <a:off x="6236677" y="4003920"/>
            <a:ext cx="1524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3745501" y="4185394"/>
            <a:ext cx="1687513" cy="823913"/>
          </a:xfrm>
          <a:custGeom>
            <a:avLst/>
            <a:gdLst/>
            <a:ahLst/>
            <a:cxnLst>
              <a:cxn ang="0">
                <a:pos x="764" y="0"/>
              </a:cxn>
              <a:cxn ang="0">
                <a:pos x="1063" y="519"/>
              </a:cxn>
              <a:cxn ang="0">
                <a:pos x="0" y="519"/>
              </a:cxn>
              <a:cxn ang="0">
                <a:pos x="299" y="0"/>
              </a:cxn>
              <a:cxn ang="0">
                <a:pos x="764" y="0"/>
              </a:cxn>
              <a:cxn ang="0">
                <a:pos x="764" y="0"/>
              </a:cxn>
            </a:cxnLst>
            <a:rect l="0" t="0" r="r" b="b"/>
            <a:pathLst>
              <a:path w="1063" h="519">
                <a:moveTo>
                  <a:pt x="764" y="0"/>
                </a:moveTo>
                <a:lnTo>
                  <a:pt x="1063" y="519"/>
                </a:lnTo>
                <a:lnTo>
                  <a:pt x="0" y="519"/>
                </a:lnTo>
                <a:lnTo>
                  <a:pt x="299" y="0"/>
                </a:lnTo>
                <a:lnTo>
                  <a:pt x="764" y="0"/>
                </a:lnTo>
                <a:lnTo>
                  <a:pt x="764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" name="Freeform 7"/>
          <p:cNvSpPr/>
          <p:nvPr/>
        </p:nvSpPr>
        <p:spPr bwMode="auto">
          <a:xfrm>
            <a:off x="2900951" y="2086719"/>
            <a:ext cx="1319213" cy="1462088"/>
          </a:xfrm>
          <a:custGeom>
            <a:avLst/>
            <a:gdLst/>
            <a:ahLst/>
            <a:cxnLst>
              <a:cxn ang="0">
                <a:pos x="532" y="0"/>
              </a:cxn>
              <a:cxn ang="0">
                <a:pos x="831" y="519"/>
              </a:cxn>
              <a:cxn ang="0">
                <a:pos x="599" y="921"/>
              </a:cxn>
              <a:cxn ang="0">
                <a:pos x="599" y="921"/>
              </a:cxn>
              <a:cxn ang="0">
                <a:pos x="0" y="921"/>
              </a:cxn>
              <a:cxn ang="0">
                <a:pos x="532" y="0"/>
              </a:cxn>
            </a:cxnLst>
            <a:rect l="0" t="0" r="r" b="b"/>
            <a:pathLst>
              <a:path w="831" h="921">
                <a:moveTo>
                  <a:pt x="532" y="0"/>
                </a:moveTo>
                <a:lnTo>
                  <a:pt x="831" y="519"/>
                </a:lnTo>
                <a:lnTo>
                  <a:pt x="599" y="921"/>
                </a:lnTo>
                <a:lnTo>
                  <a:pt x="599" y="921"/>
                </a:lnTo>
                <a:lnTo>
                  <a:pt x="0" y="921"/>
                </a:lnTo>
                <a:lnTo>
                  <a:pt x="532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" name="Freeform 9"/>
          <p:cNvSpPr/>
          <p:nvPr/>
        </p:nvSpPr>
        <p:spPr bwMode="auto">
          <a:xfrm>
            <a:off x="2900951" y="3548806"/>
            <a:ext cx="1319213" cy="1460500"/>
          </a:xfrm>
          <a:custGeom>
            <a:avLst/>
            <a:gdLst/>
            <a:ahLst/>
            <a:cxnLst>
              <a:cxn ang="0">
                <a:pos x="831" y="401"/>
              </a:cxn>
              <a:cxn ang="0">
                <a:pos x="532" y="920"/>
              </a:cxn>
              <a:cxn ang="0">
                <a:pos x="0" y="0"/>
              </a:cxn>
              <a:cxn ang="0">
                <a:pos x="599" y="0"/>
              </a:cxn>
              <a:cxn ang="0">
                <a:pos x="831" y="401"/>
              </a:cxn>
              <a:cxn ang="0">
                <a:pos x="831" y="401"/>
              </a:cxn>
            </a:cxnLst>
            <a:rect l="0" t="0" r="r" b="b"/>
            <a:pathLst>
              <a:path w="831" h="920">
                <a:moveTo>
                  <a:pt x="831" y="401"/>
                </a:moveTo>
                <a:lnTo>
                  <a:pt x="532" y="920"/>
                </a:lnTo>
                <a:lnTo>
                  <a:pt x="0" y="0"/>
                </a:lnTo>
                <a:lnTo>
                  <a:pt x="599" y="0"/>
                </a:lnTo>
                <a:lnTo>
                  <a:pt x="831" y="401"/>
                </a:lnTo>
                <a:lnTo>
                  <a:pt x="831" y="40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" name="Freeform 10"/>
          <p:cNvSpPr/>
          <p:nvPr/>
        </p:nvSpPr>
        <p:spPr bwMode="auto">
          <a:xfrm>
            <a:off x="3745501" y="2086719"/>
            <a:ext cx="1687513" cy="827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3" y="0"/>
              </a:cxn>
              <a:cxn ang="0">
                <a:pos x="764" y="521"/>
              </a:cxn>
              <a:cxn ang="0">
                <a:pos x="764" y="519"/>
              </a:cxn>
              <a:cxn ang="0">
                <a:pos x="299" y="519"/>
              </a:cxn>
              <a:cxn ang="0">
                <a:pos x="299" y="519"/>
              </a:cxn>
              <a:cxn ang="0">
                <a:pos x="0" y="0"/>
              </a:cxn>
            </a:cxnLst>
            <a:rect l="0" t="0" r="r" b="b"/>
            <a:pathLst>
              <a:path w="1063" h="521">
                <a:moveTo>
                  <a:pt x="0" y="0"/>
                </a:moveTo>
                <a:lnTo>
                  <a:pt x="1063" y="0"/>
                </a:lnTo>
                <a:lnTo>
                  <a:pt x="764" y="521"/>
                </a:lnTo>
                <a:lnTo>
                  <a:pt x="764" y="519"/>
                </a:lnTo>
                <a:lnTo>
                  <a:pt x="299" y="519"/>
                </a:lnTo>
                <a:lnTo>
                  <a:pt x="299" y="5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6" name="Group 8"/>
          <p:cNvGrpSpPr/>
          <p:nvPr/>
        </p:nvGrpSpPr>
        <p:grpSpPr>
          <a:xfrm>
            <a:off x="3851863" y="2910631"/>
            <a:ext cx="1474788" cy="1274763"/>
            <a:chOff x="1578202" y="2273299"/>
            <a:chExt cx="1474788" cy="1274763"/>
          </a:xfrm>
        </p:grpSpPr>
        <p:sp>
          <p:nvSpPr>
            <p:cNvPr id="7" name="Freeform 11"/>
            <p:cNvSpPr>
              <a:spLocks noEditPoints="1"/>
            </p:cNvSpPr>
            <p:nvPr/>
          </p:nvSpPr>
          <p:spPr bwMode="auto">
            <a:xfrm>
              <a:off x="1578202" y="2273299"/>
              <a:ext cx="1474788" cy="1274763"/>
            </a:xfrm>
            <a:custGeom>
              <a:avLst/>
              <a:gdLst/>
              <a:ahLst/>
              <a:cxnLst>
                <a:cxn ang="0">
                  <a:pos x="0" y="402"/>
                </a:cxn>
                <a:cxn ang="0">
                  <a:pos x="0" y="402"/>
                </a:cxn>
                <a:cxn ang="0">
                  <a:pos x="232" y="0"/>
                </a:cxn>
                <a:cxn ang="0">
                  <a:pos x="232" y="0"/>
                </a:cxn>
                <a:cxn ang="0">
                  <a:pos x="697" y="0"/>
                </a:cxn>
                <a:cxn ang="0">
                  <a:pos x="697" y="2"/>
                </a:cxn>
                <a:cxn ang="0">
                  <a:pos x="929" y="402"/>
                </a:cxn>
                <a:cxn ang="0">
                  <a:pos x="926" y="402"/>
                </a:cxn>
                <a:cxn ang="0">
                  <a:pos x="697" y="803"/>
                </a:cxn>
                <a:cxn ang="0">
                  <a:pos x="697" y="803"/>
                </a:cxn>
                <a:cxn ang="0">
                  <a:pos x="232" y="803"/>
                </a:cxn>
                <a:cxn ang="0">
                  <a:pos x="232" y="803"/>
                </a:cxn>
                <a:cxn ang="0">
                  <a:pos x="0" y="402"/>
                </a:cxn>
                <a:cxn ang="0">
                  <a:pos x="464" y="402"/>
                </a:cxn>
                <a:cxn ang="0">
                  <a:pos x="464" y="402"/>
                </a:cxn>
                <a:cxn ang="0">
                  <a:pos x="464" y="402"/>
                </a:cxn>
                <a:cxn ang="0">
                  <a:pos x="464" y="402"/>
                </a:cxn>
              </a:cxnLst>
              <a:rect l="0" t="0" r="r" b="b"/>
              <a:pathLst>
                <a:path w="929" h="803">
                  <a:moveTo>
                    <a:pt x="0" y="402"/>
                  </a:moveTo>
                  <a:lnTo>
                    <a:pt x="0" y="40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697" y="0"/>
                  </a:lnTo>
                  <a:lnTo>
                    <a:pt x="697" y="2"/>
                  </a:lnTo>
                  <a:lnTo>
                    <a:pt x="929" y="402"/>
                  </a:lnTo>
                  <a:lnTo>
                    <a:pt x="926" y="402"/>
                  </a:lnTo>
                  <a:lnTo>
                    <a:pt x="697" y="803"/>
                  </a:lnTo>
                  <a:lnTo>
                    <a:pt x="697" y="803"/>
                  </a:lnTo>
                  <a:lnTo>
                    <a:pt x="232" y="803"/>
                  </a:lnTo>
                  <a:lnTo>
                    <a:pt x="232" y="803"/>
                  </a:lnTo>
                  <a:lnTo>
                    <a:pt x="0" y="402"/>
                  </a:lnTo>
                  <a:close/>
                  <a:moveTo>
                    <a:pt x="464" y="402"/>
                  </a:moveTo>
                  <a:lnTo>
                    <a:pt x="464" y="402"/>
                  </a:lnTo>
                  <a:lnTo>
                    <a:pt x="464" y="402"/>
                  </a:lnTo>
                  <a:lnTo>
                    <a:pt x="464" y="402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9525">
              <a:noFill/>
              <a:rou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Freeform 105"/>
            <p:cNvSpPr>
              <a:spLocks noEditPoints="1"/>
            </p:cNvSpPr>
            <p:nvPr/>
          </p:nvSpPr>
          <p:spPr bwMode="auto">
            <a:xfrm>
              <a:off x="2136793" y="2734468"/>
              <a:ext cx="357607" cy="352424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9" name="Text Placeholder 3"/>
          <p:cNvSpPr txBox="1"/>
          <p:nvPr/>
        </p:nvSpPr>
        <p:spPr>
          <a:xfrm flipH="1">
            <a:off x="3972956" y="2355978"/>
            <a:ext cx="1219200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defTabSz="914400">
              <a:spcBef>
                <a:spcPct val="20000"/>
              </a:spcBef>
              <a:defRPr/>
            </a:pPr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0" name="Text Placeholder 3"/>
          <p:cNvSpPr txBox="1"/>
          <p:nvPr/>
        </p:nvSpPr>
        <p:spPr>
          <a:xfrm rot="18000000" flipH="1">
            <a:off x="3007168" y="2889057"/>
            <a:ext cx="1219200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defTabSz="914400">
              <a:spcBef>
                <a:spcPct val="20000"/>
              </a:spcBef>
              <a:defRPr/>
            </a:pPr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1" name="Text Placeholder 3"/>
          <p:cNvSpPr txBox="1"/>
          <p:nvPr/>
        </p:nvSpPr>
        <p:spPr>
          <a:xfrm flipH="1">
            <a:off x="4001531" y="4590020"/>
            <a:ext cx="1219200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defTabSz="914400">
              <a:spcBef>
                <a:spcPct val="20000"/>
              </a:spcBef>
              <a:defRPr/>
            </a:pPr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2" name="Text Placeholder 3"/>
          <p:cNvSpPr txBox="1"/>
          <p:nvPr/>
        </p:nvSpPr>
        <p:spPr>
          <a:xfrm rot="14400000" flipH="1">
            <a:off x="2978593" y="4032057"/>
            <a:ext cx="1219200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defTabSz="914400">
              <a:spcBef>
                <a:spcPct val="20000"/>
              </a:spcBef>
              <a:defRPr/>
            </a:pPr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13" name="Group 16"/>
          <p:cNvGrpSpPr/>
          <p:nvPr/>
        </p:nvGrpSpPr>
        <p:grpSpPr>
          <a:xfrm>
            <a:off x="6029606" y="2326484"/>
            <a:ext cx="409616" cy="412538"/>
            <a:chOff x="5931156" y="1399652"/>
            <a:chExt cx="644626" cy="649224"/>
          </a:xfrm>
        </p:grpSpPr>
        <p:sp>
          <p:nvSpPr>
            <p:cNvPr id="14" name="Rectangle 7"/>
            <p:cNvSpPr/>
            <p:nvPr/>
          </p:nvSpPr>
          <p:spPr>
            <a:xfrm>
              <a:off x="5931156" y="1399652"/>
              <a:ext cx="644626" cy="6492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5" name="Freeform 136"/>
            <p:cNvSpPr>
              <a:spLocks noEditPoints="1"/>
            </p:cNvSpPr>
            <p:nvPr/>
          </p:nvSpPr>
          <p:spPr bwMode="auto">
            <a:xfrm>
              <a:off x="6057730" y="1551942"/>
              <a:ext cx="400552" cy="359916"/>
            </a:xfrm>
            <a:custGeom>
              <a:avLst/>
              <a:gdLst/>
              <a:ahLst/>
              <a:cxnLst>
                <a:cxn ang="0">
                  <a:pos x="23" y="39"/>
                </a:cxn>
                <a:cxn ang="0">
                  <a:pos x="21" y="41"/>
                </a:cxn>
                <a:cxn ang="0">
                  <a:pos x="20" y="41"/>
                </a:cxn>
                <a:cxn ang="0">
                  <a:pos x="19" y="40"/>
                </a:cxn>
                <a:cxn ang="0">
                  <a:pos x="0" y="22"/>
                </a:cxn>
                <a:cxn ang="0">
                  <a:pos x="0" y="19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3" y="2"/>
                </a:cxn>
                <a:cxn ang="0">
                  <a:pos x="23" y="5"/>
                </a:cxn>
                <a:cxn ang="0">
                  <a:pos x="8" y="19"/>
                </a:cxn>
                <a:cxn ang="0">
                  <a:pos x="8" y="22"/>
                </a:cxn>
                <a:cxn ang="0">
                  <a:pos x="23" y="36"/>
                </a:cxn>
                <a:cxn ang="0">
                  <a:pos x="23" y="39"/>
                </a:cxn>
                <a:cxn ang="0">
                  <a:pos x="58" y="57"/>
                </a:cxn>
                <a:cxn ang="0">
                  <a:pos x="57" y="57"/>
                </a:cxn>
                <a:cxn ang="0">
                  <a:pos x="57" y="57"/>
                </a:cxn>
                <a:cxn ang="0">
                  <a:pos x="56" y="56"/>
                </a:cxn>
                <a:cxn ang="0">
                  <a:pos x="52" y="36"/>
                </a:cxn>
                <a:cxn ang="0">
                  <a:pos x="36" y="30"/>
                </a:cxn>
                <a:cxn ang="0">
                  <a:pos x="36" y="39"/>
                </a:cxn>
                <a:cxn ang="0">
                  <a:pos x="35" y="41"/>
                </a:cxn>
                <a:cxn ang="0">
                  <a:pos x="34" y="41"/>
                </a:cxn>
                <a:cxn ang="0">
                  <a:pos x="32" y="40"/>
                </a:cxn>
                <a:cxn ang="0">
                  <a:pos x="14" y="22"/>
                </a:cxn>
                <a:cxn ang="0">
                  <a:pos x="14" y="19"/>
                </a:cxn>
                <a:cxn ang="0">
                  <a:pos x="32" y="1"/>
                </a:cxn>
                <a:cxn ang="0">
                  <a:pos x="35" y="0"/>
                </a:cxn>
                <a:cxn ang="0">
                  <a:pos x="36" y="2"/>
                </a:cxn>
                <a:cxn ang="0">
                  <a:pos x="36" y="12"/>
                </a:cxn>
                <a:cxn ang="0">
                  <a:pos x="58" y="20"/>
                </a:cxn>
                <a:cxn ang="0">
                  <a:pos x="64" y="38"/>
                </a:cxn>
                <a:cxn ang="0">
                  <a:pos x="58" y="57"/>
                </a:cxn>
              </a:cxnLst>
              <a:rect l="0" t="0" r="r" b="b"/>
              <a:pathLst>
                <a:path w="64" h="57">
                  <a:moveTo>
                    <a:pt x="23" y="39"/>
                  </a:moveTo>
                  <a:cubicBezTo>
                    <a:pt x="23" y="40"/>
                    <a:pt x="22" y="41"/>
                    <a:pt x="21" y="41"/>
                  </a:cubicBezTo>
                  <a:cubicBezTo>
                    <a:pt x="21" y="41"/>
                    <a:pt x="21" y="41"/>
                    <a:pt x="20" y="41"/>
                  </a:cubicBezTo>
                  <a:cubicBezTo>
                    <a:pt x="20" y="41"/>
                    <a:pt x="19" y="41"/>
                    <a:pt x="19" y="4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1"/>
                    <a:pt x="0" y="20"/>
                    <a:pt x="0" y="19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20" y="0"/>
                    <a:pt x="21" y="0"/>
                  </a:cubicBezTo>
                  <a:cubicBezTo>
                    <a:pt x="22" y="1"/>
                    <a:pt x="23" y="1"/>
                    <a:pt x="23" y="2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8" y="21"/>
                    <a:pt x="8" y="22"/>
                  </a:cubicBezTo>
                  <a:cubicBezTo>
                    <a:pt x="23" y="36"/>
                    <a:pt x="23" y="36"/>
                    <a:pt x="23" y="36"/>
                  </a:cubicBezTo>
                  <a:lnTo>
                    <a:pt x="23" y="39"/>
                  </a:lnTo>
                  <a:close/>
                  <a:moveTo>
                    <a:pt x="58" y="57"/>
                  </a:moveTo>
                  <a:cubicBezTo>
                    <a:pt x="58" y="57"/>
                    <a:pt x="57" y="57"/>
                    <a:pt x="57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6" y="57"/>
                    <a:pt x="56" y="56"/>
                    <a:pt x="56" y="56"/>
                  </a:cubicBezTo>
                  <a:cubicBezTo>
                    <a:pt x="57" y="46"/>
                    <a:pt x="56" y="40"/>
                    <a:pt x="52" y="36"/>
                  </a:cubicBezTo>
                  <a:cubicBezTo>
                    <a:pt x="49" y="32"/>
                    <a:pt x="44" y="31"/>
                    <a:pt x="36" y="3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1"/>
                    <a:pt x="35" y="41"/>
                  </a:cubicBezTo>
                  <a:cubicBezTo>
                    <a:pt x="35" y="41"/>
                    <a:pt x="34" y="41"/>
                    <a:pt x="34" y="41"/>
                  </a:cubicBezTo>
                  <a:cubicBezTo>
                    <a:pt x="33" y="41"/>
                    <a:pt x="33" y="41"/>
                    <a:pt x="32" y="4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1"/>
                    <a:pt x="13" y="20"/>
                    <a:pt x="14" y="19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3" y="0"/>
                    <a:pt x="34" y="0"/>
                    <a:pt x="35" y="0"/>
                  </a:cubicBezTo>
                  <a:cubicBezTo>
                    <a:pt x="36" y="1"/>
                    <a:pt x="36" y="1"/>
                    <a:pt x="36" y="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46" y="12"/>
                    <a:pt x="53" y="15"/>
                    <a:pt x="58" y="20"/>
                  </a:cubicBezTo>
                  <a:cubicBezTo>
                    <a:pt x="63" y="25"/>
                    <a:pt x="64" y="33"/>
                    <a:pt x="64" y="38"/>
                  </a:cubicBezTo>
                  <a:cubicBezTo>
                    <a:pt x="64" y="45"/>
                    <a:pt x="58" y="56"/>
                    <a:pt x="58" y="5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6" name="TextBox 19"/>
          <p:cNvSpPr txBox="1"/>
          <p:nvPr/>
        </p:nvSpPr>
        <p:spPr>
          <a:xfrm>
            <a:off x="6542956" y="2207876"/>
            <a:ext cx="2279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17" name="Group 20"/>
          <p:cNvGrpSpPr/>
          <p:nvPr/>
        </p:nvGrpSpPr>
        <p:grpSpPr>
          <a:xfrm>
            <a:off x="6066233" y="3036081"/>
            <a:ext cx="409616" cy="412538"/>
            <a:chOff x="5950091" y="2237852"/>
            <a:chExt cx="644626" cy="649224"/>
          </a:xfrm>
        </p:grpSpPr>
        <p:sp>
          <p:nvSpPr>
            <p:cNvPr id="18" name="Oval 21"/>
            <p:cNvSpPr/>
            <p:nvPr/>
          </p:nvSpPr>
          <p:spPr>
            <a:xfrm flipH="1">
              <a:off x="5950091" y="2237852"/>
              <a:ext cx="644626" cy="6492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9" name="Freeform 127"/>
            <p:cNvSpPr/>
            <p:nvPr/>
          </p:nvSpPr>
          <p:spPr bwMode="auto">
            <a:xfrm>
              <a:off x="6100406" y="2400386"/>
              <a:ext cx="315200" cy="347304"/>
            </a:xfrm>
            <a:custGeom>
              <a:avLst/>
              <a:gdLst/>
              <a:ahLst/>
              <a:cxnLst>
                <a:cxn ang="0">
                  <a:pos x="40" y="55"/>
                </a:cxn>
                <a:cxn ang="0">
                  <a:pos x="32" y="51"/>
                </a:cxn>
                <a:cxn ang="0">
                  <a:pos x="4" y="24"/>
                </a:cxn>
                <a:cxn ang="0">
                  <a:pos x="0" y="14"/>
                </a:cxn>
                <a:cxn ang="0">
                  <a:pos x="13" y="0"/>
                </a:cxn>
                <a:cxn ang="0">
                  <a:pos x="23" y="5"/>
                </a:cxn>
                <a:cxn ang="0">
                  <a:pos x="45" y="26"/>
                </a:cxn>
                <a:cxn ang="0">
                  <a:pos x="45" y="27"/>
                </a:cxn>
                <a:cxn ang="0">
                  <a:pos x="42" y="30"/>
                </a:cxn>
                <a:cxn ang="0">
                  <a:pos x="42" y="29"/>
                </a:cxn>
                <a:cxn ang="0">
                  <a:pos x="20" y="8"/>
                </a:cxn>
                <a:cxn ang="0">
                  <a:pos x="13" y="5"/>
                </a:cxn>
                <a:cxn ang="0">
                  <a:pos x="4" y="14"/>
                </a:cxn>
                <a:cxn ang="0">
                  <a:pos x="7" y="21"/>
                </a:cxn>
                <a:cxn ang="0">
                  <a:pos x="35" y="48"/>
                </a:cxn>
                <a:cxn ang="0">
                  <a:pos x="40" y="50"/>
                </a:cxn>
                <a:cxn ang="0">
                  <a:pos x="45" y="45"/>
                </a:cxn>
                <a:cxn ang="0">
                  <a:pos x="43" y="40"/>
                </a:cxn>
                <a:cxn ang="0">
                  <a:pos x="22" y="19"/>
                </a:cxn>
                <a:cxn ang="0">
                  <a:pos x="20" y="18"/>
                </a:cxn>
                <a:cxn ang="0">
                  <a:pos x="18" y="21"/>
                </a:cxn>
                <a:cxn ang="0">
                  <a:pos x="19" y="23"/>
                </a:cxn>
                <a:cxn ang="0">
                  <a:pos x="33" y="38"/>
                </a:cxn>
                <a:cxn ang="0">
                  <a:pos x="34" y="38"/>
                </a:cxn>
                <a:cxn ang="0">
                  <a:pos x="31" y="41"/>
                </a:cxn>
                <a:cxn ang="0">
                  <a:pos x="30" y="41"/>
                </a:cxn>
                <a:cxn ang="0">
                  <a:pos x="16" y="26"/>
                </a:cxn>
                <a:cxn ang="0">
                  <a:pos x="13" y="21"/>
                </a:cxn>
                <a:cxn ang="0">
                  <a:pos x="20" y="14"/>
                </a:cxn>
                <a:cxn ang="0">
                  <a:pos x="26" y="16"/>
                </a:cxn>
                <a:cxn ang="0">
                  <a:pos x="46" y="37"/>
                </a:cxn>
                <a:cxn ang="0">
                  <a:pos x="50" y="45"/>
                </a:cxn>
                <a:cxn ang="0">
                  <a:pos x="40" y="55"/>
                </a:cxn>
              </a:cxnLst>
              <a:rect l="0" t="0" r="r" b="b"/>
              <a:pathLst>
                <a:path w="50" h="55">
                  <a:moveTo>
                    <a:pt x="40" y="55"/>
                  </a:moveTo>
                  <a:cubicBezTo>
                    <a:pt x="37" y="55"/>
                    <a:pt x="34" y="54"/>
                    <a:pt x="32" y="51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7"/>
                    <a:pt x="6" y="0"/>
                    <a:pt x="13" y="0"/>
                  </a:cubicBezTo>
                  <a:cubicBezTo>
                    <a:pt x="17" y="0"/>
                    <a:pt x="21" y="2"/>
                    <a:pt x="23" y="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7"/>
                    <a:pt x="45" y="27"/>
                  </a:cubicBezTo>
                  <a:cubicBezTo>
                    <a:pt x="45" y="28"/>
                    <a:pt x="43" y="30"/>
                    <a:pt x="42" y="30"/>
                  </a:cubicBezTo>
                  <a:cubicBezTo>
                    <a:pt x="42" y="30"/>
                    <a:pt x="42" y="30"/>
                    <a:pt x="42" y="2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8" y="6"/>
                    <a:pt x="16" y="5"/>
                    <a:pt x="13" y="5"/>
                  </a:cubicBezTo>
                  <a:cubicBezTo>
                    <a:pt x="8" y="5"/>
                    <a:pt x="4" y="9"/>
                    <a:pt x="4" y="14"/>
                  </a:cubicBezTo>
                  <a:cubicBezTo>
                    <a:pt x="4" y="16"/>
                    <a:pt x="5" y="19"/>
                    <a:pt x="7" y="21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50"/>
                    <a:pt x="38" y="50"/>
                    <a:pt x="40" y="50"/>
                  </a:cubicBezTo>
                  <a:cubicBezTo>
                    <a:pt x="43" y="50"/>
                    <a:pt x="45" y="48"/>
                    <a:pt x="45" y="45"/>
                  </a:cubicBezTo>
                  <a:cubicBezTo>
                    <a:pt x="45" y="43"/>
                    <a:pt x="44" y="41"/>
                    <a:pt x="43" y="40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1" y="18"/>
                    <a:pt x="20" y="18"/>
                  </a:cubicBezTo>
                  <a:cubicBezTo>
                    <a:pt x="19" y="18"/>
                    <a:pt x="18" y="19"/>
                    <a:pt x="18" y="21"/>
                  </a:cubicBezTo>
                  <a:cubicBezTo>
                    <a:pt x="18" y="22"/>
                    <a:pt x="18" y="22"/>
                    <a:pt x="19" y="23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9"/>
                    <a:pt x="32" y="41"/>
                    <a:pt x="31" y="41"/>
                  </a:cubicBezTo>
                  <a:cubicBezTo>
                    <a:pt x="31" y="41"/>
                    <a:pt x="30" y="41"/>
                    <a:pt x="30" y="41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5"/>
                    <a:pt x="13" y="23"/>
                    <a:pt x="13" y="21"/>
                  </a:cubicBezTo>
                  <a:cubicBezTo>
                    <a:pt x="13" y="17"/>
                    <a:pt x="16" y="14"/>
                    <a:pt x="20" y="14"/>
                  </a:cubicBezTo>
                  <a:cubicBezTo>
                    <a:pt x="22" y="14"/>
                    <a:pt x="24" y="15"/>
                    <a:pt x="26" y="16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9" y="39"/>
                    <a:pt x="50" y="42"/>
                    <a:pt x="50" y="45"/>
                  </a:cubicBezTo>
                  <a:cubicBezTo>
                    <a:pt x="50" y="51"/>
                    <a:pt x="46" y="55"/>
                    <a:pt x="40" y="5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20" name="TextBox 29"/>
          <p:cNvSpPr txBox="1"/>
          <p:nvPr/>
        </p:nvSpPr>
        <p:spPr>
          <a:xfrm>
            <a:off x="6506329" y="2912974"/>
            <a:ext cx="2279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21" name="Group 23"/>
          <p:cNvGrpSpPr/>
          <p:nvPr/>
        </p:nvGrpSpPr>
        <p:grpSpPr>
          <a:xfrm>
            <a:off x="6056749" y="3681389"/>
            <a:ext cx="409616" cy="412538"/>
            <a:chOff x="5931156" y="3059486"/>
            <a:chExt cx="644626" cy="649224"/>
          </a:xfrm>
        </p:grpSpPr>
        <p:sp>
          <p:nvSpPr>
            <p:cNvPr id="22" name="Oval 24"/>
            <p:cNvSpPr/>
            <p:nvPr/>
          </p:nvSpPr>
          <p:spPr>
            <a:xfrm>
              <a:off x="5931156" y="3059486"/>
              <a:ext cx="644626" cy="6492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3" name="Freeform 56"/>
            <p:cNvSpPr>
              <a:spLocks noEditPoints="1"/>
            </p:cNvSpPr>
            <p:nvPr/>
          </p:nvSpPr>
          <p:spPr bwMode="auto">
            <a:xfrm>
              <a:off x="6058775" y="3227031"/>
              <a:ext cx="398463" cy="345165"/>
            </a:xfrm>
            <a:custGeom>
              <a:avLst/>
              <a:gdLst/>
              <a:ahLst/>
              <a:cxnLst>
                <a:cxn ang="0">
                  <a:pos x="67" y="63"/>
                </a:cxn>
                <a:cxn ang="0">
                  <a:pos x="0" y="57"/>
                </a:cxn>
                <a:cxn ang="0">
                  <a:pos x="7" y="0"/>
                </a:cxn>
                <a:cxn ang="0">
                  <a:pos x="73" y="6"/>
                </a:cxn>
                <a:cxn ang="0">
                  <a:pos x="15" y="7"/>
                </a:cxn>
                <a:cxn ang="0">
                  <a:pos x="8" y="4"/>
                </a:cxn>
                <a:cxn ang="0">
                  <a:pos x="5" y="12"/>
                </a:cxn>
                <a:cxn ang="0">
                  <a:pos x="13" y="14"/>
                </a:cxn>
                <a:cxn ang="0">
                  <a:pos x="15" y="7"/>
                </a:cxn>
                <a:cxn ang="0">
                  <a:pos x="13" y="19"/>
                </a:cxn>
                <a:cxn ang="0">
                  <a:pos x="5" y="21"/>
                </a:cxn>
                <a:cxn ang="0">
                  <a:pos x="8" y="29"/>
                </a:cxn>
                <a:cxn ang="0">
                  <a:pos x="15" y="26"/>
                </a:cxn>
                <a:cxn ang="0">
                  <a:pos x="15" y="36"/>
                </a:cxn>
                <a:cxn ang="0">
                  <a:pos x="8" y="34"/>
                </a:cxn>
                <a:cxn ang="0">
                  <a:pos x="5" y="41"/>
                </a:cxn>
                <a:cxn ang="0">
                  <a:pos x="13" y="43"/>
                </a:cxn>
                <a:cxn ang="0">
                  <a:pos x="15" y="36"/>
                </a:cxn>
                <a:cxn ang="0">
                  <a:pos x="13" y="48"/>
                </a:cxn>
                <a:cxn ang="0">
                  <a:pos x="5" y="51"/>
                </a:cxn>
                <a:cxn ang="0">
                  <a:pos x="8" y="58"/>
                </a:cxn>
                <a:cxn ang="0">
                  <a:pos x="15" y="55"/>
                </a:cxn>
                <a:cxn ang="0">
                  <a:pos x="54" y="7"/>
                </a:cxn>
                <a:cxn ang="0">
                  <a:pos x="22" y="4"/>
                </a:cxn>
                <a:cxn ang="0">
                  <a:pos x="20" y="26"/>
                </a:cxn>
                <a:cxn ang="0">
                  <a:pos x="51" y="29"/>
                </a:cxn>
                <a:cxn ang="0">
                  <a:pos x="54" y="7"/>
                </a:cxn>
                <a:cxn ang="0">
                  <a:pos x="51" y="34"/>
                </a:cxn>
                <a:cxn ang="0">
                  <a:pos x="20" y="36"/>
                </a:cxn>
                <a:cxn ang="0">
                  <a:pos x="22" y="58"/>
                </a:cxn>
                <a:cxn ang="0">
                  <a:pos x="54" y="55"/>
                </a:cxn>
                <a:cxn ang="0">
                  <a:pos x="68" y="7"/>
                </a:cxn>
                <a:cxn ang="0">
                  <a:pos x="61" y="4"/>
                </a:cxn>
                <a:cxn ang="0">
                  <a:pos x="59" y="12"/>
                </a:cxn>
                <a:cxn ang="0">
                  <a:pos x="66" y="14"/>
                </a:cxn>
                <a:cxn ang="0">
                  <a:pos x="68" y="7"/>
                </a:cxn>
                <a:cxn ang="0">
                  <a:pos x="66" y="19"/>
                </a:cxn>
                <a:cxn ang="0">
                  <a:pos x="59" y="21"/>
                </a:cxn>
                <a:cxn ang="0">
                  <a:pos x="61" y="29"/>
                </a:cxn>
                <a:cxn ang="0">
                  <a:pos x="68" y="26"/>
                </a:cxn>
                <a:cxn ang="0">
                  <a:pos x="68" y="36"/>
                </a:cxn>
                <a:cxn ang="0">
                  <a:pos x="61" y="34"/>
                </a:cxn>
                <a:cxn ang="0">
                  <a:pos x="59" y="41"/>
                </a:cxn>
                <a:cxn ang="0">
                  <a:pos x="66" y="43"/>
                </a:cxn>
                <a:cxn ang="0">
                  <a:pos x="68" y="36"/>
                </a:cxn>
                <a:cxn ang="0">
                  <a:pos x="66" y="48"/>
                </a:cxn>
                <a:cxn ang="0">
                  <a:pos x="59" y="51"/>
                </a:cxn>
                <a:cxn ang="0">
                  <a:pos x="61" y="58"/>
                </a:cxn>
                <a:cxn ang="0">
                  <a:pos x="68" y="55"/>
                </a:cxn>
              </a:cxnLst>
              <a:rect l="0" t="0" r="r" b="b"/>
              <a:pathLst>
                <a:path w="73" h="63">
                  <a:moveTo>
                    <a:pt x="73" y="57"/>
                  </a:moveTo>
                  <a:cubicBezTo>
                    <a:pt x="73" y="60"/>
                    <a:pt x="71" y="63"/>
                    <a:pt x="67" y="63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3" y="63"/>
                    <a:pt x="0" y="60"/>
                    <a:pt x="0" y="5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1" y="0"/>
                    <a:pt x="73" y="2"/>
                    <a:pt x="73" y="6"/>
                  </a:cubicBezTo>
                  <a:lnTo>
                    <a:pt x="73" y="57"/>
                  </a:lnTo>
                  <a:close/>
                  <a:moveTo>
                    <a:pt x="15" y="7"/>
                  </a:moveTo>
                  <a:cubicBezTo>
                    <a:pt x="15" y="6"/>
                    <a:pt x="14" y="4"/>
                    <a:pt x="13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4"/>
                    <a:pt x="5" y="6"/>
                    <a:pt x="5" y="7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3"/>
                    <a:pt x="6" y="14"/>
                    <a:pt x="8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5" y="13"/>
                    <a:pt x="15" y="12"/>
                  </a:cubicBezTo>
                  <a:lnTo>
                    <a:pt x="15" y="7"/>
                  </a:lnTo>
                  <a:close/>
                  <a:moveTo>
                    <a:pt x="15" y="21"/>
                  </a:moveTo>
                  <a:cubicBezTo>
                    <a:pt x="15" y="20"/>
                    <a:pt x="14" y="19"/>
                    <a:pt x="13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6" y="19"/>
                    <a:pt x="5" y="20"/>
                    <a:pt x="5" y="21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8"/>
                    <a:pt x="6" y="29"/>
                    <a:pt x="8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4" y="29"/>
                    <a:pt x="15" y="28"/>
                    <a:pt x="15" y="26"/>
                  </a:cubicBezTo>
                  <a:lnTo>
                    <a:pt x="15" y="21"/>
                  </a:lnTo>
                  <a:close/>
                  <a:moveTo>
                    <a:pt x="15" y="36"/>
                  </a:moveTo>
                  <a:cubicBezTo>
                    <a:pt x="15" y="35"/>
                    <a:pt x="14" y="34"/>
                    <a:pt x="13" y="34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6" y="34"/>
                    <a:pt x="5" y="35"/>
                    <a:pt x="5" y="36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5" y="42"/>
                    <a:pt x="6" y="43"/>
                    <a:pt x="8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4" y="43"/>
                    <a:pt x="15" y="42"/>
                    <a:pt x="15" y="41"/>
                  </a:cubicBezTo>
                  <a:lnTo>
                    <a:pt x="15" y="36"/>
                  </a:lnTo>
                  <a:close/>
                  <a:moveTo>
                    <a:pt x="15" y="51"/>
                  </a:moveTo>
                  <a:cubicBezTo>
                    <a:pt x="15" y="49"/>
                    <a:pt x="14" y="48"/>
                    <a:pt x="13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6" y="48"/>
                    <a:pt x="5" y="49"/>
                    <a:pt x="5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7"/>
                    <a:pt x="6" y="58"/>
                    <a:pt x="8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4" y="58"/>
                    <a:pt x="15" y="57"/>
                    <a:pt x="15" y="55"/>
                  </a:cubicBezTo>
                  <a:lnTo>
                    <a:pt x="15" y="51"/>
                  </a:lnTo>
                  <a:close/>
                  <a:moveTo>
                    <a:pt x="54" y="7"/>
                  </a:moveTo>
                  <a:cubicBezTo>
                    <a:pt x="54" y="6"/>
                    <a:pt x="53" y="4"/>
                    <a:pt x="51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4"/>
                    <a:pt x="20" y="6"/>
                    <a:pt x="20" y="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8"/>
                    <a:pt x="21" y="29"/>
                    <a:pt x="22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29"/>
                    <a:pt x="54" y="28"/>
                    <a:pt x="54" y="26"/>
                  </a:cubicBezTo>
                  <a:lnTo>
                    <a:pt x="54" y="7"/>
                  </a:lnTo>
                  <a:close/>
                  <a:moveTo>
                    <a:pt x="54" y="36"/>
                  </a:moveTo>
                  <a:cubicBezTo>
                    <a:pt x="54" y="35"/>
                    <a:pt x="53" y="34"/>
                    <a:pt x="51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1" y="34"/>
                    <a:pt x="20" y="35"/>
                    <a:pt x="20" y="36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57"/>
                    <a:pt x="21" y="58"/>
                    <a:pt x="22" y="58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8"/>
                    <a:pt x="54" y="57"/>
                    <a:pt x="54" y="55"/>
                  </a:cubicBezTo>
                  <a:lnTo>
                    <a:pt x="54" y="36"/>
                  </a:lnTo>
                  <a:close/>
                  <a:moveTo>
                    <a:pt x="68" y="7"/>
                  </a:moveTo>
                  <a:cubicBezTo>
                    <a:pt x="68" y="6"/>
                    <a:pt x="67" y="4"/>
                    <a:pt x="66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0" y="4"/>
                    <a:pt x="59" y="6"/>
                    <a:pt x="59" y="7"/>
                  </a:cubicBezTo>
                  <a:cubicBezTo>
                    <a:pt x="59" y="12"/>
                    <a:pt x="59" y="12"/>
                    <a:pt x="59" y="12"/>
                  </a:cubicBezTo>
                  <a:cubicBezTo>
                    <a:pt x="59" y="13"/>
                    <a:pt x="60" y="14"/>
                    <a:pt x="61" y="14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7" y="14"/>
                    <a:pt x="68" y="13"/>
                    <a:pt x="68" y="12"/>
                  </a:cubicBezTo>
                  <a:lnTo>
                    <a:pt x="68" y="7"/>
                  </a:lnTo>
                  <a:close/>
                  <a:moveTo>
                    <a:pt x="68" y="21"/>
                  </a:moveTo>
                  <a:cubicBezTo>
                    <a:pt x="68" y="20"/>
                    <a:pt x="67" y="19"/>
                    <a:pt x="66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0" y="19"/>
                    <a:pt x="59" y="20"/>
                    <a:pt x="59" y="2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59" y="28"/>
                    <a:pt x="60" y="29"/>
                    <a:pt x="61" y="29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7" y="29"/>
                    <a:pt x="68" y="28"/>
                    <a:pt x="68" y="26"/>
                  </a:cubicBezTo>
                  <a:lnTo>
                    <a:pt x="68" y="21"/>
                  </a:lnTo>
                  <a:close/>
                  <a:moveTo>
                    <a:pt x="68" y="36"/>
                  </a:moveTo>
                  <a:cubicBezTo>
                    <a:pt x="68" y="35"/>
                    <a:pt x="67" y="34"/>
                    <a:pt x="66" y="34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0" y="34"/>
                    <a:pt x="59" y="35"/>
                    <a:pt x="59" y="36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9" y="42"/>
                    <a:pt x="60" y="43"/>
                    <a:pt x="61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7" y="43"/>
                    <a:pt x="68" y="42"/>
                    <a:pt x="68" y="41"/>
                  </a:cubicBezTo>
                  <a:lnTo>
                    <a:pt x="68" y="36"/>
                  </a:lnTo>
                  <a:close/>
                  <a:moveTo>
                    <a:pt x="68" y="51"/>
                  </a:moveTo>
                  <a:cubicBezTo>
                    <a:pt x="68" y="49"/>
                    <a:pt x="67" y="48"/>
                    <a:pt x="66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0" y="48"/>
                    <a:pt x="59" y="49"/>
                    <a:pt x="59" y="51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57"/>
                    <a:pt x="60" y="58"/>
                    <a:pt x="61" y="58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7" y="58"/>
                    <a:pt x="68" y="57"/>
                    <a:pt x="68" y="55"/>
                  </a:cubicBezTo>
                  <a:lnTo>
                    <a:pt x="68" y="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24" name="TextBox 30"/>
          <p:cNvSpPr txBox="1"/>
          <p:nvPr/>
        </p:nvSpPr>
        <p:spPr>
          <a:xfrm>
            <a:off x="6515813" y="3605934"/>
            <a:ext cx="2279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25" name="Group 26"/>
          <p:cNvGrpSpPr/>
          <p:nvPr/>
        </p:nvGrpSpPr>
        <p:grpSpPr>
          <a:xfrm>
            <a:off x="6053239" y="4336643"/>
            <a:ext cx="409616" cy="412538"/>
            <a:chOff x="5937844" y="3877809"/>
            <a:chExt cx="644626" cy="649224"/>
          </a:xfrm>
        </p:grpSpPr>
        <p:sp>
          <p:nvSpPr>
            <p:cNvPr id="26" name="Oval 27"/>
            <p:cNvSpPr/>
            <p:nvPr/>
          </p:nvSpPr>
          <p:spPr>
            <a:xfrm flipH="1">
              <a:off x="5937844" y="3877809"/>
              <a:ext cx="644626" cy="6492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7" name="Freeform 226"/>
            <p:cNvSpPr>
              <a:spLocks noEditPoints="1"/>
            </p:cNvSpPr>
            <p:nvPr/>
          </p:nvSpPr>
          <p:spPr bwMode="auto">
            <a:xfrm>
              <a:off x="6018978" y="4057735"/>
              <a:ext cx="478057" cy="320400"/>
            </a:xfrm>
            <a:custGeom>
              <a:avLst/>
              <a:gdLst/>
              <a:ahLst/>
              <a:cxnLst>
                <a:cxn ang="0">
                  <a:pos x="86" y="15"/>
                </a:cxn>
                <a:cxn ang="0">
                  <a:pos x="44" y="29"/>
                </a:cxn>
                <a:cxn ang="0">
                  <a:pos x="43" y="29"/>
                </a:cxn>
                <a:cxn ang="0">
                  <a:pos x="43" y="29"/>
                </a:cxn>
                <a:cxn ang="0">
                  <a:pos x="18" y="21"/>
                </a:cxn>
                <a:cxn ang="0">
                  <a:pos x="14" y="32"/>
                </a:cxn>
                <a:cxn ang="0">
                  <a:pos x="17" y="36"/>
                </a:cxn>
                <a:cxn ang="0">
                  <a:pos x="15" y="40"/>
                </a:cxn>
                <a:cxn ang="0">
                  <a:pos x="17" y="56"/>
                </a:cxn>
                <a:cxn ang="0">
                  <a:pos x="16" y="57"/>
                </a:cxn>
                <a:cxn ang="0">
                  <a:pos x="16" y="58"/>
                </a:cxn>
                <a:cxn ang="0">
                  <a:pos x="8" y="58"/>
                </a:cxn>
                <a:cxn ang="0">
                  <a:pos x="7" y="57"/>
                </a:cxn>
                <a:cxn ang="0">
                  <a:pos x="7" y="56"/>
                </a:cxn>
                <a:cxn ang="0">
                  <a:pos x="9" y="40"/>
                </a:cxn>
                <a:cxn ang="0">
                  <a:pos x="7" y="36"/>
                </a:cxn>
                <a:cxn ang="0">
                  <a:pos x="10" y="32"/>
                </a:cxn>
                <a:cxn ang="0">
                  <a:pos x="13" y="19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1" y="13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4" y="0"/>
                </a:cxn>
                <a:cxn ang="0">
                  <a:pos x="86" y="13"/>
                </a:cxn>
                <a:cxn ang="0">
                  <a:pos x="87" y="14"/>
                </a:cxn>
                <a:cxn ang="0">
                  <a:pos x="86" y="15"/>
                </a:cxn>
                <a:cxn ang="0">
                  <a:pos x="68" y="38"/>
                </a:cxn>
                <a:cxn ang="0">
                  <a:pos x="43" y="48"/>
                </a:cxn>
                <a:cxn ang="0">
                  <a:pos x="19" y="38"/>
                </a:cxn>
                <a:cxn ang="0">
                  <a:pos x="20" y="26"/>
                </a:cxn>
                <a:cxn ang="0">
                  <a:pos x="42" y="33"/>
                </a:cxn>
                <a:cxn ang="0">
                  <a:pos x="43" y="34"/>
                </a:cxn>
                <a:cxn ang="0">
                  <a:pos x="45" y="33"/>
                </a:cxn>
                <a:cxn ang="0">
                  <a:pos x="67" y="26"/>
                </a:cxn>
                <a:cxn ang="0">
                  <a:pos x="68" y="38"/>
                </a:cxn>
              </a:cxnLst>
              <a:rect l="0" t="0" r="r" b="b"/>
              <a:pathLst>
                <a:path w="87" h="58">
                  <a:moveTo>
                    <a:pt x="86" y="15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3"/>
                    <a:pt x="15" y="27"/>
                    <a:pt x="14" y="32"/>
                  </a:cubicBezTo>
                  <a:cubicBezTo>
                    <a:pt x="16" y="33"/>
                    <a:pt x="17" y="34"/>
                    <a:pt x="17" y="36"/>
                  </a:cubicBezTo>
                  <a:cubicBezTo>
                    <a:pt x="17" y="38"/>
                    <a:pt x="16" y="39"/>
                    <a:pt x="15" y="40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6" y="57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8"/>
                    <a:pt x="7" y="57"/>
                  </a:cubicBezTo>
                  <a:cubicBezTo>
                    <a:pt x="7" y="57"/>
                    <a:pt x="7" y="57"/>
                    <a:pt x="7" y="56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8" y="39"/>
                    <a:pt x="7" y="38"/>
                    <a:pt x="7" y="36"/>
                  </a:cubicBezTo>
                  <a:cubicBezTo>
                    <a:pt x="7" y="34"/>
                    <a:pt x="8" y="33"/>
                    <a:pt x="10" y="32"/>
                  </a:cubicBezTo>
                  <a:cubicBezTo>
                    <a:pt x="10" y="27"/>
                    <a:pt x="11" y="23"/>
                    <a:pt x="13" y="19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4"/>
                    <a:pt x="0" y="13"/>
                    <a:pt x="1" y="1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7" y="13"/>
                    <a:pt x="87" y="14"/>
                    <a:pt x="87" y="14"/>
                  </a:cubicBezTo>
                  <a:cubicBezTo>
                    <a:pt x="87" y="15"/>
                    <a:pt x="87" y="15"/>
                    <a:pt x="86" y="15"/>
                  </a:cubicBezTo>
                  <a:close/>
                  <a:moveTo>
                    <a:pt x="68" y="38"/>
                  </a:moveTo>
                  <a:cubicBezTo>
                    <a:pt x="68" y="44"/>
                    <a:pt x="57" y="48"/>
                    <a:pt x="43" y="48"/>
                  </a:cubicBezTo>
                  <a:cubicBezTo>
                    <a:pt x="30" y="48"/>
                    <a:pt x="19" y="44"/>
                    <a:pt x="19" y="38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3" y="34"/>
                    <a:pt x="43" y="34"/>
                  </a:cubicBezTo>
                  <a:cubicBezTo>
                    <a:pt x="44" y="34"/>
                    <a:pt x="45" y="33"/>
                    <a:pt x="45" y="33"/>
                  </a:cubicBezTo>
                  <a:cubicBezTo>
                    <a:pt x="67" y="26"/>
                    <a:pt x="67" y="26"/>
                    <a:pt x="67" y="26"/>
                  </a:cubicBezTo>
                  <a:lnTo>
                    <a:pt x="68" y="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28" name="TextBox 31"/>
          <p:cNvSpPr txBox="1"/>
          <p:nvPr/>
        </p:nvSpPr>
        <p:spPr>
          <a:xfrm>
            <a:off x="6519322" y="4308839"/>
            <a:ext cx="2279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2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9" name="Rectangle 36"/>
          <p:cNvSpPr/>
          <p:nvPr/>
        </p:nvSpPr>
        <p:spPr bwMode="auto">
          <a:xfrm>
            <a:off x="8839712" y="2224038"/>
            <a:ext cx="533400" cy="55245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0" name="Rectangle 37"/>
          <p:cNvSpPr/>
          <p:nvPr/>
        </p:nvSpPr>
        <p:spPr bwMode="auto">
          <a:xfrm>
            <a:off x="8839712" y="2929136"/>
            <a:ext cx="533400" cy="552450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1" name="Rectangle 38"/>
          <p:cNvSpPr/>
          <p:nvPr/>
        </p:nvSpPr>
        <p:spPr bwMode="auto">
          <a:xfrm>
            <a:off x="8839712" y="3622096"/>
            <a:ext cx="533400" cy="552450"/>
          </a:xfrm>
          <a:prstGeom prst="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2" name="Rectangle 39"/>
          <p:cNvSpPr/>
          <p:nvPr/>
        </p:nvSpPr>
        <p:spPr bwMode="auto">
          <a:xfrm>
            <a:off x="8839712" y="4325001"/>
            <a:ext cx="533400" cy="552450"/>
          </a:xfrm>
          <a:prstGeom prst="rect">
            <a:avLst/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/>
      <p:bldP spid="10" grpId="0"/>
      <p:bldP spid="11" grpId="0"/>
      <p:bldP spid="12" grpId="0"/>
      <p:bldP spid="16" grpId="0"/>
      <p:bldP spid="20" grpId="0"/>
      <p:bldP spid="24" grpId="0"/>
      <p:bldP spid="28" grpId="0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组合 187"/>
          <p:cNvGrpSpPr/>
          <p:nvPr/>
        </p:nvGrpSpPr>
        <p:grpSpPr>
          <a:xfrm>
            <a:off x="7376590" y="4584419"/>
            <a:ext cx="3235493" cy="566714"/>
            <a:chOff x="7352920" y="4460895"/>
            <a:chExt cx="3235493" cy="566714"/>
          </a:xfrm>
        </p:grpSpPr>
        <p:sp>
          <p:nvSpPr>
            <p:cNvPr id="92" name="Rectangle 35"/>
            <p:cNvSpPr/>
            <p:nvPr/>
          </p:nvSpPr>
          <p:spPr>
            <a:xfrm>
              <a:off x="7352920" y="4460895"/>
              <a:ext cx="1119244" cy="372391"/>
            </a:xfrm>
            <a:prstGeom prst="rect">
              <a:avLst/>
            </a:prstGeom>
          </p:spPr>
          <p:txBody>
            <a:bodyPr wrap="none" lIns="109710" tIns="54855" rIns="109710" bIns="54855">
              <a:spAutoFit/>
            </a:bodyPr>
            <a:lstStyle/>
            <a:p>
              <a:r>
                <a:rPr lang="zh-CN" altLang="en-US" sz="17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7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3" name="TextBox 36"/>
            <p:cNvSpPr txBox="1"/>
            <p:nvPr/>
          </p:nvSpPr>
          <p:spPr>
            <a:xfrm>
              <a:off x="7367198" y="4730623"/>
              <a:ext cx="3221215" cy="29698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5" name="组合 184"/>
          <p:cNvGrpSpPr/>
          <p:nvPr/>
        </p:nvGrpSpPr>
        <p:grpSpPr>
          <a:xfrm>
            <a:off x="7406248" y="1920267"/>
            <a:ext cx="3235493" cy="566714"/>
            <a:chOff x="7382578" y="1796743"/>
            <a:chExt cx="3235493" cy="566714"/>
          </a:xfrm>
        </p:grpSpPr>
        <p:sp>
          <p:nvSpPr>
            <p:cNvPr id="97" name="Rectangle 93"/>
            <p:cNvSpPr/>
            <p:nvPr/>
          </p:nvSpPr>
          <p:spPr>
            <a:xfrm>
              <a:off x="7382578" y="1796743"/>
              <a:ext cx="1119244" cy="372391"/>
            </a:xfrm>
            <a:prstGeom prst="rect">
              <a:avLst/>
            </a:prstGeom>
          </p:spPr>
          <p:txBody>
            <a:bodyPr wrap="none" lIns="109710" tIns="54855" rIns="109710" bIns="54855">
              <a:spAutoFit/>
            </a:bodyPr>
            <a:lstStyle/>
            <a:p>
              <a:r>
                <a:rPr lang="zh-CN" altLang="en-US" sz="17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7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8" name="TextBox 94"/>
            <p:cNvSpPr txBox="1"/>
            <p:nvPr/>
          </p:nvSpPr>
          <p:spPr>
            <a:xfrm>
              <a:off x="7396856" y="2066471"/>
              <a:ext cx="3221215" cy="29698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7409386" y="2797250"/>
            <a:ext cx="3235493" cy="566714"/>
            <a:chOff x="7385716" y="2673726"/>
            <a:chExt cx="3235493" cy="566714"/>
          </a:xfrm>
        </p:grpSpPr>
        <p:sp>
          <p:nvSpPr>
            <p:cNvPr id="99" name="Rectangle 95"/>
            <p:cNvSpPr/>
            <p:nvPr/>
          </p:nvSpPr>
          <p:spPr>
            <a:xfrm>
              <a:off x="7385716" y="2673726"/>
              <a:ext cx="1119244" cy="372391"/>
            </a:xfrm>
            <a:prstGeom prst="rect">
              <a:avLst/>
            </a:prstGeom>
          </p:spPr>
          <p:txBody>
            <a:bodyPr wrap="none" lIns="109710" tIns="54855" rIns="109710" bIns="54855">
              <a:spAutoFit/>
            </a:bodyPr>
            <a:lstStyle/>
            <a:p>
              <a:r>
                <a:rPr lang="zh-CN" altLang="en-US" sz="17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7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0" name="TextBox 96"/>
            <p:cNvSpPr txBox="1"/>
            <p:nvPr/>
          </p:nvSpPr>
          <p:spPr>
            <a:xfrm>
              <a:off x="7399994" y="2943454"/>
              <a:ext cx="3221215" cy="29698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7" name="组合 186"/>
          <p:cNvGrpSpPr/>
          <p:nvPr/>
        </p:nvGrpSpPr>
        <p:grpSpPr>
          <a:xfrm>
            <a:off x="7417388" y="3668034"/>
            <a:ext cx="3235493" cy="566714"/>
            <a:chOff x="7393718" y="3544510"/>
            <a:chExt cx="3235493" cy="566714"/>
          </a:xfrm>
        </p:grpSpPr>
        <p:sp>
          <p:nvSpPr>
            <p:cNvPr id="101" name="Rectangle 97"/>
            <p:cNvSpPr/>
            <p:nvPr/>
          </p:nvSpPr>
          <p:spPr>
            <a:xfrm>
              <a:off x="7393718" y="3544510"/>
              <a:ext cx="1119244" cy="372391"/>
            </a:xfrm>
            <a:prstGeom prst="rect">
              <a:avLst/>
            </a:prstGeom>
          </p:spPr>
          <p:txBody>
            <a:bodyPr wrap="none" lIns="109710" tIns="54855" rIns="109710" bIns="54855">
              <a:spAutoFit/>
            </a:bodyPr>
            <a:lstStyle/>
            <a:p>
              <a:r>
                <a:rPr lang="zh-CN" altLang="en-US" sz="17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7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2" name="TextBox 98"/>
            <p:cNvSpPr txBox="1"/>
            <p:nvPr/>
          </p:nvSpPr>
          <p:spPr>
            <a:xfrm>
              <a:off x="7407996" y="3814238"/>
              <a:ext cx="3221215" cy="29698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1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1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6559017" y="4471867"/>
            <a:ext cx="764860" cy="765060"/>
            <a:chOff x="6559017" y="4471867"/>
            <a:chExt cx="764860" cy="765060"/>
          </a:xfrm>
        </p:grpSpPr>
        <p:sp>
          <p:nvSpPr>
            <p:cNvPr id="94" name="Oval 84"/>
            <p:cNvSpPr/>
            <p:nvPr/>
          </p:nvSpPr>
          <p:spPr bwMode="auto">
            <a:xfrm>
              <a:off x="6559017" y="4471867"/>
              <a:ext cx="764860" cy="7650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3" name="Freeform 36"/>
            <p:cNvSpPr>
              <a:spLocks noChangeArrowheads="1"/>
            </p:cNvSpPr>
            <p:nvPr/>
          </p:nvSpPr>
          <p:spPr bwMode="auto">
            <a:xfrm>
              <a:off x="6807433" y="4677326"/>
              <a:ext cx="272695" cy="354873"/>
            </a:xfrm>
            <a:custGeom>
              <a:avLst/>
              <a:gdLst>
                <a:gd name="T0" fmla="*/ 115 w 320"/>
                <a:gd name="T1" fmla="*/ 62 h 417"/>
                <a:gd name="T2" fmla="*/ 115 w 320"/>
                <a:gd name="T3" fmla="*/ 62 h 417"/>
                <a:gd name="T4" fmla="*/ 62 w 320"/>
                <a:gd name="T5" fmla="*/ 0 h 417"/>
                <a:gd name="T6" fmla="*/ 0 w 320"/>
                <a:gd name="T7" fmla="*/ 62 h 417"/>
                <a:gd name="T8" fmla="*/ 36 w 320"/>
                <a:gd name="T9" fmla="*/ 115 h 417"/>
                <a:gd name="T10" fmla="*/ 36 w 320"/>
                <a:gd name="T11" fmla="*/ 301 h 417"/>
                <a:gd name="T12" fmla="*/ 0 w 320"/>
                <a:gd name="T13" fmla="*/ 354 h 417"/>
                <a:gd name="T14" fmla="*/ 62 w 320"/>
                <a:gd name="T15" fmla="*/ 416 h 417"/>
                <a:gd name="T16" fmla="*/ 115 w 320"/>
                <a:gd name="T17" fmla="*/ 354 h 417"/>
                <a:gd name="T18" fmla="*/ 80 w 320"/>
                <a:gd name="T19" fmla="*/ 301 h 417"/>
                <a:gd name="T20" fmla="*/ 80 w 320"/>
                <a:gd name="T21" fmla="*/ 115 h 417"/>
                <a:gd name="T22" fmla="*/ 115 w 320"/>
                <a:gd name="T23" fmla="*/ 62 h 417"/>
                <a:gd name="T24" fmla="*/ 98 w 320"/>
                <a:gd name="T25" fmla="*/ 354 h 417"/>
                <a:gd name="T26" fmla="*/ 98 w 320"/>
                <a:gd name="T27" fmla="*/ 354 h 417"/>
                <a:gd name="T28" fmla="*/ 62 w 320"/>
                <a:gd name="T29" fmla="*/ 390 h 417"/>
                <a:gd name="T30" fmla="*/ 27 w 320"/>
                <a:gd name="T31" fmla="*/ 354 h 417"/>
                <a:gd name="T32" fmla="*/ 62 w 320"/>
                <a:gd name="T33" fmla="*/ 319 h 417"/>
                <a:gd name="T34" fmla="*/ 98 w 320"/>
                <a:gd name="T35" fmla="*/ 354 h 417"/>
                <a:gd name="T36" fmla="*/ 62 w 320"/>
                <a:gd name="T37" fmla="*/ 88 h 417"/>
                <a:gd name="T38" fmla="*/ 62 w 320"/>
                <a:gd name="T39" fmla="*/ 88 h 417"/>
                <a:gd name="T40" fmla="*/ 27 w 320"/>
                <a:gd name="T41" fmla="*/ 62 h 417"/>
                <a:gd name="T42" fmla="*/ 62 w 320"/>
                <a:gd name="T43" fmla="*/ 27 h 417"/>
                <a:gd name="T44" fmla="*/ 98 w 320"/>
                <a:gd name="T45" fmla="*/ 62 h 417"/>
                <a:gd name="T46" fmla="*/ 62 w 320"/>
                <a:gd name="T47" fmla="*/ 88 h 417"/>
                <a:gd name="T48" fmla="*/ 284 w 320"/>
                <a:gd name="T49" fmla="*/ 301 h 417"/>
                <a:gd name="T50" fmla="*/ 284 w 320"/>
                <a:gd name="T51" fmla="*/ 301 h 417"/>
                <a:gd name="T52" fmla="*/ 284 w 320"/>
                <a:gd name="T53" fmla="*/ 115 h 417"/>
                <a:gd name="T54" fmla="*/ 319 w 320"/>
                <a:gd name="T55" fmla="*/ 62 h 417"/>
                <a:gd name="T56" fmla="*/ 257 w 320"/>
                <a:gd name="T57" fmla="*/ 0 h 417"/>
                <a:gd name="T58" fmla="*/ 195 w 320"/>
                <a:gd name="T59" fmla="*/ 62 h 417"/>
                <a:gd name="T60" fmla="*/ 239 w 320"/>
                <a:gd name="T61" fmla="*/ 115 h 417"/>
                <a:gd name="T62" fmla="*/ 239 w 320"/>
                <a:gd name="T63" fmla="*/ 301 h 417"/>
                <a:gd name="T64" fmla="*/ 195 w 320"/>
                <a:gd name="T65" fmla="*/ 354 h 417"/>
                <a:gd name="T66" fmla="*/ 257 w 320"/>
                <a:gd name="T67" fmla="*/ 416 h 417"/>
                <a:gd name="T68" fmla="*/ 319 w 320"/>
                <a:gd name="T69" fmla="*/ 354 h 417"/>
                <a:gd name="T70" fmla="*/ 284 w 320"/>
                <a:gd name="T71" fmla="*/ 301 h 417"/>
                <a:gd name="T72" fmla="*/ 221 w 320"/>
                <a:gd name="T73" fmla="*/ 62 h 417"/>
                <a:gd name="T74" fmla="*/ 221 w 320"/>
                <a:gd name="T75" fmla="*/ 62 h 417"/>
                <a:gd name="T76" fmla="*/ 257 w 320"/>
                <a:gd name="T77" fmla="*/ 27 h 417"/>
                <a:gd name="T78" fmla="*/ 292 w 320"/>
                <a:gd name="T79" fmla="*/ 62 h 417"/>
                <a:gd name="T80" fmla="*/ 257 w 320"/>
                <a:gd name="T81" fmla="*/ 88 h 417"/>
                <a:gd name="T82" fmla="*/ 221 w 320"/>
                <a:gd name="T83" fmla="*/ 62 h 417"/>
                <a:gd name="T84" fmla="*/ 257 w 320"/>
                <a:gd name="T85" fmla="*/ 390 h 417"/>
                <a:gd name="T86" fmla="*/ 257 w 320"/>
                <a:gd name="T87" fmla="*/ 390 h 417"/>
                <a:gd name="T88" fmla="*/ 221 w 320"/>
                <a:gd name="T89" fmla="*/ 354 h 417"/>
                <a:gd name="T90" fmla="*/ 257 w 320"/>
                <a:gd name="T91" fmla="*/ 319 h 417"/>
                <a:gd name="T92" fmla="*/ 292 w 320"/>
                <a:gd name="T93" fmla="*/ 354 h 417"/>
                <a:gd name="T94" fmla="*/ 257 w 320"/>
                <a:gd name="T95" fmla="*/ 39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417">
                  <a:moveTo>
                    <a:pt x="115" y="62"/>
                  </a:moveTo>
                  <a:lnTo>
                    <a:pt x="115" y="62"/>
                  </a:lnTo>
                  <a:cubicBezTo>
                    <a:pt x="115" y="27"/>
                    <a:pt x="89" y="0"/>
                    <a:pt x="62" y="0"/>
                  </a:cubicBezTo>
                  <a:cubicBezTo>
                    <a:pt x="27" y="0"/>
                    <a:pt x="0" y="27"/>
                    <a:pt x="0" y="62"/>
                  </a:cubicBezTo>
                  <a:cubicBezTo>
                    <a:pt x="0" y="80"/>
                    <a:pt x="18" y="106"/>
                    <a:pt x="36" y="115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18" y="310"/>
                    <a:pt x="0" y="328"/>
                    <a:pt x="0" y="354"/>
                  </a:cubicBezTo>
                  <a:cubicBezTo>
                    <a:pt x="0" y="390"/>
                    <a:pt x="27" y="416"/>
                    <a:pt x="62" y="416"/>
                  </a:cubicBezTo>
                  <a:cubicBezTo>
                    <a:pt x="89" y="416"/>
                    <a:pt x="115" y="390"/>
                    <a:pt x="115" y="354"/>
                  </a:cubicBezTo>
                  <a:cubicBezTo>
                    <a:pt x="115" y="328"/>
                    <a:pt x="106" y="310"/>
                    <a:pt x="80" y="301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106" y="106"/>
                    <a:pt x="115" y="80"/>
                    <a:pt x="115" y="62"/>
                  </a:cubicBezTo>
                  <a:close/>
                  <a:moveTo>
                    <a:pt x="98" y="354"/>
                  </a:moveTo>
                  <a:lnTo>
                    <a:pt x="98" y="354"/>
                  </a:lnTo>
                  <a:cubicBezTo>
                    <a:pt x="98" y="372"/>
                    <a:pt x="80" y="390"/>
                    <a:pt x="62" y="390"/>
                  </a:cubicBezTo>
                  <a:cubicBezTo>
                    <a:pt x="44" y="390"/>
                    <a:pt x="27" y="372"/>
                    <a:pt x="27" y="354"/>
                  </a:cubicBezTo>
                  <a:cubicBezTo>
                    <a:pt x="27" y="337"/>
                    <a:pt x="44" y="319"/>
                    <a:pt x="62" y="319"/>
                  </a:cubicBezTo>
                  <a:cubicBezTo>
                    <a:pt x="80" y="319"/>
                    <a:pt x="98" y="337"/>
                    <a:pt x="98" y="354"/>
                  </a:cubicBezTo>
                  <a:close/>
                  <a:moveTo>
                    <a:pt x="62" y="88"/>
                  </a:moveTo>
                  <a:lnTo>
                    <a:pt x="62" y="88"/>
                  </a:lnTo>
                  <a:cubicBezTo>
                    <a:pt x="44" y="88"/>
                    <a:pt x="27" y="80"/>
                    <a:pt x="27" y="62"/>
                  </a:cubicBezTo>
                  <a:cubicBezTo>
                    <a:pt x="27" y="35"/>
                    <a:pt x="44" y="27"/>
                    <a:pt x="62" y="27"/>
                  </a:cubicBezTo>
                  <a:cubicBezTo>
                    <a:pt x="80" y="27"/>
                    <a:pt x="98" y="35"/>
                    <a:pt x="98" y="62"/>
                  </a:cubicBezTo>
                  <a:cubicBezTo>
                    <a:pt x="98" y="80"/>
                    <a:pt x="80" y="88"/>
                    <a:pt x="62" y="88"/>
                  </a:cubicBezTo>
                  <a:close/>
                  <a:moveTo>
                    <a:pt x="284" y="301"/>
                  </a:moveTo>
                  <a:lnTo>
                    <a:pt x="284" y="301"/>
                  </a:lnTo>
                  <a:cubicBezTo>
                    <a:pt x="284" y="115"/>
                    <a:pt x="284" y="115"/>
                    <a:pt x="284" y="115"/>
                  </a:cubicBezTo>
                  <a:cubicBezTo>
                    <a:pt x="302" y="106"/>
                    <a:pt x="319" y="80"/>
                    <a:pt x="319" y="62"/>
                  </a:cubicBezTo>
                  <a:cubicBezTo>
                    <a:pt x="319" y="27"/>
                    <a:pt x="292" y="0"/>
                    <a:pt x="257" y="0"/>
                  </a:cubicBezTo>
                  <a:cubicBezTo>
                    <a:pt x="221" y="0"/>
                    <a:pt x="195" y="27"/>
                    <a:pt x="195" y="62"/>
                  </a:cubicBezTo>
                  <a:cubicBezTo>
                    <a:pt x="195" y="80"/>
                    <a:pt x="212" y="106"/>
                    <a:pt x="239" y="115"/>
                  </a:cubicBezTo>
                  <a:cubicBezTo>
                    <a:pt x="239" y="301"/>
                    <a:pt x="239" y="301"/>
                    <a:pt x="239" y="301"/>
                  </a:cubicBezTo>
                  <a:cubicBezTo>
                    <a:pt x="212" y="310"/>
                    <a:pt x="195" y="328"/>
                    <a:pt x="195" y="354"/>
                  </a:cubicBezTo>
                  <a:cubicBezTo>
                    <a:pt x="195" y="390"/>
                    <a:pt x="221" y="416"/>
                    <a:pt x="257" y="416"/>
                  </a:cubicBezTo>
                  <a:cubicBezTo>
                    <a:pt x="292" y="416"/>
                    <a:pt x="319" y="390"/>
                    <a:pt x="319" y="354"/>
                  </a:cubicBezTo>
                  <a:cubicBezTo>
                    <a:pt x="319" y="328"/>
                    <a:pt x="302" y="310"/>
                    <a:pt x="284" y="301"/>
                  </a:cubicBezTo>
                  <a:close/>
                  <a:moveTo>
                    <a:pt x="221" y="62"/>
                  </a:moveTo>
                  <a:lnTo>
                    <a:pt x="221" y="62"/>
                  </a:lnTo>
                  <a:cubicBezTo>
                    <a:pt x="221" y="35"/>
                    <a:pt x="239" y="27"/>
                    <a:pt x="257" y="27"/>
                  </a:cubicBezTo>
                  <a:cubicBezTo>
                    <a:pt x="275" y="27"/>
                    <a:pt x="292" y="35"/>
                    <a:pt x="292" y="62"/>
                  </a:cubicBezTo>
                  <a:cubicBezTo>
                    <a:pt x="292" y="80"/>
                    <a:pt x="275" y="88"/>
                    <a:pt x="257" y="88"/>
                  </a:cubicBezTo>
                  <a:cubicBezTo>
                    <a:pt x="239" y="88"/>
                    <a:pt x="221" y="80"/>
                    <a:pt x="221" y="62"/>
                  </a:cubicBezTo>
                  <a:close/>
                  <a:moveTo>
                    <a:pt x="257" y="390"/>
                  </a:moveTo>
                  <a:lnTo>
                    <a:pt x="257" y="390"/>
                  </a:lnTo>
                  <a:cubicBezTo>
                    <a:pt x="239" y="390"/>
                    <a:pt x="221" y="372"/>
                    <a:pt x="221" y="354"/>
                  </a:cubicBezTo>
                  <a:cubicBezTo>
                    <a:pt x="221" y="337"/>
                    <a:pt x="239" y="319"/>
                    <a:pt x="257" y="319"/>
                  </a:cubicBezTo>
                  <a:cubicBezTo>
                    <a:pt x="275" y="319"/>
                    <a:pt x="292" y="337"/>
                    <a:pt x="292" y="354"/>
                  </a:cubicBezTo>
                  <a:cubicBezTo>
                    <a:pt x="292" y="372"/>
                    <a:pt x="275" y="390"/>
                    <a:pt x="257" y="3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2" name="组合 181"/>
          <p:cNvGrpSpPr/>
          <p:nvPr/>
        </p:nvGrpSpPr>
        <p:grpSpPr>
          <a:xfrm>
            <a:off x="6579425" y="3571177"/>
            <a:ext cx="764860" cy="765060"/>
            <a:chOff x="6579425" y="3571177"/>
            <a:chExt cx="764860" cy="765060"/>
          </a:xfrm>
        </p:grpSpPr>
        <p:sp>
          <p:nvSpPr>
            <p:cNvPr id="96" name="Oval 92"/>
            <p:cNvSpPr/>
            <p:nvPr/>
          </p:nvSpPr>
          <p:spPr bwMode="auto">
            <a:xfrm>
              <a:off x="6579425" y="3571177"/>
              <a:ext cx="764860" cy="76506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4" name="Freeform 46"/>
            <p:cNvSpPr>
              <a:spLocks noChangeArrowheads="1"/>
            </p:cNvSpPr>
            <p:nvPr/>
          </p:nvSpPr>
          <p:spPr bwMode="auto">
            <a:xfrm>
              <a:off x="6784418" y="3760941"/>
              <a:ext cx="358509" cy="341439"/>
            </a:xfrm>
            <a:custGeom>
              <a:avLst/>
              <a:gdLst>
                <a:gd name="T0" fmla="*/ 363 w 461"/>
                <a:gd name="T1" fmla="*/ 336 h 443"/>
                <a:gd name="T2" fmla="*/ 363 w 461"/>
                <a:gd name="T3" fmla="*/ 336 h 443"/>
                <a:gd name="T4" fmla="*/ 284 w 461"/>
                <a:gd name="T5" fmla="*/ 248 h 443"/>
                <a:gd name="T6" fmla="*/ 310 w 461"/>
                <a:gd name="T7" fmla="*/ 195 h 443"/>
                <a:gd name="T8" fmla="*/ 328 w 461"/>
                <a:gd name="T9" fmla="*/ 151 h 443"/>
                <a:gd name="T10" fmla="*/ 319 w 461"/>
                <a:gd name="T11" fmla="*/ 132 h 443"/>
                <a:gd name="T12" fmla="*/ 328 w 461"/>
                <a:gd name="T13" fmla="*/ 88 h 443"/>
                <a:gd name="T14" fmla="*/ 230 w 461"/>
                <a:gd name="T15" fmla="*/ 0 h 443"/>
                <a:gd name="T16" fmla="*/ 132 w 461"/>
                <a:gd name="T17" fmla="*/ 88 h 443"/>
                <a:gd name="T18" fmla="*/ 141 w 461"/>
                <a:gd name="T19" fmla="*/ 132 h 443"/>
                <a:gd name="T20" fmla="*/ 132 w 461"/>
                <a:gd name="T21" fmla="*/ 151 h 443"/>
                <a:gd name="T22" fmla="*/ 150 w 461"/>
                <a:gd name="T23" fmla="*/ 195 h 443"/>
                <a:gd name="T24" fmla="*/ 177 w 461"/>
                <a:gd name="T25" fmla="*/ 248 h 443"/>
                <a:gd name="T26" fmla="*/ 97 w 461"/>
                <a:gd name="T27" fmla="*/ 336 h 443"/>
                <a:gd name="T28" fmla="*/ 0 w 461"/>
                <a:gd name="T29" fmla="*/ 398 h 443"/>
                <a:gd name="T30" fmla="*/ 0 w 461"/>
                <a:gd name="T31" fmla="*/ 442 h 443"/>
                <a:gd name="T32" fmla="*/ 230 w 461"/>
                <a:gd name="T33" fmla="*/ 442 h 443"/>
                <a:gd name="T34" fmla="*/ 460 w 461"/>
                <a:gd name="T35" fmla="*/ 442 h 443"/>
                <a:gd name="T36" fmla="*/ 460 w 461"/>
                <a:gd name="T37" fmla="*/ 398 h 443"/>
                <a:gd name="T38" fmla="*/ 363 w 461"/>
                <a:gd name="T39" fmla="*/ 33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1" h="443">
                  <a:moveTo>
                    <a:pt x="363" y="336"/>
                  </a:moveTo>
                  <a:lnTo>
                    <a:pt x="363" y="336"/>
                  </a:lnTo>
                  <a:cubicBezTo>
                    <a:pt x="301" y="310"/>
                    <a:pt x="284" y="292"/>
                    <a:pt x="284" y="248"/>
                  </a:cubicBezTo>
                  <a:cubicBezTo>
                    <a:pt x="284" y="230"/>
                    <a:pt x="301" y="239"/>
                    <a:pt x="310" y="195"/>
                  </a:cubicBezTo>
                  <a:cubicBezTo>
                    <a:pt x="310" y="176"/>
                    <a:pt x="328" y="195"/>
                    <a:pt x="328" y="151"/>
                  </a:cubicBezTo>
                  <a:cubicBezTo>
                    <a:pt x="328" y="132"/>
                    <a:pt x="319" y="132"/>
                    <a:pt x="319" y="132"/>
                  </a:cubicBezTo>
                  <a:cubicBezTo>
                    <a:pt x="319" y="132"/>
                    <a:pt x="328" y="106"/>
                    <a:pt x="328" y="88"/>
                  </a:cubicBezTo>
                  <a:cubicBezTo>
                    <a:pt x="328" y="61"/>
                    <a:pt x="319" y="0"/>
                    <a:pt x="230" y="0"/>
                  </a:cubicBezTo>
                  <a:cubicBezTo>
                    <a:pt x="141" y="0"/>
                    <a:pt x="132" y="61"/>
                    <a:pt x="132" y="88"/>
                  </a:cubicBezTo>
                  <a:cubicBezTo>
                    <a:pt x="132" y="106"/>
                    <a:pt x="141" y="132"/>
                    <a:pt x="141" y="132"/>
                  </a:cubicBezTo>
                  <a:cubicBezTo>
                    <a:pt x="141" y="132"/>
                    <a:pt x="132" y="132"/>
                    <a:pt x="132" y="151"/>
                  </a:cubicBezTo>
                  <a:cubicBezTo>
                    <a:pt x="132" y="195"/>
                    <a:pt x="150" y="176"/>
                    <a:pt x="150" y="195"/>
                  </a:cubicBezTo>
                  <a:cubicBezTo>
                    <a:pt x="159" y="239"/>
                    <a:pt x="177" y="230"/>
                    <a:pt x="177" y="248"/>
                  </a:cubicBezTo>
                  <a:cubicBezTo>
                    <a:pt x="177" y="292"/>
                    <a:pt x="159" y="310"/>
                    <a:pt x="97" y="336"/>
                  </a:cubicBezTo>
                  <a:cubicBezTo>
                    <a:pt x="35" y="354"/>
                    <a:pt x="0" y="380"/>
                    <a:pt x="0" y="398"/>
                  </a:cubicBezTo>
                  <a:cubicBezTo>
                    <a:pt x="0" y="407"/>
                    <a:pt x="0" y="442"/>
                    <a:pt x="0" y="442"/>
                  </a:cubicBezTo>
                  <a:cubicBezTo>
                    <a:pt x="230" y="442"/>
                    <a:pt x="230" y="442"/>
                    <a:pt x="230" y="442"/>
                  </a:cubicBezTo>
                  <a:cubicBezTo>
                    <a:pt x="460" y="442"/>
                    <a:pt x="460" y="442"/>
                    <a:pt x="460" y="442"/>
                  </a:cubicBezTo>
                  <a:cubicBezTo>
                    <a:pt x="460" y="442"/>
                    <a:pt x="460" y="407"/>
                    <a:pt x="460" y="398"/>
                  </a:cubicBezTo>
                  <a:cubicBezTo>
                    <a:pt x="460" y="380"/>
                    <a:pt x="425" y="354"/>
                    <a:pt x="363" y="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6575605" y="1800011"/>
            <a:ext cx="764860" cy="765060"/>
            <a:chOff x="6575605" y="1800011"/>
            <a:chExt cx="764860" cy="765060"/>
          </a:xfrm>
        </p:grpSpPr>
        <p:sp>
          <p:nvSpPr>
            <p:cNvPr id="91" name="Oval 30"/>
            <p:cNvSpPr/>
            <p:nvPr/>
          </p:nvSpPr>
          <p:spPr bwMode="auto">
            <a:xfrm>
              <a:off x="6575605" y="1800011"/>
              <a:ext cx="764860" cy="7650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5" name="Freeform 127"/>
            <p:cNvSpPr>
              <a:spLocks noChangeArrowheads="1"/>
            </p:cNvSpPr>
            <p:nvPr/>
          </p:nvSpPr>
          <p:spPr bwMode="auto">
            <a:xfrm>
              <a:off x="6762139" y="2013175"/>
              <a:ext cx="414209" cy="333566"/>
            </a:xfrm>
            <a:custGeom>
              <a:avLst/>
              <a:gdLst>
                <a:gd name="T0" fmla="*/ 169 w 497"/>
                <a:gd name="T1" fmla="*/ 196 h 400"/>
                <a:gd name="T2" fmla="*/ 169 w 497"/>
                <a:gd name="T3" fmla="*/ 196 h 400"/>
                <a:gd name="T4" fmla="*/ 248 w 497"/>
                <a:gd name="T5" fmla="*/ 275 h 400"/>
                <a:gd name="T6" fmla="*/ 328 w 497"/>
                <a:gd name="T7" fmla="*/ 196 h 400"/>
                <a:gd name="T8" fmla="*/ 248 w 497"/>
                <a:gd name="T9" fmla="*/ 116 h 400"/>
                <a:gd name="T10" fmla="*/ 169 w 497"/>
                <a:gd name="T11" fmla="*/ 196 h 400"/>
                <a:gd name="T12" fmla="*/ 116 w 497"/>
                <a:gd name="T13" fmla="*/ 169 h 400"/>
                <a:gd name="T14" fmla="*/ 116 w 497"/>
                <a:gd name="T15" fmla="*/ 169 h 400"/>
                <a:gd name="T16" fmla="*/ 248 w 497"/>
                <a:gd name="T17" fmla="*/ 63 h 400"/>
                <a:gd name="T18" fmla="*/ 345 w 497"/>
                <a:gd name="T19" fmla="*/ 98 h 400"/>
                <a:gd name="T20" fmla="*/ 390 w 497"/>
                <a:gd name="T21" fmla="*/ 98 h 400"/>
                <a:gd name="T22" fmla="*/ 390 w 497"/>
                <a:gd name="T23" fmla="*/ 54 h 400"/>
                <a:gd name="T24" fmla="*/ 248 w 497"/>
                <a:gd name="T25" fmla="*/ 0 h 400"/>
                <a:gd name="T26" fmla="*/ 62 w 497"/>
                <a:gd name="T27" fmla="*/ 143 h 400"/>
                <a:gd name="T28" fmla="*/ 0 w 497"/>
                <a:gd name="T29" fmla="*/ 143 h 400"/>
                <a:gd name="T30" fmla="*/ 0 w 497"/>
                <a:gd name="T31" fmla="*/ 196 h 400"/>
                <a:gd name="T32" fmla="*/ 80 w 497"/>
                <a:gd name="T33" fmla="*/ 196 h 400"/>
                <a:gd name="T34" fmla="*/ 116 w 497"/>
                <a:gd name="T35" fmla="*/ 169 h 400"/>
                <a:gd name="T36" fmla="*/ 416 w 497"/>
                <a:gd name="T37" fmla="*/ 196 h 400"/>
                <a:gd name="T38" fmla="*/ 416 w 497"/>
                <a:gd name="T39" fmla="*/ 196 h 400"/>
                <a:gd name="T40" fmla="*/ 381 w 497"/>
                <a:gd name="T41" fmla="*/ 231 h 400"/>
                <a:gd name="T42" fmla="*/ 248 w 497"/>
                <a:gd name="T43" fmla="*/ 337 h 400"/>
                <a:gd name="T44" fmla="*/ 151 w 497"/>
                <a:gd name="T45" fmla="*/ 293 h 400"/>
                <a:gd name="T46" fmla="*/ 107 w 497"/>
                <a:gd name="T47" fmla="*/ 293 h 400"/>
                <a:gd name="T48" fmla="*/ 107 w 497"/>
                <a:gd name="T49" fmla="*/ 337 h 400"/>
                <a:gd name="T50" fmla="*/ 248 w 497"/>
                <a:gd name="T51" fmla="*/ 399 h 400"/>
                <a:gd name="T52" fmla="*/ 435 w 497"/>
                <a:gd name="T53" fmla="*/ 257 h 400"/>
                <a:gd name="T54" fmla="*/ 496 w 497"/>
                <a:gd name="T55" fmla="*/ 257 h 400"/>
                <a:gd name="T56" fmla="*/ 496 w 497"/>
                <a:gd name="T57" fmla="*/ 196 h 400"/>
                <a:gd name="T58" fmla="*/ 416 w 497"/>
                <a:gd name="T59" fmla="*/ 19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7" h="400">
                  <a:moveTo>
                    <a:pt x="169" y="196"/>
                  </a:moveTo>
                  <a:lnTo>
                    <a:pt x="169" y="196"/>
                  </a:lnTo>
                  <a:cubicBezTo>
                    <a:pt x="169" y="240"/>
                    <a:pt x="204" y="275"/>
                    <a:pt x="248" y="275"/>
                  </a:cubicBezTo>
                  <a:cubicBezTo>
                    <a:pt x="292" y="275"/>
                    <a:pt x="328" y="240"/>
                    <a:pt x="328" y="196"/>
                  </a:cubicBezTo>
                  <a:cubicBezTo>
                    <a:pt x="328" y="151"/>
                    <a:pt x="292" y="116"/>
                    <a:pt x="248" y="116"/>
                  </a:cubicBezTo>
                  <a:cubicBezTo>
                    <a:pt x="204" y="116"/>
                    <a:pt x="169" y="151"/>
                    <a:pt x="169" y="196"/>
                  </a:cubicBezTo>
                  <a:close/>
                  <a:moveTo>
                    <a:pt x="116" y="169"/>
                  </a:moveTo>
                  <a:lnTo>
                    <a:pt x="116" y="169"/>
                  </a:lnTo>
                  <a:cubicBezTo>
                    <a:pt x="124" y="107"/>
                    <a:pt x="186" y="63"/>
                    <a:pt x="248" y="63"/>
                  </a:cubicBezTo>
                  <a:cubicBezTo>
                    <a:pt x="284" y="63"/>
                    <a:pt x="319" y="71"/>
                    <a:pt x="345" y="98"/>
                  </a:cubicBezTo>
                  <a:cubicBezTo>
                    <a:pt x="354" y="107"/>
                    <a:pt x="381" y="107"/>
                    <a:pt x="390" y="98"/>
                  </a:cubicBezTo>
                  <a:cubicBezTo>
                    <a:pt x="399" y="89"/>
                    <a:pt x="399" y="71"/>
                    <a:pt x="390" y="54"/>
                  </a:cubicBezTo>
                  <a:cubicBezTo>
                    <a:pt x="354" y="18"/>
                    <a:pt x="301" y="0"/>
                    <a:pt x="248" y="0"/>
                  </a:cubicBezTo>
                  <a:cubicBezTo>
                    <a:pt x="160" y="0"/>
                    <a:pt x="80" y="54"/>
                    <a:pt x="6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80" y="196"/>
                    <a:pt x="80" y="196"/>
                    <a:pt x="80" y="196"/>
                  </a:cubicBezTo>
                  <a:cubicBezTo>
                    <a:pt x="107" y="196"/>
                    <a:pt x="107" y="178"/>
                    <a:pt x="116" y="169"/>
                  </a:cubicBezTo>
                  <a:close/>
                  <a:moveTo>
                    <a:pt x="416" y="196"/>
                  </a:moveTo>
                  <a:lnTo>
                    <a:pt x="416" y="196"/>
                  </a:lnTo>
                  <a:cubicBezTo>
                    <a:pt x="390" y="196"/>
                    <a:pt x="390" y="222"/>
                    <a:pt x="381" y="231"/>
                  </a:cubicBezTo>
                  <a:cubicBezTo>
                    <a:pt x="372" y="293"/>
                    <a:pt x="319" y="337"/>
                    <a:pt x="248" y="337"/>
                  </a:cubicBezTo>
                  <a:cubicBezTo>
                    <a:pt x="213" y="337"/>
                    <a:pt x="177" y="319"/>
                    <a:pt x="151" y="293"/>
                  </a:cubicBezTo>
                  <a:cubicBezTo>
                    <a:pt x="142" y="284"/>
                    <a:pt x="116" y="284"/>
                    <a:pt x="107" y="293"/>
                  </a:cubicBezTo>
                  <a:cubicBezTo>
                    <a:pt x="97" y="310"/>
                    <a:pt x="97" y="328"/>
                    <a:pt x="107" y="337"/>
                  </a:cubicBezTo>
                  <a:cubicBezTo>
                    <a:pt x="142" y="373"/>
                    <a:pt x="195" y="399"/>
                    <a:pt x="248" y="399"/>
                  </a:cubicBezTo>
                  <a:cubicBezTo>
                    <a:pt x="337" y="399"/>
                    <a:pt x="416" y="337"/>
                    <a:pt x="435" y="257"/>
                  </a:cubicBezTo>
                  <a:cubicBezTo>
                    <a:pt x="496" y="257"/>
                    <a:pt x="496" y="257"/>
                    <a:pt x="496" y="257"/>
                  </a:cubicBezTo>
                  <a:cubicBezTo>
                    <a:pt x="496" y="196"/>
                    <a:pt x="496" y="196"/>
                    <a:pt x="496" y="196"/>
                  </a:cubicBezTo>
                  <a:lnTo>
                    <a:pt x="416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1" name="组合 180"/>
          <p:cNvGrpSpPr/>
          <p:nvPr/>
        </p:nvGrpSpPr>
        <p:grpSpPr>
          <a:xfrm>
            <a:off x="6579425" y="2679838"/>
            <a:ext cx="764860" cy="765060"/>
            <a:chOff x="6579425" y="2679838"/>
            <a:chExt cx="764860" cy="765060"/>
          </a:xfrm>
        </p:grpSpPr>
        <p:sp>
          <p:nvSpPr>
            <p:cNvPr id="95" name="Oval 89"/>
            <p:cNvSpPr/>
            <p:nvPr/>
          </p:nvSpPr>
          <p:spPr bwMode="auto">
            <a:xfrm>
              <a:off x="6579425" y="2679838"/>
              <a:ext cx="764860" cy="7650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6" name="Freeform 75"/>
            <p:cNvSpPr>
              <a:spLocks noChangeArrowheads="1"/>
            </p:cNvSpPr>
            <p:nvPr/>
          </p:nvSpPr>
          <p:spPr bwMode="auto">
            <a:xfrm>
              <a:off x="6796740" y="2928425"/>
              <a:ext cx="331434" cy="266907"/>
            </a:xfrm>
            <a:custGeom>
              <a:avLst/>
              <a:gdLst>
                <a:gd name="T0" fmla="*/ 443 w 497"/>
                <a:gd name="T1" fmla="*/ 0 h 400"/>
                <a:gd name="T2" fmla="*/ 443 w 497"/>
                <a:gd name="T3" fmla="*/ 0 h 400"/>
                <a:gd name="T4" fmla="*/ 53 w 497"/>
                <a:gd name="T5" fmla="*/ 0 h 400"/>
                <a:gd name="T6" fmla="*/ 0 w 497"/>
                <a:gd name="T7" fmla="*/ 44 h 400"/>
                <a:gd name="T8" fmla="*/ 0 w 497"/>
                <a:gd name="T9" fmla="*/ 346 h 400"/>
                <a:gd name="T10" fmla="*/ 53 w 497"/>
                <a:gd name="T11" fmla="*/ 399 h 400"/>
                <a:gd name="T12" fmla="*/ 443 w 497"/>
                <a:gd name="T13" fmla="*/ 399 h 400"/>
                <a:gd name="T14" fmla="*/ 496 w 497"/>
                <a:gd name="T15" fmla="*/ 346 h 400"/>
                <a:gd name="T16" fmla="*/ 496 w 497"/>
                <a:gd name="T17" fmla="*/ 44 h 400"/>
                <a:gd name="T18" fmla="*/ 443 w 497"/>
                <a:gd name="T19" fmla="*/ 0 h 400"/>
                <a:gd name="T20" fmla="*/ 443 w 497"/>
                <a:gd name="T21" fmla="*/ 346 h 400"/>
                <a:gd name="T22" fmla="*/ 443 w 497"/>
                <a:gd name="T23" fmla="*/ 346 h 400"/>
                <a:gd name="T24" fmla="*/ 53 w 497"/>
                <a:gd name="T25" fmla="*/ 346 h 400"/>
                <a:gd name="T26" fmla="*/ 53 w 497"/>
                <a:gd name="T27" fmla="*/ 44 h 400"/>
                <a:gd name="T28" fmla="*/ 443 w 497"/>
                <a:gd name="T29" fmla="*/ 44 h 400"/>
                <a:gd name="T30" fmla="*/ 443 w 497"/>
                <a:gd name="T31" fmla="*/ 346 h 400"/>
                <a:gd name="T32" fmla="*/ 222 w 497"/>
                <a:gd name="T33" fmla="*/ 249 h 400"/>
                <a:gd name="T34" fmla="*/ 222 w 497"/>
                <a:gd name="T35" fmla="*/ 249 h 400"/>
                <a:gd name="T36" fmla="*/ 97 w 497"/>
                <a:gd name="T37" fmla="*/ 249 h 400"/>
                <a:gd name="T38" fmla="*/ 97 w 497"/>
                <a:gd name="T39" fmla="*/ 293 h 400"/>
                <a:gd name="T40" fmla="*/ 222 w 497"/>
                <a:gd name="T41" fmla="*/ 293 h 400"/>
                <a:gd name="T42" fmla="*/ 222 w 497"/>
                <a:gd name="T43" fmla="*/ 249 h 400"/>
                <a:gd name="T44" fmla="*/ 222 w 497"/>
                <a:gd name="T45" fmla="*/ 178 h 400"/>
                <a:gd name="T46" fmla="*/ 222 w 497"/>
                <a:gd name="T47" fmla="*/ 178 h 400"/>
                <a:gd name="T48" fmla="*/ 97 w 497"/>
                <a:gd name="T49" fmla="*/ 178 h 400"/>
                <a:gd name="T50" fmla="*/ 97 w 497"/>
                <a:gd name="T51" fmla="*/ 222 h 400"/>
                <a:gd name="T52" fmla="*/ 222 w 497"/>
                <a:gd name="T53" fmla="*/ 222 h 400"/>
                <a:gd name="T54" fmla="*/ 222 w 497"/>
                <a:gd name="T55" fmla="*/ 178 h 400"/>
                <a:gd name="T56" fmla="*/ 222 w 497"/>
                <a:gd name="T57" fmla="*/ 98 h 400"/>
                <a:gd name="T58" fmla="*/ 222 w 497"/>
                <a:gd name="T59" fmla="*/ 98 h 400"/>
                <a:gd name="T60" fmla="*/ 97 w 497"/>
                <a:gd name="T61" fmla="*/ 98 h 400"/>
                <a:gd name="T62" fmla="*/ 97 w 497"/>
                <a:gd name="T63" fmla="*/ 143 h 400"/>
                <a:gd name="T64" fmla="*/ 222 w 497"/>
                <a:gd name="T65" fmla="*/ 143 h 400"/>
                <a:gd name="T66" fmla="*/ 222 w 497"/>
                <a:gd name="T67" fmla="*/ 98 h 400"/>
                <a:gd name="T68" fmla="*/ 389 w 497"/>
                <a:gd name="T69" fmla="*/ 257 h 400"/>
                <a:gd name="T70" fmla="*/ 389 w 497"/>
                <a:gd name="T71" fmla="*/ 257 h 400"/>
                <a:gd name="T72" fmla="*/ 354 w 497"/>
                <a:gd name="T73" fmla="*/ 231 h 400"/>
                <a:gd name="T74" fmla="*/ 381 w 497"/>
                <a:gd name="T75" fmla="*/ 151 h 400"/>
                <a:gd name="T76" fmla="*/ 336 w 497"/>
                <a:gd name="T77" fmla="*/ 98 h 400"/>
                <a:gd name="T78" fmla="*/ 292 w 497"/>
                <a:gd name="T79" fmla="*/ 151 h 400"/>
                <a:gd name="T80" fmla="*/ 319 w 497"/>
                <a:gd name="T81" fmla="*/ 231 h 400"/>
                <a:gd name="T82" fmla="*/ 275 w 497"/>
                <a:gd name="T83" fmla="*/ 257 h 400"/>
                <a:gd name="T84" fmla="*/ 275 w 497"/>
                <a:gd name="T85" fmla="*/ 293 h 400"/>
                <a:gd name="T86" fmla="*/ 398 w 497"/>
                <a:gd name="T87" fmla="*/ 293 h 400"/>
                <a:gd name="T88" fmla="*/ 389 w 497"/>
                <a:gd name="T89" fmla="*/ 25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400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6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8"/>
                    <a:pt x="470" y="0"/>
                    <a:pt x="443" y="0"/>
                  </a:cubicBezTo>
                  <a:close/>
                  <a:moveTo>
                    <a:pt x="443" y="346"/>
                  </a:moveTo>
                  <a:lnTo>
                    <a:pt x="443" y="346"/>
                  </a:lnTo>
                  <a:cubicBezTo>
                    <a:pt x="53" y="346"/>
                    <a:pt x="53" y="346"/>
                    <a:pt x="53" y="346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3" y="44"/>
                    <a:pt x="443" y="44"/>
                    <a:pt x="443" y="44"/>
                  </a:cubicBezTo>
                  <a:lnTo>
                    <a:pt x="443" y="346"/>
                  </a:lnTo>
                  <a:close/>
                  <a:moveTo>
                    <a:pt x="222" y="249"/>
                  </a:moveTo>
                  <a:lnTo>
                    <a:pt x="222" y="249"/>
                  </a:lnTo>
                  <a:cubicBezTo>
                    <a:pt x="97" y="249"/>
                    <a:pt x="97" y="249"/>
                    <a:pt x="97" y="249"/>
                  </a:cubicBezTo>
                  <a:cubicBezTo>
                    <a:pt x="97" y="293"/>
                    <a:pt x="97" y="293"/>
                    <a:pt x="97" y="293"/>
                  </a:cubicBezTo>
                  <a:cubicBezTo>
                    <a:pt x="222" y="293"/>
                    <a:pt x="222" y="293"/>
                    <a:pt x="222" y="293"/>
                  </a:cubicBezTo>
                  <a:lnTo>
                    <a:pt x="222" y="249"/>
                  </a:lnTo>
                  <a:close/>
                  <a:moveTo>
                    <a:pt x="222" y="178"/>
                  </a:moveTo>
                  <a:lnTo>
                    <a:pt x="222" y="178"/>
                  </a:lnTo>
                  <a:cubicBezTo>
                    <a:pt x="97" y="178"/>
                    <a:pt x="97" y="178"/>
                    <a:pt x="97" y="178"/>
                  </a:cubicBezTo>
                  <a:cubicBezTo>
                    <a:pt x="97" y="222"/>
                    <a:pt x="97" y="222"/>
                    <a:pt x="97" y="222"/>
                  </a:cubicBezTo>
                  <a:cubicBezTo>
                    <a:pt x="222" y="222"/>
                    <a:pt x="222" y="222"/>
                    <a:pt x="222" y="222"/>
                  </a:cubicBezTo>
                  <a:lnTo>
                    <a:pt x="222" y="178"/>
                  </a:lnTo>
                  <a:close/>
                  <a:moveTo>
                    <a:pt x="222" y="98"/>
                  </a:moveTo>
                  <a:lnTo>
                    <a:pt x="222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222" y="143"/>
                    <a:pt x="222" y="143"/>
                    <a:pt x="222" y="143"/>
                  </a:cubicBezTo>
                  <a:lnTo>
                    <a:pt x="222" y="98"/>
                  </a:lnTo>
                  <a:close/>
                  <a:moveTo>
                    <a:pt x="389" y="257"/>
                  </a:moveTo>
                  <a:lnTo>
                    <a:pt x="389" y="257"/>
                  </a:lnTo>
                  <a:cubicBezTo>
                    <a:pt x="389" y="257"/>
                    <a:pt x="354" y="249"/>
                    <a:pt x="354" y="231"/>
                  </a:cubicBezTo>
                  <a:cubicBezTo>
                    <a:pt x="354" y="204"/>
                    <a:pt x="381" y="196"/>
                    <a:pt x="381" y="151"/>
                  </a:cubicBezTo>
                  <a:cubicBezTo>
                    <a:pt x="381" y="125"/>
                    <a:pt x="372" y="98"/>
                    <a:pt x="336" y="98"/>
                  </a:cubicBezTo>
                  <a:cubicBezTo>
                    <a:pt x="301" y="98"/>
                    <a:pt x="292" y="125"/>
                    <a:pt x="292" y="151"/>
                  </a:cubicBezTo>
                  <a:cubicBezTo>
                    <a:pt x="292" y="196"/>
                    <a:pt x="319" y="204"/>
                    <a:pt x="319" y="231"/>
                  </a:cubicBezTo>
                  <a:cubicBezTo>
                    <a:pt x="319" y="249"/>
                    <a:pt x="275" y="257"/>
                    <a:pt x="275" y="257"/>
                  </a:cubicBezTo>
                  <a:lnTo>
                    <a:pt x="275" y="293"/>
                  </a:lnTo>
                  <a:cubicBezTo>
                    <a:pt x="398" y="293"/>
                    <a:pt x="398" y="293"/>
                    <a:pt x="398" y="293"/>
                  </a:cubicBezTo>
                  <a:cubicBezTo>
                    <a:pt x="398" y="293"/>
                    <a:pt x="398" y="257"/>
                    <a:pt x="389" y="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4" name="组合 183"/>
          <p:cNvGrpSpPr/>
          <p:nvPr/>
        </p:nvGrpSpPr>
        <p:grpSpPr>
          <a:xfrm>
            <a:off x="1664214" y="1027600"/>
            <a:ext cx="3955653" cy="4285073"/>
            <a:chOff x="1664214" y="1027600"/>
            <a:chExt cx="3955653" cy="4285073"/>
          </a:xfrm>
        </p:grpSpPr>
        <p:grpSp>
          <p:nvGrpSpPr>
            <p:cNvPr id="107" name="Group 33"/>
            <p:cNvGrpSpPr/>
            <p:nvPr/>
          </p:nvGrpSpPr>
          <p:grpSpPr>
            <a:xfrm>
              <a:off x="2241613" y="4440563"/>
              <a:ext cx="337481" cy="448584"/>
              <a:chOff x="9916767" y="11659096"/>
              <a:chExt cx="1032769" cy="1372771"/>
            </a:xfrm>
            <a:solidFill>
              <a:schemeClr val="accent1"/>
            </a:solidFill>
          </p:grpSpPr>
          <p:sp>
            <p:nvSpPr>
              <p:cNvPr id="108" name="Freeform 1092"/>
              <p:cNvSpPr>
                <a:spLocks noChangeArrowheads="1"/>
              </p:cNvSpPr>
              <p:nvPr/>
            </p:nvSpPr>
            <p:spPr bwMode="auto">
              <a:xfrm>
                <a:off x="9916767" y="12943702"/>
                <a:ext cx="75568" cy="88165"/>
              </a:xfrm>
              <a:custGeom>
                <a:avLst/>
                <a:gdLst>
                  <a:gd name="T0" fmla="*/ 3 w 26"/>
                  <a:gd name="T1" fmla="*/ 0 h 29"/>
                  <a:gd name="T2" fmla="*/ 3 w 26"/>
                  <a:gd name="T3" fmla="*/ 0 h 29"/>
                  <a:gd name="T4" fmla="*/ 3 w 26"/>
                  <a:gd name="T5" fmla="*/ 25 h 29"/>
                  <a:gd name="T6" fmla="*/ 25 w 26"/>
                  <a:gd name="T7" fmla="*/ 13 h 29"/>
                  <a:gd name="T8" fmla="*/ 3 w 26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9">
                    <a:moveTo>
                      <a:pt x="3" y="0"/>
                    </a:moveTo>
                    <a:lnTo>
                      <a:pt x="3" y="0"/>
                    </a:lnTo>
                    <a:cubicBezTo>
                      <a:pt x="3" y="4"/>
                      <a:pt x="0" y="22"/>
                      <a:pt x="3" y="25"/>
                    </a:cubicBezTo>
                    <a:cubicBezTo>
                      <a:pt x="3" y="28"/>
                      <a:pt x="22" y="13"/>
                      <a:pt x="25" y="13"/>
                    </a:cubicBezTo>
                    <a:cubicBezTo>
                      <a:pt x="22" y="7"/>
                      <a:pt x="13" y="0"/>
                      <a:pt x="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121885" tIns="60943" rIns="121885" bIns="60943" anchor="ctr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09" name="Freeform 1093"/>
              <p:cNvSpPr>
                <a:spLocks noChangeArrowheads="1"/>
              </p:cNvSpPr>
              <p:nvPr/>
            </p:nvSpPr>
            <p:spPr bwMode="auto">
              <a:xfrm>
                <a:off x="9967144" y="11759852"/>
                <a:ext cx="692717" cy="944566"/>
              </a:xfrm>
              <a:custGeom>
                <a:avLst/>
                <a:gdLst>
                  <a:gd name="T0" fmla="*/ 12 w 243"/>
                  <a:gd name="T1" fmla="*/ 327 h 331"/>
                  <a:gd name="T2" fmla="*/ 12 w 243"/>
                  <a:gd name="T3" fmla="*/ 327 h 331"/>
                  <a:gd name="T4" fmla="*/ 18 w 243"/>
                  <a:gd name="T5" fmla="*/ 330 h 331"/>
                  <a:gd name="T6" fmla="*/ 242 w 243"/>
                  <a:gd name="T7" fmla="*/ 15 h 331"/>
                  <a:gd name="T8" fmla="*/ 224 w 243"/>
                  <a:gd name="T9" fmla="*/ 0 h 331"/>
                  <a:gd name="T10" fmla="*/ 0 w 243"/>
                  <a:gd name="T11" fmla="*/ 315 h 331"/>
                  <a:gd name="T12" fmla="*/ 9 w 243"/>
                  <a:gd name="T13" fmla="*/ 321 h 331"/>
                  <a:gd name="T14" fmla="*/ 12 w 243"/>
                  <a:gd name="T15" fmla="*/ 327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331">
                    <a:moveTo>
                      <a:pt x="12" y="327"/>
                    </a:moveTo>
                    <a:lnTo>
                      <a:pt x="12" y="327"/>
                    </a:lnTo>
                    <a:cubicBezTo>
                      <a:pt x="15" y="327"/>
                      <a:pt x="15" y="330"/>
                      <a:pt x="18" y="330"/>
                    </a:cubicBezTo>
                    <a:cubicBezTo>
                      <a:pt x="242" y="15"/>
                      <a:pt x="242" y="15"/>
                      <a:pt x="242" y="15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0" y="315"/>
                      <a:pt x="0" y="315"/>
                      <a:pt x="0" y="315"/>
                    </a:cubicBezTo>
                    <a:cubicBezTo>
                      <a:pt x="9" y="321"/>
                      <a:pt x="9" y="321"/>
                      <a:pt x="9" y="321"/>
                    </a:cubicBezTo>
                    <a:lnTo>
                      <a:pt x="12" y="327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121885" tIns="60943" rIns="121885" bIns="60943" anchor="ctr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0" name="Freeform 1094"/>
              <p:cNvSpPr>
                <a:spLocks noChangeArrowheads="1"/>
              </p:cNvSpPr>
              <p:nvPr/>
            </p:nvSpPr>
            <p:spPr bwMode="auto">
              <a:xfrm>
                <a:off x="10080497" y="11848010"/>
                <a:ext cx="705308" cy="944560"/>
              </a:xfrm>
              <a:custGeom>
                <a:avLst/>
                <a:gdLst>
                  <a:gd name="T0" fmla="*/ 6 w 246"/>
                  <a:gd name="T1" fmla="*/ 318 h 331"/>
                  <a:gd name="T2" fmla="*/ 6 w 246"/>
                  <a:gd name="T3" fmla="*/ 318 h 331"/>
                  <a:gd name="T4" fmla="*/ 18 w 246"/>
                  <a:gd name="T5" fmla="*/ 327 h 331"/>
                  <a:gd name="T6" fmla="*/ 21 w 246"/>
                  <a:gd name="T7" fmla="*/ 330 h 331"/>
                  <a:gd name="T8" fmla="*/ 245 w 246"/>
                  <a:gd name="T9" fmla="*/ 12 h 331"/>
                  <a:gd name="T10" fmla="*/ 224 w 246"/>
                  <a:gd name="T11" fmla="*/ 0 h 331"/>
                  <a:gd name="T12" fmla="*/ 0 w 246"/>
                  <a:gd name="T13" fmla="*/ 315 h 331"/>
                  <a:gd name="T14" fmla="*/ 3 w 246"/>
                  <a:gd name="T15" fmla="*/ 315 h 331"/>
                  <a:gd name="T16" fmla="*/ 6 w 246"/>
                  <a:gd name="T17" fmla="*/ 318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6" h="331">
                    <a:moveTo>
                      <a:pt x="6" y="318"/>
                    </a:moveTo>
                    <a:lnTo>
                      <a:pt x="6" y="318"/>
                    </a:lnTo>
                    <a:cubicBezTo>
                      <a:pt x="18" y="327"/>
                      <a:pt x="18" y="327"/>
                      <a:pt x="18" y="327"/>
                    </a:cubicBezTo>
                    <a:cubicBezTo>
                      <a:pt x="18" y="327"/>
                      <a:pt x="18" y="327"/>
                      <a:pt x="21" y="330"/>
                    </a:cubicBezTo>
                    <a:cubicBezTo>
                      <a:pt x="245" y="12"/>
                      <a:pt x="245" y="12"/>
                      <a:pt x="245" y="12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0" y="315"/>
                      <a:pt x="0" y="315"/>
                      <a:pt x="0" y="315"/>
                    </a:cubicBezTo>
                    <a:lnTo>
                      <a:pt x="3" y="315"/>
                    </a:lnTo>
                    <a:lnTo>
                      <a:pt x="6" y="318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121885" tIns="60943" rIns="121885" bIns="60943" anchor="ctr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1" name="Freeform 1095"/>
              <p:cNvSpPr>
                <a:spLocks noChangeArrowheads="1"/>
              </p:cNvSpPr>
              <p:nvPr/>
            </p:nvSpPr>
            <p:spPr bwMode="auto">
              <a:xfrm>
                <a:off x="10672451" y="11659096"/>
                <a:ext cx="277085" cy="239294"/>
              </a:xfrm>
              <a:custGeom>
                <a:avLst/>
                <a:gdLst>
                  <a:gd name="T0" fmla="*/ 88 w 95"/>
                  <a:gd name="T1" fmla="*/ 36 h 82"/>
                  <a:gd name="T2" fmla="*/ 88 w 95"/>
                  <a:gd name="T3" fmla="*/ 36 h 82"/>
                  <a:gd name="T4" fmla="*/ 39 w 95"/>
                  <a:gd name="T5" fmla="*/ 2 h 82"/>
                  <a:gd name="T6" fmla="*/ 30 w 95"/>
                  <a:gd name="T7" fmla="*/ 0 h 82"/>
                  <a:gd name="T8" fmla="*/ 21 w 95"/>
                  <a:gd name="T9" fmla="*/ 0 h 82"/>
                  <a:gd name="T10" fmla="*/ 0 w 95"/>
                  <a:gd name="T11" fmla="*/ 27 h 82"/>
                  <a:gd name="T12" fmla="*/ 78 w 95"/>
                  <a:gd name="T13" fmla="*/ 81 h 82"/>
                  <a:gd name="T14" fmla="*/ 94 w 95"/>
                  <a:gd name="T15" fmla="*/ 54 h 82"/>
                  <a:gd name="T16" fmla="*/ 88 w 95"/>
                  <a:gd name="T17" fmla="*/ 3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" h="82">
                    <a:moveTo>
                      <a:pt x="88" y="36"/>
                    </a:moveTo>
                    <a:lnTo>
                      <a:pt x="88" y="36"/>
                    </a:lnTo>
                    <a:cubicBezTo>
                      <a:pt x="39" y="2"/>
                      <a:pt x="39" y="2"/>
                      <a:pt x="39" y="2"/>
                    </a:cubicBezTo>
                    <a:cubicBezTo>
                      <a:pt x="36" y="0"/>
                      <a:pt x="33" y="0"/>
                      <a:pt x="30" y="0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78" y="81"/>
                      <a:pt x="78" y="81"/>
                      <a:pt x="78" y="81"/>
                    </a:cubicBezTo>
                    <a:cubicBezTo>
                      <a:pt x="94" y="54"/>
                      <a:pt x="94" y="54"/>
                      <a:pt x="94" y="54"/>
                    </a:cubicBezTo>
                    <a:cubicBezTo>
                      <a:pt x="94" y="48"/>
                      <a:pt x="94" y="39"/>
                      <a:pt x="88" y="36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121885" tIns="60943" rIns="121885" bIns="60943" anchor="ctr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2" name="Freeform 1096"/>
              <p:cNvSpPr>
                <a:spLocks noChangeArrowheads="1"/>
              </p:cNvSpPr>
              <p:nvPr/>
            </p:nvSpPr>
            <p:spPr bwMode="auto">
              <a:xfrm>
                <a:off x="10181258" y="11923578"/>
                <a:ext cx="692708" cy="931969"/>
              </a:xfrm>
              <a:custGeom>
                <a:avLst/>
                <a:gdLst>
                  <a:gd name="T0" fmla="*/ 0 w 243"/>
                  <a:gd name="T1" fmla="*/ 315 h 325"/>
                  <a:gd name="T2" fmla="*/ 0 w 243"/>
                  <a:gd name="T3" fmla="*/ 315 h 325"/>
                  <a:gd name="T4" fmla="*/ 6 w 243"/>
                  <a:gd name="T5" fmla="*/ 318 h 325"/>
                  <a:gd name="T6" fmla="*/ 9 w 243"/>
                  <a:gd name="T7" fmla="*/ 318 h 325"/>
                  <a:gd name="T8" fmla="*/ 18 w 243"/>
                  <a:gd name="T9" fmla="*/ 324 h 325"/>
                  <a:gd name="T10" fmla="*/ 242 w 243"/>
                  <a:gd name="T11" fmla="*/ 12 h 325"/>
                  <a:gd name="T12" fmla="*/ 227 w 243"/>
                  <a:gd name="T13" fmla="*/ 0 h 325"/>
                  <a:gd name="T14" fmla="*/ 0 w 243"/>
                  <a:gd name="T15" fmla="*/ 31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325">
                    <a:moveTo>
                      <a:pt x="0" y="315"/>
                    </a:moveTo>
                    <a:lnTo>
                      <a:pt x="0" y="315"/>
                    </a:lnTo>
                    <a:cubicBezTo>
                      <a:pt x="3" y="315"/>
                      <a:pt x="6" y="315"/>
                      <a:pt x="6" y="318"/>
                    </a:cubicBezTo>
                    <a:cubicBezTo>
                      <a:pt x="9" y="318"/>
                      <a:pt x="9" y="318"/>
                      <a:pt x="9" y="318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242" y="12"/>
                      <a:pt x="242" y="12"/>
                      <a:pt x="242" y="12"/>
                    </a:cubicBezTo>
                    <a:cubicBezTo>
                      <a:pt x="227" y="0"/>
                      <a:pt x="227" y="0"/>
                      <a:pt x="227" y="0"/>
                    </a:cubicBezTo>
                    <a:lnTo>
                      <a:pt x="0" y="315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121885" tIns="60943" rIns="121885" bIns="60943" anchor="ctr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3" name="Freeform 1097"/>
              <p:cNvSpPr>
                <a:spLocks noChangeArrowheads="1"/>
              </p:cNvSpPr>
              <p:nvPr/>
            </p:nvSpPr>
            <p:spPr bwMode="auto">
              <a:xfrm>
                <a:off x="9941956" y="12729603"/>
                <a:ext cx="239306" cy="239285"/>
              </a:xfrm>
              <a:custGeom>
                <a:avLst/>
                <a:gdLst>
                  <a:gd name="T0" fmla="*/ 78 w 85"/>
                  <a:gd name="T1" fmla="*/ 48 h 83"/>
                  <a:gd name="T2" fmla="*/ 78 w 85"/>
                  <a:gd name="T3" fmla="*/ 48 h 83"/>
                  <a:gd name="T4" fmla="*/ 51 w 85"/>
                  <a:gd name="T5" fmla="*/ 27 h 83"/>
                  <a:gd name="T6" fmla="*/ 42 w 85"/>
                  <a:gd name="T7" fmla="*/ 21 h 83"/>
                  <a:gd name="T8" fmla="*/ 15 w 85"/>
                  <a:gd name="T9" fmla="*/ 3 h 83"/>
                  <a:gd name="T10" fmla="*/ 15 w 85"/>
                  <a:gd name="T11" fmla="*/ 0 h 83"/>
                  <a:gd name="T12" fmla="*/ 12 w 85"/>
                  <a:gd name="T13" fmla="*/ 0 h 83"/>
                  <a:gd name="T14" fmla="*/ 6 w 85"/>
                  <a:gd name="T15" fmla="*/ 15 h 83"/>
                  <a:gd name="T16" fmla="*/ 3 w 85"/>
                  <a:gd name="T17" fmla="*/ 21 h 83"/>
                  <a:gd name="T18" fmla="*/ 0 w 85"/>
                  <a:gd name="T19" fmla="*/ 57 h 83"/>
                  <a:gd name="T20" fmla="*/ 33 w 85"/>
                  <a:gd name="T21" fmla="*/ 82 h 83"/>
                  <a:gd name="T22" fmla="*/ 63 w 85"/>
                  <a:gd name="T23" fmla="*/ 63 h 83"/>
                  <a:gd name="T24" fmla="*/ 69 w 85"/>
                  <a:gd name="T25" fmla="*/ 60 h 83"/>
                  <a:gd name="T26" fmla="*/ 84 w 85"/>
                  <a:gd name="T27" fmla="*/ 51 h 83"/>
                  <a:gd name="T28" fmla="*/ 81 w 85"/>
                  <a:gd name="T29" fmla="*/ 48 h 83"/>
                  <a:gd name="T30" fmla="*/ 78 w 85"/>
                  <a:gd name="T31" fmla="*/ 48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5" h="83">
                    <a:moveTo>
                      <a:pt x="78" y="48"/>
                    </a:moveTo>
                    <a:lnTo>
                      <a:pt x="78" y="48"/>
                    </a:lnTo>
                    <a:cubicBezTo>
                      <a:pt x="69" y="45"/>
                      <a:pt x="57" y="36"/>
                      <a:pt x="51" y="27"/>
                    </a:cubicBezTo>
                    <a:cubicBezTo>
                      <a:pt x="42" y="21"/>
                      <a:pt x="42" y="21"/>
                      <a:pt x="42" y="21"/>
                    </a:cubicBezTo>
                    <a:cubicBezTo>
                      <a:pt x="33" y="18"/>
                      <a:pt x="21" y="9"/>
                      <a:pt x="15" y="3"/>
                    </a:cubicBezTo>
                    <a:lnTo>
                      <a:pt x="15" y="0"/>
                    </a:lnTo>
                    <a:cubicBezTo>
                      <a:pt x="12" y="0"/>
                      <a:pt x="12" y="0"/>
                      <a:pt x="12" y="0"/>
                    </a:cubicBezTo>
                    <a:cubicBezTo>
                      <a:pt x="9" y="0"/>
                      <a:pt x="6" y="6"/>
                      <a:pt x="6" y="15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9" y="60"/>
                      <a:pt x="24" y="66"/>
                      <a:pt x="33" y="82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78" y="57"/>
                      <a:pt x="81" y="54"/>
                      <a:pt x="84" y="51"/>
                    </a:cubicBezTo>
                    <a:cubicBezTo>
                      <a:pt x="81" y="48"/>
                      <a:pt x="81" y="48"/>
                      <a:pt x="81" y="48"/>
                    </a:cubicBezTo>
                    <a:cubicBezTo>
                      <a:pt x="81" y="48"/>
                      <a:pt x="81" y="48"/>
                      <a:pt x="78" y="4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121885" tIns="60943" rIns="121885" bIns="60943" anchor="ctr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14" name="Group 37"/>
            <p:cNvGrpSpPr/>
            <p:nvPr/>
          </p:nvGrpSpPr>
          <p:grpSpPr>
            <a:xfrm rot="19385170">
              <a:off x="2326672" y="3049714"/>
              <a:ext cx="374870" cy="538256"/>
              <a:chOff x="18561758" y="2385889"/>
              <a:chExt cx="2160750" cy="3102509"/>
            </a:xfrm>
          </p:grpSpPr>
          <p:sp>
            <p:nvSpPr>
              <p:cNvPr id="115" name="Freeform 277"/>
              <p:cNvSpPr/>
              <p:nvPr/>
            </p:nvSpPr>
            <p:spPr bwMode="auto">
              <a:xfrm>
                <a:off x="18561758" y="2385889"/>
                <a:ext cx="2160750" cy="3102509"/>
              </a:xfrm>
              <a:custGeom>
                <a:avLst/>
                <a:gdLst>
                  <a:gd name="T0" fmla="*/ 0 w 366"/>
                  <a:gd name="T1" fmla="*/ 494 h 527"/>
                  <a:gd name="T2" fmla="*/ 34 w 366"/>
                  <a:gd name="T3" fmla="*/ 527 h 527"/>
                  <a:gd name="T4" fmla="*/ 333 w 366"/>
                  <a:gd name="T5" fmla="*/ 527 h 527"/>
                  <a:gd name="T6" fmla="*/ 366 w 366"/>
                  <a:gd name="T7" fmla="*/ 494 h 527"/>
                  <a:gd name="T8" fmla="*/ 366 w 366"/>
                  <a:gd name="T9" fmla="*/ 34 h 527"/>
                  <a:gd name="T10" fmla="*/ 333 w 366"/>
                  <a:gd name="T11" fmla="*/ 0 h 527"/>
                  <a:gd name="T12" fmla="*/ 34 w 366"/>
                  <a:gd name="T13" fmla="*/ 0 h 527"/>
                  <a:gd name="T14" fmla="*/ 0 w 366"/>
                  <a:gd name="T15" fmla="*/ 34 h 527"/>
                  <a:gd name="T16" fmla="*/ 0 w 366"/>
                  <a:gd name="T17" fmla="*/ 494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6" h="527">
                    <a:moveTo>
                      <a:pt x="0" y="494"/>
                    </a:moveTo>
                    <a:cubicBezTo>
                      <a:pt x="0" y="512"/>
                      <a:pt x="15" y="527"/>
                      <a:pt x="34" y="527"/>
                    </a:cubicBezTo>
                    <a:cubicBezTo>
                      <a:pt x="333" y="527"/>
                      <a:pt x="333" y="527"/>
                      <a:pt x="333" y="527"/>
                    </a:cubicBezTo>
                    <a:cubicBezTo>
                      <a:pt x="351" y="527"/>
                      <a:pt x="366" y="512"/>
                      <a:pt x="366" y="494"/>
                    </a:cubicBezTo>
                    <a:cubicBezTo>
                      <a:pt x="366" y="34"/>
                      <a:pt x="366" y="34"/>
                      <a:pt x="366" y="34"/>
                    </a:cubicBezTo>
                    <a:cubicBezTo>
                      <a:pt x="366" y="15"/>
                      <a:pt x="351" y="0"/>
                      <a:pt x="333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5" y="0"/>
                      <a:pt x="0" y="15"/>
                      <a:pt x="0" y="34"/>
                    </a:cubicBezTo>
                    <a:lnTo>
                      <a:pt x="0" y="494"/>
                    </a:lnTo>
                    <a:close/>
                  </a:path>
                </a:pathLst>
              </a:custGeom>
              <a:solidFill>
                <a:srgbClr val="2D353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6" name="Rectangle 278"/>
              <p:cNvSpPr>
                <a:spLocks noChangeArrowheads="1"/>
              </p:cNvSpPr>
              <p:nvPr/>
            </p:nvSpPr>
            <p:spPr bwMode="auto">
              <a:xfrm>
                <a:off x="18721666" y="2532620"/>
                <a:ext cx="1842254" cy="272047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7" name="Freeform 281"/>
              <p:cNvSpPr/>
              <p:nvPr/>
            </p:nvSpPr>
            <p:spPr bwMode="auto">
              <a:xfrm>
                <a:off x="18815497" y="3457953"/>
                <a:ext cx="1671773" cy="1718475"/>
              </a:xfrm>
              <a:custGeom>
                <a:avLst/>
                <a:gdLst>
                  <a:gd name="T0" fmla="*/ 278 w 283"/>
                  <a:gd name="T1" fmla="*/ 292 h 292"/>
                  <a:gd name="T2" fmla="*/ 5 w 283"/>
                  <a:gd name="T3" fmla="*/ 292 h 292"/>
                  <a:gd name="T4" fmla="*/ 0 w 283"/>
                  <a:gd name="T5" fmla="*/ 287 h 292"/>
                  <a:gd name="T6" fmla="*/ 5 w 283"/>
                  <a:gd name="T7" fmla="*/ 283 h 292"/>
                  <a:gd name="T8" fmla="*/ 274 w 283"/>
                  <a:gd name="T9" fmla="*/ 283 h 292"/>
                  <a:gd name="T10" fmla="*/ 274 w 283"/>
                  <a:gd name="T11" fmla="*/ 5 h 292"/>
                  <a:gd name="T12" fmla="*/ 278 w 283"/>
                  <a:gd name="T13" fmla="*/ 0 h 292"/>
                  <a:gd name="T14" fmla="*/ 283 w 283"/>
                  <a:gd name="T15" fmla="*/ 5 h 292"/>
                  <a:gd name="T16" fmla="*/ 283 w 283"/>
                  <a:gd name="T17" fmla="*/ 287 h 292"/>
                  <a:gd name="T18" fmla="*/ 278 w 283"/>
                  <a:gd name="T19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3" h="292">
                    <a:moveTo>
                      <a:pt x="278" y="292"/>
                    </a:moveTo>
                    <a:cubicBezTo>
                      <a:pt x="5" y="292"/>
                      <a:pt x="5" y="292"/>
                      <a:pt x="5" y="292"/>
                    </a:cubicBezTo>
                    <a:cubicBezTo>
                      <a:pt x="2" y="292"/>
                      <a:pt x="0" y="290"/>
                      <a:pt x="0" y="287"/>
                    </a:cubicBezTo>
                    <a:cubicBezTo>
                      <a:pt x="0" y="285"/>
                      <a:pt x="2" y="283"/>
                      <a:pt x="5" y="283"/>
                    </a:cubicBezTo>
                    <a:cubicBezTo>
                      <a:pt x="274" y="283"/>
                      <a:pt x="274" y="283"/>
                      <a:pt x="274" y="283"/>
                    </a:cubicBezTo>
                    <a:cubicBezTo>
                      <a:pt x="274" y="5"/>
                      <a:pt x="274" y="5"/>
                      <a:pt x="274" y="5"/>
                    </a:cubicBezTo>
                    <a:cubicBezTo>
                      <a:pt x="274" y="2"/>
                      <a:pt x="276" y="0"/>
                      <a:pt x="278" y="0"/>
                    </a:cubicBezTo>
                    <a:cubicBezTo>
                      <a:pt x="281" y="0"/>
                      <a:pt x="283" y="2"/>
                      <a:pt x="283" y="5"/>
                    </a:cubicBezTo>
                    <a:cubicBezTo>
                      <a:pt x="283" y="287"/>
                      <a:pt x="283" y="287"/>
                      <a:pt x="283" y="287"/>
                    </a:cubicBezTo>
                    <a:cubicBezTo>
                      <a:pt x="283" y="290"/>
                      <a:pt x="281" y="292"/>
                      <a:pt x="278" y="292"/>
                    </a:cubicBezTo>
                    <a:close/>
                  </a:path>
                </a:pathLst>
              </a:custGeom>
              <a:solidFill>
                <a:srgbClr val="BCBCB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8" name="Freeform 282"/>
              <p:cNvSpPr/>
              <p:nvPr/>
            </p:nvSpPr>
            <p:spPr bwMode="auto">
              <a:xfrm>
                <a:off x="18857787" y="2822118"/>
                <a:ext cx="1433892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10"/>
                      <a:pt x="240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0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9" name="Freeform 283"/>
              <p:cNvSpPr/>
              <p:nvPr/>
            </p:nvSpPr>
            <p:spPr bwMode="auto">
              <a:xfrm>
                <a:off x="18851179" y="2939767"/>
                <a:ext cx="796900" cy="70061"/>
              </a:xfrm>
              <a:custGeom>
                <a:avLst/>
                <a:gdLst>
                  <a:gd name="T0" fmla="*/ 129 w 135"/>
                  <a:gd name="T1" fmla="*/ 0 h 12"/>
                  <a:gd name="T2" fmla="*/ 6 w 135"/>
                  <a:gd name="T3" fmla="*/ 0 h 12"/>
                  <a:gd name="T4" fmla="*/ 0 w 135"/>
                  <a:gd name="T5" fmla="*/ 6 h 12"/>
                  <a:gd name="T6" fmla="*/ 6 w 135"/>
                  <a:gd name="T7" fmla="*/ 12 h 12"/>
                  <a:gd name="T8" fmla="*/ 129 w 135"/>
                  <a:gd name="T9" fmla="*/ 12 h 12"/>
                  <a:gd name="T10" fmla="*/ 135 w 135"/>
                  <a:gd name="T11" fmla="*/ 6 h 12"/>
                  <a:gd name="T12" fmla="*/ 129 w 135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2">
                    <a:moveTo>
                      <a:pt x="12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129" y="12"/>
                      <a:pt x="129" y="12"/>
                      <a:pt x="129" y="12"/>
                    </a:cubicBezTo>
                    <a:cubicBezTo>
                      <a:pt x="132" y="12"/>
                      <a:pt x="135" y="9"/>
                      <a:pt x="135" y="6"/>
                    </a:cubicBezTo>
                    <a:cubicBezTo>
                      <a:pt x="135" y="3"/>
                      <a:pt x="132" y="0"/>
                      <a:pt x="12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0" name="Freeform 284"/>
              <p:cNvSpPr/>
              <p:nvPr/>
            </p:nvSpPr>
            <p:spPr bwMode="auto">
              <a:xfrm>
                <a:off x="19712836" y="2945054"/>
                <a:ext cx="377966" cy="64773"/>
              </a:xfrm>
              <a:custGeom>
                <a:avLst/>
                <a:gdLst>
                  <a:gd name="T0" fmla="*/ 59 w 64"/>
                  <a:gd name="T1" fmla="*/ 0 h 11"/>
                  <a:gd name="T2" fmla="*/ 6 w 64"/>
                  <a:gd name="T3" fmla="*/ 0 h 11"/>
                  <a:gd name="T4" fmla="*/ 0 w 64"/>
                  <a:gd name="T5" fmla="*/ 5 h 11"/>
                  <a:gd name="T6" fmla="*/ 6 w 64"/>
                  <a:gd name="T7" fmla="*/ 11 h 11"/>
                  <a:gd name="T8" fmla="*/ 59 w 64"/>
                  <a:gd name="T9" fmla="*/ 11 h 11"/>
                  <a:gd name="T10" fmla="*/ 64 w 64"/>
                  <a:gd name="T11" fmla="*/ 5 h 11"/>
                  <a:gd name="T12" fmla="*/ 59 w 6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11">
                    <a:moveTo>
                      <a:pt x="5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1"/>
                      <a:pt x="6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2" y="11"/>
                      <a:pt x="64" y="8"/>
                      <a:pt x="64" y="5"/>
                    </a:cubicBezTo>
                    <a:cubicBezTo>
                      <a:pt x="64" y="2"/>
                      <a:pt x="62" y="0"/>
                      <a:pt x="5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1" name="Freeform 285"/>
              <p:cNvSpPr/>
              <p:nvPr/>
            </p:nvSpPr>
            <p:spPr bwMode="auto">
              <a:xfrm>
                <a:off x="18857787" y="3057417"/>
                <a:ext cx="1433892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10"/>
                      <a:pt x="241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10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1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2" name="Freeform 286"/>
              <p:cNvSpPr/>
              <p:nvPr/>
            </p:nvSpPr>
            <p:spPr bwMode="auto">
              <a:xfrm>
                <a:off x="19282008" y="3192251"/>
                <a:ext cx="377966" cy="59485"/>
              </a:xfrm>
              <a:custGeom>
                <a:avLst/>
                <a:gdLst>
                  <a:gd name="T0" fmla="*/ 64 w 64"/>
                  <a:gd name="T1" fmla="*/ 5 h 10"/>
                  <a:gd name="T2" fmla="*/ 58 w 64"/>
                  <a:gd name="T3" fmla="*/ 10 h 10"/>
                  <a:gd name="T4" fmla="*/ 6 w 64"/>
                  <a:gd name="T5" fmla="*/ 10 h 10"/>
                  <a:gd name="T6" fmla="*/ 0 w 64"/>
                  <a:gd name="T7" fmla="*/ 5 h 10"/>
                  <a:gd name="T8" fmla="*/ 0 w 64"/>
                  <a:gd name="T9" fmla="*/ 5 h 10"/>
                  <a:gd name="T10" fmla="*/ 6 w 64"/>
                  <a:gd name="T11" fmla="*/ 0 h 10"/>
                  <a:gd name="T12" fmla="*/ 58 w 64"/>
                  <a:gd name="T13" fmla="*/ 0 h 10"/>
                  <a:gd name="T14" fmla="*/ 64 w 64"/>
                  <a:gd name="T1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10">
                    <a:moveTo>
                      <a:pt x="64" y="5"/>
                    </a:moveTo>
                    <a:cubicBezTo>
                      <a:pt x="64" y="8"/>
                      <a:pt x="61" y="10"/>
                      <a:pt x="58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3" y="10"/>
                      <a:pt x="0" y="8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1" y="0"/>
                      <a:pt x="64" y="2"/>
                      <a:pt x="64" y="5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3" name="Freeform 287"/>
              <p:cNvSpPr/>
              <p:nvPr/>
            </p:nvSpPr>
            <p:spPr bwMode="auto">
              <a:xfrm>
                <a:off x="18857787" y="3192251"/>
                <a:ext cx="371358" cy="59485"/>
              </a:xfrm>
              <a:custGeom>
                <a:avLst/>
                <a:gdLst>
                  <a:gd name="T0" fmla="*/ 58 w 63"/>
                  <a:gd name="T1" fmla="*/ 0 h 10"/>
                  <a:gd name="T2" fmla="*/ 5 w 63"/>
                  <a:gd name="T3" fmla="*/ 0 h 10"/>
                  <a:gd name="T4" fmla="*/ 0 w 63"/>
                  <a:gd name="T5" fmla="*/ 5 h 10"/>
                  <a:gd name="T6" fmla="*/ 5 w 63"/>
                  <a:gd name="T7" fmla="*/ 10 h 10"/>
                  <a:gd name="T8" fmla="*/ 58 w 63"/>
                  <a:gd name="T9" fmla="*/ 10 h 10"/>
                  <a:gd name="T10" fmla="*/ 63 w 63"/>
                  <a:gd name="T11" fmla="*/ 5 h 10"/>
                  <a:gd name="T12" fmla="*/ 58 w 63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0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61" y="10"/>
                      <a:pt x="63" y="8"/>
                      <a:pt x="63" y="5"/>
                    </a:cubicBezTo>
                    <a:cubicBezTo>
                      <a:pt x="63" y="2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4" name="Freeform 288"/>
              <p:cNvSpPr/>
              <p:nvPr/>
            </p:nvSpPr>
            <p:spPr bwMode="auto">
              <a:xfrm>
                <a:off x="18845893" y="3357488"/>
                <a:ext cx="1433892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1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1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5" name="Freeform 289"/>
              <p:cNvSpPr/>
              <p:nvPr/>
            </p:nvSpPr>
            <p:spPr bwMode="auto">
              <a:xfrm>
                <a:off x="18839286" y="3475138"/>
                <a:ext cx="796900" cy="64773"/>
              </a:xfrm>
              <a:custGeom>
                <a:avLst/>
                <a:gdLst>
                  <a:gd name="T0" fmla="*/ 130 w 135"/>
                  <a:gd name="T1" fmla="*/ 0 h 11"/>
                  <a:gd name="T2" fmla="*/ 6 w 135"/>
                  <a:gd name="T3" fmla="*/ 0 h 11"/>
                  <a:gd name="T4" fmla="*/ 0 w 135"/>
                  <a:gd name="T5" fmla="*/ 6 h 11"/>
                  <a:gd name="T6" fmla="*/ 6 w 135"/>
                  <a:gd name="T7" fmla="*/ 11 h 11"/>
                  <a:gd name="T8" fmla="*/ 130 w 135"/>
                  <a:gd name="T9" fmla="*/ 11 h 11"/>
                  <a:gd name="T10" fmla="*/ 135 w 135"/>
                  <a:gd name="T11" fmla="*/ 6 h 11"/>
                  <a:gd name="T12" fmla="*/ 130 w 135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1">
                    <a:moveTo>
                      <a:pt x="13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33" y="11"/>
                      <a:pt x="135" y="9"/>
                      <a:pt x="135" y="6"/>
                    </a:cubicBezTo>
                    <a:cubicBezTo>
                      <a:pt x="135" y="2"/>
                      <a:pt x="133" y="0"/>
                      <a:pt x="130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6" name="Freeform 290"/>
              <p:cNvSpPr/>
              <p:nvPr/>
            </p:nvSpPr>
            <p:spPr bwMode="auto">
              <a:xfrm>
                <a:off x="19707550" y="3475138"/>
                <a:ext cx="371358" cy="64773"/>
              </a:xfrm>
              <a:custGeom>
                <a:avLst/>
                <a:gdLst>
                  <a:gd name="T0" fmla="*/ 58 w 63"/>
                  <a:gd name="T1" fmla="*/ 0 h 11"/>
                  <a:gd name="T2" fmla="*/ 5 w 63"/>
                  <a:gd name="T3" fmla="*/ 0 h 11"/>
                  <a:gd name="T4" fmla="*/ 0 w 63"/>
                  <a:gd name="T5" fmla="*/ 6 h 11"/>
                  <a:gd name="T6" fmla="*/ 5 w 63"/>
                  <a:gd name="T7" fmla="*/ 11 h 11"/>
                  <a:gd name="T8" fmla="*/ 58 w 63"/>
                  <a:gd name="T9" fmla="*/ 11 h 11"/>
                  <a:gd name="T10" fmla="*/ 63 w 63"/>
                  <a:gd name="T11" fmla="*/ 6 h 11"/>
                  <a:gd name="T12" fmla="*/ 58 w 63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1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1"/>
                      <a:pt x="5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1" y="11"/>
                      <a:pt x="63" y="9"/>
                      <a:pt x="63" y="6"/>
                    </a:cubicBezTo>
                    <a:cubicBezTo>
                      <a:pt x="63" y="3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7" name="Freeform 291"/>
              <p:cNvSpPr/>
              <p:nvPr/>
            </p:nvSpPr>
            <p:spPr bwMode="auto">
              <a:xfrm>
                <a:off x="18851179" y="3592787"/>
                <a:ext cx="1435214" cy="71383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0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0" y="0"/>
                      <a:pt x="243" y="3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8" name="Freeform 292"/>
              <p:cNvSpPr/>
              <p:nvPr/>
            </p:nvSpPr>
            <p:spPr bwMode="auto">
              <a:xfrm>
                <a:off x="19276721" y="3722334"/>
                <a:ext cx="371358" cy="64773"/>
              </a:xfrm>
              <a:custGeom>
                <a:avLst/>
                <a:gdLst>
                  <a:gd name="T0" fmla="*/ 63 w 63"/>
                  <a:gd name="T1" fmla="*/ 6 h 11"/>
                  <a:gd name="T2" fmla="*/ 58 w 63"/>
                  <a:gd name="T3" fmla="*/ 11 h 11"/>
                  <a:gd name="T4" fmla="*/ 5 w 63"/>
                  <a:gd name="T5" fmla="*/ 11 h 11"/>
                  <a:gd name="T6" fmla="*/ 0 w 63"/>
                  <a:gd name="T7" fmla="*/ 6 h 11"/>
                  <a:gd name="T8" fmla="*/ 0 w 63"/>
                  <a:gd name="T9" fmla="*/ 6 h 11"/>
                  <a:gd name="T10" fmla="*/ 5 w 63"/>
                  <a:gd name="T11" fmla="*/ 0 h 11"/>
                  <a:gd name="T12" fmla="*/ 58 w 63"/>
                  <a:gd name="T13" fmla="*/ 0 h 11"/>
                  <a:gd name="T14" fmla="*/ 63 w 63"/>
                  <a:gd name="T15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11">
                    <a:moveTo>
                      <a:pt x="63" y="6"/>
                    </a:moveTo>
                    <a:cubicBezTo>
                      <a:pt x="63" y="9"/>
                      <a:pt x="61" y="11"/>
                      <a:pt x="58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2" y="11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5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1" y="0"/>
                      <a:pt x="63" y="3"/>
                      <a:pt x="6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9" name="Freeform 293"/>
              <p:cNvSpPr/>
              <p:nvPr/>
            </p:nvSpPr>
            <p:spPr bwMode="auto">
              <a:xfrm>
                <a:off x="18845893" y="3722334"/>
                <a:ext cx="377966" cy="64773"/>
              </a:xfrm>
              <a:custGeom>
                <a:avLst/>
                <a:gdLst>
                  <a:gd name="T0" fmla="*/ 58 w 64"/>
                  <a:gd name="T1" fmla="*/ 0 h 11"/>
                  <a:gd name="T2" fmla="*/ 5 w 64"/>
                  <a:gd name="T3" fmla="*/ 0 h 11"/>
                  <a:gd name="T4" fmla="*/ 0 w 64"/>
                  <a:gd name="T5" fmla="*/ 6 h 11"/>
                  <a:gd name="T6" fmla="*/ 5 w 64"/>
                  <a:gd name="T7" fmla="*/ 11 h 11"/>
                  <a:gd name="T8" fmla="*/ 58 w 64"/>
                  <a:gd name="T9" fmla="*/ 11 h 11"/>
                  <a:gd name="T10" fmla="*/ 64 w 64"/>
                  <a:gd name="T11" fmla="*/ 6 h 11"/>
                  <a:gd name="T12" fmla="*/ 58 w 6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11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1"/>
                      <a:pt x="5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1" y="11"/>
                      <a:pt x="64" y="9"/>
                      <a:pt x="64" y="6"/>
                    </a:cubicBezTo>
                    <a:cubicBezTo>
                      <a:pt x="64" y="3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0" name="Freeform 294"/>
              <p:cNvSpPr/>
              <p:nvPr/>
            </p:nvSpPr>
            <p:spPr bwMode="auto">
              <a:xfrm>
                <a:off x="18839286" y="4576284"/>
                <a:ext cx="1435214" cy="70061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0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0" y="0"/>
                      <a:pt x="243" y="2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1" name="Freeform 295"/>
              <p:cNvSpPr/>
              <p:nvPr/>
            </p:nvSpPr>
            <p:spPr bwMode="auto">
              <a:xfrm>
                <a:off x="18833999" y="4693934"/>
                <a:ext cx="796900" cy="64773"/>
              </a:xfrm>
              <a:custGeom>
                <a:avLst/>
                <a:gdLst>
                  <a:gd name="T0" fmla="*/ 129 w 135"/>
                  <a:gd name="T1" fmla="*/ 0 h 11"/>
                  <a:gd name="T2" fmla="*/ 6 w 135"/>
                  <a:gd name="T3" fmla="*/ 0 h 11"/>
                  <a:gd name="T4" fmla="*/ 0 w 135"/>
                  <a:gd name="T5" fmla="*/ 5 h 11"/>
                  <a:gd name="T6" fmla="*/ 6 w 135"/>
                  <a:gd name="T7" fmla="*/ 11 h 11"/>
                  <a:gd name="T8" fmla="*/ 129 w 135"/>
                  <a:gd name="T9" fmla="*/ 11 h 11"/>
                  <a:gd name="T10" fmla="*/ 135 w 135"/>
                  <a:gd name="T11" fmla="*/ 5 h 11"/>
                  <a:gd name="T12" fmla="*/ 129 w 135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1">
                    <a:moveTo>
                      <a:pt x="12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9"/>
                      <a:pt x="2" y="11"/>
                      <a:pt x="6" y="11"/>
                    </a:cubicBezTo>
                    <a:cubicBezTo>
                      <a:pt x="129" y="11"/>
                      <a:pt x="129" y="11"/>
                      <a:pt x="129" y="11"/>
                    </a:cubicBezTo>
                    <a:cubicBezTo>
                      <a:pt x="132" y="11"/>
                      <a:pt x="135" y="9"/>
                      <a:pt x="135" y="5"/>
                    </a:cubicBezTo>
                    <a:cubicBezTo>
                      <a:pt x="135" y="2"/>
                      <a:pt x="132" y="0"/>
                      <a:pt x="12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2" name="Freeform 296"/>
              <p:cNvSpPr/>
              <p:nvPr/>
            </p:nvSpPr>
            <p:spPr bwMode="auto">
              <a:xfrm>
                <a:off x="19695656" y="4693934"/>
                <a:ext cx="377966" cy="64773"/>
              </a:xfrm>
              <a:custGeom>
                <a:avLst/>
                <a:gdLst>
                  <a:gd name="T0" fmla="*/ 59 w 64"/>
                  <a:gd name="T1" fmla="*/ 0 h 11"/>
                  <a:gd name="T2" fmla="*/ 6 w 64"/>
                  <a:gd name="T3" fmla="*/ 0 h 11"/>
                  <a:gd name="T4" fmla="*/ 0 w 64"/>
                  <a:gd name="T5" fmla="*/ 6 h 11"/>
                  <a:gd name="T6" fmla="*/ 6 w 64"/>
                  <a:gd name="T7" fmla="*/ 11 h 11"/>
                  <a:gd name="T8" fmla="*/ 59 w 64"/>
                  <a:gd name="T9" fmla="*/ 11 h 11"/>
                  <a:gd name="T10" fmla="*/ 64 w 64"/>
                  <a:gd name="T11" fmla="*/ 6 h 11"/>
                  <a:gd name="T12" fmla="*/ 59 w 64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11">
                    <a:moveTo>
                      <a:pt x="59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1"/>
                      <a:pt x="6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2" y="11"/>
                      <a:pt x="64" y="9"/>
                      <a:pt x="64" y="6"/>
                    </a:cubicBezTo>
                    <a:cubicBezTo>
                      <a:pt x="64" y="3"/>
                      <a:pt x="62" y="0"/>
                      <a:pt x="59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3" name="Freeform 297"/>
              <p:cNvSpPr/>
              <p:nvPr/>
            </p:nvSpPr>
            <p:spPr bwMode="auto">
              <a:xfrm>
                <a:off x="18839286" y="4811583"/>
                <a:ext cx="1435214" cy="71383"/>
              </a:xfrm>
              <a:custGeom>
                <a:avLst/>
                <a:gdLst>
                  <a:gd name="T0" fmla="*/ 243 w 243"/>
                  <a:gd name="T1" fmla="*/ 6 h 12"/>
                  <a:gd name="T2" fmla="*/ 237 w 243"/>
                  <a:gd name="T3" fmla="*/ 12 h 12"/>
                  <a:gd name="T4" fmla="*/ 6 w 243"/>
                  <a:gd name="T5" fmla="*/ 12 h 12"/>
                  <a:gd name="T6" fmla="*/ 0 w 243"/>
                  <a:gd name="T7" fmla="*/ 6 h 12"/>
                  <a:gd name="T8" fmla="*/ 0 w 243"/>
                  <a:gd name="T9" fmla="*/ 6 h 12"/>
                  <a:gd name="T10" fmla="*/ 6 w 243"/>
                  <a:gd name="T11" fmla="*/ 0 h 12"/>
                  <a:gd name="T12" fmla="*/ 237 w 243"/>
                  <a:gd name="T13" fmla="*/ 0 h 12"/>
                  <a:gd name="T14" fmla="*/ 243 w 243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3" h="12">
                    <a:moveTo>
                      <a:pt x="243" y="6"/>
                    </a:moveTo>
                    <a:cubicBezTo>
                      <a:pt x="243" y="9"/>
                      <a:pt x="241" y="12"/>
                      <a:pt x="23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41" y="0"/>
                      <a:pt x="243" y="2"/>
                      <a:pt x="243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4" name="Freeform 298"/>
              <p:cNvSpPr/>
              <p:nvPr/>
            </p:nvSpPr>
            <p:spPr bwMode="auto">
              <a:xfrm>
                <a:off x="19264828" y="4941130"/>
                <a:ext cx="377966" cy="64773"/>
              </a:xfrm>
              <a:custGeom>
                <a:avLst/>
                <a:gdLst>
                  <a:gd name="T0" fmla="*/ 64 w 64"/>
                  <a:gd name="T1" fmla="*/ 6 h 11"/>
                  <a:gd name="T2" fmla="*/ 58 w 64"/>
                  <a:gd name="T3" fmla="*/ 11 h 11"/>
                  <a:gd name="T4" fmla="*/ 6 w 64"/>
                  <a:gd name="T5" fmla="*/ 11 h 11"/>
                  <a:gd name="T6" fmla="*/ 0 w 64"/>
                  <a:gd name="T7" fmla="*/ 6 h 11"/>
                  <a:gd name="T8" fmla="*/ 0 w 64"/>
                  <a:gd name="T9" fmla="*/ 6 h 11"/>
                  <a:gd name="T10" fmla="*/ 6 w 64"/>
                  <a:gd name="T11" fmla="*/ 0 h 11"/>
                  <a:gd name="T12" fmla="*/ 58 w 64"/>
                  <a:gd name="T13" fmla="*/ 0 h 11"/>
                  <a:gd name="T14" fmla="*/ 64 w 64"/>
                  <a:gd name="T15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4" h="11">
                    <a:moveTo>
                      <a:pt x="64" y="6"/>
                    </a:moveTo>
                    <a:cubicBezTo>
                      <a:pt x="64" y="9"/>
                      <a:pt x="61" y="11"/>
                      <a:pt x="58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1" y="0"/>
                      <a:pt x="64" y="3"/>
                      <a:pt x="64" y="6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5" name="Freeform 299"/>
              <p:cNvSpPr/>
              <p:nvPr/>
            </p:nvSpPr>
            <p:spPr bwMode="auto">
              <a:xfrm>
                <a:off x="18839286" y="4941130"/>
                <a:ext cx="372680" cy="64773"/>
              </a:xfrm>
              <a:custGeom>
                <a:avLst/>
                <a:gdLst>
                  <a:gd name="T0" fmla="*/ 58 w 63"/>
                  <a:gd name="T1" fmla="*/ 0 h 11"/>
                  <a:gd name="T2" fmla="*/ 5 w 63"/>
                  <a:gd name="T3" fmla="*/ 0 h 11"/>
                  <a:gd name="T4" fmla="*/ 0 w 63"/>
                  <a:gd name="T5" fmla="*/ 6 h 11"/>
                  <a:gd name="T6" fmla="*/ 5 w 63"/>
                  <a:gd name="T7" fmla="*/ 11 h 11"/>
                  <a:gd name="T8" fmla="*/ 58 w 63"/>
                  <a:gd name="T9" fmla="*/ 11 h 11"/>
                  <a:gd name="T10" fmla="*/ 63 w 63"/>
                  <a:gd name="T11" fmla="*/ 6 h 11"/>
                  <a:gd name="T12" fmla="*/ 58 w 63"/>
                  <a:gd name="T1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1">
                    <a:moveTo>
                      <a:pt x="5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9"/>
                      <a:pt x="2" y="11"/>
                      <a:pt x="5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1" y="11"/>
                      <a:pt x="63" y="9"/>
                      <a:pt x="63" y="6"/>
                    </a:cubicBezTo>
                    <a:cubicBezTo>
                      <a:pt x="63" y="3"/>
                      <a:pt x="61" y="0"/>
                      <a:pt x="58" y="0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6" name="Freeform 300"/>
              <p:cNvSpPr/>
              <p:nvPr/>
            </p:nvSpPr>
            <p:spPr bwMode="auto">
              <a:xfrm>
                <a:off x="18869681" y="3875675"/>
                <a:ext cx="1392924" cy="606754"/>
              </a:xfrm>
              <a:custGeom>
                <a:avLst/>
                <a:gdLst>
                  <a:gd name="T0" fmla="*/ 5 w 236"/>
                  <a:gd name="T1" fmla="*/ 103 h 103"/>
                  <a:gd name="T2" fmla="*/ 2 w 236"/>
                  <a:gd name="T3" fmla="*/ 102 h 103"/>
                  <a:gd name="T4" fmla="*/ 2 w 236"/>
                  <a:gd name="T5" fmla="*/ 95 h 103"/>
                  <a:gd name="T6" fmla="*/ 63 w 236"/>
                  <a:gd name="T7" fmla="*/ 29 h 103"/>
                  <a:gd name="T8" fmla="*/ 69 w 236"/>
                  <a:gd name="T9" fmla="*/ 28 h 103"/>
                  <a:gd name="T10" fmla="*/ 145 w 236"/>
                  <a:gd name="T11" fmla="*/ 80 h 103"/>
                  <a:gd name="T12" fmla="*/ 228 w 236"/>
                  <a:gd name="T13" fmla="*/ 1 h 103"/>
                  <a:gd name="T14" fmla="*/ 235 w 236"/>
                  <a:gd name="T15" fmla="*/ 2 h 103"/>
                  <a:gd name="T16" fmla="*/ 235 w 236"/>
                  <a:gd name="T17" fmla="*/ 8 h 103"/>
                  <a:gd name="T18" fmla="*/ 148 w 236"/>
                  <a:gd name="T19" fmla="*/ 90 h 103"/>
                  <a:gd name="T20" fmla="*/ 143 w 236"/>
                  <a:gd name="T21" fmla="*/ 90 h 103"/>
                  <a:gd name="T22" fmla="*/ 67 w 236"/>
                  <a:gd name="T23" fmla="*/ 38 h 103"/>
                  <a:gd name="T24" fmla="*/ 8 w 236"/>
                  <a:gd name="T25" fmla="*/ 101 h 103"/>
                  <a:gd name="T26" fmla="*/ 5 w 236"/>
                  <a:gd name="T2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6" h="103">
                    <a:moveTo>
                      <a:pt x="5" y="103"/>
                    </a:moveTo>
                    <a:cubicBezTo>
                      <a:pt x="4" y="103"/>
                      <a:pt x="3" y="102"/>
                      <a:pt x="2" y="102"/>
                    </a:cubicBezTo>
                    <a:cubicBezTo>
                      <a:pt x="0" y="100"/>
                      <a:pt x="0" y="97"/>
                      <a:pt x="2" y="95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5" y="27"/>
                      <a:pt x="68" y="27"/>
                      <a:pt x="69" y="28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228" y="1"/>
                      <a:pt x="228" y="1"/>
                      <a:pt x="228" y="1"/>
                    </a:cubicBezTo>
                    <a:cubicBezTo>
                      <a:pt x="230" y="0"/>
                      <a:pt x="233" y="0"/>
                      <a:pt x="235" y="2"/>
                    </a:cubicBezTo>
                    <a:cubicBezTo>
                      <a:pt x="236" y="3"/>
                      <a:pt x="236" y="6"/>
                      <a:pt x="235" y="8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7" y="91"/>
                      <a:pt x="145" y="91"/>
                      <a:pt x="143" y="90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7" y="102"/>
                      <a:pt x="6" y="103"/>
                      <a:pt x="5" y="103"/>
                    </a:cubicBezTo>
                    <a:close/>
                  </a:path>
                </a:pathLst>
              </a:custGeom>
              <a:solidFill>
                <a:srgbClr val="FF735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7" name="Oval 301"/>
              <p:cNvSpPr>
                <a:spLocks noChangeArrowheads="1"/>
              </p:cNvSpPr>
              <p:nvPr/>
            </p:nvSpPr>
            <p:spPr bwMode="auto">
              <a:xfrm>
                <a:off x="19181569" y="3993325"/>
                <a:ext cx="171803" cy="165238"/>
              </a:xfrm>
              <a:prstGeom prst="ellipse">
                <a:avLst/>
              </a:prstGeom>
              <a:solidFill>
                <a:srgbClr val="FF735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8" name="Oval 302"/>
              <p:cNvSpPr>
                <a:spLocks noChangeArrowheads="1"/>
              </p:cNvSpPr>
              <p:nvPr/>
            </p:nvSpPr>
            <p:spPr bwMode="auto">
              <a:xfrm>
                <a:off x="19659974" y="4276212"/>
                <a:ext cx="171803" cy="163916"/>
              </a:xfrm>
              <a:prstGeom prst="ellipse">
                <a:avLst/>
              </a:prstGeom>
              <a:solidFill>
                <a:srgbClr val="FF735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39" name="Group 38"/>
            <p:cNvGrpSpPr/>
            <p:nvPr/>
          </p:nvGrpSpPr>
          <p:grpSpPr>
            <a:xfrm>
              <a:off x="2533301" y="1027600"/>
              <a:ext cx="869097" cy="866420"/>
              <a:chOff x="131763" y="111125"/>
              <a:chExt cx="3802063" cy="3789363"/>
            </a:xfrm>
          </p:grpSpPr>
          <p:sp>
            <p:nvSpPr>
              <p:cNvPr id="140" name="Freeform 5"/>
              <p:cNvSpPr/>
              <p:nvPr/>
            </p:nvSpPr>
            <p:spPr bwMode="auto">
              <a:xfrm>
                <a:off x="1874838" y="1930400"/>
                <a:ext cx="447675" cy="460375"/>
              </a:xfrm>
              <a:custGeom>
                <a:avLst/>
                <a:gdLst>
                  <a:gd name="T0" fmla="*/ 11 w 65"/>
                  <a:gd name="T1" fmla="*/ 0 h 67"/>
                  <a:gd name="T2" fmla="*/ 2 w 65"/>
                  <a:gd name="T3" fmla="*/ 8 h 67"/>
                  <a:gd name="T4" fmla="*/ 2 w 65"/>
                  <a:gd name="T5" fmla="*/ 18 h 67"/>
                  <a:gd name="T6" fmla="*/ 52 w 65"/>
                  <a:gd name="T7" fmla="*/ 67 h 67"/>
                  <a:gd name="T8" fmla="*/ 65 w 65"/>
                  <a:gd name="T9" fmla="*/ 54 h 67"/>
                  <a:gd name="T10" fmla="*/ 11 w 65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67">
                    <a:moveTo>
                      <a:pt x="11" y="0"/>
                    </a:moveTo>
                    <a:cubicBezTo>
                      <a:pt x="2" y="8"/>
                      <a:pt x="2" y="8"/>
                      <a:pt x="2" y="8"/>
                    </a:cubicBezTo>
                    <a:cubicBezTo>
                      <a:pt x="0" y="11"/>
                      <a:pt x="0" y="15"/>
                      <a:pt x="2" y="18"/>
                    </a:cubicBezTo>
                    <a:cubicBezTo>
                      <a:pt x="52" y="67"/>
                      <a:pt x="52" y="67"/>
                      <a:pt x="52" y="67"/>
                    </a:cubicBezTo>
                    <a:cubicBezTo>
                      <a:pt x="65" y="54"/>
                      <a:pt x="65" y="54"/>
                      <a:pt x="65" y="54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735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1" name="Freeform 6"/>
              <p:cNvSpPr/>
              <p:nvPr/>
            </p:nvSpPr>
            <p:spPr bwMode="auto">
              <a:xfrm>
                <a:off x="2116138" y="2301875"/>
                <a:ext cx="1597025" cy="1598613"/>
              </a:xfrm>
              <a:custGeom>
                <a:avLst/>
                <a:gdLst>
                  <a:gd name="T0" fmla="*/ 17 w 232"/>
                  <a:gd name="T1" fmla="*/ 13 h 232"/>
                  <a:gd name="T2" fmla="*/ 2 w 232"/>
                  <a:gd name="T3" fmla="*/ 28 h 232"/>
                  <a:gd name="T4" fmla="*/ 2 w 232"/>
                  <a:gd name="T5" fmla="*/ 37 h 232"/>
                  <a:gd name="T6" fmla="*/ 194 w 232"/>
                  <a:gd name="T7" fmla="*/ 229 h 232"/>
                  <a:gd name="T8" fmla="*/ 204 w 232"/>
                  <a:gd name="T9" fmla="*/ 229 h 232"/>
                  <a:gd name="T10" fmla="*/ 232 w 232"/>
                  <a:gd name="T11" fmla="*/ 201 h 232"/>
                  <a:gd name="T12" fmla="*/ 38 w 232"/>
                  <a:gd name="T13" fmla="*/ 8 h 232"/>
                  <a:gd name="T14" fmla="*/ 30 w 232"/>
                  <a:gd name="T15" fmla="*/ 0 h 232"/>
                  <a:gd name="T16" fmla="*/ 17 w 232"/>
                  <a:gd name="T17" fmla="*/ 1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232">
                    <a:moveTo>
                      <a:pt x="17" y="13"/>
                    </a:moveTo>
                    <a:cubicBezTo>
                      <a:pt x="2" y="28"/>
                      <a:pt x="2" y="28"/>
                      <a:pt x="2" y="28"/>
                    </a:cubicBezTo>
                    <a:cubicBezTo>
                      <a:pt x="0" y="31"/>
                      <a:pt x="0" y="35"/>
                      <a:pt x="2" y="37"/>
                    </a:cubicBezTo>
                    <a:cubicBezTo>
                      <a:pt x="194" y="229"/>
                      <a:pt x="194" y="229"/>
                      <a:pt x="194" y="229"/>
                    </a:cubicBezTo>
                    <a:cubicBezTo>
                      <a:pt x="197" y="232"/>
                      <a:pt x="201" y="232"/>
                      <a:pt x="204" y="229"/>
                    </a:cubicBezTo>
                    <a:cubicBezTo>
                      <a:pt x="232" y="201"/>
                      <a:pt x="232" y="201"/>
                      <a:pt x="232" y="201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17" y="13"/>
                    </a:lnTo>
                    <a:close/>
                  </a:path>
                </a:pathLst>
              </a:custGeom>
              <a:solidFill>
                <a:srgbClr val="00052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2" name="Freeform 7"/>
              <p:cNvSpPr/>
              <p:nvPr/>
            </p:nvSpPr>
            <p:spPr bwMode="auto">
              <a:xfrm>
                <a:off x="1951038" y="1839913"/>
                <a:ext cx="474663" cy="461963"/>
              </a:xfrm>
              <a:custGeom>
                <a:avLst/>
                <a:gdLst>
                  <a:gd name="T0" fmla="*/ 69 w 69"/>
                  <a:gd name="T1" fmla="*/ 52 h 67"/>
                  <a:gd name="T2" fmla="*/ 20 w 69"/>
                  <a:gd name="T3" fmla="*/ 2 h 67"/>
                  <a:gd name="T4" fmla="*/ 10 w 69"/>
                  <a:gd name="T5" fmla="*/ 2 h 67"/>
                  <a:gd name="T6" fmla="*/ 0 w 69"/>
                  <a:gd name="T7" fmla="*/ 13 h 67"/>
                  <a:gd name="T8" fmla="*/ 54 w 69"/>
                  <a:gd name="T9" fmla="*/ 67 h 67"/>
                  <a:gd name="T10" fmla="*/ 69 w 69"/>
                  <a:gd name="T11" fmla="*/ 5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" h="67">
                    <a:moveTo>
                      <a:pt x="69" y="5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17" y="0"/>
                      <a:pt x="13" y="0"/>
                      <a:pt x="10" y="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4" y="67"/>
                      <a:pt x="54" y="67"/>
                      <a:pt x="54" y="67"/>
                    </a:cubicBez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FF997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3" name="Freeform 8"/>
              <p:cNvSpPr/>
              <p:nvPr/>
            </p:nvSpPr>
            <p:spPr bwMode="auto">
              <a:xfrm>
                <a:off x="2322513" y="2074863"/>
                <a:ext cx="1611313" cy="1611313"/>
              </a:xfrm>
              <a:custGeom>
                <a:avLst/>
                <a:gdLst>
                  <a:gd name="T0" fmla="*/ 30 w 234"/>
                  <a:gd name="T1" fmla="*/ 3 h 234"/>
                  <a:gd name="T2" fmla="*/ 15 w 234"/>
                  <a:gd name="T3" fmla="*/ 18 h 234"/>
                  <a:gd name="T4" fmla="*/ 0 w 234"/>
                  <a:gd name="T5" fmla="*/ 33 h 234"/>
                  <a:gd name="T6" fmla="*/ 8 w 234"/>
                  <a:gd name="T7" fmla="*/ 41 h 234"/>
                  <a:gd name="T8" fmla="*/ 202 w 234"/>
                  <a:gd name="T9" fmla="*/ 234 h 234"/>
                  <a:gd name="T10" fmla="*/ 232 w 234"/>
                  <a:gd name="T11" fmla="*/ 204 h 234"/>
                  <a:gd name="T12" fmla="*/ 232 w 234"/>
                  <a:gd name="T13" fmla="*/ 195 h 234"/>
                  <a:gd name="T14" fmla="*/ 40 w 234"/>
                  <a:gd name="T15" fmla="*/ 3 h 234"/>
                  <a:gd name="T16" fmla="*/ 30 w 234"/>
                  <a:gd name="T17" fmla="*/ 3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4" h="234">
                    <a:moveTo>
                      <a:pt x="30" y="3"/>
                    </a:moveTo>
                    <a:cubicBezTo>
                      <a:pt x="15" y="18"/>
                      <a:pt x="15" y="18"/>
                      <a:pt x="15" y="18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202" y="234"/>
                      <a:pt x="202" y="234"/>
                      <a:pt x="202" y="234"/>
                    </a:cubicBezTo>
                    <a:cubicBezTo>
                      <a:pt x="232" y="204"/>
                      <a:pt x="232" y="204"/>
                      <a:pt x="232" y="204"/>
                    </a:cubicBezTo>
                    <a:cubicBezTo>
                      <a:pt x="234" y="202"/>
                      <a:pt x="234" y="197"/>
                      <a:pt x="232" y="195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37" y="0"/>
                      <a:pt x="33" y="0"/>
                      <a:pt x="30" y="3"/>
                    </a:cubicBezTo>
                    <a:close/>
                  </a:path>
                </a:pathLst>
              </a:custGeom>
              <a:solidFill>
                <a:srgbClr val="33375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4" name="Freeform 9"/>
              <p:cNvSpPr/>
              <p:nvPr/>
            </p:nvSpPr>
            <p:spPr bwMode="auto">
              <a:xfrm>
                <a:off x="131763" y="111125"/>
                <a:ext cx="2355850" cy="2355850"/>
              </a:xfrm>
              <a:custGeom>
                <a:avLst/>
                <a:gdLst>
                  <a:gd name="T0" fmla="*/ 281 w 342"/>
                  <a:gd name="T1" fmla="*/ 61 h 342"/>
                  <a:gd name="T2" fmla="*/ 281 w 342"/>
                  <a:gd name="T3" fmla="*/ 282 h 342"/>
                  <a:gd name="T4" fmla="*/ 61 w 342"/>
                  <a:gd name="T5" fmla="*/ 282 h 342"/>
                  <a:gd name="T6" fmla="*/ 61 w 342"/>
                  <a:gd name="T7" fmla="*/ 61 h 342"/>
                  <a:gd name="T8" fmla="*/ 281 w 342"/>
                  <a:gd name="T9" fmla="*/ 6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2" h="342">
                    <a:moveTo>
                      <a:pt x="281" y="61"/>
                    </a:moveTo>
                    <a:cubicBezTo>
                      <a:pt x="342" y="122"/>
                      <a:pt x="342" y="221"/>
                      <a:pt x="281" y="282"/>
                    </a:cubicBezTo>
                    <a:cubicBezTo>
                      <a:pt x="220" y="342"/>
                      <a:pt x="122" y="342"/>
                      <a:pt x="61" y="282"/>
                    </a:cubicBezTo>
                    <a:cubicBezTo>
                      <a:pt x="0" y="221"/>
                      <a:pt x="0" y="122"/>
                      <a:pt x="61" y="61"/>
                    </a:cubicBezTo>
                    <a:cubicBezTo>
                      <a:pt x="122" y="0"/>
                      <a:pt x="220" y="0"/>
                      <a:pt x="281" y="61"/>
                    </a:cubicBezTo>
                    <a:close/>
                  </a:path>
                </a:pathLst>
              </a:custGeom>
              <a:solidFill>
                <a:srgbClr val="00052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5" name="Freeform 10"/>
              <p:cNvSpPr/>
              <p:nvPr/>
            </p:nvSpPr>
            <p:spPr bwMode="auto">
              <a:xfrm>
                <a:off x="393700" y="379413"/>
                <a:ext cx="1831975" cy="1825625"/>
              </a:xfrm>
              <a:custGeom>
                <a:avLst/>
                <a:gdLst>
                  <a:gd name="T0" fmla="*/ 218 w 266"/>
                  <a:gd name="T1" fmla="*/ 47 h 265"/>
                  <a:gd name="T2" fmla="*/ 218 w 266"/>
                  <a:gd name="T3" fmla="*/ 218 h 265"/>
                  <a:gd name="T4" fmla="*/ 48 w 266"/>
                  <a:gd name="T5" fmla="*/ 218 h 265"/>
                  <a:gd name="T6" fmla="*/ 48 w 266"/>
                  <a:gd name="T7" fmla="*/ 47 h 265"/>
                  <a:gd name="T8" fmla="*/ 218 w 266"/>
                  <a:gd name="T9" fmla="*/ 4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6" h="265">
                    <a:moveTo>
                      <a:pt x="218" y="47"/>
                    </a:moveTo>
                    <a:cubicBezTo>
                      <a:pt x="266" y="94"/>
                      <a:pt x="266" y="171"/>
                      <a:pt x="218" y="218"/>
                    </a:cubicBezTo>
                    <a:cubicBezTo>
                      <a:pt x="171" y="265"/>
                      <a:pt x="95" y="265"/>
                      <a:pt x="48" y="218"/>
                    </a:cubicBezTo>
                    <a:cubicBezTo>
                      <a:pt x="0" y="171"/>
                      <a:pt x="0" y="94"/>
                      <a:pt x="48" y="47"/>
                    </a:cubicBezTo>
                    <a:cubicBezTo>
                      <a:pt x="95" y="0"/>
                      <a:pt x="171" y="0"/>
                      <a:pt x="218" y="47"/>
                    </a:cubicBezTo>
                    <a:close/>
                  </a:path>
                </a:pathLst>
              </a:custGeom>
              <a:solidFill>
                <a:srgbClr val="8FD4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6" name="Freeform 11"/>
              <p:cNvSpPr/>
              <p:nvPr/>
            </p:nvSpPr>
            <p:spPr bwMode="auto">
              <a:xfrm>
                <a:off x="558800" y="758825"/>
                <a:ext cx="371475" cy="1033463"/>
              </a:xfrm>
              <a:custGeom>
                <a:avLst/>
                <a:gdLst>
                  <a:gd name="T0" fmla="*/ 51 w 54"/>
                  <a:gd name="T1" fmla="*/ 147 h 150"/>
                  <a:gd name="T2" fmla="*/ 40 w 54"/>
                  <a:gd name="T3" fmla="*/ 147 h 150"/>
                  <a:gd name="T4" fmla="*/ 40 w 54"/>
                  <a:gd name="T5" fmla="*/ 3 h 150"/>
                  <a:gd name="T6" fmla="*/ 51 w 54"/>
                  <a:gd name="T7" fmla="*/ 3 h 150"/>
                  <a:gd name="T8" fmla="*/ 51 w 54"/>
                  <a:gd name="T9" fmla="*/ 14 h 150"/>
                  <a:gd name="T10" fmla="*/ 51 w 54"/>
                  <a:gd name="T11" fmla="*/ 136 h 150"/>
                  <a:gd name="T12" fmla="*/ 51 w 54"/>
                  <a:gd name="T13" fmla="*/ 14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150">
                    <a:moveTo>
                      <a:pt x="51" y="147"/>
                    </a:moveTo>
                    <a:cubicBezTo>
                      <a:pt x="48" y="150"/>
                      <a:pt x="43" y="150"/>
                      <a:pt x="40" y="147"/>
                    </a:cubicBezTo>
                    <a:cubicBezTo>
                      <a:pt x="0" y="107"/>
                      <a:pt x="0" y="43"/>
                      <a:pt x="40" y="3"/>
                    </a:cubicBezTo>
                    <a:cubicBezTo>
                      <a:pt x="43" y="0"/>
                      <a:pt x="48" y="0"/>
                      <a:pt x="51" y="3"/>
                    </a:cubicBezTo>
                    <a:cubicBezTo>
                      <a:pt x="54" y="6"/>
                      <a:pt x="54" y="11"/>
                      <a:pt x="51" y="14"/>
                    </a:cubicBezTo>
                    <a:cubicBezTo>
                      <a:pt x="17" y="47"/>
                      <a:pt x="17" y="102"/>
                      <a:pt x="51" y="136"/>
                    </a:cubicBezTo>
                    <a:cubicBezTo>
                      <a:pt x="54" y="139"/>
                      <a:pt x="54" y="144"/>
                      <a:pt x="51" y="1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7" name="Freeform 12"/>
              <p:cNvSpPr/>
              <p:nvPr/>
            </p:nvSpPr>
            <p:spPr bwMode="auto">
              <a:xfrm>
                <a:off x="1041400" y="1819275"/>
                <a:ext cx="412750" cy="165100"/>
              </a:xfrm>
              <a:custGeom>
                <a:avLst/>
                <a:gdLst>
                  <a:gd name="T0" fmla="*/ 58 w 60"/>
                  <a:gd name="T1" fmla="*/ 20 h 24"/>
                  <a:gd name="T2" fmla="*/ 53 w 60"/>
                  <a:gd name="T3" fmla="*/ 22 h 24"/>
                  <a:gd name="T4" fmla="*/ 6 w 60"/>
                  <a:gd name="T5" fmla="*/ 16 h 24"/>
                  <a:gd name="T6" fmla="*/ 2 w 60"/>
                  <a:gd name="T7" fmla="*/ 6 h 24"/>
                  <a:gd name="T8" fmla="*/ 12 w 60"/>
                  <a:gd name="T9" fmla="*/ 1 h 24"/>
                  <a:gd name="T10" fmla="*/ 51 w 60"/>
                  <a:gd name="T11" fmla="*/ 6 h 24"/>
                  <a:gd name="T12" fmla="*/ 60 w 60"/>
                  <a:gd name="T13" fmla="*/ 13 h 24"/>
                  <a:gd name="T14" fmla="*/ 58 w 60"/>
                  <a:gd name="T1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24">
                    <a:moveTo>
                      <a:pt x="58" y="20"/>
                    </a:moveTo>
                    <a:cubicBezTo>
                      <a:pt x="57" y="21"/>
                      <a:pt x="55" y="22"/>
                      <a:pt x="53" y="22"/>
                    </a:cubicBezTo>
                    <a:cubicBezTo>
                      <a:pt x="37" y="24"/>
                      <a:pt x="21" y="22"/>
                      <a:pt x="6" y="16"/>
                    </a:cubicBezTo>
                    <a:cubicBezTo>
                      <a:pt x="2" y="15"/>
                      <a:pt x="0" y="10"/>
                      <a:pt x="2" y="6"/>
                    </a:cubicBezTo>
                    <a:cubicBezTo>
                      <a:pt x="3" y="2"/>
                      <a:pt x="8" y="0"/>
                      <a:pt x="12" y="1"/>
                    </a:cubicBezTo>
                    <a:cubicBezTo>
                      <a:pt x="24" y="6"/>
                      <a:pt x="38" y="8"/>
                      <a:pt x="51" y="6"/>
                    </a:cubicBezTo>
                    <a:cubicBezTo>
                      <a:pt x="56" y="6"/>
                      <a:pt x="60" y="9"/>
                      <a:pt x="60" y="13"/>
                    </a:cubicBezTo>
                    <a:cubicBezTo>
                      <a:pt x="60" y="16"/>
                      <a:pt x="59" y="18"/>
                      <a:pt x="5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48" name="Group 127"/>
            <p:cNvGrpSpPr/>
            <p:nvPr/>
          </p:nvGrpSpPr>
          <p:grpSpPr>
            <a:xfrm>
              <a:off x="2798156" y="1613224"/>
              <a:ext cx="2821711" cy="3699449"/>
              <a:chOff x="12795250" y="366713"/>
              <a:chExt cx="2738438" cy="3589337"/>
            </a:xfrm>
          </p:grpSpPr>
          <p:sp>
            <p:nvSpPr>
              <p:cNvPr id="149" name="Freeform 129"/>
              <p:cNvSpPr/>
              <p:nvPr/>
            </p:nvSpPr>
            <p:spPr bwMode="auto">
              <a:xfrm>
                <a:off x="12795250" y="561975"/>
                <a:ext cx="2687638" cy="3394075"/>
              </a:xfrm>
              <a:custGeom>
                <a:avLst/>
                <a:gdLst>
                  <a:gd name="T0" fmla="*/ 9 w 424"/>
                  <a:gd name="T1" fmla="*/ 0 h 536"/>
                  <a:gd name="T2" fmla="*/ 0 w 424"/>
                  <a:gd name="T3" fmla="*/ 25 h 536"/>
                  <a:gd name="T4" fmla="*/ 0 w 424"/>
                  <a:gd name="T5" fmla="*/ 497 h 536"/>
                  <a:gd name="T6" fmla="*/ 39 w 424"/>
                  <a:gd name="T7" fmla="*/ 536 h 536"/>
                  <a:gd name="T8" fmla="*/ 391 w 424"/>
                  <a:gd name="T9" fmla="*/ 536 h 536"/>
                  <a:gd name="T10" fmla="*/ 424 w 424"/>
                  <a:gd name="T11" fmla="*/ 519 h 536"/>
                  <a:gd name="T12" fmla="*/ 393 w 424"/>
                  <a:gd name="T13" fmla="*/ 534 h 536"/>
                  <a:gd name="T14" fmla="*/ 42 w 424"/>
                  <a:gd name="T15" fmla="*/ 534 h 536"/>
                  <a:gd name="T16" fmla="*/ 2 w 424"/>
                  <a:gd name="T17" fmla="*/ 494 h 536"/>
                  <a:gd name="T18" fmla="*/ 2 w 424"/>
                  <a:gd name="T19" fmla="*/ 22 h 536"/>
                  <a:gd name="T20" fmla="*/ 9 w 424"/>
                  <a:gd name="T2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536">
                    <a:moveTo>
                      <a:pt x="9" y="0"/>
                    </a:moveTo>
                    <a:cubicBezTo>
                      <a:pt x="3" y="6"/>
                      <a:pt x="0" y="15"/>
                      <a:pt x="0" y="25"/>
                    </a:cubicBezTo>
                    <a:cubicBezTo>
                      <a:pt x="0" y="497"/>
                      <a:pt x="0" y="497"/>
                      <a:pt x="0" y="497"/>
                    </a:cubicBezTo>
                    <a:cubicBezTo>
                      <a:pt x="0" y="519"/>
                      <a:pt x="18" y="536"/>
                      <a:pt x="39" y="536"/>
                    </a:cubicBezTo>
                    <a:cubicBezTo>
                      <a:pt x="391" y="536"/>
                      <a:pt x="391" y="536"/>
                      <a:pt x="391" y="536"/>
                    </a:cubicBezTo>
                    <a:cubicBezTo>
                      <a:pt x="405" y="536"/>
                      <a:pt x="416" y="530"/>
                      <a:pt x="424" y="519"/>
                    </a:cubicBezTo>
                    <a:cubicBezTo>
                      <a:pt x="416" y="528"/>
                      <a:pt x="405" y="534"/>
                      <a:pt x="393" y="534"/>
                    </a:cubicBezTo>
                    <a:cubicBezTo>
                      <a:pt x="42" y="534"/>
                      <a:pt x="42" y="534"/>
                      <a:pt x="42" y="534"/>
                    </a:cubicBezTo>
                    <a:cubicBezTo>
                      <a:pt x="20" y="534"/>
                      <a:pt x="2" y="516"/>
                      <a:pt x="2" y="49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14"/>
                      <a:pt x="5" y="6"/>
                      <a:pt x="9" y="0"/>
                    </a:cubicBezTo>
                  </a:path>
                </a:pathLst>
              </a:custGeom>
              <a:solidFill>
                <a:srgbClr val="939598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0" name="Freeform 130"/>
              <p:cNvSpPr/>
              <p:nvPr/>
            </p:nvSpPr>
            <p:spPr bwMode="auto">
              <a:xfrm>
                <a:off x="12807950" y="455613"/>
                <a:ext cx="2725738" cy="3487737"/>
              </a:xfrm>
              <a:custGeom>
                <a:avLst/>
                <a:gdLst>
                  <a:gd name="T0" fmla="*/ 430 w 430"/>
                  <a:gd name="T1" fmla="*/ 511 h 551"/>
                  <a:gd name="T2" fmla="*/ 391 w 430"/>
                  <a:gd name="T3" fmla="*/ 551 h 551"/>
                  <a:gd name="T4" fmla="*/ 40 w 430"/>
                  <a:gd name="T5" fmla="*/ 551 h 551"/>
                  <a:gd name="T6" fmla="*/ 0 w 430"/>
                  <a:gd name="T7" fmla="*/ 511 h 551"/>
                  <a:gd name="T8" fmla="*/ 0 w 430"/>
                  <a:gd name="T9" fmla="*/ 39 h 551"/>
                  <a:gd name="T10" fmla="*/ 40 w 430"/>
                  <a:gd name="T11" fmla="*/ 0 h 551"/>
                  <a:gd name="T12" fmla="*/ 391 w 430"/>
                  <a:gd name="T13" fmla="*/ 0 h 551"/>
                  <a:gd name="T14" fmla="*/ 430 w 430"/>
                  <a:gd name="T15" fmla="*/ 39 h 551"/>
                  <a:gd name="T16" fmla="*/ 430 w 430"/>
                  <a:gd name="T17" fmla="*/ 511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0" h="551">
                    <a:moveTo>
                      <a:pt x="430" y="511"/>
                    </a:moveTo>
                    <a:cubicBezTo>
                      <a:pt x="430" y="533"/>
                      <a:pt x="413" y="551"/>
                      <a:pt x="391" y="551"/>
                    </a:cubicBezTo>
                    <a:cubicBezTo>
                      <a:pt x="40" y="551"/>
                      <a:pt x="40" y="551"/>
                      <a:pt x="40" y="551"/>
                    </a:cubicBezTo>
                    <a:cubicBezTo>
                      <a:pt x="18" y="551"/>
                      <a:pt x="0" y="533"/>
                      <a:pt x="0" y="51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17"/>
                      <a:pt x="18" y="0"/>
                      <a:pt x="40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413" y="0"/>
                      <a:pt x="430" y="17"/>
                      <a:pt x="430" y="39"/>
                    </a:cubicBezTo>
                    <a:cubicBezTo>
                      <a:pt x="430" y="511"/>
                      <a:pt x="430" y="511"/>
                      <a:pt x="430" y="511"/>
                    </a:cubicBezTo>
                  </a:path>
                </a:pathLst>
              </a:custGeom>
              <a:solidFill>
                <a:srgbClr val="41404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1" name="Freeform 131"/>
              <p:cNvSpPr/>
              <p:nvPr/>
            </p:nvSpPr>
            <p:spPr bwMode="auto">
              <a:xfrm>
                <a:off x="12934950" y="657225"/>
                <a:ext cx="2459038" cy="3133725"/>
              </a:xfrm>
              <a:custGeom>
                <a:avLst/>
                <a:gdLst>
                  <a:gd name="T0" fmla="*/ 1549 w 1549"/>
                  <a:gd name="T1" fmla="*/ 0 h 1974"/>
                  <a:gd name="T2" fmla="*/ 1541 w 1549"/>
                  <a:gd name="T3" fmla="*/ 0 h 1974"/>
                  <a:gd name="T4" fmla="*/ 1541 w 1549"/>
                  <a:gd name="T5" fmla="*/ 1962 h 1974"/>
                  <a:gd name="T6" fmla="*/ 355 w 1549"/>
                  <a:gd name="T7" fmla="*/ 1962 h 1974"/>
                  <a:gd name="T8" fmla="*/ 0 w 1549"/>
                  <a:gd name="T9" fmla="*/ 1619 h 1974"/>
                  <a:gd name="T10" fmla="*/ 0 w 1549"/>
                  <a:gd name="T11" fmla="*/ 1619 h 1974"/>
                  <a:gd name="T12" fmla="*/ 363 w 1549"/>
                  <a:gd name="T13" fmla="*/ 1974 h 1974"/>
                  <a:gd name="T14" fmla="*/ 1549 w 1549"/>
                  <a:gd name="T15" fmla="*/ 1974 h 1974"/>
                  <a:gd name="T16" fmla="*/ 1549 w 1549"/>
                  <a:gd name="T17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9" h="1974">
                    <a:moveTo>
                      <a:pt x="1549" y="0"/>
                    </a:moveTo>
                    <a:lnTo>
                      <a:pt x="1541" y="0"/>
                    </a:lnTo>
                    <a:lnTo>
                      <a:pt x="1541" y="1962"/>
                    </a:lnTo>
                    <a:lnTo>
                      <a:pt x="355" y="1962"/>
                    </a:lnTo>
                    <a:lnTo>
                      <a:pt x="0" y="1619"/>
                    </a:lnTo>
                    <a:lnTo>
                      <a:pt x="0" y="1619"/>
                    </a:lnTo>
                    <a:lnTo>
                      <a:pt x="363" y="1974"/>
                    </a:lnTo>
                    <a:lnTo>
                      <a:pt x="1549" y="1974"/>
                    </a:lnTo>
                    <a:lnTo>
                      <a:pt x="1549" y="0"/>
                    </a:lnTo>
                    <a:close/>
                  </a:path>
                </a:pathLst>
              </a:custGeom>
              <a:solidFill>
                <a:srgbClr val="1C1C1D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2" name="Freeform 132"/>
              <p:cNvSpPr/>
              <p:nvPr/>
            </p:nvSpPr>
            <p:spPr bwMode="auto">
              <a:xfrm>
                <a:off x="12934950" y="657225"/>
                <a:ext cx="2459038" cy="3133725"/>
              </a:xfrm>
              <a:custGeom>
                <a:avLst/>
                <a:gdLst>
                  <a:gd name="T0" fmla="*/ 1549 w 1549"/>
                  <a:gd name="T1" fmla="*/ 0 h 1974"/>
                  <a:gd name="T2" fmla="*/ 1541 w 1549"/>
                  <a:gd name="T3" fmla="*/ 0 h 1974"/>
                  <a:gd name="T4" fmla="*/ 1541 w 1549"/>
                  <a:gd name="T5" fmla="*/ 1962 h 1974"/>
                  <a:gd name="T6" fmla="*/ 355 w 1549"/>
                  <a:gd name="T7" fmla="*/ 1962 h 1974"/>
                  <a:gd name="T8" fmla="*/ 0 w 1549"/>
                  <a:gd name="T9" fmla="*/ 1619 h 1974"/>
                  <a:gd name="T10" fmla="*/ 0 w 1549"/>
                  <a:gd name="T11" fmla="*/ 1619 h 1974"/>
                  <a:gd name="T12" fmla="*/ 363 w 1549"/>
                  <a:gd name="T13" fmla="*/ 1974 h 1974"/>
                  <a:gd name="T14" fmla="*/ 1549 w 1549"/>
                  <a:gd name="T15" fmla="*/ 1974 h 1974"/>
                  <a:gd name="T16" fmla="*/ 1549 w 1549"/>
                  <a:gd name="T17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9" h="1974">
                    <a:moveTo>
                      <a:pt x="1549" y="0"/>
                    </a:moveTo>
                    <a:lnTo>
                      <a:pt x="1541" y="0"/>
                    </a:lnTo>
                    <a:lnTo>
                      <a:pt x="1541" y="1962"/>
                    </a:lnTo>
                    <a:lnTo>
                      <a:pt x="355" y="1962"/>
                    </a:lnTo>
                    <a:lnTo>
                      <a:pt x="0" y="1619"/>
                    </a:lnTo>
                    <a:lnTo>
                      <a:pt x="0" y="1619"/>
                    </a:lnTo>
                    <a:lnTo>
                      <a:pt x="363" y="1974"/>
                    </a:lnTo>
                    <a:lnTo>
                      <a:pt x="1549" y="1974"/>
                    </a:lnTo>
                    <a:lnTo>
                      <a:pt x="1549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3" name="Freeform 133"/>
              <p:cNvSpPr/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  <a:close/>
                  </a:path>
                </a:pathLst>
              </a:custGeom>
              <a:solidFill>
                <a:srgbClr val="FFFCF5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4" name="Freeform 134"/>
              <p:cNvSpPr/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5" name="Rectangle 135"/>
              <p:cNvSpPr>
                <a:spLocks noChangeArrowheads="1"/>
              </p:cNvSpPr>
              <p:nvPr/>
            </p:nvSpPr>
            <p:spPr bwMode="auto">
              <a:xfrm>
                <a:off x="14228763" y="3360738"/>
                <a:ext cx="868363" cy="1079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6" name="Rectangle 136"/>
              <p:cNvSpPr>
                <a:spLocks noChangeArrowheads="1"/>
              </p:cNvSpPr>
              <p:nvPr/>
            </p:nvSpPr>
            <p:spPr bwMode="auto">
              <a:xfrm>
                <a:off x="13214350" y="1423988"/>
                <a:ext cx="1882775" cy="5080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7" name="Rectangle 137"/>
              <p:cNvSpPr>
                <a:spLocks noChangeArrowheads="1"/>
              </p:cNvSpPr>
              <p:nvPr/>
            </p:nvSpPr>
            <p:spPr bwMode="auto">
              <a:xfrm>
                <a:off x="13214350" y="1619250"/>
                <a:ext cx="1882775" cy="5715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8" name="Rectangle 138"/>
              <p:cNvSpPr>
                <a:spLocks noChangeArrowheads="1"/>
              </p:cNvSpPr>
              <p:nvPr/>
            </p:nvSpPr>
            <p:spPr bwMode="auto">
              <a:xfrm>
                <a:off x="13214350" y="1822450"/>
                <a:ext cx="1882775" cy="5080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9" name="Rectangle 139"/>
              <p:cNvSpPr>
                <a:spLocks noChangeArrowheads="1"/>
              </p:cNvSpPr>
              <p:nvPr/>
            </p:nvSpPr>
            <p:spPr bwMode="auto">
              <a:xfrm>
                <a:off x="13214350" y="2019300"/>
                <a:ext cx="1882775" cy="5715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0" name="Rectangle 140"/>
              <p:cNvSpPr>
                <a:spLocks noChangeArrowheads="1"/>
              </p:cNvSpPr>
              <p:nvPr/>
            </p:nvSpPr>
            <p:spPr bwMode="auto">
              <a:xfrm>
                <a:off x="13214350" y="2220913"/>
                <a:ext cx="1882775" cy="5715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1" name="Rectangle 141"/>
              <p:cNvSpPr>
                <a:spLocks noChangeArrowheads="1"/>
              </p:cNvSpPr>
              <p:nvPr/>
            </p:nvSpPr>
            <p:spPr bwMode="auto">
              <a:xfrm>
                <a:off x="13214350" y="2424113"/>
                <a:ext cx="1882775" cy="5080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2" name="Rectangle 142"/>
              <p:cNvSpPr>
                <a:spLocks noChangeArrowheads="1"/>
              </p:cNvSpPr>
              <p:nvPr/>
            </p:nvSpPr>
            <p:spPr bwMode="auto">
              <a:xfrm>
                <a:off x="13214350" y="2619375"/>
                <a:ext cx="1882775" cy="5715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3" name="Rectangle 143"/>
              <p:cNvSpPr>
                <a:spLocks noChangeArrowheads="1"/>
              </p:cNvSpPr>
              <p:nvPr/>
            </p:nvSpPr>
            <p:spPr bwMode="auto">
              <a:xfrm>
                <a:off x="13214350" y="2822575"/>
                <a:ext cx="1882775" cy="5080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4" name="Rectangle 144"/>
              <p:cNvSpPr>
                <a:spLocks noChangeArrowheads="1"/>
              </p:cNvSpPr>
              <p:nvPr/>
            </p:nvSpPr>
            <p:spPr bwMode="auto">
              <a:xfrm>
                <a:off x="13214350" y="3025775"/>
                <a:ext cx="1882775" cy="50800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5" name="Rectangle 145"/>
              <p:cNvSpPr>
                <a:spLocks noChangeArrowheads="1"/>
              </p:cNvSpPr>
              <p:nvPr/>
            </p:nvSpPr>
            <p:spPr bwMode="auto">
              <a:xfrm>
                <a:off x="13511213" y="1006475"/>
                <a:ext cx="1325563" cy="106362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6" name="Freeform 146"/>
              <p:cNvSpPr/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rgbClr val="BCBCB8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7" name="Freeform 147"/>
              <p:cNvSpPr/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8" name="Freeform 148"/>
              <p:cNvSpPr/>
              <p:nvPr/>
            </p:nvSpPr>
            <p:spPr bwMode="auto">
              <a:xfrm>
                <a:off x="12915900" y="3214688"/>
                <a:ext cx="582613" cy="557212"/>
              </a:xfrm>
              <a:custGeom>
                <a:avLst/>
                <a:gdLst>
                  <a:gd name="T0" fmla="*/ 351 w 367"/>
                  <a:gd name="T1" fmla="*/ 20 h 351"/>
                  <a:gd name="T2" fmla="*/ 0 w 367"/>
                  <a:gd name="T3" fmla="*/ 0 h 351"/>
                  <a:gd name="T4" fmla="*/ 367 w 367"/>
                  <a:gd name="T5" fmla="*/ 351 h 351"/>
                  <a:gd name="T6" fmla="*/ 351 w 367"/>
                  <a:gd name="T7" fmla="*/ 2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7" h="351">
                    <a:moveTo>
                      <a:pt x="351" y="2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51" y="20"/>
                    </a:lnTo>
                    <a:close/>
                  </a:path>
                </a:pathLst>
              </a:custGeom>
              <a:solidFill>
                <a:srgbClr val="F2EFE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9" name="Rectangle 149"/>
              <p:cNvSpPr>
                <a:spLocks noChangeArrowheads="1"/>
              </p:cNvSpPr>
              <p:nvPr/>
            </p:nvSpPr>
            <p:spPr bwMode="auto">
              <a:xfrm>
                <a:off x="13682663" y="366713"/>
                <a:ext cx="944563" cy="290512"/>
              </a:xfrm>
              <a:prstGeom prst="rect">
                <a:avLst/>
              </a:prstGeom>
              <a:solidFill>
                <a:srgbClr val="1E1E1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70" name="Group 128"/>
            <p:cNvGrpSpPr/>
            <p:nvPr/>
          </p:nvGrpSpPr>
          <p:grpSpPr>
            <a:xfrm>
              <a:off x="3697553" y="1353510"/>
              <a:ext cx="990116" cy="536098"/>
              <a:chOff x="17801829" y="5891398"/>
              <a:chExt cx="954592" cy="516864"/>
            </a:xfrm>
          </p:grpSpPr>
          <p:sp>
            <p:nvSpPr>
              <p:cNvPr id="171" name="Freeform 279"/>
              <p:cNvSpPr/>
              <p:nvPr/>
            </p:nvSpPr>
            <p:spPr bwMode="auto">
              <a:xfrm>
                <a:off x="17801829" y="5891398"/>
                <a:ext cx="954592" cy="516864"/>
              </a:xfrm>
              <a:custGeom>
                <a:avLst/>
                <a:gdLst>
                  <a:gd name="T0" fmla="*/ 115 w 167"/>
                  <a:gd name="T1" fmla="*/ 42 h 88"/>
                  <a:gd name="T2" fmla="*/ 117 w 167"/>
                  <a:gd name="T3" fmla="*/ 33 h 88"/>
                  <a:gd name="T4" fmla="*/ 83 w 167"/>
                  <a:gd name="T5" fmla="*/ 0 h 88"/>
                  <a:gd name="T6" fmla="*/ 50 w 167"/>
                  <a:gd name="T7" fmla="*/ 33 h 88"/>
                  <a:gd name="T8" fmla="*/ 51 w 167"/>
                  <a:gd name="T9" fmla="*/ 42 h 88"/>
                  <a:gd name="T10" fmla="*/ 0 w 167"/>
                  <a:gd name="T11" fmla="*/ 42 h 88"/>
                  <a:gd name="T12" fmla="*/ 0 w 167"/>
                  <a:gd name="T13" fmla="*/ 88 h 88"/>
                  <a:gd name="T14" fmla="*/ 167 w 167"/>
                  <a:gd name="T15" fmla="*/ 88 h 88"/>
                  <a:gd name="T16" fmla="*/ 167 w 167"/>
                  <a:gd name="T17" fmla="*/ 42 h 88"/>
                  <a:gd name="T18" fmla="*/ 115 w 167"/>
                  <a:gd name="T19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88">
                    <a:moveTo>
                      <a:pt x="115" y="42"/>
                    </a:moveTo>
                    <a:cubicBezTo>
                      <a:pt x="116" y="39"/>
                      <a:pt x="117" y="36"/>
                      <a:pt x="117" y="33"/>
                    </a:cubicBezTo>
                    <a:cubicBezTo>
                      <a:pt x="117" y="15"/>
                      <a:pt x="102" y="0"/>
                      <a:pt x="83" y="0"/>
                    </a:cubicBezTo>
                    <a:cubicBezTo>
                      <a:pt x="65" y="0"/>
                      <a:pt x="50" y="15"/>
                      <a:pt x="50" y="33"/>
                    </a:cubicBezTo>
                    <a:cubicBezTo>
                      <a:pt x="50" y="36"/>
                      <a:pt x="51" y="39"/>
                      <a:pt x="51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67" y="88"/>
                      <a:pt x="167" y="88"/>
                      <a:pt x="167" y="88"/>
                    </a:cubicBezTo>
                    <a:cubicBezTo>
                      <a:pt x="167" y="42"/>
                      <a:pt x="167" y="42"/>
                      <a:pt x="167" y="42"/>
                    </a:cubicBezTo>
                    <a:lnTo>
                      <a:pt x="115" y="4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72" name="Oval 280"/>
              <p:cNvSpPr>
                <a:spLocks noChangeArrowheads="1"/>
              </p:cNvSpPr>
              <p:nvPr/>
            </p:nvSpPr>
            <p:spPr bwMode="auto">
              <a:xfrm>
                <a:off x="18167266" y="5973356"/>
                <a:ext cx="229951" cy="230011"/>
              </a:xfrm>
              <a:prstGeom prst="ellipse">
                <a:avLst/>
              </a:prstGeom>
              <a:solidFill>
                <a:srgbClr val="00052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73" name="Group 129"/>
            <p:cNvGrpSpPr/>
            <p:nvPr/>
          </p:nvGrpSpPr>
          <p:grpSpPr>
            <a:xfrm rot="1080935">
              <a:off x="1664214" y="2258566"/>
              <a:ext cx="2659343" cy="947941"/>
              <a:chOff x="485775" y="495300"/>
              <a:chExt cx="5238750" cy="1866901"/>
            </a:xfrm>
          </p:grpSpPr>
          <p:sp>
            <p:nvSpPr>
              <p:cNvPr id="174" name="Freeform 5"/>
              <p:cNvSpPr/>
              <p:nvPr/>
            </p:nvSpPr>
            <p:spPr bwMode="auto">
              <a:xfrm>
                <a:off x="4603750" y="1674813"/>
                <a:ext cx="1120775" cy="687388"/>
              </a:xfrm>
              <a:custGeom>
                <a:avLst/>
                <a:gdLst>
                  <a:gd name="T0" fmla="*/ 6 w 117"/>
                  <a:gd name="T1" fmla="*/ 29 h 71"/>
                  <a:gd name="T2" fmla="*/ 0 w 117"/>
                  <a:gd name="T3" fmla="*/ 58 h 71"/>
                  <a:gd name="T4" fmla="*/ 63 w 117"/>
                  <a:gd name="T5" fmla="*/ 71 h 71"/>
                  <a:gd name="T6" fmla="*/ 115 w 117"/>
                  <a:gd name="T7" fmla="*/ 55 h 71"/>
                  <a:gd name="T8" fmla="*/ 115 w 117"/>
                  <a:gd name="T9" fmla="*/ 55 h 71"/>
                  <a:gd name="T10" fmla="*/ 115 w 117"/>
                  <a:gd name="T11" fmla="*/ 53 h 71"/>
                  <a:gd name="T12" fmla="*/ 68 w 117"/>
                  <a:gd name="T13" fmla="*/ 43 h 71"/>
                  <a:gd name="T14" fmla="*/ 62 w 117"/>
                  <a:gd name="T15" fmla="*/ 46 h 71"/>
                  <a:gd name="T16" fmla="*/ 57 w 117"/>
                  <a:gd name="T17" fmla="*/ 39 h 71"/>
                  <a:gd name="T18" fmla="*/ 64 w 117"/>
                  <a:gd name="T19" fmla="*/ 35 h 71"/>
                  <a:gd name="T20" fmla="*/ 68 w 117"/>
                  <a:gd name="T21" fmla="*/ 40 h 71"/>
                  <a:gd name="T22" fmla="*/ 116 w 117"/>
                  <a:gd name="T23" fmla="*/ 50 h 71"/>
                  <a:gd name="T24" fmla="*/ 117 w 117"/>
                  <a:gd name="T25" fmla="*/ 48 h 71"/>
                  <a:gd name="T26" fmla="*/ 117 w 117"/>
                  <a:gd name="T27" fmla="*/ 48 h 71"/>
                  <a:gd name="T28" fmla="*/ 75 w 117"/>
                  <a:gd name="T29" fmla="*/ 13 h 71"/>
                  <a:gd name="T30" fmla="*/ 12 w 117"/>
                  <a:gd name="T31" fmla="*/ 0 h 71"/>
                  <a:gd name="T32" fmla="*/ 6 w 117"/>
                  <a:gd name="T33" fmla="*/ 2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71">
                    <a:moveTo>
                      <a:pt x="6" y="29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63" y="71"/>
                      <a:pt x="63" y="71"/>
                      <a:pt x="63" y="71"/>
                    </a:cubicBezTo>
                    <a:cubicBezTo>
                      <a:pt x="76" y="58"/>
                      <a:pt x="95" y="51"/>
                      <a:pt x="115" y="55"/>
                    </a:cubicBezTo>
                    <a:cubicBezTo>
                      <a:pt x="115" y="55"/>
                      <a:pt x="115" y="55"/>
                      <a:pt x="115" y="55"/>
                    </a:cubicBezTo>
                    <a:cubicBezTo>
                      <a:pt x="115" y="53"/>
                      <a:pt x="115" y="53"/>
                      <a:pt x="115" y="53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7" y="45"/>
                      <a:pt x="64" y="47"/>
                      <a:pt x="62" y="46"/>
                    </a:cubicBezTo>
                    <a:cubicBezTo>
                      <a:pt x="59" y="45"/>
                      <a:pt x="57" y="42"/>
                      <a:pt x="57" y="39"/>
                    </a:cubicBezTo>
                    <a:cubicBezTo>
                      <a:pt x="58" y="36"/>
                      <a:pt x="61" y="34"/>
                      <a:pt x="64" y="35"/>
                    </a:cubicBezTo>
                    <a:cubicBezTo>
                      <a:pt x="67" y="36"/>
                      <a:pt x="68" y="38"/>
                      <a:pt x="68" y="40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97" y="44"/>
                      <a:pt x="82" y="30"/>
                      <a:pt x="75" y="13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6" y="29"/>
                    </a:lnTo>
                    <a:close/>
                  </a:path>
                </a:pathLst>
              </a:custGeom>
              <a:solidFill>
                <a:srgbClr val="1D8C9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75" name="Freeform 6"/>
              <p:cNvSpPr/>
              <p:nvPr/>
            </p:nvSpPr>
            <p:spPr bwMode="auto">
              <a:xfrm>
                <a:off x="1549400" y="989013"/>
                <a:ext cx="3351213" cy="1335088"/>
              </a:xfrm>
              <a:custGeom>
                <a:avLst/>
                <a:gdLst>
                  <a:gd name="T0" fmla="*/ 2111 w 2111"/>
                  <a:gd name="T1" fmla="*/ 420 h 841"/>
                  <a:gd name="T2" fmla="*/ 2027 w 2111"/>
                  <a:gd name="T3" fmla="*/ 841 h 841"/>
                  <a:gd name="T4" fmla="*/ 0 w 2111"/>
                  <a:gd name="T5" fmla="*/ 426 h 841"/>
                  <a:gd name="T6" fmla="*/ 84 w 2111"/>
                  <a:gd name="T7" fmla="*/ 0 h 841"/>
                  <a:gd name="T8" fmla="*/ 2111 w 2111"/>
                  <a:gd name="T9" fmla="*/ 420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1" h="841">
                    <a:moveTo>
                      <a:pt x="2111" y="420"/>
                    </a:moveTo>
                    <a:lnTo>
                      <a:pt x="2027" y="841"/>
                    </a:lnTo>
                    <a:lnTo>
                      <a:pt x="0" y="426"/>
                    </a:lnTo>
                    <a:lnTo>
                      <a:pt x="84" y="0"/>
                    </a:lnTo>
                    <a:lnTo>
                      <a:pt x="2111" y="420"/>
                    </a:lnTo>
                    <a:close/>
                  </a:path>
                </a:pathLst>
              </a:custGeom>
              <a:solidFill>
                <a:srgbClr val="0EB3BF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76" name="Freeform 7"/>
              <p:cNvSpPr/>
              <p:nvPr/>
            </p:nvSpPr>
            <p:spPr bwMode="auto">
              <a:xfrm>
                <a:off x="1414463" y="958850"/>
                <a:ext cx="3352800" cy="1344613"/>
              </a:xfrm>
              <a:custGeom>
                <a:avLst/>
                <a:gdLst>
                  <a:gd name="T0" fmla="*/ 2112 w 2112"/>
                  <a:gd name="T1" fmla="*/ 421 h 847"/>
                  <a:gd name="T2" fmla="*/ 2027 w 2112"/>
                  <a:gd name="T3" fmla="*/ 847 h 847"/>
                  <a:gd name="T4" fmla="*/ 0 w 2112"/>
                  <a:gd name="T5" fmla="*/ 427 h 847"/>
                  <a:gd name="T6" fmla="*/ 85 w 2112"/>
                  <a:gd name="T7" fmla="*/ 0 h 847"/>
                  <a:gd name="T8" fmla="*/ 2112 w 2112"/>
                  <a:gd name="T9" fmla="*/ 421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2" h="847">
                    <a:moveTo>
                      <a:pt x="2112" y="421"/>
                    </a:moveTo>
                    <a:lnTo>
                      <a:pt x="2027" y="847"/>
                    </a:lnTo>
                    <a:lnTo>
                      <a:pt x="0" y="427"/>
                    </a:lnTo>
                    <a:lnTo>
                      <a:pt x="85" y="0"/>
                    </a:lnTo>
                    <a:lnTo>
                      <a:pt x="2112" y="42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77" name="Freeform 8"/>
              <p:cNvSpPr/>
              <p:nvPr/>
            </p:nvSpPr>
            <p:spPr bwMode="auto">
              <a:xfrm>
                <a:off x="485775" y="736600"/>
                <a:ext cx="536575" cy="862013"/>
              </a:xfrm>
              <a:custGeom>
                <a:avLst/>
                <a:gdLst>
                  <a:gd name="T0" fmla="*/ 37 w 56"/>
                  <a:gd name="T1" fmla="*/ 88 h 89"/>
                  <a:gd name="T2" fmla="*/ 39 w 56"/>
                  <a:gd name="T3" fmla="*/ 89 h 89"/>
                  <a:gd name="T4" fmla="*/ 56 w 56"/>
                  <a:gd name="T5" fmla="*/ 5 h 89"/>
                  <a:gd name="T6" fmla="*/ 54 w 56"/>
                  <a:gd name="T7" fmla="*/ 4 h 89"/>
                  <a:gd name="T8" fmla="*/ 5 w 56"/>
                  <a:gd name="T9" fmla="*/ 38 h 89"/>
                  <a:gd name="T10" fmla="*/ 37 w 56"/>
                  <a:gd name="T11" fmla="*/ 8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89">
                    <a:moveTo>
                      <a:pt x="37" y="88"/>
                    </a:moveTo>
                    <a:cubicBezTo>
                      <a:pt x="39" y="89"/>
                      <a:pt x="39" y="89"/>
                      <a:pt x="39" y="89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32" y="0"/>
                      <a:pt x="10" y="15"/>
                      <a:pt x="5" y="38"/>
                    </a:cubicBezTo>
                    <a:cubicBezTo>
                      <a:pt x="0" y="61"/>
                      <a:pt x="15" y="83"/>
                      <a:pt x="37" y="8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78" name="Freeform 9"/>
              <p:cNvSpPr/>
              <p:nvPr/>
            </p:nvSpPr>
            <p:spPr bwMode="auto">
              <a:xfrm>
                <a:off x="858838" y="495300"/>
                <a:ext cx="2087563" cy="1373188"/>
              </a:xfrm>
              <a:custGeom>
                <a:avLst/>
                <a:gdLst>
                  <a:gd name="T0" fmla="*/ 17 w 218"/>
                  <a:gd name="T1" fmla="*/ 30 h 142"/>
                  <a:gd name="T2" fmla="*/ 0 w 218"/>
                  <a:gd name="T3" fmla="*/ 114 h 142"/>
                  <a:gd name="T4" fmla="*/ 137 w 218"/>
                  <a:gd name="T5" fmla="*/ 142 h 142"/>
                  <a:gd name="T6" fmla="*/ 145 w 218"/>
                  <a:gd name="T7" fmla="*/ 136 h 142"/>
                  <a:gd name="T8" fmla="*/ 159 w 218"/>
                  <a:gd name="T9" fmla="*/ 65 h 142"/>
                  <a:gd name="T10" fmla="*/ 154 w 218"/>
                  <a:gd name="T11" fmla="*/ 58 h 142"/>
                  <a:gd name="T12" fmla="*/ 31 w 218"/>
                  <a:gd name="T13" fmla="*/ 32 h 142"/>
                  <a:gd name="T14" fmla="*/ 54 w 218"/>
                  <a:gd name="T15" fmla="*/ 18 h 142"/>
                  <a:gd name="T16" fmla="*/ 206 w 218"/>
                  <a:gd name="T17" fmla="*/ 49 h 142"/>
                  <a:gd name="T18" fmla="*/ 206 w 218"/>
                  <a:gd name="T19" fmla="*/ 49 h 142"/>
                  <a:gd name="T20" fmla="*/ 216 w 218"/>
                  <a:gd name="T21" fmla="*/ 44 h 142"/>
                  <a:gd name="T22" fmla="*/ 216 w 218"/>
                  <a:gd name="T23" fmla="*/ 44 h 142"/>
                  <a:gd name="T24" fmla="*/ 218 w 218"/>
                  <a:gd name="T25" fmla="*/ 36 h 142"/>
                  <a:gd name="T26" fmla="*/ 57 w 218"/>
                  <a:gd name="T27" fmla="*/ 3 h 142"/>
                  <a:gd name="T28" fmla="*/ 17 w 218"/>
                  <a:gd name="T29" fmla="*/ 3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8" h="142">
                    <a:moveTo>
                      <a:pt x="17" y="30"/>
                    </a:moveTo>
                    <a:cubicBezTo>
                      <a:pt x="0" y="114"/>
                      <a:pt x="0" y="114"/>
                      <a:pt x="0" y="114"/>
                    </a:cubicBezTo>
                    <a:cubicBezTo>
                      <a:pt x="137" y="142"/>
                      <a:pt x="137" y="142"/>
                      <a:pt x="137" y="142"/>
                    </a:cubicBezTo>
                    <a:cubicBezTo>
                      <a:pt x="140" y="142"/>
                      <a:pt x="144" y="140"/>
                      <a:pt x="145" y="136"/>
                    </a:cubicBezTo>
                    <a:cubicBezTo>
                      <a:pt x="159" y="65"/>
                      <a:pt x="159" y="65"/>
                      <a:pt x="159" y="65"/>
                    </a:cubicBezTo>
                    <a:cubicBezTo>
                      <a:pt x="160" y="62"/>
                      <a:pt x="158" y="58"/>
                      <a:pt x="154" y="58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3" y="22"/>
                      <a:pt x="44" y="15"/>
                      <a:pt x="54" y="18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10" y="49"/>
                      <a:pt x="215" y="47"/>
                      <a:pt x="216" y="44"/>
                    </a:cubicBezTo>
                    <a:cubicBezTo>
                      <a:pt x="216" y="44"/>
                      <a:pt x="216" y="44"/>
                      <a:pt x="216" y="44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39" y="0"/>
                      <a:pt x="21" y="11"/>
                      <a:pt x="17" y="30"/>
                    </a:cubicBezTo>
                    <a:close/>
                  </a:path>
                </a:pathLst>
              </a:custGeom>
              <a:solidFill>
                <a:srgbClr val="1D8C9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79" name="Freeform 10"/>
              <p:cNvSpPr/>
              <p:nvPr/>
            </p:nvSpPr>
            <p:spPr bwMode="auto">
              <a:xfrm>
                <a:off x="993775" y="804863"/>
                <a:ext cx="344488" cy="850900"/>
              </a:xfrm>
              <a:custGeom>
                <a:avLst/>
                <a:gdLst>
                  <a:gd name="T0" fmla="*/ 114 w 217"/>
                  <a:gd name="T1" fmla="*/ 536 h 536"/>
                  <a:gd name="T2" fmla="*/ 217 w 217"/>
                  <a:gd name="T3" fmla="*/ 24 h 536"/>
                  <a:gd name="T4" fmla="*/ 102 w 217"/>
                  <a:gd name="T5" fmla="*/ 0 h 536"/>
                  <a:gd name="T6" fmla="*/ 0 w 217"/>
                  <a:gd name="T7" fmla="*/ 512 h 536"/>
                  <a:gd name="T8" fmla="*/ 114 w 217"/>
                  <a:gd name="T9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536">
                    <a:moveTo>
                      <a:pt x="114" y="536"/>
                    </a:moveTo>
                    <a:lnTo>
                      <a:pt x="217" y="24"/>
                    </a:lnTo>
                    <a:lnTo>
                      <a:pt x="102" y="0"/>
                    </a:lnTo>
                    <a:lnTo>
                      <a:pt x="0" y="512"/>
                    </a:lnTo>
                    <a:lnTo>
                      <a:pt x="114" y="5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US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57421" y="1305776"/>
            <a:ext cx="3315021" cy="3315021"/>
            <a:chOff x="2310042" y="3997423"/>
            <a:chExt cx="6161182" cy="6161182"/>
          </a:xfrm>
        </p:grpSpPr>
        <p:grpSp>
          <p:nvGrpSpPr>
            <p:cNvPr id="3" name="Group 59"/>
            <p:cNvGrpSpPr/>
            <p:nvPr/>
          </p:nvGrpSpPr>
          <p:grpSpPr>
            <a:xfrm>
              <a:off x="2310042" y="3997423"/>
              <a:ext cx="6161182" cy="6161182"/>
              <a:chOff x="652452" y="1752600"/>
              <a:chExt cx="2743200" cy="2743200"/>
            </a:xfrm>
          </p:grpSpPr>
          <p:sp>
            <p:nvSpPr>
              <p:cNvPr id="5" name="Oval 60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6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-1" fmla="*/ 1320675 w 1371688"/>
                  <a:gd name="connsiteY0-2" fmla="*/ 0 h 1495800"/>
                  <a:gd name="connsiteX1-3" fmla="*/ 783889 w 1371688"/>
                  <a:gd name="connsiteY1-4" fmla="*/ 1495800 h 1495800"/>
                  <a:gd name="connsiteX2-5" fmla="*/ 0 w 1371688"/>
                  <a:gd name="connsiteY2-6" fmla="*/ 370276 h 1495800"/>
                  <a:gd name="connsiteX3-7" fmla="*/ 457891 w 1371688"/>
                  <a:gd name="connsiteY3-8" fmla="*/ 206990 h 1495800"/>
                  <a:gd name="connsiteX4" fmla="*/ 1320675 w 1371688"/>
                  <a:gd name="connsiteY4" fmla="*/ 0 h 1495800"/>
                  <a:gd name="connsiteX0-9" fmla="*/ 1320675 w 1371688"/>
                  <a:gd name="connsiteY0-10" fmla="*/ 354985 h 1850785"/>
                  <a:gd name="connsiteX1-11" fmla="*/ 783889 w 1371688"/>
                  <a:gd name="connsiteY1-12" fmla="*/ 1850785 h 1850785"/>
                  <a:gd name="connsiteX2-13" fmla="*/ 0 w 1371688"/>
                  <a:gd name="connsiteY2-14" fmla="*/ 725261 h 1850785"/>
                  <a:gd name="connsiteX3-15" fmla="*/ 667441 w 1371688"/>
                  <a:gd name="connsiteY3-16" fmla="*/ 0 h 1850785"/>
                  <a:gd name="connsiteX4-17" fmla="*/ 1320675 w 1371688"/>
                  <a:gd name="connsiteY4-18" fmla="*/ 354985 h 1850785"/>
                  <a:gd name="connsiteX0-19" fmla="*/ 1587375 w 1638388"/>
                  <a:gd name="connsiteY0-20" fmla="*/ 354985 h 1850785"/>
                  <a:gd name="connsiteX1-21" fmla="*/ 1050589 w 1638388"/>
                  <a:gd name="connsiteY1-22" fmla="*/ 1850785 h 1850785"/>
                  <a:gd name="connsiteX2-23" fmla="*/ 0 w 1638388"/>
                  <a:gd name="connsiteY2-24" fmla="*/ 953861 h 1850785"/>
                  <a:gd name="connsiteX3-25" fmla="*/ 934141 w 1638388"/>
                  <a:gd name="connsiteY3-26" fmla="*/ 0 h 1850785"/>
                  <a:gd name="connsiteX4-27" fmla="*/ 1587375 w 1638388"/>
                  <a:gd name="connsiteY4-28" fmla="*/ 354985 h 185078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7" name="Oval 62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4" name="Content Placeholder 2"/>
            <p:cNvSpPr txBox="1"/>
            <p:nvPr/>
          </p:nvSpPr>
          <p:spPr bwMode="auto">
            <a:xfrm>
              <a:off x="3370311" y="6583666"/>
              <a:ext cx="3870686" cy="120124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36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altLang="zh-CN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8" name="Group 65"/>
          <p:cNvGrpSpPr/>
          <p:nvPr/>
        </p:nvGrpSpPr>
        <p:grpSpPr>
          <a:xfrm>
            <a:off x="5364487" y="1883787"/>
            <a:ext cx="2703182" cy="2703182"/>
            <a:chOff x="2310042" y="3997423"/>
            <a:chExt cx="6161182" cy="6161182"/>
          </a:xfrm>
        </p:grpSpPr>
        <p:grpSp>
          <p:nvGrpSpPr>
            <p:cNvPr id="9" name="Group 66"/>
            <p:cNvGrpSpPr/>
            <p:nvPr/>
          </p:nvGrpSpPr>
          <p:grpSpPr>
            <a:xfrm>
              <a:off x="2310042" y="3997423"/>
              <a:ext cx="6161182" cy="6161182"/>
              <a:chOff x="652452" y="1752600"/>
              <a:chExt cx="2743200" cy="2743200"/>
            </a:xfrm>
          </p:grpSpPr>
          <p:sp>
            <p:nvSpPr>
              <p:cNvPr id="11" name="Oval 68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-1" fmla="*/ 1320675 w 1371688"/>
                  <a:gd name="connsiteY0-2" fmla="*/ 0 h 1495800"/>
                  <a:gd name="connsiteX1-3" fmla="*/ 783889 w 1371688"/>
                  <a:gd name="connsiteY1-4" fmla="*/ 1495800 h 1495800"/>
                  <a:gd name="connsiteX2-5" fmla="*/ 0 w 1371688"/>
                  <a:gd name="connsiteY2-6" fmla="*/ 370276 h 1495800"/>
                  <a:gd name="connsiteX3-7" fmla="*/ 457891 w 1371688"/>
                  <a:gd name="connsiteY3-8" fmla="*/ 206990 h 1495800"/>
                  <a:gd name="connsiteX4" fmla="*/ 1320675 w 1371688"/>
                  <a:gd name="connsiteY4" fmla="*/ 0 h 1495800"/>
                  <a:gd name="connsiteX0-9" fmla="*/ 1320675 w 1371688"/>
                  <a:gd name="connsiteY0-10" fmla="*/ 354985 h 1850785"/>
                  <a:gd name="connsiteX1-11" fmla="*/ 783889 w 1371688"/>
                  <a:gd name="connsiteY1-12" fmla="*/ 1850785 h 1850785"/>
                  <a:gd name="connsiteX2-13" fmla="*/ 0 w 1371688"/>
                  <a:gd name="connsiteY2-14" fmla="*/ 725261 h 1850785"/>
                  <a:gd name="connsiteX3-15" fmla="*/ 667441 w 1371688"/>
                  <a:gd name="connsiteY3-16" fmla="*/ 0 h 1850785"/>
                  <a:gd name="connsiteX4-17" fmla="*/ 1320675 w 1371688"/>
                  <a:gd name="connsiteY4-18" fmla="*/ 354985 h 1850785"/>
                  <a:gd name="connsiteX0-19" fmla="*/ 1587375 w 1638388"/>
                  <a:gd name="connsiteY0-20" fmla="*/ 354985 h 1850785"/>
                  <a:gd name="connsiteX1-21" fmla="*/ 1050589 w 1638388"/>
                  <a:gd name="connsiteY1-22" fmla="*/ 1850785 h 1850785"/>
                  <a:gd name="connsiteX2-23" fmla="*/ 0 w 1638388"/>
                  <a:gd name="connsiteY2-24" fmla="*/ 953861 h 1850785"/>
                  <a:gd name="connsiteX3-25" fmla="*/ 934141 w 1638388"/>
                  <a:gd name="connsiteY3-26" fmla="*/ 0 h 1850785"/>
                  <a:gd name="connsiteX4-27" fmla="*/ 1587375 w 1638388"/>
                  <a:gd name="connsiteY4-28" fmla="*/ 354985 h 185078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" name="Oval 70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0" name="Content Placeholder 2"/>
            <p:cNvSpPr txBox="1"/>
            <p:nvPr/>
          </p:nvSpPr>
          <p:spPr bwMode="auto">
            <a:xfrm>
              <a:off x="3470258" y="5542260"/>
              <a:ext cx="3782226" cy="237105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en-US" sz="28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 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  <a:p>
              <a:pPr marL="0" indent="0" algn="ctr">
                <a:buNone/>
                <a:defRPr/>
              </a:pPr>
              <a:r>
                <a:rPr lang="zh-CN" altLang="en-US" sz="28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4" name="Group 71"/>
          <p:cNvGrpSpPr/>
          <p:nvPr/>
        </p:nvGrpSpPr>
        <p:grpSpPr>
          <a:xfrm>
            <a:off x="9018219" y="2819432"/>
            <a:ext cx="1786955" cy="1786955"/>
            <a:chOff x="2310042" y="3997423"/>
            <a:chExt cx="6161182" cy="6161182"/>
          </a:xfrm>
        </p:grpSpPr>
        <p:grpSp>
          <p:nvGrpSpPr>
            <p:cNvPr id="15" name="Group 72"/>
            <p:cNvGrpSpPr/>
            <p:nvPr/>
          </p:nvGrpSpPr>
          <p:grpSpPr>
            <a:xfrm>
              <a:off x="2310042" y="3997423"/>
              <a:ext cx="6161182" cy="6161182"/>
              <a:chOff x="652452" y="1752600"/>
              <a:chExt cx="2743200" cy="2743200"/>
            </a:xfrm>
          </p:grpSpPr>
          <p:sp>
            <p:nvSpPr>
              <p:cNvPr id="17" name="Oval 74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8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-1" fmla="*/ 1320675 w 1371688"/>
                  <a:gd name="connsiteY0-2" fmla="*/ 0 h 1495800"/>
                  <a:gd name="connsiteX1-3" fmla="*/ 783889 w 1371688"/>
                  <a:gd name="connsiteY1-4" fmla="*/ 1495800 h 1495800"/>
                  <a:gd name="connsiteX2-5" fmla="*/ 0 w 1371688"/>
                  <a:gd name="connsiteY2-6" fmla="*/ 370276 h 1495800"/>
                  <a:gd name="connsiteX3-7" fmla="*/ 457891 w 1371688"/>
                  <a:gd name="connsiteY3-8" fmla="*/ 206990 h 1495800"/>
                  <a:gd name="connsiteX4" fmla="*/ 1320675 w 1371688"/>
                  <a:gd name="connsiteY4" fmla="*/ 0 h 1495800"/>
                  <a:gd name="connsiteX0-9" fmla="*/ 1320675 w 1371688"/>
                  <a:gd name="connsiteY0-10" fmla="*/ 354985 h 1850785"/>
                  <a:gd name="connsiteX1-11" fmla="*/ 783889 w 1371688"/>
                  <a:gd name="connsiteY1-12" fmla="*/ 1850785 h 1850785"/>
                  <a:gd name="connsiteX2-13" fmla="*/ 0 w 1371688"/>
                  <a:gd name="connsiteY2-14" fmla="*/ 725261 h 1850785"/>
                  <a:gd name="connsiteX3-15" fmla="*/ 667441 w 1371688"/>
                  <a:gd name="connsiteY3-16" fmla="*/ 0 h 1850785"/>
                  <a:gd name="connsiteX4-17" fmla="*/ 1320675 w 1371688"/>
                  <a:gd name="connsiteY4-18" fmla="*/ 354985 h 1850785"/>
                  <a:gd name="connsiteX0-19" fmla="*/ 1587375 w 1638388"/>
                  <a:gd name="connsiteY0-20" fmla="*/ 354985 h 1850785"/>
                  <a:gd name="connsiteX1-21" fmla="*/ 1050589 w 1638388"/>
                  <a:gd name="connsiteY1-22" fmla="*/ 1850785 h 1850785"/>
                  <a:gd name="connsiteX2-23" fmla="*/ 0 w 1638388"/>
                  <a:gd name="connsiteY2-24" fmla="*/ 953861 h 1850785"/>
                  <a:gd name="connsiteX3-25" fmla="*/ 934141 w 1638388"/>
                  <a:gd name="connsiteY3-26" fmla="*/ 0 h 1850785"/>
                  <a:gd name="connsiteX4-27" fmla="*/ 1587375 w 1638388"/>
                  <a:gd name="connsiteY4-28" fmla="*/ 354985 h 185078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9" name="Oval 76"/>
              <p:cNvSpPr/>
              <p:nvPr/>
            </p:nvSpPr>
            <p:spPr>
              <a:xfrm>
                <a:off x="1018213" y="2118361"/>
                <a:ext cx="2011681" cy="201168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6" name="Content Placeholder 2"/>
            <p:cNvSpPr txBox="1"/>
            <p:nvPr/>
          </p:nvSpPr>
          <p:spPr bwMode="auto">
            <a:xfrm>
              <a:off x="3302352" y="6494368"/>
              <a:ext cx="4262380" cy="1379526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defRPr/>
              </a:pPr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21" name="TextBox 78"/>
          <p:cNvSpPr txBox="1"/>
          <p:nvPr/>
        </p:nvSpPr>
        <p:spPr>
          <a:xfrm>
            <a:off x="5596052" y="4750397"/>
            <a:ext cx="2011897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4" name="TextBox 85"/>
          <p:cNvSpPr txBox="1"/>
          <p:nvPr/>
        </p:nvSpPr>
        <p:spPr>
          <a:xfrm>
            <a:off x="8793277" y="4750397"/>
            <a:ext cx="2011897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7" name="TextBox 90"/>
          <p:cNvSpPr txBox="1"/>
          <p:nvPr/>
        </p:nvSpPr>
        <p:spPr>
          <a:xfrm>
            <a:off x="1784130" y="4750397"/>
            <a:ext cx="2011897" cy="52320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ircular Arrow 9"/>
          <p:cNvSpPr/>
          <p:nvPr/>
        </p:nvSpPr>
        <p:spPr>
          <a:xfrm>
            <a:off x="3994731" y="1220558"/>
            <a:ext cx="2212639" cy="2212975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" name="Shape 11"/>
          <p:cNvSpPr/>
          <p:nvPr/>
        </p:nvSpPr>
        <p:spPr>
          <a:xfrm>
            <a:off x="3380179" y="2492076"/>
            <a:ext cx="2212639" cy="2212975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accent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" name="Block Arc 13"/>
          <p:cNvSpPr/>
          <p:nvPr/>
        </p:nvSpPr>
        <p:spPr>
          <a:xfrm>
            <a:off x="4152213" y="3915754"/>
            <a:ext cx="1901000" cy="1901761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chemeClr val="accent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" name="TextBox 31"/>
          <p:cNvSpPr txBox="1">
            <a:spLocks noChangeArrowheads="1"/>
          </p:cNvSpPr>
          <p:nvPr/>
        </p:nvSpPr>
        <p:spPr bwMode="auto">
          <a:xfrm>
            <a:off x="4364468" y="2096212"/>
            <a:ext cx="144783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24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3721901" y="3258161"/>
            <a:ext cx="144783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24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" name="TextBox 31"/>
          <p:cNvSpPr txBox="1">
            <a:spLocks noChangeArrowheads="1"/>
          </p:cNvSpPr>
          <p:nvPr/>
        </p:nvSpPr>
        <p:spPr bwMode="auto">
          <a:xfrm>
            <a:off x="4418190" y="4573674"/>
            <a:ext cx="144783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  <a:cs typeface="MS PGothic" panose="020B060007020508020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5pPr>
            <a:lvl6pPr marL="25146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6pPr>
            <a:lvl7pPr marL="29718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7pPr>
            <a:lvl8pPr marL="34290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8pPr>
            <a:lvl9pPr marL="3886200" indent="-228600" defTabSz="182753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anose="020B0600070205080204" charset="-128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24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8" name="TextBox 30"/>
          <p:cNvSpPr txBox="1"/>
          <p:nvPr/>
        </p:nvSpPr>
        <p:spPr>
          <a:xfrm>
            <a:off x="6182035" y="2002977"/>
            <a:ext cx="4193235" cy="541669"/>
          </a:xfrm>
          <a:prstGeom prst="rect">
            <a:avLst/>
          </a:prstGeom>
        </p:spPr>
        <p:txBody>
          <a:bodyPr wrap="square" lIns="109710" tIns="54855" rIns="109710" bIns="54855" rtlCol="0">
            <a:spAutoFit/>
          </a:bodyPr>
          <a:lstStyle/>
          <a:p>
            <a:pPr marL="257175" indent="-257175">
              <a:buFont typeface="Arial" panose="020B0604020202020204"/>
              <a:buChar char="•"/>
            </a:pPr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9" name="TextBox 31"/>
          <p:cNvSpPr txBox="1"/>
          <p:nvPr/>
        </p:nvSpPr>
        <p:spPr>
          <a:xfrm>
            <a:off x="6182035" y="4701046"/>
            <a:ext cx="4193235" cy="541669"/>
          </a:xfrm>
          <a:prstGeom prst="rect">
            <a:avLst/>
          </a:prstGeom>
        </p:spPr>
        <p:txBody>
          <a:bodyPr wrap="square" lIns="109710" tIns="54855" rIns="109710" bIns="54855" rtlCol="0">
            <a:spAutoFit/>
          </a:bodyPr>
          <a:lstStyle/>
          <a:p>
            <a:pPr marL="257175" indent="-257175">
              <a:buFont typeface="Arial" panose="020B0604020202020204"/>
              <a:buChar char="•"/>
            </a:pPr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2" name="TextBox 36"/>
          <p:cNvSpPr txBox="1"/>
          <p:nvPr/>
        </p:nvSpPr>
        <p:spPr>
          <a:xfrm>
            <a:off x="6182035" y="3343410"/>
            <a:ext cx="4193235" cy="541669"/>
          </a:xfrm>
          <a:prstGeom prst="rect">
            <a:avLst/>
          </a:prstGeom>
        </p:spPr>
        <p:txBody>
          <a:bodyPr wrap="square" lIns="109710" tIns="54855" rIns="109710" bIns="54855" rtlCol="0">
            <a:spAutoFit/>
          </a:bodyPr>
          <a:lstStyle/>
          <a:p>
            <a:pPr marL="257175" indent="-257175">
              <a:buFont typeface="Arial" panose="020B0604020202020204"/>
              <a:buChar char="•"/>
            </a:pPr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autoUpdateAnimBg="0"/>
      <p:bldP spid="4" grpId="0" animBg="1" autoUpdateAnimBg="0"/>
      <p:bldP spid="5" grpId="0"/>
      <p:bldP spid="6" grpId="0"/>
      <p:bldP spid="7" grpId="0"/>
      <p:bldP spid="8" grpId="0"/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263537" y="2461302"/>
            <a:ext cx="2840509" cy="1134623"/>
            <a:chOff x="1263537" y="2461302"/>
            <a:chExt cx="2840509" cy="1134623"/>
          </a:xfrm>
        </p:grpSpPr>
        <p:sp>
          <p:nvSpPr>
            <p:cNvPr id="2" name="Freeform 1"/>
            <p:cNvSpPr>
              <a:spLocks noChangeArrowheads="1"/>
            </p:cNvSpPr>
            <p:nvPr/>
          </p:nvSpPr>
          <p:spPr bwMode="auto">
            <a:xfrm>
              <a:off x="1263537" y="2461302"/>
              <a:ext cx="2840509" cy="1134623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6" name="Group 28"/>
            <p:cNvGrpSpPr/>
            <p:nvPr/>
          </p:nvGrpSpPr>
          <p:grpSpPr>
            <a:xfrm rot="18900000">
              <a:off x="2391454" y="2623156"/>
              <a:ext cx="818961" cy="816259"/>
              <a:chOff x="-15875" y="-1587"/>
              <a:chExt cx="4014788" cy="4000501"/>
            </a:xfrm>
            <a:solidFill>
              <a:schemeClr val="bg1"/>
            </a:solidFill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-15875" y="374651"/>
                <a:ext cx="3657600" cy="3624263"/>
              </a:xfrm>
              <a:custGeom>
                <a:avLst/>
                <a:gdLst>
                  <a:gd name="T0" fmla="*/ 692 w 973"/>
                  <a:gd name="T1" fmla="*/ 24 h 964"/>
                  <a:gd name="T2" fmla="*/ 633 w 973"/>
                  <a:gd name="T3" fmla="*/ 0 h 964"/>
                  <a:gd name="T4" fmla="*/ 574 w 973"/>
                  <a:gd name="T5" fmla="*/ 24 h 964"/>
                  <a:gd name="T6" fmla="*/ 527 w 973"/>
                  <a:gd name="T7" fmla="*/ 71 h 964"/>
                  <a:gd name="T8" fmla="*/ 503 w 973"/>
                  <a:gd name="T9" fmla="*/ 130 h 964"/>
                  <a:gd name="T10" fmla="*/ 515 w 973"/>
                  <a:gd name="T11" fmla="*/ 174 h 964"/>
                  <a:gd name="T12" fmla="*/ 64 w 973"/>
                  <a:gd name="T13" fmla="*/ 354 h 964"/>
                  <a:gd name="T14" fmla="*/ 6 w 973"/>
                  <a:gd name="T15" fmla="*/ 427 h 964"/>
                  <a:gd name="T16" fmla="*/ 33 w 973"/>
                  <a:gd name="T17" fmla="*/ 517 h 964"/>
                  <a:gd name="T18" fmla="*/ 456 w 973"/>
                  <a:gd name="T19" fmla="*/ 935 h 964"/>
                  <a:gd name="T20" fmla="*/ 524 w 973"/>
                  <a:gd name="T21" fmla="*/ 964 h 964"/>
                  <a:gd name="T22" fmla="*/ 527 w 973"/>
                  <a:gd name="T23" fmla="*/ 964 h 964"/>
                  <a:gd name="T24" fmla="*/ 547 w 973"/>
                  <a:gd name="T25" fmla="*/ 962 h 964"/>
                  <a:gd name="T26" fmla="*/ 620 w 973"/>
                  <a:gd name="T27" fmla="*/ 901 h 964"/>
                  <a:gd name="T28" fmla="*/ 797 w 973"/>
                  <a:gd name="T29" fmla="*/ 456 h 964"/>
                  <a:gd name="T30" fmla="*/ 843 w 973"/>
                  <a:gd name="T31" fmla="*/ 470 h 964"/>
                  <a:gd name="T32" fmla="*/ 902 w 973"/>
                  <a:gd name="T33" fmla="*/ 446 h 964"/>
                  <a:gd name="T34" fmla="*/ 948 w 973"/>
                  <a:gd name="T35" fmla="*/ 399 h 964"/>
                  <a:gd name="T36" fmla="*/ 973 w 973"/>
                  <a:gd name="T37" fmla="*/ 340 h 964"/>
                  <a:gd name="T38" fmla="*/ 949 w 973"/>
                  <a:gd name="T39" fmla="*/ 281 h 964"/>
                  <a:gd name="T40" fmla="*/ 692 w 973"/>
                  <a:gd name="T41" fmla="*/ 24 h 964"/>
                  <a:gd name="T42" fmla="*/ 558 w 973"/>
                  <a:gd name="T43" fmla="*/ 876 h 964"/>
                  <a:gd name="T44" fmla="*/ 534 w 973"/>
                  <a:gd name="T45" fmla="*/ 897 h 964"/>
                  <a:gd name="T46" fmla="*/ 526 w 973"/>
                  <a:gd name="T47" fmla="*/ 898 h 964"/>
                  <a:gd name="T48" fmla="*/ 503 w 973"/>
                  <a:gd name="T49" fmla="*/ 888 h 964"/>
                  <a:gd name="T50" fmla="*/ 80 w 973"/>
                  <a:gd name="T51" fmla="*/ 469 h 964"/>
                  <a:gd name="T52" fmla="*/ 71 w 973"/>
                  <a:gd name="T53" fmla="*/ 440 h 964"/>
                  <a:gd name="T54" fmla="*/ 90 w 973"/>
                  <a:gd name="T55" fmla="*/ 415 h 964"/>
                  <a:gd name="T56" fmla="*/ 297 w 973"/>
                  <a:gd name="T57" fmla="*/ 332 h 964"/>
                  <a:gd name="T58" fmla="*/ 715 w 973"/>
                  <a:gd name="T59" fmla="*/ 483 h 964"/>
                  <a:gd name="T60" fmla="*/ 558 w 973"/>
                  <a:gd name="T61" fmla="*/ 876 h 964"/>
                  <a:gd name="T62" fmla="*/ 901 w 973"/>
                  <a:gd name="T63" fmla="*/ 352 h 964"/>
                  <a:gd name="T64" fmla="*/ 855 w 973"/>
                  <a:gd name="T65" fmla="*/ 399 h 964"/>
                  <a:gd name="T66" fmla="*/ 831 w 973"/>
                  <a:gd name="T67" fmla="*/ 399 h 964"/>
                  <a:gd name="T68" fmla="*/ 772 w 973"/>
                  <a:gd name="T69" fmla="*/ 340 h 964"/>
                  <a:gd name="T70" fmla="*/ 725 w 973"/>
                  <a:gd name="T71" fmla="*/ 459 h 964"/>
                  <a:gd name="T72" fmla="*/ 729 w 973"/>
                  <a:gd name="T73" fmla="*/ 449 h 964"/>
                  <a:gd name="T74" fmla="*/ 435 w 973"/>
                  <a:gd name="T75" fmla="*/ 325 h 964"/>
                  <a:gd name="T76" fmla="*/ 349 w 973"/>
                  <a:gd name="T77" fmla="*/ 312 h 964"/>
                  <a:gd name="T78" fmla="*/ 631 w 973"/>
                  <a:gd name="T79" fmla="*/ 199 h 964"/>
                  <a:gd name="T80" fmla="*/ 574 w 973"/>
                  <a:gd name="T81" fmla="*/ 142 h 964"/>
                  <a:gd name="T82" fmla="*/ 574 w 973"/>
                  <a:gd name="T83" fmla="*/ 118 h 964"/>
                  <a:gd name="T84" fmla="*/ 621 w 973"/>
                  <a:gd name="T85" fmla="*/ 71 h 964"/>
                  <a:gd name="T86" fmla="*/ 645 w 973"/>
                  <a:gd name="T87" fmla="*/ 71 h 964"/>
                  <a:gd name="T88" fmla="*/ 901 w 973"/>
                  <a:gd name="T89" fmla="*/ 328 h 964"/>
                  <a:gd name="T90" fmla="*/ 901 w 973"/>
                  <a:gd name="T91" fmla="*/ 352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3" h="964">
                    <a:moveTo>
                      <a:pt x="692" y="24"/>
                    </a:moveTo>
                    <a:cubicBezTo>
                      <a:pt x="676" y="8"/>
                      <a:pt x="655" y="0"/>
                      <a:pt x="633" y="0"/>
                    </a:cubicBezTo>
                    <a:cubicBezTo>
                      <a:pt x="611" y="0"/>
                      <a:pt x="590" y="8"/>
                      <a:pt x="574" y="24"/>
                    </a:cubicBezTo>
                    <a:cubicBezTo>
                      <a:pt x="527" y="71"/>
                      <a:pt x="527" y="71"/>
                      <a:pt x="527" y="71"/>
                    </a:cubicBezTo>
                    <a:cubicBezTo>
                      <a:pt x="511" y="87"/>
                      <a:pt x="503" y="108"/>
                      <a:pt x="503" y="130"/>
                    </a:cubicBezTo>
                    <a:cubicBezTo>
                      <a:pt x="503" y="146"/>
                      <a:pt x="507" y="161"/>
                      <a:pt x="515" y="174"/>
                    </a:cubicBezTo>
                    <a:cubicBezTo>
                      <a:pt x="64" y="354"/>
                      <a:pt x="64" y="354"/>
                      <a:pt x="64" y="354"/>
                    </a:cubicBezTo>
                    <a:cubicBezTo>
                      <a:pt x="33" y="368"/>
                      <a:pt x="12" y="395"/>
                      <a:pt x="6" y="427"/>
                    </a:cubicBezTo>
                    <a:cubicBezTo>
                      <a:pt x="0" y="460"/>
                      <a:pt x="10" y="493"/>
                      <a:pt x="33" y="517"/>
                    </a:cubicBezTo>
                    <a:cubicBezTo>
                      <a:pt x="456" y="935"/>
                      <a:pt x="456" y="935"/>
                      <a:pt x="456" y="935"/>
                    </a:cubicBezTo>
                    <a:cubicBezTo>
                      <a:pt x="475" y="953"/>
                      <a:pt x="499" y="963"/>
                      <a:pt x="524" y="964"/>
                    </a:cubicBezTo>
                    <a:cubicBezTo>
                      <a:pt x="525" y="964"/>
                      <a:pt x="526" y="964"/>
                      <a:pt x="527" y="964"/>
                    </a:cubicBezTo>
                    <a:cubicBezTo>
                      <a:pt x="534" y="964"/>
                      <a:pt x="540" y="963"/>
                      <a:pt x="547" y="962"/>
                    </a:cubicBezTo>
                    <a:cubicBezTo>
                      <a:pt x="580" y="955"/>
                      <a:pt x="607" y="932"/>
                      <a:pt x="620" y="901"/>
                    </a:cubicBezTo>
                    <a:cubicBezTo>
                      <a:pt x="797" y="456"/>
                      <a:pt x="797" y="456"/>
                      <a:pt x="797" y="456"/>
                    </a:cubicBezTo>
                    <a:cubicBezTo>
                      <a:pt x="811" y="465"/>
                      <a:pt x="826" y="470"/>
                      <a:pt x="843" y="470"/>
                    </a:cubicBezTo>
                    <a:cubicBezTo>
                      <a:pt x="865" y="470"/>
                      <a:pt x="886" y="461"/>
                      <a:pt x="902" y="446"/>
                    </a:cubicBezTo>
                    <a:cubicBezTo>
                      <a:pt x="948" y="399"/>
                      <a:pt x="948" y="399"/>
                      <a:pt x="948" y="399"/>
                    </a:cubicBezTo>
                    <a:cubicBezTo>
                      <a:pt x="964" y="383"/>
                      <a:pt x="973" y="362"/>
                      <a:pt x="973" y="340"/>
                    </a:cubicBezTo>
                    <a:cubicBezTo>
                      <a:pt x="973" y="317"/>
                      <a:pt x="964" y="297"/>
                      <a:pt x="949" y="281"/>
                    </a:cubicBezTo>
                    <a:lnTo>
                      <a:pt x="692" y="24"/>
                    </a:lnTo>
                    <a:close/>
                    <a:moveTo>
                      <a:pt x="558" y="876"/>
                    </a:moveTo>
                    <a:cubicBezTo>
                      <a:pt x="554" y="887"/>
                      <a:pt x="545" y="895"/>
                      <a:pt x="534" y="897"/>
                    </a:cubicBezTo>
                    <a:cubicBezTo>
                      <a:pt x="531" y="897"/>
                      <a:pt x="529" y="898"/>
                      <a:pt x="526" y="898"/>
                    </a:cubicBezTo>
                    <a:cubicBezTo>
                      <a:pt x="518" y="897"/>
                      <a:pt x="510" y="894"/>
                      <a:pt x="503" y="888"/>
                    </a:cubicBezTo>
                    <a:cubicBezTo>
                      <a:pt x="80" y="469"/>
                      <a:pt x="80" y="469"/>
                      <a:pt x="80" y="469"/>
                    </a:cubicBezTo>
                    <a:cubicBezTo>
                      <a:pt x="72" y="461"/>
                      <a:pt x="69" y="450"/>
                      <a:pt x="71" y="440"/>
                    </a:cubicBezTo>
                    <a:cubicBezTo>
                      <a:pt x="73" y="429"/>
                      <a:pt x="80" y="420"/>
                      <a:pt x="90" y="415"/>
                    </a:cubicBezTo>
                    <a:cubicBezTo>
                      <a:pt x="297" y="332"/>
                      <a:pt x="297" y="332"/>
                      <a:pt x="297" y="332"/>
                    </a:cubicBezTo>
                    <a:cubicBezTo>
                      <a:pt x="436" y="379"/>
                      <a:pt x="576" y="334"/>
                      <a:pt x="715" y="483"/>
                    </a:cubicBezTo>
                    <a:lnTo>
                      <a:pt x="558" y="876"/>
                    </a:lnTo>
                    <a:close/>
                    <a:moveTo>
                      <a:pt x="901" y="352"/>
                    </a:moveTo>
                    <a:cubicBezTo>
                      <a:pt x="855" y="399"/>
                      <a:pt x="855" y="399"/>
                      <a:pt x="855" y="399"/>
                    </a:cubicBezTo>
                    <a:cubicBezTo>
                      <a:pt x="848" y="405"/>
                      <a:pt x="837" y="405"/>
                      <a:pt x="831" y="399"/>
                    </a:cubicBezTo>
                    <a:cubicBezTo>
                      <a:pt x="772" y="340"/>
                      <a:pt x="772" y="340"/>
                      <a:pt x="772" y="340"/>
                    </a:cubicBezTo>
                    <a:cubicBezTo>
                      <a:pt x="725" y="459"/>
                      <a:pt x="725" y="459"/>
                      <a:pt x="725" y="459"/>
                    </a:cubicBezTo>
                    <a:cubicBezTo>
                      <a:pt x="729" y="449"/>
                      <a:pt x="729" y="449"/>
                      <a:pt x="729" y="449"/>
                    </a:cubicBezTo>
                    <a:cubicBezTo>
                      <a:pt x="628" y="349"/>
                      <a:pt x="527" y="337"/>
                      <a:pt x="435" y="325"/>
                    </a:cubicBezTo>
                    <a:cubicBezTo>
                      <a:pt x="406" y="322"/>
                      <a:pt x="377" y="318"/>
                      <a:pt x="349" y="312"/>
                    </a:cubicBezTo>
                    <a:cubicBezTo>
                      <a:pt x="631" y="199"/>
                      <a:pt x="631" y="199"/>
                      <a:pt x="631" y="199"/>
                    </a:cubicBezTo>
                    <a:cubicBezTo>
                      <a:pt x="574" y="142"/>
                      <a:pt x="574" y="142"/>
                      <a:pt x="574" y="142"/>
                    </a:cubicBezTo>
                    <a:cubicBezTo>
                      <a:pt x="568" y="135"/>
                      <a:pt x="568" y="125"/>
                      <a:pt x="574" y="118"/>
                    </a:cubicBezTo>
                    <a:cubicBezTo>
                      <a:pt x="621" y="71"/>
                      <a:pt x="621" y="71"/>
                      <a:pt x="621" y="71"/>
                    </a:cubicBezTo>
                    <a:cubicBezTo>
                      <a:pt x="628" y="65"/>
                      <a:pt x="638" y="65"/>
                      <a:pt x="645" y="71"/>
                    </a:cubicBezTo>
                    <a:cubicBezTo>
                      <a:pt x="901" y="328"/>
                      <a:pt x="901" y="328"/>
                      <a:pt x="901" y="328"/>
                    </a:cubicBezTo>
                    <a:cubicBezTo>
                      <a:pt x="908" y="335"/>
                      <a:pt x="908" y="345"/>
                      <a:pt x="901" y="3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8" name="Freeform 6"/>
              <p:cNvSpPr>
                <a:spLocks noEditPoints="1"/>
              </p:cNvSpPr>
              <p:nvPr/>
            </p:nvSpPr>
            <p:spPr bwMode="auto">
              <a:xfrm>
                <a:off x="1751013" y="1998663"/>
                <a:ext cx="623888" cy="623888"/>
              </a:xfrm>
              <a:custGeom>
                <a:avLst/>
                <a:gdLst>
                  <a:gd name="T0" fmla="*/ 83 w 166"/>
                  <a:gd name="T1" fmla="*/ 166 h 166"/>
                  <a:gd name="T2" fmla="*/ 166 w 166"/>
                  <a:gd name="T3" fmla="*/ 83 h 166"/>
                  <a:gd name="T4" fmla="*/ 83 w 166"/>
                  <a:gd name="T5" fmla="*/ 0 h 166"/>
                  <a:gd name="T6" fmla="*/ 0 w 166"/>
                  <a:gd name="T7" fmla="*/ 83 h 166"/>
                  <a:gd name="T8" fmla="*/ 83 w 166"/>
                  <a:gd name="T9" fmla="*/ 166 h 166"/>
                  <a:gd name="T10" fmla="*/ 83 w 166"/>
                  <a:gd name="T11" fmla="*/ 33 h 166"/>
                  <a:gd name="T12" fmla="*/ 133 w 166"/>
                  <a:gd name="T13" fmla="*/ 83 h 166"/>
                  <a:gd name="T14" fmla="*/ 83 w 166"/>
                  <a:gd name="T15" fmla="*/ 133 h 166"/>
                  <a:gd name="T16" fmla="*/ 33 w 166"/>
                  <a:gd name="T17" fmla="*/ 83 h 166"/>
                  <a:gd name="T18" fmla="*/ 83 w 166"/>
                  <a:gd name="T19" fmla="*/ 3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166">
                    <a:moveTo>
                      <a:pt x="83" y="166"/>
                    </a:moveTo>
                    <a:cubicBezTo>
                      <a:pt x="128" y="166"/>
                      <a:pt x="166" y="129"/>
                      <a:pt x="166" y="83"/>
                    </a:cubicBezTo>
                    <a:cubicBezTo>
                      <a:pt x="166" y="37"/>
                      <a:pt x="128" y="0"/>
                      <a:pt x="83" y="0"/>
                    </a:cubicBez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lose/>
                    <a:moveTo>
                      <a:pt x="83" y="33"/>
                    </a:moveTo>
                    <a:cubicBezTo>
                      <a:pt x="110" y="33"/>
                      <a:pt x="133" y="56"/>
                      <a:pt x="133" y="83"/>
                    </a:cubicBezTo>
                    <a:cubicBezTo>
                      <a:pt x="133" y="111"/>
                      <a:pt x="110" y="133"/>
                      <a:pt x="83" y="133"/>
                    </a:cubicBezTo>
                    <a:cubicBezTo>
                      <a:pt x="55" y="133"/>
                      <a:pt x="33" y="111"/>
                      <a:pt x="33" y="83"/>
                    </a:cubicBezTo>
                    <a:cubicBezTo>
                      <a:pt x="33" y="56"/>
                      <a:pt x="55" y="33"/>
                      <a:pt x="83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9" name="Freeform 7"/>
              <p:cNvSpPr>
                <a:spLocks noEditPoints="1"/>
              </p:cNvSpPr>
              <p:nvPr/>
            </p:nvSpPr>
            <p:spPr bwMode="auto">
              <a:xfrm>
                <a:off x="3375025" y="-1587"/>
                <a:ext cx="623888" cy="623888"/>
              </a:xfrm>
              <a:custGeom>
                <a:avLst/>
                <a:gdLst>
                  <a:gd name="T0" fmla="*/ 83 w 166"/>
                  <a:gd name="T1" fmla="*/ 0 h 166"/>
                  <a:gd name="T2" fmla="*/ 0 w 166"/>
                  <a:gd name="T3" fmla="*/ 83 h 166"/>
                  <a:gd name="T4" fmla="*/ 83 w 166"/>
                  <a:gd name="T5" fmla="*/ 166 h 166"/>
                  <a:gd name="T6" fmla="*/ 166 w 166"/>
                  <a:gd name="T7" fmla="*/ 83 h 166"/>
                  <a:gd name="T8" fmla="*/ 83 w 166"/>
                  <a:gd name="T9" fmla="*/ 0 h 166"/>
                  <a:gd name="T10" fmla="*/ 83 w 166"/>
                  <a:gd name="T11" fmla="*/ 133 h 166"/>
                  <a:gd name="T12" fmla="*/ 33 w 166"/>
                  <a:gd name="T13" fmla="*/ 83 h 166"/>
                  <a:gd name="T14" fmla="*/ 83 w 166"/>
                  <a:gd name="T15" fmla="*/ 33 h 166"/>
                  <a:gd name="T16" fmla="*/ 133 w 166"/>
                  <a:gd name="T17" fmla="*/ 83 h 166"/>
                  <a:gd name="T18" fmla="*/ 83 w 166"/>
                  <a:gd name="T19" fmla="*/ 13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166">
                    <a:moveTo>
                      <a:pt x="83" y="0"/>
                    </a:move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ubicBezTo>
                      <a:pt x="129" y="166"/>
                      <a:pt x="166" y="129"/>
                      <a:pt x="166" y="83"/>
                    </a:cubicBezTo>
                    <a:cubicBezTo>
                      <a:pt x="166" y="37"/>
                      <a:pt x="129" y="0"/>
                      <a:pt x="83" y="0"/>
                    </a:cubicBezTo>
                    <a:close/>
                    <a:moveTo>
                      <a:pt x="83" y="133"/>
                    </a:moveTo>
                    <a:cubicBezTo>
                      <a:pt x="55" y="133"/>
                      <a:pt x="33" y="111"/>
                      <a:pt x="33" y="83"/>
                    </a:cubicBezTo>
                    <a:cubicBezTo>
                      <a:pt x="33" y="56"/>
                      <a:pt x="55" y="33"/>
                      <a:pt x="83" y="33"/>
                    </a:cubicBezTo>
                    <a:cubicBezTo>
                      <a:pt x="110" y="33"/>
                      <a:pt x="133" y="56"/>
                      <a:pt x="133" y="83"/>
                    </a:cubicBezTo>
                    <a:cubicBezTo>
                      <a:pt x="133" y="111"/>
                      <a:pt x="110" y="133"/>
                      <a:pt x="83" y="1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0" name="Freeform 8"/>
              <p:cNvSpPr>
                <a:spLocks noEditPoints="1"/>
              </p:cNvSpPr>
              <p:nvPr/>
            </p:nvSpPr>
            <p:spPr bwMode="auto">
              <a:xfrm>
                <a:off x="1000125" y="1874838"/>
                <a:ext cx="500063" cy="500063"/>
              </a:xfrm>
              <a:custGeom>
                <a:avLst/>
                <a:gdLst>
                  <a:gd name="T0" fmla="*/ 0 w 133"/>
                  <a:gd name="T1" fmla="*/ 66 h 133"/>
                  <a:gd name="T2" fmla="*/ 67 w 133"/>
                  <a:gd name="T3" fmla="*/ 133 h 133"/>
                  <a:gd name="T4" fmla="*/ 133 w 133"/>
                  <a:gd name="T5" fmla="*/ 66 h 133"/>
                  <a:gd name="T6" fmla="*/ 67 w 133"/>
                  <a:gd name="T7" fmla="*/ 0 h 133"/>
                  <a:gd name="T8" fmla="*/ 0 w 133"/>
                  <a:gd name="T9" fmla="*/ 66 h 133"/>
                  <a:gd name="T10" fmla="*/ 67 w 133"/>
                  <a:gd name="T11" fmla="*/ 33 h 133"/>
                  <a:gd name="T12" fmla="*/ 100 w 133"/>
                  <a:gd name="T13" fmla="*/ 66 h 133"/>
                  <a:gd name="T14" fmla="*/ 67 w 133"/>
                  <a:gd name="T15" fmla="*/ 100 h 133"/>
                  <a:gd name="T16" fmla="*/ 33 w 133"/>
                  <a:gd name="T17" fmla="*/ 66 h 133"/>
                  <a:gd name="T18" fmla="*/ 67 w 133"/>
                  <a:gd name="T19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3">
                    <a:moveTo>
                      <a:pt x="0" y="66"/>
                    </a:moveTo>
                    <a:cubicBezTo>
                      <a:pt x="0" y="103"/>
                      <a:pt x="30" y="133"/>
                      <a:pt x="67" y="133"/>
                    </a:cubicBezTo>
                    <a:cubicBezTo>
                      <a:pt x="103" y="133"/>
                      <a:pt x="133" y="103"/>
                      <a:pt x="133" y="66"/>
                    </a:cubicBezTo>
                    <a:cubicBezTo>
                      <a:pt x="133" y="30"/>
                      <a:pt x="103" y="0"/>
                      <a:pt x="67" y="0"/>
                    </a:cubicBezTo>
                    <a:cubicBezTo>
                      <a:pt x="30" y="0"/>
                      <a:pt x="0" y="30"/>
                      <a:pt x="0" y="66"/>
                    </a:cubicBezTo>
                    <a:close/>
                    <a:moveTo>
                      <a:pt x="67" y="33"/>
                    </a:moveTo>
                    <a:cubicBezTo>
                      <a:pt x="85" y="33"/>
                      <a:pt x="100" y="48"/>
                      <a:pt x="100" y="66"/>
                    </a:cubicBezTo>
                    <a:cubicBezTo>
                      <a:pt x="100" y="85"/>
                      <a:pt x="85" y="100"/>
                      <a:pt x="67" y="100"/>
                    </a:cubicBezTo>
                    <a:cubicBezTo>
                      <a:pt x="48" y="100"/>
                      <a:pt x="33" y="85"/>
                      <a:pt x="33" y="66"/>
                    </a:cubicBezTo>
                    <a:cubicBezTo>
                      <a:pt x="33" y="48"/>
                      <a:pt x="48" y="33"/>
                      <a:pt x="67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1500188" y="2751138"/>
                <a:ext cx="250825" cy="247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" name="Oval 10"/>
              <p:cNvSpPr>
                <a:spLocks noChangeArrowheads="1"/>
              </p:cNvSpPr>
              <p:nvPr/>
            </p:nvSpPr>
            <p:spPr bwMode="auto">
              <a:xfrm>
                <a:off x="3498850" y="874713"/>
                <a:ext cx="252413" cy="247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625505" y="2461302"/>
            <a:ext cx="2840509" cy="1134623"/>
            <a:chOff x="3625505" y="2461302"/>
            <a:chExt cx="2840509" cy="1134623"/>
          </a:xfrm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3625505" y="2461302"/>
              <a:ext cx="2840509" cy="1134623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13" name="Group 35"/>
            <p:cNvGrpSpPr/>
            <p:nvPr/>
          </p:nvGrpSpPr>
          <p:grpSpPr>
            <a:xfrm>
              <a:off x="4870587" y="2710008"/>
              <a:ext cx="691916" cy="650875"/>
              <a:chOff x="-1587" y="-3175"/>
              <a:chExt cx="506412" cy="476250"/>
            </a:xfrm>
            <a:solidFill>
              <a:schemeClr val="bg1"/>
            </a:solidFill>
          </p:grpSpPr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244475" y="257175"/>
                <a:ext cx="60325" cy="619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" name="Freeform 15"/>
              <p:cNvSpPr>
                <a:spLocks noEditPoints="1"/>
              </p:cNvSpPr>
              <p:nvPr/>
            </p:nvSpPr>
            <p:spPr bwMode="auto">
              <a:xfrm>
                <a:off x="-1587" y="-3175"/>
                <a:ext cx="506412" cy="476250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8349532" y="2461302"/>
            <a:ext cx="2840509" cy="1134623"/>
            <a:chOff x="8349532" y="2461302"/>
            <a:chExt cx="2840509" cy="1134623"/>
          </a:xfrm>
        </p:grpSpPr>
        <p:sp>
          <p:nvSpPr>
            <p:cNvPr id="5" name="Freeform 2"/>
            <p:cNvSpPr>
              <a:spLocks noChangeArrowheads="1"/>
            </p:cNvSpPr>
            <p:nvPr/>
          </p:nvSpPr>
          <p:spPr bwMode="auto">
            <a:xfrm>
              <a:off x="8349532" y="2461302"/>
              <a:ext cx="2840509" cy="1134623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16" name="Group 38"/>
            <p:cNvGrpSpPr/>
            <p:nvPr/>
          </p:nvGrpSpPr>
          <p:grpSpPr>
            <a:xfrm>
              <a:off x="9625603" y="2564462"/>
              <a:ext cx="762314" cy="762842"/>
              <a:chOff x="-1587" y="-3175"/>
              <a:chExt cx="3670300" cy="3671888"/>
            </a:xfrm>
            <a:solidFill>
              <a:schemeClr val="bg1"/>
            </a:solidFill>
          </p:grpSpPr>
          <p:sp>
            <p:nvSpPr>
              <p:cNvPr id="17" name="Freeform 24"/>
              <p:cNvSpPr>
                <a:spLocks noEditPoints="1"/>
              </p:cNvSpPr>
              <p:nvPr/>
            </p:nvSpPr>
            <p:spPr bwMode="auto">
              <a:xfrm>
                <a:off x="-1587" y="-3175"/>
                <a:ext cx="3670300" cy="3671888"/>
              </a:xfrm>
              <a:custGeom>
                <a:avLst/>
                <a:gdLst>
                  <a:gd name="T0" fmla="*/ 631 w 976"/>
                  <a:gd name="T1" fmla="*/ 306 h 976"/>
                  <a:gd name="T2" fmla="*/ 488 w 976"/>
                  <a:gd name="T3" fmla="*/ 0 h 976"/>
                  <a:gd name="T4" fmla="*/ 275 w 976"/>
                  <a:gd name="T5" fmla="*/ 312 h 976"/>
                  <a:gd name="T6" fmla="*/ 244 w 976"/>
                  <a:gd name="T7" fmla="*/ 329 h 976"/>
                  <a:gd name="T8" fmla="*/ 92 w 976"/>
                  <a:gd name="T9" fmla="*/ 305 h 976"/>
                  <a:gd name="T10" fmla="*/ 0 w 976"/>
                  <a:gd name="T11" fmla="*/ 885 h 976"/>
                  <a:gd name="T12" fmla="*/ 183 w 976"/>
                  <a:gd name="T13" fmla="*/ 976 h 976"/>
                  <a:gd name="T14" fmla="*/ 266 w 976"/>
                  <a:gd name="T15" fmla="*/ 924 h 976"/>
                  <a:gd name="T16" fmla="*/ 275 w 976"/>
                  <a:gd name="T17" fmla="*/ 926 h 976"/>
                  <a:gd name="T18" fmla="*/ 580 w 976"/>
                  <a:gd name="T19" fmla="*/ 976 h 976"/>
                  <a:gd name="T20" fmla="*/ 856 w 976"/>
                  <a:gd name="T21" fmla="*/ 917 h 976"/>
                  <a:gd name="T22" fmla="*/ 870 w 976"/>
                  <a:gd name="T23" fmla="*/ 831 h 976"/>
                  <a:gd name="T24" fmla="*/ 920 w 976"/>
                  <a:gd name="T25" fmla="*/ 669 h 976"/>
                  <a:gd name="T26" fmla="*/ 949 w 976"/>
                  <a:gd name="T27" fmla="*/ 512 h 976"/>
                  <a:gd name="T28" fmla="*/ 976 w 976"/>
                  <a:gd name="T29" fmla="*/ 439 h 976"/>
                  <a:gd name="T30" fmla="*/ 890 w 976"/>
                  <a:gd name="T31" fmla="*/ 319 h 976"/>
                  <a:gd name="T32" fmla="*/ 183 w 976"/>
                  <a:gd name="T33" fmla="*/ 915 h 976"/>
                  <a:gd name="T34" fmla="*/ 61 w 976"/>
                  <a:gd name="T35" fmla="*/ 885 h 976"/>
                  <a:gd name="T36" fmla="*/ 92 w 976"/>
                  <a:gd name="T37" fmla="*/ 366 h 976"/>
                  <a:gd name="T38" fmla="*/ 214 w 976"/>
                  <a:gd name="T39" fmla="*/ 397 h 976"/>
                  <a:gd name="T40" fmla="*/ 914 w 976"/>
                  <a:gd name="T41" fmla="*/ 443 h 976"/>
                  <a:gd name="T42" fmla="*/ 793 w 976"/>
                  <a:gd name="T43" fmla="*/ 488 h 976"/>
                  <a:gd name="T44" fmla="*/ 793 w 976"/>
                  <a:gd name="T45" fmla="*/ 519 h 976"/>
                  <a:gd name="T46" fmla="*/ 901 w 976"/>
                  <a:gd name="T47" fmla="*/ 575 h 976"/>
                  <a:gd name="T48" fmla="*/ 763 w 976"/>
                  <a:gd name="T49" fmla="*/ 641 h 976"/>
                  <a:gd name="T50" fmla="*/ 763 w 976"/>
                  <a:gd name="T51" fmla="*/ 671 h 976"/>
                  <a:gd name="T52" fmla="*/ 862 w 976"/>
                  <a:gd name="T53" fmla="*/ 734 h 976"/>
                  <a:gd name="T54" fmla="*/ 732 w 976"/>
                  <a:gd name="T55" fmla="*/ 793 h 976"/>
                  <a:gd name="T56" fmla="*/ 732 w 976"/>
                  <a:gd name="T57" fmla="*/ 824 h 976"/>
                  <a:gd name="T58" fmla="*/ 811 w 976"/>
                  <a:gd name="T59" fmla="*/ 866 h 976"/>
                  <a:gd name="T60" fmla="*/ 747 w 976"/>
                  <a:gd name="T61" fmla="*/ 915 h 976"/>
                  <a:gd name="T62" fmla="*/ 411 w 976"/>
                  <a:gd name="T63" fmla="*/ 896 h 976"/>
                  <a:gd name="T64" fmla="*/ 244 w 976"/>
                  <a:gd name="T65" fmla="*/ 835 h 976"/>
                  <a:gd name="T66" fmla="*/ 268 w 976"/>
                  <a:gd name="T67" fmla="*/ 382 h 976"/>
                  <a:gd name="T68" fmla="*/ 458 w 976"/>
                  <a:gd name="T69" fmla="*/ 92 h 976"/>
                  <a:gd name="T70" fmla="*/ 577 w 976"/>
                  <a:gd name="T71" fmla="*/ 206 h 976"/>
                  <a:gd name="T72" fmla="*/ 879 w 976"/>
                  <a:gd name="T73" fmla="*/ 377 h 976"/>
                  <a:gd name="T74" fmla="*/ 914 w 976"/>
                  <a:gd name="T75" fmla="*/ 443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76" h="976">
                    <a:moveTo>
                      <a:pt x="890" y="319"/>
                    </a:moveTo>
                    <a:cubicBezTo>
                      <a:pt x="851" y="309"/>
                      <a:pt x="762" y="309"/>
                      <a:pt x="631" y="306"/>
                    </a:cubicBezTo>
                    <a:cubicBezTo>
                      <a:pt x="637" y="277"/>
                      <a:pt x="638" y="252"/>
                      <a:pt x="638" y="206"/>
                    </a:cubicBezTo>
                    <a:cubicBezTo>
                      <a:pt x="638" y="96"/>
                      <a:pt x="559" y="0"/>
                      <a:pt x="488" y="0"/>
                    </a:cubicBezTo>
                    <a:cubicBezTo>
                      <a:pt x="438" y="0"/>
                      <a:pt x="397" y="41"/>
                      <a:pt x="397" y="91"/>
                    </a:cubicBezTo>
                    <a:cubicBezTo>
                      <a:pt x="396" y="152"/>
                      <a:pt x="377" y="258"/>
                      <a:pt x="275" y="312"/>
                    </a:cubicBezTo>
                    <a:cubicBezTo>
                      <a:pt x="267" y="316"/>
                      <a:pt x="246" y="327"/>
                      <a:pt x="242" y="328"/>
                    </a:cubicBezTo>
                    <a:cubicBezTo>
                      <a:pt x="244" y="329"/>
                      <a:pt x="244" y="329"/>
                      <a:pt x="244" y="329"/>
                    </a:cubicBezTo>
                    <a:cubicBezTo>
                      <a:pt x="228" y="316"/>
                      <a:pt x="206" y="305"/>
                      <a:pt x="183" y="305"/>
                    </a:cubicBezTo>
                    <a:cubicBezTo>
                      <a:pt x="92" y="305"/>
                      <a:pt x="92" y="305"/>
                      <a:pt x="92" y="305"/>
                    </a:cubicBezTo>
                    <a:cubicBezTo>
                      <a:pt x="41" y="305"/>
                      <a:pt x="0" y="346"/>
                      <a:pt x="0" y="397"/>
                    </a:cubicBezTo>
                    <a:cubicBezTo>
                      <a:pt x="0" y="885"/>
                      <a:pt x="0" y="885"/>
                      <a:pt x="0" y="885"/>
                    </a:cubicBezTo>
                    <a:cubicBezTo>
                      <a:pt x="0" y="935"/>
                      <a:pt x="41" y="976"/>
                      <a:pt x="92" y="976"/>
                    </a:cubicBezTo>
                    <a:cubicBezTo>
                      <a:pt x="183" y="976"/>
                      <a:pt x="183" y="976"/>
                      <a:pt x="183" y="976"/>
                    </a:cubicBezTo>
                    <a:cubicBezTo>
                      <a:pt x="219" y="976"/>
                      <a:pt x="250" y="954"/>
                      <a:pt x="264" y="923"/>
                    </a:cubicBezTo>
                    <a:cubicBezTo>
                      <a:pt x="265" y="923"/>
                      <a:pt x="265" y="924"/>
                      <a:pt x="266" y="924"/>
                    </a:cubicBezTo>
                    <a:cubicBezTo>
                      <a:pt x="268" y="924"/>
                      <a:pt x="270" y="925"/>
                      <a:pt x="273" y="926"/>
                    </a:cubicBezTo>
                    <a:cubicBezTo>
                      <a:pt x="274" y="926"/>
                      <a:pt x="274" y="926"/>
                      <a:pt x="275" y="926"/>
                    </a:cubicBezTo>
                    <a:cubicBezTo>
                      <a:pt x="292" y="930"/>
                      <a:pt x="326" y="938"/>
                      <a:pt x="398" y="955"/>
                    </a:cubicBezTo>
                    <a:cubicBezTo>
                      <a:pt x="414" y="959"/>
                      <a:pt x="496" y="976"/>
                      <a:pt x="580" y="976"/>
                    </a:cubicBezTo>
                    <a:cubicBezTo>
                      <a:pt x="747" y="976"/>
                      <a:pt x="747" y="976"/>
                      <a:pt x="747" y="976"/>
                    </a:cubicBezTo>
                    <a:cubicBezTo>
                      <a:pt x="798" y="976"/>
                      <a:pt x="835" y="956"/>
                      <a:pt x="856" y="917"/>
                    </a:cubicBezTo>
                    <a:cubicBezTo>
                      <a:pt x="857" y="917"/>
                      <a:pt x="864" y="903"/>
                      <a:pt x="869" y="884"/>
                    </a:cubicBezTo>
                    <a:cubicBezTo>
                      <a:pt x="874" y="870"/>
                      <a:pt x="875" y="851"/>
                      <a:pt x="870" y="831"/>
                    </a:cubicBezTo>
                    <a:cubicBezTo>
                      <a:pt x="903" y="808"/>
                      <a:pt x="913" y="774"/>
                      <a:pt x="920" y="752"/>
                    </a:cubicBezTo>
                    <a:cubicBezTo>
                      <a:pt x="932" y="716"/>
                      <a:pt x="928" y="688"/>
                      <a:pt x="920" y="669"/>
                    </a:cubicBezTo>
                    <a:cubicBezTo>
                      <a:pt x="939" y="651"/>
                      <a:pt x="954" y="625"/>
                      <a:pt x="961" y="585"/>
                    </a:cubicBezTo>
                    <a:cubicBezTo>
                      <a:pt x="965" y="559"/>
                      <a:pt x="961" y="534"/>
                      <a:pt x="949" y="512"/>
                    </a:cubicBezTo>
                    <a:cubicBezTo>
                      <a:pt x="966" y="493"/>
                      <a:pt x="974" y="468"/>
                      <a:pt x="975" y="446"/>
                    </a:cubicBezTo>
                    <a:cubicBezTo>
                      <a:pt x="976" y="439"/>
                      <a:pt x="976" y="439"/>
                      <a:pt x="976" y="439"/>
                    </a:cubicBezTo>
                    <a:cubicBezTo>
                      <a:pt x="976" y="435"/>
                      <a:pt x="976" y="433"/>
                      <a:pt x="976" y="424"/>
                    </a:cubicBezTo>
                    <a:cubicBezTo>
                      <a:pt x="976" y="386"/>
                      <a:pt x="949" y="336"/>
                      <a:pt x="890" y="319"/>
                    </a:cubicBezTo>
                    <a:close/>
                    <a:moveTo>
                      <a:pt x="214" y="885"/>
                    </a:moveTo>
                    <a:cubicBezTo>
                      <a:pt x="214" y="901"/>
                      <a:pt x="200" y="915"/>
                      <a:pt x="183" y="915"/>
                    </a:cubicBezTo>
                    <a:cubicBezTo>
                      <a:pt x="92" y="915"/>
                      <a:pt x="92" y="915"/>
                      <a:pt x="92" y="915"/>
                    </a:cubicBezTo>
                    <a:cubicBezTo>
                      <a:pt x="75" y="915"/>
                      <a:pt x="61" y="901"/>
                      <a:pt x="61" y="885"/>
                    </a:cubicBezTo>
                    <a:cubicBezTo>
                      <a:pt x="61" y="397"/>
                      <a:pt x="61" y="397"/>
                      <a:pt x="61" y="397"/>
                    </a:cubicBezTo>
                    <a:cubicBezTo>
                      <a:pt x="61" y="380"/>
                      <a:pt x="75" y="366"/>
                      <a:pt x="92" y="366"/>
                    </a:cubicBezTo>
                    <a:cubicBezTo>
                      <a:pt x="183" y="366"/>
                      <a:pt x="183" y="366"/>
                      <a:pt x="183" y="366"/>
                    </a:cubicBezTo>
                    <a:cubicBezTo>
                      <a:pt x="200" y="366"/>
                      <a:pt x="214" y="380"/>
                      <a:pt x="214" y="397"/>
                    </a:cubicBezTo>
                    <a:lnTo>
                      <a:pt x="214" y="885"/>
                    </a:lnTo>
                    <a:close/>
                    <a:moveTo>
                      <a:pt x="914" y="443"/>
                    </a:moveTo>
                    <a:cubicBezTo>
                      <a:pt x="914" y="458"/>
                      <a:pt x="907" y="488"/>
                      <a:pt x="854" y="488"/>
                    </a:cubicBezTo>
                    <a:cubicBezTo>
                      <a:pt x="808" y="488"/>
                      <a:pt x="793" y="488"/>
                      <a:pt x="793" y="488"/>
                    </a:cubicBezTo>
                    <a:cubicBezTo>
                      <a:pt x="785" y="488"/>
                      <a:pt x="778" y="495"/>
                      <a:pt x="778" y="503"/>
                    </a:cubicBezTo>
                    <a:cubicBezTo>
                      <a:pt x="778" y="512"/>
                      <a:pt x="785" y="519"/>
                      <a:pt x="793" y="519"/>
                    </a:cubicBezTo>
                    <a:cubicBezTo>
                      <a:pt x="793" y="519"/>
                      <a:pt x="806" y="519"/>
                      <a:pt x="852" y="519"/>
                    </a:cubicBezTo>
                    <a:cubicBezTo>
                      <a:pt x="898" y="519"/>
                      <a:pt x="904" y="556"/>
                      <a:pt x="901" y="575"/>
                    </a:cubicBezTo>
                    <a:cubicBezTo>
                      <a:pt x="897" y="598"/>
                      <a:pt x="886" y="641"/>
                      <a:pt x="835" y="641"/>
                    </a:cubicBezTo>
                    <a:cubicBezTo>
                      <a:pt x="783" y="641"/>
                      <a:pt x="763" y="641"/>
                      <a:pt x="763" y="641"/>
                    </a:cubicBezTo>
                    <a:cubicBezTo>
                      <a:pt x="754" y="641"/>
                      <a:pt x="747" y="647"/>
                      <a:pt x="747" y="656"/>
                    </a:cubicBezTo>
                    <a:cubicBezTo>
                      <a:pt x="747" y="664"/>
                      <a:pt x="754" y="671"/>
                      <a:pt x="763" y="671"/>
                    </a:cubicBezTo>
                    <a:cubicBezTo>
                      <a:pt x="763" y="671"/>
                      <a:pt x="799" y="671"/>
                      <a:pt x="823" y="671"/>
                    </a:cubicBezTo>
                    <a:cubicBezTo>
                      <a:pt x="874" y="671"/>
                      <a:pt x="870" y="710"/>
                      <a:pt x="862" y="734"/>
                    </a:cubicBezTo>
                    <a:cubicBezTo>
                      <a:pt x="852" y="764"/>
                      <a:pt x="846" y="793"/>
                      <a:pt x="782" y="793"/>
                    </a:cubicBezTo>
                    <a:cubicBezTo>
                      <a:pt x="760" y="793"/>
                      <a:pt x="732" y="793"/>
                      <a:pt x="732" y="793"/>
                    </a:cubicBezTo>
                    <a:cubicBezTo>
                      <a:pt x="723" y="793"/>
                      <a:pt x="717" y="800"/>
                      <a:pt x="717" y="808"/>
                    </a:cubicBezTo>
                    <a:cubicBezTo>
                      <a:pt x="717" y="817"/>
                      <a:pt x="723" y="824"/>
                      <a:pt x="732" y="824"/>
                    </a:cubicBezTo>
                    <a:cubicBezTo>
                      <a:pt x="732" y="824"/>
                      <a:pt x="753" y="824"/>
                      <a:pt x="780" y="824"/>
                    </a:cubicBezTo>
                    <a:cubicBezTo>
                      <a:pt x="813" y="824"/>
                      <a:pt x="815" y="855"/>
                      <a:pt x="811" y="866"/>
                    </a:cubicBezTo>
                    <a:cubicBezTo>
                      <a:pt x="807" y="879"/>
                      <a:pt x="803" y="888"/>
                      <a:pt x="803" y="888"/>
                    </a:cubicBezTo>
                    <a:cubicBezTo>
                      <a:pt x="793" y="905"/>
                      <a:pt x="779" y="915"/>
                      <a:pt x="747" y="915"/>
                    </a:cubicBezTo>
                    <a:cubicBezTo>
                      <a:pt x="580" y="915"/>
                      <a:pt x="580" y="915"/>
                      <a:pt x="580" y="915"/>
                    </a:cubicBezTo>
                    <a:cubicBezTo>
                      <a:pt x="497" y="915"/>
                      <a:pt x="414" y="896"/>
                      <a:pt x="411" y="896"/>
                    </a:cubicBezTo>
                    <a:cubicBezTo>
                      <a:pt x="285" y="866"/>
                      <a:pt x="278" y="864"/>
                      <a:pt x="270" y="862"/>
                    </a:cubicBezTo>
                    <a:cubicBezTo>
                      <a:pt x="270" y="862"/>
                      <a:pt x="244" y="857"/>
                      <a:pt x="244" y="835"/>
                    </a:cubicBezTo>
                    <a:cubicBezTo>
                      <a:pt x="244" y="414"/>
                      <a:pt x="244" y="414"/>
                      <a:pt x="244" y="414"/>
                    </a:cubicBezTo>
                    <a:cubicBezTo>
                      <a:pt x="244" y="399"/>
                      <a:pt x="253" y="386"/>
                      <a:pt x="268" y="382"/>
                    </a:cubicBezTo>
                    <a:cubicBezTo>
                      <a:pt x="270" y="381"/>
                      <a:pt x="273" y="380"/>
                      <a:pt x="275" y="380"/>
                    </a:cubicBezTo>
                    <a:cubicBezTo>
                      <a:pt x="414" y="322"/>
                      <a:pt x="456" y="195"/>
                      <a:pt x="458" y="92"/>
                    </a:cubicBezTo>
                    <a:cubicBezTo>
                      <a:pt x="458" y="77"/>
                      <a:pt x="469" y="61"/>
                      <a:pt x="488" y="61"/>
                    </a:cubicBezTo>
                    <a:cubicBezTo>
                      <a:pt x="520" y="61"/>
                      <a:pt x="577" y="126"/>
                      <a:pt x="577" y="206"/>
                    </a:cubicBezTo>
                    <a:cubicBezTo>
                      <a:pt x="577" y="278"/>
                      <a:pt x="574" y="291"/>
                      <a:pt x="549" y="366"/>
                    </a:cubicBezTo>
                    <a:cubicBezTo>
                      <a:pt x="854" y="366"/>
                      <a:pt x="852" y="370"/>
                      <a:pt x="879" y="377"/>
                    </a:cubicBezTo>
                    <a:cubicBezTo>
                      <a:pt x="912" y="387"/>
                      <a:pt x="915" y="415"/>
                      <a:pt x="915" y="424"/>
                    </a:cubicBezTo>
                    <a:cubicBezTo>
                      <a:pt x="915" y="435"/>
                      <a:pt x="915" y="433"/>
                      <a:pt x="914" y="44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8" name="Freeform 25"/>
              <p:cNvSpPr>
                <a:spLocks noEditPoints="1"/>
              </p:cNvSpPr>
              <p:nvPr/>
            </p:nvSpPr>
            <p:spPr bwMode="auto">
              <a:xfrm>
                <a:off x="344488" y="2979738"/>
                <a:ext cx="341313" cy="346075"/>
              </a:xfrm>
              <a:custGeom>
                <a:avLst/>
                <a:gdLst>
                  <a:gd name="T0" fmla="*/ 45 w 91"/>
                  <a:gd name="T1" fmla="*/ 0 h 92"/>
                  <a:gd name="T2" fmla="*/ 0 w 91"/>
                  <a:gd name="T3" fmla="*/ 46 h 92"/>
                  <a:gd name="T4" fmla="*/ 45 w 91"/>
                  <a:gd name="T5" fmla="*/ 92 h 92"/>
                  <a:gd name="T6" fmla="*/ 91 w 91"/>
                  <a:gd name="T7" fmla="*/ 46 h 92"/>
                  <a:gd name="T8" fmla="*/ 45 w 91"/>
                  <a:gd name="T9" fmla="*/ 0 h 92"/>
                  <a:gd name="T10" fmla="*/ 45 w 91"/>
                  <a:gd name="T11" fmla="*/ 61 h 92"/>
                  <a:gd name="T12" fmla="*/ 30 w 91"/>
                  <a:gd name="T13" fmla="*/ 46 h 92"/>
                  <a:gd name="T14" fmla="*/ 45 w 91"/>
                  <a:gd name="T15" fmla="*/ 31 h 92"/>
                  <a:gd name="T16" fmla="*/ 61 w 91"/>
                  <a:gd name="T17" fmla="*/ 46 h 92"/>
                  <a:gd name="T18" fmla="*/ 45 w 91"/>
                  <a:gd name="T19" fmla="*/ 6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92">
                    <a:moveTo>
                      <a:pt x="45" y="0"/>
                    </a:moveTo>
                    <a:cubicBezTo>
                      <a:pt x="20" y="0"/>
                      <a:pt x="0" y="20"/>
                      <a:pt x="0" y="46"/>
                    </a:cubicBezTo>
                    <a:cubicBezTo>
                      <a:pt x="0" y="71"/>
                      <a:pt x="20" y="92"/>
                      <a:pt x="45" y="92"/>
                    </a:cubicBezTo>
                    <a:cubicBezTo>
                      <a:pt x="71" y="92"/>
                      <a:pt x="91" y="71"/>
                      <a:pt x="91" y="46"/>
                    </a:cubicBezTo>
                    <a:cubicBezTo>
                      <a:pt x="91" y="20"/>
                      <a:pt x="71" y="0"/>
                      <a:pt x="45" y="0"/>
                    </a:cubicBezTo>
                    <a:close/>
                    <a:moveTo>
                      <a:pt x="45" y="61"/>
                    </a:moveTo>
                    <a:cubicBezTo>
                      <a:pt x="37" y="61"/>
                      <a:pt x="30" y="54"/>
                      <a:pt x="30" y="46"/>
                    </a:cubicBezTo>
                    <a:cubicBezTo>
                      <a:pt x="30" y="37"/>
                      <a:pt x="37" y="31"/>
                      <a:pt x="45" y="31"/>
                    </a:cubicBezTo>
                    <a:cubicBezTo>
                      <a:pt x="54" y="31"/>
                      <a:pt x="61" y="37"/>
                      <a:pt x="61" y="46"/>
                    </a:cubicBezTo>
                    <a:cubicBezTo>
                      <a:pt x="61" y="54"/>
                      <a:pt x="54" y="61"/>
                      <a:pt x="45" y="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5985844" y="2461302"/>
            <a:ext cx="2840509" cy="1134623"/>
            <a:chOff x="5985844" y="2461302"/>
            <a:chExt cx="2840509" cy="1134623"/>
          </a:xfrm>
        </p:grpSpPr>
        <p:sp>
          <p:nvSpPr>
            <p:cNvPr id="4" name="Freeform 1"/>
            <p:cNvSpPr>
              <a:spLocks noChangeArrowheads="1"/>
            </p:cNvSpPr>
            <p:nvPr/>
          </p:nvSpPr>
          <p:spPr bwMode="auto">
            <a:xfrm>
              <a:off x="5985844" y="2461302"/>
              <a:ext cx="2840509" cy="1134623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/>
            <a:p>
              <a:endParaRPr lang="en-US" sz="9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19" name="Group 41"/>
            <p:cNvGrpSpPr/>
            <p:nvPr/>
          </p:nvGrpSpPr>
          <p:grpSpPr>
            <a:xfrm>
              <a:off x="7345258" y="2670590"/>
              <a:ext cx="604915" cy="692150"/>
              <a:chOff x="-1587" y="3175"/>
              <a:chExt cx="430212" cy="492125"/>
            </a:xfrm>
            <a:solidFill>
              <a:schemeClr val="bg1"/>
            </a:solidFill>
          </p:grpSpPr>
          <p:sp>
            <p:nvSpPr>
              <p:cNvPr id="20" name="Freeform 29"/>
              <p:cNvSpPr>
                <a:spLocks noEditPoints="1"/>
              </p:cNvSpPr>
              <p:nvPr/>
            </p:nvSpPr>
            <p:spPr bwMode="auto">
              <a:xfrm>
                <a:off x="-1587" y="3175"/>
                <a:ext cx="430212" cy="492125"/>
              </a:xfrm>
              <a:custGeom>
                <a:avLst/>
                <a:gdLst>
                  <a:gd name="T0" fmla="*/ 112 w 112"/>
                  <a:gd name="T1" fmla="*/ 27 h 128"/>
                  <a:gd name="T2" fmla="*/ 100 w 112"/>
                  <a:gd name="T3" fmla="*/ 16 h 128"/>
                  <a:gd name="T4" fmla="*/ 88 w 112"/>
                  <a:gd name="T5" fmla="*/ 16 h 128"/>
                  <a:gd name="T6" fmla="*/ 88 w 112"/>
                  <a:gd name="T7" fmla="*/ 12 h 128"/>
                  <a:gd name="T8" fmla="*/ 88 w 112"/>
                  <a:gd name="T9" fmla="*/ 12 h 128"/>
                  <a:gd name="T10" fmla="*/ 76 w 112"/>
                  <a:gd name="T11" fmla="*/ 0 h 128"/>
                  <a:gd name="T12" fmla="*/ 36 w 112"/>
                  <a:gd name="T13" fmla="*/ 0 h 128"/>
                  <a:gd name="T14" fmla="*/ 24 w 112"/>
                  <a:gd name="T15" fmla="*/ 12 h 128"/>
                  <a:gd name="T16" fmla="*/ 24 w 112"/>
                  <a:gd name="T17" fmla="*/ 12 h 128"/>
                  <a:gd name="T18" fmla="*/ 24 w 112"/>
                  <a:gd name="T19" fmla="*/ 16 h 128"/>
                  <a:gd name="T20" fmla="*/ 12 w 112"/>
                  <a:gd name="T21" fmla="*/ 16 h 128"/>
                  <a:gd name="T22" fmla="*/ 0 w 112"/>
                  <a:gd name="T23" fmla="*/ 27 h 128"/>
                  <a:gd name="T24" fmla="*/ 0 w 112"/>
                  <a:gd name="T25" fmla="*/ 27 h 128"/>
                  <a:gd name="T26" fmla="*/ 0 w 112"/>
                  <a:gd name="T27" fmla="*/ 32 h 128"/>
                  <a:gd name="T28" fmla="*/ 0 w 112"/>
                  <a:gd name="T29" fmla="*/ 36 h 128"/>
                  <a:gd name="T30" fmla="*/ 8 w 112"/>
                  <a:gd name="T31" fmla="*/ 44 h 128"/>
                  <a:gd name="T32" fmla="*/ 8 w 112"/>
                  <a:gd name="T33" fmla="*/ 44 h 128"/>
                  <a:gd name="T34" fmla="*/ 8 w 112"/>
                  <a:gd name="T35" fmla="*/ 112 h 128"/>
                  <a:gd name="T36" fmla="*/ 24 w 112"/>
                  <a:gd name="T37" fmla="*/ 128 h 128"/>
                  <a:gd name="T38" fmla="*/ 88 w 112"/>
                  <a:gd name="T39" fmla="*/ 128 h 128"/>
                  <a:gd name="T40" fmla="*/ 104 w 112"/>
                  <a:gd name="T41" fmla="*/ 112 h 128"/>
                  <a:gd name="T42" fmla="*/ 104 w 112"/>
                  <a:gd name="T43" fmla="*/ 44 h 128"/>
                  <a:gd name="T44" fmla="*/ 104 w 112"/>
                  <a:gd name="T45" fmla="*/ 44 h 128"/>
                  <a:gd name="T46" fmla="*/ 112 w 112"/>
                  <a:gd name="T47" fmla="*/ 36 h 128"/>
                  <a:gd name="T48" fmla="*/ 112 w 112"/>
                  <a:gd name="T49" fmla="*/ 32 h 128"/>
                  <a:gd name="T50" fmla="*/ 112 w 112"/>
                  <a:gd name="T51" fmla="*/ 27 h 128"/>
                  <a:gd name="T52" fmla="*/ 32 w 112"/>
                  <a:gd name="T53" fmla="*/ 12 h 128"/>
                  <a:gd name="T54" fmla="*/ 36 w 112"/>
                  <a:gd name="T55" fmla="*/ 8 h 128"/>
                  <a:gd name="T56" fmla="*/ 76 w 112"/>
                  <a:gd name="T57" fmla="*/ 8 h 128"/>
                  <a:gd name="T58" fmla="*/ 80 w 112"/>
                  <a:gd name="T59" fmla="*/ 12 h 128"/>
                  <a:gd name="T60" fmla="*/ 80 w 112"/>
                  <a:gd name="T61" fmla="*/ 16 h 128"/>
                  <a:gd name="T62" fmla="*/ 32 w 112"/>
                  <a:gd name="T63" fmla="*/ 16 h 128"/>
                  <a:gd name="T64" fmla="*/ 32 w 112"/>
                  <a:gd name="T65" fmla="*/ 12 h 128"/>
                  <a:gd name="T66" fmla="*/ 96 w 112"/>
                  <a:gd name="T67" fmla="*/ 112 h 128"/>
                  <a:gd name="T68" fmla="*/ 88 w 112"/>
                  <a:gd name="T69" fmla="*/ 120 h 128"/>
                  <a:gd name="T70" fmla="*/ 24 w 112"/>
                  <a:gd name="T71" fmla="*/ 120 h 128"/>
                  <a:gd name="T72" fmla="*/ 16 w 112"/>
                  <a:gd name="T73" fmla="*/ 112 h 128"/>
                  <a:gd name="T74" fmla="*/ 16 w 112"/>
                  <a:gd name="T75" fmla="*/ 44 h 128"/>
                  <a:gd name="T76" fmla="*/ 96 w 112"/>
                  <a:gd name="T77" fmla="*/ 44 h 128"/>
                  <a:gd name="T78" fmla="*/ 96 w 112"/>
                  <a:gd name="T79" fmla="*/ 112 h 128"/>
                  <a:gd name="T80" fmla="*/ 104 w 112"/>
                  <a:gd name="T81" fmla="*/ 32 h 128"/>
                  <a:gd name="T82" fmla="*/ 104 w 112"/>
                  <a:gd name="T83" fmla="*/ 36 h 128"/>
                  <a:gd name="T84" fmla="*/ 8 w 112"/>
                  <a:gd name="T85" fmla="*/ 36 h 128"/>
                  <a:gd name="T86" fmla="*/ 8 w 112"/>
                  <a:gd name="T87" fmla="*/ 32 h 128"/>
                  <a:gd name="T88" fmla="*/ 8 w 112"/>
                  <a:gd name="T89" fmla="*/ 28 h 128"/>
                  <a:gd name="T90" fmla="*/ 12 w 112"/>
                  <a:gd name="T91" fmla="*/ 24 h 128"/>
                  <a:gd name="T92" fmla="*/ 100 w 112"/>
                  <a:gd name="T93" fmla="*/ 24 h 128"/>
                  <a:gd name="T94" fmla="*/ 104 w 112"/>
                  <a:gd name="T95" fmla="*/ 28 h 128"/>
                  <a:gd name="T96" fmla="*/ 104 w 112"/>
                  <a:gd name="T97" fmla="*/ 3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2" h="128">
                    <a:moveTo>
                      <a:pt x="112" y="27"/>
                    </a:moveTo>
                    <a:cubicBezTo>
                      <a:pt x="112" y="21"/>
                      <a:pt x="106" y="16"/>
                      <a:pt x="100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88" y="5"/>
                      <a:pt x="83" y="0"/>
                      <a:pt x="7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9" y="0"/>
                      <a:pt x="24" y="5"/>
                      <a:pt x="24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6" y="16"/>
                      <a:pt x="0" y="21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40"/>
                      <a:pt x="4" y="44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8" y="112"/>
                      <a:pt x="8" y="112"/>
                      <a:pt x="8" y="112"/>
                    </a:cubicBezTo>
                    <a:cubicBezTo>
                      <a:pt x="8" y="121"/>
                      <a:pt x="15" y="128"/>
                      <a:pt x="24" y="128"/>
                    </a:cubicBezTo>
                    <a:cubicBezTo>
                      <a:pt x="88" y="128"/>
                      <a:pt x="88" y="128"/>
                      <a:pt x="88" y="128"/>
                    </a:cubicBezTo>
                    <a:cubicBezTo>
                      <a:pt x="97" y="128"/>
                      <a:pt x="104" y="121"/>
                      <a:pt x="104" y="112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8" y="44"/>
                      <a:pt x="112" y="40"/>
                      <a:pt x="112" y="36"/>
                    </a:cubicBezTo>
                    <a:cubicBezTo>
                      <a:pt x="112" y="32"/>
                      <a:pt x="112" y="32"/>
                      <a:pt x="112" y="32"/>
                    </a:cubicBezTo>
                    <a:cubicBezTo>
                      <a:pt x="112" y="27"/>
                      <a:pt x="112" y="27"/>
                      <a:pt x="112" y="27"/>
                    </a:cubicBezTo>
                    <a:close/>
                    <a:moveTo>
                      <a:pt x="32" y="12"/>
                    </a:moveTo>
                    <a:cubicBezTo>
                      <a:pt x="32" y="10"/>
                      <a:pt x="34" y="8"/>
                      <a:pt x="36" y="8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78" y="8"/>
                      <a:pt x="80" y="10"/>
                      <a:pt x="80" y="12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32" y="16"/>
                      <a:pt x="32" y="16"/>
                      <a:pt x="32" y="16"/>
                    </a:cubicBezTo>
                    <a:lnTo>
                      <a:pt x="32" y="12"/>
                    </a:lnTo>
                    <a:close/>
                    <a:moveTo>
                      <a:pt x="96" y="112"/>
                    </a:moveTo>
                    <a:cubicBezTo>
                      <a:pt x="96" y="116"/>
                      <a:pt x="92" y="120"/>
                      <a:pt x="88" y="120"/>
                    </a:cubicBezTo>
                    <a:cubicBezTo>
                      <a:pt x="24" y="120"/>
                      <a:pt x="24" y="120"/>
                      <a:pt x="24" y="120"/>
                    </a:cubicBezTo>
                    <a:cubicBezTo>
                      <a:pt x="20" y="120"/>
                      <a:pt x="16" y="116"/>
                      <a:pt x="16" y="112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6" y="44"/>
                      <a:pt x="96" y="44"/>
                      <a:pt x="96" y="44"/>
                    </a:cubicBezTo>
                    <a:lnTo>
                      <a:pt x="96" y="112"/>
                    </a:lnTo>
                    <a:close/>
                    <a:moveTo>
                      <a:pt x="104" y="32"/>
                    </a:moveTo>
                    <a:cubicBezTo>
                      <a:pt x="104" y="36"/>
                      <a:pt x="104" y="36"/>
                      <a:pt x="104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6"/>
                      <a:pt x="10" y="24"/>
                      <a:pt x="12" y="24"/>
                    </a:cubicBezTo>
                    <a:cubicBezTo>
                      <a:pt x="100" y="24"/>
                      <a:pt x="100" y="24"/>
                      <a:pt x="100" y="24"/>
                    </a:cubicBezTo>
                    <a:cubicBezTo>
                      <a:pt x="102" y="24"/>
                      <a:pt x="104" y="26"/>
                      <a:pt x="104" y="28"/>
                    </a:cubicBezTo>
                    <a:lnTo>
                      <a:pt x="104" y="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1" name="Freeform 30"/>
              <p:cNvSpPr>
                <a:spLocks noEditPoints="1"/>
              </p:cNvSpPr>
              <p:nvPr/>
            </p:nvSpPr>
            <p:spPr bwMode="auto">
              <a:xfrm>
                <a:off x="90488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2" name="Freeform 31"/>
              <p:cNvSpPr>
                <a:spLocks noEditPoints="1"/>
              </p:cNvSpPr>
              <p:nvPr/>
            </p:nvSpPr>
            <p:spPr bwMode="auto">
              <a:xfrm>
                <a:off x="182563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3" name="Freeform 32"/>
              <p:cNvSpPr>
                <a:spLocks noEditPoints="1"/>
              </p:cNvSpPr>
              <p:nvPr/>
            </p:nvSpPr>
            <p:spPr bwMode="auto">
              <a:xfrm>
                <a:off x="274638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1650047" y="3720752"/>
            <a:ext cx="1677506" cy="1221122"/>
            <a:chOff x="1693560" y="3679988"/>
            <a:chExt cx="1998309" cy="1221122"/>
          </a:xfrm>
        </p:grpSpPr>
        <p:sp>
          <p:nvSpPr>
            <p:cNvPr id="24" name="TextBox 46"/>
            <p:cNvSpPr txBox="1"/>
            <p:nvPr/>
          </p:nvSpPr>
          <p:spPr>
            <a:xfrm>
              <a:off x="2045208" y="3679988"/>
              <a:ext cx="1236201" cy="400091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5" name="TextBox 47"/>
            <p:cNvSpPr txBox="1"/>
            <p:nvPr/>
          </p:nvSpPr>
          <p:spPr>
            <a:xfrm>
              <a:off x="1693560" y="4044996"/>
              <a:ext cx="1998309" cy="856114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 defTabSz="323850">
                <a:lnSpc>
                  <a:spcPct val="120000"/>
                </a:lnSpc>
                <a:spcBef>
                  <a:spcPts val="850"/>
                </a:spcBef>
                <a:defRPr/>
              </a:pPr>
              <a:r>
                <a:rPr lang="zh-CN" altLang="en-US" sz="1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s-ES" sz="14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941530" y="3712584"/>
            <a:ext cx="1677506" cy="1221122"/>
            <a:chOff x="3985043" y="3671820"/>
            <a:chExt cx="1998309" cy="1221122"/>
          </a:xfrm>
        </p:grpSpPr>
        <p:sp>
          <p:nvSpPr>
            <p:cNvPr id="26" name="TextBox 48"/>
            <p:cNvSpPr txBox="1"/>
            <p:nvPr/>
          </p:nvSpPr>
          <p:spPr>
            <a:xfrm>
              <a:off x="4336693" y="3671820"/>
              <a:ext cx="1236201" cy="400091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7" name="TextBox 49"/>
            <p:cNvSpPr txBox="1"/>
            <p:nvPr/>
          </p:nvSpPr>
          <p:spPr>
            <a:xfrm>
              <a:off x="3985043" y="4036828"/>
              <a:ext cx="1998309" cy="856114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 defTabSz="323850">
                <a:lnSpc>
                  <a:spcPct val="120000"/>
                </a:lnSpc>
                <a:spcBef>
                  <a:spcPts val="850"/>
                </a:spcBef>
                <a:defRPr/>
              </a:pPr>
              <a:r>
                <a:rPr lang="zh-CN" altLang="en-US" sz="1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s-ES" sz="14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330742" y="3712584"/>
            <a:ext cx="1677506" cy="1221122"/>
            <a:chOff x="6374255" y="3671820"/>
            <a:chExt cx="1998309" cy="1221122"/>
          </a:xfrm>
        </p:grpSpPr>
        <p:sp>
          <p:nvSpPr>
            <p:cNvPr id="28" name="TextBox 50"/>
            <p:cNvSpPr txBox="1"/>
            <p:nvPr/>
          </p:nvSpPr>
          <p:spPr>
            <a:xfrm>
              <a:off x="6725904" y="3671820"/>
              <a:ext cx="1236201" cy="400091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9" name="TextBox 51"/>
            <p:cNvSpPr txBox="1"/>
            <p:nvPr/>
          </p:nvSpPr>
          <p:spPr>
            <a:xfrm>
              <a:off x="6374255" y="4036828"/>
              <a:ext cx="1998309" cy="856114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 defTabSz="323850">
                <a:lnSpc>
                  <a:spcPct val="120000"/>
                </a:lnSpc>
                <a:spcBef>
                  <a:spcPts val="850"/>
                </a:spcBef>
                <a:defRPr/>
              </a:pPr>
              <a:r>
                <a:rPr lang="zh-CN" altLang="en-US" sz="1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s-ES" sz="14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654814" y="3722819"/>
            <a:ext cx="1677506" cy="1221122"/>
            <a:chOff x="8698327" y="3682055"/>
            <a:chExt cx="1998309" cy="1221122"/>
          </a:xfrm>
        </p:grpSpPr>
        <p:sp>
          <p:nvSpPr>
            <p:cNvPr id="30" name="TextBox 52"/>
            <p:cNvSpPr txBox="1"/>
            <p:nvPr/>
          </p:nvSpPr>
          <p:spPr>
            <a:xfrm>
              <a:off x="9049977" y="3682055"/>
              <a:ext cx="1236201" cy="400091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1" name="TextBox 53"/>
            <p:cNvSpPr txBox="1"/>
            <p:nvPr/>
          </p:nvSpPr>
          <p:spPr>
            <a:xfrm>
              <a:off x="8698327" y="4047063"/>
              <a:ext cx="1998309" cy="856114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algn="ctr" defTabSz="323850">
                <a:lnSpc>
                  <a:spcPct val="120000"/>
                </a:lnSpc>
                <a:spcBef>
                  <a:spcPts val="850"/>
                </a:spcBef>
                <a:defRPr/>
              </a:pPr>
              <a:r>
                <a:rPr lang="zh-CN" altLang="en-US" sz="1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s-ES" sz="14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54"/>
          <p:cNvSpPr>
            <a:spLocks noChangeArrowheads="1"/>
          </p:cNvSpPr>
          <p:nvPr/>
        </p:nvSpPr>
        <p:spPr bwMode="auto">
          <a:xfrm>
            <a:off x="1875681" y="1906120"/>
            <a:ext cx="4038274" cy="2007320"/>
          </a:xfrm>
          <a:custGeom>
            <a:avLst/>
            <a:gdLst>
              <a:gd name="T0" fmla="*/ 4005 w 4470"/>
              <a:gd name="T1" fmla="*/ 0 h 2221"/>
              <a:gd name="T2" fmla="*/ 0 w 4470"/>
              <a:gd name="T3" fmla="*/ 1375 h 2221"/>
              <a:gd name="T4" fmla="*/ 464 w 4470"/>
              <a:gd name="T5" fmla="*/ 2220 h 2221"/>
              <a:gd name="T6" fmla="*/ 4469 w 4470"/>
              <a:gd name="T7" fmla="*/ 838 h 2221"/>
              <a:gd name="T8" fmla="*/ 4005 w 4470"/>
              <a:gd name="T9" fmla="*/ 0 h 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0" h="2221">
                <a:moveTo>
                  <a:pt x="4005" y="0"/>
                </a:moveTo>
                <a:lnTo>
                  <a:pt x="0" y="1375"/>
                </a:lnTo>
                <a:lnTo>
                  <a:pt x="464" y="2220"/>
                </a:lnTo>
                <a:lnTo>
                  <a:pt x="4469" y="838"/>
                </a:lnTo>
                <a:lnTo>
                  <a:pt x="4005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" name="Freeform 256"/>
          <p:cNvSpPr>
            <a:spLocks noChangeArrowheads="1"/>
          </p:cNvSpPr>
          <p:nvPr/>
        </p:nvSpPr>
        <p:spPr bwMode="auto">
          <a:xfrm>
            <a:off x="1875681" y="3144763"/>
            <a:ext cx="4038274" cy="2007320"/>
          </a:xfrm>
          <a:custGeom>
            <a:avLst/>
            <a:gdLst>
              <a:gd name="T0" fmla="*/ 4005 w 4470"/>
              <a:gd name="T1" fmla="*/ 0 h 2222"/>
              <a:gd name="T2" fmla="*/ 0 w 4470"/>
              <a:gd name="T3" fmla="*/ 1376 h 2222"/>
              <a:gd name="T4" fmla="*/ 464 w 4470"/>
              <a:gd name="T5" fmla="*/ 2221 h 2222"/>
              <a:gd name="T6" fmla="*/ 4469 w 4470"/>
              <a:gd name="T7" fmla="*/ 845 h 2222"/>
              <a:gd name="T8" fmla="*/ 4005 w 4470"/>
              <a:gd name="T9" fmla="*/ 0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0" h="2222">
                <a:moveTo>
                  <a:pt x="4005" y="0"/>
                </a:moveTo>
                <a:lnTo>
                  <a:pt x="0" y="1376"/>
                </a:lnTo>
                <a:lnTo>
                  <a:pt x="464" y="2221"/>
                </a:lnTo>
                <a:lnTo>
                  <a:pt x="4469" y="845"/>
                </a:lnTo>
                <a:lnTo>
                  <a:pt x="400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" name="Freeform 258"/>
          <p:cNvSpPr>
            <a:spLocks noChangeArrowheads="1"/>
          </p:cNvSpPr>
          <p:nvPr/>
        </p:nvSpPr>
        <p:spPr bwMode="auto">
          <a:xfrm>
            <a:off x="1534740" y="1921916"/>
            <a:ext cx="4440511" cy="756728"/>
          </a:xfrm>
          <a:custGeom>
            <a:avLst/>
            <a:gdLst>
              <a:gd name="T0" fmla="*/ 4916 w 4917"/>
              <a:gd name="T1" fmla="*/ 838 h 839"/>
              <a:gd name="T2" fmla="*/ 447 w 4917"/>
              <a:gd name="T3" fmla="*/ 838 h 839"/>
              <a:gd name="T4" fmla="*/ 0 w 4917"/>
              <a:gd name="T5" fmla="*/ 422 h 839"/>
              <a:gd name="T6" fmla="*/ 447 w 4917"/>
              <a:gd name="T7" fmla="*/ 0 h 839"/>
              <a:gd name="T8" fmla="*/ 4452 w 4917"/>
              <a:gd name="T9" fmla="*/ 0 h 839"/>
              <a:gd name="T10" fmla="*/ 4916 w 4917"/>
              <a:gd name="T11" fmla="*/ 838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17" h="839">
                <a:moveTo>
                  <a:pt x="4916" y="838"/>
                </a:moveTo>
                <a:lnTo>
                  <a:pt x="447" y="838"/>
                </a:lnTo>
                <a:lnTo>
                  <a:pt x="0" y="422"/>
                </a:lnTo>
                <a:lnTo>
                  <a:pt x="447" y="0"/>
                </a:lnTo>
                <a:lnTo>
                  <a:pt x="4452" y="0"/>
                </a:lnTo>
                <a:lnTo>
                  <a:pt x="4916" y="83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9" name="Freeform 260"/>
          <p:cNvSpPr>
            <a:spLocks noChangeArrowheads="1"/>
          </p:cNvSpPr>
          <p:nvPr/>
        </p:nvSpPr>
        <p:spPr bwMode="auto">
          <a:xfrm>
            <a:off x="1875681" y="3144767"/>
            <a:ext cx="4038274" cy="764694"/>
          </a:xfrm>
          <a:custGeom>
            <a:avLst/>
            <a:gdLst>
              <a:gd name="T0" fmla="*/ 4469 w 4470"/>
              <a:gd name="T1" fmla="*/ 845 h 846"/>
              <a:gd name="T2" fmla="*/ 464 w 4470"/>
              <a:gd name="T3" fmla="*/ 845 h 846"/>
              <a:gd name="T4" fmla="*/ 0 w 4470"/>
              <a:gd name="T5" fmla="*/ 0 h 846"/>
              <a:gd name="T6" fmla="*/ 4005 w 4470"/>
              <a:gd name="T7" fmla="*/ 0 h 846"/>
              <a:gd name="T8" fmla="*/ 4469 w 4470"/>
              <a:gd name="T9" fmla="*/ 845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0" h="846">
                <a:moveTo>
                  <a:pt x="4469" y="845"/>
                </a:moveTo>
                <a:lnTo>
                  <a:pt x="464" y="845"/>
                </a:lnTo>
                <a:lnTo>
                  <a:pt x="0" y="0"/>
                </a:lnTo>
                <a:lnTo>
                  <a:pt x="4005" y="0"/>
                </a:lnTo>
                <a:lnTo>
                  <a:pt x="4469" y="84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1" name="Freeform 262"/>
          <p:cNvSpPr>
            <a:spLocks noChangeArrowheads="1"/>
          </p:cNvSpPr>
          <p:nvPr/>
        </p:nvSpPr>
        <p:spPr bwMode="auto">
          <a:xfrm>
            <a:off x="1875681" y="4405048"/>
            <a:ext cx="4460421" cy="764694"/>
          </a:xfrm>
          <a:custGeom>
            <a:avLst/>
            <a:gdLst>
              <a:gd name="T0" fmla="*/ 464 w 4941"/>
              <a:gd name="T1" fmla="*/ 845 h 846"/>
              <a:gd name="T2" fmla="*/ 4469 w 4941"/>
              <a:gd name="T3" fmla="*/ 845 h 846"/>
              <a:gd name="T4" fmla="*/ 4940 w 4941"/>
              <a:gd name="T5" fmla="*/ 422 h 846"/>
              <a:gd name="T6" fmla="*/ 4469 w 4941"/>
              <a:gd name="T7" fmla="*/ 0 h 846"/>
              <a:gd name="T8" fmla="*/ 0 w 4941"/>
              <a:gd name="T9" fmla="*/ 0 h 846"/>
              <a:gd name="T10" fmla="*/ 464 w 4941"/>
              <a:gd name="T11" fmla="*/ 845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41" h="846">
                <a:moveTo>
                  <a:pt x="464" y="845"/>
                </a:moveTo>
                <a:lnTo>
                  <a:pt x="4469" y="845"/>
                </a:lnTo>
                <a:lnTo>
                  <a:pt x="4940" y="422"/>
                </a:lnTo>
                <a:lnTo>
                  <a:pt x="4469" y="0"/>
                </a:lnTo>
                <a:lnTo>
                  <a:pt x="0" y="0"/>
                </a:lnTo>
                <a:lnTo>
                  <a:pt x="464" y="84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4" name="Freeform 271"/>
          <p:cNvSpPr>
            <a:spLocks noChangeArrowheads="1"/>
          </p:cNvSpPr>
          <p:nvPr/>
        </p:nvSpPr>
        <p:spPr bwMode="auto">
          <a:xfrm>
            <a:off x="1963295" y="3308061"/>
            <a:ext cx="3863044" cy="438106"/>
          </a:xfrm>
          <a:custGeom>
            <a:avLst/>
            <a:gdLst>
              <a:gd name="T0" fmla="*/ 0 w 4278"/>
              <a:gd name="T1" fmla="*/ 0 h 484"/>
              <a:gd name="T2" fmla="*/ 0 w 4278"/>
              <a:gd name="T3" fmla="*/ 0 h 484"/>
              <a:gd name="T4" fmla="*/ 272 w 4278"/>
              <a:gd name="T5" fmla="*/ 483 h 484"/>
              <a:gd name="T6" fmla="*/ 0 w 4278"/>
              <a:gd name="T7" fmla="*/ 0 h 484"/>
              <a:gd name="T8" fmla="*/ 4005 w 4278"/>
              <a:gd name="T9" fmla="*/ 0 h 484"/>
              <a:gd name="T10" fmla="*/ 4005 w 4278"/>
              <a:gd name="T11" fmla="*/ 0 h 484"/>
              <a:gd name="T12" fmla="*/ 4277 w 4278"/>
              <a:gd name="T13" fmla="*/ 483 h 484"/>
              <a:gd name="T14" fmla="*/ 4277 w 4278"/>
              <a:gd name="T15" fmla="*/ 483 h 484"/>
              <a:gd name="T16" fmla="*/ 4005 w 4278"/>
              <a:gd name="T17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78" h="484">
                <a:moveTo>
                  <a:pt x="0" y="0"/>
                </a:moveTo>
                <a:lnTo>
                  <a:pt x="0" y="0"/>
                </a:lnTo>
                <a:lnTo>
                  <a:pt x="272" y="483"/>
                </a:lnTo>
                <a:lnTo>
                  <a:pt x="0" y="0"/>
                </a:lnTo>
                <a:close/>
                <a:moveTo>
                  <a:pt x="4005" y="0"/>
                </a:moveTo>
                <a:lnTo>
                  <a:pt x="4005" y="0"/>
                </a:lnTo>
                <a:lnTo>
                  <a:pt x="4277" y="483"/>
                </a:lnTo>
                <a:lnTo>
                  <a:pt x="4277" y="483"/>
                </a:lnTo>
                <a:lnTo>
                  <a:pt x="400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5" name="Freeform 272"/>
          <p:cNvSpPr>
            <a:spLocks noChangeArrowheads="1"/>
          </p:cNvSpPr>
          <p:nvPr/>
        </p:nvSpPr>
        <p:spPr bwMode="auto">
          <a:xfrm>
            <a:off x="1963295" y="3308061"/>
            <a:ext cx="246917" cy="438106"/>
          </a:xfrm>
          <a:custGeom>
            <a:avLst/>
            <a:gdLst>
              <a:gd name="T0" fmla="*/ 0 w 273"/>
              <a:gd name="T1" fmla="*/ 0 h 484"/>
              <a:gd name="T2" fmla="*/ 0 w 273"/>
              <a:gd name="T3" fmla="*/ 0 h 484"/>
              <a:gd name="T4" fmla="*/ 272 w 273"/>
              <a:gd name="T5" fmla="*/ 483 h 484"/>
              <a:gd name="T6" fmla="*/ 0 w 273"/>
              <a:gd name="T7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" h="484">
                <a:moveTo>
                  <a:pt x="0" y="0"/>
                </a:moveTo>
                <a:lnTo>
                  <a:pt x="0" y="0"/>
                </a:lnTo>
                <a:lnTo>
                  <a:pt x="272" y="483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6" name="Freeform 273"/>
          <p:cNvSpPr>
            <a:spLocks noChangeArrowheads="1"/>
          </p:cNvSpPr>
          <p:nvPr/>
        </p:nvSpPr>
        <p:spPr bwMode="auto">
          <a:xfrm>
            <a:off x="5579422" y="3308061"/>
            <a:ext cx="246917" cy="438106"/>
          </a:xfrm>
          <a:custGeom>
            <a:avLst/>
            <a:gdLst>
              <a:gd name="T0" fmla="*/ 0 w 273"/>
              <a:gd name="T1" fmla="*/ 0 h 484"/>
              <a:gd name="T2" fmla="*/ 0 w 273"/>
              <a:gd name="T3" fmla="*/ 0 h 484"/>
              <a:gd name="T4" fmla="*/ 272 w 273"/>
              <a:gd name="T5" fmla="*/ 483 h 484"/>
              <a:gd name="T6" fmla="*/ 272 w 273"/>
              <a:gd name="T7" fmla="*/ 483 h 484"/>
              <a:gd name="T8" fmla="*/ 0 w 273"/>
              <a:gd name="T9" fmla="*/ 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" h="484">
                <a:moveTo>
                  <a:pt x="0" y="0"/>
                </a:moveTo>
                <a:lnTo>
                  <a:pt x="0" y="0"/>
                </a:lnTo>
                <a:lnTo>
                  <a:pt x="272" y="483"/>
                </a:lnTo>
                <a:lnTo>
                  <a:pt x="272" y="483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7" name="Freeform 282"/>
          <p:cNvSpPr>
            <a:spLocks noChangeArrowheads="1"/>
          </p:cNvSpPr>
          <p:nvPr/>
        </p:nvSpPr>
        <p:spPr bwMode="auto">
          <a:xfrm>
            <a:off x="6724467" y="2080877"/>
            <a:ext cx="652595" cy="649750"/>
          </a:xfrm>
          <a:custGeom>
            <a:avLst/>
            <a:gdLst>
              <a:gd name="T0" fmla="*/ 1344 w 1999"/>
              <a:gd name="T1" fmla="*/ 289 h 1990"/>
              <a:gd name="T2" fmla="*/ 1344 w 1999"/>
              <a:gd name="T3" fmla="*/ 289 h 1990"/>
              <a:gd name="T4" fmla="*/ 287 w 1999"/>
              <a:gd name="T5" fmla="*/ 297 h 1990"/>
              <a:gd name="T6" fmla="*/ 296 w 1999"/>
              <a:gd name="T7" fmla="*/ 1353 h 1990"/>
              <a:gd name="T8" fmla="*/ 1247 w 1999"/>
              <a:gd name="T9" fmla="*/ 1432 h 1990"/>
              <a:gd name="T10" fmla="*/ 1292 w 1999"/>
              <a:gd name="T11" fmla="*/ 1510 h 1990"/>
              <a:gd name="T12" fmla="*/ 1719 w 1999"/>
              <a:gd name="T13" fmla="*/ 1929 h 1990"/>
              <a:gd name="T14" fmla="*/ 1936 w 1999"/>
              <a:gd name="T15" fmla="*/ 1929 h 1990"/>
              <a:gd name="T16" fmla="*/ 1936 w 1999"/>
              <a:gd name="T17" fmla="*/ 1710 h 1990"/>
              <a:gd name="T18" fmla="*/ 1509 w 1999"/>
              <a:gd name="T19" fmla="*/ 1283 h 1990"/>
              <a:gd name="T20" fmla="*/ 1430 w 1999"/>
              <a:gd name="T21" fmla="*/ 1238 h 1990"/>
              <a:gd name="T22" fmla="*/ 1344 w 1999"/>
              <a:gd name="T23" fmla="*/ 289 h 1990"/>
              <a:gd name="T24" fmla="*/ 1212 w 1999"/>
              <a:gd name="T25" fmla="*/ 1213 h 1990"/>
              <a:gd name="T26" fmla="*/ 1212 w 1999"/>
              <a:gd name="T27" fmla="*/ 1213 h 1990"/>
              <a:gd name="T28" fmla="*/ 428 w 1999"/>
              <a:gd name="T29" fmla="*/ 1213 h 1990"/>
              <a:gd name="T30" fmla="*/ 428 w 1999"/>
              <a:gd name="T31" fmla="*/ 427 h 1990"/>
              <a:gd name="T32" fmla="*/ 1212 w 1999"/>
              <a:gd name="T33" fmla="*/ 427 h 1990"/>
              <a:gd name="T34" fmla="*/ 1212 w 1999"/>
              <a:gd name="T35" fmla="*/ 1213 h 1990"/>
              <a:gd name="T36" fmla="*/ 1212 w 1999"/>
              <a:gd name="T37" fmla="*/ 1213 h 1990"/>
              <a:gd name="T38" fmla="*/ 1212 w 1999"/>
              <a:gd name="T39" fmla="*/ 1213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999" h="1990">
                <a:moveTo>
                  <a:pt x="1344" y="289"/>
                </a:moveTo>
                <a:lnTo>
                  <a:pt x="1344" y="289"/>
                </a:lnTo>
                <a:cubicBezTo>
                  <a:pt x="1055" y="0"/>
                  <a:pt x="576" y="0"/>
                  <a:pt x="287" y="297"/>
                </a:cubicBezTo>
                <a:cubicBezTo>
                  <a:pt x="0" y="586"/>
                  <a:pt x="0" y="1056"/>
                  <a:pt x="296" y="1353"/>
                </a:cubicBezTo>
                <a:cubicBezTo>
                  <a:pt x="549" y="1605"/>
                  <a:pt x="960" y="1632"/>
                  <a:pt x="1247" y="1432"/>
                </a:cubicBezTo>
                <a:cubicBezTo>
                  <a:pt x="1257" y="1457"/>
                  <a:pt x="1265" y="1483"/>
                  <a:pt x="1292" y="1510"/>
                </a:cubicBezTo>
                <a:cubicBezTo>
                  <a:pt x="1719" y="1929"/>
                  <a:pt x="1719" y="1929"/>
                  <a:pt x="1719" y="1929"/>
                </a:cubicBezTo>
                <a:cubicBezTo>
                  <a:pt x="1779" y="1989"/>
                  <a:pt x="1876" y="1989"/>
                  <a:pt x="1936" y="1929"/>
                </a:cubicBezTo>
                <a:cubicBezTo>
                  <a:pt x="1998" y="1867"/>
                  <a:pt x="1998" y="1772"/>
                  <a:pt x="1936" y="1710"/>
                </a:cubicBezTo>
                <a:cubicBezTo>
                  <a:pt x="1509" y="1283"/>
                  <a:pt x="1509" y="1283"/>
                  <a:pt x="1509" y="1283"/>
                </a:cubicBezTo>
                <a:cubicBezTo>
                  <a:pt x="1492" y="1265"/>
                  <a:pt x="1457" y="1248"/>
                  <a:pt x="1430" y="1238"/>
                </a:cubicBezTo>
                <a:cubicBezTo>
                  <a:pt x="1631" y="951"/>
                  <a:pt x="1606" y="551"/>
                  <a:pt x="1344" y="289"/>
                </a:cubicBezTo>
                <a:close/>
                <a:moveTo>
                  <a:pt x="1212" y="1213"/>
                </a:moveTo>
                <a:lnTo>
                  <a:pt x="1212" y="1213"/>
                </a:lnTo>
                <a:cubicBezTo>
                  <a:pt x="995" y="1432"/>
                  <a:pt x="646" y="1432"/>
                  <a:pt x="428" y="1213"/>
                </a:cubicBezTo>
                <a:cubicBezTo>
                  <a:pt x="209" y="994"/>
                  <a:pt x="209" y="646"/>
                  <a:pt x="428" y="427"/>
                </a:cubicBezTo>
                <a:cubicBezTo>
                  <a:pt x="636" y="210"/>
                  <a:pt x="995" y="210"/>
                  <a:pt x="1212" y="427"/>
                </a:cubicBezTo>
                <a:cubicBezTo>
                  <a:pt x="1430" y="637"/>
                  <a:pt x="1430" y="994"/>
                  <a:pt x="1212" y="1213"/>
                </a:cubicBezTo>
                <a:close/>
                <a:moveTo>
                  <a:pt x="1212" y="1213"/>
                </a:moveTo>
                <a:lnTo>
                  <a:pt x="1212" y="12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8" name="Freeform 283"/>
          <p:cNvSpPr>
            <a:spLocks noChangeArrowheads="1"/>
          </p:cNvSpPr>
          <p:nvPr/>
        </p:nvSpPr>
        <p:spPr bwMode="auto">
          <a:xfrm>
            <a:off x="6824727" y="4342990"/>
            <a:ext cx="541422" cy="541458"/>
          </a:xfrm>
          <a:custGeom>
            <a:avLst/>
            <a:gdLst>
              <a:gd name="T0" fmla="*/ 1989 w 1999"/>
              <a:gd name="T1" fmla="*/ 933 h 1999"/>
              <a:gd name="T2" fmla="*/ 1065 w 1999"/>
              <a:gd name="T3" fmla="*/ 0 h 1999"/>
              <a:gd name="T4" fmla="*/ 933 w 1999"/>
              <a:gd name="T5" fmla="*/ 0 h 1999"/>
              <a:gd name="T6" fmla="*/ 0 w 1999"/>
              <a:gd name="T7" fmla="*/ 933 h 1999"/>
              <a:gd name="T8" fmla="*/ 9 w 1999"/>
              <a:gd name="T9" fmla="*/ 1065 h 1999"/>
              <a:gd name="T10" fmla="*/ 933 w 1999"/>
              <a:gd name="T11" fmla="*/ 1998 h 1999"/>
              <a:gd name="T12" fmla="*/ 1065 w 1999"/>
              <a:gd name="T13" fmla="*/ 1989 h 1999"/>
              <a:gd name="T14" fmla="*/ 1998 w 1999"/>
              <a:gd name="T15" fmla="*/ 1065 h 1999"/>
              <a:gd name="T16" fmla="*/ 1989 w 1999"/>
              <a:gd name="T17" fmla="*/ 933 h 1999"/>
              <a:gd name="T18" fmla="*/ 628 w 1999"/>
              <a:gd name="T19" fmla="*/ 217 h 1999"/>
              <a:gd name="T20" fmla="*/ 271 w 1999"/>
              <a:gd name="T21" fmla="*/ 532 h 1999"/>
              <a:gd name="T22" fmla="*/ 201 w 1999"/>
              <a:gd name="T23" fmla="*/ 663 h 1999"/>
              <a:gd name="T24" fmla="*/ 436 w 1999"/>
              <a:gd name="T25" fmla="*/ 663 h 1999"/>
              <a:gd name="T26" fmla="*/ 139 w 1999"/>
              <a:gd name="T27" fmla="*/ 933 h 1999"/>
              <a:gd name="T28" fmla="*/ 139 w 1999"/>
              <a:gd name="T29" fmla="*/ 1065 h 1999"/>
              <a:gd name="T30" fmla="*/ 401 w 1999"/>
              <a:gd name="T31" fmla="*/ 1065 h 1999"/>
              <a:gd name="T32" fmla="*/ 201 w 1999"/>
              <a:gd name="T33" fmla="*/ 1325 h 1999"/>
              <a:gd name="T34" fmla="*/ 271 w 1999"/>
              <a:gd name="T35" fmla="*/ 1465 h 1999"/>
              <a:gd name="T36" fmla="*/ 471 w 1999"/>
              <a:gd name="T37" fmla="*/ 1465 h 1999"/>
              <a:gd name="T38" fmla="*/ 271 w 1999"/>
              <a:gd name="T39" fmla="*/ 1465 h 1999"/>
              <a:gd name="T40" fmla="*/ 933 w 1999"/>
              <a:gd name="T41" fmla="*/ 1849 h 1999"/>
              <a:gd name="T42" fmla="*/ 933 w 1999"/>
              <a:gd name="T43" fmla="*/ 1465 h 1999"/>
              <a:gd name="T44" fmla="*/ 933 w 1999"/>
              <a:gd name="T45" fmla="*/ 1325 h 1999"/>
              <a:gd name="T46" fmla="*/ 568 w 1999"/>
              <a:gd name="T47" fmla="*/ 1325 h 1999"/>
              <a:gd name="T48" fmla="*/ 933 w 1999"/>
              <a:gd name="T49" fmla="*/ 1065 h 1999"/>
              <a:gd name="T50" fmla="*/ 933 w 1999"/>
              <a:gd name="T51" fmla="*/ 933 h 1999"/>
              <a:gd name="T52" fmla="*/ 533 w 1999"/>
              <a:gd name="T53" fmla="*/ 933 h 1999"/>
              <a:gd name="T54" fmla="*/ 933 w 1999"/>
              <a:gd name="T55" fmla="*/ 663 h 1999"/>
              <a:gd name="T56" fmla="*/ 933 w 1999"/>
              <a:gd name="T57" fmla="*/ 532 h 1999"/>
              <a:gd name="T58" fmla="*/ 611 w 1999"/>
              <a:gd name="T59" fmla="*/ 532 h 1999"/>
              <a:gd name="T60" fmla="*/ 933 w 1999"/>
              <a:gd name="T61" fmla="*/ 532 h 1999"/>
              <a:gd name="T62" fmla="*/ 1728 w 1999"/>
              <a:gd name="T63" fmla="*/ 532 h 1999"/>
              <a:gd name="T64" fmla="*/ 1370 w 1999"/>
              <a:gd name="T65" fmla="*/ 217 h 1999"/>
              <a:gd name="T66" fmla="*/ 1065 w 1999"/>
              <a:gd name="T67" fmla="*/ 139 h 1999"/>
              <a:gd name="T68" fmla="*/ 1387 w 1999"/>
              <a:gd name="T69" fmla="*/ 532 h 1999"/>
              <a:gd name="T70" fmla="*/ 1065 w 1999"/>
              <a:gd name="T71" fmla="*/ 139 h 1999"/>
              <a:gd name="T72" fmla="*/ 1065 w 1999"/>
              <a:gd name="T73" fmla="*/ 663 h 1999"/>
              <a:gd name="T74" fmla="*/ 1466 w 1999"/>
              <a:gd name="T75" fmla="*/ 933 h 1999"/>
              <a:gd name="T76" fmla="*/ 1065 w 1999"/>
              <a:gd name="T77" fmla="*/ 663 h 1999"/>
              <a:gd name="T78" fmla="*/ 1065 w 1999"/>
              <a:gd name="T79" fmla="*/ 1065 h 1999"/>
              <a:gd name="T80" fmla="*/ 1430 w 1999"/>
              <a:gd name="T81" fmla="*/ 1325 h 1999"/>
              <a:gd name="T82" fmla="*/ 1065 w 1999"/>
              <a:gd name="T83" fmla="*/ 1065 h 1999"/>
              <a:gd name="T84" fmla="*/ 1065 w 1999"/>
              <a:gd name="T85" fmla="*/ 1849 h 1999"/>
              <a:gd name="T86" fmla="*/ 1387 w 1999"/>
              <a:gd name="T87" fmla="*/ 1465 h 1999"/>
              <a:gd name="T88" fmla="*/ 1370 w 1999"/>
              <a:gd name="T89" fmla="*/ 1779 h 1999"/>
              <a:gd name="T90" fmla="*/ 1527 w 1999"/>
              <a:gd name="T91" fmla="*/ 1465 h 1999"/>
              <a:gd name="T92" fmla="*/ 1370 w 1999"/>
              <a:gd name="T93" fmla="*/ 1779 h 1999"/>
              <a:gd name="T94" fmla="*/ 1798 w 1999"/>
              <a:gd name="T95" fmla="*/ 1325 h 1999"/>
              <a:gd name="T96" fmla="*/ 1596 w 1999"/>
              <a:gd name="T97" fmla="*/ 1065 h 1999"/>
              <a:gd name="T98" fmla="*/ 1798 w 1999"/>
              <a:gd name="T99" fmla="*/ 1325 h 1999"/>
              <a:gd name="T100" fmla="*/ 1596 w 1999"/>
              <a:gd name="T101" fmla="*/ 933 h 1999"/>
              <a:gd name="T102" fmla="*/ 1798 w 1999"/>
              <a:gd name="T103" fmla="*/ 663 h 1999"/>
              <a:gd name="T104" fmla="*/ 1596 w 1999"/>
              <a:gd name="T105" fmla="*/ 933 h 1999"/>
              <a:gd name="T106" fmla="*/ 1596 w 1999"/>
              <a:gd name="T107" fmla="*/ 933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99" h="1999">
                <a:moveTo>
                  <a:pt x="1989" y="933"/>
                </a:moveTo>
                <a:lnTo>
                  <a:pt x="1989" y="933"/>
                </a:lnTo>
                <a:cubicBezTo>
                  <a:pt x="1963" y="436"/>
                  <a:pt x="1561" y="35"/>
                  <a:pt x="1065" y="0"/>
                </a:cubicBezTo>
                <a:lnTo>
                  <a:pt x="1065" y="0"/>
                </a:lnTo>
                <a:cubicBezTo>
                  <a:pt x="933" y="0"/>
                  <a:pt x="933" y="0"/>
                  <a:pt x="933" y="0"/>
                </a:cubicBezTo>
                <a:lnTo>
                  <a:pt x="933" y="0"/>
                </a:lnTo>
                <a:cubicBezTo>
                  <a:pt x="436" y="35"/>
                  <a:pt x="36" y="436"/>
                  <a:pt x="9" y="933"/>
                </a:cubicBezTo>
                <a:cubicBezTo>
                  <a:pt x="0" y="933"/>
                  <a:pt x="0" y="933"/>
                  <a:pt x="0" y="933"/>
                </a:cubicBezTo>
                <a:cubicBezTo>
                  <a:pt x="0" y="1065"/>
                  <a:pt x="0" y="1065"/>
                  <a:pt x="0" y="1065"/>
                </a:cubicBezTo>
                <a:cubicBezTo>
                  <a:pt x="9" y="1065"/>
                  <a:pt x="9" y="1065"/>
                  <a:pt x="9" y="1065"/>
                </a:cubicBezTo>
                <a:cubicBezTo>
                  <a:pt x="36" y="1560"/>
                  <a:pt x="436" y="1962"/>
                  <a:pt x="933" y="1989"/>
                </a:cubicBezTo>
                <a:cubicBezTo>
                  <a:pt x="933" y="1998"/>
                  <a:pt x="933" y="1998"/>
                  <a:pt x="933" y="1998"/>
                </a:cubicBezTo>
                <a:cubicBezTo>
                  <a:pt x="1065" y="1998"/>
                  <a:pt x="1065" y="1998"/>
                  <a:pt x="1065" y="1998"/>
                </a:cubicBezTo>
                <a:cubicBezTo>
                  <a:pt x="1065" y="1989"/>
                  <a:pt x="1065" y="1989"/>
                  <a:pt x="1065" y="1989"/>
                </a:cubicBezTo>
                <a:cubicBezTo>
                  <a:pt x="1561" y="1962"/>
                  <a:pt x="1963" y="1560"/>
                  <a:pt x="1989" y="1065"/>
                </a:cubicBezTo>
                <a:cubicBezTo>
                  <a:pt x="1998" y="1065"/>
                  <a:pt x="1998" y="1065"/>
                  <a:pt x="1998" y="1065"/>
                </a:cubicBezTo>
                <a:cubicBezTo>
                  <a:pt x="1998" y="933"/>
                  <a:pt x="1998" y="933"/>
                  <a:pt x="1998" y="933"/>
                </a:cubicBezTo>
                <a:lnTo>
                  <a:pt x="1989" y="933"/>
                </a:lnTo>
                <a:close/>
                <a:moveTo>
                  <a:pt x="628" y="217"/>
                </a:moveTo>
                <a:lnTo>
                  <a:pt x="628" y="217"/>
                </a:lnTo>
                <a:cubicBezTo>
                  <a:pt x="568" y="306"/>
                  <a:pt x="506" y="409"/>
                  <a:pt x="471" y="532"/>
                </a:cubicBezTo>
                <a:cubicBezTo>
                  <a:pt x="271" y="532"/>
                  <a:pt x="271" y="532"/>
                  <a:pt x="271" y="532"/>
                </a:cubicBezTo>
                <a:cubicBezTo>
                  <a:pt x="358" y="401"/>
                  <a:pt x="479" y="287"/>
                  <a:pt x="628" y="217"/>
                </a:cubicBezTo>
                <a:close/>
                <a:moveTo>
                  <a:pt x="201" y="663"/>
                </a:moveTo>
                <a:lnTo>
                  <a:pt x="201" y="663"/>
                </a:lnTo>
                <a:cubicBezTo>
                  <a:pt x="436" y="663"/>
                  <a:pt x="436" y="663"/>
                  <a:pt x="436" y="663"/>
                </a:cubicBezTo>
                <a:cubicBezTo>
                  <a:pt x="419" y="749"/>
                  <a:pt x="409" y="838"/>
                  <a:pt x="401" y="933"/>
                </a:cubicBezTo>
                <a:cubicBezTo>
                  <a:pt x="139" y="933"/>
                  <a:pt x="139" y="933"/>
                  <a:pt x="139" y="933"/>
                </a:cubicBezTo>
                <a:cubicBezTo>
                  <a:pt x="149" y="838"/>
                  <a:pt x="166" y="749"/>
                  <a:pt x="201" y="663"/>
                </a:cubicBezTo>
                <a:close/>
                <a:moveTo>
                  <a:pt x="139" y="1065"/>
                </a:moveTo>
                <a:lnTo>
                  <a:pt x="139" y="1065"/>
                </a:lnTo>
                <a:cubicBezTo>
                  <a:pt x="401" y="1065"/>
                  <a:pt x="401" y="1065"/>
                  <a:pt x="401" y="1065"/>
                </a:cubicBezTo>
                <a:cubicBezTo>
                  <a:pt x="409" y="1160"/>
                  <a:pt x="419" y="1247"/>
                  <a:pt x="436" y="1325"/>
                </a:cubicBezTo>
                <a:cubicBezTo>
                  <a:pt x="201" y="1325"/>
                  <a:pt x="201" y="1325"/>
                  <a:pt x="201" y="1325"/>
                </a:cubicBezTo>
                <a:cubicBezTo>
                  <a:pt x="166" y="1247"/>
                  <a:pt x="149" y="1160"/>
                  <a:pt x="139" y="1065"/>
                </a:cubicBezTo>
                <a:close/>
                <a:moveTo>
                  <a:pt x="271" y="1465"/>
                </a:moveTo>
                <a:lnTo>
                  <a:pt x="271" y="1465"/>
                </a:lnTo>
                <a:cubicBezTo>
                  <a:pt x="471" y="1465"/>
                  <a:pt x="471" y="1465"/>
                  <a:pt x="471" y="1465"/>
                </a:cubicBezTo>
                <a:cubicBezTo>
                  <a:pt x="506" y="1587"/>
                  <a:pt x="558" y="1692"/>
                  <a:pt x="628" y="1779"/>
                </a:cubicBezTo>
                <a:cubicBezTo>
                  <a:pt x="479" y="1709"/>
                  <a:pt x="358" y="1595"/>
                  <a:pt x="271" y="1465"/>
                </a:cubicBezTo>
                <a:close/>
                <a:moveTo>
                  <a:pt x="933" y="1849"/>
                </a:moveTo>
                <a:lnTo>
                  <a:pt x="933" y="1849"/>
                </a:lnTo>
                <a:cubicBezTo>
                  <a:pt x="793" y="1814"/>
                  <a:pt x="680" y="1665"/>
                  <a:pt x="611" y="1465"/>
                </a:cubicBezTo>
                <a:cubicBezTo>
                  <a:pt x="933" y="1465"/>
                  <a:pt x="933" y="1465"/>
                  <a:pt x="933" y="1465"/>
                </a:cubicBezTo>
                <a:lnTo>
                  <a:pt x="933" y="1849"/>
                </a:lnTo>
                <a:close/>
                <a:moveTo>
                  <a:pt x="933" y="1325"/>
                </a:moveTo>
                <a:lnTo>
                  <a:pt x="933" y="1325"/>
                </a:lnTo>
                <a:cubicBezTo>
                  <a:pt x="568" y="1325"/>
                  <a:pt x="568" y="1325"/>
                  <a:pt x="568" y="1325"/>
                </a:cubicBezTo>
                <a:cubicBezTo>
                  <a:pt x="549" y="1247"/>
                  <a:pt x="541" y="1160"/>
                  <a:pt x="533" y="1065"/>
                </a:cubicBezTo>
                <a:cubicBezTo>
                  <a:pt x="933" y="1065"/>
                  <a:pt x="933" y="1065"/>
                  <a:pt x="933" y="1065"/>
                </a:cubicBezTo>
                <a:lnTo>
                  <a:pt x="933" y="1325"/>
                </a:lnTo>
                <a:close/>
                <a:moveTo>
                  <a:pt x="933" y="933"/>
                </a:moveTo>
                <a:lnTo>
                  <a:pt x="933" y="933"/>
                </a:lnTo>
                <a:cubicBezTo>
                  <a:pt x="533" y="933"/>
                  <a:pt x="533" y="933"/>
                  <a:pt x="533" y="933"/>
                </a:cubicBezTo>
                <a:cubicBezTo>
                  <a:pt x="541" y="838"/>
                  <a:pt x="549" y="749"/>
                  <a:pt x="568" y="663"/>
                </a:cubicBezTo>
                <a:cubicBezTo>
                  <a:pt x="933" y="663"/>
                  <a:pt x="933" y="663"/>
                  <a:pt x="933" y="663"/>
                </a:cubicBezTo>
                <a:lnTo>
                  <a:pt x="933" y="933"/>
                </a:lnTo>
                <a:close/>
                <a:moveTo>
                  <a:pt x="933" y="532"/>
                </a:moveTo>
                <a:lnTo>
                  <a:pt x="933" y="532"/>
                </a:lnTo>
                <a:cubicBezTo>
                  <a:pt x="611" y="532"/>
                  <a:pt x="611" y="532"/>
                  <a:pt x="611" y="532"/>
                </a:cubicBezTo>
                <a:cubicBezTo>
                  <a:pt x="680" y="322"/>
                  <a:pt x="793" y="184"/>
                  <a:pt x="933" y="139"/>
                </a:cubicBezTo>
                <a:lnTo>
                  <a:pt x="933" y="532"/>
                </a:lnTo>
                <a:close/>
                <a:moveTo>
                  <a:pt x="1728" y="532"/>
                </a:moveTo>
                <a:lnTo>
                  <a:pt x="1728" y="532"/>
                </a:lnTo>
                <a:cubicBezTo>
                  <a:pt x="1527" y="532"/>
                  <a:pt x="1527" y="532"/>
                  <a:pt x="1527" y="532"/>
                </a:cubicBezTo>
                <a:cubicBezTo>
                  <a:pt x="1492" y="409"/>
                  <a:pt x="1439" y="306"/>
                  <a:pt x="1370" y="217"/>
                </a:cubicBezTo>
                <a:cubicBezTo>
                  <a:pt x="1517" y="287"/>
                  <a:pt x="1641" y="401"/>
                  <a:pt x="1728" y="532"/>
                </a:cubicBezTo>
                <a:close/>
                <a:moveTo>
                  <a:pt x="1065" y="139"/>
                </a:moveTo>
                <a:lnTo>
                  <a:pt x="1065" y="139"/>
                </a:lnTo>
                <a:cubicBezTo>
                  <a:pt x="1204" y="184"/>
                  <a:pt x="1317" y="322"/>
                  <a:pt x="1387" y="532"/>
                </a:cubicBezTo>
                <a:cubicBezTo>
                  <a:pt x="1065" y="532"/>
                  <a:pt x="1065" y="532"/>
                  <a:pt x="1065" y="532"/>
                </a:cubicBezTo>
                <a:lnTo>
                  <a:pt x="1065" y="139"/>
                </a:lnTo>
                <a:close/>
                <a:moveTo>
                  <a:pt x="1065" y="663"/>
                </a:moveTo>
                <a:lnTo>
                  <a:pt x="1065" y="663"/>
                </a:lnTo>
                <a:cubicBezTo>
                  <a:pt x="1430" y="663"/>
                  <a:pt x="1430" y="663"/>
                  <a:pt x="1430" y="663"/>
                </a:cubicBezTo>
                <a:cubicBezTo>
                  <a:pt x="1449" y="749"/>
                  <a:pt x="1457" y="838"/>
                  <a:pt x="1466" y="933"/>
                </a:cubicBezTo>
                <a:cubicBezTo>
                  <a:pt x="1065" y="933"/>
                  <a:pt x="1065" y="933"/>
                  <a:pt x="1065" y="933"/>
                </a:cubicBezTo>
                <a:lnTo>
                  <a:pt x="1065" y="663"/>
                </a:lnTo>
                <a:close/>
                <a:moveTo>
                  <a:pt x="1065" y="1065"/>
                </a:moveTo>
                <a:lnTo>
                  <a:pt x="1065" y="1065"/>
                </a:lnTo>
                <a:cubicBezTo>
                  <a:pt x="1466" y="1065"/>
                  <a:pt x="1466" y="1065"/>
                  <a:pt x="1466" y="1065"/>
                </a:cubicBezTo>
                <a:cubicBezTo>
                  <a:pt x="1457" y="1160"/>
                  <a:pt x="1449" y="1247"/>
                  <a:pt x="1430" y="1325"/>
                </a:cubicBezTo>
                <a:cubicBezTo>
                  <a:pt x="1065" y="1325"/>
                  <a:pt x="1065" y="1325"/>
                  <a:pt x="1065" y="1325"/>
                </a:cubicBezTo>
                <a:lnTo>
                  <a:pt x="1065" y="1065"/>
                </a:lnTo>
                <a:close/>
                <a:moveTo>
                  <a:pt x="1065" y="1849"/>
                </a:moveTo>
                <a:lnTo>
                  <a:pt x="1065" y="1849"/>
                </a:lnTo>
                <a:cubicBezTo>
                  <a:pt x="1065" y="1465"/>
                  <a:pt x="1065" y="1465"/>
                  <a:pt x="1065" y="1465"/>
                </a:cubicBezTo>
                <a:cubicBezTo>
                  <a:pt x="1387" y="1465"/>
                  <a:pt x="1387" y="1465"/>
                  <a:pt x="1387" y="1465"/>
                </a:cubicBezTo>
                <a:cubicBezTo>
                  <a:pt x="1317" y="1665"/>
                  <a:pt x="1204" y="1814"/>
                  <a:pt x="1065" y="1849"/>
                </a:cubicBezTo>
                <a:close/>
                <a:moveTo>
                  <a:pt x="1370" y="1779"/>
                </a:moveTo>
                <a:lnTo>
                  <a:pt x="1370" y="1779"/>
                </a:lnTo>
                <a:cubicBezTo>
                  <a:pt x="1439" y="1692"/>
                  <a:pt x="1492" y="1587"/>
                  <a:pt x="1527" y="1465"/>
                </a:cubicBezTo>
                <a:cubicBezTo>
                  <a:pt x="1728" y="1465"/>
                  <a:pt x="1728" y="1465"/>
                  <a:pt x="1728" y="1465"/>
                </a:cubicBezTo>
                <a:cubicBezTo>
                  <a:pt x="1641" y="1595"/>
                  <a:pt x="1517" y="1709"/>
                  <a:pt x="1370" y="1779"/>
                </a:cubicBezTo>
                <a:close/>
                <a:moveTo>
                  <a:pt x="1798" y="1325"/>
                </a:moveTo>
                <a:lnTo>
                  <a:pt x="1798" y="1325"/>
                </a:lnTo>
                <a:cubicBezTo>
                  <a:pt x="1561" y="1325"/>
                  <a:pt x="1561" y="1325"/>
                  <a:pt x="1561" y="1325"/>
                </a:cubicBezTo>
                <a:cubicBezTo>
                  <a:pt x="1579" y="1247"/>
                  <a:pt x="1587" y="1160"/>
                  <a:pt x="1596" y="1065"/>
                </a:cubicBezTo>
                <a:cubicBezTo>
                  <a:pt x="1858" y="1065"/>
                  <a:pt x="1858" y="1065"/>
                  <a:pt x="1858" y="1065"/>
                </a:cubicBezTo>
                <a:cubicBezTo>
                  <a:pt x="1849" y="1160"/>
                  <a:pt x="1833" y="1247"/>
                  <a:pt x="1798" y="1325"/>
                </a:cubicBezTo>
                <a:close/>
                <a:moveTo>
                  <a:pt x="1596" y="933"/>
                </a:moveTo>
                <a:lnTo>
                  <a:pt x="1596" y="933"/>
                </a:lnTo>
                <a:cubicBezTo>
                  <a:pt x="1587" y="838"/>
                  <a:pt x="1579" y="749"/>
                  <a:pt x="1561" y="663"/>
                </a:cubicBezTo>
                <a:cubicBezTo>
                  <a:pt x="1798" y="663"/>
                  <a:pt x="1798" y="663"/>
                  <a:pt x="1798" y="663"/>
                </a:cubicBezTo>
                <a:cubicBezTo>
                  <a:pt x="1833" y="749"/>
                  <a:pt x="1849" y="838"/>
                  <a:pt x="1858" y="933"/>
                </a:cubicBezTo>
                <a:lnTo>
                  <a:pt x="1596" y="933"/>
                </a:lnTo>
                <a:close/>
                <a:moveTo>
                  <a:pt x="1596" y="933"/>
                </a:moveTo>
                <a:lnTo>
                  <a:pt x="1596" y="9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19" name="Group 83"/>
          <p:cNvGrpSpPr/>
          <p:nvPr/>
        </p:nvGrpSpPr>
        <p:grpSpPr>
          <a:xfrm>
            <a:off x="6824088" y="3249152"/>
            <a:ext cx="453351" cy="485147"/>
            <a:chOff x="5484820" y="7048230"/>
            <a:chExt cx="1337946" cy="1431781"/>
          </a:xfrm>
          <a:solidFill>
            <a:schemeClr val="accent2"/>
          </a:solidFill>
        </p:grpSpPr>
        <p:sp>
          <p:nvSpPr>
            <p:cNvPr id="20" name="Freeform 284"/>
            <p:cNvSpPr>
              <a:spLocks noChangeArrowheads="1"/>
            </p:cNvSpPr>
            <p:nvPr/>
          </p:nvSpPr>
          <p:spPr bwMode="auto">
            <a:xfrm>
              <a:off x="5484820" y="7048230"/>
              <a:ext cx="1303858" cy="596576"/>
            </a:xfrm>
            <a:custGeom>
              <a:avLst/>
              <a:gdLst>
                <a:gd name="T0" fmla="*/ 122 w 1352"/>
                <a:gd name="T1" fmla="*/ 621 h 622"/>
                <a:gd name="T2" fmla="*/ 122 w 1352"/>
                <a:gd name="T3" fmla="*/ 621 h 622"/>
                <a:gd name="T4" fmla="*/ 235 w 1352"/>
                <a:gd name="T5" fmla="*/ 551 h 622"/>
                <a:gd name="T6" fmla="*/ 697 w 1352"/>
                <a:gd name="T7" fmla="*/ 237 h 622"/>
                <a:gd name="T8" fmla="*/ 994 w 1352"/>
                <a:gd name="T9" fmla="*/ 340 h 622"/>
                <a:gd name="T10" fmla="*/ 933 w 1352"/>
                <a:gd name="T11" fmla="*/ 359 h 622"/>
                <a:gd name="T12" fmla="*/ 889 w 1352"/>
                <a:gd name="T13" fmla="*/ 402 h 622"/>
                <a:gd name="T14" fmla="*/ 916 w 1352"/>
                <a:gd name="T15" fmla="*/ 454 h 622"/>
                <a:gd name="T16" fmla="*/ 1281 w 1352"/>
                <a:gd name="T17" fmla="*/ 621 h 622"/>
                <a:gd name="T18" fmla="*/ 1335 w 1352"/>
                <a:gd name="T19" fmla="*/ 611 h 622"/>
                <a:gd name="T20" fmla="*/ 1351 w 1352"/>
                <a:gd name="T21" fmla="*/ 567 h 622"/>
                <a:gd name="T22" fmla="*/ 1351 w 1352"/>
                <a:gd name="T23" fmla="*/ 167 h 622"/>
                <a:gd name="T24" fmla="*/ 1316 w 1352"/>
                <a:gd name="T25" fmla="*/ 124 h 622"/>
                <a:gd name="T26" fmla="*/ 1265 w 1352"/>
                <a:gd name="T27" fmla="*/ 140 h 622"/>
                <a:gd name="T28" fmla="*/ 1211 w 1352"/>
                <a:gd name="T29" fmla="*/ 219 h 622"/>
                <a:gd name="T30" fmla="*/ 697 w 1352"/>
                <a:gd name="T31" fmla="*/ 0 h 622"/>
                <a:gd name="T32" fmla="*/ 17 w 1352"/>
                <a:gd name="T33" fmla="*/ 454 h 622"/>
                <a:gd name="T34" fmla="*/ 25 w 1352"/>
                <a:gd name="T35" fmla="*/ 567 h 622"/>
                <a:gd name="T36" fmla="*/ 122 w 1352"/>
                <a:gd name="T37" fmla="*/ 621 h 622"/>
                <a:gd name="T38" fmla="*/ 122 w 1352"/>
                <a:gd name="T39" fmla="*/ 621 h 622"/>
                <a:gd name="T40" fmla="*/ 122 w 1352"/>
                <a:gd name="T41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2" h="622">
                  <a:moveTo>
                    <a:pt x="122" y="621"/>
                  </a:moveTo>
                  <a:lnTo>
                    <a:pt x="122" y="621"/>
                  </a:lnTo>
                  <a:cubicBezTo>
                    <a:pt x="173" y="621"/>
                    <a:pt x="208" y="594"/>
                    <a:pt x="235" y="551"/>
                  </a:cubicBezTo>
                  <a:cubicBezTo>
                    <a:pt x="305" y="367"/>
                    <a:pt x="487" y="237"/>
                    <a:pt x="697" y="237"/>
                  </a:cubicBezTo>
                  <a:cubicBezTo>
                    <a:pt x="811" y="237"/>
                    <a:pt x="916" y="280"/>
                    <a:pt x="994" y="340"/>
                  </a:cubicBezTo>
                  <a:cubicBezTo>
                    <a:pt x="933" y="359"/>
                    <a:pt x="933" y="359"/>
                    <a:pt x="933" y="359"/>
                  </a:cubicBezTo>
                  <a:cubicBezTo>
                    <a:pt x="906" y="359"/>
                    <a:pt x="889" y="375"/>
                    <a:pt x="889" y="402"/>
                  </a:cubicBezTo>
                  <a:cubicBezTo>
                    <a:pt x="889" y="419"/>
                    <a:pt x="898" y="446"/>
                    <a:pt x="916" y="454"/>
                  </a:cubicBezTo>
                  <a:cubicBezTo>
                    <a:pt x="1281" y="621"/>
                    <a:pt x="1281" y="621"/>
                    <a:pt x="1281" y="621"/>
                  </a:cubicBezTo>
                  <a:cubicBezTo>
                    <a:pt x="1300" y="621"/>
                    <a:pt x="1316" y="621"/>
                    <a:pt x="1335" y="611"/>
                  </a:cubicBezTo>
                  <a:cubicBezTo>
                    <a:pt x="1343" y="602"/>
                    <a:pt x="1351" y="586"/>
                    <a:pt x="1351" y="567"/>
                  </a:cubicBezTo>
                  <a:cubicBezTo>
                    <a:pt x="1351" y="167"/>
                    <a:pt x="1351" y="167"/>
                    <a:pt x="1351" y="167"/>
                  </a:cubicBezTo>
                  <a:cubicBezTo>
                    <a:pt x="1351" y="149"/>
                    <a:pt x="1343" y="124"/>
                    <a:pt x="1316" y="124"/>
                  </a:cubicBezTo>
                  <a:cubicBezTo>
                    <a:pt x="1300" y="115"/>
                    <a:pt x="1273" y="124"/>
                    <a:pt x="1265" y="140"/>
                  </a:cubicBezTo>
                  <a:cubicBezTo>
                    <a:pt x="1211" y="219"/>
                    <a:pt x="1211" y="219"/>
                    <a:pt x="1211" y="219"/>
                  </a:cubicBezTo>
                  <a:cubicBezTo>
                    <a:pt x="1081" y="88"/>
                    <a:pt x="898" y="0"/>
                    <a:pt x="697" y="0"/>
                  </a:cubicBezTo>
                  <a:cubicBezTo>
                    <a:pt x="392" y="0"/>
                    <a:pt x="122" y="194"/>
                    <a:pt x="17" y="454"/>
                  </a:cubicBezTo>
                  <a:cubicBezTo>
                    <a:pt x="0" y="489"/>
                    <a:pt x="0" y="532"/>
                    <a:pt x="25" y="567"/>
                  </a:cubicBezTo>
                  <a:cubicBezTo>
                    <a:pt x="43" y="602"/>
                    <a:pt x="87" y="621"/>
                    <a:pt x="122" y="621"/>
                  </a:cubicBezTo>
                  <a:close/>
                  <a:moveTo>
                    <a:pt x="122" y="621"/>
                  </a:moveTo>
                  <a:lnTo>
                    <a:pt x="122" y="62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1" name="Freeform 285"/>
            <p:cNvSpPr>
              <a:spLocks noChangeArrowheads="1"/>
            </p:cNvSpPr>
            <p:nvPr/>
          </p:nvSpPr>
          <p:spPr bwMode="auto">
            <a:xfrm>
              <a:off x="5518908" y="7883435"/>
              <a:ext cx="1303858" cy="596576"/>
            </a:xfrm>
            <a:custGeom>
              <a:avLst/>
              <a:gdLst>
                <a:gd name="T0" fmla="*/ 1325 w 1352"/>
                <a:gd name="T1" fmla="*/ 54 h 620"/>
                <a:gd name="T2" fmla="*/ 1325 w 1352"/>
                <a:gd name="T3" fmla="*/ 54 h 620"/>
                <a:gd name="T4" fmla="*/ 1230 w 1352"/>
                <a:gd name="T5" fmla="*/ 0 h 620"/>
                <a:gd name="T6" fmla="*/ 1125 w 1352"/>
                <a:gd name="T7" fmla="*/ 70 h 620"/>
                <a:gd name="T8" fmla="*/ 662 w 1352"/>
                <a:gd name="T9" fmla="*/ 376 h 620"/>
                <a:gd name="T10" fmla="*/ 357 w 1352"/>
                <a:gd name="T11" fmla="*/ 271 h 620"/>
                <a:gd name="T12" fmla="*/ 417 w 1352"/>
                <a:gd name="T13" fmla="*/ 262 h 620"/>
                <a:gd name="T14" fmla="*/ 462 w 1352"/>
                <a:gd name="T15" fmla="*/ 219 h 620"/>
                <a:gd name="T16" fmla="*/ 435 w 1352"/>
                <a:gd name="T17" fmla="*/ 166 h 620"/>
                <a:gd name="T18" fmla="*/ 68 w 1352"/>
                <a:gd name="T19" fmla="*/ 0 h 620"/>
                <a:gd name="T20" fmla="*/ 25 w 1352"/>
                <a:gd name="T21" fmla="*/ 9 h 620"/>
                <a:gd name="T22" fmla="*/ 0 w 1352"/>
                <a:gd name="T23" fmla="*/ 54 h 620"/>
                <a:gd name="T24" fmla="*/ 0 w 1352"/>
                <a:gd name="T25" fmla="*/ 454 h 620"/>
                <a:gd name="T26" fmla="*/ 33 w 1352"/>
                <a:gd name="T27" fmla="*/ 498 h 620"/>
                <a:gd name="T28" fmla="*/ 87 w 1352"/>
                <a:gd name="T29" fmla="*/ 481 h 620"/>
                <a:gd name="T30" fmla="*/ 138 w 1352"/>
                <a:gd name="T31" fmla="*/ 403 h 620"/>
                <a:gd name="T32" fmla="*/ 662 w 1352"/>
                <a:gd name="T33" fmla="*/ 619 h 620"/>
                <a:gd name="T34" fmla="*/ 1343 w 1352"/>
                <a:gd name="T35" fmla="*/ 166 h 620"/>
                <a:gd name="T36" fmla="*/ 1325 w 1352"/>
                <a:gd name="T37" fmla="*/ 54 h 620"/>
                <a:gd name="T38" fmla="*/ 1325 w 1352"/>
                <a:gd name="T39" fmla="*/ 54 h 620"/>
                <a:gd name="T40" fmla="*/ 1325 w 1352"/>
                <a:gd name="T41" fmla="*/ 54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2" h="620">
                  <a:moveTo>
                    <a:pt x="1325" y="54"/>
                  </a:moveTo>
                  <a:lnTo>
                    <a:pt x="1325" y="54"/>
                  </a:lnTo>
                  <a:cubicBezTo>
                    <a:pt x="1308" y="19"/>
                    <a:pt x="1273" y="0"/>
                    <a:pt x="1230" y="0"/>
                  </a:cubicBezTo>
                  <a:cubicBezTo>
                    <a:pt x="1186" y="0"/>
                    <a:pt x="1141" y="27"/>
                    <a:pt x="1125" y="70"/>
                  </a:cubicBezTo>
                  <a:cubicBezTo>
                    <a:pt x="1046" y="254"/>
                    <a:pt x="863" y="376"/>
                    <a:pt x="662" y="376"/>
                  </a:cubicBezTo>
                  <a:cubicBezTo>
                    <a:pt x="541" y="376"/>
                    <a:pt x="435" y="341"/>
                    <a:pt x="357" y="271"/>
                  </a:cubicBezTo>
                  <a:cubicBezTo>
                    <a:pt x="417" y="262"/>
                    <a:pt x="417" y="262"/>
                    <a:pt x="417" y="262"/>
                  </a:cubicBezTo>
                  <a:cubicBezTo>
                    <a:pt x="444" y="262"/>
                    <a:pt x="462" y="244"/>
                    <a:pt x="462" y="219"/>
                  </a:cubicBezTo>
                  <a:cubicBezTo>
                    <a:pt x="470" y="201"/>
                    <a:pt x="452" y="176"/>
                    <a:pt x="435" y="166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2" y="0"/>
                    <a:pt x="33" y="0"/>
                    <a:pt x="25" y="9"/>
                  </a:cubicBezTo>
                  <a:cubicBezTo>
                    <a:pt x="8" y="19"/>
                    <a:pt x="0" y="35"/>
                    <a:pt x="0" y="54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71"/>
                    <a:pt x="8" y="489"/>
                    <a:pt x="33" y="498"/>
                  </a:cubicBezTo>
                  <a:cubicBezTo>
                    <a:pt x="52" y="506"/>
                    <a:pt x="78" y="498"/>
                    <a:pt x="87" y="481"/>
                  </a:cubicBezTo>
                  <a:cubicBezTo>
                    <a:pt x="138" y="403"/>
                    <a:pt x="138" y="403"/>
                    <a:pt x="138" y="403"/>
                  </a:cubicBezTo>
                  <a:cubicBezTo>
                    <a:pt x="270" y="533"/>
                    <a:pt x="452" y="619"/>
                    <a:pt x="662" y="619"/>
                  </a:cubicBezTo>
                  <a:cubicBezTo>
                    <a:pt x="968" y="619"/>
                    <a:pt x="1230" y="428"/>
                    <a:pt x="1343" y="166"/>
                  </a:cubicBezTo>
                  <a:cubicBezTo>
                    <a:pt x="1351" y="132"/>
                    <a:pt x="1351" y="87"/>
                    <a:pt x="1325" y="54"/>
                  </a:cubicBezTo>
                  <a:close/>
                  <a:moveTo>
                    <a:pt x="1325" y="54"/>
                  </a:moveTo>
                  <a:lnTo>
                    <a:pt x="1325" y="5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22" name="TextBox 86"/>
          <p:cNvSpPr txBox="1"/>
          <p:nvPr/>
        </p:nvSpPr>
        <p:spPr>
          <a:xfrm>
            <a:off x="7377062" y="2159049"/>
            <a:ext cx="3848206" cy="584757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3" name="TextBox 87"/>
          <p:cNvSpPr txBox="1"/>
          <p:nvPr/>
        </p:nvSpPr>
        <p:spPr>
          <a:xfrm>
            <a:off x="7377062" y="3264460"/>
            <a:ext cx="3848206" cy="584757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4" name="TextBox 88"/>
          <p:cNvSpPr txBox="1"/>
          <p:nvPr/>
        </p:nvSpPr>
        <p:spPr>
          <a:xfrm>
            <a:off x="7377062" y="4367363"/>
            <a:ext cx="3848206" cy="584757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4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5" name="TextBox 89"/>
          <p:cNvSpPr txBox="1"/>
          <p:nvPr/>
        </p:nvSpPr>
        <p:spPr>
          <a:xfrm>
            <a:off x="2959429" y="4534917"/>
            <a:ext cx="1761985" cy="553980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3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6" name="TextBox 90"/>
          <p:cNvSpPr txBox="1"/>
          <p:nvPr/>
        </p:nvSpPr>
        <p:spPr>
          <a:xfrm>
            <a:off x="2959428" y="2037721"/>
            <a:ext cx="1761985" cy="553980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3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7" name="TextBox 91"/>
          <p:cNvSpPr txBox="1"/>
          <p:nvPr/>
        </p:nvSpPr>
        <p:spPr>
          <a:xfrm>
            <a:off x="2959428" y="3293440"/>
            <a:ext cx="1761985" cy="553980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zh-CN" altLang="en-US" sz="30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859747" y="2005688"/>
            <a:ext cx="557554" cy="557589"/>
            <a:chOff x="1859747" y="2005688"/>
            <a:chExt cx="557554" cy="557589"/>
          </a:xfrm>
        </p:grpSpPr>
        <p:sp>
          <p:nvSpPr>
            <p:cNvPr id="13" name="Freeform 269"/>
            <p:cNvSpPr>
              <a:spLocks noChangeArrowheads="1"/>
            </p:cNvSpPr>
            <p:nvPr/>
          </p:nvSpPr>
          <p:spPr bwMode="auto">
            <a:xfrm>
              <a:off x="1859747" y="2005688"/>
              <a:ext cx="557554" cy="557589"/>
            </a:xfrm>
            <a:custGeom>
              <a:avLst/>
              <a:gdLst>
                <a:gd name="T0" fmla="*/ 307 w 616"/>
                <a:gd name="T1" fmla="*/ 0 h 617"/>
                <a:gd name="T2" fmla="*/ 307 w 616"/>
                <a:gd name="T3" fmla="*/ 0 h 617"/>
                <a:gd name="T4" fmla="*/ 0 w 616"/>
                <a:gd name="T5" fmla="*/ 308 h 617"/>
                <a:gd name="T6" fmla="*/ 307 w 616"/>
                <a:gd name="T7" fmla="*/ 616 h 617"/>
                <a:gd name="T8" fmla="*/ 615 w 616"/>
                <a:gd name="T9" fmla="*/ 308 h 617"/>
                <a:gd name="T10" fmla="*/ 307 w 616"/>
                <a:gd name="T11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6" h="617">
                  <a:moveTo>
                    <a:pt x="307" y="0"/>
                  </a:moveTo>
                  <a:lnTo>
                    <a:pt x="307" y="0"/>
                  </a:lnTo>
                  <a:cubicBezTo>
                    <a:pt x="138" y="0"/>
                    <a:pt x="0" y="133"/>
                    <a:pt x="0" y="308"/>
                  </a:cubicBezTo>
                  <a:cubicBezTo>
                    <a:pt x="0" y="477"/>
                    <a:pt x="138" y="616"/>
                    <a:pt x="307" y="616"/>
                  </a:cubicBezTo>
                  <a:cubicBezTo>
                    <a:pt x="476" y="616"/>
                    <a:pt x="615" y="477"/>
                    <a:pt x="615" y="308"/>
                  </a:cubicBezTo>
                  <a:cubicBezTo>
                    <a:pt x="615" y="133"/>
                    <a:pt x="476" y="0"/>
                    <a:pt x="307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8" name="Text Box 381"/>
            <p:cNvSpPr txBox="1">
              <a:spLocks noChangeArrowheads="1"/>
            </p:cNvSpPr>
            <p:nvPr/>
          </p:nvSpPr>
          <p:spPr bwMode="auto">
            <a:xfrm>
              <a:off x="1961054" y="2080877"/>
              <a:ext cx="325410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9pPr>
            </a:lstStyle>
            <a:p>
              <a:r>
                <a:rPr lang="en-US" sz="2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01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417697" y="4513222"/>
            <a:ext cx="557554" cy="557589"/>
            <a:chOff x="5417697" y="4513222"/>
            <a:chExt cx="557554" cy="557589"/>
          </a:xfrm>
        </p:grpSpPr>
        <p:sp>
          <p:nvSpPr>
            <p:cNvPr id="12" name="Freeform 263"/>
            <p:cNvSpPr>
              <a:spLocks noChangeArrowheads="1"/>
            </p:cNvSpPr>
            <p:nvPr/>
          </p:nvSpPr>
          <p:spPr bwMode="auto">
            <a:xfrm>
              <a:off x="5417697" y="4513222"/>
              <a:ext cx="557554" cy="557589"/>
            </a:xfrm>
            <a:custGeom>
              <a:avLst/>
              <a:gdLst>
                <a:gd name="T0" fmla="*/ 308 w 616"/>
                <a:gd name="T1" fmla="*/ 0 h 616"/>
                <a:gd name="T2" fmla="*/ 308 w 616"/>
                <a:gd name="T3" fmla="*/ 0 h 616"/>
                <a:gd name="T4" fmla="*/ 0 w 616"/>
                <a:gd name="T5" fmla="*/ 307 h 616"/>
                <a:gd name="T6" fmla="*/ 308 w 616"/>
                <a:gd name="T7" fmla="*/ 615 h 616"/>
                <a:gd name="T8" fmla="*/ 615 w 616"/>
                <a:gd name="T9" fmla="*/ 307 h 616"/>
                <a:gd name="T10" fmla="*/ 308 w 616"/>
                <a:gd name="T11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6" h="616">
                  <a:moveTo>
                    <a:pt x="308" y="0"/>
                  </a:moveTo>
                  <a:lnTo>
                    <a:pt x="308" y="0"/>
                  </a:lnTo>
                  <a:cubicBezTo>
                    <a:pt x="139" y="0"/>
                    <a:pt x="0" y="138"/>
                    <a:pt x="0" y="307"/>
                  </a:cubicBezTo>
                  <a:cubicBezTo>
                    <a:pt x="0" y="476"/>
                    <a:pt x="139" y="615"/>
                    <a:pt x="308" y="615"/>
                  </a:cubicBezTo>
                  <a:cubicBezTo>
                    <a:pt x="477" y="615"/>
                    <a:pt x="615" y="476"/>
                    <a:pt x="615" y="307"/>
                  </a:cubicBezTo>
                  <a:cubicBezTo>
                    <a:pt x="615" y="138"/>
                    <a:pt x="477" y="0"/>
                    <a:pt x="308" y="0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9" name="Text Box 381"/>
            <p:cNvSpPr txBox="1">
              <a:spLocks noChangeArrowheads="1"/>
            </p:cNvSpPr>
            <p:nvPr/>
          </p:nvSpPr>
          <p:spPr bwMode="auto">
            <a:xfrm>
              <a:off x="5525026" y="4598505"/>
              <a:ext cx="328616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0" tIns="0" rIns="0" bIns="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charset="-128"/>
                  <a:cs typeface="宋体" panose="02010600030101010101" pitchFamily="2" charset="-122"/>
                </a:defRPr>
              </a:lvl9pPr>
            </a:lstStyle>
            <a:p>
              <a:r>
                <a:rPr lang="en-US" sz="2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7" grpId="0" animBg="1"/>
      <p:bldP spid="18" grpId="0" animBg="1" autoUpdateAnimBg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604846" y="2878198"/>
            <a:ext cx="5575411" cy="1416307"/>
            <a:chOff x="6886529" y="3042087"/>
            <a:chExt cx="11150821" cy="2832614"/>
          </a:xfrm>
        </p:grpSpPr>
        <p:sp>
          <p:nvSpPr>
            <p:cNvPr id="3" name="Freeform 33"/>
            <p:cNvSpPr>
              <a:spLocks noChangeArrowheads="1"/>
            </p:cNvSpPr>
            <p:nvPr/>
          </p:nvSpPr>
          <p:spPr bwMode="auto">
            <a:xfrm>
              <a:off x="6886529" y="3042087"/>
              <a:ext cx="11029168" cy="2602512"/>
            </a:xfrm>
            <a:custGeom>
              <a:avLst/>
              <a:gdLst>
                <a:gd name="T0" fmla="*/ 19388 w 19389"/>
                <a:gd name="T1" fmla="*/ 0 h 4338"/>
                <a:gd name="T2" fmla="*/ 19388 w 19389"/>
                <a:gd name="T3" fmla="*/ 4337 h 4338"/>
                <a:gd name="T4" fmla="*/ 0 w 19389"/>
                <a:gd name="T5" fmla="*/ 4337 h 4338"/>
                <a:gd name="T6" fmla="*/ 0 w 19389"/>
                <a:gd name="T7" fmla="*/ 0 h 4338"/>
                <a:gd name="T8" fmla="*/ 19388 w 19389"/>
                <a:gd name="T9" fmla="*/ 0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89" h="4338">
                  <a:moveTo>
                    <a:pt x="19388" y="0"/>
                  </a:moveTo>
                  <a:lnTo>
                    <a:pt x="19388" y="4337"/>
                  </a:lnTo>
                  <a:lnTo>
                    <a:pt x="0" y="4337"/>
                  </a:lnTo>
                  <a:lnTo>
                    <a:pt x="0" y="0"/>
                  </a:lnTo>
                  <a:lnTo>
                    <a:pt x="1938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Freeform 34"/>
            <p:cNvSpPr>
              <a:spLocks noChangeArrowheads="1"/>
            </p:cNvSpPr>
            <p:nvPr/>
          </p:nvSpPr>
          <p:spPr bwMode="auto">
            <a:xfrm>
              <a:off x="14805580" y="3573700"/>
              <a:ext cx="3231770" cy="2301001"/>
            </a:xfrm>
            <a:custGeom>
              <a:avLst/>
              <a:gdLst>
                <a:gd name="T0" fmla="*/ 5389 w 5390"/>
                <a:gd name="T1" fmla="*/ 0 h 3837"/>
                <a:gd name="T2" fmla="*/ 2036 w 5390"/>
                <a:gd name="T3" fmla="*/ 0 h 3837"/>
                <a:gd name="T4" fmla="*/ 0 w 5390"/>
                <a:gd name="T5" fmla="*/ 3836 h 3837"/>
                <a:gd name="T6" fmla="*/ 5389 w 5390"/>
                <a:gd name="T7" fmla="*/ 3836 h 3837"/>
                <a:gd name="T8" fmla="*/ 5389 w 5390"/>
                <a:gd name="T9" fmla="*/ 0 h 3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0" h="3837">
                  <a:moveTo>
                    <a:pt x="5389" y="0"/>
                  </a:moveTo>
                  <a:lnTo>
                    <a:pt x="2036" y="0"/>
                  </a:lnTo>
                  <a:lnTo>
                    <a:pt x="0" y="3836"/>
                  </a:lnTo>
                  <a:lnTo>
                    <a:pt x="5389" y="3836"/>
                  </a:lnTo>
                  <a:lnTo>
                    <a:pt x="538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" name="Freeform 169"/>
            <p:cNvSpPr>
              <a:spLocks noChangeArrowheads="1"/>
            </p:cNvSpPr>
            <p:nvPr/>
          </p:nvSpPr>
          <p:spPr bwMode="auto">
            <a:xfrm>
              <a:off x="7178391" y="4062991"/>
              <a:ext cx="364963" cy="595087"/>
            </a:xfrm>
            <a:custGeom>
              <a:avLst/>
              <a:gdLst>
                <a:gd name="T0" fmla="*/ 53 w 609"/>
                <a:gd name="T1" fmla="*/ 808 h 992"/>
                <a:gd name="T2" fmla="*/ 53 w 609"/>
                <a:gd name="T3" fmla="*/ 808 h 992"/>
                <a:gd name="T4" fmla="*/ 396 w 609"/>
                <a:gd name="T5" fmla="*/ 495 h 992"/>
                <a:gd name="T6" fmla="*/ 48 w 609"/>
                <a:gd name="T7" fmla="*/ 189 h 992"/>
                <a:gd name="T8" fmla="*/ 30 w 609"/>
                <a:gd name="T9" fmla="*/ 53 h 992"/>
                <a:gd name="T10" fmla="*/ 136 w 609"/>
                <a:gd name="T11" fmla="*/ 29 h 992"/>
                <a:gd name="T12" fmla="*/ 573 w 609"/>
                <a:gd name="T13" fmla="*/ 413 h 992"/>
                <a:gd name="T14" fmla="*/ 608 w 609"/>
                <a:gd name="T15" fmla="*/ 489 h 992"/>
                <a:gd name="T16" fmla="*/ 579 w 609"/>
                <a:gd name="T17" fmla="*/ 571 h 992"/>
                <a:gd name="T18" fmla="*/ 148 w 609"/>
                <a:gd name="T19" fmla="*/ 961 h 992"/>
                <a:gd name="T20" fmla="*/ 36 w 609"/>
                <a:gd name="T21" fmla="*/ 943 h 992"/>
                <a:gd name="T22" fmla="*/ 53 w 609"/>
                <a:gd name="T23" fmla="*/ 808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992">
                  <a:moveTo>
                    <a:pt x="53" y="808"/>
                  </a:moveTo>
                  <a:lnTo>
                    <a:pt x="53" y="808"/>
                  </a:lnTo>
                  <a:cubicBezTo>
                    <a:pt x="396" y="495"/>
                    <a:pt x="396" y="495"/>
                    <a:pt x="396" y="495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12" y="159"/>
                    <a:pt x="0" y="94"/>
                    <a:pt x="30" y="53"/>
                  </a:cubicBezTo>
                  <a:cubicBezTo>
                    <a:pt x="53" y="12"/>
                    <a:pt x="101" y="0"/>
                    <a:pt x="136" y="29"/>
                  </a:cubicBezTo>
                  <a:cubicBezTo>
                    <a:pt x="573" y="413"/>
                    <a:pt x="573" y="413"/>
                    <a:pt x="573" y="413"/>
                  </a:cubicBezTo>
                  <a:cubicBezTo>
                    <a:pt x="596" y="431"/>
                    <a:pt x="608" y="460"/>
                    <a:pt x="608" y="489"/>
                  </a:cubicBezTo>
                  <a:cubicBezTo>
                    <a:pt x="608" y="524"/>
                    <a:pt x="596" y="548"/>
                    <a:pt x="579" y="571"/>
                  </a:cubicBezTo>
                  <a:cubicBezTo>
                    <a:pt x="148" y="961"/>
                    <a:pt x="148" y="961"/>
                    <a:pt x="148" y="961"/>
                  </a:cubicBezTo>
                  <a:cubicBezTo>
                    <a:pt x="113" y="991"/>
                    <a:pt x="65" y="985"/>
                    <a:pt x="36" y="943"/>
                  </a:cubicBezTo>
                  <a:cubicBezTo>
                    <a:pt x="12" y="896"/>
                    <a:pt x="18" y="837"/>
                    <a:pt x="53" y="8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TextBox 253"/>
            <p:cNvSpPr txBox="1"/>
            <p:nvPr/>
          </p:nvSpPr>
          <p:spPr>
            <a:xfrm>
              <a:off x="7937181" y="3873861"/>
              <a:ext cx="7046637" cy="116951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您的内容打在这里，或通过复制您的文本后在此框中选择粘贴，并选择只保留文字。</a:t>
              </a:r>
              <a:endParaRPr lang="en-US" sz="1400" dirty="0">
                <a:solidFill>
                  <a:schemeClr val="bg1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TextBox 255"/>
            <p:cNvSpPr txBox="1"/>
            <p:nvPr/>
          </p:nvSpPr>
          <p:spPr>
            <a:xfrm>
              <a:off x="15763954" y="3472883"/>
              <a:ext cx="1991498" cy="1954344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en-US" sz="5750" b="1">
                  <a:solidFill>
                    <a:schemeClr val="tx1">
                      <a:lumMod val="60000"/>
                      <a:lumOff val="40000"/>
                    </a:schemeClr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02</a:t>
              </a:r>
              <a:endParaRPr lang="id-ID" sz="5750" b="1" dirty="0">
                <a:solidFill>
                  <a:schemeClr val="tx1">
                    <a:lumMod val="60000"/>
                    <a:lumOff val="4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" name="TextBox 256"/>
            <p:cNvSpPr txBox="1"/>
            <p:nvPr/>
          </p:nvSpPr>
          <p:spPr>
            <a:xfrm>
              <a:off x="15518771" y="5033377"/>
              <a:ext cx="2369806" cy="76940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900" b="1">
                  <a:solidFill>
                    <a:schemeClr val="tx1">
                      <a:lumMod val="60000"/>
                      <a:lumOff val="40000"/>
                    </a:schemeClr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9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0" name="Group 257"/>
          <p:cNvGrpSpPr/>
          <p:nvPr/>
        </p:nvGrpSpPr>
        <p:grpSpPr>
          <a:xfrm>
            <a:off x="3604846" y="4294505"/>
            <a:ext cx="5575411" cy="1416307"/>
            <a:chOff x="6886529" y="3042087"/>
            <a:chExt cx="11150821" cy="2832614"/>
          </a:xfrm>
        </p:grpSpPr>
        <p:sp>
          <p:nvSpPr>
            <p:cNvPr id="11" name="Freeform 33"/>
            <p:cNvSpPr>
              <a:spLocks noChangeArrowheads="1"/>
            </p:cNvSpPr>
            <p:nvPr/>
          </p:nvSpPr>
          <p:spPr bwMode="auto">
            <a:xfrm>
              <a:off x="6886529" y="3042087"/>
              <a:ext cx="11029168" cy="2602512"/>
            </a:xfrm>
            <a:custGeom>
              <a:avLst/>
              <a:gdLst>
                <a:gd name="T0" fmla="*/ 19388 w 19389"/>
                <a:gd name="T1" fmla="*/ 0 h 4338"/>
                <a:gd name="T2" fmla="*/ 19388 w 19389"/>
                <a:gd name="T3" fmla="*/ 4337 h 4338"/>
                <a:gd name="T4" fmla="*/ 0 w 19389"/>
                <a:gd name="T5" fmla="*/ 4337 h 4338"/>
                <a:gd name="T6" fmla="*/ 0 w 19389"/>
                <a:gd name="T7" fmla="*/ 0 h 4338"/>
                <a:gd name="T8" fmla="*/ 19388 w 19389"/>
                <a:gd name="T9" fmla="*/ 0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89" h="4338">
                  <a:moveTo>
                    <a:pt x="19388" y="0"/>
                  </a:moveTo>
                  <a:lnTo>
                    <a:pt x="19388" y="4337"/>
                  </a:lnTo>
                  <a:lnTo>
                    <a:pt x="0" y="4337"/>
                  </a:lnTo>
                  <a:lnTo>
                    <a:pt x="0" y="0"/>
                  </a:lnTo>
                  <a:lnTo>
                    <a:pt x="19388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2" name="Freeform 34"/>
            <p:cNvSpPr>
              <a:spLocks noChangeArrowheads="1"/>
            </p:cNvSpPr>
            <p:nvPr/>
          </p:nvSpPr>
          <p:spPr bwMode="auto">
            <a:xfrm>
              <a:off x="14805580" y="3573700"/>
              <a:ext cx="3231770" cy="2301001"/>
            </a:xfrm>
            <a:custGeom>
              <a:avLst/>
              <a:gdLst>
                <a:gd name="T0" fmla="*/ 5389 w 5390"/>
                <a:gd name="T1" fmla="*/ 0 h 3837"/>
                <a:gd name="T2" fmla="*/ 2036 w 5390"/>
                <a:gd name="T3" fmla="*/ 0 h 3837"/>
                <a:gd name="T4" fmla="*/ 0 w 5390"/>
                <a:gd name="T5" fmla="*/ 3836 h 3837"/>
                <a:gd name="T6" fmla="*/ 5389 w 5390"/>
                <a:gd name="T7" fmla="*/ 3836 h 3837"/>
                <a:gd name="T8" fmla="*/ 5389 w 5390"/>
                <a:gd name="T9" fmla="*/ 0 h 3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0" h="3837">
                  <a:moveTo>
                    <a:pt x="5389" y="0"/>
                  </a:moveTo>
                  <a:lnTo>
                    <a:pt x="2036" y="0"/>
                  </a:lnTo>
                  <a:lnTo>
                    <a:pt x="0" y="3836"/>
                  </a:lnTo>
                  <a:lnTo>
                    <a:pt x="5389" y="3836"/>
                  </a:lnTo>
                  <a:lnTo>
                    <a:pt x="538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4" name="Freeform 169"/>
            <p:cNvSpPr>
              <a:spLocks noChangeArrowheads="1"/>
            </p:cNvSpPr>
            <p:nvPr/>
          </p:nvSpPr>
          <p:spPr bwMode="auto">
            <a:xfrm>
              <a:off x="7178391" y="4062991"/>
              <a:ext cx="364963" cy="595087"/>
            </a:xfrm>
            <a:custGeom>
              <a:avLst/>
              <a:gdLst>
                <a:gd name="T0" fmla="*/ 53 w 609"/>
                <a:gd name="T1" fmla="*/ 808 h 992"/>
                <a:gd name="T2" fmla="*/ 53 w 609"/>
                <a:gd name="T3" fmla="*/ 808 h 992"/>
                <a:gd name="T4" fmla="*/ 396 w 609"/>
                <a:gd name="T5" fmla="*/ 495 h 992"/>
                <a:gd name="T6" fmla="*/ 48 w 609"/>
                <a:gd name="T7" fmla="*/ 189 h 992"/>
                <a:gd name="T8" fmla="*/ 30 w 609"/>
                <a:gd name="T9" fmla="*/ 53 h 992"/>
                <a:gd name="T10" fmla="*/ 136 w 609"/>
                <a:gd name="T11" fmla="*/ 29 h 992"/>
                <a:gd name="T12" fmla="*/ 573 w 609"/>
                <a:gd name="T13" fmla="*/ 413 h 992"/>
                <a:gd name="T14" fmla="*/ 608 w 609"/>
                <a:gd name="T15" fmla="*/ 489 h 992"/>
                <a:gd name="T16" fmla="*/ 579 w 609"/>
                <a:gd name="T17" fmla="*/ 571 h 992"/>
                <a:gd name="T18" fmla="*/ 148 w 609"/>
                <a:gd name="T19" fmla="*/ 961 h 992"/>
                <a:gd name="T20" fmla="*/ 36 w 609"/>
                <a:gd name="T21" fmla="*/ 943 h 992"/>
                <a:gd name="T22" fmla="*/ 53 w 609"/>
                <a:gd name="T23" fmla="*/ 808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992">
                  <a:moveTo>
                    <a:pt x="53" y="808"/>
                  </a:moveTo>
                  <a:lnTo>
                    <a:pt x="53" y="808"/>
                  </a:lnTo>
                  <a:cubicBezTo>
                    <a:pt x="396" y="495"/>
                    <a:pt x="396" y="495"/>
                    <a:pt x="396" y="495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12" y="159"/>
                    <a:pt x="0" y="94"/>
                    <a:pt x="30" y="53"/>
                  </a:cubicBezTo>
                  <a:cubicBezTo>
                    <a:pt x="53" y="12"/>
                    <a:pt x="101" y="0"/>
                    <a:pt x="136" y="29"/>
                  </a:cubicBezTo>
                  <a:cubicBezTo>
                    <a:pt x="573" y="413"/>
                    <a:pt x="573" y="413"/>
                    <a:pt x="573" y="413"/>
                  </a:cubicBezTo>
                  <a:cubicBezTo>
                    <a:pt x="596" y="431"/>
                    <a:pt x="608" y="460"/>
                    <a:pt x="608" y="489"/>
                  </a:cubicBezTo>
                  <a:cubicBezTo>
                    <a:pt x="608" y="524"/>
                    <a:pt x="596" y="548"/>
                    <a:pt x="579" y="571"/>
                  </a:cubicBezTo>
                  <a:cubicBezTo>
                    <a:pt x="148" y="961"/>
                    <a:pt x="148" y="961"/>
                    <a:pt x="148" y="961"/>
                  </a:cubicBezTo>
                  <a:cubicBezTo>
                    <a:pt x="113" y="991"/>
                    <a:pt x="65" y="985"/>
                    <a:pt x="36" y="943"/>
                  </a:cubicBezTo>
                  <a:cubicBezTo>
                    <a:pt x="12" y="896"/>
                    <a:pt x="18" y="837"/>
                    <a:pt x="53" y="8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5" name="TextBox 262"/>
            <p:cNvSpPr txBox="1"/>
            <p:nvPr/>
          </p:nvSpPr>
          <p:spPr>
            <a:xfrm>
              <a:off x="7937181" y="3843489"/>
              <a:ext cx="7046637" cy="1034092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您的内容打在这里，或通过复制您的文本后在此框中选择粘贴，并选择只保留文字。</a:t>
              </a:r>
              <a:endParaRPr lang="en-US" sz="1200" dirty="0">
                <a:solidFill>
                  <a:schemeClr val="bg1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TextBox 263"/>
            <p:cNvSpPr txBox="1"/>
            <p:nvPr/>
          </p:nvSpPr>
          <p:spPr>
            <a:xfrm>
              <a:off x="15821663" y="3444367"/>
              <a:ext cx="1933790" cy="1954344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en-US" sz="5750" b="1">
                  <a:solidFill>
                    <a:schemeClr val="tx1">
                      <a:lumMod val="60000"/>
                      <a:lumOff val="40000"/>
                    </a:schemeClr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03</a:t>
              </a:r>
              <a:endParaRPr lang="id-ID" sz="5750" b="1" dirty="0">
                <a:solidFill>
                  <a:schemeClr val="tx1">
                    <a:lumMod val="60000"/>
                    <a:lumOff val="4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7" name="TextBox 264"/>
            <p:cNvSpPr txBox="1"/>
            <p:nvPr/>
          </p:nvSpPr>
          <p:spPr>
            <a:xfrm>
              <a:off x="15545891" y="4990245"/>
              <a:ext cx="2369806" cy="76940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900" b="1">
                  <a:solidFill>
                    <a:schemeClr val="tx1">
                      <a:lumMod val="60000"/>
                      <a:lumOff val="40000"/>
                    </a:schemeClr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9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" name="Group 265"/>
          <p:cNvGrpSpPr/>
          <p:nvPr/>
        </p:nvGrpSpPr>
        <p:grpSpPr>
          <a:xfrm>
            <a:off x="3604846" y="1461891"/>
            <a:ext cx="5575411" cy="1416307"/>
            <a:chOff x="6886529" y="3042087"/>
            <a:chExt cx="11150821" cy="2832614"/>
          </a:xfrm>
        </p:grpSpPr>
        <p:sp>
          <p:nvSpPr>
            <p:cNvPr id="19" name="Freeform 33"/>
            <p:cNvSpPr>
              <a:spLocks noChangeArrowheads="1"/>
            </p:cNvSpPr>
            <p:nvPr/>
          </p:nvSpPr>
          <p:spPr bwMode="auto">
            <a:xfrm>
              <a:off x="6886529" y="3042087"/>
              <a:ext cx="11029168" cy="2602512"/>
            </a:xfrm>
            <a:custGeom>
              <a:avLst/>
              <a:gdLst>
                <a:gd name="T0" fmla="*/ 19388 w 19389"/>
                <a:gd name="T1" fmla="*/ 0 h 4338"/>
                <a:gd name="T2" fmla="*/ 19388 w 19389"/>
                <a:gd name="T3" fmla="*/ 4337 h 4338"/>
                <a:gd name="T4" fmla="*/ 0 w 19389"/>
                <a:gd name="T5" fmla="*/ 4337 h 4338"/>
                <a:gd name="T6" fmla="*/ 0 w 19389"/>
                <a:gd name="T7" fmla="*/ 0 h 4338"/>
                <a:gd name="T8" fmla="*/ 19388 w 19389"/>
                <a:gd name="T9" fmla="*/ 0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89" h="4338">
                  <a:moveTo>
                    <a:pt x="19388" y="0"/>
                  </a:moveTo>
                  <a:lnTo>
                    <a:pt x="19388" y="4337"/>
                  </a:lnTo>
                  <a:lnTo>
                    <a:pt x="0" y="4337"/>
                  </a:lnTo>
                  <a:lnTo>
                    <a:pt x="0" y="0"/>
                  </a:lnTo>
                  <a:lnTo>
                    <a:pt x="1938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0" name="Freeform 34"/>
            <p:cNvSpPr>
              <a:spLocks noChangeArrowheads="1"/>
            </p:cNvSpPr>
            <p:nvPr/>
          </p:nvSpPr>
          <p:spPr bwMode="auto">
            <a:xfrm>
              <a:off x="14805580" y="3573700"/>
              <a:ext cx="3231770" cy="2301001"/>
            </a:xfrm>
            <a:custGeom>
              <a:avLst/>
              <a:gdLst>
                <a:gd name="T0" fmla="*/ 5389 w 5390"/>
                <a:gd name="T1" fmla="*/ 0 h 3837"/>
                <a:gd name="T2" fmla="*/ 2036 w 5390"/>
                <a:gd name="T3" fmla="*/ 0 h 3837"/>
                <a:gd name="T4" fmla="*/ 0 w 5390"/>
                <a:gd name="T5" fmla="*/ 3836 h 3837"/>
                <a:gd name="T6" fmla="*/ 5389 w 5390"/>
                <a:gd name="T7" fmla="*/ 3836 h 3837"/>
                <a:gd name="T8" fmla="*/ 5389 w 5390"/>
                <a:gd name="T9" fmla="*/ 0 h 3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0" h="3837">
                  <a:moveTo>
                    <a:pt x="5389" y="0"/>
                  </a:moveTo>
                  <a:lnTo>
                    <a:pt x="2036" y="0"/>
                  </a:lnTo>
                  <a:lnTo>
                    <a:pt x="0" y="3836"/>
                  </a:lnTo>
                  <a:lnTo>
                    <a:pt x="5389" y="3836"/>
                  </a:lnTo>
                  <a:lnTo>
                    <a:pt x="538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2" name="Freeform 169"/>
            <p:cNvSpPr>
              <a:spLocks noChangeArrowheads="1"/>
            </p:cNvSpPr>
            <p:nvPr/>
          </p:nvSpPr>
          <p:spPr bwMode="auto">
            <a:xfrm>
              <a:off x="7178391" y="4062991"/>
              <a:ext cx="364963" cy="595087"/>
            </a:xfrm>
            <a:custGeom>
              <a:avLst/>
              <a:gdLst>
                <a:gd name="T0" fmla="*/ 53 w 609"/>
                <a:gd name="T1" fmla="*/ 808 h 992"/>
                <a:gd name="T2" fmla="*/ 53 w 609"/>
                <a:gd name="T3" fmla="*/ 808 h 992"/>
                <a:gd name="T4" fmla="*/ 396 w 609"/>
                <a:gd name="T5" fmla="*/ 495 h 992"/>
                <a:gd name="T6" fmla="*/ 48 w 609"/>
                <a:gd name="T7" fmla="*/ 189 h 992"/>
                <a:gd name="T8" fmla="*/ 30 w 609"/>
                <a:gd name="T9" fmla="*/ 53 h 992"/>
                <a:gd name="T10" fmla="*/ 136 w 609"/>
                <a:gd name="T11" fmla="*/ 29 h 992"/>
                <a:gd name="T12" fmla="*/ 573 w 609"/>
                <a:gd name="T13" fmla="*/ 413 h 992"/>
                <a:gd name="T14" fmla="*/ 608 w 609"/>
                <a:gd name="T15" fmla="*/ 489 h 992"/>
                <a:gd name="T16" fmla="*/ 579 w 609"/>
                <a:gd name="T17" fmla="*/ 571 h 992"/>
                <a:gd name="T18" fmla="*/ 148 w 609"/>
                <a:gd name="T19" fmla="*/ 961 h 992"/>
                <a:gd name="T20" fmla="*/ 36 w 609"/>
                <a:gd name="T21" fmla="*/ 943 h 992"/>
                <a:gd name="T22" fmla="*/ 53 w 609"/>
                <a:gd name="T23" fmla="*/ 808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9" h="992">
                  <a:moveTo>
                    <a:pt x="53" y="808"/>
                  </a:moveTo>
                  <a:lnTo>
                    <a:pt x="53" y="808"/>
                  </a:lnTo>
                  <a:cubicBezTo>
                    <a:pt x="396" y="495"/>
                    <a:pt x="396" y="495"/>
                    <a:pt x="396" y="495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12" y="159"/>
                    <a:pt x="0" y="94"/>
                    <a:pt x="30" y="53"/>
                  </a:cubicBezTo>
                  <a:cubicBezTo>
                    <a:pt x="53" y="12"/>
                    <a:pt x="101" y="0"/>
                    <a:pt x="136" y="29"/>
                  </a:cubicBezTo>
                  <a:cubicBezTo>
                    <a:pt x="573" y="413"/>
                    <a:pt x="573" y="413"/>
                    <a:pt x="573" y="413"/>
                  </a:cubicBezTo>
                  <a:cubicBezTo>
                    <a:pt x="596" y="431"/>
                    <a:pt x="608" y="460"/>
                    <a:pt x="608" y="489"/>
                  </a:cubicBezTo>
                  <a:cubicBezTo>
                    <a:pt x="608" y="524"/>
                    <a:pt x="596" y="548"/>
                    <a:pt x="579" y="571"/>
                  </a:cubicBezTo>
                  <a:cubicBezTo>
                    <a:pt x="148" y="961"/>
                    <a:pt x="148" y="961"/>
                    <a:pt x="148" y="961"/>
                  </a:cubicBezTo>
                  <a:cubicBezTo>
                    <a:pt x="113" y="991"/>
                    <a:pt x="65" y="985"/>
                    <a:pt x="36" y="943"/>
                  </a:cubicBezTo>
                  <a:cubicBezTo>
                    <a:pt x="12" y="896"/>
                    <a:pt x="18" y="837"/>
                    <a:pt x="53" y="80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3" name="TextBox 270"/>
            <p:cNvSpPr txBox="1"/>
            <p:nvPr/>
          </p:nvSpPr>
          <p:spPr>
            <a:xfrm>
              <a:off x="7870189" y="3857659"/>
              <a:ext cx="7451035" cy="116951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您的内容打在这里，或通过复制您的文本后在此框中选择粘贴，并选择只保留文字。</a:t>
              </a:r>
              <a:endParaRPr lang="en-US" sz="1400" dirty="0">
                <a:solidFill>
                  <a:schemeClr val="bg1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4" name="TextBox 271"/>
            <p:cNvSpPr txBox="1"/>
            <p:nvPr/>
          </p:nvSpPr>
          <p:spPr>
            <a:xfrm>
              <a:off x="16042733" y="3397533"/>
              <a:ext cx="1933790" cy="1954344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en-US" sz="5750" b="1">
                  <a:solidFill>
                    <a:schemeClr val="tx1">
                      <a:lumMod val="60000"/>
                      <a:lumOff val="40000"/>
                    </a:schemeClr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01</a:t>
              </a:r>
              <a:endParaRPr lang="id-ID" sz="5750" b="1" dirty="0">
                <a:solidFill>
                  <a:schemeClr val="tx1">
                    <a:lumMod val="60000"/>
                    <a:lumOff val="4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5" name="TextBox 272"/>
            <p:cNvSpPr txBox="1"/>
            <p:nvPr/>
          </p:nvSpPr>
          <p:spPr>
            <a:xfrm>
              <a:off x="15603007" y="4972377"/>
              <a:ext cx="2369806" cy="76940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900" b="1">
                  <a:solidFill>
                    <a:schemeClr val="tx1">
                      <a:lumMod val="60000"/>
                      <a:lumOff val="40000"/>
                    </a:schemeClr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9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8149890" y="4562657"/>
            <a:ext cx="760753" cy="0"/>
          </a:xfrm>
          <a:prstGeom prst="line">
            <a:avLst/>
          </a:prstGeom>
          <a:noFill/>
          <a:ln w="2540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pPr algn="ctr"/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079335" y="4604640"/>
            <a:ext cx="1209082" cy="0"/>
          </a:xfrm>
          <a:prstGeom prst="line">
            <a:avLst/>
          </a:prstGeom>
          <a:noFill/>
          <a:ln w="25400">
            <a:solidFill>
              <a:schemeClr val="bg1"/>
            </a:solidFill>
            <a:miter lim="800000"/>
          </a:ln>
        </p:spPr>
        <p:txBody>
          <a:bodyPr lIns="0" tIns="0" rIns="0" bIns="0"/>
          <a:lstStyle/>
          <a:p>
            <a:pPr algn="ctr"/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8" name="Freeform 12"/>
          <p:cNvSpPr/>
          <p:nvPr/>
        </p:nvSpPr>
        <p:spPr bwMode="auto">
          <a:xfrm rot="5400000" flipH="1">
            <a:off x="3399272" y="1219050"/>
            <a:ext cx="473368" cy="268834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2819400 h 21600"/>
              <a:gd name="T4" fmla="*/ 1955800 w 21600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Freeform 12"/>
          <p:cNvSpPr/>
          <p:nvPr/>
        </p:nvSpPr>
        <p:spPr bwMode="auto">
          <a:xfrm rot="5400000" flipH="1" flipV="1">
            <a:off x="8463776" y="1221942"/>
            <a:ext cx="473368" cy="2762664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2819400 h 21600"/>
              <a:gd name="T4" fmla="*/ 1955800 w 21600"/>
              <a:gd name="T5" fmla="*/ 2819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3" name="Freeform 282"/>
          <p:cNvSpPr>
            <a:spLocks noChangeArrowheads="1"/>
          </p:cNvSpPr>
          <p:nvPr/>
        </p:nvSpPr>
        <p:spPr bwMode="auto">
          <a:xfrm>
            <a:off x="3390870" y="1921634"/>
            <a:ext cx="384872" cy="383194"/>
          </a:xfrm>
          <a:custGeom>
            <a:avLst/>
            <a:gdLst>
              <a:gd name="T0" fmla="*/ 1344 w 1999"/>
              <a:gd name="T1" fmla="*/ 289 h 1990"/>
              <a:gd name="T2" fmla="*/ 1344 w 1999"/>
              <a:gd name="T3" fmla="*/ 289 h 1990"/>
              <a:gd name="T4" fmla="*/ 287 w 1999"/>
              <a:gd name="T5" fmla="*/ 297 h 1990"/>
              <a:gd name="T6" fmla="*/ 296 w 1999"/>
              <a:gd name="T7" fmla="*/ 1353 h 1990"/>
              <a:gd name="T8" fmla="*/ 1247 w 1999"/>
              <a:gd name="T9" fmla="*/ 1432 h 1990"/>
              <a:gd name="T10" fmla="*/ 1292 w 1999"/>
              <a:gd name="T11" fmla="*/ 1510 h 1990"/>
              <a:gd name="T12" fmla="*/ 1719 w 1999"/>
              <a:gd name="T13" fmla="*/ 1929 h 1990"/>
              <a:gd name="T14" fmla="*/ 1936 w 1999"/>
              <a:gd name="T15" fmla="*/ 1929 h 1990"/>
              <a:gd name="T16" fmla="*/ 1936 w 1999"/>
              <a:gd name="T17" fmla="*/ 1710 h 1990"/>
              <a:gd name="T18" fmla="*/ 1509 w 1999"/>
              <a:gd name="T19" fmla="*/ 1283 h 1990"/>
              <a:gd name="T20" fmla="*/ 1430 w 1999"/>
              <a:gd name="T21" fmla="*/ 1238 h 1990"/>
              <a:gd name="T22" fmla="*/ 1344 w 1999"/>
              <a:gd name="T23" fmla="*/ 289 h 1990"/>
              <a:gd name="T24" fmla="*/ 1212 w 1999"/>
              <a:gd name="T25" fmla="*/ 1213 h 1990"/>
              <a:gd name="T26" fmla="*/ 1212 w 1999"/>
              <a:gd name="T27" fmla="*/ 1213 h 1990"/>
              <a:gd name="T28" fmla="*/ 428 w 1999"/>
              <a:gd name="T29" fmla="*/ 1213 h 1990"/>
              <a:gd name="T30" fmla="*/ 428 w 1999"/>
              <a:gd name="T31" fmla="*/ 427 h 1990"/>
              <a:gd name="T32" fmla="*/ 1212 w 1999"/>
              <a:gd name="T33" fmla="*/ 427 h 1990"/>
              <a:gd name="T34" fmla="*/ 1212 w 1999"/>
              <a:gd name="T35" fmla="*/ 1213 h 1990"/>
              <a:gd name="T36" fmla="*/ 1212 w 1999"/>
              <a:gd name="T37" fmla="*/ 1213 h 1990"/>
              <a:gd name="T38" fmla="*/ 1212 w 1999"/>
              <a:gd name="T39" fmla="*/ 1213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999" h="1990">
                <a:moveTo>
                  <a:pt x="1344" y="289"/>
                </a:moveTo>
                <a:lnTo>
                  <a:pt x="1344" y="289"/>
                </a:lnTo>
                <a:cubicBezTo>
                  <a:pt x="1055" y="0"/>
                  <a:pt x="576" y="0"/>
                  <a:pt x="287" y="297"/>
                </a:cubicBezTo>
                <a:cubicBezTo>
                  <a:pt x="0" y="586"/>
                  <a:pt x="0" y="1056"/>
                  <a:pt x="296" y="1353"/>
                </a:cubicBezTo>
                <a:cubicBezTo>
                  <a:pt x="549" y="1605"/>
                  <a:pt x="960" y="1632"/>
                  <a:pt x="1247" y="1432"/>
                </a:cubicBezTo>
                <a:cubicBezTo>
                  <a:pt x="1257" y="1457"/>
                  <a:pt x="1265" y="1483"/>
                  <a:pt x="1292" y="1510"/>
                </a:cubicBezTo>
                <a:cubicBezTo>
                  <a:pt x="1719" y="1929"/>
                  <a:pt x="1719" y="1929"/>
                  <a:pt x="1719" y="1929"/>
                </a:cubicBezTo>
                <a:cubicBezTo>
                  <a:pt x="1779" y="1989"/>
                  <a:pt x="1876" y="1989"/>
                  <a:pt x="1936" y="1929"/>
                </a:cubicBezTo>
                <a:cubicBezTo>
                  <a:pt x="1998" y="1867"/>
                  <a:pt x="1998" y="1772"/>
                  <a:pt x="1936" y="1710"/>
                </a:cubicBezTo>
                <a:cubicBezTo>
                  <a:pt x="1509" y="1283"/>
                  <a:pt x="1509" y="1283"/>
                  <a:pt x="1509" y="1283"/>
                </a:cubicBezTo>
                <a:cubicBezTo>
                  <a:pt x="1492" y="1265"/>
                  <a:pt x="1457" y="1248"/>
                  <a:pt x="1430" y="1238"/>
                </a:cubicBezTo>
                <a:cubicBezTo>
                  <a:pt x="1631" y="951"/>
                  <a:pt x="1606" y="551"/>
                  <a:pt x="1344" y="289"/>
                </a:cubicBezTo>
                <a:close/>
                <a:moveTo>
                  <a:pt x="1212" y="1213"/>
                </a:moveTo>
                <a:lnTo>
                  <a:pt x="1212" y="1213"/>
                </a:lnTo>
                <a:cubicBezTo>
                  <a:pt x="995" y="1432"/>
                  <a:pt x="646" y="1432"/>
                  <a:pt x="428" y="1213"/>
                </a:cubicBezTo>
                <a:cubicBezTo>
                  <a:pt x="209" y="994"/>
                  <a:pt x="209" y="646"/>
                  <a:pt x="428" y="427"/>
                </a:cubicBezTo>
                <a:cubicBezTo>
                  <a:pt x="636" y="210"/>
                  <a:pt x="995" y="210"/>
                  <a:pt x="1212" y="427"/>
                </a:cubicBezTo>
                <a:cubicBezTo>
                  <a:pt x="1430" y="637"/>
                  <a:pt x="1430" y="994"/>
                  <a:pt x="1212" y="1213"/>
                </a:cubicBezTo>
                <a:close/>
                <a:moveTo>
                  <a:pt x="1212" y="1213"/>
                </a:moveTo>
                <a:lnTo>
                  <a:pt x="1212" y="12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algn="r"/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4" name="TextBox 47"/>
          <p:cNvSpPr txBox="1"/>
          <p:nvPr/>
        </p:nvSpPr>
        <p:spPr>
          <a:xfrm>
            <a:off x="1100722" y="1819816"/>
            <a:ext cx="2290147" cy="517046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6" name="TextBox 51"/>
          <p:cNvSpPr txBox="1"/>
          <p:nvPr/>
        </p:nvSpPr>
        <p:spPr>
          <a:xfrm>
            <a:off x="9205186" y="1903552"/>
            <a:ext cx="2290147" cy="517046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28" name="Group 55"/>
          <p:cNvGrpSpPr/>
          <p:nvPr/>
        </p:nvGrpSpPr>
        <p:grpSpPr>
          <a:xfrm>
            <a:off x="8909079" y="2013823"/>
            <a:ext cx="267367" cy="286118"/>
            <a:chOff x="5484820" y="7048230"/>
            <a:chExt cx="1337946" cy="1431781"/>
          </a:xfrm>
          <a:solidFill>
            <a:schemeClr val="accent2"/>
          </a:solidFill>
        </p:grpSpPr>
        <p:sp>
          <p:nvSpPr>
            <p:cNvPr id="29" name="Freeform 284"/>
            <p:cNvSpPr>
              <a:spLocks noChangeArrowheads="1"/>
            </p:cNvSpPr>
            <p:nvPr/>
          </p:nvSpPr>
          <p:spPr bwMode="auto">
            <a:xfrm>
              <a:off x="5484820" y="7048230"/>
              <a:ext cx="1303858" cy="596576"/>
            </a:xfrm>
            <a:custGeom>
              <a:avLst/>
              <a:gdLst>
                <a:gd name="T0" fmla="*/ 122 w 1352"/>
                <a:gd name="T1" fmla="*/ 621 h 622"/>
                <a:gd name="T2" fmla="*/ 122 w 1352"/>
                <a:gd name="T3" fmla="*/ 621 h 622"/>
                <a:gd name="T4" fmla="*/ 235 w 1352"/>
                <a:gd name="T5" fmla="*/ 551 h 622"/>
                <a:gd name="T6" fmla="*/ 697 w 1352"/>
                <a:gd name="T7" fmla="*/ 237 h 622"/>
                <a:gd name="T8" fmla="*/ 994 w 1352"/>
                <a:gd name="T9" fmla="*/ 340 h 622"/>
                <a:gd name="T10" fmla="*/ 933 w 1352"/>
                <a:gd name="T11" fmla="*/ 359 h 622"/>
                <a:gd name="T12" fmla="*/ 889 w 1352"/>
                <a:gd name="T13" fmla="*/ 402 h 622"/>
                <a:gd name="T14" fmla="*/ 916 w 1352"/>
                <a:gd name="T15" fmla="*/ 454 h 622"/>
                <a:gd name="T16" fmla="*/ 1281 w 1352"/>
                <a:gd name="T17" fmla="*/ 621 h 622"/>
                <a:gd name="T18" fmla="*/ 1335 w 1352"/>
                <a:gd name="T19" fmla="*/ 611 h 622"/>
                <a:gd name="T20" fmla="*/ 1351 w 1352"/>
                <a:gd name="T21" fmla="*/ 567 h 622"/>
                <a:gd name="T22" fmla="*/ 1351 w 1352"/>
                <a:gd name="T23" fmla="*/ 167 h 622"/>
                <a:gd name="T24" fmla="*/ 1316 w 1352"/>
                <a:gd name="T25" fmla="*/ 124 h 622"/>
                <a:gd name="T26" fmla="*/ 1265 w 1352"/>
                <a:gd name="T27" fmla="*/ 140 h 622"/>
                <a:gd name="T28" fmla="*/ 1211 w 1352"/>
                <a:gd name="T29" fmla="*/ 219 h 622"/>
                <a:gd name="T30" fmla="*/ 697 w 1352"/>
                <a:gd name="T31" fmla="*/ 0 h 622"/>
                <a:gd name="T32" fmla="*/ 17 w 1352"/>
                <a:gd name="T33" fmla="*/ 454 h 622"/>
                <a:gd name="T34" fmla="*/ 25 w 1352"/>
                <a:gd name="T35" fmla="*/ 567 h 622"/>
                <a:gd name="T36" fmla="*/ 122 w 1352"/>
                <a:gd name="T37" fmla="*/ 621 h 622"/>
                <a:gd name="T38" fmla="*/ 122 w 1352"/>
                <a:gd name="T39" fmla="*/ 621 h 622"/>
                <a:gd name="T40" fmla="*/ 122 w 1352"/>
                <a:gd name="T41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2" h="622">
                  <a:moveTo>
                    <a:pt x="122" y="621"/>
                  </a:moveTo>
                  <a:lnTo>
                    <a:pt x="122" y="621"/>
                  </a:lnTo>
                  <a:cubicBezTo>
                    <a:pt x="173" y="621"/>
                    <a:pt x="208" y="594"/>
                    <a:pt x="235" y="551"/>
                  </a:cubicBezTo>
                  <a:cubicBezTo>
                    <a:pt x="305" y="367"/>
                    <a:pt x="487" y="237"/>
                    <a:pt x="697" y="237"/>
                  </a:cubicBezTo>
                  <a:cubicBezTo>
                    <a:pt x="811" y="237"/>
                    <a:pt x="916" y="280"/>
                    <a:pt x="994" y="340"/>
                  </a:cubicBezTo>
                  <a:cubicBezTo>
                    <a:pt x="933" y="359"/>
                    <a:pt x="933" y="359"/>
                    <a:pt x="933" y="359"/>
                  </a:cubicBezTo>
                  <a:cubicBezTo>
                    <a:pt x="906" y="359"/>
                    <a:pt x="889" y="375"/>
                    <a:pt x="889" y="402"/>
                  </a:cubicBezTo>
                  <a:cubicBezTo>
                    <a:pt x="889" y="419"/>
                    <a:pt x="898" y="446"/>
                    <a:pt x="916" y="454"/>
                  </a:cubicBezTo>
                  <a:cubicBezTo>
                    <a:pt x="1281" y="621"/>
                    <a:pt x="1281" y="621"/>
                    <a:pt x="1281" y="621"/>
                  </a:cubicBezTo>
                  <a:cubicBezTo>
                    <a:pt x="1300" y="621"/>
                    <a:pt x="1316" y="621"/>
                    <a:pt x="1335" y="611"/>
                  </a:cubicBezTo>
                  <a:cubicBezTo>
                    <a:pt x="1343" y="602"/>
                    <a:pt x="1351" y="586"/>
                    <a:pt x="1351" y="567"/>
                  </a:cubicBezTo>
                  <a:cubicBezTo>
                    <a:pt x="1351" y="167"/>
                    <a:pt x="1351" y="167"/>
                    <a:pt x="1351" y="167"/>
                  </a:cubicBezTo>
                  <a:cubicBezTo>
                    <a:pt x="1351" y="149"/>
                    <a:pt x="1343" y="124"/>
                    <a:pt x="1316" y="124"/>
                  </a:cubicBezTo>
                  <a:cubicBezTo>
                    <a:pt x="1300" y="115"/>
                    <a:pt x="1273" y="124"/>
                    <a:pt x="1265" y="140"/>
                  </a:cubicBezTo>
                  <a:cubicBezTo>
                    <a:pt x="1211" y="219"/>
                    <a:pt x="1211" y="219"/>
                    <a:pt x="1211" y="219"/>
                  </a:cubicBezTo>
                  <a:cubicBezTo>
                    <a:pt x="1081" y="88"/>
                    <a:pt x="898" y="0"/>
                    <a:pt x="697" y="0"/>
                  </a:cubicBezTo>
                  <a:cubicBezTo>
                    <a:pt x="392" y="0"/>
                    <a:pt x="122" y="194"/>
                    <a:pt x="17" y="454"/>
                  </a:cubicBezTo>
                  <a:cubicBezTo>
                    <a:pt x="0" y="489"/>
                    <a:pt x="0" y="532"/>
                    <a:pt x="25" y="567"/>
                  </a:cubicBezTo>
                  <a:cubicBezTo>
                    <a:pt x="43" y="602"/>
                    <a:pt x="87" y="621"/>
                    <a:pt x="122" y="621"/>
                  </a:cubicBezTo>
                  <a:close/>
                  <a:moveTo>
                    <a:pt x="122" y="621"/>
                  </a:moveTo>
                  <a:lnTo>
                    <a:pt x="122" y="62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0" name="Freeform 285"/>
            <p:cNvSpPr>
              <a:spLocks noChangeArrowheads="1"/>
            </p:cNvSpPr>
            <p:nvPr/>
          </p:nvSpPr>
          <p:spPr bwMode="auto">
            <a:xfrm>
              <a:off x="5518908" y="7883435"/>
              <a:ext cx="1303858" cy="596576"/>
            </a:xfrm>
            <a:custGeom>
              <a:avLst/>
              <a:gdLst>
                <a:gd name="T0" fmla="*/ 1325 w 1352"/>
                <a:gd name="T1" fmla="*/ 54 h 620"/>
                <a:gd name="T2" fmla="*/ 1325 w 1352"/>
                <a:gd name="T3" fmla="*/ 54 h 620"/>
                <a:gd name="T4" fmla="*/ 1230 w 1352"/>
                <a:gd name="T5" fmla="*/ 0 h 620"/>
                <a:gd name="T6" fmla="*/ 1125 w 1352"/>
                <a:gd name="T7" fmla="*/ 70 h 620"/>
                <a:gd name="T8" fmla="*/ 662 w 1352"/>
                <a:gd name="T9" fmla="*/ 376 h 620"/>
                <a:gd name="T10" fmla="*/ 357 w 1352"/>
                <a:gd name="T11" fmla="*/ 271 h 620"/>
                <a:gd name="T12" fmla="*/ 417 w 1352"/>
                <a:gd name="T13" fmla="*/ 262 h 620"/>
                <a:gd name="T14" fmla="*/ 462 w 1352"/>
                <a:gd name="T15" fmla="*/ 219 h 620"/>
                <a:gd name="T16" fmla="*/ 435 w 1352"/>
                <a:gd name="T17" fmla="*/ 166 h 620"/>
                <a:gd name="T18" fmla="*/ 68 w 1352"/>
                <a:gd name="T19" fmla="*/ 0 h 620"/>
                <a:gd name="T20" fmla="*/ 25 w 1352"/>
                <a:gd name="T21" fmla="*/ 9 h 620"/>
                <a:gd name="T22" fmla="*/ 0 w 1352"/>
                <a:gd name="T23" fmla="*/ 54 h 620"/>
                <a:gd name="T24" fmla="*/ 0 w 1352"/>
                <a:gd name="T25" fmla="*/ 454 h 620"/>
                <a:gd name="T26" fmla="*/ 33 w 1352"/>
                <a:gd name="T27" fmla="*/ 498 h 620"/>
                <a:gd name="T28" fmla="*/ 87 w 1352"/>
                <a:gd name="T29" fmla="*/ 481 h 620"/>
                <a:gd name="T30" fmla="*/ 138 w 1352"/>
                <a:gd name="T31" fmla="*/ 403 h 620"/>
                <a:gd name="T32" fmla="*/ 662 w 1352"/>
                <a:gd name="T33" fmla="*/ 619 h 620"/>
                <a:gd name="T34" fmla="*/ 1343 w 1352"/>
                <a:gd name="T35" fmla="*/ 166 h 620"/>
                <a:gd name="T36" fmla="*/ 1325 w 1352"/>
                <a:gd name="T37" fmla="*/ 54 h 620"/>
                <a:gd name="T38" fmla="*/ 1325 w 1352"/>
                <a:gd name="T39" fmla="*/ 54 h 620"/>
                <a:gd name="T40" fmla="*/ 1325 w 1352"/>
                <a:gd name="T41" fmla="*/ 54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2" h="620">
                  <a:moveTo>
                    <a:pt x="1325" y="54"/>
                  </a:moveTo>
                  <a:lnTo>
                    <a:pt x="1325" y="54"/>
                  </a:lnTo>
                  <a:cubicBezTo>
                    <a:pt x="1308" y="19"/>
                    <a:pt x="1273" y="0"/>
                    <a:pt x="1230" y="0"/>
                  </a:cubicBezTo>
                  <a:cubicBezTo>
                    <a:pt x="1186" y="0"/>
                    <a:pt x="1141" y="27"/>
                    <a:pt x="1125" y="70"/>
                  </a:cubicBezTo>
                  <a:cubicBezTo>
                    <a:pt x="1046" y="254"/>
                    <a:pt x="863" y="376"/>
                    <a:pt x="662" y="376"/>
                  </a:cubicBezTo>
                  <a:cubicBezTo>
                    <a:pt x="541" y="376"/>
                    <a:pt x="435" y="341"/>
                    <a:pt x="357" y="271"/>
                  </a:cubicBezTo>
                  <a:cubicBezTo>
                    <a:pt x="417" y="262"/>
                    <a:pt x="417" y="262"/>
                    <a:pt x="417" y="262"/>
                  </a:cubicBezTo>
                  <a:cubicBezTo>
                    <a:pt x="444" y="262"/>
                    <a:pt x="462" y="244"/>
                    <a:pt x="462" y="219"/>
                  </a:cubicBezTo>
                  <a:cubicBezTo>
                    <a:pt x="470" y="201"/>
                    <a:pt x="452" y="176"/>
                    <a:pt x="435" y="166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2" y="0"/>
                    <a:pt x="33" y="0"/>
                    <a:pt x="25" y="9"/>
                  </a:cubicBezTo>
                  <a:cubicBezTo>
                    <a:pt x="8" y="19"/>
                    <a:pt x="0" y="35"/>
                    <a:pt x="0" y="54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71"/>
                    <a:pt x="8" y="489"/>
                    <a:pt x="33" y="498"/>
                  </a:cubicBezTo>
                  <a:cubicBezTo>
                    <a:pt x="52" y="506"/>
                    <a:pt x="78" y="498"/>
                    <a:pt x="87" y="481"/>
                  </a:cubicBezTo>
                  <a:cubicBezTo>
                    <a:pt x="138" y="403"/>
                    <a:pt x="138" y="403"/>
                    <a:pt x="138" y="403"/>
                  </a:cubicBezTo>
                  <a:cubicBezTo>
                    <a:pt x="270" y="533"/>
                    <a:pt x="452" y="619"/>
                    <a:pt x="662" y="619"/>
                  </a:cubicBezTo>
                  <a:cubicBezTo>
                    <a:pt x="968" y="619"/>
                    <a:pt x="1230" y="428"/>
                    <a:pt x="1343" y="166"/>
                  </a:cubicBezTo>
                  <a:cubicBezTo>
                    <a:pt x="1351" y="132"/>
                    <a:pt x="1351" y="87"/>
                    <a:pt x="1325" y="54"/>
                  </a:cubicBezTo>
                  <a:close/>
                  <a:moveTo>
                    <a:pt x="1325" y="54"/>
                  </a:moveTo>
                  <a:lnTo>
                    <a:pt x="1325" y="5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31" name="TextBox 62"/>
          <p:cNvSpPr txBox="1"/>
          <p:nvPr/>
        </p:nvSpPr>
        <p:spPr>
          <a:xfrm>
            <a:off x="9312674" y="4307347"/>
            <a:ext cx="2290147" cy="517046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33" name="Group 64"/>
          <p:cNvGrpSpPr/>
          <p:nvPr/>
        </p:nvGrpSpPr>
        <p:grpSpPr>
          <a:xfrm>
            <a:off x="8978839" y="4419598"/>
            <a:ext cx="267367" cy="286118"/>
            <a:chOff x="5484820" y="7048230"/>
            <a:chExt cx="1337946" cy="1431781"/>
          </a:xfrm>
          <a:solidFill>
            <a:schemeClr val="accent2"/>
          </a:solidFill>
        </p:grpSpPr>
        <p:sp>
          <p:nvSpPr>
            <p:cNvPr id="34" name="Freeform 284"/>
            <p:cNvSpPr>
              <a:spLocks noChangeArrowheads="1"/>
            </p:cNvSpPr>
            <p:nvPr/>
          </p:nvSpPr>
          <p:spPr bwMode="auto">
            <a:xfrm>
              <a:off x="5484820" y="7048230"/>
              <a:ext cx="1303858" cy="596576"/>
            </a:xfrm>
            <a:custGeom>
              <a:avLst/>
              <a:gdLst>
                <a:gd name="T0" fmla="*/ 122 w 1352"/>
                <a:gd name="T1" fmla="*/ 621 h 622"/>
                <a:gd name="T2" fmla="*/ 122 w 1352"/>
                <a:gd name="T3" fmla="*/ 621 h 622"/>
                <a:gd name="T4" fmla="*/ 235 w 1352"/>
                <a:gd name="T5" fmla="*/ 551 h 622"/>
                <a:gd name="T6" fmla="*/ 697 w 1352"/>
                <a:gd name="T7" fmla="*/ 237 h 622"/>
                <a:gd name="T8" fmla="*/ 994 w 1352"/>
                <a:gd name="T9" fmla="*/ 340 h 622"/>
                <a:gd name="T10" fmla="*/ 933 w 1352"/>
                <a:gd name="T11" fmla="*/ 359 h 622"/>
                <a:gd name="T12" fmla="*/ 889 w 1352"/>
                <a:gd name="T13" fmla="*/ 402 h 622"/>
                <a:gd name="T14" fmla="*/ 916 w 1352"/>
                <a:gd name="T15" fmla="*/ 454 h 622"/>
                <a:gd name="T16" fmla="*/ 1281 w 1352"/>
                <a:gd name="T17" fmla="*/ 621 h 622"/>
                <a:gd name="T18" fmla="*/ 1335 w 1352"/>
                <a:gd name="T19" fmla="*/ 611 h 622"/>
                <a:gd name="T20" fmla="*/ 1351 w 1352"/>
                <a:gd name="T21" fmla="*/ 567 h 622"/>
                <a:gd name="T22" fmla="*/ 1351 w 1352"/>
                <a:gd name="T23" fmla="*/ 167 h 622"/>
                <a:gd name="T24" fmla="*/ 1316 w 1352"/>
                <a:gd name="T25" fmla="*/ 124 h 622"/>
                <a:gd name="T26" fmla="*/ 1265 w 1352"/>
                <a:gd name="T27" fmla="*/ 140 h 622"/>
                <a:gd name="T28" fmla="*/ 1211 w 1352"/>
                <a:gd name="T29" fmla="*/ 219 h 622"/>
                <a:gd name="T30" fmla="*/ 697 w 1352"/>
                <a:gd name="T31" fmla="*/ 0 h 622"/>
                <a:gd name="T32" fmla="*/ 17 w 1352"/>
                <a:gd name="T33" fmla="*/ 454 h 622"/>
                <a:gd name="T34" fmla="*/ 25 w 1352"/>
                <a:gd name="T35" fmla="*/ 567 h 622"/>
                <a:gd name="T36" fmla="*/ 122 w 1352"/>
                <a:gd name="T37" fmla="*/ 621 h 622"/>
                <a:gd name="T38" fmla="*/ 122 w 1352"/>
                <a:gd name="T39" fmla="*/ 621 h 622"/>
                <a:gd name="T40" fmla="*/ 122 w 1352"/>
                <a:gd name="T41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2" h="622">
                  <a:moveTo>
                    <a:pt x="122" y="621"/>
                  </a:moveTo>
                  <a:lnTo>
                    <a:pt x="122" y="621"/>
                  </a:lnTo>
                  <a:cubicBezTo>
                    <a:pt x="173" y="621"/>
                    <a:pt x="208" y="594"/>
                    <a:pt x="235" y="551"/>
                  </a:cubicBezTo>
                  <a:cubicBezTo>
                    <a:pt x="305" y="367"/>
                    <a:pt x="487" y="237"/>
                    <a:pt x="697" y="237"/>
                  </a:cubicBezTo>
                  <a:cubicBezTo>
                    <a:pt x="811" y="237"/>
                    <a:pt x="916" y="280"/>
                    <a:pt x="994" y="340"/>
                  </a:cubicBezTo>
                  <a:cubicBezTo>
                    <a:pt x="933" y="359"/>
                    <a:pt x="933" y="359"/>
                    <a:pt x="933" y="359"/>
                  </a:cubicBezTo>
                  <a:cubicBezTo>
                    <a:pt x="906" y="359"/>
                    <a:pt x="889" y="375"/>
                    <a:pt x="889" y="402"/>
                  </a:cubicBezTo>
                  <a:cubicBezTo>
                    <a:pt x="889" y="419"/>
                    <a:pt x="898" y="446"/>
                    <a:pt x="916" y="454"/>
                  </a:cubicBezTo>
                  <a:cubicBezTo>
                    <a:pt x="1281" y="621"/>
                    <a:pt x="1281" y="621"/>
                    <a:pt x="1281" y="621"/>
                  </a:cubicBezTo>
                  <a:cubicBezTo>
                    <a:pt x="1300" y="621"/>
                    <a:pt x="1316" y="621"/>
                    <a:pt x="1335" y="611"/>
                  </a:cubicBezTo>
                  <a:cubicBezTo>
                    <a:pt x="1343" y="602"/>
                    <a:pt x="1351" y="586"/>
                    <a:pt x="1351" y="567"/>
                  </a:cubicBezTo>
                  <a:cubicBezTo>
                    <a:pt x="1351" y="167"/>
                    <a:pt x="1351" y="167"/>
                    <a:pt x="1351" y="167"/>
                  </a:cubicBezTo>
                  <a:cubicBezTo>
                    <a:pt x="1351" y="149"/>
                    <a:pt x="1343" y="124"/>
                    <a:pt x="1316" y="124"/>
                  </a:cubicBezTo>
                  <a:cubicBezTo>
                    <a:pt x="1300" y="115"/>
                    <a:pt x="1273" y="124"/>
                    <a:pt x="1265" y="140"/>
                  </a:cubicBezTo>
                  <a:cubicBezTo>
                    <a:pt x="1211" y="219"/>
                    <a:pt x="1211" y="219"/>
                    <a:pt x="1211" y="219"/>
                  </a:cubicBezTo>
                  <a:cubicBezTo>
                    <a:pt x="1081" y="88"/>
                    <a:pt x="898" y="0"/>
                    <a:pt x="697" y="0"/>
                  </a:cubicBezTo>
                  <a:cubicBezTo>
                    <a:pt x="392" y="0"/>
                    <a:pt x="122" y="194"/>
                    <a:pt x="17" y="454"/>
                  </a:cubicBezTo>
                  <a:cubicBezTo>
                    <a:pt x="0" y="489"/>
                    <a:pt x="0" y="532"/>
                    <a:pt x="25" y="567"/>
                  </a:cubicBezTo>
                  <a:cubicBezTo>
                    <a:pt x="43" y="602"/>
                    <a:pt x="87" y="621"/>
                    <a:pt x="122" y="621"/>
                  </a:cubicBezTo>
                  <a:close/>
                  <a:moveTo>
                    <a:pt x="122" y="621"/>
                  </a:moveTo>
                  <a:lnTo>
                    <a:pt x="122" y="621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5" name="Freeform 285"/>
            <p:cNvSpPr>
              <a:spLocks noChangeArrowheads="1"/>
            </p:cNvSpPr>
            <p:nvPr/>
          </p:nvSpPr>
          <p:spPr bwMode="auto">
            <a:xfrm>
              <a:off x="5518908" y="7883435"/>
              <a:ext cx="1303858" cy="596576"/>
            </a:xfrm>
            <a:custGeom>
              <a:avLst/>
              <a:gdLst>
                <a:gd name="T0" fmla="*/ 1325 w 1352"/>
                <a:gd name="T1" fmla="*/ 54 h 620"/>
                <a:gd name="T2" fmla="*/ 1325 w 1352"/>
                <a:gd name="T3" fmla="*/ 54 h 620"/>
                <a:gd name="T4" fmla="*/ 1230 w 1352"/>
                <a:gd name="T5" fmla="*/ 0 h 620"/>
                <a:gd name="T6" fmla="*/ 1125 w 1352"/>
                <a:gd name="T7" fmla="*/ 70 h 620"/>
                <a:gd name="T8" fmla="*/ 662 w 1352"/>
                <a:gd name="T9" fmla="*/ 376 h 620"/>
                <a:gd name="T10" fmla="*/ 357 w 1352"/>
                <a:gd name="T11" fmla="*/ 271 h 620"/>
                <a:gd name="T12" fmla="*/ 417 w 1352"/>
                <a:gd name="T13" fmla="*/ 262 h 620"/>
                <a:gd name="T14" fmla="*/ 462 w 1352"/>
                <a:gd name="T15" fmla="*/ 219 h 620"/>
                <a:gd name="T16" fmla="*/ 435 w 1352"/>
                <a:gd name="T17" fmla="*/ 166 h 620"/>
                <a:gd name="T18" fmla="*/ 68 w 1352"/>
                <a:gd name="T19" fmla="*/ 0 h 620"/>
                <a:gd name="T20" fmla="*/ 25 w 1352"/>
                <a:gd name="T21" fmla="*/ 9 h 620"/>
                <a:gd name="T22" fmla="*/ 0 w 1352"/>
                <a:gd name="T23" fmla="*/ 54 h 620"/>
                <a:gd name="T24" fmla="*/ 0 w 1352"/>
                <a:gd name="T25" fmla="*/ 454 h 620"/>
                <a:gd name="T26" fmla="*/ 33 w 1352"/>
                <a:gd name="T27" fmla="*/ 498 h 620"/>
                <a:gd name="T28" fmla="*/ 87 w 1352"/>
                <a:gd name="T29" fmla="*/ 481 h 620"/>
                <a:gd name="T30" fmla="*/ 138 w 1352"/>
                <a:gd name="T31" fmla="*/ 403 h 620"/>
                <a:gd name="T32" fmla="*/ 662 w 1352"/>
                <a:gd name="T33" fmla="*/ 619 h 620"/>
                <a:gd name="T34" fmla="*/ 1343 w 1352"/>
                <a:gd name="T35" fmla="*/ 166 h 620"/>
                <a:gd name="T36" fmla="*/ 1325 w 1352"/>
                <a:gd name="T37" fmla="*/ 54 h 620"/>
                <a:gd name="T38" fmla="*/ 1325 w 1352"/>
                <a:gd name="T39" fmla="*/ 54 h 620"/>
                <a:gd name="T40" fmla="*/ 1325 w 1352"/>
                <a:gd name="T41" fmla="*/ 54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2" h="620">
                  <a:moveTo>
                    <a:pt x="1325" y="54"/>
                  </a:moveTo>
                  <a:lnTo>
                    <a:pt x="1325" y="54"/>
                  </a:lnTo>
                  <a:cubicBezTo>
                    <a:pt x="1308" y="19"/>
                    <a:pt x="1273" y="0"/>
                    <a:pt x="1230" y="0"/>
                  </a:cubicBezTo>
                  <a:cubicBezTo>
                    <a:pt x="1186" y="0"/>
                    <a:pt x="1141" y="27"/>
                    <a:pt x="1125" y="70"/>
                  </a:cubicBezTo>
                  <a:cubicBezTo>
                    <a:pt x="1046" y="254"/>
                    <a:pt x="863" y="376"/>
                    <a:pt x="662" y="376"/>
                  </a:cubicBezTo>
                  <a:cubicBezTo>
                    <a:pt x="541" y="376"/>
                    <a:pt x="435" y="341"/>
                    <a:pt x="357" y="271"/>
                  </a:cubicBezTo>
                  <a:cubicBezTo>
                    <a:pt x="417" y="262"/>
                    <a:pt x="417" y="262"/>
                    <a:pt x="417" y="262"/>
                  </a:cubicBezTo>
                  <a:cubicBezTo>
                    <a:pt x="444" y="262"/>
                    <a:pt x="462" y="244"/>
                    <a:pt x="462" y="219"/>
                  </a:cubicBezTo>
                  <a:cubicBezTo>
                    <a:pt x="470" y="201"/>
                    <a:pt x="452" y="176"/>
                    <a:pt x="435" y="166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2" y="0"/>
                    <a:pt x="33" y="0"/>
                    <a:pt x="25" y="9"/>
                  </a:cubicBezTo>
                  <a:cubicBezTo>
                    <a:pt x="8" y="19"/>
                    <a:pt x="0" y="35"/>
                    <a:pt x="0" y="54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0" y="471"/>
                    <a:pt x="8" y="489"/>
                    <a:pt x="33" y="498"/>
                  </a:cubicBezTo>
                  <a:cubicBezTo>
                    <a:pt x="52" y="506"/>
                    <a:pt x="78" y="498"/>
                    <a:pt x="87" y="481"/>
                  </a:cubicBezTo>
                  <a:cubicBezTo>
                    <a:pt x="138" y="403"/>
                    <a:pt x="138" y="403"/>
                    <a:pt x="138" y="403"/>
                  </a:cubicBezTo>
                  <a:cubicBezTo>
                    <a:pt x="270" y="533"/>
                    <a:pt x="452" y="619"/>
                    <a:pt x="662" y="619"/>
                  </a:cubicBezTo>
                  <a:cubicBezTo>
                    <a:pt x="968" y="619"/>
                    <a:pt x="1230" y="428"/>
                    <a:pt x="1343" y="166"/>
                  </a:cubicBezTo>
                  <a:cubicBezTo>
                    <a:pt x="1351" y="132"/>
                    <a:pt x="1351" y="87"/>
                    <a:pt x="1325" y="54"/>
                  </a:cubicBezTo>
                  <a:close/>
                  <a:moveTo>
                    <a:pt x="1325" y="54"/>
                  </a:moveTo>
                  <a:lnTo>
                    <a:pt x="1325" y="5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6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36" name="Freeform 282"/>
          <p:cNvSpPr>
            <a:spLocks noChangeArrowheads="1"/>
          </p:cNvSpPr>
          <p:nvPr/>
        </p:nvSpPr>
        <p:spPr bwMode="auto">
          <a:xfrm>
            <a:off x="3079335" y="4079738"/>
            <a:ext cx="384872" cy="383194"/>
          </a:xfrm>
          <a:custGeom>
            <a:avLst/>
            <a:gdLst>
              <a:gd name="T0" fmla="*/ 1344 w 1999"/>
              <a:gd name="T1" fmla="*/ 289 h 1990"/>
              <a:gd name="T2" fmla="*/ 1344 w 1999"/>
              <a:gd name="T3" fmla="*/ 289 h 1990"/>
              <a:gd name="T4" fmla="*/ 287 w 1999"/>
              <a:gd name="T5" fmla="*/ 297 h 1990"/>
              <a:gd name="T6" fmla="*/ 296 w 1999"/>
              <a:gd name="T7" fmla="*/ 1353 h 1990"/>
              <a:gd name="T8" fmla="*/ 1247 w 1999"/>
              <a:gd name="T9" fmla="*/ 1432 h 1990"/>
              <a:gd name="T10" fmla="*/ 1292 w 1999"/>
              <a:gd name="T11" fmla="*/ 1510 h 1990"/>
              <a:gd name="T12" fmla="*/ 1719 w 1999"/>
              <a:gd name="T13" fmla="*/ 1929 h 1990"/>
              <a:gd name="T14" fmla="*/ 1936 w 1999"/>
              <a:gd name="T15" fmla="*/ 1929 h 1990"/>
              <a:gd name="T16" fmla="*/ 1936 w 1999"/>
              <a:gd name="T17" fmla="*/ 1710 h 1990"/>
              <a:gd name="T18" fmla="*/ 1509 w 1999"/>
              <a:gd name="T19" fmla="*/ 1283 h 1990"/>
              <a:gd name="T20" fmla="*/ 1430 w 1999"/>
              <a:gd name="T21" fmla="*/ 1238 h 1990"/>
              <a:gd name="T22" fmla="*/ 1344 w 1999"/>
              <a:gd name="T23" fmla="*/ 289 h 1990"/>
              <a:gd name="T24" fmla="*/ 1212 w 1999"/>
              <a:gd name="T25" fmla="*/ 1213 h 1990"/>
              <a:gd name="T26" fmla="*/ 1212 w 1999"/>
              <a:gd name="T27" fmla="*/ 1213 h 1990"/>
              <a:gd name="T28" fmla="*/ 428 w 1999"/>
              <a:gd name="T29" fmla="*/ 1213 h 1990"/>
              <a:gd name="T30" fmla="*/ 428 w 1999"/>
              <a:gd name="T31" fmla="*/ 427 h 1990"/>
              <a:gd name="T32" fmla="*/ 1212 w 1999"/>
              <a:gd name="T33" fmla="*/ 427 h 1990"/>
              <a:gd name="T34" fmla="*/ 1212 w 1999"/>
              <a:gd name="T35" fmla="*/ 1213 h 1990"/>
              <a:gd name="T36" fmla="*/ 1212 w 1999"/>
              <a:gd name="T37" fmla="*/ 1213 h 1990"/>
              <a:gd name="T38" fmla="*/ 1212 w 1999"/>
              <a:gd name="T39" fmla="*/ 1213 h 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999" h="1990">
                <a:moveTo>
                  <a:pt x="1344" y="289"/>
                </a:moveTo>
                <a:lnTo>
                  <a:pt x="1344" y="289"/>
                </a:lnTo>
                <a:cubicBezTo>
                  <a:pt x="1055" y="0"/>
                  <a:pt x="576" y="0"/>
                  <a:pt x="287" y="297"/>
                </a:cubicBezTo>
                <a:cubicBezTo>
                  <a:pt x="0" y="586"/>
                  <a:pt x="0" y="1056"/>
                  <a:pt x="296" y="1353"/>
                </a:cubicBezTo>
                <a:cubicBezTo>
                  <a:pt x="549" y="1605"/>
                  <a:pt x="960" y="1632"/>
                  <a:pt x="1247" y="1432"/>
                </a:cubicBezTo>
                <a:cubicBezTo>
                  <a:pt x="1257" y="1457"/>
                  <a:pt x="1265" y="1483"/>
                  <a:pt x="1292" y="1510"/>
                </a:cubicBezTo>
                <a:cubicBezTo>
                  <a:pt x="1719" y="1929"/>
                  <a:pt x="1719" y="1929"/>
                  <a:pt x="1719" y="1929"/>
                </a:cubicBezTo>
                <a:cubicBezTo>
                  <a:pt x="1779" y="1989"/>
                  <a:pt x="1876" y="1989"/>
                  <a:pt x="1936" y="1929"/>
                </a:cubicBezTo>
                <a:cubicBezTo>
                  <a:pt x="1998" y="1867"/>
                  <a:pt x="1998" y="1772"/>
                  <a:pt x="1936" y="1710"/>
                </a:cubicBezTo>
                <a:cubicBezTo>
                  <a:pt x="1509" y="1283"/>
                  <a:pt x="1509" y="1283"/>
                  <a:pt x="1509" y="1283"/>
                </a:cubicBezTo>
                <a:cubicBezTo>
                  <a:pt x="1492" y="1265"/>
                  <a:pt x="1457" y="1248"/>
                  <a:pt x="1430" y="1238"/>
                </a:cubicBezTo>
                <a:cubicBezTo>
                  <a:pt x="1631" y="951"/>
                  <a:pt x="1606" y="551"/>
                  <a:pt x="1344" y="289"/>
                </a:cubicBezTo>
                <a:close/>
                <a:moveTo>
                  <a:pt x="1212" y="1213"/>
                </a:moveTo>
                <a:lnTo>
                  <a:pt x="1212" y="1213"/>
                </a:lnTo>
                <a:cubicBezTo>
                  <a:pt x="995" y="1432"/>
                  <a:pt x="646" y="1432"/>
                  <a:pt x="428" y="1213"/>
                </a:cubicBezTo>
                <a:cubicBezTo>
                  <a:pt x="209" y="994"/>
                  <a:pt x="209" y="646"/>
                  <a:pt x="428" y="427"/>
                </a:cubicBezTo>
                <a:cubicBezTo>
                  <a:pt x="636" y="210"/>
                  <a:pt x="995" y="210"/>
                  <a:pt x="1212" y="427"/>
                </a:cubicBezTo>
                <a:cubicBezTo>
                  <a:pt x="1430" y="637"/>
                  <a:pt x="1430" y="994"/>
                  <a:pt x="1212" y="1213"/>
                </a:cubicBezTo>
                <a:close/>
                <a:moveTo>
                  <a:pt x="1212" y="1213"/>
                </a:moveTo>
                <a:lnTo>
                  <a:pt x="1212" y="12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algn="r"/>
            <a:endParaRPr lang="en-US" sz="6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7" name="TextBox 68"/>
          <p:cNvSpPr txBox="1"/>
          <p:nvPr/>
        </p:nvSpPr>
        <p:spPr>
          <a:xfrm>
            <a:off x="802082" y="4275646"/>
            <a:ext cx="2290147" cy="517046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4078553" y="1507704"/>
            <a:ext cx="4308088" cy="4230490"/>
            <a:chOff x="4078553" y="1507704"/>
            <a:chExt cx="4308088" cy="4230490"/>
          </a:xfrm>
        </p:grpSpPr>
        <p:sp>
          <p:nvSpPr>
            <p:cNvPr id="2" name="AutoShape 2"/>
            <p:cNvSpPr/>
            <p:nvPr/>
          </p:nvSpPr>
          <p:spPr bwMode="auto">
            <a:xfrm>
              <a:off x="4078553" y="3176149"/>
              <a:ext cx="2155356" cy="2562045"/>
            </a:xfrm>
            <a:custGeom>
              <a:avLst/>
              <a:gdLst>
                <a:gd name="T0" fmla="*/ 16896 w 21600"/>
                <a:gd name="T1" fmla="*/ 10532 h 21600"/>
                <a:gd name="T2" fmla="*/ 17435 w 21600"/>
                <a:gd name="T3" fmla="*/ 7389 h 21600"/>
                <a:gd name="T4" fmla="*/ 9099 w 21600"/>
                <a:gd name="T5" fmla="*/ 0 h 21600"/>
                <a:gd name="T6" fmla="*/ 0 w 21600"/>
                <a:gd name="T7" fmla="*/ 10532 h 21600"/>
                <a:gd name="T8" fmla="*/ 13152 w 21600"/>
                <a:gd name="T9" fmla="*/ 21600 h 21600"/>
                <a:gd name="T10" fmla="*/ 21600 w 21600"/>
                <a:gd name="T11" fmla="*/ 19014 h 21600"/>
                <a:gd name="T12" fmla="*/ 16896 w 21600"/>
                <a:gd name="T13" fmla="*/ 10532 h 21600"/>
                <a:gd name="T14" fmla="*/ 16896 w 21600"/>
                <a:gd name="T15" fmla="*/ 1053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6896" y="10532"/>
                  </a:moveTo>
                  <a:cubicBezTo>
                    <a:pt x="16896" y="9440"/>
                    <a:pt x="17085" y="8385"/>
                    <a:pt x="17435" y="7389"/>
                  </a:cubicBezTo>
                  <a:cubicBezTo>
                    <a:pt x="13418" y="6219"/>
                    <a:pt x="10284" y="3458"/>
                    <a:pt x="9099" y="0"/>
                  </a:cubicBezTo>
                  <a:cubicBezTo>
                    <a:pt x="3819" y="1438"/>
                    <a:pt x="0" y="5609"/>
                    <a:pt x="0" y="10532"/>
                  </a:cubicBezTo>
                  <a:cubicBezTo>
                    <a:pt x="0" y="16645"/>
                    <a:pt x="5888" y="21600"/>
                    <a:pt x="13152" y="21600"/>
                  </a:cubicBezTo>
                  <a:cubicBezTo>
                    <a:pt x="16368" y="21600"/>
                    <a:pt x="19315" y="20628"/>
                    <a:pt x="21600" y="19014"/>
                  </a:cubicBezTo>
                  <a:cubicBezTo>
                    <a:pt x="18725" y="16984"/>
                    <a:pt x="16896" y="13938"/>
                    <a:pt x="16896" y="10532"/>
                  </a:cubicBezTo>
                  <a:close/>
                  <a:moveTo>
                    <a:pt x="16896" y="10532"/>
                  </a:move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rIns="0" bIns="0"/>
            <a:lstStyle/>
            <a:p>
              <a:pPr algn="ctr"/>
              <a:endPara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" name="AutoShape 3"/>
            <p:cNvSpPr/>
            <p:nvPr/>
          </p:nvSpPr>
          <p:spPr bwMode="auto">
            <a:xfrm>
              <a:off x="6230629" y="3176149"/>
              <a:ext cx="2156012" cy="2553516"/>
            </a:xfrm>
            <a:custGeom>
              <a:avLst/>
              <a:gdLst>
                <a:gd name="T0" fmla="*/ 12750 w 21600"/>
                <a:gd name="T1" fmla="*/ 0 h 21600"/>
                <a:gd name="T2" fmla="*/ 4190 w 21600"/>
                <a:gd name="T3" fmla="*/ 7413 h 21600"/>
                <a:gd name="T4" fmla="*/ 4704 w 21600"/>
                <a:gd name="T5" fmla="*/ 10496 h 21600"/>
                <a:gd name="T6" fmla="*/ 0 w 21600"/>
                <a:gd name="T7" fmla="*/ 19005 h 21600"/>
                <a:gd name="T8" fmla="*/ 8448 w 21600"/>
                <a:gd name="T9" fmla="*/ 21600 h 21600"/>
                <a:gd name="T10" fmla="*/ 21600 w 21600"/>
                <a:gd name="T11" fmla="*/ 10496 h 21600"/>
                <a:gd name="T12" fmla="*/ 12750 w 21600"/>
                <a:gd name="T13" fmla="*/ 0 h 21600"/>
                <a:gd name="T14" fmla="*/ 12750 w 21600"/>
                <a:gd name="T1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2750" y="0"/>
                  </a:moveTo>
                  <a:cubicBezTo>
                    <a:pt x="11522" y="3507"/>
                    <a:pt x="8299" y="6290"/>
                    <a:pt x="4190" y="7413"/>
                  </a:cubicBezTo>
                  <a:cubicBezTo>
                    <a:pt x="4524" y="8392"/>
                    <a:pt x="4704" y="9426"/>
                    <a:pt x="4704" y="10496"/>
                  </a:cubicBezTo>
                  <a:cubicBezTo>
                    <a:pt x="4704" y="13913"/>
                    <a:pt x="2875" y="16969"/>
                    <a:pt x="0" y="19005"/>
                  </a:cubicBezTo>
                  <a:cubicBezTo>
                    <a:pt x="2285" y="20624"/>
                    <a:pt x="5232" y="21600"/>
                    <a:pt x="8448" y="21600"/>
                  </a:cubicBezTo>
                  <a:cubicBezTo>
                    <a:pt x="15712" y="21600"/>
                    <a:pt x="21600" y="16628"/>
                    <a:pt x="21600" y="10496"/>
                  </a:cubicBezTo>
                  <a:cubicBezTo>
                    <a:pt x="21600" y="5635"/>
                    <a:pt x="17901" y="1505"/>
                    <a:pt x="12750" y="0"/>
                  </a:cubicBezTo>
                  <a:close/>
                  <a:moveTo>
                    <a:pt x="12750" y="0"/>
                  </a:move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0" tIns="0" rIns="0" bIns="0"/>
            <a:lstStyle/>
            <a:p>
              <a:pPr algn="ctr"/>
              <a:endPara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AutoShape 4"/>
            <p:cNvSpPr/>
            <p:nvPr/>
          </p:nvSpPr>
          <p:spPr bwMode="auto">
            <a:xfrm>
              <a:off x="5762958" y="4055314"/>
              <a:ext cx="939279" cy="1379109"/>
            </a:xfrm>
            <a:custGeom>
              <a:avLst/>
              <a:gdLst>
                <a:gd name="T0" fmla="*/ 21600 w 21600"/>
                <a:gd name="T1" fmla="*/ 5840 h 21600"/>
                <a:gd name="T2" fmla="*/ 20420 w 21600"/>
                <a:gd name="T3" fmla="*/ 130 h 21600"/>
                <a:gd name="T4" fmla="*/ 11114 w 21600"/>
                <a:gd name="T5" fmla="*/ 1127 h 21600"/>
                <a:gd name="T6" fmla="*/ 1237 w 21600"/>
                <a:gd name="T7" fmla="*/ 0 h 21600"/>
                <a:gd name="T8" fmla="*/ 0 w 21600"/>
                <a:gd name="T9" fmla="*/ 5840 h 21600"/>
                <a:gd name="T10" fmla="*/ 10800 w 21600"/>
                <a:gd name="T11" fmla="*/ 21600 h 21600"/>
                <a:gd name="T12" fmla="*/ 21600 w 21600"/>
                <a:gd name="T13" fmla="*/ 5840 h 21600"/>
                <a:gd name="T14" fmla="*/ 21600 w 21600"/>
                <a:gd name="T15" fmla="*/ 584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21600" y="5840"/>
                  </a:moveTo>
                  <a:cubicBezTo>
                    <a:pt x="21600" y="3858"/>
                    <a:pt x="21187" y="1943"/>
                    <a:pt x="20420" y="130"/>
                  </a:cubicBezTo>
                  <a:cubicBezTo>
                    <a:pt x="17488" y="776"/>
                    <a:pt x="14362" y="1127"/>
                    <a:pt x="11114" y="1127"/>
                  </a:cubicBezTo>
                  <a:cubicBezTo>
                    <a:pt x="7655" y="1127"/>
                    <a:pt x="4332" y="729"/>
                    <a:pt x="1237" y="0"/>
                  </a:cubicBezTo>
                  <a:cubicBezTo>
                    <a:pt x="433" y="1851"/>
                    <a:pt x="0" y="3811"/>
                    <a:pt x="0" y="5840"/>
                  </a:cubicBezTo>
                  <a:cubicBezTo>
                    <a:pt x="0" y="12168"/>
                    <a:pt x="4198" y="17828"/>
                    <a:pt x="10800" y="21600"/>
                  </a:cubicBezTo>
                  <a:cubicBezTo>
                    <a:pt x="17402" y="17828"/>
                    <a:pt x="21600" y="12168"/>
                    <a:pt x="21600" y="5840"/>
                  </a:cubicBezTo>
                  <a:close/>
                  <a:moveTo>
                    <a:pt x="21600" y="5840"/>
                  </a:move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lIns="0" tIns="0" rIns="0" bIns="0"/>
            <a:lstStyle/>
            <a:p>
              <a:pPr algn="ctr"/>
              <a:endPara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AutoShape 5"/>
            <p:cNvSpPr/>
            <p:nvPr/>
          </p:nvSpPr>
          <p:spPr bwMode="auto">
            <a:xfrm>
              <a:off x="4935186" y="1507704"/>
              <a:ext cx="2624995" cy="1919730"/>
            </a:xfrm>
            <a:custGeom>
              <a:avLst/>
              <a:gdLst>
                <a:gd name="T0" fmla="*/ 10687 w 21600"/>
                <a:gd name="T1" fmla="*/ 21600 h 21600"/>
                <a:gd name="T2" fmla="*/ 17625 w 21600"/>
                <a:gd name="T3" fmla="*/ 18150 h 21600"/>
                <a:gd name="T4" fmla="*/ 21158 w 21600"/>
                <a:gd name="T5" fmla="*/ 18959 h 21600"/>
                <a:gd name="T6" fmla="*/ 21600 w 21600"/>
                <a:gd name="T7" fmla="*/ 14766 h 21600"/>
                <a:gd name="T8" fmla="*/ 10800 w 21600"/>
                <a:gd name="T9" fmla="*/ 0 h 21600"/>
                <a:gd name="T10" fmla="*/ 0 w 21600"/>
                <a:gd name="T11" fmla="*/ 14766 h 21600"/>
                <a:gd name="T12" fmla="*/ 422 w 21600"/>
                <a:gd name="T13" fmla="*/ 18865 h 21600"/>
                <a:gd name="T14" fmla="*/ 3750 w 21600"/>
                <a:gd name="T15" fmla="*/ 18150 h 21600"/>
                <a:gd name="T16" fmla="*/ 10687 w 21600"/>
                <a:gd name="T17" fmla="*/ 21600 h 21600"/>
                <a:gd name="T18" fmla="*/ 10687 w 21600"/>
                <a:gd name="T1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10687" y="21600"/>
                  </a:moveTo>
                  <a:cubicBezTo>
                    <a:pt x="12564" y="19447"/>
                    <a:pt x="14984" y="18150"/>
                    <a:pt x="17625" y="18150"/>
                  </a:cubicBezTo>
                  <a:cubicBezTo>
                    <a:pt x="18862" y="18150"/>
                    <a:pt x="20051" y="18435"/>
                    <a:pt x="21158" y="18959"/>
                  </a:cubicBezTo>
                  <a:cubicBezTo>
                    <a:pt x="21445" y="17630"/>
                    <a:pt x="21600" y="16223"/>
                    <a:pt x="21600" y="14766"/>
                  </a:cubicBezTo>
                  <a:cubicBezTo>
                    <a:pt x="21600" y="6611"/>
                    <a:pt x="16765" y="0"/>
                    <a:pt x="10800" y="0"/>
                  </a:cubicBezTo>
                  <a:cubicBezTo>
                    <a:pt x="4835" y="0"/>
                    <a:pt x="0" y="6611"/>
                    <a:pt x="0" y="14766"/>
                  </a:cubicBezTo>
                  <a:cubicBezTo>
                    <a:pt x="0" y="16189"/>
                    <a:pt x="147" y="17564"/>
                    <a:pt x="422" y="18865"/>
                  </a:cubicBezTo>
                  <a:cubicBezTo>
                    <a:pt x="1470" y="18402"/>
                    <a:pt x="2589" y="18150"/>
                    <a:pt x="3750" y="18150"/>
                  </a:cubicBezTo>
                  <a:cubicBezTo>
                    <a:pt x="6391" y="18150"/>
                    <a:pt x="8811" y="19447"/>
                    <a:pt x="10687" y="21600"/>
                  </a:cubicBezTo>
                  <a:close/>
                  <a:moveTo>
                    <a:pt x="10687" y="21600"/>
                  </a:move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0" tIns="0" rIns="0" bIns="0"/>
            <a:lstStyle/>
            <a:p>
              <a:pPr algn="ctr"/>
              <a:endPara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" name="AutoShape 6"/>
            <p:cNvSpPr/>
            <p:nvPr/>
          </p:nvSpPr>
          <p:spPr bwMode="auto">
            <a:xfrm>
              <a:off x="4990939" y="3120381"/>
              <a:ext cx="1247562" cy="940182"/>
            </a:xfrm>
            <a:custGeom>
              <a:avLst/>
              <a:gdLst>
                <a:gd name="T0" fmla="*/ 14404 w 21600"/>
                <a:gd name="T1" fmla="*/ 21600 h 21600"/>
                <a:gd name="T2" fmla="*/ 21600 w 21600"/>
                <a:gd name="T3" fmla="*/ 7048 h 21600"/>
                <a:gd name="T4" fmla="*/ 7002 w 21600"/>
                <a:gd name="T5" fmla="*/ 0 h 21600"/>
                <a:gd name="T6" fmla="*/ 0 w 21600"/>
                <a:gd name="T7" fmla="*/ 1462 h 21600"/>
                <a:gd name="T8" fmla="*/ 14404 w 21600"/>
                <a:gd name="T9" fmla="*/ 21600 h 21600"/>
                <a:gd name="T10" fmla="*/ 14404 w 21600"/>
                <a:gd name="T11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4404" y="21600"/>
                  </a:moveTo>
                  <a:cubicBezTo>
                    <a:pt x="15685" y="15845"/>
                    <a:pt x="18225" y="10808"/>
                    <a:pt x="21600" y="7048"/>
                  </a:cubicBezTo>
                  <a:cubicBezTo>
                    <a:pt x="17651" y="2650"/>
                    <a:pt x="12560" y="0"/>
                    <a:pt x="7002" y="0"/>
                  </a:cubicBezTo>
                  <a:cubicBezTo>
                    <a:pt x="4559" y="0"/>
                    <a:pt x="2206" y="514"/>
                    <a:pt x="0" y="1462"/>
                  </a:cubicBezTo>
                  <a:cubicBezTo>
                    <a:pt x="2047" y="10885"/>
                    <a:pt x="7462" y="18412"/>
                    <a:pt x="14404" y="21600"/>
                  </a:cubicBezTo>
                  <a:close/>
                  <a:moveTo>
                    <a:pt x="14404" y="21600"/>
                  </a:move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lIns="0" tIns="0" rIns="0" bIns="0"/>
            <a:lstStyle/>
            <a:p>
              <a:pPr algn="ctr"/>
              <a:endPara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AutoShape 7"/>
            <p:cNvSpPr/>
            <p:nvPr/>
          </p:nvSpPr>
          <p:spPr bwMode="auto">
            <a:xfrm>
              <a:off x="6236533" y="3114476"/>
              <a:ext cx="1272486" cy="948055"/>
            </a:xfrm>
            <a:custGeom>
              <a:avLst/>
              <a:gdLst>
                <a:gd name="T0" fmla="*/ 0 w 21600"/>
                <a:gd name="T1" fmla="*/ 6987 h 21600"/>
                <a:gd name="T2" fmla="*/ 7098 w 21600"/>
                <a:gd name="T3" fmla="*/ 21600 h 21600"/>
                <a:gd name="T4" fmla="*/ 21600 w 21600"/>
                <a:gd name="T5" fmla="*/ 1638 h 21600"/>
                <a:gd name="T6" fmla="*/ 14312 w 21600"/>
                <a:gd name="T7" fmla="*/ 0 h 21600"/>
                <a:gd name="T8" fmla="*/ 0 w 21600"/>
                <a:gd name="T9" fmla="*/ 6987 h 21600"/>
                <a:gd name="T10" fmla="*/ 0 w 21600"/>
                <a:gd name="T11" fmla="*/ 698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6987"/>
                  </a:moveTo>
                  <a:cubicBezTo>
                    <a:pt x="3346" y="10754"/>
                    <a:pt x="5855" y="15817"/>
                    <a:pt x="7098" y="21600"/>
                  </a:cubicBezTo>
                  <a:cubicBezTo>
                    <a:pt x="14059" y="18577"/>
                    <a:pt x="19520" y="11082"/>
                    <a:pt x="21600" y="1638"/>
                  </a:cubicBezTo>
                  <a:cubicBezTo>
                    <a:pt x="19316" y="578"/>
                    <a:pt x="16865" y="0"/>
                    <a:pt x="14312" y="0"/>
                  </a:cubicBezTo>
                  <a:cubicBezTo>
                    <a:pt x="8863" y="0"/>
                    <a:pt x="3871" y="2627"/>
                    <a:pt x="0" y="6987"/>
                  </a:cubicBezTo>
                  <a:close/>
                  <a:moveTo>
                    <a:pt x="0" y="6987"/>
                  </a:move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lIns="0" tIns="0" rIns="0" bIns="0"/>
            <a:lstStyle/>
            <a:p>
              <a:pPr algn="ctr"/>
              <a:endPara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AutoShape 8"/>
            <p:cNvSpPr/>
            <p:nvPr/>
          </p:nvSpPr>
          <p:spPr bwMode="auto">
            <a:xfrm>
              <a:off x="5824614" y="3424153"/>
              <a:ext cx="833675" cy="705301"/>
            </a:xfrm>
            <a:custGeom>
              <a:avLst/>
              <a:gdLst>
                <a:gd name="T0" fmla="*/ 10768 w 21600"/>
                <a:gd name="T1" fmla="*/ 0 h 21600"/>
                <a:gd name="T2" fmla="*/ 0 w 21600"/>
                <a:gd name="T3" fmla="*/ 19397 h 21600"/>
                <a:gd name="T4" fmla="*/ 11122 w 21600"/>
                <a:gd name="T5" fmla="*/ 21600 h 21600"/>
                <a:gd name="T6" fmla="*/ 21600 w 21600"/>
                <a:gd name="T7" fmla="*/ 19652 h 21600"/>
                <a:gd name="T8" fmla="*/ 10768 w 21600"/>
                <a:gd name="T9" fmla="*/ 0 h 21600"/>
                <a:gd name="T10" fmla="*/ 10768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0768" y="0"/>
                  </a:moveTo>
                  <a:cubicBezTo>
                    <a:pt x="5717" y="5011"/>
                    <a:pt x="1918" y="11726"/>
                    <a:pt x="0" y="19397"/>
                  </a:cubicBezTo>
                  <a:cubicBezTo>
                    <a:pt x="3485" y="20823"/>
                    <a:pt x="7227" y="21600"/>
                    <a:pt x="11122" y="21600"/>
                  </a:cubicBezTo>
                  <a:cubicBezTo>
                    <a:pt x="14779" y="21600"/>
                    <a:pt x="18299" y="20915"/>
                    <a:pt x="21600" y="19652"/>
                  </a:cubicBezTo>
                  <a:cubicBezTo>
                    <a:pt x="19703" y="11874"/>
                    <a:pt x="15874" y="5067"/>
                    <a:pt x="10768" y="0"/>
                  </a:cubicBezTo>
                  <a:close/>
                  <a:moveTo>
                    <a:pt x="10768" y="0"/>
                  </a:moveTo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txBody>
            <a:bodyPr lIns="0" tIns="0" rIns="0" bIns="0"/>
            <a:lstStyle/>
            <a:p>
              <a:pPr algn="ctr"/>
              <a:endPara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" name="Rectangle 9"/>
            <p:cNvSpPr/>
            <p:nvPr/>
          </p:nvSpPr>
          <p:spPr bwMode="auto">
            <a:xfrm>
              <a:off x="5639120" y="2549100"/>
              <a:ext cx="12631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Rectangle 10"/>
            <p:cNvSpPr/>
            <p:nvPr/>
          </p:nvSpPr>
          <p:spPr bwMode="auto">
            <a:xfrm>
              <a:off x="4465933" y="4451370"/>
              <a:ext cx="12631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1" name="Rectangle 11"/>
            <p:cNvSpPr/>
            <p:nvPr/>
          </p:nvSpPr>
          <p:spPr bwMode="auto">
            <a:xfrm>
              <a:off x="6782135" y="4488003"/>
              <a:ext cx="12631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7" grpId="0" animBg="1" autoUpdateAnimBg="0"/>
      <p:bldP spid="18" grpId="0" animBg="1"/>
      <p:bldP spid="19" grpId="0" animBg="1" autoUpdateAnimBg="0"/>
      <p:bldP spid="23" grpId="0" animBg="1"/>
      <p:bldP spid="24" grpId="0"/>
      <p:bldP spid="26" grpId="0"/>
      <p:bldP spid="31" grpId="0"/>
      <p:bldP spid="36" grpId="0" animBg="1" autoUpdateAnimBg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6773490" y="2517987"/>
            <a:ext cx="1617005" cy="3731999"/>
            <a:chOff x="6773490" y="2517987"/>
            <a:chExt cx="1617005" cy="3731999"/>
          </a:xfrm>
        </p:grpSpPr>
        <p:sp>
          <p:nvSpPr>
            <p:cNvPr id="10" name="Freeform 112"/>
            <p:cNvSpPr>
              <a:spLocks noChangeArrowheads="1"/>
            </p:cNvSpPr>
            <p:nvPr/>
          </p:nvSpPr>
          <p:spPr bwMode="auto">
            <a:xfrm>
              <a:off x="6773490" y="2762840"/>
              <a:ext cx="503128" cy="3487146"/>
            </a:xfrm>
            <a:custGeom>
              <a:avLst/>
              <a:gdLst>
                <a:gd name="T0" fmla="*/ 1658 w 1659"/>
                <a:gd name="T1" fmla="*/ 0 h 11441"/>
                <a:gd name="T2" fmla="*/ 1658 w 1659"/>
                <a:gd name="T3" fmla="*/ 11440 h 11441"/>
                <a:gd name="T4" fmla="*/ 0 w 1659"/>
                <a:gd name="T5" fmla="*/ 11440 h 11441"/>
                <a:gd name="T6" fmla="*/ 0 w 1659"/>
                <a:gd name="T7" fmla="*/ 1657 h 11441"/>
                <a:gd name="T8" fmla="*/ 1658 w 1659"/>
                <a:gd name="T9" fmla="*/ 0 h 1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9" h="11441">
                  <a:moveTo>
                    <a:pt x="1658" y="0"/>
                  </a:moveTo>
                  <a:lnTo>
                    <a:pt x="1658" y="11440"/>
                  </a:lnTo>
                  <a:lnTo>
                    <a:pt x="0" y="11440"/>
                  </a:lnTo>
                  <a:lnTo>
                    <a:pt x="0" y="1657"/>
                  </a:lnTo>
                  <a:lnTo>
                    <a:pt x="1658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11" name="Group 1"/>
            <p:cNvGrpSpPr/>
            <p:nvPr/>
          </p:nvGrpSpPr>
          <p:grpSpPr>
            <a:xfrm>
              <a:off x="6773490" y="2517987"/>
              <a:ext cx="1617005" cy="992868"/>
              <a:chOff x="13438297" y="6249311"/>
              <a:chExt cx="3234010" cy="1985736"/>
            </a:xfrm>
            <a:solidFill>
              <a:schemeClr val="accent4"/>
            </a:solidFill>
          </p:grpSpPr>
          <p:sp>
            <p:nvSpPr>
              <p:cNvPr id="12" name="Freeform 113"/>
              <p:cNvSpPr>
                <a:spLocks noChangeArrowheads="1"/>
              </p:cNvSpPr>
              <p:nvPr/>
            </p:nvSpPr>
            <p:spPr bwMode="auto">
              <a:xfrm>
                <a:off x="13438297" y="6739018"/>
                <a:ext cx="2265421" cy="1006321"/>
              </a:xfrm>
              <a:custGeom>
                <a:avLst/>
                <a:gdLst>
                  <a:gd name="T0" fmla="*/ 3719 w 3720"/>
                  <a:gd name="T1" fmla="*/ 1657 h 1658"/>
                  <a:gd name="T2" fmla="*/ 0 w 3720"/>
                  <a:gd name="T3" fmla="*/ 1657 h 1658"/>
                  <a:gd name="T4" fmla="*/ 1658 w 3720"/>
                  <a:gd name="T5" fmla="*/ 0 h 1658"/>
                  <a:gd name="T6" fmla="*/ 3719 w 3720"/>
                  <a:gd name="T7" fmla="*/ 0 h 1658"/>
                  <a:gd name="T8" fmla="*/ 3719 w 3720"/>
                  <a:gd name="T9" fmla="*/ 1657 h 1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20" h="1658">
                    <a:moveTo>
                      <a:pt x="3719" y="1657"/>
                    </a:moveTo>
                    <a:lnTo>
                      <a:pt x="0" y="1657"/>
                    </a:lnTo>
                    <a:lnTo>
                      <a:pt x="1658" y="0"/>
                    </a:lnTo>
                    <a:lnTo>
                      <a:pt x="3719" y="0"/>
                    </a:lnTo>
                    <a:lnTo>
                      <a:pt x="3719" y="1657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" name="Freeform 114"/>
              <p:cNvSpPr>
                <a:spLocks noChangeArrowheads="1"/>
              </p:cNvSpPr>
              <p:nvPr/>
            </p:nvSpPr>
            <p:spPr bwMode="auto">
              <a:xfrm>
                <a:off x="15593407" y="6249311"/>
                <a:ext cx="1078900" cy="1985736"/>
              </a:xfrm>
              <a:custGeom>
                <a:avLst/>
                <a:gdLst>
                  <a:gd name="T0" fmla="*/ 1777 w 1778"/>
                  <a:gd name="T1" fmla="*/ 1633 h 3262"/>
                  <a:gd name="T2" fmla="*/ 0 w 1778"/>
                  <a:gd name="T3" fmla="*/ 0 h 3262"/>
                  <a:gd name="T4" fmla="*/ 0 w 1778"/>
                  <a:gd name="T5" fmla="*/ 1633 h 3262"/>
                  <a:gd name="T6" fmla="*/ 0 w 1778"/>
                  <a:gd name="T7" fmla="*/ 3261 h 3262"/>
                  <a:gd name="T8" fmla="*/ 1777 w 1778"/>
                  <a:gd name="T9" fmla="*/ 1633 h 3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8" h="3262">
                    <a:moveTo>
                      <a:pt x="1777" y="1633"/>
                    </a:moveTo>
                    <a:lnTo>
                      <a:pt x="0" y="0"/>
                    </a:lnTo>
                    <a:lnTo>
                      <a:pt x="0" y="1633"/>
                    </a:lnTo>
                    <a:lnTo>
                      <a:pt x="0" y="3261"/>
                    </a:lnTo>
                    <a:lnTo>
                      <a:pt x="1777" y="1633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8" name="Group 59"/>
            <p:cNvGrpSpPr/>
            <p:nvPr/>
          </p:nvGrpSpPr>
          <p:grpSpPr>
            <a:xfrm>
              <a:off x="7825520" y="2837477"/>
              <a:ext cx="370321" cy="345018"/>
              <a:chOff x="4441825" y="1389063"/>
              <a:chExt cx="277813" cy="258763"/>
            </a:xfrm>
            <a:solidFill>
              <a:srgbClr val="FFFFFF"/>
            </a:solidFill>
          </p:grpSpPr>
          <p:sp>
            <p:nvSpPr>
              <p:cNvPr id="19" name="Freeform 29"/>
              <p:cNvSpPr/>
              <p:nvPr/>
            </p:nvSpPr>
            <p:spPr bwMode="auto">
              <a:xfrm>
                <a:off x="4479925" y="1611313"/>
                <a:ext cx="204788" cy="36513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3"/>
                  </a:cxn>
                  <a:cxn ang="0">
                    <a:pos x="1" y="14"/>
                  </a:cxn>
                  <a:cxn ang="0">
                    <a:pos x="78" y="14"/>
                  </a:cxn>
                  <a:cxn ang="0">
                    <a:pos x="80" y="13"/>
                  </a:cxn>
                  <a:cxn ang="0">
                    <a:pos x="80" y="1"/>
                  </a:cxn>
                  <a:cxn ang="0">
                    <a:pos x="78" y="0"/>
                  </a:cxn>
                </a:cxnLst>
                <a:rect l="0" t="0" r="r" b="b"/>
                <a:pathLst>
                  <a:path w="80" h="14">
                    <a:moveTo>
                      <a:pt x="7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1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9" y="14"/>
                      <a:pt x="80" y="14"/>
                      <a:pt x="80" y="13"/>
                    </a:cubicBezTo>
                    <a:cubicBezTo>
                      <a:pt x="80" y="1"/>
                      <a:pt x="80" y="1"/>
                      <a:pt x="80" y="1"/>
                    </a:cubicBezTo>
                    <a:cubicBezTo>
                      <a:pt x="80" y="1"/>
                      <a:pt x="79" y="0"/>
                      <a:pt x="7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0" name="Freeform 30"/>
              <p:cNvSpPr/>
              <p:nvPr/>
            </p:nvSpPr>
            <p:spPr bwMode="auto">
              <a:xfrm>
                <a:off x="4441825" y="1389063"/>
                <a:ext cx="277813" cy="204788"/>
              </a:xfrm>
              <a:custGeom>
                <a:avLst/>
                <a:gdLst/>
                <a:ahLst/>
                <a:cxnLst>
                  <a:cxn ang="0">
                    <a:pos x="109" y="11"/>
                  </a:cxn>
                  <a:cxn ang="0">
                    <a:pos x="98" y="0"/>
                  </a:cxn>
                  <a:cxn ang="0">
                    <a:pos x="87" y="11"/>
                  </a:cxn>
                  <a:cxn ang="0">
                    <a:pos x="92" y="20"/>
                  </a:cxn>
                  <a:cxn ang="0">
                    <a:pos x="73" y="58"/>
                  </a:cxn>
                  <a:cxn ang="0">
                    <a:pos x="60" y="20"/>
                  </a:cxn>
                  <a:cxn ang="0">
                    <a:pos x="66" y="11"/>
                  </a:cxn>
                  <a:cxn ang="0">
                    <a:pos x="55" y="0"/>
                  </a:cxn>
                  <a:cxn ang="0">
                    <a:pos x="44" y="11"/>
                  </a:cxn>
                  <a:cxn ang="0">
                    <a:pos x="49" y="20"/>
                  </a:cxn>
                  <a:cxn ang="0">
                    <a:pos x="36" y="58"/>
                  </a:cxn>
                  <a:cxn ang="0">
                    <a:pos x="17" y="20"/>
                  </a:cxn>
                  <a:cxn ang="0">
                    <a:pos x="22" y="11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8" y="21"/>
                  </a:cxn>
                  <a:cxn ang="0">
                    <a:pos x="15" y="80"/>
                  </a:cxn>
                  <a:cxn ang="0">
                    <a:pos x="95" y="80"/>
                  </a:cxn>
                  <a:cxn ang="0">
                    <a:pos x="101" y="21"/>
                  </a:cxn>
                  <a:cxn ang="0">
                    <a:pos x="109" y="11"/>
                  </a:cxn>
                </a:cxnLst>
                <a:rect l="0" t="0" r="r" b="b"/>
                <a:pathLst>
                  <a:path w="109" h="80">
                    <a:moveTo>
                      <a:pt x="109" y="11"/>
                    </a:moveTo>
                    <a:cubicBezTo>
                      <a:pt x="109" y="5"/>
                      <a:pt x="104" y="0"/>
                      <a:pt x="98" y="0"/>
                    </a:cubicBezTo>
                    <a:cubicBezTo>
                      <a:pt x="92" y="0"/>
                      <a:pt x="87" y="5"/>
                      <a:pt x="87" y="11"/>
                    </a:cubicBezTo>
                    <a:cubicBezTo>
                      <a:pt x="87" y="14"/>
                      <a:pt x="89" y="18"/>
                      <a:pt x="92" y="20"/>
                    </a:cubicBezTo>
                    <a:cubicBezTo>
                      <a:pt x="73" y="58"/>
                      <a:pt x="73" y="58"/>
                      <a:pt x="73" y="58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3" y="18"/>
                      <a:pt x="66" y="15"/>
                      <a:pt x="66" y="11"/>
                    </a:cubicBezTo>
                    <a:cubicBezTo>
                      <a:pt x="66" y="5"/>
                      <a:pt x="61" y="0"/>
                      <a:pt x="55" y="0"/>
                    </a:cubicBezTo>
                    <a:cubicBezTo>
                      <a:pt x="49" y="0"/>
                      <a:pt x="44" y="5"/>
                      <a:pt x="44" y="11"/>
                    </a:cubicBezTo>
                    <a:cubicBezTo>
                      <a:pt x="44" y="15"/>
                      <a:pt x="46" y="18"/>
                      <a:pt x="49" y="20"/>
                    </a:cubicBezTo>
                    <a:cubicBezTo>
                      <a:pt x="36" y="58"/>
                      <a:pt x="36" y="58"/>
                      <a:pt x="36" y="58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20" y="18"/>
                      <a:pt x="22" y="14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6"/>
                      <a:pt x="4" y="20"/>
                      <a:pt x="8" y="21"/>
                    </a:cubicBezTo>
                    <a:cubicBezTo>
                      <a:pt x="15" y="80"/>
                      <a:pt x="15" y="80"/>
                      <a:pt x="15" y="80"/>
                    </a:cubicBezTo>
                    <a:cubicBezTo>
                      <a:pt x="95" y="80"/>
                      <a:pt x="95" y="80"/>
                      <a:pt x="95" y="80"/>
                    </a:cubicBezTo>
                    <a:cubicBezTo>
                      <a:pt x="101" y="21"/>
                      <a:pt x="101" y="21"/>
                      <a:pt x="101" y="21"/>
                    </a:cubicBezTo>
                    <a:cubicBezTo>
                      <a:pt x="106" y="20"/>
                      <a:pt x="109" y="16"/>
                      <a:pt x="10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4327804" y="1963703"/>
            <a:ext cx="1717900" cy="4286283"/>
            <a:chOff x="4327804" y="1963703"/>
            <a:chExt cx="1717900" cy="4286283"/>
          </a:xfrm>
        </p:grpSpPr>
        <p:sp>
          <p:nvSpPr>
            <p:cNvPr id="6" name="Freeform 109"/>
            <p:cNvSpPr>
              <a:spLocks noChangeArrowheads="1"/>
            </p:cNvSpPr>
            <p:nvPr/>
          </p:nvSpPr>
          <p:spPr bwMode="auto">
            <a:xfrm>
              <a:off x="5543921" y="2207211"/>
              <a:ext cx="501783" cy="4042775"/>
            </a:xfrm>
            <a:custGeom>
              <a:avLst/>
              <a:gdLst>
                <a:gd name="T0" fmla="*/ 0 w 1652"/>
                <a:gd name="T1" fmla="*/ 0 h 13262"/>
                <a:gd name="T2" fmla="*/ 0 w 1652"/>
                <a:gd name="T3" fmla="*/ 13261 h 13262"/>
                <a:gd name="T4" fmla="*/ 1651 w 1652"/>
                <a:gd name="T5" fmla="*/ 13261 h 13262"/>
                <a:gd name="T6" fmla="*/ 1651 w 1652"/>
                <a:gd name="T7" fmla="*/ 1652 h 13262"/>
                <a:gd name="T8" fmla="*/ 0 w 1652"/>
                <a:gd name="T9" fmla="*/ 0 h 13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2" h="13262">
                  <a:moveTo>
                    <a:pt x="0" y="0"/>
                  </a:moveTo>
                  <a:lnTo>
                    <a:pt x="0" y="13261"/>
                  </a:lnTo>
                  <a:lnTo>
                    <a:pt x="1651" y="13261"/>
                  </a:lnTo>
                  <a:lnTo>
                    <a:pt x="1651" y="1652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327804" y="1963703"/>
              <a:ext cx="1716554" cy="990177"/>
              <a:chOff x="8546925" y="5140743"/>
              <a:chExt cx="3433108" cy="1980354"/>
            </a:xfrm>
          </p:grpSpPr>
          <p:sp>
            <p:nvSpPr>
              <p:cNvPr id="8" name="Freeform 110"/>
              <p:cNvSpPr>
                <a:spLocks noChangeArrowheads="1"/>
              </p:cNvSpPr>
              <p:nvPr/>
            </p:nvSpPr>
            <p:spPr bwMode="auto">
              <a:xfrm>
                <a:off x="9518204" y="5627759"/>
                <a:ext cx="2461829" cy="1003631"/>
              </a:xfrm>
              <a:custGeom>
                <a:avLst/>
                <a:gdLst>
                  <a:gd name="T0" fmla="*/ 0 w 4045"/>
                  <a:gd name="T1" fmla="*/ 1652 h 1653"/>
                  <a:gd name="T2" fmla="*/ 4044 w 4045"/>
                  <a:gd name="T3" fmla="*/ 1652 h 1653"/>
                  <a:gd name="T4" fmla="*/ 2393 w 4045"/>
                  <a:gd name="T5" fmla="*/ 0 h 1653"/>
                  <a:gd name="T6" fmla="*/ 0 w 4045"/>
                  <a:gd name="T7" fmla="*/ 0 h 1653"/>
                  <a:gd name="T8" fmla="*/ 0 w 4045"/>
                  <a:gd name="T9" fmla="*/ 1652 h 1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45" h="1653">
                    <a:moveTo>
                      <a:pt x="0" y="1652"/>
                    </a:moveTo>
                    <a:lnTo>
                      <a:pt x="4044" y="1652"/>
                    </a:lnTo>
                    <a:lnTo>
                      <a:pt x="2393" y="0"/>
                    </a:lnTo>
                    <a:lnTo>
                      <a:pt x="0" y="0"/>
                    </a:lnTo>
                    <a:lnTo>
                      <a:pt x="0" y="1652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9" name="Freeform 111"/>
              <p:cNvSpPr>
                <a:spLocks noChangeArrowheads="1"/>
              </p:cNvSpPr>
              <p:nvPr/>
            </p:nvSpPr>
            <p:spPr bwMode="auto">
              <a:xfrm>
                <a:off x="8546925" y="5140743"/>
                <a:ext cx="1081591" cy="1980354"/>
              </a:xfrm>
              <a:custGeom>
                <a:avLst/>
                <a:gdLst>
                  <a:gd name="T0" fmla="*/ 0 w 1780"/>
                  <a:gd name="T1" fmla="*/ 1627 h 3256"/>
                  <a:gd name="T2" fmla="*/ 1779 w 1780"/>
                  <a:gd name="T3" fmla="*/ 0 h 3256"/>
                  <a:gd name="T4" fmla="*/ 1779 w 1780"/>
                  <a:gd name="T5" fmla="*/ 1627 h 3256"/>
                  <a:gd name="T6" fmla="*/ 1779 w 1780"/>
                  <a:gd name="T7" fmla="*/ 3255 h 3256"/>
                  <a:gd name="T8" fmla="*/ 0 w 1780"/>
                  <a:gd name="T9" fmla="*/ 1627 h 3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0" h="3256">
                    <a:moveTo>
                      <a:pt x="0" y="1627"/>
                    </a:moveTo>
                    <a:lnTo>
                      <a:pt x="1779" y="0"/>
                    </a:lnTo>
                    <a:lnTo>
                      <a:pt x="1779" y="1627"/>
                    </a:lnTo>
                    <a:lnTo>
                      <a:pt x="1779" y="3255"/>
                    </a:lnTo>
                    <a:lnTo>
                      <a:pt x="0" y="1627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21" name="Freeform 40"/>
            <p:cNvSpPr/>
            <p:nvPr/>
          </p:nvSpPr>
          <p:spPr bwMode="auto">
            <a:xfrm>
              <a:off x="4565465" y="2240631"/>
              <a:ext cx="306838" cy="383118"/>
            </a:xfrm>
            <a:custGeom>
              <a:avLst/>
              <a:gdLst>
                <a:gd name="T0" fmla="*/ 0 w 90"/>
                <a:gd name="T1" fmla="*/ 68 h 112"/>
                <a:gd name="T2" fmla="*/ 9 w 90"/>
                <a:gd name="T3" fmla="*/ 61 h 112"/>
                <a:gd name="T4" fmla="*/ 21 w 90"/>
                <a:gd name="T5" fmla="*/ 62 h 112"/>
                <a:gd name="T6" fmla="*/ 21 w 90"/>
                <a:gd name="T7" fmla="*/ 62 h 112"/>
                <a:gd name="T8" fmla="*/ 11 w 90"/>
                <a:gd name="T9" fmla="*/ 61 h 112"/>
                <a:gd name="T10" fmla="*/ 5 w 90"/>
                <a:gd name="T11" fmla="*/ 53 h 112"/>
                <a:gd name="T12" fmla="*/ 13 w 90"/>
                <a:gd name="T13" fmla="*/ 46 h 112"/>
                <a:gd name="T14" fmla="*/ 44 w 90"/>
                <a:gd name="T15" fmla="*/ 49 h 112"/>
                <a:gd name="T16" fmla="*/ 48 w 90"/>
                <a:gd name="T17" fmla="*/ 49 h 112"/>
                <a:gd name="T18" fmla="*/ 47 w 90"/>
                <a:gd name="T19" fmla="*/ 23 h 112"/>
                <a:gd name="T20" fmla="*/ 64 w 90"/>
                <a:gd name="T21" fmla="*/ 9 h 112"/>
                <a:gd name="T22" fmla="*/ 65 w 90"/>
                <a:gd name="T23" fmla="*/ 31 h 112"/>
                <a:gd name="T24" fmla="*/ 81 w 90"/>
                <a:gd name="T25" fmla="*/ 63 h 112"/>
                <a:gd name="T26" fmla="*/ 90 w 90"/>
                <a:gd name="T27" fmla="*/ 68 h 112"/>
                <a:gd name="T28" fmla="*/ 90 w 90"/>
                <a:gd name="T29" fmla="*/ 107 h 112"/>
                <a:gd name="T30" fmla="*/ 54 w 90"/>
                <a:gd name="T31" fmla="*/ 112 h 112"/>
                <a:gd name="T32" fmla="*/ 31 w 90"/>
                <a:gd name="T33" fmla="*/ 110 h 112"/>
                <a:gd name="T34" fmla="*/ 11 w 90"/>
                <a:gd name="T35" fmla="*/ 108 h 112"/>
                <a:gd name="T36" fmla="*/ 6 w 90"/>
                <a:gd name="T37" fmla="*/ 99 h 112"/>
                <a:gd name="T38" fmla="*/ 11 w 90"/>
                <a:gd name="T39" fmla="*/ 92 h 112"/>
                <a:gd name="T40" fmla="*/ 8 w 90"/>
                <a:gd name="T41" fmla="*/ 92 h 112"/>
                <a:gd name="T42" fmla="*/ 2 w 90"/>
                <a:gd name="T43" fmla="*/ 84 h 112"/>
                <a:gd name="T44" fmla="*/ 8 w 90"/>
                <a:gd name="T45" fmla="*/ 77 h 112"/>
                <a:gd name="T46" fmla="*/ 7 w 90"/>
                <a:gd name="T47" fmla="*/ 77 h 112"/>
                <a:gd name="T48" fmla="*/ 0 w 90"/>
                <a:gd name="T49" fmla="*/ 68 h 1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90" h="112">
                  <a:moveTo>
                    <a:pt x="0" y="68"/>
                  </a:moveTo>
                  <a:cubicBezTo>
                    <a:pt x="1" y="64"/>
                    <a:pt x="5" y="61"/>
                    <a:pt x="9" y="61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8" y="61"/>
                    <a:pt x="5" y="57"/>
                    <a:pt x="5" y="53"/>
                  </a:cubicBezTo>
                  <a:cubicBezTo>
                    <a:pt x="6" y="48"/>
                    <a:pt x="9" y="45"/>
                    <a:pt x="13" y="46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8" y="49"/>
                    <a:pt x="48" y="49"/>
                    <a:pt x="48" y="49"/>
                  </a:cubicBezTo>
                  <a:cubicBezTo>
                    <a:pt x="48" y="49"/>
                    <a:pt x="42" y="46"/>
                    <a:pt x="47" y="23"/>
                  </a:cubicBezTo>
                  <a:cubicBezTo>
                    <a:pt x="52" y="0"/>
                    <a:pt x="64" y="9"/>
                    <a:pt x="64" y="9"/>
                  </a:cubicBezTo>
                  <a:cubicBezTo>
                    <a:pt x="64" y="9"/>
                    <a:pt x="65" y="28"/>
                    <a:pt x="65" y="31"/>
                  </a:cubicBezTo>
                  <a:cubicBezTo>
                    <a:pt x="66" y="34"/>
                    <a:pt x="81" y="63"/>
                    <a:pt x="81" y="63"/>
                  </a:cubicBezTo>
                  <a:cubicBezTo>
                    <a:pt x="81" y="65"/>
                    <a:pt x="90" y="66"/>
                    <a:pt x="90" y="68"/>
                  </a:cubicBezTo>
                  <a:cubicBezTo>
                    <a:pt x="90" y="81"/>
                    <a:pt x="90" y="93"/>
                    <a:pt x="90" y="107"/>
                  </a:cubicBezTo>
                  <a:cubicBezTo>
                    <a:pt x="80" y="104"/>
                    <a:pt x="75" y="112"/>
                    <a:pt x="54" y="112"/>
                  </a:cubicBezTo>
                  <a:cubicBezTo>
                    <a:pt x="47" y="112"/>
                    <a:pt x="38" y="111"/>
                    <a:pt x="31" y="110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8" y="107"/>
                    <a:pt x="6" y="104"/>
                    <a:pt x="6" y="99"/>
                  </a:cubicBezTo>
                  <a:cubicBezTo>
                    <a:pt x="7" y="96"/>
                    <a:pt x="8" y="93"/>
                    <a:pt x="11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5" y="92"/>
                    <a:pt x="2" y="88"/>
                    <a:pt x="2" y="84"/>
                  </a:cubicBezTo>
                  <a:cubicBezTo>
                    <a:pt x="3" y="80"/>
                    <a:pt x="5" y="77"/>
                    <a:pt x="8" y="77"/>
                  </a:cubicBezTo>
                  <a:cubicBezTo>
                    <a:pt x="7" y="77"/>
                    <a:pt x="7" y="77"/>
                    <a:pt x="7" y="77"/>
                  </a:cubicBezTo>
                  <a:cubicBezTo>
                    <a:pt x="3" y="76"/>
                    <a:pt x="0" y="73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21899" tIns="60950" rIns="121899" bIns="60950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157361" y="886078"/>
            <a:ext cx="1767674" cy="5363908"/>
            <a:chOff x="6157361" y="886078"/>
            <a:chExt cx="1767674" cy="5363908"/>
          </a:xfrm>
        </p:grpSpPr>
        <p:sp>
          <p:nvSpPr>
            <p:cNvPr id="2" name="Freeform 106"/>
            <p:cNvSpPr>
              <a:spLocks noChangeArrowheads="1"/>
            </p:cNvSpPr>
            <p:nvPr/>
          </p:nvSpPr>
          <p:spPr bwMode="auto">
            <a:xfrm>
              <a:off x="6157361" y="1129586"/>
              <a:ext cx="503128" cy="5120400"/>
            </a:xfrm>
            <a:custGeom>
              <a:avLst/>
              <a:gdLst>
                <a:gd name="T0" fmla="*/ 1657 w 1658"/>
                <a:gd name="T1" fmla="*/ 0 h 16794"/>
                <a:gd name="T2" fmla="*/ 1657 w 1658"/>
                <a:gd name="T3" fmla="*/ 16793 h 16794"/>
                <a:gd name="T4" fmla="*/ 0 w 1658"/>
                <a:gd name="T5" fmla="*/ 16793 h 16794"/>
                <a:gd name="T6" fmla="*/ 0 w 1658"/>
                <a:gd name="T7" fmla="*/ 1652 h 16794"/>
                <a:gd name="T8" fmla="*/ 1657 w 1658"/>
                <a:gd name="T9" fmla="*/ 0 h 16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8" h="16794">
                  <a:moveTo>
                    <a:pt x="1657" y="0"/>
                  </a:moveTo>
                  <a:lnTo>
                    <a:pt x="1657" y="16793"/>
                  </a:lnTo>
                  <a:lnTo>
                    <a:pt x="0" y="16793"/>
                  </a:lnTo>
                  <a:lnTo>
                    <a:pt x="0" y="1652"/>
                  </a:lnTo>
                  <a:lnTo>
                    <a:pt x="1657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3" name="Group 5"/>
            <p:cNvGrpSpPr/>
            <p:nvPr/>
          </p:nvGrpSpPr>
          <p:grpSpPr>
            <a:xfrm>
              <a:off x="6157361" y="886078"/>
              <a:ext cx="1767674" cy="992868"/>
              <a:chOff x="12206038" y="2985493"/>
              <a:chExt cx="3535347" cy="1985736"/>
            </a:xfrm>
            <a:solidFill>
              <a:schemeClr val="accent3"/>
            </a:solidFill>
          </p:grpSpPr>
          <p:sp>
            <p:nvSpPr>
              <p:cNvPr id="4" name="Freeform 107"/>
              <p:cNvSpPr>
                <a:spLocks noChangeArrowheads="1"/>
              </p:cNvSpPr>
              <p:nvPr/>
            </p:nvSpPr>
            <p:spPr bwMode="auto">
              <a:xfrm>
                <a:off x="12206038" y="3472509"/>
                <a:ext cx="2566760" cy="1003631"/>
              </a:xfrm>
              <a:custGeom>
                <a:avLst/>
                <a:gdLst>
                  <a:gd name="T0" fmla="*/ 4213 w 4214"/>
                  <a:gd name="T1" fmla="*/ 1652 h 1653"/>
                  <a:gd name="T2" fmla="*/ 0 w 4214"/>
                  <a:gd name="T3" fmla="*/ 1652 h 1653"/>
                  <a:gd name="T4" fmla="*/ 1657 w 4214"/>
                  <a:gd name="T5" fmla="*/ 0 h 1653"/>
                  <a:gd name="T6" fmla="*/ 4213 w 4214"/>
                  <a:gd name="T7" fmla="*/ 0 h 1653"/>
                  <a:gd name="T8" fmla="*/ 4213 w 4214"/>
                  <a:gd name="T9" fmla="*/ 1652 h 1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14" h="1653">
                    <a:moveTo>
                      <a:pt x="4213" y="1652"/>
                    </a:moveTo>
                    <a:lnTo>
                      <a:pt x="0" y="1652"/>
                    </a:lnTo>
                    <a:lnTo>
                      <a:pt x="1657" y="0"/>
                    </a:lnTo>
                    <a:lnTo>
                      <a:pt x="4213" y="0"/>
                    </a:lnTo>
                    <a:lnTo>
                      <a:pt x="4213" y="1652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5" name="Freeform 108"/>
              <p:cNvSpPr>
                <a:spLocks noChangeArrowheads="1"/>
              </p:cNvSpPr>
              <p:nvPr/>
            </p:nvSpPr>
            <p:spPr bwMode="auto">
              <a:xfrm>
                <a:off x="14665176" y="2985493"/>
                <a:ext cx="1076209" cy="1985736"/>
              </a:xfrm>
              <a:custGeom>
                <a:avLst/>
                <a:gdLst>
                  <a:gd name="T0" fmla="*/ 1771 w 1772"/>
                  <a:gd name="T1" fmla="*/ 1627 h 3262"/>
                  <a:gd name="T2" fmla="*/ 0 w 1772"/>
                  <a:gd name="T3" fmla="*/ 0 h 3262"/>
                  <a:gd name="T4" fmla="*/ 0 w 1772"/>
                  <a:gd name="T5" fmla="*/ 1627 h 3262"/>
                  <a:gd name="T6" fmla="*/ 0 w 1772"/>
                  <a:gd name="T7" fmla="*/ 3261 h 3262"/>
                  <a:gd name="T8" fmla="*/ 1771 w 1772"/>
                  <a:gd name="T9" fmla="*/ 1627 h 3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2" h="3262">
                    <a:moveTo>
                      <a:pt x="1771" y="1627"/>
                    </a:moveTo>
                    <a:lnTo>
                      <a:pt x="0" y="0"/>
                    </a:lnTo>
                    <a:lnTo>
                      <a:pt x="0" y="1627"/>
                    </a:lnTo>
                    <a:lnTo>
                      <a:pt x="0" y="3261"/>
                    </a:lnTo>
                    <a:lnTo>
                      <a:pt x="1771" y="1627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22" name="Freeform 42"/>
            <p:cNvSpPr>
              <a:spLocks noEditPoints="1"/>
            </p:cNvSpPr>
            <p:nvPr/>
          </p:nvSpPr>
          <p:spPr bwMode="auto">
            <a:xfrm>
              <a:off x="7359156" y="1215243"/>
              <a:ext cx="351275" cy="334434"/>
            </a:xfrm>
            <a:custGeom>
              <a:avLst/>
              <a:gdLst>
                <a:gd name="T0" fmla="*/ 80 w 103"/>
                <a:gd name="T1" fmla="*/ 1 h 98"/>
                <a:gd name="T2" fmla="*/ 75 w 103"/>
                <a:gd name="T3" fmla="*/ 0 h 98"/>
                <a:gd name="T4" fmla="*/ 52 w 103"/>
                <a:gd name="T5" fmla="*/ 13 h 98"/>
                <a:gd name="T6" fmla="*/ 28 w 103"/>
                <a:gd name="T7" fmla="*/ 0 h 98"/>
                <a:gd name="T8" fmla="*/ 23 w 103"/>
                <a:gd name="T9" fmla="*/ 1 h 98"/>
                <a:gd name="T10" fmla="*/ 0 w 103"/>
                <a:gd name="T11" fmla="*/ 28 h 98"/>
                <a:gd name="T12" fmla="*/ 0 w 103"/>
                <a:gd name="T13" fmla="*/ 34 h 98"/>
                <a:gd name="T14" fmla="*/ 52 w 103"/>
                <a:gd name="T15" fmla="*/ 98 h 98"/>
                <a:gd name="T16" fmla="*/ 103 w 103"/>
                <a:gd name="T17" fmla="*/ 34 h 98"/>
                <a:gd name="T18" fmla="*/ 103 w 103"/>
                <a:gd name="T19" fmla="*/ 28 h 98"/>
                <a:gd name="T20" fmla="*/ 80 w 103"/>
                <a:gd name="T21" fmla="*/ 1 h 98"/>
                <a:gd name="T22" fmla="*/ 92 w 103"/>
                <a:gd name="T23" fmla="*/ 34 h 98"/>
                <a:gd name="T24" fmla="*/ 52 w 103"/>
                <a:gd name="T25" fmla="*/ 84 h 98"/>
                <a:gd name="T26" fmla="*/ 12 w 103"/>
                <a:gd name="T27" fmla="*/ 34 h 98"/>
                <a:gd name="T28" fmla="*/ 12 w 103"/>
                <a:gd name="T29" fmla="*/ 29 h 98"/>
                <a:gd name="T30" fmla="*/ 25 w 103"/>
                <a:gd name="T31" fmla="*/ 12 h 98"/>
                <a:gd name="T32" fmla="*/ 28 w 103"/>
                <a:gd name="T33" fmla="*/ 12 h 98"/>
                <a:gd name="T34" fmla="*/ 43 w 103"/>
                <a:gd name="T35" fmla="*/ 20 h 98"/>
                <a:gd name="T36" fmla="*/ 52 w 103"/>
                <a:gd name="T37" fmla="*/ 30 h 98"/>
                <a:gd name="T38" fmla="*/ 60 w 103"/>
                <a:gd name="T39" fmla="*/ 20 h 98"/>
                <a:gd name="T40" fmla="*/ 75 w 103"/>
                <a:gd name="T41" fmla="*/ 12 h 98"/>
                <a:gd name="T42" fmla="*/ 79 w 103"/>
                <a:gd name="T43" fmla="*/ 12 h 98"/>
                <a:gd name="T44" fmla="*/ 92 w 103"/>
                <a:gd name="T45" fmla="*/ 29 h 98"/>
                <a:gd name="T46" fmla="*/ 92 w 103"/>
                <a:gd name="T47" fmla="*/ 34 h 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3" h="98">
                  <a:moveTo>
                    <a:pt x="80" y="1"/>
                  </a:moveTo>
                  <a:cubicBezTo>
                    <a:pt x="78" y="0"/>
                    <a:pt x="77" y="0"/>
                    <a:pt x="75" y="0"/>
                  </a:cubicBezTo>
                  <a:cubicBezTo>
                    <a:pt x="64" y="0"/>
                    <a:pt x="58" y="5"/>
                    <a:pt x="52" y="13"/>
                  </a:cubicBezTo>
                  <a:cubicBezTo>
                    <a:pt x="45" y="5"/>
                    <a:pt x="40" y="0"/>
                    <a:pt x="28" y="0"/>
                  </a:cubicBezTo>
                  <a:cubicBezTo>
                    <a:pt x="27" y="0"/>
                    <a:pt x="25" y="0"/>
                    <a:pt x="23" y="1"/>
                  </a:cubicBezTo>
                  <a:cubicBezTo>
                    <a:pt x="13" y="2"/>
                    <a:pt x="2" y="11"/>
                    <a:pt x="0" y="2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2" y="51"/>
                    <a:pt x="14" y="72"/>
                    <a:pt x="52" y="98"/>
                  </a:cubicBezTo>
                  <a:cubicBezTo>
                    <a:pt x="89" y="72"/>
                    <a:pt x="102" y="51"/>
                    <a:pt x="103" y="34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2" y="11"/>
                    <a:pt x="90" y="2"/>
                    <a:pt x="80" y="1"/>
                  </a:cubicBezTo>
                  <a:close/>
                  <a:moveTo>
                    <a:pt x="92" y="34"/>
                  </a:moveTo>
                  <a:cubicBezTo>
                    <a:pt x="90" y="49"/>
                    <a:pt x="77" y="65"/>
                    <a:pt x="52" y="84"/>
                  </a:cubicBezTo>
                  <a:cubicBezTo>
                    <a:pt x="26" y="65"/>
                    <a:pt x="13" y="49"/>
                    <a:pt x="12" y="34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17"/>
                    <a:pt x="20" y="12"/>
                    <a:pt x="25" y="12"/>
                  </a:cubicBezTo>
                  <a:cubicBezTo>
                    <a:pt x="26" y="12"/>
                    <a:pt x="27" y="12"/>
                    <a:pt x="28" y="12"/>
                  </a:cubicBezTo>
                  <a:cubicBezTo>
                    <a:pt x="35" y="12"/>
                    <a:pt x="38" y="14"/>
                    <a:pt x="43" y="2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6" y="14"/>
                    <a:pt x="69" y="12"/>
                    <a:pt x="75" y="12"/>
                  </a:cubicBezTo>
                  <a:cubicBezTo>
                    <a:pt x="76" y="12"/>
                    <a:pt x="78" y="12"/>
                    <a:pt x="79" y="12"/>
                  </a:cubicBezTo>
                  <a:cubicBezTo>
                    <a:pt x="83" y="12"/>
                    <a:pt x="91" y="17"/>
                    <a:pt x="92" y="29"/>
                  </a:cubicBezTo>
                  <a:lnTo>
                    <a:pt x="92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21899" tIns="60950" rIns="121899" bIns="60950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967274" y="3513545"/>
            <a:ext cx="1463645" cy="2737787"/>
            <a:chOff x="3967274" y="3513545"/>
            <a:chExt cx="1463645" cy="2737787"/>
          </a:xfrm>
        </p:grpSpPr>
        <p:sp>
          <p:nvSpPr>
            <p:cNvPr id="14" name="Freeform 115"/>
            <p:cNvSpPr>
              <a:spLocks noChangeArrowheads="1"/>
            </p:cNvSpPr>
            <p:nvPr/>
          </p:nvSpPr>
          <p:spPr bwMode="auto">
            <a:xfrm>
              <a:off x="4927791" y="3758399"/>
              <a:ext cx="503128" cy="2492933"/>
            </a:xfrm>
            <a:custGeom>
              <a:avLst/>
              <a:gdLst>
                <a:gd name="T0" fmla="*/ 0 w 1659"/>
                <a:gd name="T1" fmla="*/ 0 h 8180"/>
                <a:gd name="T2" fmla="*/ 0 w 1659"/>
                <a:gd name="T3" fmla="*/ 8179 h 8180"/>
                <a:gd name="T4" fmla="*/ 1658 w 1659"/>
                <a:gd name="T5" fmla="*/ 8179 h 8180"/>
                <a:gd name="T6" fmla="*/ 1658 w 1659"/>
                <a:gd name="T7" fmla="*/ 1657 h 8180"/>
                <a:gd name="T8" fmla="*/ 0 w 1659"/>
                <a:gd name="T9" fmla="*/ 0 h 8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9" h="8180">
                  <a:moveTo>
                    <a:pt x="0" y="0"/>
                  </a:moveTo>
                  <a:lnTo>
                    <a:pt x="0" y="8179"/>
                  </a:lnTo>
                  <a:lnTo>
                    <a:pt x="1658" y="8179"/>
                  </a:lnTo>
                  <a:lnTo>
                    <a:pt x="1658" y="1657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15" name="Group 7"/>
            <p:cNvGrpSpPr/>
            <p:nvPr/>
          </p:nvGrpSpPr>
          <p:grpSpPr>
            <a:xfrm>
              <a:off x="3967274" y="3513545"/>
              <a:ext cx="1463645" cy="992868"/>
              <a:chOff x="7825865" y="8240428"/>
              <a:chExt cx="2927290" cy="1985736"/>
            </a:xfrm>
          </p:grpSpPr>
          <p:sp>
            <p:nvSpPr>
              <p:cNvPr id="16" name="Freeform 116"/>
              <p:cNvSpPr>
                <a:spLocks noChangeArrowheads="1"/>
              </p:cNvSpPr>
              <p:nvPr/>
            </p:nvSpPr>
            <p:spPr bwMode="auto">
              <a:xfrm>
                <a:off x="8794454" y="8730135"/>
                <a:ext cx="1958701" cy="1006321"/>
              </a:xfrm>
              <a:custGeom>
                <a:avLst/>
                <a:gdLst>
                  <a:gd name="T0" fmla="*/ 0 w 3219"/>
                  <a:gd name="T1" fmla="*/ 1657 h 1658"/>
                  <a:gd name="T2" fmla="*/ 3218 w 3219"/>
                  <a:gd name="T3" fmla="*/ 1657 h 1658"/>
                  <a:gd name="T4" fmla="*/ 1560 w 3219"/>
                  <a:gd name="T5" fmla="*/ 0 h 1658"/>
                  <a:gd name="T6" fmla="*/ 0 w 3219"/>
                  <a:gd name="T7" fmla="*/ 0 h 1658"/>
                  <a:gd name="T8" fmla="*/ 0 w 3219"/>
                  <a:gd name="T9" fmla="*/ 1657 h 1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9" h="1658">
                    <a:moveTo>
                      <a:pt x="0" y="1657"/>
                    </a:moveTo>
                    <a:lnTo>
                      <a:pt x="3218" y="1657"/>
                    </a:lnTo>
                    <a:lnTo>
                      <a:pt x="1560" y="0"/>
                    </a:lnTo>
                    <a:lnTo>
                      <a:pt x="0" y="0"/>
                    </a:lnTo>
                    <a:lnTo>
                      <a:pt x="0" y="165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7" name="Freeform 117"/>
              <p:cNvSpPr>
                <a:spLocks noChangeArrowheads="1"/>
              </p:cNvSpPr>
              <p:nvPr/>
            </p:nvSpPr>
            <p:spPr bwMode="auto">
              <a:xfrm>
                <a:off x="7825865" y="8240428"/>
                <a:ext cx="1078900" cy="1985736"/>
              </a:xfrm>
              <a:custGeom>
                <a:avLst/>
                <a:gdLst>
                  <a:gd name="T0" fmla="*/ 0 w 1779"/>
                  <a:gd name="T1" fmla="*/ 1627 h 3262"/>
                  <a:gd name="T2" fmla="*/ 1778 w 1779"/>
                  <a:gd name="T3" fmla="*/ 0 h 3262"/>
                  <a:gd name="T4" fmla="*/ 1778 w 1779"/>
                  <a:gd name="T5" fmla="*/ 1627 h 3262"/>
                  <a:gd name="T6" fmla="*/ 1778 w 1779"/>
                  <a:gd name="T7" fmla="*/ 3261 h 3262"/>
                  <a:gd name="T8" fmla="*/ 0 w 1779"/>
                  <a:gd name="T9" fmla="*/ 1627 h 3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9" h="3262">
                    <a:moveTo>
                      <a:pt x="0" y="1627"/>
                    </a:moveTo>
                    <a:lnTo>
                      <a:pt x="1778" y="0"/>
                    </a:lnTo>
                    <a:lnTo>
                      <a:pt x="1778" y="1627"/>
                    </a:lnTo>
                    <a:lnTo>
                      <a:pt x="1778" y="3261"/>
                    </a:lnTo>
                    <a:lnTo>
                      <a:pt x="0" y="162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23" name="Group 64"/>
            <p:cNvGrpSpPr/>
            <p:nvPr/>
          </p:nvGrpSpPr>
          <p:grpSpPr>
            <a:xfrm>
              <a:off x="4198011" y="3802959"/>
              <a:ext cx="395715" cy="395818"/>
              <a:chOff x="6207125" y="2541588"/>
              <a:chExt cx="296863" cy="296863"/>
            </a:xfrm>
            <a:solidFill>
              <a:srgbClr val="FFFFFF"/>
            </a:solidFill>
          </p:grpSpPr>
          <p:sp>
            <p:nvSpPr>
              <p:cNvPr id="24" name="Freeform 95"/>
              <p:cNvSpPr>
                <a:spLocks noEditPoints="1"/>
              </p:cNvSpPr>
              <p:nvPr/>
            </p:nvSpPr>
            <p:spPr bwMode="auto">
              <a:xfrm>
                <a:off x="6207125" y="2541588"/>
                <a:ext cx="296863" cy="296863"/>
              </a:xfrm>
              <a:custGeom>
                <a:avLst/>
                <a:gdLst/>
                <a:ahLst/>
                <a:cxnLst>
                  <a:cxn ang="0">
                    <a:pos x="58" y="0"/>
                  </a:cxn>
                  <a:cxn ang="0">
                    <a:pos x="0" y="58"/>
                  </a:cxn>
                  <a:cxn ang="0">
                    <a:pos x="58" y="116"/>
                  </a:cxn>
                  <a:cxn ang="0">
                    <a:pos x="116" y="58"/>
                  </a:cxn>
                  <a:cxn ang="0">
                    <a:pos x="58" y="0"/>
                  </a:cxn>
                  <a:cxn ang="0">
                    <a:pos x="58" y="109"/>
                  </a:cxn>
                  <a:cxn ang="0">
                    <a:pos x="7" y="58"/>
                  </a:cxn>
                  <a:cxn ang="0">
                    <a:pos x="58" y="7"/>
                  </a:cxn>
                  <a:cxn ang="0">
                    <a:pos x="109" y="58"/>
                  </a:cxn>
                  <a:cxn ang="0">
                    <a:pos x="58" y="109"/>
                  </a:cxn>
                </a:cxnLst>
                <a:rect l="0" t="0" r="r" b="b"/>
                <a:pathLst>
                  <a:path w="116" h="116">
                    <a:moveTo>
                      <a:pt x="58" y="0"/>
                    </a:moveTo>
                    <a:cubicBezTo>
                      <a:pt x="26" y="0"/>
                      <a:pt x="0" y="26"/>
                      <a:pt x="0" y="58"/>
                    </a:cubicBezTo>
                    <a:cubicBezTo>
                      <a:pt x="0" y="90"/>
                      <a:pt x="26" y="116"/>
                      <a:pt x="58" y="116"/>
                    </a:cubicBezTo>
                    <a:cubicBezTo>
                      <a:pt x="90" y="116"/>
                      <a:pt x="116" y="90"/>
                      <a:pt x="116" y="58"/>
                    </a:cubicBezTo>
                    <a:cubicBezTo>
                      <a:pt x="116" y="26"/>
                      <a:pt x="90" y="0"/>
                      <a:pt x="58" y="0"/>
                    </a:cubicBezTo>
                    <a:close/>
                    <a:moveTo>
                      <a:pt x="58" y="109"/>
                    </a:moveTo>
                    <a:cubicBezTo>
                      <a:pt x="30" y="109"/>
                      <a:pt x="7" y="86"/>
                      <a:pt x="7" y="58"/>
                    </a:cubicBezTo>
                    <a:cubicBezTo>
                      <a:pt x="7" y="30"/>
                      <a:pt x="30" y="7"/>
                      <a:pt x="58" y="7"/>
                    </a:cubicBezTo>
                    <a:cubicBezTo>
                      <a:pt x="86" y="7"/>
                      <a:pt x="109" y="30"/>
                      <a:pt x="109" y="58"/>
                    </a:cubicBezTo>
                    <a:cubicBezTo>
                      <a:pt x="109" y="86"/>
                      <a:pt x="86" y="109"/>
                      <a:pt x="58" y="10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5" name="Freeform 96"/>
              <p:cNvSpPr/>
              <p:nvPr/>
            </p:nvSpPr>
            <p:spPr bwMode="auto">
              <a:xfrm>
                <a:off x="6262688" y="2708275"/>
                <a:ext cx="184150" cy="55563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36" y="1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6" y="22"/>
                  </a:cxn>
                  <a:cxn ang="0">
                    <a:pos x="72" y="0"/>
                  </a:cxn>
                  <a:cxn ang="0">
                    <a:pos x="71" y="0"/>
                  </a:cxn>
                </a:cxnLst>
                <a:rect l="0" t="0" r="r" b="b"/>
                <a:pathLst>
                  <a:path w="72" h="22">
                    <a:moveTo>
                      <a:pt x="71" y="0"/>
                    </a:moveTo>
                    <a:cubicBezTo>
                      <a:pt x="62" y="9"/>
                      <a:pt x="50" y="15"/>
                      <a:pt x="36" y="15"/>
                    </a:cubicBezTo>
                    <a:cubicBezTo>
                      <a:pt x="22" y="15"/>
                      <a:pt x="10" y="9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13"/>
                      <a:pt x="18" y="22"/>
                      <a:pt x="36" y="22"/>
                    </a:cubicBezTo>
                    <a:cubicBezTo>
                      <a:pt x="54" y="22"/>
                      <a:pt x="62" y="13"/>
                      <a:pt x="72" y="0"/>
                    </a:cubicBezTo>
                    <a:lnTo>
                      <a:pt x="7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6" name="Oval 97"/>
              <p:cNvSpPr>
                <a:spLocks noChangeArrowheads="1"/>
              </p:cNvSpPr>
              <p:nvPr/>
            </p:nvSpPr>
            <p:spPr bwMode="auto">
              <a:xfrm>
                <a:off x="6299200" y="2616200"/>
                <a:ext cx="38100" cy="555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7" name="Oval 98"/>
              <p:cNvSpPr>
                <a:spLocks noChangeArrowheads="1"/>
              </p:cNvSpPr>
              <p:nvPr/>
            </p:nvSpPr>
            <p:spPr bwMode="auto">
              <a:xfrm>
                <a:off x="6372225" y="2616200"/>
                <a:ext cx="39688" cy="555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9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8385398" y="2836704"/>
            <a:ext cx="2290147" cy="764726"/>
            <a:chOff x="8385398" y="2836704"/>
            <a:chExt cx="2290147" cy="764726"/>
          </a:xfrm>
        </p:grpSpPr>
        <p:sp>
          <p:nvSpPr>
            <p:cNvPr id="28" name="TextBox 69"/>
            <p:cNvSpPr txBox="1"/>
            <p:nvPr/>
          </p:nvSpPr>
          <p:spPr>
            <a:xfrm>
              <a:off x="8385398" y="3084384"/>
              <a:ext cx="2290147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9" name="TextBox 70"/>
            <p:cNvSpPr txBox="1"/>
            <p:nvPr/>
          </p:nvSpPr>
          <p:spPr>
            <a:xfrm>
              <a:off x="8391833" y="2836704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688268" y="3837960"/>
            <a:ext cx="2290147" cy="764726"/>
            <a:chOff x="1688268" y="3837960"/>
            <a:chExt cx="2290147" cy="764726"/>
          </a:xfrm>
        </p:grpSpPr>
        <p:sp>
          <p:nvSpPr>
            <p:cNvPr id="30" name="TextBox 71"/>
            <p:cNvSpPr txBox="1"/>
            <p:nvPr/>
          </p:nvSpPr>
          <p:spPr>
            <a:xfrm>
              <a:off x="1688268" y="4085640"/>
              <a:ext cx="2290147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1" name="TextBox 72"/>
            <p:cNvSpPr txBox="1"/>
            <p:nvPr/>
          </p:nvSpPr>
          <p:spPr>
            <a:xfrm>
              <a:off x="2924757" y="3837960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917341" y="1211141"/>
            <a:ext cx="2290147" cy="764726"/>
            <a:chOff x="7917341" y="1211141"/>
            <a:chExt cx="2290147" cy="764726"/>
          </a:xfrm>
        </p:grpSpPr>
        <p:sp>
          <p:nvSpPr>
            <p:cNvPr id="32" name="TextBox 73"/>
            <p:cNvSpPr txBox="1"/>
            <p:nvPr/>
          </p:nvSpPr>
          <p:spPr>
            <a:xfrm>
              <a:off x="7917341" y="1458821"/>
              <a:ext cx="2290147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3" name="TextBox 74"/>
            <p:cNvSpPr txBox="1"/>
            <p:nvPr/>
          </p:nvSpPr>
          <p:spPr>
            <a:xfrm>
              <a:off x="7923776" y="1211141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052880" y="2270307"/>
            <a:ext cx="2290147" cy="764726"/>
            <a:chOff x="2052880" y="2270307"/>
            <a:chExt cx="2290147" cy="764726"/>
          </a:xfrm>
        </p:grpSpPr>
        <p:sp>
          <p:nvSpPr>
            <p:cNvPr id="34" name="TextBox 75"/>
            <p:cNvSpPr txBox="1"/>
            <p:nvPr/>
          </p:nvSpPr>
          <p:spPr>
            <a:xfrm>
              <a:off x="2052880" y="2517987"/>
              <a:ext cx="2290147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5" name="TextBox 76"/>
            <p:cNvSpPr txBox="1"/>
            <p:nvPr/>
          </p:nvSpPr>
          <p:spPr>
            <a:xfrm>
              <a:off x="3289369" y="2270307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817017" y="1851713"/>
            <a:ext cx="1926240" cy="418761"/>
            <a:chOff x="2817017" y="1851713"/>
            <a:chExt cx="1926240" cy="418761"/>
          </a:xfrm>
        </p:grpSpPr>
        <p:grpSp>
          <p:nvGrpSpPr>
            <p:cNvPr id="4" name="Group 15"/>
            <p:cNvGrpSpPr/>
            <p:nvPr/>
          </p:nvGrpSpPr>
          <p:grpSpPr>
            <a:xfrm>
              <a:off x="3042606" y="1853963"/>
              <a:ext cx="1700651" cy="414265"/>
              <a:chOff x="1042982" y="1509031"/>
              <a:chExt cx="1195015" cy="302419"/>
            </a:xfrm>
          </p:grpSpPr>
          <p:sp>
            <p:nvSpPr>
              <p:cNvPr id="5" name="Round Same Side Corner Rectangle 12"/>
              <p:cNvSpPr/>
              <p:nvPr/>
            </p:nvSpPr>
            <p:spPr>
              <a:xfrm rot="5400000">
                <a:off x="1486610" y="1065403"/>
                <a:ext cx="302419" cy="118967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6" name="Rectangle 13"/>
              <p:cNvSpPr/>
              <p:nvPr/>
            </p:nvSpPr>
            <p:spPr>
              <a:xfrm>
                <a:off x="1171198" y="1543075"/>
                <a:ext cx="1066799" cy="247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600" b="1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rPr>
                  <a:t>添加标题</a:t>
                </a:r>
                <a:endParaRPr lang="en-US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7" name="Group 17"/>
            <p:cNvGrpSpPr/>
            <p:nvPr/>
          </p:nvGrpSpPr>
          <p:grpSpPr>
            <a:xfrm>
              <a:off x="2817017" y="1851713"/>
              <a:ext cx="418761" cy="418761"/>
              <a:chOff x="884465" y="1513114"/>
              <a:chExt cx="294255" cy="294255"/>
            </a:xfrm>
          </p:grpSpPr>
          <p:sp>
            <p:nvSpPr>
              <p:cNvPr id="8" name="Oval 14"/>
              <p:cNvSpPr/>
              <p:nvPr/>
            </p:nvSpPr>
            <p:spPr>
              <a:xfrm>
                <a:off x="884465" y="1513114"/>
                <a:ext cx="294255" cy="2942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9" name="Freeform 97"/>
              <p:cNvSpPr/>
              <p:nvPr/>
            </p:nvSpPr>
            <p:spPr bwMode="auto">
              <a:xfrm>
                <a:off x="945471" y="1581262"/>
                <a:ext cx="177007" cy="177007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6" y="146"/>
                  </a:cxn>
                  <a:cxn ang="0">
                    <a:pos x="65" y="154"/>
                  </a:cxn>
                  <a:cxn ang="0">
                    <a:pos x="91" y="202"/>
                  </a:cxn>
                  <a:cxn ang="0">
                    <a:pos x="346" y="15"/>
                  </a:cxn>
                  <a:cxn ang="0">
                    <a:pos x="134" y="289"/>
                  </a:cxn>
                  <a:cxn ang="0">
                    <a:pos x="0" y="180"/>
                  </a:cxn>
                </a:cxnLst>
                <a:rect l="0" t="0" r="r" b="b"/>
                <a:pathLst>
                  <a:path w="354" h="353">
                    <a:moveTo>
                      <a:pt x="0" y="180"/>
                    </a:moveTo>
                    <a:cubicBezTo>
                      <a:pt x="0" y="152"/>
                      <a:pt x="8" y="153"/>
                      <a:pt x="26" y="146"/>
                    </a:cubicBezTo>
                    <a:cubicBezTo>
                      <a:pt x="44" y="138"/>
                      <a:pt x="56" y="139"/>
                      <a:pt x="65" y="154"/>
                    </a:cubicBezTo>
                    <a:cubicBezTo>
                      <a:pt x="74" y="169"/>
                      <a:pt x="80" y="181"/>
                      <a:pt x="91" y="202"/>
                    </a:cubicBezTo>
                    <a:cubicBezTo>
                      <a:pt x="167" y="76"/>
                      <a:pt x="338" y="0"/>
                      <a:pt x="346" y="15"/>
                    </a:cubicBezTo>
                    <a:cubicBezTo>
                      <a:pt x="354" y="30"/>
                      <a:pt x="208" y="94"/>
                      <a:pt x="134" y="289"/>
                    </a:cubicBezTo>
                    <a:cubicBezTo>
                      <a:pt x="114" y="353"/>
                      <a:pt x="58" y="337"/>
                      <a:pt x="0" y="18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sp>
        <p:nvSpPr>
          <p:cNvPr id="10" name="Rectangle 24"/>
          <p:cNvSpPr/>
          <p:nvPr/>
        </p:nvSpPr>
        <p:spPr>
          <a:xfrm>
            <a:off x="2842510" y="2308368"/>
            <a:ext cx="291093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algn="l"/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817017" y="3121386"/>
            <a:ext cx="1918641" cy="418761"/>
            <a:chOff x="2817017" y="3121386"/>
            <a:chExt cx="1918641" cy="418761"/>
          </a:xfrm>
        </p:grpSpPr>
        <p:grpSp>
          <p:nvGrpSpPr>
            <p:cNvPr id="11" name="Group 39"/>
            <p:cNvGrpSpPr/>
            <p:nvPr/>
          </p:nvGrpSpPr>
          <p:grpSpPr>
            <a:xfrm>
              <a:off x="3042606" y="3123636"/>
              <a:ext cx="1693052" cy="414265"/>
              <a:chOff x="1042982" y="1509031"/>
              <a:chExt cx="1189675" cy="302419"/>
            </a:xfrm>
          </p:grpSpPr>
          <p:sp>
            <p:nvSpPr>
              <p:cNvPr id="12" name="Round Same Side Corner Rectangle 40"/>
              <p:cNvSpPr/>
              <p:nvPr/>
            </p:nvSpPr>
            <p:spPr>
              <a:xfrm rot="5400000">
                <a:off x="1486610" y="1065403"/>
                <a:ext cx="302419" cy="118967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" name="Rectangle 41"/>
              <p:cNvSpPr/>
              <p:nvPr/>
            </p:nvSpPr>
            <p:spPr>
              <a:xfrm>
                <a:off x="1121388" y="1545499"/>
                <a:ext cx="1066799" cy="247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600" b="1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rPr>
                  <a:t>添加标题</a:t>
                </a:r>
                <a:endParaRPr lang="en-US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4" name="Group 42"/>
            <p:cNvGrpSpPr/>
            <p:nvPr/>
          </p:nvGrpSpPr>
          <p:grpSpPr>
            <a:xfrm>
              <a:off x="2817017" y="3121386"/>
              <a:ext cx="418761" cy="418761"/>
              <a:chOff x="884465" y="1513114"/>
              <a:chExt cx="294255" cy="294255"/>
            </a:xfrm>
          </p:grpSpPr>
          <p:sp>
            <p:nvSpPr>
              <p:cNvPr id="15" name="Oval 43"/>
              <p:cNvSpPr/>
              <p:nvPr/>
            </p:nvSpPr>
            <p:spPr>
              <a:xfrm>
                <a:off x="884465" y="1513114"/>
                <a:ext cx="294255" cy="2942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" name="Freeform 97"/>
              <p:cNvSpPr/>
              <p:nvPr/>
            </p:nvSpPr>
            <p:spPr bwMode="auto">
              <a:xfrm>
                <a:off x="945471" y="1581262"/>
                <a:ext cx="177007" cy="177007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6" y="146"/>
                  </a:cxn>
                  <a:cxn ang="0">
                    <a:pos x="65" y="154"/>
                  </a:cxn>
                  <a:cxn ang="0">
                    <a:pos x="91" y="202"/>
                  </a:cxn>
                  <a:cxn ang="0">
                    <a:pos x="346" y="15"/>
                  </a:cxn>
                  <a:cxn ang="0">
                    <a:pos x="134" y="289"/>
                  </a:cxn>
                  <a:cxn ang="0">
                    <a:pos x="0" y="180"/>
                  </a:cxn>
                </a:cxnLst>
                <a:rect l="0" t="0" r="r" b="b"/>
                <a:pathLst>
                  <a:path w="354" h="353">
                    <a:moveTo>
                      <a:pt x="0" y="180"/>
                    </a:moveTo>
                    <a:cubicBezTo>
                      <a:pt x="0" y="152"/>
                      <a:pt x="8" y="153"/>
                      <a:pt x="26" y="146"/>
                    </a:cubicBezTo>
                    <a:cubicBezTo>
                      <a:pt x="44" y="138"/>
                      <a:pt x="56" y="139"/>
                      <a:pt x="65" y="154"/>
                    </a:cubicBezTo>
                    <a:cubicBezTo>
                      <a:pt x="74" y="169"/>
                      <a:pt x="80" y="181"/>
                      <a:pt x="91" y="202"/>
                    </a:cubicBezTo>
                    <a:cubicBezTo>
                      <a:pt x="167" y="76"/>
                      <a:pt x="338" y="0"/>
                      <a:pt x="346" y="15"/>
                    </a:cubicBezTo>
                    <a:cubicBezTo>
                      <a:pt x="354" y="30"/>
                      <a:pt x="208" y="94"/>
                      <a:pt x="134" y="289"/>
                    </a:cubicBezTo>
                    <a:cubicBezTo>
                      <a:pt x="114" y="353"/>
                      <a:pt x="58" y="337"/>
                      <a:pt x="0" y="18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sp>
        <p:nvSpPr>
          <p:cNvPr id="17" name="Rectangle 45"/>
          <p:cNvSpPr/>
          <p:nvPr/>
        </p:nvSpPr>
        <p:spPr>
          <a:xfrm>
            <a:off x="2842510" y="3578041"/>
            <a:ext cx="291093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algn="l"/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2817017" y="4451735"/>
            <a:ext cx="1918642" cy="418761"/>
            <a:chOff x="2817017" y="4451735"/>
            <a:chExt cx="1918642" cy="418761"/>
          </a:xfrm>
        </p:grpSpPr>
        <p:grpSp>
          <p:nvGrpSpPr>
            <p:cNvPr id="18" name="Group 46"/>
            <p:cNvGrpSpPr/>
            <p:nvPr/>
          </p:nvGrpSpPr>
          <p:grpSpPr>
            <a:xfrm>
              <a:off x="3042607" y="4453984"/>
              <a:ext cx="1693052" cy="414263"/>
              <a:chOff x="1042983" y="1509027"/>
              <a:chExt cx="1189675" cy="302417"/>
            </a:xfrm>
          </p:grpSpPr>
          <p:sp>
            <p:nvSpPr>
              <p:cNvPr id="19" name="Round Same Side Corner Rectangle 47"/>
              <p:cNvSpPr/>
              <p:nvPr/>
            </p:nvSpPr>
            <p:spPr>
              <a:xfrm rot="5400000">
                <a:off x="1486612" y="1065398"/>
                <a:ext cx="302417" cy="118967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0" name="Rectangle 48"/>
              <p:cNvSpPr/>
              <p:nvPr/>
            </p:nvSpPr>
            <p:spPr>
              <a:xfrm>
                <a:off x="1164768" y="1552874"/>
                <a:ext cx="1066799" cy="247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600" b="1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rPr>
                  <a:t>添加标题</a:t>
                </a:r>
                <a:endParaRPr lang="en-US" sz="1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21" name="Group 49"/>
            <p:cNvGrpSpPr/>
            <p:nvPr/>
          </p:nvGrpSpPr>
          <p:grpSpPr>
            <a:xfrm>
              <a:off x="2817017" y="4451735"/>
              <a:ext cx="418761" cy="418761"/>
              <a:chOff x="884465" y="1513114"/>
              <a:chExt cx="294255" cy="294255"/>
            </a:xfrm>
          </p:grpSpPr>
          <p:sp>
            <p:nvSpPr>
              <p:cNvPr id="22" name="Oval 50"/>
              <p:cNvSpPr/>
              <p:nvPr/>
            </p:nvSpPr>
            <p:spPr>
              <a:xfrm>
                <a:off x="884465" y="1513114"/>
                <a:ext cx="294255" cy="2942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3" name="Freeform 97"/>
              <p:cNvSpPr/>
              <p:nvPr/>
            </p:nvSpPr>
            <p:spPr bwMode="auto">
              <a:xfrm>
                <a:off x="945471" y="1581262"/>
                <a:ext cx="177007" cy="177007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6" y="146"/>
                  </a:cxn>
                  <a:cxn ang="0">
                    <a:pos x="65" y="154"/>
                  </a:cxn>
                  <a:cxn ang="0">
                    <a:pos x="91" y="202"/>
                  </a:cxn>
                  <a:cxn ang="0">
                    <a:pos x="346" y="15"/>
                  </a:cxn>
                  <a:cxn ang="0">
                    <a:pos x="134" y="289"/>
                  </a:cxn>
                  <a:cxn ang="0">
                    <a:pos x="0" y="180"/>
                  </a:cxn>
                </a:cxnLst>
                <a:rect l="0" t="0" r="r" b="b"/>
                <a:pathLst>
                  <a:path w="354" h="353">
                    <a:moveTo>
                      <a:pt x="0" y="180"/>
                    </a:moveTo>
                    <a:cubicBezTo>
                      <a:pt x="0" y="152"/>
                      <a:pt x="8" y="153"/>
                      <a:pt x="26" y="146"/>
                    </a:cubicBezTo>
                    <a:cubicBezTo>
                      <a:pt x="44" y="138"/>
                      <a:pt x="56" y="139"/>
                      <a:pt x="65" y="154"/>
                    </a:cubicBezTo>
                    <a:cubicBezTo>
                      <a:pt x="74" y="169"/>
                      <a:pt x="80" y="181"/>
                      <a:pt x="91" y="202"/>
                    </a:cubicBezTo>
                    <a:cubicBezTo>
                      <a:pt x="167" y="76"/>
                      <a:pt x="338" y="0"/>
                      <a:pt x="346" y="15"/>
                    </a:cubicBezTo>
                    <a:cubicBezTo>
                      <a:pt x="354" y="30"/>
                      <a:pt x="208" y="94"/>
                      <a:pt x="134" y="289"/>
                    </a:cubicBezTo>
                    <a:cubicBezTo>
                      <a:pt x="114" y="353"/>
                      <a:pt x="58" y="337"/>
                      <a:pt x="0" y="18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200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sp>
        <p:nvSpPr>
          <p:cNvPr id="24" name="Rectangle 52"/>
          <p:cNvSpPr/>
          <p:nvPr/>
        </p:nvSpPr>
        <p:spPr>
          <a:xfrm>
            <a:off x="2842510" y="4908391"/>
            <a:ext cx="291093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algn="l"/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25" name="Group 59"/>
          <p:cNvGrpSpPr/>
          <p:nvPr/>
        </p:nvGrpSpPr>
        <p:grpSpPr>
          <a:xfrm>
            <a:off x="5958525" y="4858359"/>
            <a:ext cx="4324119" cy="627113"/>
            <a:chOff x="4987925" y="3731290"/>
            <a:chExt cx="3038475" cy="440660"/>
          </a:xfrm>
        </p:grpSpPr>
        <p:grpSp>
          <p:nvGrpSpPr>
            <p:cNvPr id="26" name="Group 95"/>
            <p:cNvGrpSpPr/>
            <p:nvPr/>
          </p:nvGrpSpPr>
          <p:grpSpPr>
            <a:xfrm>
              <a:off x="4987925" y="3731290"/>
              <a:ext cx="3038475" cy="440660"/>
              <a:chOff x="1922078" y="3896711"/>
              <a:chExt cx="5299844" cy="821660"/>
            </a:xfrm>
          </p:grpSpPr>
          <p:sp>
            <p:nvSpPr>
              <p:cNvPr id="29" name="Rounded Rectangle 54"/>
              <p:cNvSpPr/>
              <p:nvPr/>
            </p:nvSpPr>
            <p:spPr>
              <a:xfrm>
                <a:off x="1922078" y="3958766"/>
                <a:ext cx="5299844" cy="759605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30" name="Rounded Rectangle 55"/>
              <p:cNvSpPr/>
              <p:nvPr/>
            </p:nvSpPr>
            <p:spPr>
              <a:xfrm>
                <a:off x="1922078" y="3896711"/>
                <a:ext cx="5299844" cy="759605"/>
              </a:xfrm>
              <a:prstGeom prst="round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27" name="Rectangle 56"/>
            <p:cNvSpPr/>
            <p:nvPr/>
          </p:nvSpPr>
          <p:spPr>
            <a:xfrm>
              <a:off x="5367337" y="3796114"/>
              <a:ext cx="2279649" cy="2919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您的内容打在这里，或通过复制您的文本后在此框中选择粘贴，并选择只保留文字。</a:t>
              </a:r>
              <a:endParaRPr lang="en-US" sz="105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8" name="Freeform 129"/>
            <p:cNvSpPr>
              <a:spLocks noEditPoints="1"/>
            </p:cNvSpPr>
            <p:nvPr/>
          </p:nvSpPr>
          <p:spPr bwMode="auto">
            <a:xfrm>
              <a:off x="5121275" y="3826063"/>
              <a:ext cx="228600" cy="232064"/>
            </a:xfrm>
            <a:custGeom>
              <a:avLst/>
              <a:gdLst/>
              <a:ahLst/>
              <a:cxnLst>
                <a:cxn ang="0">
                  <a:pos x="61" y="51"/>
                </a:cxn>
                <a:cxn ang="0">
                  <a:pos x="50" y="62"/>
                </a:cxn>
                <a:cxn ang="0">
                  <a:pos x="11" y="62"/>
                </a:cxn>
                <a:cxn ang="0">
                  <a:pos x="0" y="51"/>
                </a:cxn>
                <a:cxn ang="0">
                  <a:pos x="0" y="12"/>
                </a:cxn>
                <a:cxn ang="0">
                  <a:pos x="11" y="0"/>
                </a:cxn>
                <a:cxn ang="0">
                  <a:pos x="50" y="0"/>
                </a:cxn>
                <a:cxn ang="0">
                  <a:pos x="61" y="12"/>
                </a:cxn>
                <a:cxn ang="0">
                  <a:pos x="61" y="51"/>
                </a:cxn>
                <a:cxn ang="0">
                  <a:pos x="11" y="12"/>
                </a:cxn>
                <a:cxn ang="0">
                  <a:pos x="10" y="12"/>
                </a:cxn>
                <a:cxn ang="0">
                  <a:pos x="10" y="13"/>
                </a:cxn>
                <a:cxn ang="0">
                  <a:pos x="10" y="18"/>
                </a:cxn>
                <a:cxn ang="0">
                  <a:pos x="11" y="20"/>
                </a:cxn>
                <a:cxn ang="0">
                  <a:pos x="42" y="51"/>
                </a:cxn>
                <a:cxn ang="0">
                  <a:pos x="43" y="52"/>
                </a:cxn>
                <a:cxn ang="0">
                  <a:pos x="49" y="52"/>
                </a:cxn>
                <a:cxn ang="0">
                  <a:pos x="49" y="51"/>
                </a:cxn>
                <a:cxn ang="0">
                  <a:pos x="50" y="51"/>
                </a:cxn>
                <a:cxn ang="0">
                  <a:pos x="11" y="12"/>
                </a:cxn>
                <a:cxn ang="0">
                  <a:pos x="11" y="27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10" y="34"/>
                </a:cxn>
                <a:cxn ang="0">
                  <a:pos x="11" y="35"/>
                </a:cxn>
                <a:cxn ang="0">
                  <a:pos x="27" y="51"/>
                </a:cxn>
                <a:cxn ang="0">
                  <a:pos x="28" y="52"/>
                </a:cxn>
                <a:cxn ang="0">
                  <a:pos x="33" y="52"/>
                </a:cxn>
                <a:cxn ang="0">
                  <a:pos x="34" y="51"/>
                </a:cxn>
                <a:cxn ang="0">
                  <a:pos x="34" y="50"/>
                </a:cxn>
                <a:cxn ang="0">
                  <a:pos x="11" y="27"/>
                </a:cxn>
                <a:cxn ang="0">
                  <a:pos x="15" y="42"/>
                </a:cxn>
                <a:cxn ang="0">
                  <a:pos x="10" y="47"/>
                </a:cxn>
                <a:cxn ang="0">
                  <a:pos x="15" y="52"/>
                </a:cxn>
                <a:cxn ang="0">
                  <a:pos x="20" y="47"/>
                </a:cxn>
                <a:cxn ang="0">
                  <a:pos x="15" y="42"/>
                </a:cxn>
              </a:cxnLst>
              <a:rect l="0" t="0" r="r" b="b"/>
              <a:pathLst>
                <a:path w="61" h="62">
                  <a:moveTo>
                    <a:pt x="61" y="51"/>
                  </a:moveTo>
                  <a:cubicBezTo>
                    <a:pt x="61" y="57"/>
                    <a:pt x="56" y="62"/>
                    <a:pt x="50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5" y="62"/>
                    <a:pt x="0" y="57"/>
                    <a:pt x="0" y="5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6" y="0"/>
                    <a:pt x="61" y="6"/>
                    <a:pt x="61" y="12"/>
                  </a:cubicBezTo>
                  <a:lnTo>
                    <a:pt x="61" y="51"/>
                  </a:lnTo>
                  <a:close/>
                  <a:moveTo>
                    <a:pt x="11" y="12"/>
                  </a:moveTo>
                  <a:cubicBezTo>
                    <a:pt x="11" y="12"/>
                    <a:pt x="11" y="12"/>
                    <a:pt x="10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11" y="20"/>
                    <a:pt x="11" y="20"/>
                  </a:cubicBezTo>
                  <a:cubicBezTo>
                    <a:pt x="28" y="20"/>
                    <a:pt x="42" y="34"/>
                    <a:pt x="42" y="51"/>
                  </a:cubicBezTo>
                  <a:cubicBezTo>
                    <a:pt x="42" y="51"/>
                    <a:pt x="43" y="52"/>
                    <a:pt x="43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9" y="52"/>
                    <a:pt x="49" y="52"/>
                    <a:pt x="49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49" y="30"/>
                    <a:pt x="32" y="13"/>
                    <a:pt x="11" y="12"/>
                  </a:cubicBezTo>
                  <a:close/>
                  <a:moveTo>
                    <a:pt x="11" y="27"/>
                  </a:moveTo>
                  <a:cubicBezTo>
                    <a:pt x="11" y="27"/>
                    <a:pt x="11" y="28"/>
                    <a:pt x="10" y="28"/>
                  </a:cubicBezTo>
                  <a:cubicBezTo>
                    <a:pt x="10" y="28"/>
                    <a:pt x="10" y="28"/>
                    <a:pt x="10" y="29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5"/>
                    <a:pt x="11" y="35"/>
                    <a:pt x="11" y="35"/>
                  </a:cubicBezTo>
                  <a:cubicBezTo>
                    <a:pt x="19" y="36"/>
                    <a:pt x="26" y="42"/>
                    <a:pt x="27" y="51"/>
                  </a:cubicBezTo>
                  <a:cubicBezTo>
                    <a:pt x="27" y="51"/>
                    <a:pt x="27" y="52"/>
                    <a:pt x="28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2"/>
                    <a:pt x="34" y="52"/>
                    <a:pt x="34" y="51"/>
                  </a:cubicBezTo>
                  <a:cubicBezTo>
                    <a:pt x="34" y="51"/>
                    <a:pt x="34" y="51"/>
                    <a:pt x="34" y="50"/>
                  </a:cubicBezTo>
                  <a:cubicBezTo>
                    <a:pt x="34" y="38"/>
                    <a:pt x="24" y="28"/>
                    <a:pt x="11" y="27"/>
                  </a:cubicBezTo>
                  <a:close/>
                  <a:moveTo>
                    <a:pt x="15" y="42"/>
                  </a:moveTo>
                  <a:cubicBezTo>
                    <a:pt x="12" y="42"/>
                    <a:pt x="10" y="44"/>
                    <a:pt x="10" y="47"/>
                  </a:cubicBezTo>
                  <a:cubicBezTo>
                    <a:pt x="10" y="50"/>
                    <a:pt x="12" y="52"/>
                    <a:pt x="15" y="52"/>
                  </a:cubicBezTo>
                  <a:cubicBezTo>
                    <a:pt x="18" y="52"/>
                    <a:pt x="20" y="50"/>
                    <a:pt x="20" y="47"/>
                  </a:cubicBezTo>
                  <a:cubicBezTo>
                    <a:pt x="20" y="44"/>
                    <a:pt x="18" y="42"/>
                    <a:pt x="15" y="4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31" name="Freeform 64"/>
          <p:cNvSpPr>
            <a:spLocks noEditPoints="1"/>
          </p:cNvSpPr>
          <p:nvPr/>
        </p:nvSpPr>
        <p:spPr bwMode="auto">
          <a:xfrm>
            <a:off x="6776357" y="1511169"/>
            <a:ext cx="2927930" cy="3122257"/>
          </a:xfrm>
          <a:custGeom>
            <a:avLst/>
            <a:gdLst/>
            <a:ahLst/>
            <a:cxnLst>
              <a:cxn ang="0">
                <a:pos x="193" y="241"/>
              </a:cxn>
              <a:cxn ang="0">
                <a:pos x="16" y="241"/>
              </a:cxn>
              <a:cxn ang="0">
                <a:pos x="0" y="225"/>
              </a:cxn>
              <a:cxn ang="0">
                <a:pos x="0" y="64"/>
              </a:cxn>
              <a:cxn ang="0">
                <a:pos x="0" y="48"/>
              </a:cxn>
              <a:cxn ang="0">
                <a:pos x="0" y="32"/>
              </a:cxn>
              <a:cxn ang="0">
                <a:pos x="16" y="16"/>
              </a:cxn>
              <a:cxn ang="0">
                <a:pos x="49" y="16"/>
              </a:cxn>
              <a:cxn ang="0">
                <a:pos x="49" y="32"/>
              </a:cxn>
              <a:cxn ang="0">
                <a:pos x="16" y="32"/>
              </a:cxn>
              <a:cxn ang="0">
                <a:pos x="16" y="48"/>
              </a:cxn>
              <a:cxn ang="0">
                <a:pos x="49" y="48"/>
              </a:cxn>
              <a:cxn ang="0">
                <a:pos x="49" y="64"/>
              </a:cxn>
              <a:cxn ang="0">
                <a:pos x="16" y="64"/>
              </a:cxn>
              <a:cxn ang="0">
                <a:pos x="16" y="225"/>
              </a:cxn>
              <a:cxn ang="0">
                <a:pos x="193" y="225"/>
              </a:cxn>
              <a:cxn ang="0">
                <a:pos x="193" y="128"/>
              </a:cxn>
              <a:cxn ang="0">
                <a:pos x="210" y="112"/>
              </a:cxn>
              <a:cxn ang="0">
                <a:pos x="210" y="225"/>
              </a:cxn>
              <a:cxn ang="0">
                <a:pos x="193" y="241"/>
              </a:cxn>
              <a:cxn ang="0">
                <a:pos x="193" y="241"/>
              </a:cxn>
              <a:cxn ang="0">
                <a:pos x="113" y="48"/>
              </a:cxn>
              <a:cxn ang="0">
                <a:pos x="97" y="64"/>
              </a:cxn>
              <a:cxn ang="0">
                <a:pos x="65" y="64"/>
              </a:cxn>
              <a:cxn ang="0">
                <a:pos x="65" y="48"/>
              </a:cxn>
              <a:cxn ang="0">
                <a:pos x="65" y="32"/>
              </a:cxn>
              <a:cxn ang="0">
                <a:pos x="65" y="16"/>
              </a:cxn>
              <a:cxn ang="0">
                <a:pos x="65" y="0"/>
              </a:cxn>
              <a:cxn ang="0">
                <a:pos x="145" y="0"/>
              </a:cxn>
              <a:cxn ang="0">
                <a:pos x="145" y="16"/>
              </a:cxn>
              <a:cxn ang="0">
                <a:pos x="129" y="32"/>
              </a:cxn>
              <a:cxn ang="0">
                <a:pos x="113" y="48"/>
              </a:cxn>
              <a:cxn ang="0">
                <a:pos x="113" y="48"/>
              </a:cxn>
              <a:cxn ang="0">
                <a:pos x="113" y="24"/>
              </a:cxn>
              <a:cxn ang="0">
                <a:pos x="113" y="16"/>
              </a:cxn>
              <a:cxn ang="0">
                <a:pos x="105" y="16"/>
              </a:cxn>
              <a:cxn ang="0">
                <a:pos x="97" y="16"/>
              </a:cxn>
              <a:cxn ang="0">
                <a:pos x="97" y="24"/>
              </a:cxn>
              <a:cxn ang="0">
                <a:pos x="97" y="32"/>
              </a:cxn>
              <a:cxn ang="0">
                <a:pos x="105" y="32"/>
              </a:cxn>
              <a:cxn ang="0">
                <a:pos x="113" y="32"/>
              </a:cxn>
              <a:cxn ang="0">
                <a:pos x="113" y="24"/>
              </a:cxn>
              <a:cxn ang="0">
                <a:pos x="113" y="24"/>
              </a:cxn>
              <a:cxn ang="0">
                <a:pos x="210" y="64"/>
              </a:cxn>
              <a:cxn ang="0">
                <a:pos x="177" y="32"/>
              </a:cxn>
              <a:cxn ang="0">
                <a:pos x="193" y="16"/>
              </a:cxn>
              <a:cxn ang="0">
                <a:pos x="210" y="16"/>
              </a:cxn>
              <a:cxn ang="0">
                <a:pos x="226" y="32"/>
              </a:cxn>
              <a:cxn ang="0">
                <a:pos x="226" y="48"/>
              </a:cxn>
              <a:cxn ang="0">
                <a:pos x="210" y="64"/>
              </a:cxn>
              <a:cxn ang="0">
                <a:pos x="210" y="64"/>
              </a:cxn>
              <a:cxn ang="0">
                <a:pos x="81" y="193"/>
              </a:cxn>
              <a:cxn ang="0">
                <a:pos x="49" y="161"/>
              </a:cxn>
              <a:cxn ang="0">
                <a:pos x="161" y="48"/>
              </a:cxn>
              <a:cxn ang="0">
                <a:pos x="193" y="80"/>
              </a:cxn>
              <a:cxn ang="0">
                <a:pos x="81" y="193"/>
              </a:cxn>
              <a:cxn ang="0">
                <a:pos x="81" y="193"/>
              </a:cxn>
              <a:cxn ang="0">
                <a:pos x="65" y="193"/>
              </a:cxn>
              <a:cxn ang="0">
                <a:pos x="32" y="209"/>
              </a:cxn>
              <a:cxn ang="0">
                <a:pos x="49" y="177"/>
              </a:cxn>
              <a:cxn ang="0">
                <a:pos x="65" y="193"/>
              </a:cxn>
              <a:cxn ang="0">
                <a:pos x="65" y="193"/>
              </a:cxn>
            </a:cxnLst>
            <a:rect l="0" t="0" r="r" b="b"/>
            <a:pathLst>
              <a:path w="226" h="241">
                <a:moveTo>
                  <a:pt x="193" y="241"/>
                </a:moveTo>
                <a:lnTo>
                  <a:pt x="16" y="241"/>
                </a:lnTo>
                <a:lnTo>
                  <a:pt x="0" y="225"/>
                </a:lnTo>
                <a:lnTo>
                  <a:pt x="0" y="64"/>
                </a:lnTo>
                <a:lnTo>
                  <a:pt x="0" y="48"/>
                </a:lnTo>
                <a:lnTo>
                  <a:pt x="0" y="32"/>
                </a:lnTo>
                <a:lnTo>
                  <a:pt x="16" y="16"/>
                </a:lnTo>
                <a:lnTo>
                  <a:pt x="49" y="16"/>
                </a:lnTo>
                <a:lnTo>
                  <a:pt x="49" y="32"/>
                </a:lnTo>
                <a:lnTo>
                  <a:pt x="16" y="32"/>
                </a:lnTo>
                <a:lnTo>
                  <a:pt x="16" y="48"/>
                </a:lnTo>
                <a:lnTo>
                  <a:pt x="49" y="48"/>
                </a:lnTo>
                <a:lnTo>
                  <a:pt x="49" y="64"/>
                </a:lnTo>
                <a:lnTo>
                  <a:pt x="16" y="64"/>
                </a:lnTo>
                <a:lnTo>
                  <a:pt x="16" y="225"/>
                </a:lnTo>
                <a:lnTo>
                  <a:pt x="193" y="225"/>
                </a:lnTo>
                <a:lnTo>
                  <a:pt x="193" y="128"/>
                </a:lnTo>
                <a:lnTo>
                  <a:pt x="210" y="112"/>
                </a:lnTo>
                <a:lnTo>
                  <a:pt x="210" y="225"/>
                </a:lnTo>
                <a:lnTo>
                  <a:pt x="193" y="241"/>
                </a:lnTo>
                <a:lnTo>
                  <a:pt x="193" y="241"/>
                </a:lnTo>
                <a:close/>
                <a:moveTo>
                  <a:pt x="113" y="48"/>
                </a:moveTo>
                <a:lnTo>
                  <a:pt x="97" y="64"/>
                </a:lnTo>
                <a:lnTo>
                  <a:pt x="65" y="64"/>
                </a:lnTo>
                <a:lnTo>
                  <a:pt x="65" y="48"/>
                </a:lnTo>
                <a:lnTo>
                  <a:pt x="65" y="32"/>
                </a:lnTo>
                <a:lnTo>
                  <a:pt x="65" y="16"/>
                </a:lnTo>
                <a:lnTo>
                  <a:pt x="65" y="0"/>
                </a:lnTo>
                <a:lnTo>
                  <a:pt x="145" y="0"/>
                </a:lnTo>
                <a:lnTo>
                  <a:pt x="145" y="16"/>
                </a:lnTo>
                <a:lnTo>
                  <a:pt x="129" y="32"/>
                </a:lnTo>
                <a:lnTo>
                  <a:pt x="113" y="48"/>
                </a:lnTo>
                <a:lnTo>
                  <a:pt x="113" y="48"/>
                </a:lnTo>
                <a:close/>
                <a:moveTo>
                  <a:pt x="113" y="24"/>
                </a:moveTo>
                <a:lnTo>
                  <a:pt x="113" y="16"/>
                </a:lnTo>
                <a:lnTo>
                  <a:pt x="105" y="16"/>
                </a:lnTo>
                <a:lnTo>
                  <a:pt x="97" y="16"/>
                </a:lnTo>
                <a:lnTo>
                  <a:pt x="97" y="24"/>
                </a:lnTo>
                <a:lnTo>
                  <a:pt x="97" y="32"/>
                </a:lnTo>
                <a:lnTo>
                  <a:pt x="105" y="32"/>
                </a:lnTo>
                <a:lnTo>
                  <a:pt x="113" y="32"/>
                </a:lnTo>
                <a:lnTo>
                  <a:pt x="113" y="24"/>
                </a:lnTo>
                <a:lnTo>
                  <a:pt x="113" y="24"/>
                </a:lnTo>
                <a:close/>
                <a:moveTo>
                  <a:pt x="210" y="64"/>
                </a:moveTo>
                <a:lnTo>
                  <a:pt x="177" y="32"/>
                </a:lnTo>
                <a:lnTo>
                  <a:pt x="193" y="16"/>
                </a:lnTo>
                <a:lnTo>
                  <a:pt x="210" y="16"/>
                </a:lnTo>
                <a:lnTo>
                  <a:pt x="226" y="32"/>
                </a:lnTo>
                <a:lnTo>
                  <a:pt x="226" y="48"/>
                </a:lnTo>
                <a:lnTo>
                  <a:pt x="210" y="64"/>
                </a:lnTo>
                <a:lnTo>
                  <a:pt x="210" y="64"/>
                </a:lnTo>
                <a:close/>
                <a:moveTo>
                  <a:pt x="81" y="193"/>
                </a:moveTo>
                <a:lnTo>
                  <a:pt x="49" y="161"/>
                </a:lnTo>
                <a:lnTo>
                  <a:pt x="161" y="48"/>
                </a:lnTo>
                <a:lnTo>
                  <a:pt x="193" y="80"/>
                </a:lnTo>
                <a:lnTo>
                  <a:pt x="81" y="193"/>
                </a:lnTo>
                <a:lnTo>
                  <a:pt x="81" y="193"/>
                </a:lnTo>
                <a:close/>
                <a:moveTo>
                  <a:pt x="65" y="193"/>
                </a:moveTo>
                <a:lnTo>
                  <a:pt x="32" y="209"/>
                </a:lnTo>
                <a:lnTo>
                  <a:pt x="49" y="177"/>
                </a:lnTo>
                <a:lnTo>
                  <a:pt x="65" y="193"/>
                </a:lnTo>
                <a:lnTo>
                  <a:pt x="65" y="193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5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3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800"/>
                            </p:stCondLst>
                            <p:childTnLst>
                              <p:par>
                                <p:cTn id="4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4" grpId="0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334150" y="1715642"/>
            <a:ext cx="1168649" cy="2482861"/>
            <a:chOff x="5334150" y="1715642"/>
            <a:chExt cx="1168649" cy="2482861"/>
          </a:xfrm>
        </p:grpSpPr>
        <p:grpSp>
          <p:nvGrpSpPr>
            <p:cNvPr id="8" name="Group 4"/>
            <p:cNvGrpSpPr/>
            <p:nvPr/>
          </p:nvGrpSpPr>
          <p:grpSpPr>
            <a:xfrm>
              <a:off x="5334150" y="1715642"/>
              <a:ext cx="1168649" cy="2482861"/>
              <a:chOff x="10471694" y="4155843"/>
              <a:chExt cx="2337297" cy="4965721"/>
            </a:xfrm>
            <a:solidFill>
              <a:schemeClr val="accent1"/>
            </a:solidFill>
          </p:grpSpPr>
          <p:sp>
            <p:nvSpPr>
              <p:cNvPr id="9" name="Freeform 127"/>
              <p:cNvSpPr>
                <a:spLocks noChangeArrowheads="1"/>
              </p:cNvSpPr>
              <p:nvPr/>
            </p:nvSpPr>
            <p:spPr bwMode="auto">
              <a:xfrm>
                <a:off x="11050583" y="5058207"/>
                <a:ext cx="1182237" cy="4063357"/>
              </a:xfrm>
              <a:custGeom>
                <a:avLst/>
                <a:gdLst>
                  <a:gd name="T0" fmla="*/ 1926 w 1927"/>
                  <a:gd name="T1" fmla="*/ 0 h 6601"/>
                  <a:gd name="T2" fmla="*/ 1926 w 1927"/>
                  <a:gd name="T3" fmla="*/ 6600 h 6601"/>
                  <a:gd name="T4" fmla="*/ 0 w 1927"/>
                  <a:gd name="T5" fmla="*/ 5077 h 6601"/>
                  <a:gd name="T6" fmla="*/ 0 w 1927"/>
                  <a:gd name="T7" fmla="*/ 0 h 6601"/>
                  <a:gd name="T8" fmla="*/ 1926 w 1927"/>
                  <a:gd name="T9" fmla="*/ 0 h 6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7" h="6601">
                    <a:moveTo>
                      <a:pt x="1926" y="0"/>
                    </a:moveTo>
                    <a:lnTo>
                      <a:pt x="1926" y="6600"/>
                    </a:lnTo>
                    <a:lnTo>
                      <a:pt x="0" y="5077"/>
                    </a:lnTo>
                    <a:lnTo>
                      <a:pt x="0" y="0"/>
                    </a:lnTo>
                    <a:lnTo>
                      <a:pt x="1926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0" name="Freeform 129"/>
              <p:cNvSpPr>
                <a:spLocks noChangeArrowheads="1"/>
              </p:cNvSpPr>
              <p:nvPr/>
            </p:nvSpPr>
            <p:spPr bwMode="auto">
              <a:xfrm>
                <a:off x="10471694" y="4155843"/>
                <a:ext cx="2337297" cy="1005647"/>
              </a:xfrm>
              <a:custGeom>
                <a:avLst/>
                <a:gdLst>
                  <a:gd name="T0" fmla="*/ 1901 w 3803"/>
                  <a:gd name="T1" fmla="*/ 0 h 1642"/>
                  <a:gd name="T2" fmla="*/ 0 w 3803"/>
                  <a:gd name="T3" fmla="*/ 1641 h 1642"/>
                  <a:gd name="T4" fmla="*/ 1901 w 3803"/>
                  <a:gd name="T5" fmla="*/ 1641 h 1642"/>
                  <a:gd name="T6" fmla="*/ 3802 w 3803"/>
                  <a:gd name="T7" fmla="*/ 1641 h 1642"/>
                  <a:gd name="T8" fmla="*/ 1901 w 3803"/>
                  <a:gd name="T9" fmla="*/ 0 h 1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3" h="1642">
                    <a:moveTo>
                      <a:pt x="1901" y="0"/>
                    </a:moveTo>
                    <a:lnTo>
                      <a:pt x="0" y="1641"/>
                    </a:lnTo>
                    <a:lnTo>
                      <a:pt x="1901" y="1641"/>
                    </a:lnTo>
                    <a:lnTo>
                      <a:pt x="3802" y="1641"/>
                    </a:lnTo>
                    <a:lnTo>
                      <a:pt x="1901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4" name="TextBox 127"/>
            <p:cNvSpPr txBox="1"/>
            <p:nvPr/>
          </p:nvSpPr>
          <p:spPr>
            <a:xfrm>
              <a:off x="5629700" y="2156030"/>
              <a:ext cx="620646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id-ID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01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523182" y="1398999"/>
            <a:ext cx="1170008" cy="3098479"/>
            <a:chOff x="6523182" y="1398999"/>
            <a:chExt cx="1170008" cy="3098479"/>
          </a:xfrm>
        </p:grpSpPr>
        <p:grpSp>
          <p:nvGrpSpPr>
            <p:cNvPr id="5" name="Group 3"/>
            <p:cNvGrpSpPr/>
            <p:nvPr/>
          </p:nvGrpSpPr>
          <p:grpSpPr>
            <a:xfrm>
              <a:off x="6523182" y="1398999"/>
              <a:ext cx="1170008" cy="3098479"/>
              <a:chOff x="12849758" y="3522557"/>
              <a:chExt cx="2340015" cy="6196958"/>
            </a:xfrm>
            <a:solidFill>
              <a:schemeClr val="accent2"/>
            </a:solidFill>
          </p:grpSpPr>
          <p:sp>
            <p:nvSpPr>
              <p:cNvPr id="6" name="Freeform 119"/>
              <p:cNvSpPr>
                <a:spLocks noChangeArrowheads="1"/>
              </p:cNvSpPr>
              <p:nvPr/>
            </p:nvSpPr>
            <p:spPr bwMode="auto">
              <a:xfrm>
                <a:off x="13428647" y="4427639"/>
                <a:ext cx="1182237" cy="5291876"/>
              </a:xfrm>
              <a:custGeom>
                <a:avLst/>
                <a:gdLst>
                  <a:gd name="T0" fmla="*/ 0 w 1927"/>
                  <a:gd name="T1" fmla="*/ 0 h 8596"/>
                  <a:gd name="T2" fmla="*/ 0 w 1927"/>
                  <a:gd name="T3" fmla="*/ 8595 h 8596"/>
                  <a:gd name="T4" fmla="*/ 1926 w 1927"/>
                  <a:gd name="T5" fmla="*/ 7072 h 8596"/>
                  <a:gd name="T6" fmla="*/ 1926 w 1927"/>
                  <a:gd name="T7" fmla="*/ 0 h 8596"/>
                  <a:gd name="T8" fmla="*/ 0 w 1927"/>
                  <a:gd name="T9" fmla="*/ 0 h 8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7" h="8596">
                    <a:moveTo>
                      <a:pt x="0" y="0"/>
                    </a:moveTo>
                    <a:lnTo>
                      <a:pt x="0" y="8595"/>
                    </a:lnTo>
                    <a:lnTo>
                      <a:pt x="1926" y="7072"/>
                    </a:lnTo>
                    <a:lnTo>
                      <a:pt x="1926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7" name="Freeform 121"/>
              <p:cNvSpPr>
                <a:spLocks noChangeArrowheads="1"/>
              </p:cNvSpPr>
              <p:nvPr/>
            </p:nvSpPr>
            <p:spPr bwMode="auto">
              <a:xfrm>
                <a:off x="12849758" y="3522557"/>
                <a:ext cx="2340015" cy="1005647"/>
              </a:xfrm>
              <a:custGeom>
                <a:avLst/>
                <a:gdLst>
                  <a:gd name="T0" fmla="*/ 1901 w 3804"/>
                  <a:gd name="T1" fmla="*/ 0 h 1641"/>
                  <a:gd name="T2" fmla="*/ 3803 w 3804"/>
                  <a:gd name="T3" fmla="*/ 1640 h 1641"/>
                  <a:gd name="T4" fmla="*/ 1901 w 3804"/>
                  <a:gd name="T5" fmla="*/ 1640 h 1641"/>
                  <a:gd name="T6" fmla="*/ 0 w 3804"/>
                  <a:gd name="T7" fmla="*/ 1640 h 1641"/>
                  <a:gd name="T8" fmla="*/ 1901 w 3804"/>
                  <a:gd name="T9" fmla="*/ 0 h 1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4" h="1641">
                    <a:moveTo>
                      <a:pt x="1901" y="0"/>
                    </a:moveTo>
                    <a:lnTo>
                      <a:pt x="3803" y="1640"/>
                    </a:lnTo>
                    <a:lnTo>
                      <a:pt x="1901" y="1640"/>
                    </a:lnTo>
                    <a:lnTo>
                      <a:pt x="0" y="1640"/>
                    </a:lnTo>
                    <a:lnTo>
                      <a:pt x="1901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5" name="TextBox 128"/>
            <p:cNvSpPr txBox="1"/>
            <p:nvPr/>
          </p:nvSpPr>
          <p:spPr>
            <a:xfrm>
              <a:off x="6817477" y="1888916"/>
              <a:ext cx="636676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id-ID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02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740313" y="2910187"/>
            <a:ext cx="1170008" cy="2708452"/>
            <a:chOff x="4740313" y="2910187"/>
            <a:chExt cx="1170008" cy="2708452"/>
          </a:xfrm>
        </p:grpSpPr>
        <p:grpSp>
          <p:nvGrpSpPr>
            <p:cNvPr id="11" name="Group 6"/>
            <p:cNvGrpSpPr/>
            <p:nvPr/>
          </p:nvGrpSpPr>
          <p:grpSpPr>
            <a:xfrm>
              <a:off x="4740313" y="2910187"/>
              <a:ext cx="1170008" cy="2708452"/>
              <a:chOff x="9284021" y="6544933"/>
              <a:chExt cx="2340015" cy="5416903"/>
            </a:xfrm>
          </p:grpSpPr>
          <p:sp>
            <p:nvSpPr>
              <p:cNvPr id="12" name="Freeform 130"/>
              <p:cNvSpPr>
                <a:spLocks noChangeArrowheads="1"/>
              </p:cNvSpPr>
              <p:nvPr/>
            </p:nvSpPr>
            <p:spPr bwMode="auto">
              <a:xfrm>
                <a:off x="9862910" y="6544933"/>
                <a:ext cx="1184955" cy="4514539"/>
              </a:xfrm>
              <a:custGeom>
                <a:avLst/>
                <a:gdLst>
                  <a:gd name="T0" fmla="*/ 1932 w 1933"/>
                  <a:gd name="T1" fmla="*/ 7333 h 7334"/>
                  <a:gd name="T2" fmla="*/ 1932 w 1933"/>
                  <a:gd name="T3" fmla="*/ 0 h 7334"/>
                  <a:gd name="T4" fmla="*/ 0 w 1933"/>
                  <a:gd name="T5" fmla="*/ 1529 h 7334"/>
                  <a:gd name="T6" fmla="*/ 0 w 1933"/>
                  <a:gd name="T7" fmla="*/ 7333 h 7334"/>
                  <a:gd name="T8" fmla="*/ 1932 w 1933"/>
                  <a:gd name="T9" fmla="*/ 7333 h 7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3" h="7334">
                    <a:moveTo>
                      <a:pt x="1932" y="7333"/>
                    </a:moveTo>
                    <a:lnTo>
                      <a:pt x="1932" y="0"/>
                    </a:lnTo>
                    <a:lnTo>
                      <a:pt x="0" y="1529"/>
                    </a:lnTo>
                    <a:lnTo>
                      <a:pt x="0" y="7333"/>
                    </a:lnTo>
                    <a:lnTo>
                      <a:pt x="1932" y="7333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" name="Freeform 132"/>
              <p:cNvSpPr>
                <a:spLocks noChangeArrowheads="1"/>
              </p:cNvSpPr>
              <p:nvPr/>
            </p:nvSpPr>
            <p:spPr bwMode="auto">
              <a:xfrm>
                <a:off x="9284021" y="10956189"/>
                <a:ext cx="2340015" cy="1005647"/>
              </a:xfrm>
              <a:custGeom>
                <a:avLst/>
                <a:gdLst>
                  <a:gd name="T0" fmla="*/ 1902 w 3804"/>
                  <a:gd name="T1" fmla="*/ 1640 h 1641"/>
                  <a:gd name="T2" fmla="*/ 0 w 3804"/>
                  <a:gd name="T3" fmla="*/ 0 h 1641"/>
                  <a:gd name="T4" fmla="*/ 1902 w 3804"/>
                  <a:gd name="T5" fmla="*/ 0 h 1641"/>
                  <a:gd name="T6" fmla="*/ 3803 w 3804"/>
                  <a:gd name="T7" fmla="*/ 0 h 1641"/>
                  <a:gd name="T8" fmla="*/ 1902 w 3804"/>
                  <a:gd name="T9" fmla="*/ 1640 h 1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4" h="1641">
                    <a:moveTo>
                      <a:pt x="1902" y="1640"/>
                    </a:moveTo>
                    <a:lnTo>
                      <a:pt x="0" y="0"/>
                    </a:lnTo>
                    <a:lnTo>
                      <a:pt x="1902" y="0"/>
                    </a:lnTo>
                    <a:lnTo>
                      <a:pt x="3803" y="0"/>
                    </a:lnTo>
                    <a:lnTo>
                      <a:pt x="1902" y="164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6" name="TextBox 130"/>
            <p:cNvSpPr txBox="1"/>
            <p:nvPr/>
          </p:nvSpPr>
          <p:spPr>
            <a:xfrm>
              <a:off x="5029758" y="4667097"/>
              <a:ext cx="620646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id-ID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03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5929345" y="2836802"/>
            <a:ext cx="1167290" cy="2410835"/>
            <a:chOff x="5929345" y="2836802"/>
            <a:chExt cx="1167290" cy="2410835"/>
          </a:xfrm>
        </p:grpSpPr>
        <p:grpSp>
          <p:nvGrpSpPr>
            <p:cNvPr id="2" name="Group 5"/>
            <p:cNvGrpSpPr/>
            <p:nvPr/>
          </p:nvGrpSpPr>
          <p:grpSpPr>
            <a:xfrm>
              <a:off x="5929345" y="2836802"/>
              <a:ext cx="1167290" cy="2410835"/>
              <a:chOff x="11662085" y="6398163"/>
              <a:chExt cx="2334579" cy="4821669"/>
            </a:xfrm>
            <a:solidFill>
              <a:schemeClr val="accent3"/>
            </a:solidFill>
          </p:grpSpPr>
          <p:sp>
            <p:nvSpPr>
              <p:cNvPr id="3" name="Freeform 123"/>
              <p:cNvSpPr>
                <a:spLocks noChangeArrowheads="1"/>
              </p:cNvSpPr>
              <p:nvPr/>
            </p:nvSpPr>
            <p:spPr bwMode="auto">
              <a:xfrm>
                <a:off x="12238256" y="6398163"/>
                <a:ext cx="1187673" cy="3916586"/>
              </a:xfrm>
              <a:custGeom>
                <a:avLst/>
                <a:gdLst>
                  <a:gd name="T0" fmla="*/ 0 w 1934"/>
                  <a:gd name="T1" fmla="*/ 6364 h 6365"/>
                  <a:gd name="T2" fmla="*/ 0 w 1934"/>
                  <a:gd name="T3" fmla="*/ 0 h 6365"/>
                  <a:gd name="T4" fmla="*/ 1933 w 1934"/>
                  <a:gd name="T5" fmla="*/ 1529 h 6365"/>
                  <a:gd name="T6" fmla="*/ 1933 w 1934"/>
                  <a:gd name="T7" fmla="*/ 6364 h 6365"/>
                  <a:gd name="T8" fmla="*/ 0 w 1934"/>
                  <a:gd name="T9" fmla="*/ 6364 h 6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4" h="6365">
                    <a:moveTo>
                      <a:pt x="0" y="6364"/>
                    </a:moveTo>
                    <a:lnTo>
                      <a:pt x="0" y="0"/>
                    </a:lnTo>
                    <a:lnTo>
                      <a:pt x="1933" y="1529"/>
                    </a:lnTo>
                    <a:lnTo>
                      <a:pt x="1933" y="6364"/>
                    </a:lnTo>
                    <a:lnTo>
                      <a:pt x="0" y="6364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4" name="Freeform 126"/>
              <p:cNvSpPr>
                <a:spLocks noChangeArrowheads="1"/>
              </p:cNvSpPr>
              <p:nvPr/>
            </p:nvSpPr>
            <p:spPr bwMode="auto">
              <a:xfrm>
                <a:off x="11662085" y="10214185"/>
                <a:ext cx="2334579" cy="1005647"/>
              </a:xfrm>
              <a:custGeom>
                <a:avLst/>
                <a:gdLst>
                  <a:gd name="T0" fmla="*/ 1895 w 3798"/>
                  <a:gd name="T1" fmla="*/ 1641 h 1642"/>
                  <a:gd name="T2" fmla="*/ 3797 w 3798"/>
                  <a:gd name="T3" fmla="*/ 0 h 1642"/>
                  <a:gd name="T4" fmla="*/ 1895 w 3798"/>
                  <a:gd name="T5" fmla="*/ 0 h 1642"/>
                  <a:gd name="T6" fmla="*/ 0 w 3798"/>
                  <a:gd name="T7" fmla="*/ 0 h 1642"/>
                  <a:gd name="T8" fmla="*/ 1895 w 3798"/>
                  <a:gd name="T9" fmla="*/ 1641 h 1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8" h="1642">
                    <a:moveTo>
                      <a:pt x="1895" y="1641"/>
                    </a:moveTo>
                    <a:lnTo>
                      <a:pt x="3797" y="0"/>
                    </a:lnTo>
                    <a:lnTo>
                      <a:pt x="1895" y="0"/>
                    </a:lnTo>
                    <a:lnTo>
                      <a:pt x="0" y="0"/>
                    </a:lnTo>
                    <a:lnTo>
                      <a:pt x="1895" y="1641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28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7" name="TextBox 131"/>
            <p:cNvSpPr txBox="1"/>
            <p:nvPr/>
          </p:nvSpPr>
          <p:spPr>
            <a:xfrm>
              <a:off x="6209664" y="4508618"/>
              <a:ext cx="633470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id-ID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04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015652" y="4546998"/>
            <a:ext cx="2348726" cy="765143"/>
            <a:chOff x="7015652" y="4546998"/>
            <a:chExt cx="2348726" cy="765143"/>
          </a:xfrm>
        </p:grpSpPr>
        <p:sp>
          <p:nvSpPr>
            <p:cNvPr id="18" name="TextBox 145"/>
            <p:cNvSpPr txBox="1"/>
            <p:nvPr/>
          </p:nvSpPr>
          <p:spPr>
            <a:xfrm>
              <a:off x="7259757" y="4546998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9" name="TextBox 146"/>
            <p:cNvSpPr txBox="1"/>
            <p:nvPr/>
          </p:nvSpPr>
          <p:spPr>
            <a:xfrm>
              <a:off x="7015652" y="4795095"/>
              <a:ext cx="2348726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614218" y="1711309"/>
            <a:ext cx="2348726" cy="765143"/>
            <a:chOff x="7614218" y="1711309"/>
            <a:chExt cx="2348726" cy="765143"/>
          </a:xfrm>
        </p:grpSpPr>
        <p:sp>
          <p:nvSpPr>
            <p:cNvPr id="21" name="TextBox 151"/>
            <p:cNvSpPr txBox="1"/>
            <p:nvPr/>
          </p:nvSpPr>
          <p:spPr>
            <a:xfrm>
              <a:off x="7858323" y="1711309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2" name="TextBox 152"/>
            <p:cNvSpPr txBox="1"/>
            <p:nvPr/>
          </p:nvSpPr>
          <p:spPr>
            <a:xfrm>
              <a:off x="7614218" y="1959406"/>
              <a:ext cx="2348726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800663" y="1998215"/>
            <a:ext cx="2348726" cy="765143"/>
            <a:chOff x="2800663" y="1998215"/>
            <a:chExt cx="2348726" cy="765143"/>
          </a:xfrm>
        </p:grpSpPr>
        <p:sp>
          <p:nvSpPr>
            <p:cNvPr id="24" name="TextBox 154"/>
            <p:cNvSpPr txBox="1"/>
            <p:nvPr/>
          </p:nvSpPr>
          <p:spPr>
            <a:xfrm>
              <a:off x="4114784" y="1998215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5" name="TextBox 155"/>
            <p:cNvSpPr txBox="1"/>
            <p:nvPr/>
          </p:nvSpPr>
          <p:spPr>
            <a:xfrm>
              <a:off x="2800663" y="2246312"/>
              <a:ext cx="2348726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207883" y="4926813"/>
            <a:ext cx="2348726" cy="765143"/>
            <a:chOff x="2207883" y="4926813"/>
            <a:chExt cx="2348726" cy="765143"/>
          </a:xfrm>
        </p:grpSpPr>
        <p:sp>
          <p:nvSpPr>
            <p:cNvPr id="27" name="TextBox 157"/>
            <p:cNvSpPr txBox="1"/>
            <p:nvPr/>
          </p:nvSpPr>
          <p:spPr>
            <a:xfrm>
              <a:off x="3522004" y="4926813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8" name="TextBox 158"/>
            <p:cNvSpPr txBox="1"/>
            <p:nvPr/>
          </p:nvSpPr>
          <p:spPr>
            <a:xfrm>
              <a:off x="2207883" y="5174910"/>
              <a:ext cx="2348726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2328686" y="1343820"/>
            <a:ext cx="4479898" cy="4114859"/>
            <a:chOff x="2654001" y="1326235"/>
            <a:chExt cx="4479898" cy="4114859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4526021" y="2262233"/>
              <a:ext cx="117737" cy="724074"/>
            </a:xfrm>
            <a:custGeom>
              <a:avLst/>
              <a:gdLst>
                <a:gd name="T0" fmla="*/ 119 w 183"/>
                <a:gd name="T1" fmla="*/ 1090 h 1091"/>
                <a:gd name="T2" fmla="*/ 119 w 183"/>
                <a:gd name="T3" fmla="*/ 1090 h 1091"/>
                <a:gd name="T4" fmla="*/ 81 w 183"/>
                <a:gd name="T5" fmla="*/ 1073 h 1091"/>
                <a:gd name="T6" fmla="*/ 23 w 183"/>
                <a:gd name="T7" fmla="*/ 802 h 1091"/>
                <a:gd name="T8" fmla="*/ 15 w 183"/>
                <a:gd name="T9" fmla="*/ 542 h 1091"/>
                <a:gd name="T10" fmla="*/ 84 w 183"/>
                <a:gd name="T11" fmla="*/ 9 h 1091"/>
                <a:gd name="T12" fmla="*/ 150 w 183"/>
                <a:gd name="T13" fmla="*/ 12 h 1091"/>
                <a:gd name="T14" fmla="*/ 182 w 183"/>
                <a:gd name="T15" fmla="*/ 87 h 1091"/>
                <a:gd name="T16" fmla="*/ 167 w 183"/>
                <a:gd name="T17" fmla="*/ 101 h 1091"/>
                <a:gd name="T18" fmla="*/ 150 w 183"/>
                <a:gd name="T19" fmla="*/ 87 h 1091"/>
                <a:gd name="T20" fmla="*/ 133 w 183"/>
                <a:gd name="T21" fmla="*/ 38 h 1091"/>
                <a:gd name="T22" fmla="*/ 93 w 183"/>
                <a:gd name="T23" fmla="*/ 40 h 1091"/>
                <a:gd name="T24" fmla="*/ 93 w 183"/>
                <a:gd name="T25" fmla="*/ 40 h 1091"/>
                <a:gd name="T26" fmla="*/ 46 w 183"/>
                <a:gd name="T27" fmla="*/ 542 h 1091"/>
                <a:gd name="T28" fmla="*/ 55 w 183"/>
                <a:gd name="T29" fmla="*/ 802 h 1091"/>
                <a:gd name="T30" fmla="*/ 104 w 183"/>
                <a:gd name="T31" fmla="*/ 1050 h 1091"/>
                <a:gd name="T32" fmla="*/ 119 w 183"/>
                <a:gd name="T33" fmla="*/ 1059 h 1091"/>
                <a:gd name="T34" fmla="*/ 136 w 183"/>
                <a:gd name="T35" fmla="*/ 1073 h 1091"/>
                <a:gd name="T36" fmla="*/ 121 w 183"/>
                <a:gd name="T37" fmla="*/ 1090 h 1091"/>
                <a:gd name="T38" fmla="*/ 119 w 183"/>
                <a:gd name="T39" fmla="*/ 1090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3" h="1091">
                  <a:moveTo>
                    <a:pt x="119" y="1090"/>
                  </a:moveTo>
                  <a:lnTo>
                    <a:pt x="119" y="1090"/>
                  </a:lnTo>
                  <a:cubicBezTo>
                    <a:pt x="113" y="1090"/>
                    <a:pt x="99" y="1090"/>
                    <a:pt x="81" y="1073"/>
                  </a:cubicBezTo>
                  <a:cubicBezTo>
                    <a:pt x="41" y="1036"/>
                    <a:pt x="21" y="943"/>
                    <a:pt x="23" y="802"/>
                  </a:cubicBezTo>
                  <a:cubicBezTo>
                    <a:pt x="23" y="727"/>
                    <a:pt x="21" y="638"/>
                    <a:pt x="15" y="542"/>
                  </a:cubicBezTo>
                  <a:cubicBezTo>
                    <a:pt x="3" y="228"/>
                    <a:pt x="0" y="32"/>
                    <a:pt x="84" y="9"/>
                  </a:cubicBezTo>
                  <a:cubicBezTo>
                    <a:pt x="110" y="0"/>
                    <a:pt x="133" y="0"/>
                    <a:pt x="150" y="12"/>
                  </a:cubicBezTo>
                  <a:cubicBezTo>
                    <a:pt x="182" y="35"/>
                    <a:pt x="182" y="81"/>
                    <a:pt x="182" y="87"/>
                  </a:cubicBezTo>
                  <a:cubicBezTo>
                    <a:pt x="182" y="95"/>
                    <a:pt x="177" y="101"/>
                    <a:pt x="167" y="101"/>
                  </a:cubicBezTo>
                  <a:cubicBezTo>
                    <a:pt x="159" y="101"/>
                    <a:pt x="150" y="95"/>
                    <a:pt x="150" y="87"/>
                  </a:cubicBezTo>
                  <a:cubicBezTo>
                    <a:pt x="150" y="75"/>
                    <a:pt x="147" y="50"/>
                    <a:pt x="133" y="38"/>
                  </a:cubicBezTo>
                  <a:cubicBezTo>
                    <a:pt x="124" y="32"/>
                    <a:pt x="110" y="32"/>
                    <a:pt x="93" y="40"/>
                  </a:cubicBezTo>
                  <a:lnTo>
                    <a:pt x="93" y="40"/>
                  </a:lnTo>
                  <a:cubicBezTo>
                    <a:pt x="26" y="58"/>
                    <a:pt x="38" y="326"/>
                    <a:pt x="46" y="542"/>
                  </a:cubicBezTo>
                  <a:cubicBezTo>
                    <a:pt x="52" y="635"/>
                    <a:pt x="55" y="724"/>
                    <a:pt x="55" y="802"/>
                  </a:cubicBezTo>
                  <a:cubicBezTo>
                    <a:pt x="52" y="975"/>
                    <a:pt x="84" y="1033"/>
                    <a:pt x="104" y="1050"/>
                  </a:cubicBezTo>
                  <a:cubicBezTo>
                    <a:pt x="113" y="1059"/>
                    <a:pt x="119" y="1059"/>
                    <a:pt x="119" y="1059"/>
                  </a:cubicBezTo>
                  <a:cubicBezTo>
                    <a:pt x="127" y="1059"/>
                    <a:pt x="136" y="1064"/>
                    <a:pt x="136" y="1073"/>
                  </a:cubicBezTo>
                  <a:cubicBezTo>
                    <a:pt x="136" y="1082"/>
                    <a:pt x="130" y="1090"/>
                    <a:pt x="121" y="1090"/>
                  </a:cubicBezTo>
                  <a:cubicBezTo>
                    <a:pt x="121" y="1090"/>
                    <a:pt x="121" y="1090"/>
                    <a:pt x="119" y="109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4634928" y="2438837"/>
              <a:ext cx="41208" cy="391471"/>
            </a:xfrm>
            <a:custGeom>
              <a:avLst/>
              <a:gdLst>
                <a:gd name="T0" fmla="*/ 15 w 68"/>
                <a:gd name="T1" fmla="*/ 0 h 592"/>
                <a:gd name="T2" fmla="*/ 15 w 68"/>
                <a:gd name="T3" fmla="*/ 0 h 592"/>
                <a:gd name="T4" fmla="*/ 15 w 68"/>
                <a:gd name="T5" fmla="*/ 0 h 592"/>
                <a:gd name="T6" fmla="*/ 0 w 68"/>
                <a:gd name="T7" fmla="*/ 17 h 592"/>
                <a:gd name="T8" fmla="*/ 18 w 68"/>
                <a:gd name="T9" fmla="*/ 588 h 592"/>
                <a:gd name="T10" fmla="*/ 50 w 68"/>
                <a:gd name="T11" fmla="*/ 591 h 592"/>
                <a:gd name="T12" fmla="*/ 33 w 68"/>
                <a:gd name="T13" fmla="*/ 14 h 592"/>
                <a:gd name="T14" fmla="*/ 15 w 68"/>
                <a:gd name="T15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592">
                  <a:moveTo>
                    <a:pt x="15" y="0"/>
                  </a:moveTo>
                  <a:lnTo>
                    <a:pt x="15" y="0"/>
                  </a:lnTo>
                  <a:lnTo>
                    <a:pt x="15" y="0"/>
                  </a:lnTo>
                  <a:cubicBezTo>
                    <a:pt x="6" y="3"/>
                    <a:pt x="0" y="8"/>
                    <a:pt x="0" y="17"/>
                  </a:cubicBezTo>
                  <a:cubicBezTo>
                    <a:pt x="0" y="23"/>
                    <a:pt x="35" y="377"/>
                    <a:pt x="18" y="588"/>
                  </a:cubicBezTo>
                  <a:cubicBezTo>
                    <a:pt x="50" y="591"/>
                    <a:pt x="50" y="591"/>
                    <a:pt x="50" y="591"/>
                  </a:cubicBezTo>
                  <a:cubicBezTo>
                    <a:pt x="67" y="380"/>
                    <a:pt x="33" y="31"/>
                    <a:pt x="33" y="14"/>
                  </a:cubicBezTo>
                  <a:cubicBezTo>
                    <a:pt x="30" y="6"/>
                    <a:pt x="24" y="0"/>
                    <a:pt x="15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4652589" y="2268120"/>
              <a:ext cx="259022" cy="518037"/>
            </a:xfrm>
            <a:custGeom>
              <a:avLst/>
              <a:gdLst>
                <a:gd name="T0" fmla="*/ 115 w 387"/>
                <a:gd name="T1" fmla="*/ 0 h 782"/>
                <a:gd name="T2" fmla="*/ 115 w 387"/>
                <a:gd name="T3" fmla="*/ 0 h 782"/>
                <a:gd name="T4" fmla="*/ 63 w 387"/>
                <a:gd name="T5" fmla="*/ 26 h 782"/>
                <a:gd name="T6" fmla="*/ 248 w 387"/>
                <a:gd name="T7" fmla="*/ 565 h 782"/>
                <a:gd name="T8" fmla="*/ 357 w 387"/>
                <a:gd name="T9" fmla="*/ 781 h 782"/>
                <a:gd name="T10" fmla="*/ 386 w 387"/>
                <a:gd name="T11" fmla="*/ 772 h 782"/>
                <a:gd name="T12" fmla="*/ 274 w 387"/>
                <a:gd name="T13" fmla="*/ 550 h 782"/>
                <a:gd name="T14" fmla="*/ 86 w 387"/>
                <a:gd name="T15" fmla="*/ 52 h 782"/>
                <a:gd name="T16" fmla="*/ 86 w 387"/>
                <a:gd name="T17" fmla="*/ 49 h 782"/>
                <a:gd name="T18" fmla="*/ 118 w 387"/>
                <a:gd name="T19" fmla="*/ 31 h 782"/>
                <a:gd name="T20" fmla="*/ 121 w 387"/>
                <a:gd name="T21" fmla="*/ 34 h 782"/>
                <a:gd name="T22" fmla="*/ 161 w 387"/>
                <a:gd name="T23" fmla="*/ 69 h 782"/>
                <a:gd name="T24" fmla="*/ 175 w 387"/>
                <a:gd name="T25" fmla="*/ 81 h 782"/>
                <a:gd name="T26" fmla="*/ 181 w 387"/>
                <a:gd name="T27" fmla="*/ 78 h 782"/>
                <a:gd name="T28" fmla="*/ 187 w 387"/>
                <a:gd name="T29" fmla="*/ 58 h 782"/>
                <a:gd name="T30" fmla="*/ 127 w 387"/>
                <a:gd name="T31" fmla="*/ 0 h 782"/>
                <a:gd name="T32" fmla="*/ 115 w 387"/>
                <a:gd name="T33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7" h="782">
                  <a:moveTo>
                    <a:pt x="115" y="0"/>
                  </a:moveTo>
                  <a:lnTo>
                    <a:pt x="115" y="0"/>
                  </a:lnTo>
                  <a:cubicBezTo>
                    <a:pt x="97" y="0"/>
                    <a:pt x="80" y="8"/>
                    <a:pt x="63" y="26"/>
                  </a:cubicBezTo>
                  <a:cubicBezTo>
                    <a:pt x="0" y="83"/>
                    <a:pt x="92" y="268"/>
                    <a:pt x="248" y="565"/>
                  </a:cubicBezTo>
                  <a:cubicBezTo>
                    <a:pt x="285" y="643"/>
                    <a:pt x="326" y="715"/>
                    <a:pt x="357" y="781"/>
                  </a:cubicBezTo>
                  <a:cubicBezTo>
                    <a:pt x="386" y="772"/>
                    <a:pt x="386" y="772"/>
                    <a:pt x="386" y="772"/>
                  </a:cubicBezTo>
                  <a:cubicBezTo>
                    <a:pt x="354" y="704"/>
                    <a:pt x="317" y="628"/>
                    <a:pt x="274" y="550"/>
                  </a:cubicBezTo>
                  <a:cubicBezTo>
                    <a:pt x="167" y="349"/>
                    <a:pt x="34" y="95"/>
                    <a:pt x="86" y="52"/>
                  </a:cubicBezTo>
                  <a:cubicBezTo>
                    <a:pt x="86" y="52"/>
                    <a:pt x="86" y="52"/>
                    <a:pt x="86" y="49"/>
                  </a:cubicBezTo>
                  <a:cubicBezTo>
                    <a:pt x="97" y="38"/>
                    <a:pt x="109" y="31"/>
                    <a:pt x="118" y="31"/>
                  </a:cubicBezTo>
                  <a:cubicBezTo>
                    <a:pt x="118" y="31"/>
                    <a:pt x="121" y="31"/>
                    <a:pt x="121" y="34"/>
                  </a:cubicBezTo>
                  <a:cubicBezTo>
                    <a:pt x="141" y="38"/>
                    <a:pt x="155" y="60"/>
                    <a:pt x="161" y="69"/>
                  </a:cubicBezTo>
                  <a:cubicBezTo>
                    <a:pt x="164" y="78"/>
                    <a:pt x="170" y="81"/>
                    <a:pt x="175" y="81"/>
                  </a:cubicBezTo>
                  <a:cubicBezTo>
                    <a:pt x="178" y="81"/>
                    <a:pt x="178" y="81"/>
                    <a:pt x="181" y="78"/>
                  </a:cubicBezTo>
                  <a:cubicBezTo>
                    <a:pt x="190" y="75"/>
                    <a:pt x="193" y="66"/>
                    <a:pt x="187" y="58"/>
                  </a:cubicBezTo>
                  <a:cubicBezTo>
                    <a:pt x="187" y="52"/>
                    <a:pt x="164" y="8"/>
                    <a:pt x="127" y="0"/>
                  </a:cubicBezTo>
                  <a:cubicBezTo>
                    <a:pt x="124" y="0"/>
                    <a:pt x="118" y="0"/>
                    <a:pt x="115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Freeform 5"/>
            <p:cNvSpPr>
              <a:spLocks noChangeArrowheads="1"/>
            </p:cNvSpPr>
            <p:nvPr/>
          </p:nvSpPr>
          <p:spPr bwMode="auto">
            <a:xfrm>
              <a:off x="4817421" y="2403516"/>
              <a:ext cx="200153" cy="356150"/>
            </a:xfrm>
            <a:custGeom>
              <a:avLst/>
              <a:gdLst>
                <a:gd name="T0" fmla="*/ 17 w 304"/>
                <a:gd name="T1" fmla="*/ 0 h 537"/>
                <a:gd name="T2" fmla="*/ 17 w 304"/>
                <a:gd name="T3" fmla="*/ 0 h 537"/>
                <a:gd name="T4" fmla="*/ 8 w 304"/>
                <a:gd name="T5" fmla="*/ 2 h 537"/>
                <a:gd name="T6" fmla="*/ 5 w 304"/>
                <a:gd name="T7" fmla="*/ 25 h 537"/>
                <a:gd name="T8" fmla="*/ 271 w 304"/>
                <a:gd name="T9" fmla="*/ 536 h 537"/>
                <a:gd name="T10" fmla="*/ 303 w 304"/>
                <a:gd name="T11" fmla="*/ 527 h 537"/>
                <a:gd name="T12" fmla="*/ 31 w 304"/>
                <a:gd name="T13" fmla="*/ 8 h 537"/>
                <a:gd name="T14" fmla="*/ 17 w 304"/>
                <a:gd name="T15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4" h="537">
                  <a:moveTo>
                    <a:pt x="17" y="0"/>
                  </a:moveTo>
                  <a:lnTo>
                    <a:pt x="17" y="0"/>
                  </a:lnTo>
                  <a:cubicBezTo>
                    <a:pt x="14" y="0"/>
                    <a:pt x="11" y="0"/>
                    <a:pt x="8" y="2"/>
                  </a:cubicBezTo>
                  <a:cubicBezTo>
                    <a:pt x="3" y="5"/>
                    <a:pt x="0" y="17"/>
                    <a:pt x="5" y="25"/>
                  </a:cubicBezTo>
                  <a:cubicBezTo>
                    <a:pt x="8" y="28"/>
                    <a:pt x="179" y="320"/>
                    <a:pt x="271" y="536"/>
                  </a:cubicBezTo>
                  <a:cubicBezTo>
                    <a:pt x="303" y="527"/>
                    <a:pt x="303" y="527"/>
                    <a:pt x="303" y="527"/>
                  </a:cubicBezTo>
                  <a:cubicBezTo>
                    <a:pt x="210" y="311"/>
                    <a:pt x="40" y="23"/>
                    <a:pt x="31" y="8"/>
                  </a:cubicBezTo>
                  <a:cubicBezTo>
                    <a:pt x="28" y="2"/>
                    <a:pt x="23" y="0"/>
                    <a:pt x="17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" name="Freeform 6"/>
            <p:cNvSpPr>
              <a:spLocks noChangeArrowheads="1"/>
            </p:cNvSpPr>
            <p:nvPr/>
          </p:nvSpPr>
          <p:spPr bwMode="auto">
            <a:xfrm>
              <a:off x="4746778" y="2144498"/>
              <a:ext cx="500383" cy="488603"/>
            </a:xfrm>
            <a:custGeom>
              <a:avLst/>
              <a:gdLst>
                <a:gd name="T0" fmla="*/ 75 w 754"/>
                <a:gd name="T1" fmla="*/ 0 h 737"/>
                <a:gd name="T2" fmla="*/ 75 w 754"/>
                <a:gd name="T3" fmla="*/ 0 h 737"/>
                <a:gd name="T4" fmla="*/ 69 w 754"/>
                <a:gd name="T5" fmla="*/ 3 h 737"/>
                <a:gd name="T6" fmla="*/ 26 w 754"/>
                <a:gd name="T7" fmla="*/ 44 h 737"/>
                <a:gd name="T8" fmla="*/ 476 w 754"/>
                <a:gd name="T9" fmla="*/ 522 h 737"/>
                <a:gd name="T10" fmla="*/ 718 w 754"/>
                <a:gd name="T11" fmla="*/ 727 h 737"/>
                <a:gd name="T12" fmla="*/ 730 w 754"/>
                <a:gd name="T13" fmla="*/ 736 h 737"/>
                <a:gd name="T14" fmla="*/ 753 w 754"/>
                <a:gd name="T15" fmla="*/ 718 h 737"/>
                <a:gd name="T16" fmla="*/ 738 w 754"/>
                <a:gd name="T17" fmla="*/ 707 h 737"/>
                <a:gd name="T18" fmla="*/ 493 w 754"/>
                <a:gd name="T19" fmla="*/ 499 h 737"/>
                <a:gd name="T20" fmla="*/ 60 w 754"/>
                <a:gd name="T21" fmla="*/ 64 h 737"/>
                <a:gd name="T22" fmla="*/ 60 w 754"/>
                <a:gd name="T23" fmla="*/ 61 h 737"/>
                <a:gd name="T24" fmla="*/ 84 w 754"/>
                <a:gd name="T25" fmla="*/ 35 h 737"/>
                <a:gd name="T26" fmla="*/ 84 w 754"/>
                <a:gd name="T27" fmla="*/ 35 h 737"/>
                <a:gd name="T28" fmla="*/ 135 w 754"/>
                <a:gd name="T29" fmla="*/ 61 h 737"/>
                <a:gd name="T30" fmla="*/ 150 w 754"/>
                <a:gd name="T31" fmla="*/ 67 h 737"/>
                <a:gd name="T32" fmla="*/ 161 w 754"/>
                <a:gd name="T33" fmla="*/ 64 h 737"/>
                <a:gd name="T34" fmla="*/ 155 w 754"/>
                <a:gd name="T35" fmla="*/ 41 h 737"/>
                <a:gd name="T36" fmla="*/ 75 w 754"/>
                <a:gd name="T37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54" h="737">
                  <a:moveTo>
                    <a:pt x="75" y="0"/>
                  </a:moveTo>
                  <a:lnTo>
                    <a:pt x="75" y="0"/>
                  </a:lnTo>
                  <a:cubicBezTo>
                    <a:pt x="72" y="0"/>
                    <a:pt x="72" y="0"/>
                    <a:pt x="69" y="3"/>
                  </a:cubicBezTo>
                  <a:cubicBezTo>
                    <a:pt x="46" y="3"/>
                    <a:pt x="32" y="18"/>
                    <a:pt x="26" y="44"/>
                  </a:cubicBezTo>
                  <a:cubicBezTo>
                    <a:pt x="0" y="119"/>
                    <a:pt x="179" y="274"/>
                    <a:pt x="476" y="522"/>
                  </a:cubicBezTo>
                  <a:cubicBezTo>
                    <a:pt x="565" y="594"/>
                    <a:pt x="649" y="664"/>
                    <a:pt x="718" y="727"/>
                  </a:cubicBezTo>
                  <a:cubicBezTo>
                    <a:pt x="724" y="730"/>
                    <a:pt x="727" y="733"/>
                    <a:pt x="730" y="736"/>
                  </a:cubicBezTo>
                  <a:cubicBezTo>
                    <a:pt x="753" y="718"/>
                    <a:pt x="753" y="718"/>
                    <a:pt x="753" y="718"/>
                  </a:cubicBezTo>
                  <a:cubicBezTo>
                    <a:pt x="747" y="715"/>
                    <a:pt x="744" y="710"/>
                    <a:pt x="738" y="707"/>
                  </a:cubicBezTo>
                  <a:cubicBezTo>
                    <a:pt x="669" y="643"/>
                    <a:pt x="582" y="574"/>
                    <a:pt x="493" y="499"/>
                  </a:cubicBezTo>
                  <a:cubicBezTo>
                    <a:pt x="291" y="329"/>
                    <a:pt x="37" y="119"/>
                    <a:pt x="60" y="64"/>
                  </a:cubicBezTo>
                  <a:lnTo>
                    <a:pt x="60" y="61"/>
                  </a:lnTo>
                  <a:cubicBezTo>
                    <a:pt x="64" y="44"/>
                    <a:pt x="72" y="35"/>
                    <a:pt x="84" y="35"/>
                  </a:cubicBezTo>
                  <a:lnTo>
                    <a:pt x="84" y="35"/>
                  </a:lnTo>
                  <a:cubicBezTo>
                    <a:pt x="104" y="35"/>
                    <a:pt x="127" y="52"/>
                    <a:pt x="135" y="61"/>
                  </a:cubicBezTo>
                  <a:cubicBezTo>
                    <a:pt x="141" y="64"/>
                    <a:pt x="147" y="67"/>
                    <a:pt x="150" y="67"/>
                  </a:cubicBezTo>
                  <a:cubicBezTo>
                    <a:pt x="155" y="67"/>
                    <a:pt x="158" y="67"/>
                    <a:pt x="161" y="64"/>
                  </a:cubicBezTo>
                  <a:cubicBezTo>
                    <a:pt x="164" y="58"/>
                    <a:pt x="164" y="47"/>
                    <a:pt x="155" y="41"/>
                  </a:cubicBezTo>
                  <a:cubicBezTo>
                    <a:pt x="150" y="35"/>
                    <a:pt x="112" y="0"/>
                    <a:pt x="75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Freeform 7"/>
            <p:cNvSpPr>
              <a:spLocks noChangeArrowheads="1"/>
            </p:cNvSpPr>
            <p:nvPr/>
          </p:nvSpPr>
          <p:spPr bwMode="auto">
            <a:xfrm>
              <a:off x="4926328" y="2244573"/>
              <a:ext cx="397363" cy="329660"/>
            </a:xfrm>
            <a:custGeom>
              <a:avLst/>
              <a:gdLst>
                <a:gd name="T0" fmla="*/ 12 w 601"/>
                <a:gd name="T1" fmla="*/ 0 h 500"/>
                <a:gd name="T2" fmla="*/ 12 w 601"/>
                <a:gd name="T3" fmla="*/ 0 h 500"/>
                <a:gd name="T4" fmla="*/ 3 w 601"/>
                <a:gd name="T5" fmla="*/ 3 h 500"/>
                <a:gd name="T6" fmla="*/ 12 w 601"/>
                <a:gd name="T7" fmla="*/ 29 h 500"/>
                <a:gd name="T8" fmla="*/ 577 w 601"/>
                <a:gd name="T9" fmla="*/ 499 h 500"/>
                <a:gd name="T10" fmla="*/ 600 w 601"/>
                <a:gd name="T11" fmla="*/ 482 h 500"/>
                <a:gd name="T12" fmla="*/ 29 w 601"/>
                <a:gd name="T13" fmla="*/ 6 h 500"/>
                <a:gd name="T14" fmla="*/ 12 w 601"/>
                <a:gd name="T15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1" h="500">
                  <a:moveTo>
                    <a:pt x="12" y="0"/>
                  </a:moveTo>
                  <a:lnTo>
                    <a:pt x="12" y="0"/>
                  </a:lnTo>
                  <a:cubicBezTo>
                    <a:pt x="8" y="0"/>
                    <a:pt x="6" y="0"/>
                    <a:pt x="3" y="3"/>
                  </a:cubicBezTo>
                  <a:cubicBezTo>
                    <a:pt x="0" y="12"/>
                    <a:pt x="3" y="20"/>
                    <a:pt x="12" y="29"/>
                  </a:cubicBezTo>
                  <a:cubicBezTo>
                    <a:pt x="18" y="32"/>
                    <a:pt x="369" y="303"/>
                    <a:pt x="577" y="499"/>
                  </a:cubicBezTo>
                  <a:cubicBezTo>
                    <a:pt x="600" y="482"/>
                    <a:pt x="600" y="482"/>
                    <a:pt x="600" y="482"/>
                  </a:cubicBezTo>
                  <a:cubicBezTo>
                    <a:pt x="392" y="283"/>
                    <a:pt x="43" y="18"/>
                    <a:pt x="29" y="6"/>
                  </a:cubicBezTo>
                  <a:cubicBezTo>
                    <a:pt x="23" y="0"/>
                    <a:pt x="18" y="0"/>
                    <a:pt x="12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8" name="Group 1"/>
            <p:cNvGrpSpPr/>
            <p:nvPr/>
          </p:nvGrpSpPr>
          <p:grpSpPr>
            <a:xfrm>
              <a:off x="2654001" y="1326235"/>
              <a:ext cx="2443046" cy="3125880"/>
              <a:chOff x="2737472" y="3373438"/>
              <a:chExt cx="4886091" cy="6251759"/>
            </a:xfrm>
            <a:solidFill>
              <a:schemeClr val="bg1">
                <a:lumMod val="75000"/>
              </a:schemeClr>
            </a:solidFill>
          </p:grpSpPr>
          <p:sp>
            <p:nvSpPr>
              <p:cNvPr id="9" name="Freeform 15"/>
              <p:cNvSpPr>
                <a:spLocks noChangeArrowheads="1"/>
              </p:cNvSpPr>
              <p:nvPr/>
            </p:nvSpPr>
            <p:spPr bwMode="auto">
              <a:xfrm>
                <a:off x="4956817" y="3373438"/>
                <a:ext cx="2666746" cy="2566636"/>
              </a:xfrm>
              <a:custGeom>
                <a:avLst/>
                <a:gdLst>
                  <a:gd name="T0" fmla="*/ 508 w 2000"/>
                  <a:gd name="T1" fmla="*/ 1629 h 1927"/>
                  <a:gd name="T2" fmla="*/ 508 w 2000"/>
                  <a:gd name="T3" fmla="*/ 1629 h 1927"/>
                  <a:gd name="T4" fmla="*/ 1727 w 2000"/>
                  <a:gd name="T5" fmla="*/ 1499 h 1927"/>
                  <a:gd name="T6" fmla="*/ 1491 w 2000"/>
                  <a:gd name="T7" fmla="*/ 297 h 1927"/>
                  <a:gd name="T8" fmla="*/ 271 w 2000"/>
                  <a:gd name="T9" fmla="*/ 427 h 1927"/>
                  <a:gd name="T10" fmla="*/ 508 w 2000"/>
                  <a:gd name="T11" fmla="*/ 1629 h 1927"/>
                  <a:gd name="T12" fmla="*/ 637 w 2000"/>
                  <a:gd name="T13" fmla="*/ 1453 h 1927"/>
                  <a:gd name="T14" fmla="*/ 637 w 2000"/>
                  <a:gd name="T15" fmla="*/ 1453 h 1927"/>
                  <a:gd name="T16" fmla="*/ 465 w 2000"/>
                  <a:gd name="T17" fmla="*/ 568 h 1927"/>
                  <a:gd name="T18" fmla="*/ 1361 w 2000"/>
                  <a:gd name="T19" fmla="*/ 472 h 1927"/>
                  <a:gd name="T20" fmla="*/ 1538 w 2000"/>
                  <a:gd name="T21" fmla="*/ 1358 h 1927"/>
                  <a:gd name="T22" fmla="*/ 637 w 2000"/>
                  <a:gd name="T23" fmla="*/ 1453 h 1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0" h="1927">
                    <a:moveTo>
                      <a:pt x="508" y="1629"/>
                    </a:moveTo>
                    <a:lnTo>
                      <a:pt x="508" y="1629"/>
                    </a:lnTo>
                    <a:cubicBezTo>
                      <a:pt x="912" y="1926"/>
                      <a:pt x="1457" y="1868"/>
                      <a:pt x="1727" y="1499"/>
                    </a:cubicBezTo>
                    <a:cubicBezTo>
                      <a:pt x="1999" y="1133"/>
                      <a:pt x="1892" y="594"/>
                      <a:pt x="1491" y="297"/>
                    </a:cubicBezTo>
                    <a:cubicBezTo>
                      <a:pt x="1090" y="0"/>
                      <a:pt x="542" y="58"/>
                      <a:pt x="271" y="427"/>
                    </a:cubicBezTo>
                    <a:cubicBezTo>
                      <a:pt x="0" y="793"/>
                      <a:pt x="107" y="1332"/>
                      <a:pt x="508" y="1629"/>
                    </a:cubicBezTo>
                    <a:close/>
                    <a:moveTo>
                      <a:pt x="637" y="1453"/>
                    </a:moveTo>
                    <a:lnTo>
                      <a:pt x="637" y="1453"/>
                    </a:lnTo>
                    <a:cubicBezTo>
                      <a:pt x="340" y="1234"/>
                      <a:pt x="263" y="839"/>
                      <a:pt x="465" y="568"/>
                    </a:cubicBezTo>
                    <a:cubicBezTo>
                      <a:pt x="663" y="297"/>
                      <a:pt x="1064" y="253"/>
                      <a:pt x="1361" y="472"/>
                    </a:cubicBezTo>
                    <a:cubicBezTo>
                      <a:pt x="1659" y="692"/>
                      <a:pt x="1736" y="1087"/>
                      <a:pt x="1538" y="1358"/>
                    </a:cubicBezTo>
                    <a:cubicBezTo>
                      <a:pt x="1336" y="1629"/>
                      <a:pt x="935" y="1673"/>
                      <a:pt x="637" y="145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9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0" name="Freeform 16"/>
              <p:cNvSpPr>
                <a:spLocks noChangeArrowheads="1"/>
              </p:cNvSpPr>
              <p:nvPr/>
            </p:nvSpPr>
            <p:spPr bwMode="auto">
              <a:xfrm>
                <a:off x="4880288" y="5115925"/>
                <a:ext cx="1253900" cy="1230337"/>
              </a:xfrm>
              <a:custGeom>
                <a:avLst/>
                <a:gdLst>
                  <a:gd name="T0" fmla="*/ 525 w 943"/>
                  <a:gd name="T1" fmla="*/ 69 h 924"/>
                  <a:gd name="T2" fmla="*/ 525 w 943"/>
                  <a:gd name="T3" fmla="*/ 69 h 924"/>
                  <a:gd name="T4" fmla="*/ 233 w 943"/>
                  <a:gd name="T5" fmla="*/ 112 h 924"/>
                  <a:gd name="T6" fmla="*/ 69 w 943"/>
                  <a:gd name="T7" fmla="*/ 337 h 924"/>
                  <a:gd name="T8" fmla="*/ 112 w 943"/>
                  <a:gd name="T9" fmla="*/ 629 h 924"/>
                  <a:gd name="T10" fmla="*/ 418 w 943"/>
                  <a:gd name="T11" fmla="*/ 854 h 924"/>
                  <a:gd name="T12" fmla="*/ 709 w 943"/>
                  <a:gd name="T13" fmla="*/ 811 h 924"/>
                  <a:gd name="T14" fmla="*/ 874 w 943"/>
                  <a:gd name="T15" fmla="*/ 586 h 924"/>
                  <a:gd name="T16" fmla="*/ 830 w 943"/>
                  <a:gd name="T17" fmla="*/ 294 h 924"/>
                  <a:gd name="T18" fmla="*/ 525 w 943"/>
                  <a:gd name="T19" fmla="*/ 69 h 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3" h="924">
                    <a:moveTo>
                      <a:pt x="525" y="69"/>
                    </a:moveTo>
                    <a:lnTo>
                      <a:pt x="525" y="69"/>
                    </a:lnTo>
                    <a:cubicBezTo>
                      <a:pt x="432" y="0"/>
                      <a:pt x="303" y="20"/>
                      <a:pt x="233" y="112"/>
                    </a:cubicBezTo>
                    <a:cubicBezTo>
                      <a:pt x="69" y="337"/>
                      <a:pt x="69" y="337"/>
                      <a:pt x="69" y="337"/>
                    </a:cubicBezTo>
                    <a:cubicBezTo>
                      <a:pt x="0" y="430"/>
                      <a:pt x="20" y="559"/>
                      <a:pt x="112" y="629"/>
                    </a:cubicBezTo>
                    <a:cubicBezTo>
                      <a:pt x="418" y="854"/>
                      <a:pt x="418" y="854"/>
                      <a:pt x="418" y="854"/>
                    </a:cubicBezTo>
                    <a:cubicBezTo>
                      <a:pt x="510" y="923"/>
                      <a:pt x="640" y="903"/>
                      <a:pt x="709" y="811"/>
                    </a:cubicBezTo>
                    <a:cubicBezTo>
                      <a:pt x="874" y="586"/>
                      <a:pt x="874" y="586"/>
                      <a:pt x="874" y="586"/>
                    </a:cubicBezTo>
                    <a:cubicBezTo>
                      <a:pt x="942" y="493"/>
                      <a:pt x="922" y="364"/>
                      <a:pt x="830" y="294"/>
                    </a:cubicBezTo>
                    <a:lnTo>
                      <a:pt x="525" y="69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9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1" name="Freeform 17"/>
              <p:cNvSpPr>
                <a:spLocks noChangeArrowheads="1"/>
              </p:cNvSpPr>
              <p:nvPr/>
            </p:nvSpPr>
            <p:spPr bwMode="auto">
              <a:xfrm>
                <a:off x="2737472" y="5775244"/>
                <a:ext cx="2813917" cy="3661577"/>
              </a:xfrm>
              <a:custGeom>
                <a:avLst/>
                <a:gdLst>
                  <a:gd name="T0" fmla="*/ 2034 w 2112"/>
                  <a:gd name="T1" fmla="*/ 46 h 2749"/>
                  <a:gd name="T2" fmla="*/ 2034 w 2112"/>
                  <a:gd name="T3" fmla="*/ 46 h 2749"/>
                  <a:gd name="T4" fmla="*/ 1843 w 2112"/>
                  <a:gd name="T5" fmla="*/ 75 h 2749"/>
                  <a:gd name="T6" fmla="*/ 44 w 2112"/>
                  <a:gd name="T7" fmla="*/ 2515 h 2749"/>
                  <a:gd name="T8" fmla="*/ 72 w 2112"/>
                  <a:gd name="T9" fmla="*/ 2702 h 2749"/>
                  <a:gd name="T10" fmla="*/ 75 w 2112"/>
                  <a:gd name="T11" fmla="*/ 2705 h 2749"/>
                  <a:gd name="T12" fmla="*/ 266 w 2112"/>
                  <a:gd name="T13" fmla="*/ 2677 h 2749"/>
                  <a:gd name="T14" fmla="*/ 2065 w 2112"/>
                  <a:gd name="T15" fmla="*/ 237 h 2749"/>
                  <a:gd name="T16" fmla="*/ 2036 w 2112"/>
                  <a:gd name="T17" fmla="*/ 49 h 2749"/>
                  <a:gd name="T18" fmla="*/ 2034 w 2112"/>
                  <a:gd name="T19" fmla="*/ 46 h 2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12" h="2749">
                    <a:moveTo>
                      <a:pt x="2034" y="46"/>
                    </a:moveTo>
                    <a:lnTo>
                      <a:pt x="2034" y="46"/>
                    </a:lnTo>
                    <a:cubicBezTo>
                      <a:pt x="1973" y="0"/>
                      <a:pt x="1889" y="15"/>
                      <a:pt x="1843" y="75"/>
                    </a:cubicBezTo>
                    <a:cubicBezTo>
                      <a:pt x="44" y="2515"/>
                      <a:pt x="44" y="2515"/>
                      <a:pt x="44" y="2515"/>
                    </a:cubicBezTo>
                    <a:cubicBezTo>
                      <a:pt x="0" y="2573"/>
                      <a:pt x="12" y="2659"/>
                      <a:pt x="72" y="2702"/>
                    </a:cubicBezTo>
                    <a:cubicBezTo>
                      <a:pt x="75" y="2705"/>
                      <a:pt x="75" y="2705"/>
                      <a:pt x="75" y="2705"/>
                    </a:cubicBezTo>
                    <a:cubicBezTo>
                      <a:pt x="136" y="2748"/>
                      <a:pt x="220" y="2737"/>
                      <a:pt x="266" y="2677"/>
                    </a:cubicBezTo>
                    <a:cubicBezTo>
                      <a:pt x="2065" y="237"/>
                      <a:pt x="2065" y="237"/>
                      <a:pt x="2065" y="237"/>
                    </a:cubicBezTo>
                    <a:cubicBezTo>
                      <a:pt x="2111" y="176"/>
                      <a:pt x="2097" y="93"/>
                      <a:pt x="2036" y="49"/>
                    </a:cubicBezTo>
                    <a:lnTo>
                      <a:pt x="2034" y="46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9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2" name="Freeform 18"/>
              <p:cNvSpPr>
                <a:spLocks noChangeArrowheads="1"/>
              </p:cNvSpPr>
              <p:nvPr/>
            </p:nvSpPr>
            <p:spPr bwMode="auto">
              <a:xfrm>
                <a:off x="3485103" y="7882711"/>
                <a:ext cx="600459" cy="512150"/>
              </a:xfrm>
              <a:custGeom>
                <a:avLst/>
                <a:gdLst>
                  <a:gd name="T0" fmla="*/ 147 w 456"/>
                  <a:gd name="T1" fmla="*/ 29 h 390"/>
                  <a:gd name="T2" fmla="*/ 147 w 456"/>
                  <a:gd name="T3" fmla="*/ 29 h 390"/>
                  <a:gd name="T4" fmla="*/ 31 w 456"/>
                  <a:gd name="T5" fmla="*/ 46 h 390"/>
                  <a:gd name="T6" fmla="*/ 28 w 456"/>
                  <a:gd name="T7" fmla="*/ 52 h 390"/>
                  <a:gd name="T8" fmla="*/ 46 w 456"/>
                  <a:gd name="T9" fmla="*/ 167 h 390"/>
                  <a:gd name="T10" fmla="*/ 308 w 456"/>
                  <a:gd name="T11" fmla="*/ 363 h 390"/>
                  <a:gd name="T12" fmla="*/ 424 w 456"/>
                  <a:gd name="T13" fmla="*/ 346 h 390"/>
                  <a:gd name="T14" fmla="*/ 429 w 456"/>
                  <a:gd name="T15" fmla="*/ 337 h 390"/>
                  <a:gd name="T16" fmla="*/ 412 w 456"/>
                  <a:gd name="T17" fmla="*/ 222 h 390"/>
                  <a:gd name="T18" fmla="*/ 147 w 456"/>
                  <a:gd name="T19" fmla="*/ 29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6" h="390">
                    <a:moveTo>
                      <a:pt x="147" y="29"/>
                    </a:moveTo>
                    <a:lnTo>
                      <a:pt x="147" y="29"/>
                    </a:lnTo>
                    <a:cubicBezTo>
                      <a:pt x="112" y="0"/>
                      <a:pt x="60" y="9"/>
                      <a:pt x="31" y="46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0" y="89"/>
                      <a:pt x="8" y="141"/>
                      <a:pt x="46" y="167"/>
                    </a:cubicBezTo>
                    <a:cubicBezTo>
                      <a:pt x="308" y="363"/>
                      <a:pt x="308" y="363"/>
                      <a:pt x="308" y="363"/>
                    </a:cubicBezTo>
                    <a:cubicBezTo>
                      <a:pt x="346" y="389"/>
                      <a:pt x="398" y="380"/>
                      <a:pt x="424" y="346"/>
                    </a:cubicBezTo>
                    <a:cubicBezTo>
                      <a:pt x="429" y="337"/>
                      <a:pt x="429" y="337"/>
                      <a:pt x="429" y="337"/>
                    </a:cubicBezTo>
                    <a:cubicBezTo>
                      <a:pt x="455" y="299"/>
                      <a:pt x="447" y="251"/>
                      <a:pt x="412" y="222"/>
                    </a:cubicBezTo>
                    <a:lnTo>
                      <a:pt x="147" y="29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9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" name="Freeform 19"/>
              <p:cNvSpPr>
                <a:spLocks noChangeArrowheads="1"/>
              </p:cNvSpPr>
              <p:nvPr/>
            </p:nvSpPr>
            <p:spPr bwMode="auto">
              <a:xfrm>
                <a:off x="3155439" y="8595011"/>
                <a:ext cx="1012539" cy="1030186"/>
              </a:xfrm>
              <a:custGeom>
                <a:avLst/>
                <a:gdLst>
                  <a:gd name="T0" fmla="*/ 52 w 765"/>
                  <a:gd name="T1" fmla="*/ 335 h 774"/>
                  <a:gd name="T2" fmla="*/ 52 w 765"/>
                  <a:gd name="T3" fmla="*/ 335 h 774"/>
                  <a:gd name="T4" fmla="*/ 231 w 765"/>
                  <a:gd name="T5" fmla="*/ 92 h 774"/>
                  <a:gd name="T6" fmla="*/ 447 w 765"/>
                  <a:gd name="T7" fmla="*/ 55 h 774"/>
                  <a:gd name="T8" fmla="*/ 677 w 765"/>
                  <a:gd name="T9" fmla="*/ 222 h 774"/>
                  <a:gd name="T10" fmla="*/ 735 w 765"/>
                  <a:gd name="T11" fmla="*/ 409 h 774"/>
                  <a:gd name="T12" fmla="*/ 521 w 765"/>
                  <a:gd name="T13" fmla="*/ 254 h 774"/>
                  <a:gd name="T14" fmla="*/ 424 w 765"/>
                  <a:gd name="T15" fmla="*/ 268 h 774"/>
                  <a:gd name="T16" fmla="*/ 421 w 765"/>
                  <a:gd name="T17" fmla="*/ 274 h 774"/>
                  <a:gd name="T18" fmla="*/ 435 w 765"/>
                  <a:gd name="T19" fmla="*/ 369 h 774"/>
                  <a:gd name="T20" fmla="*/ 660 w 765"/>
                  <a:gd name="T21" fmla="*/ 536 h 774"/>
                  <a:gd name="T22" fmla="*/ 582 w 765"/>
                  <a:gd name="T23" fmla="*/ 640 h 774"/>
                  <a:gd name="T24" fmla="*/ 357 w 765"/>
                  <a:gd name="T25" fmla="*/ 473 h 774"/>
                  <a:gd name="T26" fmla="*/ 262 w 765"/>
                  <a:gd name="T27" fmla="*/ 488 h 774"/>
                  <a:gd name="T28" fmla="*/ 256 w 765"/>
                  <a:gd name="T29" fmla="*/ 493 h 774"/>
                  <a:gd name="T30" fmla="*/ 271 w 765"/>
                  <a:gd name="T31" fmla="*/ 591 h 774"/>
                  <a:gd name="T32" fmla="*/ 478 w 765"/>
                  <a:gd name="T33" fmla="*/ 744 h 774"/>
                  <a:gd name="T34" fmla="*/ 305 w 765"/>
                  <a:gd name="T35" fmla="*/ 724 h 774"/>
                  <a:gd name="T36" fmla="*/ 75 w 765"/>
                  <a:gd name="T37" fmla="*/ 554 h 774"/>
                  <a:gd name="T38" fmla="*/ 52 w 765"/>
                  <a:gd name="T39" fmla="*/ 335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5" h="774">
                    <a:moveTo>
                      <a:pt x="52" y="335"/>
                    </a:moveTo>
                    <a:lnTo>
                      <a:pt x="52" y="335"/>
                    </a:lnTo>
                    <a:cubicBezTo>
                      <a:pt x="231" y="92"/>
                      <a:pt x="231" y="92"/>
                      <a:pt x="231" y="92"/>
                    </a:cubicBezTo>
                    <a:cubicBezTo>
                      <a:pt x="282" y="21"/>
                      <a:pt x="375" y="0"/>
                      <a:pt x="447" y="55"/>
                    </a:cubicBezTo>
                    <a:cubicBezTo>
                      <a:pt x="677" y="222"/>
                      <a:pt x="677" y="222"/>
                      <a:pt x="677" y="222"/>
                    </a:cubicBezTo>
                    <a:cubicBezTo>
                      <a:pt x="738" y="268"/>
                      <a:pt x="764" y="341"/>
                      <a:pt x="735" y="409"/>
                    </a:cubicBezTo>
                    <a:cubicBezTo>
                      <a:pt x="521" y="254"/>
                      <a:pt x="521" y="254"/>
                      <a:pt x="521" y="254"/>
                    </a:cubicBezTo>
                    <a:cubicBezTo>
                      <a:pt x="484" y="225"/>
                      <a:pt x="444" y="240"/>
                      <a:pt x="424" y="268"/>
                    </a:cubicBezTo>
                    <a:cubicBezTo>
                      <a:pt x="421" y="274"/>
                      <a:pt x="421" y="274"/>
                      <a:pt x="421" y="274"/>
                    </a:cubicBezTo>
                    <a:cubicBezTo>
                      <a:pt x="398" y="303"/>
                      <a:pt x="398" y="344"/>
                      <a:pt x="435" y="369"/>
                    </a:cubicBezTo>
                    <a:cubicBezTo>
                      <a:pt x="660" y="536"/>
                      <a:pt x="660" y="536"/>
                      <a:pt x="660" y="536"/>
                    </a:cubicBezTo>
                    <a:cubicBezTo>
                      <a:pt x="582" y="640"/>
                      <a:pt x="582" y="640"/>
                      <a:pt x="582" y="640"/>
                    </a:cubicBezTo>
                    <a:cubicBezTo>
                      <a:pt x="357" y="473"/>
                      <a:pt x="357" y="473"/>
                      <a:pt x="357" y="473"/>
                    </a:cubicBezTo>
                    <a:cubicBezTo>
                      <a:pt x="320" y="447"/>
                      <a:pt x="282" y="459"/>
                      <a:pt x="262" y="488"/>
                    </a:cubicBezTo>
                    <a:cubicBezTo>
                      <a:pt x="256" y="493"/>
                      <a:pt x="256" y="493"/>
                      <a:pt x="256" y="493"/>
                    </a:cubicBezTo>
                    <a:cubicBezTo>
                      <a:pt x="236" y="522"/>
                      <a:pt x="233" y="563"/>
                      <a:pt x="271" y="591"/>
                    </a:cubicBezTo>
                    <a:cubicBezTo>
                      <a:pt x="478" y="744"/>
                      <a:pt x="478" y="744"/>
                      <a:pt x="478" y="744"/>
                    </a:cubicBezTo>
                    <a:cubicBezTo>
                      <a:pt x="421" y="773"/>
                      <a:pt x="360" y="765"/>
                      <a:pt x="305" y="724"/>
                    </a:cubicBezTo>
                    <a:cubicBezTo>
                      <a:pt x="75" y="554"/>
                      <a:pt x="75" y="554"/>
                      <a:pt x="75" y="554"/>
                    </a:cubicBezTo>
                    <a:cubicBezTo>
                      <a:pt x="3" y="502"/>
                      <a:pt x="0" y="407"/>
                      <a:pt x="52" y="33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9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4" name="Freeform 20"/>
            <p:cNvSpPr>
              <a:spLocks noChangeArrowheads="1"/>
            </p:cNvSpPr>
            <p:nvPr/>
          </p:nvSpPr>
          <p:spPr bwMode="auto">
            <a:xfrm>
              <a:off x="3843146" y="2774383"/>
              <a:ext cx="1077295" cy="2666711"/>
            </a:xfrm>
            <a:custGeom>
              <a:avLst/>
              <a:gdLst>
                <a:gd name="T0" fmla="*/ 502 w 1619"/>
                <a:gd name="T1" fmla="*/ 202 h 4004"/>
                <a:gd name="T2" fmla="*/ 502 w 1619"/>
                <a:gd name="T3" fmla="*/ 202 h 4004"/>
                <a:gd name="T4" fmla="*/ 753 w 1619"/>
                <a:gd name="T5" fmla="*/ 18 h 4004"/>
                <a:gd name="T6" fmla="*/ 1410 w 1619"/>
                <a:gd name="T7" fmla="*/ 113 h 4004"/>
                <a:gd name="T8" fmla="*/ 1601 w 1619"/>
                <a:gd name="T9" fmla="*/ 355 h 4004"/>
                <a:gd name="T10" fmla="*/ 1117 w 1619"/>
                <a:gd name="T11" fmla="*/ 3796 h 4004"/>
                <a:gd name="T12" fmla="*/ 865 w 1619"/>
                <a:gd name="T13" fmla="*/ 3986 h 4004"/>
                <a:gd name="T14" fmla="*/ 205 w 1619"/>
                <a:gd name="T15" fmla="*/ 3894 h 4004"/>
                <a:gd name="T16" fmla="*/ 15 w 1619"/>
                <a:gd name="T17" fmla="*/ 3642 h 4004"/>
                <a:gd name="T18" fmla="*/ 502 w 1619"/>
                <a:gd name="T19" fmla="*/ 202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9" h="4004">
                  <a:moveTo>
                    <a:pt x="502" y="202"/>
                  </a:moveTo>
                  <a:lnTo>
                    <a:pt x="502" y="202"/>
                  </a:lnTo>
                  <a:cubicBezTo>
                    <a:pt x="519" y="81"/>
                    <a:pt x="632" y="0"/>
                    <a:pt x="753" y="18"/>
                  </a:cubicBezTo>
                  <a:cubicBezTo>
                    <a:pt x="1410" y="113"/>
                    <a:pt x="1410" y="113"/>
                    <a:pt x="1410" y="113"/>
                  </a:cubicBezTo>
                  <a:cubicBezTo>
                    <a:pt x="1532" y="130"/>
                    <a:pt x="1618" y="234"/>
                    <a:pt x="1601" y="355"/>
                  </a:cubicBezTo>
                  <a:cubicBezTo>
                    <a:pt x="1117" y="3796"/>
                    <a:pt x="1117" y="3796"/>
                    <a:pt x="1117" y="3796"/>
                  </a:cubicBezTo>
                  <a:cubicBezTo>
                    <a:pt x="1099" y="3917"/>
                    <a:pt x="986" y="4003"/>
                    <a:pt x="865" y="3986"/>
                  </a:cubicBezTo>
                  <a:cubicBezTo>
                    <a:pt x="205" y="3894"/>
                    <a:pt x="205" y="3894"/>
                    <a:pt x="205" y="3894"/>
                  </a:cubicBezTo>
                  <a:cubicBezTo>
                    <a:pt x="84" y="3876"/>
                    <a:pt x="0" y="3763"/>
                    <a:pt x="15" y="3642"/>
                  </a:cubicBezTo>
                  <a:cubicBezTo>
                    <a:pt x="502" y="202"/>
                    <a:pt x="502" y="202"/>
                    <a:pt x="502" y="20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5" name="Freeform 21"/>
            <p:cNvSpPr>
              <a:spLocks noChangeArrowheads="1"/>
            </p:cNvSpPr>
            <p:nvPr/>
          </p:nvSpPr>
          <p:spPr bwMode="auto">
            <a:xfrm>
              <a:off x="4367076" y="2903892"/>
              <a:ext cx="223701" cy="226641"/>
            </a:xfrm>
            <a:custGeom>
              <a:avLst/>
              <a:gdLst>
                <a:gd name="T0" fmla="*/ 309 w 341"/>
                <a:gd name="T1" fmla="*/ 116 h 344"/>
                <a:gd name="T2" fmla="*/ 309 w 341"/>
                <a:gd name="T3" fmla="*/ 116 h 344"/>
                <a:gd name="T4" fmla="*/ 113 w 341"/>
                <a:gd name="T5" fmla="*/ 32 h 344"/>
                <a:gd name="T6" fmla="*/ 32 w 341"/>
                <a:gd name="T7" fmla="*/ 228 h 344"/>
                <a:gd name="T8" fmla="*/ 225 w 341"/>
                <a:gd name="T9" fmla="*/ 312 h 344"/>
                <a:gd name="T10" fmla="*/ 309 w 341"/>
                <a:gd name="T11" fmla="*/ 11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344">
                  <a:moveTo>
                    <a:pt x="309" y="116"/>
                  </a:moveTo>
                  <a:lnTo>
                    <a:pt x="309" y="116"/>
                  </a:lnTo>
                  <a:cubicBezTo>
                    <a:pt x="277" y="38"/>
                    <a:pt x="190" y="0"/>
                    <a:pt x="113" y="32"/>
                  </a:cubicBezTo>
                  <a:cubicBezTo>
                    <a:pt x="37" y="64"/>
                    <a:pt x="0" y="151"/>
                    <a:pt x="32" y="228"/>
                  </a:cubicBezTo>
                  <a:cubicBezTo>
                    <a:pt x="60" y="306"/>
                    <a:pt x="150" y="343"/>
                    <a:pt x="225" y="312"/>
                  </a:cubicBezTo>
                  <a:cubicBezTo>
                    <a:pt x="302" y="280"/>
                    <a:pt x="340" y="194"/>
                    <a:pt x="309" y="116"/>
                  </a:cubicBezTo>
                </a:path>
              </a:pathLst>
            </a:custGeom>
            <a:solidFill>
              <a:srgbClr val="4E4E4E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Freeform 22"/>
            <p:cNvSpPr>
              <a:spLocks noChangeArrowheads="1"/>
            </p:cNvSpPr>
            <p:nvPr/>
          </p:nvSpPr>
          <p:spPr bwMode="auto">
            <a:xfrm>
              <a:off x="4381793" y="2918609"/>
              <a:ext cx="79473" cy="135396"/>
            </a:xfrm>
            <a:custGeom>
              <a:avLst/>
              <a:gdLst>
                <a:gd name="T0" fmla="*/ 12 w 122"/>
                <a:gd name="T1" fmla="*/ 205 h 206"/>
                <a:gd name="T2" fmla="*/ 12 w 122"/>
                <a:gd name="T3" fmla="*/ 205 h 206"/>
                <a:gd name="T4" fmla="*/ 12 w 122"/>
                <a:gd name="T5" fmla="*/ 205 h 206"/>
                <a:gd name="T6" fmla="*/ 12 w 122"/>
                <a:gd name="T7" fmla="*/ 205 h 206"/>
                <a:gd name="T8" fmla="*/ 12 w 122"/>
                <a:gd name="T9" fmla="*/ 205 h 206"/>
                <a:gd name="T10" fmla="*/ 12 w 122"/>
                <a:gd name="T11" fmla="*/ 205 h 206"/>
                <a:gd name="T12" fmla="*/ 12 w 122"/>
                <a:gd name="T13" fmla="*/ 205 h 206"/>
                <a:gd name="T14" fmla="*/ 12 w 122"/>
                <a:gd name="T15" fmla="*/ 205 h 206"/>
                <a:gd name="T16" fmla="*/ 121 w 122"/>
                <a:gd name="T17" fmla="*/ 0 h 206"/>
                <a:gd name="T18" fmla="*/ 121 w 122"/>
                <a:gd name="T19" fmla="*/ 0 h 206"/>
                <a:gd name="T20" fmla="*/ 93 w 122"/>
                <a:gd name="T21" fmla="*/ 9 h 206"/>
                <a:gd name="T22" fmla="*/ 0 w 122"/>
                <a:gd name="T23" fmla="*/ 148 h 206"/>
                <a:gd name="T24" fmla="*/ 93 w 122"/>
                <a:gd name="T25" fmla="*/ 9 h 206"/>
                <a:gd name="T26" fmla="*/ 121 w 122"/>
                <a:gd name="T27" fmla="*/ 0 h 206"/>
                <a:gd name="T28" fmla="*/ 12 w 122"/>
                <a:gd name="T29" fmla="*/ 20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206">
                  <a:moveTo>
                    <a:pt x="12" y="205"/>
                  </a:moveTo>
                  <a:lnTo>
                    <a:pt x="12" y="205"/>
                  </a:lnTo>
                  <a:lnTo>
                    <a:pt x="12" y="205"/>
                  </a:lnTo>
                  <a:lnTo>
                    <a:pt x="12" y="205"/>
                  </a:lnTo>
                  <a:lnTo>
                    <a:pt x="12" y="205"/>
                  </a:lnTo>
                  <a:lnTo>
                    <a:pt x="12" y="205"/>
                  </a:lnTo>
                  <a:lnTo>
                    <a:pt x="12" y="205"/>
                  </a:lnTo>
                  <a:lnTo>
                    <a:pt x="12" y="205"/>
                  </a:lnTo>
                  <a:lnTo>
                    <a:pt x="121" y="0"/>
                  </a:lnTo>
                  <a:lnTo>
                    <a:pt x="121" y="0"/>
                  </a:lnTo>
                  <a:cubicBezTo>
                    <a:pt x="113" y="3"/>
                    <a:pt x="104" y="6"/>
                    <a:pt x="93" y="9"/>
                  </a:cubicBezTo>
                  <a:cubicBezTo>
                    <a:pt x="35" y="32"/>
                    <a:pt x="0" y="90"/>
                    <a:pt x="0" y="148"/>
                  </a:cubicBezTo>
                  <a:cubicBezTo>
                    <a:pt x="0" y="90"/>
                    <a:pt x="35" y="32"/>
                    <a:pt x="93" y="9"/>
                  </a:cubicBezTo>
                  <a:cubicBezTo>
                    <a:pt x="104" y="6"/>
                    <a:pt x="113" y="3"/>
                    <a:pt x="121" y="0"/>
                  </a:cubicBezTo>
                  <a:lnTo>
                    <a:pt x="12" y="20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7" name="Freeform 23"/>
            <p:cNvSpPr>
              <a:spLocks noChangeArrowheads="1"/>
            </p:cNvSpPr>
            <p:nvPr/>
          </p:nvSpPr>
          <p:spPr bwMode="auto">
            <a:xfrm>
              <a:off x="4381793" y="2918609"/>
              <a:ext cx="156002" cy="197207"/>
            </a:xfrm>
            <a:custGeom>
              <a:avLst/>
              <a:gdLst>
                <a:gd name="T0" fmla="*/ 150 w 238"/>
                <a:gd name="T1" fmla="*/ 0 h 302"/>
                <a:gd name="T2" fmla="*/ 150 w 238"/>
                <a:gd name="T3" fmla="*/ 0 h 302"/>
                <a:gd name="T4" fmla="*/ 121 w 238"/>
                <a:gd name="T5" fmla="*/ 3 h 302"/>
                <a:gd name="T6" fmla="*/ 93 w 238"/>
                <a:gd name="T7" fmla="*/ 12 h 302"/>
                <a:gd name="T8" fmla="*/ 0 w 238"/>
                <a:gd name="T9" fmla="*/ 151 h 302"/>
                <a:gd name="T10" fmla="*/ 12 w 238"/>
                <a:gd name="T11" fmla="*/ 208 h 302"/>
                <a:gd name="T12" fmla="*/ 12 w 238"/>
                <a:gd name="T13" fmla="*/ 208 h 302"/>
                <a:gd name="T14" fmla="*/ 12 w 238"/>
                <a:gd name="T15" fmla="*/ 208 h 302"/>
                <a:gd name="T16" fmla="*/ 12 w 238"/>
                <a:gd name="T17" fmla="*/ 208 h 302"/>
                <a:gd name="T18" fmla="*/ 12 w 238"/>
                <a:gd name="T19" fmla="*/ 208 h 302"/>
                <a:gd name="T20" fmla="*/ 121 w 238"/>
                <a:gd name="T21" fmla="*/ 301 h 302"/>
                <a:gd name="T22" fmla="*/ 70 w 238"/>
                <a:gd name="T23" fmla="*/ 234 h 302"/>
                <a:gd name="T24" fmla="*/ 153 w 238"/>
                <a:gd name="T25" fmla="*/ 38 h 302"/>
                <a:gd name="T26" fmla="*/ 211 w 238"/>
                <a:gd name="T27" fmla="*/ 27 h 302"/>
                <a:gd name="T28" fmla="*/ 237 w 238"/>
                <a:gd name="T29" fmla="*/ 30 h 302"/>
                <a:gd name="T30" fmla="*/ 150 w 238"/>
                <a:gd name="T3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8" h="302">
                  <a:moveTo>
                    <a:pt x="150" y="0"/>
                  </a:moveTo>
                  <a:lnTo>
                    <a:pt x="150" y="0"/>
                  </a:lnTo>
                  <a:cubicBezTo>
                    <a:pt x="141" y="0"/>
                    <a:pt x="130" y="3"/>
                    <a:pt x="121" y="3"/>
                  </a:cubicBezTo>
                  <a:cubicBezTo>
                    <a:pt x="113" y="6"/>
                    <a:pt x="104" y="9"/>
                    <a:pt x="93" y="12"/>
                  </a:cubicBezTo>
                  <a:cubicBezTo>
                    <a:pt x="35" y="35"/>
                    <a:pt x="0" y="93"/>
                    <a:pt x="0" y="151"/>
                  </a:cubicBezTo>
                  <a:cubicBezTo>
                    <a:pt x="0" y="171"/>
                    <a:pt x="3" y="191"/>
                    <a:pt x="12" y="208"/>
                  </a:cubicBezTo>
                  <a:lnTo>
                    <a:pt x="12" y="208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2" y="208"/>
                  </a:lnTo>
                  <a:cubicBezTo>
                    <a:pt x="32" y="257"/>
                    <a:pt x="75" y="292"/>
                    <a:pt x="121" y="301"/>
                  </a:cubicBezTo>
                  <a:cubicBezTo>
                    <a:pt x="101" y="283"/>
                    <a:pt x="81" y="260"/>
                    <a:pt x="70" y="234"/>
                  </a:cubicBezTo>
                  <a:cubicBezTo>
                    <a:pt x="40" y="157"/>
                    <a:pt x="78" y="70"/>
                    <a:pt x="153" y="38"/>
                  </a:cubicBezTo>
                  <a:cubicBezTo>
                    <a:pt x="173" y="30"/>
                    <a:pt x="191" y="27"/>
                    <a:pt x="211" y="27"/>
                  </a:cubicBezTo>
                  <a:cubicBezTo>
                    <a:pt x="219" y="27"/>
                    <a:pt x="228" y="30"/>
                    <a:pt x="237" y="30"/>
                  </a:cubicBezTo>
                  <a:cubicBezTo>
                    <a:pt x="211" y="12"/>
                    <a:pt x="181" y="0"/>
                    <a:pt x="150" y="0"/>
                  </a:cubicBezTo>
                </a:path>
              </a:pathLst>
            </a:custGeom>
            <a:solidFill>
              <a:srgbClr val="343635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8" name="Freeform 24"/>
            <p:cNvSpPr>
              <a:spLocks noChangeArrowheads="1"/>
            </p:cNvSpPr>
            <p:nvPr/>
          </p:nvSpPr>
          <p:spPr bwMode="auto">
            <a:xfrm>
              <a:off x="4620211" y="2694912"/>
              <a:ext cx="1333373" cy="2678485"/>
            </a:xfrm>
            <a:custGeom>
              <a:avLst/>
              <a:gdLst>
                <a:gd name="T0" fmla="*/ 33 w 2000"/>
                <a:gd name="T1" fmla="*/ 462 h 4018"/>
                <a:gd name="T2" fmla="*/ 33 w 2000"/>
                <a:gd name="T3" fmla="*/ 462 h 4018"/>
                <a:gd name="T4" fmla="*/ 194 w 2000"/>
                <a:gd name="T5" fmla="*/ 196 h 4018"/>
                <a:gd name="T6" fmla="*/ 837 w 2000"/>
                <a:gd name="T7" fmla="*/ 32 h 4018"/>
                <a:gd name="T8" fmla="*/ 1108 w 2000"/>
                <a:gd name="T9" fmla="*/ 185 h 4018"/>
                <a:gd name="T10" fmla="*/ 1970 w 2000"/>
                <a:gd name="T11" fmla="*/ 3550 h 4018"/>
                <a:gd name="T12" fmla="*/ 1809 w 2000"/>
                <a:gd name="T13" fmla="*/ 3821 h 4018"/>
                <a:gd name="T14" fmla="*/ 1166 w 2000"/>
                <a:gd name="T15" fmla="*/ 3985 h 4018"/>
                <a:gd name="T16" fmla="*/ 894 w 2000"/>
                <a:gd name="T17" fmla="*/ 3827 h 4018"/>
                <a:gd name="T18" fmla="*/ 33 w 2000"/>
                <a:gd name="T19" fmla="*/ 462 h 4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00" h="4018">
                  <a:moveTo>
                    <a:pt x="33" y="462"/>
                  </a:moveTo>
                  <a:lnTo>
                    <a:pt x="33" y="462"/>
                  </a:lnTo>
                  <a:cubicBezTo>
                    <a:pt x="0" y="343"/>
                    <a:pt x="76" y="228"/>
                    <a:pt x="194" y="196"/>
                  </a:cubicBezTo>
                  <a:cubicBezTo>
                    <a:pt x="837" y="32"/>
                    <a:pt x="837" y="32"/>
                    <a:pt x="837" y="32"/>
                  </a:cubicBezTo>
                  <a:cubicBezTo>
                    <a:pt x="955" y="0"/>
                    <a:pt x="1076" y="67"/>
                    <a:pt x="1108" y="185"/>
                  </a:cubicBezTo>
                  <a:cubicBezTo>
                    <a:pt x="1970" y="3550"/>
                    <a:pt x="1970" y="3550"/>
                    <a:pt x="1970" y="3550"/>
                  </a:cubicBezTo>
                  <a:cubicBezTo>
                    <a:pt x="1999" y="3668"/>
                    <a:pt x="1927" y="3789"/>
                    <a:pt x="1809" y="3821"/>
                  </a:cubicBezTo>
                  <a:cubicBezTo>
                    <a:pt x="1166" y="3985"/>
                    <a:pt x="1166" y="3985"/>
                    <a:pt x="1166" y="3985"/>
                  </a:cubicBezTo>
                  <a:cubicBezTo>
                    <a:pt x="1045" y="4017"/>
                    <a:pt x="923" y="3945"/>
                    <a:pt x="894" y="3827"/>
                  </a:cubicBezTo>
                  <a:cubicBezTo>
                    <a:pt x="33" y="462"/>
                    <a:pt x="33" y="462"/>
                    <a:pt x="33" y="46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9" name="Freeform 25"/>
            <p:cNvSpPr>
              <a:spLocks noChangeArrowheads="1"/>
            </p:cNvSpPr>
            <p:nvPr/>
          </p:nvSpPr>
          <p:spPr bwMode="auto">
            <a:xfrm>
              <a:off x="4852742" y="2877402"/>
              <a:ext cx="220757" cy="220754"/>
            </a:xfrm>
            <a:custGeom>
              <a:avLst/>
              <a:gdLst>
                <a:gd name="T0" fmla="*/ 275 w 334"/>
                <a:gd name="T1" fmla="*/ 60 h 333"/>
                <a:gd name="T2" fmla="*/ 275 w 334"/>
                <a:gd name="T3" fmla="*/ 60 h 333"/>
                <a:gd name="T4" fmla="*/ 61 w 334"/>
                <a:gd name="T5" fmla="*/ 58 h 333"/>
                <a:gd name="T6" fmla="*/ 58 w 334"/>
                <a:gd name="T7" fmla="*/ 271 h 333"/>
                <a:gd name="T8" fmla="*/ 272 w 334"/>
                <a:gd name="T9" fmla="*/ 274 h 333"/>
                <a:gd name="T10" fmla="*/ 275 w 334"/>
                <a:gd name="T11" fmla="*/ 6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333">
                  <a:moveTo>
                    <a:pt x="275" y="60"/>
                  </a:moveTo>
                  <a:lnTo>
                    <a:pt x="275" y="60"/>
                  </a:lnTo>
                  <a:cubicBezTo>
                    <a:pt x="217" y="0"/>
                    <a:pt x="121" y="0"/>
                    <a:pt x="61" y="58"/>
                  </a:cubicBezTo>
                  <a:cubicBezTo>
                    <a:pt x="0" y="116"/>
                    <a:pt x="0" y="211"/>
                    <a:pt x="58" y="271"/>
                  </a:cubicBezTo>
                  <a:cubicBezTo>
                    <a:pt x="116" y="329"/>
                    <a:pt x="211" y="332"/>
                    <a:pt x="272" y="274"/>
                  </a:cubicBezTo>
                  <a:cubicBezTo>
                    <a:pt x="333" y="217"/>
                    <a:pt x="333" y="121"/>
                    <a:pt x="275" y="60"/>
                  </a:cubicBezTo>
                </a:path>
              </a:pathLst>
            </a:custGeom>
            <a:solidFill>
              <a:srgbClr val="4E4E4E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0" name="Freeform 26"/>
            <p:cNvSpPr>
              <a:spLocks noChangeArrowheads="1"/>
            </p:cNvSpPr>
            <p:nvPr/>
          </p:nvSpPr>
          <p:spPr bwMode="auto">
            <a:xfrm>
              <a:off x="4861572" y="2906836"/>
              <a:ext cx="38265" cy="150113"/>
            </a:xfrm>
            <a:custGeom>
              <a:avLst/>
              <a:gdLst>
                <a:gd name="T0" fmla="*/ 46 w 62"/>
                <a:gd name="T1" fmla="*/ 228 h 229"/>
                <a:gd name="T2" fmla="*/ 46 w 62"/>
                <a:gd name="T3" fmla="*/ 228 h 229"/>
                <a:gd name="T4" fmla="*/ 46 w 62"/>
                <a:gd name="T5" fmla="*/ 228 h 229"/>
                <a:gd name="T6" fmla="*/ 46 w 62"/>
                <a:gd name="T7" fmla="*/ 228 h 229"/>
                <a:gd name="T8" fmla="*/ 43 w 62"/>
                <a:gd name="T9" fmla="*/ 225 h 229"/>
                <a:gd name="T10" fmla="*/ 43 w 62"/>
                <a:gd name="T11" fmla="*/ 225 h 229"/>
                <a:gd name="T12" fmla="*/ 46 w 62"/>
                <a:gd name="T13" fmla="*/ 228 h 229"/>
                <a:gd name="T14" fmla="*/ 43 w 62"/>
                <a:gd name="T15" fmla="*/ 225 h 229"/>
                <a:gd name="T16" fmla="*/ 61 w 62"/>
                <a:gd name="T17" fmla="*/ 0 h 229"/>
                <a:gd name="T18" fmla="*/ 61 w 62"/>
                <a:gd name="T19" fmla="*/ 0 h 229"/>
                <a:gd name="T20" fmla="*/ 46 w 62"/>
                <a:gd name="T21" fmla="*/ 12 h 229"/>
                <a:gd name="T22" fmla="*/ 0 w 62"/>
                <a:gd name="T23" fmla="*/ 118 h 229"/>
                <a:gd name="T24" fmla="*/ 46 w 62"/>
                <a:gd name="T25" fmla="*/ 12 h 229"/>
                <a:gd name="T26" fmla="*/ 61 w 62"/>
                <a:gd name="T27" fmla="*/ 0 h 229"/>
                <a:gd name="T28" fmla="*/ 46 w 62"/>
                <a:gd name="T29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229">
                  <a:moveTo>
                    <a:pt x="46" y="228"/>
                  </a:moveTo>
                  <a:lnTo>
                    <a:pt x="46" y="228"/>
                  </a:lnTo>
                  <a:lnTo>
                    <a:pt x="46" y="228"/>
                  </a:lnTo>
                  <a:lnTo>
                    <a:pt x="46" y="228"/>
                  </a:lnTo>
                  <a:lnTo>
                    <a:pt x="43" y="225"/>
                  </a:lnTo>
                  <a:lnTo>
                    <a:pt x="43" y="225"/>
                  </a:lnTo>
                  <a:cubicBezTo>
                    <a:pt x="46" y="225"/>
                    <a:pt x="46" y="225"/>
                    <a:pt x="46" y="228"/>
                  </a:cubicBezTo>
                  <a:cubicBezTo>
                    <a:pt x="46" y="225"/>
                    <a:pt x="46" y="225"/>
                    <a:pt x="43" y="225"/>
                  </a:cubicBezTo>
                  <a:lnTo>
                    <a:pt x="61" y="0"/>
                  </a:lnTo>
                  <a:lnTo>
                    <a:pt x="61" y="0"/>
                  </a:lnTo>
                  <a:cubicBezTo>
                    <a:pt x="55" y="3"/>
                    <a:pt x="52" y="9"/>
                    <a:pt x="46" y="12"/>
                  </a:cubicBezTo>
                  <a:cubicBezTo>
                    <a:pt x="17" y="41"/>
                    <a:pt x="0" y="81"/>
                    <a:pt x="0" y="118"/>
                  </a:cubicBezTo>
                  <a:cubicBezTo>
                    <a:pt x="0" y="81"/>
                    <a:pt x="17" y="41"/>
                    <a:pt x="46" y="12"/>
                  </a:cubicBezTo>
                  <a:cubicBezTo>
                    <a:pt x="52" y="9"/>
                    <a:pt x="55" y="3"/>
                    <a:pt x="61" y="0"/>
                  </a:cubicBezTo>
                  <a:lnTo>
                    <a:pt x="46" y="22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1" name="Freeform 27"/>
            <p:cNvSpPr>
              <a:spLocks noChangeArrowheads="1"/>
            </p:cNvSpPr>
            <p:nvPr/>
          </p:nvSpPr>
          <p:spPr bwMode="auto">
            <a:xfrm>
              <a:off x="4861572" y="2886232"/>
              <a:ext cx="120681" cy="200151"/>
            </a:xfrm>
            <a:custGeom>
              <a:avLst/>
              <a:gdLst>
                <a:gd name="T0" fmla="*/ 150 w 185"/>
                <a:gd name="T1" fmla="*/ 0 h 303"/>
                <a:gd name="T2" fmla="*/ 150 w 185"/>
                <a:gd name="T3" fmla="*/ 0 h 303"/>
                <a:gd name="T4" fmla="*/ 61 w 185"/>
                <a:gd name="T5" fmla="*/ 31 h 303"/>
                <a:gd name="T6" fmla="*/ 46 w 185"/>
                <a:gd name="T7" fmla="*/ 43 h 303"/>
                <a:gd name="T8" fmla="*/ 0 w 185"/>
                <a:gd name="T9" fmla="*/ 149 h 303"/>
                <a:gd name="T10" fmla="*/ 43 w 185"/>
                <a:gd name="T11" fmla="*/ 256 h 303"/>
                <a:gd name="T12" fmla="*/ 43 w 185"/>
                <a:gd name="T13" fmla="*/ 256 h 303"/>
                <a:gd name="T14" fmla="*/ 46 w 185"/>
                <a:gd name="T15" fmla="*/ 259 h 303"/>
                <a:gd name="T16" fmla="*/ 46 w 185"/>
                <a:gd name="T17" fmla="*/ 259 h 303"/>
                <a:gd name="T18" fmla="*/ 46 w 185"/>
                <a:gd name="T19" fmla="*/ 259 h 303"/>
                <a:gd name="T20" fmla="*/ 150 w 185"/>
                <a:gd name="T21" fmla="*/ 302 h 303"/>
                <a:gd name="T22" fmla="*/ 182 w 185"/>
                <a:gd name="T23" fmla="*/ 297 h 303"/>
                <a:gd name="T24" fmla="*/ 110 w 185"/>
                <a:gd name="T25" fmla="*/ 256 h 303"/>
                <a:gd name="T26" fmla="*/ 113 w 185"/>
                <a:gd name="T27" fmla="*/ 43 h 303"/>
                <a:gd name="T28" fmla="*/ 184 w 185"/>
                <a:gd name="T29" fmla="*/ 5 h 303"/>
                <a:gd name="T30" fmla="*/ 150 w 185"/>
                <a:gd name="T31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303">
                  <a:moveTo>
                    <a:pt x="150" y="0"/>
                  </a:moveTo>
                  <a:lnTo>
                    <a:pt x="150" y="0"/>
                  </a:lnTo>
                  <a:cubicBezTo>
                    <a:pt x="118" y="0"/>
                    <a:pt x="86" y="11"/>
                    <a:pt x="61" y="31"/>
                  </a:cubicBezTo>
                  <a:cubicBezTo>
                    <a:pt x="55" y="34"/>
                    <a:pt x="52" y="40"/>
                    <a:pt x="46" y="43"/>
                  </a:cubicBezTo>
                  <a:cubicBezTo>
                    <a:pt x="17" y="72"/>
                    <a:pt x="0" y="112"/>
                    <a:pt x="0" y="149"/>
                  </a:cubicBezTo>
                  <a:cubicBezTo>
                    <a:pt x="0" y="190"/>
                    <a:pt x="15" y="227"/>
                    <a:pt x="43" y="256"/>
                  </a:cubicBezTo>
                  <a:lnTo>
                    <a:pt x="43" y="256"/>
                  </a:lnTo>
                  <a:cubicBezTo>
                    <a:pt x="46" y="256"/>
                    <a:pt x="46" y="256"/>
                    <a:pt x="46" y="259"/>
                  </a:cubicBezTo>
                  <a:lnTo>
                    <a:pt x="46" y="259"/>
                  </a:lnTo>
                  <a:lnTo>
                    <a:pt x="46" y="259"/>
                  </a:lnTo>
                  <a:cubicBezTo>
                    <a:pt x="75" y="288"/>
                    <a:pt x="113" y="302"/>
                    <a:pt x="150" y="302"/>
                  </a:cubicBezTo>
                  <a:cubicBezTo>
                    <a:pt x="161" y="302"/>
                    <a:pt x="173" y="300"/>
                    <a:pt x="182" y="297"/>
                  </a:cubicBezTo>
                  <a:cubicBezTo>
                    <a:pt x="156" y="291"/>
                    <a:pt x="130" y="279"/>
                    <a:pt x="110" y="256"/>
                  </a:cubicBezTo>
                  <a:cubicBezTo>
                    <a:pt x="52" y="199"/>
                    <a:pt x="52" y="103"/>
                    <a:pt x="113" y="43"/>
                  </a:cubicBezTo>
                  <a:cubicBezTo>
                    <a:pt x="133" y="23"/>
                    <a:pt x="159" y="11"/>
                    <a:pt x="184" y="5"/>
                  </a:cubicBezTo>
                  <a:cubicBezTo>
                    <a:pt x="173" y="2"/>
                    <a:pt x="161" y="0"/>
                    <a:pt x="150" y="0"/>
                  </a:cubicBezTo>
                </a:path>
              </a:pathLst>
            </a:custGeom>
            <a:solidFill>
              <a:srgbClr val="343635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2" name="Freeform 28"/>
            <p:cNvSpPr>
              <a:spLocks noChangeArrowheads="1"/>
            </p:cNvSpPr>
            <p:nvPr/>
          </p:nvSpPr>
          <p:spPr bwMode="auto">
            <a:xfrm>
              <a:off x="5055838" y="2391742"/>
              <a:ext cx="2078061" cy="2451844"/>
            </a:xfrm>
            <a:custGeom>
              <a:avLst/>
              <a:gdLst>
                <a:gd name="T0" fmla="*/ 72 w 3118"/>
                <a:gd name="T1" fmla="*/ 776 h 3678"/>
                <a:gd name="T2" fmla="*/ 72 w 3118"/>
                <a:gd name="T3" fmla="*/ 776 h 3678"/>
                <a:gd name="T4" fmla="*/ 124 w 3118"/>
                <a:gd name="T5" fmla="*/ 470 h 3678"/>
                <a:gd name="T6" fmla="*/ 655 w 3118"/>
                <a:gd name="T7" fmla="*/ 73 h 3678"/>
                <a:gd name="T8" fmla="*/ 963 w 3118"/>
                <a:gd name="T9" fmla="*/ 113 h 3678"/>
                <a:gd name="T10" fmla="*/ 3043 w 3118"/>
                <a:gd name="T11" fmla="*/ 2896 h 3678"/>
                <a:gd name="T12" fmla="*/ 2999 w 3118"/>
                <a:gd name="T13" fmla="*/ 3207 h 3678"/>
                <a:gd name="T14" fmla="*/ 2466 w 3118"/>
                <a:gd name="T15" fmla="*/ 3605 h 3678"/>
                <a:gd name="T16" fmla="*/ 2154 w 3118"/>
                <a:gd name="T17" fmla="*/ 3559 h 3678"/>
                <a:gd name="T18" fmla="*/ 72 w 3118"/>
                <a:gd name="T19" fmla="*/ 776 h 3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18" h="3678">
                  <a:moveTo>
                    <a:pt x="72" y="776"/>
                  </a:moveTo>
                  <a:lnTo>
                    <a:pt x="72" y="776"/>
                  </a:lnTo>
                  <a:cubicBezTo>
                    <a:pt x="0" y="678"/>
                    <a:pt x="27" y="545"/>
                    <a:pt x="124" y="470"/>
                  </a:cubicBezTo>
                  <a:cubicBezTo>
                    <a:pt x="655" y="73"/>
                    <a:pt x="655" y="73"/>
                    <a:pt x="655" y="73"/>
                  </a:cubicBezTo>
                  <a:cubicBezTo>
                    <a:pt x="753" y="0"/>
                    <a:pt x="888" y="15"/>
                    <a:pt x="963" y="113"/>
                  </a:cubicBezTo>
                  <a:cubicBezTo>
                    <a:pt x="3043" y="2896"/>
                    <a:pt x="3043" y="2896"/>
                    <a:pt x="3043" y="2896"/>
                  </a:cubicBezTo>
                  <a:cubicBezTo>
                    <a:pt x="3117" y="2994"/>
                    <a:pt x="3097" y="3132"/>
                    <a:pt x="2999" y="3207"/>
                  </a:cubicBezTo>
                  <a:cubicBezTo>
                    <a:pt x="2466" y="3605"/>
                    <a:pt x="2466" y="3605"/>
                    <a:pt x="2466" y="3605"/>
                  </a:cubicBezTo>
                  <a:cubicBezTo>
                    <a:pt x="2368" y="3677"/>
                    <a:pt x="2227" y="3657"/>
                    <a:pt x="2154" y="3559"/>
                  </a:cubicBezTo>
                  <a:cubicBezTo>
                    <a:pt x="72" y="776"/>
                    <a:pt x="72" y="776"/>
                    <a:pt x="72" y="77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3" name="Freeform 29"/>
            <p:cNvSpPr>
              <a:spLocks noChangeArrowheads="1"/>
            </p:cNvSpPr>
            <p:nvPr/>
          </p:nvSpPr>
          <p:spPr bwMode="auto">
            <a:xfrm>
              <a:off x="5282482" y="2662534"/>
              <a:ext cx="226644" cy="223698"/>
            </a:xfrm>
            <a:custGeom>
              <a:avLst/>
              <a:gdLst>
                <a:gd name="T0" fmla="*/ 232 w 342"/>
                <a:gd name="T1" fmla="*/ 32 h 341"/>
                <a:gd name="T2" fmla="*/ 232 w 342"/>
                <a:gd name="T3" fmla="*/ 32 h 341"/>
                <a:gd name="T4" fmla="*/ 32 w 342"/>
                <a:gd name="T5" fmla="*/ 113 h 341"/>
                <a:gd name="T6" fmla="*/ 110 w 342"/>
                <a:gd name="T7" fmla="*/ 309 h 341"/>
                <a:gd name="T8" fmla="*/ 309 w 342"/>
                <a:gd name="T9" fmla="*/ 231 h 341"/>
                <a:gd name="T10" fmla="*/ 232 w 342"/>
                <a:gd name="T11" fmla="*/ 32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341">
                  <a:moveTo>
                    <a:pt x="232" y="32"/>
                  </a:moveTo>
                  <a:lnTo>
                    <a:pt x="232" y="32"/>
                  </a:lnTo>
                  <a:cubicBezTo>
                    <a:pt x="153" y="0"/>
                    <a:pt x="64" y="35"/>
                    <a:pt x="32" y="113"/>
                  </a:cubicBezTo>
                  <a:cubicBezTo>
                    <a:pt x="0" y="188"/>
                    <a:pt x="35" y="277"/>
                    <a:pt x="110" y="309"/>
                  </a:cubicBezTo>
                  <a:cubicBezTo>
                    <a:pt x="188" y="340"/>
                    <a:pt x="277" y="306"/>
                    <a:pt x="309" y="231"/>
                  </a:cubicBezTo>
                  <a:cubicBezTo>
                    <a:pt x="341" y="153"/>
                    <a:pt x="306" y="63"/>
                    <a:pt x="232" y="32"/>
                  </a:cubicBezTo>
                </a:path>
              </a:pathLst>
            </a:custGeom>
            <a:solidFill>
              <a:srgbClr val="4E4E4E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4" name="Freeform 30"/>
            <p:cNvSpPr>
              <a:spLocks noChangeArrowheads="1"/>
            </p:cNvSpPr>
            <p:nvPr/>
          </p:nvSpPr>
          <p:spPr bwMode="auto">
            <a:xfrm>
              <a:off x="5303086" y="2736119"/>
              <a:ext cx="55925" cy="132453"/>
            </a:xfrm>
            <a:custGeom>
              <a:avLst/>
              <a:gdLst>
                <a:gd name="T0" fmla="*/ 89 w 90"/>
                <a:gd name="T1" fmla="*/ 202 h 203"/>
                <a:gd name="T2" fmla="*/ 89 w 90"/>
                <a:gd name="T3" fmla="*/ 202 h 203"/>
                <a:gd name="T4" fmla="*/ 89 w 90"/>
                <a:gd name="T5" fmla="*/ 202 h 203"/>
                <a:gd name="T6" fmla="*/ 89 w 90"/>
                <a:gd name="T7" fmla="*/ 202 h 203"/>
                <a:gd name="T8" fmla="*/ 78 w 90"/>
                <a:gd name="T9" fmla="*/ 199 h 203"/>
                <a:gd name="T10" fmla="*/ 78 w 90"/>
                <a:gd name="T11" fmla="*/ 199 h 203"/>
                <a:gd name="T12" fmla="*/ 87 w 90"/>
                <a:gd name="T13" fmla="*/ 202 h 203"/>
                <a:gd name="T14" fmla="*/ 78 w 90"/>
                <a:gd name="T15" fmla="*/ 199 h 203"/>
                <a:gd name="T16" fmla="*/ 0 w 90"/>
                <a:gd name="T17" fmla="*/ 0 h 203"/>
                <a:gd name="T18" fmla="*/ 0 w 90"/>
                <a:gd name="T19" fmla="*/ 0 h 203"/>
                <a:gd name="T20" fmla="*/ 0 w 90"/>
                <a:gd name="T21" fmla="*/ 0 h 203"/>
                <a:gd name="T22" fmla="*/ 0 w 90"/>
                <a:gd name="T23" fmla="*/ 0 h 203"/>
                <a:gd name="T24" fmla="*/ 0 w 90"/>
                <a:gd name="T25" fmla="*/ 0 h 203"/>
                <a:gd name="T26" fmla="*/ 0 w 90"/>
                <a:gd name="T27" fmla="*/ 0 h 203"/>
                <a:gd name="T28" fmla="*/ 0 w 90"/>
                <a:gd name="T29" fmla="*/ 0 h 203"/>
                <a:gd name="T30" fmla="*/ 0 w 90"/>
                <a:gd name="T31" fmla="*/ 0 h 203"/>
                <a:gd name="T32" fmla="*/ 89 w 90"/>
                <a:gd name="T33" fmla="*/ 20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203">
                  <a:moveTo>
                    <a:pt x="89" y="202"/>
                  </a:moveTo>
                  <a:lnTo>
                    <a:pt x="89" y="202"/>
                  </a:lnTo>
                  <a:lnTo>
                    <a:pt x="89" y="202"/>
                  </a:lnTo>
                  <a:lnTo>
                    <a:pt x="89" y="202"/>
                  </a:lnTo>
                  <a:lnTo>
                    <a:pt x="78" y="199"/>
                  </a:lnTo>
                  <a:lnTo>
                    <a:pt x="78" y="199"/>
                  </a:lnTo>
                  <a:cubicBezTo>
                    <a:pt x="81" y="199"/>
                    <a:pt x="84" y="202"/>
                    <a:pt x="87" y="202"/>
                  </a:cubicBezTo>
                  <a:cubicBezTo>
                    <a:pt x="84" y="202"/>
                    <a:pt x="81" y="199"/>
                    <a:pt x="78" y="199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9" y="20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5" name="Freeform 31"/>
            <p:cNvSpPr>
              <a:spLocks noChangeArrowheads="1"/>
            </p:cNvSpPr>
            <p:nvPr/>
          </p:nvSpPr>
          <p:spPr bwMode="auto">
            <a:xfrm>
              <a:off x="5297199" y="2677251"/>
              <a:ext cx="153059" cy="197207"/>
            </a:xfrm>
            <a:custGeom>
              <a:avLst/>
              <a:gdLst>
                <a:gd name="T0" fmla="*/ 127 w 234"/>
                <a:gd name="T1" fmla="*/ 0 h 298"/>
                <a:gd name="T2" fmla="*/ 127 w 234"/>
                <a:gd name="T3" fmla="*/ 0 h 298"/>
                <a:gd name="T4" fmla="*/ 11 w 234"/>
                <a:gd name="T5" fmla="*/ 87 h 298"/>
                <a:gd name="T6" fmla="*/ 11 w 234"/>
                <a:gd name="T7" fmla="*/ 87 h 298"/>
                <a:gd name="T8" fmla="*/ 11 w 234"/>
                <a:gd name="T9" fmla="*/ 87 h 298"/>
                <a:gd name="T10" fmla="*/ 11 w 234"/>
                <a:gd name="T11" fmla="*/ 87 h 298"/>
                <a:gd name="T12" fmla="*/ 11 w 234"/>
                <a:gd name="T13" fmla="*/ 90 h 298"/>
                <a:gd name="T14" fmla="*/ 11 w 234"/>
                <a:gd name="T15" fmla="*/ 90 h 298"/>
                <a:gd name="T16" fmla="*/ 0 w 234"/>
                <a:gd name="T17" fmla="*/ 147 h 298"/>
                <a:gd name="T18" fmla="*/ 89 w 234"/>
                <a:gd name="T19" fmla="*/ 286 h 298"/>
                <a:gd name="T20" fmla="*/ 89 w 234"/>
                <a:gd name="T21" fmla="*/ 286 h 298"/>
                <a:gd name="T22" fmla="*/ 98 w 234"/>
                <a:gd name="T23" fmla="*/ 289 h 298"/>
                <a:gd name="T24" fmla="*/ 100 w 234"/>
                <a:gd name="T25" fmla="*/ 289 h 298"/>
                <a:gd name="T26" fmla="*/ 100 w 234"/>
                <a:gd name="T27" fmla="*/ 289 h 298"/>
                <a:gd name="T28" fmla="*/ 150 w 234"/>
                <a:gd name="T29" fmla="*/ 297 h 298"/>
                <a:gd name="T30" fmla="*/ 233 w 234"/>
                <a:gd name="T31" fmla="*/ 271 h 298"/>
                <a:gd name="T32" fmla="*/ 211 w 234"/>
                <a:gd name="T33" fmla="*/ 274 h 298"/>
                <a:gd name="T34" fmla="*/ 153 w 234"/>
                <a:gd name="T35" fmla="*/ 262 h 298"/>
                <a:gd name="T36" fmla="*/ 72 w 234"/>
                <a:gd name="T37" fmla="*/ 64 h 298"/>
                <a:gd name="T38" fmla="*/ 127 w 234"/>
                <a:gd name="T3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298">
                  <a:moveTo>
                    <a:pt x="127" y="0"/>
                  </a:moveTo>
                  <a:lnTo>
                    <a:pt x="127" y="0"/>
                  </a:lnTo>
                  <a:cubicBezTo>
                    <a:pt x="77" y="6"/>
                    <a:pt x="34" y="38"/>
                    <a:pt x="11" y="87"/>
                  </a:cubicBezTo>
                  <a:lnTo>
                    <a:pt x="11" y="87"/>
                  </a:lnTo>
                  <a:lnTo>
                    <a:pt x="11" y="87"/>
                  </a:lnTo>
                  <a:lnTo>
                    <a:pt x="11" y="87"/>
                  </a:lnTo>
                  <a:cubicBezTo>
                    <a:pt x="11" y="87"/>
                    <a:pt x="11" y="87"/>
                    <a:pt x="11" y="90"/>
                  </a:cubicBezTo>
                  <a:lnTo>
                    <a:pt x="11" y="90"/>
                  </a:lnTo>
                  <a:cubicBezTo>
                    <a:pt x="3" y="107"/>
                    <a:pt x="0" y="127"/>
                    <a:pt x="0" y="147"/>
                  </a:cubicBezTo>
                  <a:cubicBezTo>
                    <a:pt x="0" y="205"/>
                    <a:pt x="34" y="262"/>
                    <a:pt x="89" y="286"/>
                  </a:cubicBezTo>
                  <a:lnTo>
                    <a:pt x="89" y="286"/>
                  </a:lnTo>
                  <a:cubicBezTo>
                    <a:pt x="92" y="286"/>
                    <a:pt x="95" y="289"/>
                    <a:pt x="98" y="289"/>
                  </a:cubicBezTo>
                  <a:cubicBezTo>
                    <a:pt x="100" y="289"/>
                    <a:pt x="100" y="289"/>
                    <a:pt x="100" y="289"/>
                  </a:cubicBezTo>
                  <a:lnTo>
                    <a:pt x="100" y="289"/>
                  </a:lnTo>
                  <a:cubicBezTo>
                    <a:pt x="115" y="295"/>
                    <a:pt x="132" y="297"/>
                    <a:pt x="150" y="297"/>
                  </a:cubicBezTo>
                  <a:cubicBezTo>
                    <a:pt x="178" y="297"/>
                    <a:pt x="211" y="289"/>
                    <a:pt x="233" y="271"/>
                  </a:cubicBezTo>
                  <a:cubicBezTo>
                    <a:pt x="228" y="271"/>
                    <a:pt x="219" y="274"/>
                    <a:pt x="211" y="274"/>
                  </a:cubicBezTo>
                  <a:cubicBezTo>
                    <a:pt x="190" y="274"/>
                    <a:pt x="170" y="268"/>
                    <a:pt x="153" y="262"/>
                  </a:cubicBezTo>
                  <a:cubicBezTo>
                    <a:pt x="75" y="228"/>
                    <a:pt x="40" y="141"/>
                    <a:pt x="72" y="64"/>
                  </a:cubicBezTo>
                  <a:cubicBezTo>
                    <a:pt x="83" y="38"/>
                    <a:pt x="104" y="15"/>
                    <a:pt x="127" y="0"/>
                  </a:cubicBezTo>
                </a:path>
              </a:pathLst>
            </a:custGeom>
            <a:solidFill>
              <a:srgbClr val="343635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6" name="Freeform 32"/>
            <p:cNvSpPr>
              <a:spLocks noChangeArrowheads="1"/>
            </p:cNvSpPr>
            <p:nvPr/>
          </p:nvSpPr>
          <p:spPr bwMode="auto">
            <a:xfrm>
              <a:off x="4523078" y="2394686"/>
              <a:ext cx="44152" cy="426792"/>
            </a:xfrm>
            <a:custGeom>
              <a:avLst/>
              <a:gdLst>
                <a:gd name="T0" fmla="*/ 31 w 72"/>
                <a:gd name="T1" fmla="*/ 643 h 644"/>
                <a:gd name="T2" fmla="*/ 31 w 72"/>
                <a:gd name="T3" fmla="*/ 643 h 644"/>
                <a:gd name="T4" fmla="*/ 28 w 72"/>
                <a:gd name="T5" fmla="*/ 643 h 644"/>
                <a:gd name="T6" fmla="*/ 14 w 72"/>
                <a:gd name="T7" fmla="*/ 623 h 644"/>
                <a:gd name="T8" fmla="*/ 2 w 72"/>
                <a:gd name="T9" fmla="*/ 17 h 644"/>
                <a:gd name="T10" fmla="*/ 14 w 72"/>
                <a:gd name="T11" fmla="*/ 0 h 644"/>
                <a:gd name="T12" fmla="*/ 31 w 72"/>
                <a:gd name="T13" fmla="*/ 14 h 644"/>
                <a:gd name="T14" fmla="*/ 45 w 72"/>
                <a:gd name="T15" fmla="*/ 629 h 644"/>
                <a:gd name="T16" fmla="*/ 31 w 72"/>
                <a:gd name="T17" fmla="*/ 643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44">
                  <a:moveTo>
                    <a:pt x="31" y="643"/>
                  </a:moveTo>
                  <a:lnTo>
                    <a:pt x="31" y="643"/>
                  </a:lnTo>
                  <a:cubicBezTo>
                    <a:pt x="28" y="643"/>
                    <a:pt x="28" y="643"/>
                    <a:pt x="28" y="643"/>
                  </a:cubicBezTo>
                  <a:cubicBezTo>
                    <a:pt x="20" y="640"/>
                    <a:pt x="14" y="632"/>
                    <a:pt x="14" y="623"/>
                  </a:cubicBezTo>
                  <a:cubicBezTo>
                    <a:pt x="40" y="424"/>
                    <a:pt x="2" y="23"/>
                    <a:pt x="2" y="17"/>
                  </a:cubicBezTo>
                  <a:cubicBezTo>
                    <a:pt x="0" y="9"/>
                    <a:pt x="5" y="3"/>
                    <a:pt x="14" y="0"/>
                  </a:cubicBezTo>
                  <a:cubicBezTo>
                    <a:pt x="23" y="0"/>
                    <a:pt x="31" y="6"/>
                    <a:pt x="31" y="14"/>
                  </a:cubicBezTo>
                  <a:cubicBezTo>
                    <a:pt x="34" y="32"/>
                    <a:pt x="71" y="424"/>
                    <a:pt x="45" y="629"/>
                  </a:cubicBezTo>
                  <a:cubicBezTo>
                    <a:pt x="45" y="637"/>
                    <a:pt x="37" y="643"/>
                    <a:pt x="31" y="643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7" name="Freeform 33"/>
            <p:cNvSpPr>
              <a:spLocks noChangeArrowheads="1"/>
            </p:cNvSpPr>
            <p:nvPr/>
          </p:nvSpPr>
          <p:spPr bwMode="auto">
            <a:xfrm>
              <a:off x="4720288" y="2388799"/>
              <a:ext cx="211927" cy="406188"/>
            </a:xfrm>
            <a:custGeom>
              <a:avLst/>
              <a:gdLst>
                <a:gd name="T0" fmla="*/ 311 w 324"/>
                <a:gd name="T1" fmla="*/ 608 h 612"/>
                <a:gd name="T2" fmla="*/ 311 w 324"/>
                <a:gd name="T3" fmla="*/ 608 h 612"/>
                <a:gd name="T4" fmla="*/ 311 w 324"/>
                <a:gd name="T5" fmla="*/ 608 h 612"/>
                <a:gd name="T6" fmla="*/ 288 w 324"/>
                <a:gd name="T7" fmla="*/ 597 h 612"/>
                <a:gd name="T8" fmla="*/ 6 w 324"/>
                <a:gd name="T9" fmla="*/ 28 h 612"/>
                <a:gd name="T10" fmla="*/ 8 w 324"/>
                <a:gd name="T11" fmla="*/ 5 h 612"/>
                <a:gd name="T12" fmla="*/ 31 w 324"/>
                <a:gd name="T13" fmla="*/ 11 h 612"/>
                <a:gd name="T14" fmla="*/ 319 w 324"/>
                <a:gd name="T15" fmla="*/ 588 h 612"/>
                <a:gd name="T16" fmla="*/ 311 w 324"/>
                <a:gd name="T17" fmla="*/ 60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" h="612">
                  <a:moveTo>
                    <a:pt x="311" y="608"/>
                  </a:moveTo>
                  <a:lnTo>
                    <a:pt x="311" y="608"/>
                  </a:lnTo>
                  <a:lnTo>
                    <a:pt x="311" y="608"/>
                  </a:lnTo>
                  <a:cubicBezTo>
                    <a:pt x="302" y="611"/>
                    <a:pt x="291" y="605"/>
                    <a:pt x="288" y="597"/>
                  </a:cubicBezTo>
                  <a:cubicBezTo>
                    <a:pt x="222" y="395"/>
                    <a:pt x="6" y="31"/>
                    <a:pt x="6" y="28"/>
                  </a:cubicBezTo>
                  <a:cubicBezTo>
                    <a:pt x="0" y="20"/>
                    <a:pt x="3" y="11"/>
                    <a:pt x="8" y="5"/>
                  </a:cubicBezTo>
                  <a:cubicBezTo>
                    <a:pt x="17" y="0"/>
                    <a:pt x="26" y="3"/>
                    <a:pt x="31" y="11"/>
                  </a:cubicBezTo>
                  <a:cubicBezTo>
                    <a:pt x="40" y="25"/>
                    <a:pt x="251" y="383"/>
                    <a:pt x="319" y="588"/>
                  </a:cubicBezTo>
                  <a:cubicBezTo>
                    <a:pt x="323" y="593"/>
                    <a:pt x="319" y="602"/>
                    <a:pt x="311" y="608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8" name="Freeform 34"/>
            <p:cNvSpPr>
              <a:spLocks noChangeArrowheads="1"/>
            </p:cNvSpPr>
            <p:nvPr/>
          </p:nvSpPr>
          <p:spPr bwMode="auto">
            <a:xfrm>
              <a:off x="4764439" y="2179818"/>
              <a:ext cx="606346" cy="562188"/>
            </a:xfrm>
            <a:custGeom>
              <a:avLst/>
              <a:gdLst>
                <a:gd name="T0" fmla="*/ 909 w 912"/>
                <a:gd name="T1" fmla="*/ 834 h 846"/>
                <a:gd name="T2" fmla="*/ 909 w 912"/>
                <a:gd name="T3" fmla="*/ 834 h 846"/>
                <a:gd name="T4" fmla="*/ 874 w 912"/>
                <a:gd name="T5" fmla="*/ 842 h 846"/>
                <a:gd name="T6" fmla="*/ 626 w 912"/>
                <a:gd name="T7" fmla="*/ 675 h 846"/>
                <a:gd name="T8" fmla="*/ 415 w 912"/>
                <a:gd name="T9" fmla="*/ 485 h 846"/>
                <a:gd name="T10" fmla="*/ 26 w 912"/>
                <a:gd name="T11" fmla="*/ 43 h 846"/>
                <a:gd name="T12" fmla="*/ 64 w 912"/>
                <a:gd name="T13" fmla="*/ 6 h 846"/>
                <a:gd name="T14" fmla="*/ 138 w 912"/>
                <a:gd name="T15" fmla="*/ 40 h 846"/>
                <a:gd name="T16" fmla="*/ 142 w 912"/>
                <a:gd name="T17" fmla="*/ 61 h 846"/>
                <a:gd name="T18" fmla="*/ 121 w 912"/>
                <a:gd name="T19" fmla="*/ 58 h 846"/>
                <a:gd name="T20" fmla="*/ 75 w 912"/>
                <a:gd name="T21" fmla="*/ 35 h 846"/>
                <a:gd name="T22" fmla="*/ 55 w 912"/>
                <a:gd name="T23" fmla="*/ 61 h 846"/>
                <a:gd name="T24" fmla="*/ 55 w 912"/>
                <a:gd name="T25" fmla="*/ 61 h 846"/>
                <a:gd name="T26" fmla="*/ 432 w 912"/>
                <a:gd name="T27" fmla="*/ 464 h 846"/>
                <a:gd name="T28" fmla="*/ 643 w 912"/>
                <a:gd name="T29" fmla="*/ 658 h 846"/>
                <a:gd name="T30" fmla="*/ 868 w 912"/>
                <a:gd name="T31" fmla="*/ 813 h 846"/>
                <a:gd name="T32" fmla="*/ 882 w 912"/>
                <a:gd name="T33" fmla="*/ 811 h 846"/>
                <a:gd name="T34" fmla="*/ 903 w 912"/>
                <a:gd name="T35" fmla="*/ 811 h 846"/>
                <a:gd name="T36" fmla="*/ 909 w 912"/>
                <a:gd name="T37" fmla="*/ 831 h 846"/>
                <a:gd name="T38" fmla="*/ 909 w 912"/>
                <a:gd name="T39" fmla="*/ 834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2" h="846">
                  <a:moveTo>
                    <a:pt x="909" y="834"/>
                  </a:moveTo>
                  <a:lnTo>
                    <a:pt x="909" y="834"/>
                  </a:lnTo>
                  <a:cubicBezTo>
                    <a:pt x="906" y="837"/>
                    <a:pt x="897" y="845"/>
                    <a:pt x="874" y="842"/>
                  </a:cubicBezTo>
                  <a:cubicBezTo>
                    <a:pt x="825" y="839"/>
                    <a:pt x="738" y="782"/>
                    <a:pt x="626" y="675"/>
                  </a:cubicBezTo>
                  <a:cubicBezTo>
                    <a:pt x="565" y="617"/>
                    <a:pt x="493" y="554"/>
                    <a:pt x="415" y="485"/>
                  </a:cubicBezTo>
                  <a:cubicBezTo>
                    <a:pt x="159" y="257"/>
                    <a:pt x="0" y="113"/>
                    <a:pt x="26" y="43"/>
                  </a:cubicBezTo>
                  <a:cubicBezTo>
                    <a:pt x="31" y="20"/>
                    <a:pt x="43" y="6"/>
                    <a:pt x="64" y="6"/>
                  </a:cubicBezTo>
                  <a:cubicBezTo>
                    <a:pt x="95" y="0"/>
                    <a:pt x="132" y="35"/>
                    <a:pt x="138" y="40"/>
                  </a:cubicBezTo>
                  <a:cubicBezTo>
                    <a:pt x="144" y="46"/>
                    <a:pt x="147" y="55"/>
                    <a:pt x="142" y="61"/>
                  </a:cubicBezTo>
                  <a:cubicBezTo>
                    <a:pt x="138" y="67"/>
                    <a:pt x="127" y="67"/>
                    <a:pt x="121" y="58"/>
                  </a:cubicBezTo>
                  <a:cubicBezTo>
                    <a:pt x="112" y="52"/>
                    <a:pt x="89" y="35"/>
                    <a:pt x="75" y="35"/>
                  </a:cubicBezTo>
                  <a:cubicBezTo>
                    <a:pt x="64" y="35"/>
                    <a:pt x="58" y="43"/>
                    <a:pt x="55" y="61"/>
                  </a:cubicBezTo>
                  <a:lnTo>
                    <a:pt x="55" y="61"/>
                  </a:lnTo>
                  <a:cubicBezTo>
                    <a:pt x="34" y="113"/>
                    <a:pt x="253" y="309"/>
                    <a:pt x="432" y="464"/>
                  </a:cubicBezTo>
                  <a:cubicBezTo>
                    <a:pt x="510" y="534"/>
                    <a:pt x="583" y="597"/>
                    <a:pt x="643" y="658"/>
                  </a:cubicBezTo>
                  <a:cubicBezTo>
                    <a:pt x="781" y="787"/>
                    <a:pt x="842" y="811"/>
                    <a:pt x="868" y="813"/>
                  </a:cubicBezTo>
                  <a:cubicBezTo>
                    <a:pt x="876" y="813"/>
                    <a:pt x="882" y="811"/>
                    <a:pt x="882" y="811"/>
                  </a:cubicBezTo>
                  <a:cubicBezTo>
                    <a:pt x="885" y="805"/>
                    <a:pt x="894" y="805"/>
                    <a:pt x="903" y="811"/>
                  </a:cubicBezTo>
                  <a:cubicBezTo>
                    <a:pt x="909" y="817"/>
                    <a:pt x="911" y="825"/>
                    <a:pt x="909" y="831"/>
                  </a:cubicBezTo>
                  <a:cubicBezTo>
                    <a:pt x="909" y="831"/>
                    <a:pt x="909" y="831"/>
                    <a:pt x="909" y="83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9" name="Freeform 35"/>
            <p:cNvSpPr>
              <a:spLocks noChangeArrowheads="1"/>
            </p:cNvSpPr>
            <p:nvPr/>
          </p:nvSpPr>
          <p:spPr bwMode="auto">
            <a:xfrm>
              <a:off x="4920441" y="2271063"/>
              <a:ext cx="385589" cy="353207"/>
            </a:xfrm>
            <a:custGeom>
              <a:avLst/>
              <a:gdLst>
                <a:gd name="T0" fmla="*/ 580 w 584"/>
                <a:gd name="T1" fmla="*/ 525 h 532"/>
                <a:gd name="T2" fmla="*/ 580 w 584"/>
                <a:gd name="T3" fmla="*/ 525 h 532"/>
                <a:gd name="T4" fmla="*/ 577 w 584"/>
                <a:gd name="T5" fmla="*/ 525 h 532"/>
                <a:gd name="T6" fmla="*/ 554 w 584"/>
                <a:gd name="T7" fmla="*/ 520 h 532"/>
                <a:gd name="T8" fmla="*/ 12 w 584"/>
                <a:gd name="T9" fmla="*/ 29 h 532"/>
                <a:gd name="T10" fmla="*/ 3 w 584"/>
                <a:gd name="T11" fmla="*/ 6 h 532"/>
                <a:gd name="T12" fmla="*/ 27 w 584"/>
                <a:gd name="T13" fmla="*/ 9 h 532"/>
                <a:gd name="T14" fmla="*/ 574 w 584"/>
                <a:gd name="T15" fmla="*/ 502 h 532"/>
                <a:gd name="T16" fmla="*/ 580 w 584"/>
                <a:gd name="T17" fmla="*/ 525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4" h="532">
                  <a:moveTo>
                    <a:pt x="580" y="525"/>
                  </a:moveTo>
                  <a:lnTo>
                    <a:pt x="580" y="525"/>
                  </a:lnTo>
                  <a:cubicBezTo>
                    <a:pt x="577" y="525"/>
                    <a:pt x="577" y="525"/>
                    <a:pt x="577" y="525"/>
                  </a:cubicBezTo>
                  <a:cubicBezTo>
                    <a:pt x="572" y="531"/>
                    <a:pt x="563" y="528"/>
                    <a:pt x="554" y="520"/>
                  </a:cubicBezTo>
                  <a:cubicBezTo>
                    <a:pt x="390" y="338"/>
                    <a:pt x="15" y="33"/>
                    <a:pt x="12" y="29"/>
                  </a:cubicBezTo>
                  <a:cubicBezTo>
                    <a:pt x="3" y="23"/>
                    <a:pt x="0" y="12"/>
                    <a:pt x="3" y="6"/>
                  </a:cubicBezTo>
                  <a:cubicBezTo>
                    <a:pt x="9" y="0"/>
                    <a:pt x="17" y="0"/>
                    <a:pt x="27" y="9"/>
                  </a:cubicBezTo>
                  <a:cubicBezTo>
                    <a:pt x="41" y="21"/>
                    <a:pt x="407" y="321"/>
                    <a:pt x="574" y="502"/>
                  </a:cubicBezTo>
                  <a:cubicBezTo>
                    <a:pt x="580" y="511"/>
                    <a:pt x="583" y="520"/>
                    <a:pt x="580" y="525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1" name="Freeform 60"/>
            <p:cNvSpPr>
              <a:spLocks noChangeArrowheads="1"/>
            </p:cNvSpPr>
            <p:nvPr/>
          </p:nvSpPr>
          <p:spPr bwMode="auto">
            <a:xfrm>
              <a:off x="4402397" y="2332875"/>
              <a:ext cx="117737" cy="606338"/>
            </a:xfrm>
            <a:custGeom>
              <a:avLst/>
              <a:gdLst>
                <a:gd name="T0" fmla="*/ 118 w 180"/>
                <a:gd name="T1" fmla="*/ 914 h 915"/>
                <a:gd name="T2" fmla="*/ 118 w 180"/>
                <a:gd name="T3" fmla="*/ 914 h 915"/>
                <a:gd name="T4" fmla="*/ 81 w 180"/>
                <a:gd name="T5" fmla="*/ 900 h 915"/>
                <a:gd name="T6" fmla="*/ 20 w 180"/>
                <a:gd name="T7" fmla="*/ 672 h 915"/>
                <a:gd name="T8" fmla="*/ 14 w 180"/>
                <a:gd name="T9" fmla="*/ 455 h 915"/>
                <a:gd name="T10" fmla="*/ 81 w 180"/>
                <a:gd name="T11" fmla="*/ 9 h 915"/>
                <a:gd name="T12" fmla="*/ 147 w 180"/>
                <a:gd name="T13" fmla="*/ 11 h 915"/>
                <a:gd name="T14" fmla="*/ 179 w 180"/>
                <a:gd name="T15" fmla="*/ 72 h 915"/>
                <a:gd name="T16" fmla="*/ 164 w 180"/>
                <a:gd name="T17" fmla="*/ 87 h 915"/>
                <a:gd name="T18" fmla="*/ 147 w 180"/>
                <a:gd name="T19" fmla="*/ 72 h 915"/>
                <a:gd name="T20" fmla="*/ 129 w 180"/>
                <a:gd name="T21" fmla="*/ 34 h 915"/>
                <a:gd name="T22" fmla="*/ 92 w 180"/>
                <a:gd name="T23" fmla="*/ 34 h 915"/>
                <a:gd name="T24" fmla="*/ 89 w 180"/>
                <a:gd name="T25" fmla="*/ 34 h 915"/>
                <a:gd name="T26" fmla="*/ 46 w 180"/>
                <a:gd name="T27" fmla="*/ 455 h 915"/>
                <a:gd name="T28" fmla="*/ 52 w 180"/>
                <a:gd name="T29" fmla="*/ 672 h 915"/>
                <a:gd name="T30" fmla="*/ 101 w 180"/>
                <a:gd name="T31" fmla="*/ 882 h 915"/>
                <a:gd name="T32" fmla="*/ 115 w 180"/>
                <a:gd name="T33" fmla="*/ 888 h 915"/>
                <a:gd name="T34" fmla="*/ 132 w 180"/>
                <a:gd name="T35" fmla="*/ 900 h 915"/>
                <a:gd name="T36" fmla="*/ 118 w 180"/>
                <a:gd name="T37" fmla="*/ 914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0" h="915">
                  <a:moveTo>
                    <a:pt x="118" y="914"/>
                  </a:moveTo>
                  <a:lnTo>
                    <a:pt x="118" y="914"/>
                  </a:lnTo>
                  <a:cubicBezTo>
                    <a:pt x="112" y="914"/>
                    <a:pt x="95" y="914"/>
                    <a:pt x="81" y="900"/>
                  </a:cubicBezTo>
                  <a:cubicBezTo>
                    <a:pt x="40" y="868"/>
                    <a:pt x="20" y="790"/>
                    <a:pt x="20" y="672"/>
                  </a:cubicBezTo>
                  <a:cubicBezTo>
                    <a:pt x="20" y="609"/>
                    <a:pt x="17" y="533"/>
                    <a:pt x="14" y="455"/>
                  </a:cubicBezTo>
                  <a:cubicBezTo>
                    <a:pt x="0" y="190"/>
                    <a:pt x="0" y="29"/>
                    <a:pt x="81" y="9"/>
                  </a:cubicBezTo>
                  <a:cubicBezTo>
                    <a:pt x="106" y="0"/>
                    <a:pt x="129" y="3"/>
                    <a:pt x="147" y="11"/>
                  </a:cubicBezTo>
                  <a:cubicBezTo>
                    <a:pt x="179" y="29"/>
                    <a:pt x="179" y="69"/>
                    <a:pt x="179" y="72"/>
                  </a:cubicBezTo>
                  <a:cubicBezTo>
                    <a:pt x="179" y="81"/>
                    <a:pt x="173" y="87"/>
                    <a:pt x="164" y="87"/>
                  </a:cubicBezTo>
                  <a:cubicBezTo>
                    <a:pt x="156" y="87"/>
                    <a:pt x="147" y="81"/>
                    <a:pt x="147" y="72"/>
                  </a:cubicBezTo>
                  <a:cubicBezTo>
                    <a:pt x="147" y="66"/>
                    <a:pt x="144" y="43"/>
                    <a:pt x="129" y="34"/>
                  </a:cubicBezTo>
                  <a:cubicBezTo>
                    <a:pt x="121" y="29"/>
                    <a:pt x="106" y="29"/>
                    <a:pt x="92" y="34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26" y="49"/>
                    <a:pt x="38" y="274"/>
                    <a:pt x="46" y="455"/>
                  </a:cubicBezTo>
                  <a:cubicBezTo>
                    <a:pt x="49" y="533"/>
                    <a:pt x="52" y="609"/>
                    <a:pt x="52" y="672"/>
                  </a:cubicBezTo>
                  <a:cubicBezTo>
                    <a:pt x="49" y="819"/>
                    <a:pt x="81" y="865"/>
                    <a:pt x="101" y="882"/>
                  </a:cubicBezTo>
                  <a:cubicBezTo>
                    <a:pt x="109" y="888"/>
                    <a:pt x="115" y="888"/>
                    <a:pt x="115" y="888"/>
                  </a:cubicBezTo>
                  <a:cubicBezTo>
                    <a:pt x="124" y="888"/>
                    <a:pt x="132" y="894"/>
                    <a:pt x="132" y="900"/>
                  </a:cubicBezTo>
                  <a:cubicBezTo>
                    <a:pt x="132" y="909"/>
                    <a:pt x="127" y="914"/>
                    <a:pt x="118" y="91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2" name="Freeform 61"/>
            <p:cNvSpPr>
              <a:spLocks noChangeArrowheads="1"/>
            </p:cNvSpPr>
            <p:nvPr/>
          </p:nvSpPr>
          <p:spPr bwMode="auto">
            <a:xfrm>
              <a:off x="4567229" y="2279894"/>
              <a:ext cx="370872" cy="647546"/>
            </a:xfrm>
            <a:custGeom>
              <a:avLst/>
              <a:gdLst>
                <a:gd name="T0" fmla="*/ 547 w 560"/>
                <a:gd name="T1" fmla="*/ 966 h 976"/>
                <a:gd name="T2" fmla="*/ 547 w 560"/>
                <a:gd name="T3" fmla="*/ 966 h 976"/>
                <a:gd name="T4" fmla="*/ 507 w 560"/>
                <a:gd name="T5" fmla="*/ 966 h 976"/>
                <a:gd name="T6" fmla="*/ 340 w 560"/>
                <a:gd name="T7" fmla="*/ 753 h 976"/>
                <a:gd name="T8" fmla="*/ 224 w 560"/>
                <a:gd name="T9" fmla="*/ 528 h 976"/>
                <a:gd name="T10" fmla="*/ 63 w 560"/>
                <a:gd name="T11" fmla="*/ 29 h 976"/>
                <a:gd name="T12" fmla="*/ 124 w 560"/>
                <a:gd name="T13" fmla="*/ 3 h 976"/>
                <a:gd name="T14" fmla="*/ 184 w 560"/>
                <a:gd name="T15" fmla="*/ 55 h 976"/>
                <a:gd name="T16" fmla="*/ 176 w 560"/>
                <a:gd name="T17" fmla="*/ 75 h 976"/>
                <a:gd name="T18" fmla="*/ 156 w 560"/>
                <a:gd name="T19" fmla="*/ 69 h 976"/>
                <a:gd name="T20" fmla="*/ 121 w 560"/>
                <a:gd name="T21" fmla="*/ 35 h 976"/>
                <a:gd name="T22" fmla="*/ 83 w 560"/>
                <a:gd name="T23" fmla="*/ 52 h 976"/>
                <a:gd name="T24" fmla="*/ 83 w 560"/>
                <a:gd name="T25" fmla="*/ 52 h 976"/>
                <a:gd name="T26" fmla="*/ 254 w 560"/>
                <a:gd name="T27" fmla="*/ 513 h 976"/>
                <a:gd name="T28" fmla="*/ 369 w 560"/>
                <a:gd name="T29" fmla="*/ 741 h 976"/>
                <a:gd name="T30" fmla="*/ 516 w 560"/>
                <a:gd name="T31" fmla="*/ 937 h 976"/>
                <a:gd name="T32" fmla="*/ 533 w 560"/>
                <a:gd name="T33" fmla="*/ 940 h 976"/>
                <a:gd name="T34" fmla="*/ 533 w 560"/>
                <a:gd name="T35" fmla="*/ 940 h 976"/>
                <a:gd name="T36" fmla="*/ 557 w 560"/>
                <a:gd name="T37" fmla="*/ 943 h 976"/>
                <a:gd name="T38" fmla="*/ 551 w 560"/>
                <a:gd name="T39" fmla="*/ 966 h 976"/>
                <a:gd name="T40" fmla="*/ 547 w 560"/>
                <a:gd name="T41" fmla="*/ 966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" h="976">
                  <a:moveTo>
                    <a:pt x="547" y="966"/>
                  </a:moveTo>
                  <a:lnTo>
                    <a:pt x="547" y="966"/>
                  </a:lnTo>
                  <a:cubicBezTo>
                    <a:pt x="542" y="969"/>
                    <a:pt x="530" y="975"/>
                    <a:pt x="507" y="966"/>
                  </a:cubicBezTo>
                  <a:cubicBezTo>
                    <a:pt x="456" y="952"/>
                    <a:pt x="398" y="877"/>
                    <a:pt x="340" y="753"/>
                  </a:cubicBezTo>
                  <a:cubicBezTo>
                    <a:pt x="308" y="687"/>
                    <a:pt x="268" y="609"/>
                    <a:pt x="224" y="528"/>
                  </a:cubicBezTo>
                  <a:cubicBezTo>
                    <a:pt x="80" y="254"/>
                    <a:pt x="0" y="87"/>
                    <a:pt x="63" y="29"/>
                  </a:cubicBezTo>
                  <a:cubicBezTo>
                    <a:pt x="83" y="9"/>
                    <a:pt x="103" y="0"/>
                    <a:pt x="124" y="3"/>
                  </a:cubicBezTo>
                  <a:cubicBezTo>
                    <a:pt x="161" y="9"/>
                    <a:pt x="181" y="49"/>
                    <a:pt x="184" y="55"/>
                  </a:cubicBezTo>
                  <a:cubicBezTo>
                    <a:pt x="187" y="61"/>
                    <a:pt x="184" y="72"/>
                    <a:pt x="176" y="75"/>
                  </a:cubicBezTo>
                  <a:cubicBezTo>
                    <a:pt x="170" y="78"/>
                    <a:pt x="158" y="75"/>
                    <a:pt x="156" y="69"/>
                  </a:cubicBezTo>
                  <a:cubicBezTo>
                    <a:pt x="153" y="61"/>
                    <a:pt x="138" y="38"/>
                    <a:pt x="121" y="35"/>
                  </a:cubicBezTo>
                  <a:cubicBezTo>
                    <a:pt x="109" y="32"/>
                    <a:pt x="98" y="38"/>
                    <a:pt x="83" y="52"/>
                  </a:cubicBezTo>
                  <a:lnTo>
                    <a:pt x="83" y="52"/>
                  </a:lnTo>
                  <a:cubicBezTo>
                    <a:pt x="32" y="95"/>
                    <a:pt x="156" y="326"/>
                    <a:pt x="254" y="513"/>
                  </a:cubicBezTo>
                  <a:cubicBezTo>
                    <a:pt x="297" y="594"/>
                    <a:pt x="337" y="672"/>
                    <a:pt x="369" y="741"/>
                  </a:cubicBezTo>
                  <a:cubicBezTo>
                    <a:pt x="441" y="894"/>
                    <a:pt x="493" y="929"/>
                    <a:pt x="516" y="937"/>
                  </a:cubicBezTo>
                  <a:cubicBezTo>
                    <a:pt x="527" y="940"/>
                    <a:pt x="533" y="940"/>
                    <a:pt x="533" y="940"/>
                  </a:cubicBezTo>
                  <a:lnTo>
                    <a:pt x="533" y="940"/>
                  </a:lnTo>
                  <a:cubicBezTo>
                    <a:pt x="542" y="934"/>
                    <a:pt x="551" y="937"/>
                    <a:pt x="557" y="943"/>
                  </a:cubicBezTo>
                  <a:cubicBezTo>
                    <a:pt x="559" y="952"/>
                    <a:pt x="557" y="960"/>
                    <a:pt x="551" y="966"/>
                  </a:cubicBezTo>
                  <a:lnTo>
                    <a:pt x="547" y="96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3" name="TextBox 143"/>
            <p:cNvSpPr txBox="1"/>
            <p:nvPr/>
          </p:nvSpPr>
          <p:spPr>
            <a:xfrm rot="18347534">
              <a:off x="2338025" y="2954964"/>
              <a:ext cx="1484729" cy="506146"/>
            </a:xfrm>
            <a:prstGeom prst="rect">
              <a:avLst/>
            </a:prstGeom>
            <a:noFill/>
          </p:spPr>
          <p:txBody>
            <a:bodyPr wrap="none" lIns="109710" tIns="54855" rIns="109710" bIns="54855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zh-CN" altLang="en-US" sz="24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4" name="TextBox 145"/>
            <p:cNvSpPr txBox="1"/>
            <p:nvPr/>
          </p:nvSpPr>
          <p:spPr>
            <a:xfrm rot="16687595">
              <a:off x="3497461" y="4047615"/>
              <a:ext cx="1696325" cy="571998"/>
            </a:xfrm>
            <a:prstGeom prst="rect">
              <a:avLst/>
            </a:prstGeom>
            <a:noFill/>
          </p:spPr>
          <p:txBody>
            <a:bodyPr wrap="non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5" name="TextBox 147"/>
            <p:cNvSpPr txBox="1"/>
            <p:nvPr/>
          </p:nvSpPr>
          <p:spPr>
            <a:xfrm rot="3150159">
              <a:off x="5553940" y="3480272"/>
              <a:ext cx="1273134" cy="440231"/>
            </a:xfrm>
            <a:prstGeom prst="rect">
              <a:avLst/>
            </a:prstGeom>
            <a:noFill/>
          </p:spPr>
          <p:txBody>
            <a:bodyPr wrap="non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6" name="TextBox 148"/>
            <p:cNvSpPr txBox="1"/>
            <p:nvPr/>
          </p:nvSpPr>
          <p:spPr>
            <a:xfrm rot="15390264">
              <a:off x="4586757" y="4049440"/>
              <a:ext cx="1484729" cy="506146"/>
            </a:xfrm>
            <a:prstGeom prst="rect">
              <a:avLst/>
            </a:prstGeom>
            <a:noFill/>
          </p:spPr>
          <p:txBody>
            <a:bodyPr wrap="non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39" name="TextBox 46"/>
          <p:cNvSpPr txBox="1"/>
          <p:nvPr/>
        </p:nvSpPr>
        <p:spPr>
          <a:xfrm>
            <a:off x="7776938" y="1827167"/>
            <a:ext cx="2257351" cy="4298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3" name="TextBox 50"/>
          <p:cNvSpPr txBox="1"/>
          <p:nvPr/>
        </p:nvSpPr>
        <p:spPr>
          <a:xfrm>
            <a:off x="7776938" y="2676373"/>
            <a:ext cx="2257351" cy="4298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7" name="TextBox 54"/>
          <p:cNvSpPr txBox="1"/>
          <p:nvPr/>
        </p:nvSpPr>
        <p:spPr>
          <a:xfrm>
            <a:off x="7776938" y="3556793"/>
            <a:ext cx="2257351" cy="4298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1" name="TextBox 58"/>
          <p:cNvSpPr txBox="1"/>
          <p:nvPr/>
        </p:nvSpPr>
        <p:spPr>
          <a:xfrm>
            <a:off x="7776938" y="4414017"/>
            <a:ext cx="2257351" cy="4298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7239497" y="1806926"/>
            <a:ext cx="454039" cy="454217"/>
            <a:chOff x="7923031" y="1951723"/>
            <a:chExt cx="454039" cy="454217"/>
          </a:xfrm>
        </p:grpSpPr>
        <p:sp>
          <p:nvSpPr>
            <p:cNvPr id="37" name="Rectangle 44"/>
            <p:cNvSpPr/>
            <p:nvPr/>
          </p:nvSpPr>
          <p:spPr>
            <a:xfrm>
              <a:off x="7923031" y="1951723"/>
              <a:ext cx="454039" cy="4542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3" name="Freeform 29"/>
            <p:cNvSpPr/>
            <p:nvPr/>
          </p:nvSpPr>
          <p:spPr bwMode="auto">
            <a:xfrm>
              <a:off x="8006433" y="2063438"/>
              <a:ext cx="265249" cy="204760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30" y="39"/>
                </a:cxn>
                <a:cxn ang="0">
                  <a:pos x="25" y="44"/>
                </a:cxn>
                <a:cxn ang="0">
                  <a:pos x="23" y="45"/>
                </a:cxn>
                <a:cxn ang="0">
                  <a:pos x="20" y="44"/>
                </a:cxn>
                <a:cxn ang="0">
                  <a:pos x="15" y="39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6" y="15"/>
                </a:cxn>
                <a:cxn ang="0">
                  <a:pos x="9" y="14"/>
                </a:cxn>
                <a:cxn ang="0">
                  <a:pos x="11" y="15"/>
                </a:cxn>
                <a:cxn ang="0">
                  <a:pos x="23" y="26"/>
                </a:cxn>
                <a:cxn ang="0">
                  <a:pos x="47" y="1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8" y="7"/>
                </a:cxn>
                <a:cxn ang="0">
                  <a:pos x="59" y="9"/>
                </a:cxn>
                <a:cxn ang="0">
                  <a:pos x="58" y="12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45720" tIns="22860" rIns="45720" bIns="22860" numCol="1" anchor="t" anchorCtr="0" compatLnSpc="1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7239497" y="2656131"/>
            <a:ext cx="454039" cy="454217"/>
            <a:chOff x="7923031" y="2800928"/>
            <a:chExt cx="454039" cy="454217"/>
          </a:xfrm>
        </p:grpSpPr>
        <p:sp>
          <p:nvSpPr>
            <p:cNvPr id="41" name="Rectangle 48"/>
            <p:cNvSpPr/>
            <p:nvPr/>
          </p:nvSpPr>
          <p:spPr>
            <a:xfrm>
              <a:off x="7923031" y="2800928"/>
              <a:ext cx="454039" cy="4542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4" name="Freeform 29"/>
            <p:cNvSpPr/>
            <p:nvPr/>
          </p:nvSpPr>
          <p:spPr bwMode="auto">
            <a:xfrm>
              <a:off x="8006433" y="2929657"/>
              <a:ext cx="265249" cy="204760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30" y="39"/>
                </a:cxn>
                <a:cxn ang="0">
                  <a:pos x="25" y="44"/>
                </a:cxn>
                <a:cxn ang="0">
                  <a:pos x="23" y="45"/>
                </a:cxn>
                <a:cxn ang="0">
                  <a:pos x="20" y="44"/>
                </a:cxn>
                <a:cxn ang="0">
                  <a:pos x="15" y="39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6" y="15"/>
                </a:cxn>
                <a:cxn ang="0">
                  <a:pos x="9" y="14"/>
                </a:cxn>
                <a:cxn ang="0">
                  <a:pos x="11" y="15"/>
                </a:cxn>
                <a:cxn ang="0">
                  <a:pos x="23" y="26"/>
                </a:cxn>
                <a:cxn ang="0">
                  <a:pos x="47" y="1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8" y="7"/>
                </a:cxn>
                <a:cxn ang="0">
                  <a:pos x="59" y="9"/>
                </a:cxn>
                <a:cxn ang="0">
                  <a:pos x="58" y="12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45720" tIns="22860" rIns="45720" bIns="22860" numCol="1" anchor="t" anchorCtr="0" compatLnSpc="1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239497" y="3536551"/>
            <a:ext cx="454039" cy="454217"/>
            <a:chOff x="7923031" y="3681348"/>
            <a:chExt cx="454039" cy="454217"/>
          </a:xfrm>
        </p:grpSpPr>
        <p:sp>
          <p:nvSpPr>
            <p:cNvPr id="45" name="Rectangle 52"/>
            <p:cNvSpPr/>
            <p:nvPr/>
          </p:nvSpPr>
          <p:spPr>
            <a:xfrm>
              <a:off x="7923031" y="3681348"/>
              <a:ext cx="454039" cy="4542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8006433" y="3792064"/>
              <a:ext cx="265249" cy="204760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30" y="39"/>
                </a:cxn>
                <a:cxn ang="0">
                  <a:pos x="25" y="44"/>
                </a:cxn>
                <a:cxn ang="0">
                  <a:pos x="23" y="45"/>
                </a:cxn>
                <a:cxn ang="0">
                  <a:pos x="20" y="44"/>
                </a:cxn>
                <a:cxn ang="0">
                  <a:pos x="15" y="39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6" y="15"/>
                </a:cxn>
                <a:cxn ang="0">
                  <a:pos x="9" y="14"/>
                </a:cxn>
                <a:cxn ang="0">
                  <a:pos x="11" y="15"/>
                </a:cxn>
                <a:cxn ang="0">
                  <a:pos x="23" y="26"/>
                </a:cxn>
                <a:cxn ang="0">
                  <a:pos x="47" y="1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8" y="7"/>
                </a:cxn>
                <a:cxn ang="0">
                  <a:pos x="59" y="9"/>
                </a:cxn>
                <a:cxn ang="0">
                  <a:pos x="58" y="12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45720" tIns="22860" rIns="45720" bIns="22860" numCol="1" anchor="t" anchorCtr="0" compatLnSpc="1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239497" y="4401246"/>
            <a:ext cx="454039" cy="454217"/>
            <a:chOff x="7923031" y="4546043"/>
            <a:chExt cx="454039" cy="454217"/>
          </a:xfrm>
        </p:grpSpPr>
        <p:sp>
          <p:nvSpPr>
            <p:cNvPr id="49" name="Rectangle 56"/>
            <p:cNvSpPr/>
            <p:nvPr/>
          </p:nvSpPr>
          <p:spPr>
            <a:xfrm>
              <a:off x="7923031" y="4546043"/>
              <a:ext cx="454039" cy="45421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6" name="Freeform 29"/>
            <p:cNvSpPr/>
            <p:nvPr/>
          </p:nvSpPr>
          <p:spPr bwMode="auto">
            <a:xfrm>
              <a:off x="8006433" y="4662378"/>
              <a:ext cx="265249" cy="204760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30" y="39"/>
                </a:cxn>
                <a:cxn ang="0">
                  <a:pos x="25" y="44"/>
                </a:cxn>
                <a:cxn ang="0">
                  <a:pos x="23" y="45"/>
                </a:cxn>
                <a:cxn ang="0">
                  <a:pos x="20" y="44"/>
                </a:cxn>
                <a:cxn ang="0">
                  <a:pos x="15" y="39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6" y="15"/>
                </a:cxn>
                <a:cxn ang="0">
                  <a:pos x="9" y="14"/>
                </a:cxn>
                <a:cxn ang="0">
                  <a:pos x="11" y="15"/>
                </a:cxn>
                <a:cxn ang="0">
                  <a:pos x="23" y="26"/>
                </a:cxn>
                <a:cxn ang="0">
                  <a:pos x="47" y="1"/>
                </a:cxn>
                <a:cxn ang="0">
                  <a:pos x="50" y="0"/>
                </a:cxn>
                <a:cxn ang="0">
                  <a:pos x="53" y="1"/>
                </a:cxn>
                <a:cxn ang="0">
                  <a:pos x="58" y="7"/>
                </a:cxn>
                <a:cxn ang="0">
                  <a:pos x="59" y="9"/>
                </a:cxn>
                <a:cxn ang="0">
                  <a:pos x="58" y="12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45720" tIns="22860" rIns="45720" bIns="22860" numCol="1" anchor="t" anchorCtr="0" compatLnSpc="1"/>
            <a:lstStyle/>
            <a:p>
              <a:endParaRPr lang="en-US" sz="90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7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"/>
          <p:cNvGrpSpPr/>
          <p:nvPr/>
        </p:nvGrpSpPr>
        <p:grpSpPr>
          <a:xfrm>
            <a:off x="4252191" y="1953147"/>
            <a:ext cx="3842160" cy="1160236"/>
            <a:chOff x="7605507" y="3304211"/>
            <a:chExt cx="8484014" cy="2561960"/>
          </a:xfrm>
          <a:solidFill>
            <a:schemeClr val="accent2"/>
          </a:solidFill>
        </p:grpSpPr>
        <p:sp>
          <p:nvSpPr>
            <p:cNvPr id="9" name="Freeform 3"/>
            <p:cNvSpPr>
              <a:spLocks noChangeArrowheads="1"/>
            </p:cNvSpPr>
            <p:nvPr/>
          </p:nvSpPr>
          <p:spPr bwMode="auto">
            <a:xfrm>
              <a:off x="7605507" y="4153053"/>
              <a:ext cx="8484014" cy="1713118"/>
            </a:xfrm>
            <a:custGeom>
              <a:avLst/>
              <a:gdLst>
                <a:gd name="T0" fmla="*/ 9696 w 9697"/>
                <a:gd name="T1" fmla="*/ 0 h 1956"/>
                <a:gd name="T2" fmla="*/ 1214 w 9697"/>
                <a:gd name="T3" fmla="*/ 0 h 1956"/>
                <a:gd name="T4" fmla="*/ 0 w 9697"/>
                <a:gd name="T5" fmla="*/ 1955 h 1956"/>
                <a:gd name="T6" fmla="*/ 8546 w 9697"/>
                <a:gd name="T7" fmla="*/ 1955 h 1956"/>
                <a:gd name="T8" fmla="*/ 9696 w 9697"/>
                <a:gd name="T9" fmla="*/ 0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97" h="1956">
                  <a:moveTo>
                    <a:pt x="9696" y="0"/>
                  </a:moveTo>
                  <a:lnTo>
                    <a:pt x="1214" y="0"/>
                  </a:lnTo>
                  <a:lnTo>
                    <a:pt x="0" y="1955"/>
                  </a:lnTo>
                  <a:lnTo>
                    <a:pt x="8546" y="1955"/>
                  </a:lnTo>
                  <a:lnTo>
                    <a:pt x="9696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950">
                <a:solidFill>
                  <a:schemeClr val="bg1">
                    <a:lumMod val="5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Freeform 13"/>
            <p:cNvSpPr>
              <a:spLocks noChangeArrowheads="1"/>
            </p:cNvSpPr>
            <p:nvPr/>
          </p:nvSpPr>
          <p:spPr bwMode="auto">
            <a:xfrm>
              <a:off x="10792318" y="3304211"/>
              <a:ext cx="2947606" cy="2558101"/>
            </a:xfrm>
            <a:custGeom>
              <a:avLst/>
              <a:gdLst>
                <a:gd name="T0" fmla="*/ 0 w 3371"/>
                <a:gd name="T1" fmla="*/ 2922 h 2923"/>
                <a:gd name="T2" fmla="*/ 1680 w 3371"/>
                <a:gd name="T3" fmla="*/ 0 h 2923"/>
                <a:gd name="T4" fmla="*/ 3370 w 3371"/>
                <a:gd name="T5" fmla="*/ 2922 h 2923"/>
                <a:gd name="T6" fmla="*/ 0 w 3371"/>
                <a:gd name="T7" fmla="*/ 2922 h 2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71" h="2923">
                  <a:moveTo>
                    <a:pt x="0" y="2922"/>
                  </a:moveTo>
                  <a:lnTo>
                    <a:pt x="1680" y="0"/>
                  </a:lnTo>
                  <a:lnTo>
                    <a:pt x="3370" y="2922"/>
                  </a:lnTo>
                  <a:lnTo>
                    <a:pt x="0" y="292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950">
                <a:solidFill>
                  <a:schemeClr val="bg1">
                    <a:lumMod val="5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6361098" y="2337564"/>
            <a:ext cx="2152588" cy="3693885"/>
            <a:chOff x="12262262" y="4153056"/>
            <a:chExt cx="4753208" cy="8156604"/>
          </a:xfrm>
          <a:solidFill>
            <a:schemeClr val="accent3"/>
          </a:solidFill>
        </p:grpSpPr>
        <p:sp>
          <p:nvSpPr>
            <p:cNvPr id="12" name="Freeform 5"/>
            <p:cNvSpPr>
              <a:spLocks noChangeArrowheads="1"/>
            </p:cNvSpPr>
            <p:nvPr/>
          </p:nvSpPr>
          <p:spPr bwMode="auto">
            <a:xfrm>
              <a:off x="12262262" y="4153056"/>
              <a:ext cx="4753208" cy="8156604"/>
            </a:xfrm>
            <a:custGeom>
              <a:avLst/>
              <a:gdLst>
                <a:gd name="T0" fmla="*/ 1059 w 5433"/>
                <a:gd name="T1" fmla="*/ 9323 h 9324"/>
                <a:gd name="T2" fmla="*/ 0 w 5433"/>
                <a:gd name="T3" fmla="*/ 7423 h 9324"/>
                <a:gd name="T4" fmla="*/ 4373 w 5433"/>
                <a:gd name="T5" fmla="*/ 0 h 9324"/>
                <a:gd name="T6" fmla="*/ 5432 w 5433"/>
                <a:gd name="T7" fmla="*/ 1899 h 9324"/>
                <a:gd name="T8" fmla="*/ 1059 w 5433"/>
                <a:gd name="T9" fmla="*/ 9323 h 9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33" h="9324">
                  <a:moveTo>
                    <a:pt x="1059" y="9323"/>
                  </a:moveTo>
                  <a:lnTo>
                    <a:pt x="0" y="7423"/>
                  </a:lnTo>
                  <a:lnTo>
                    <a:pt x="4373" y="0"/>
                  </a:lnTo>
                  <a:lnTo>
                    <a:pt x="5432" y="1899"/>
                  </a:lnTo>
                  <a:lnTo>
                    <a:pt x="1059" y="9323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950">
                <a:solidFill>
                  <a:schemeClr val="bg1">
                    <a:lumMod val="5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Freeform 14"/>
            <p:cNvSpPr>
              <a:spLocks noChangeArrowheads="1"/>
            </p:cNvSpPr>
            <p:nvPr/>
          </p:nvSpPr>
          <p:spPr bwMode="auto">
            <a:xfrm>
              <a:off x="12709807" y="7363223"/>
              <a:ext cx="2955323" cy="2565818"/>
            </a:xfrm>
            <a:custGeom>
              <a:avLst/>
              <a:gdLst>
                <a:gd name="T0" fmla="*/ 1699 w 3380"/>
                <a:gd name="T1" fmla="*/ 0 h 2932"/>
                <a:gd name="T2" fmla="*/ 3379 w 3380"/>
                <a:gd name="T3" fmla="*/ 2931 h 2932"/>
                <a:gd name="T4" fmla="*/ 0 w 3380"/>
                <a:gd name="T5" fmla="*/ 2913 h 2932"/>
                <a:gd name="T6" fmla="*/ 1699 w 3380"/>
                <a:gd name="T7" fmla="*/ 0 h 2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0" h="2932">
                  <a:moveTo>
                    <a:pt x="1699" y="0"/>
                  </a:moveTo>
                  <a:lnTo>
                    <a:pt x="3379" y="2931"/>
                  </a:lnTo>
                  <a:lnTo>
                    <a:pt x="0" y="2913"/>
                  </a:lnTo>
                  <a:lnTo>
                    <a:pt x="1699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950">
                <a:solidFill>
                  <a:schemeClr val="bg1">
                    <a:lumMod val="5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4" name="Group 2"/>
          <p:cNvGrpSpPr/>
          <p:nvPr/>
        </p:nvGrpSpPr>
        <p:grpSpPr>
          <a:xfrm>
            <a:off x="4252192" y="3111637"/>
            <a:ext cx="2528242" cy="2919812"/>
            <a:chOff x="7605509" y="5862314"/>
            <a:chExt cx="5582704" cy="6447345"/>
          </a:xfrm>
          <a:solidFill>
            <a:schemeClr val="accent1"/>
          </a:solidFill>
        </p:grpSpPr>
        <p:sp>
          <p:nvSpPr>
            <p:cNvPr id="15" name="Freeform 1"/>
            <p:cNvSpPr>
              <a:spLocks noChangeArrowheads="1"/>
            </p:cNvSpPr>
            <p:nvPr/>
          </p:nvSpPr>
          <p:spPr bwMode="auto">
            <a:xfrm>
              <a:off x="7605509" y="5862314"/>
              <a:ext cx="5582704" cy="6447345"/>
            </a:xfrm>
            <a:custGeom>
              <a:avLst/>
              <a:gdLst>
                <a:gd name="T0" fmla="*/ 0 w 6383"/>
                <a:gd name="T1" fmla="*/ 0 h 7369"/>
                <a:gd name="T2" fmla="*/ 2282 w 6383"/>
                <a:gd name="T3" fmla="*/ 0 h 7369"/>
                <a:gd name="T4" fmla="*/ 6382 w 6383"/>
                <a:gd name="T5" fmla="*/ 7368 h 7369"/>
                <a:gd name="T6" fmla="*/ 4100 w 6383"/>
                <a:gd name="T7" fmla="*/ 7368 h 7369"/>
                <a:gd name="T8" fmla="*/ 0 w 6383"/>
                <a:gd name="T9" fmla="*/ 0 h 7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3" h="7369">
                  <a:moveTo>
                    <a:pt x="0" y="0"/>
                  </a:moveTo>
                  <a:lnTo>
                    <a:pt x="2282" y="0"/>
                  </a:lnTo>
                  <a:lnTo>
                    <a:pt x="6382" y="7368"/>
                  </a:lnTo>
                  <a:lnTo>
                    <a:pt x="4100" y="736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950">
                <a:solidFill>
                  <a:schemeClr val="bg1">
                    <a:lumMod val="5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Freeform 15"/>
            <p:cNvSpPr>
              <a:spLocks noChangeArrowheads="1"/>
            </p:cNvSpPr>
            <p:nvPr/>
          </p:nvSpPr>
          <p:spPr bwMode="auto">
            <a:xfrm>
              <a:off x="8924986" y="7355507"/>
              <a:ext cx="2947606" cy="2581251"/>
            </a:xfrm>
            <a:custGeom>
              <a:avLst/>
              <a:gdLst>
                <a:gd name="T0" fmla="*/ 1726 w 3370"/>
                <a:gd name="T1" fmla="*/ 0 h 2950"/>
                <a:gd name="T2" fmla="*/ 3369 w 3370"/>
                <a:gd name="T3" fmla="*/ 2949 h 2950"/>
                <a:gd name="T4" fmla="*/ 0 w 3370"/>
                <a:gd name="T5" fmla="*/ 2894 h 2950"/>
                <a:gd name="T6" fmla="*/ 1726 w 3370"/>
                <a:gd name="T7" fmla="*/ 0 h 2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70" h="2950">
                  <a:moveTo>
                    <a:pt x="1726" y="0"/>
                  </a:moveTo>
                  <a:lnTo>
                    <a:pt x="3369" y="2949"/>
                  </a:lnTo>
                  <a:lnTo>
                    <a:pt x="0" y="2894"/>
                  </a:lnTo>
                  <a:lnTo>
                    <a:pt x="1726" y="0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950">
                <a:solidFill>
                  <a:schemeClr val="bg1">
                    <a:lumMod val="50000"/>
                  </a:schemeClr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9" name="TextBox 80"/>
          <p:cNvSpPr txBox="1"/>
          <p:nvPr/>
        </p:nvSpPr>
        <p:spPr>
          <a:xfrm>
            <a:off x="5925661" y="2086268"/>
            <a:ext cx="873921" cy="101564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A</a:t>
            </a:r>
            <a:endParaRPr lang="id-ID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0" name="TextBox 81"/>
          <p:cNvSpPr txBox="1"/>
          <p:nvPr/>
        </p:nvSpPr>
        <p:spPr>
          <a:xfrm>
            <a:off x="6870989" y="3880211"/>
            <a:ext cx="832243" cy="101564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C</a:t>
            </a:r>
            <a:endParaRPr lang="id-ID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1" name="TextBox 86"/>
          <p:cNvSpPr txBox="1"/>
          <p:nvPr/>
        </p:nvSpPr>
        <p:spPr>
          <a:xfrm>
            <a:off x="5066024" y="3880211"/>
            <a:ext cx="721635" cy="1015644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B</a:t>
            </a:r>
            <a:endParaRPr lang="id-ID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282312" y="1154847"/>
            <a:ext cx="2155080" cy="843730"/>
            <a:chOff x="5282312" y="1154847"/>
            <a:chExt cx="2155080" cy="843730"/>
          </a:xfrm>
        </p:grpSpPr>
        <p:sp>
          <p:nvSpPr>
            <p:cNvPr id="17" name="TextBox 78"/>
            <p:cNvSpPr txBox="1"/>
            <p:nvPr/>
          </p:nvSpPr>
          <p:spPr>
            <a:xfrm>
              <a:off x="5282312" y="1481531"/>
              <a:ext cx="2155080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8" name="TextBox 79"/>
            <p:cNvSpPr txBox="1"/>
            <p:nvPr/>
          </p:nvSpPr>
          <p:spPr>
            <a:xfrm>
              <a:off x="5747321" y="1154847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924436" y="4614801"/>
            <a:ext cx="2622245" cy="838100"/>
            <a:chOff x="7924436" y="4614801"/>
            <a:chExt cx="2622245" cy="838100"/>
          </a:xfrm>
        </p:grpSpPr>
        <p:sp>
          <p:nvSpPr>
            <p:cNvPr id="22" name="TextBox 94"/>
            <p:cNvSpPr txBox="1"/>
            <p:nvPr/>
          </p:nvSpPr>
          <p:spPr>
            <a:xfrm>
              <a:off x="7924436" y="4868144"/>
              <a:ext cx="2622245" cy="584757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4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3" name="TextBox 95"/>
            <p:cNvSpPr txBox="1"/>
            <p:nvPr/>
          </p:nvSpPr>
          <p:spPr>
            <a:xfrm>
              <a:off x="7955448" y="4614801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290826" y="4616537"/>
            <a:ext cx="2558918" cy="832437"/>
            <a:chOff x="2290826" y="4616537"/>
            <a:chExt cx="2558918" cy="832437"/>
          </a:xfrm>
        </p:grpSpPr>
        <p:sp>
          <p:nvSpPr>
            <p:cNvPr id="24" name="TextBox 98"/>
            <p:cNvSpPr txBox="1"/>
            <p:nvPr/>
          </p:nvSpPr>
          <p:spPr>
            <a:xfrm>
              <a:off x="2290826" y="4864217"/>
              <a:ext cx="2558918" cy="584757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14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4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5" name="TextBox 99"/>
            <p:cNvSpPr txBox="1"/>
            <p:nvPr/>
          </p:nvSpPr>
          <p:spPr>
            <a:xfrm>
              <a:off x="3796086" y="4616537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535182" y="2154087"/>
            <a:ext cx="1791131" cy="1773217"/>
            <a:chOff x="1535182" y="2154087"/>
            <a:chExt cx="1791131" cy="1773217"/>
          </a:xfrm>
        </p:grpSpPr>
        <p:grpSp>
          <p:nvGrpSpPr>
            <p:cNvPr id="2" name="Group 5"/>
            <p:cNvGrpSpPr/>
            <p:nvPr/>
          </p:nvGrpSpPr>
          <p:grpSpPr>
            <a:xfrm>
              <a:off x="1535182" y="2154087"/>
              <a:ext cx="1791131" cy="1773217"/>
              <a:chOff x="1021066" y="1539127"/>
              <a:chExt cx="1343698" cy="1329913"/>
            </a:xfrm>
          </p:grpSpPr>
          <p:sp>
            <p:nvSpPr>
              <p:cNvPr id="3" name="Freeform 1"/>
              <p:cNvSpPr>
                <a:spLocks noChangeArrowheads="1"/>
              </p:cNvSpPr>
              <p:nvPr/>
            </p:nvSpPr>
            <p:spPr bwMode="auto">
              <a:xfrm>
                <a:off x="1021066" y="1539127"/>
                <a:ext cx="1343698" cy="1329913"/>
              </a:xfrm>
              <a:custGeom>
                <a:avLst/>
                <a:gdLst>
                  <a:gd name="T0" fmla="*/ 5469 w 6447"/>
                  <a:gd name="T1" fmla="*/ 5469 h 6381"/>
                  <a:gd name="T2" fmla="*/ 5469 w 6447"/>
                  <a:gd name="T3" fmla="*/ 5469 h 6381"/>
                  <a:gd name="T4" fmla="*/ 6446 w 6447"/>
                  <a:gd name="T5" fmla="*/ 3190 h 6381"/>
                  <a:gd name="T6" fmla="*/ 3256 w 6447"/>
                  <a:gd name="T7" fmla="*/ 0 h 6381"/>
                  <a:gd name="T8" fmla="*/ 0 w 6447"/>
                  <a:gd name="T9" fmla="*/ 3190 h 6381"/>
                  <a:gd name="T10" fmla="*/ 3256 w 6447"/>
                  <a:gd name="T11" fmla="*/ 6380 h 6381"/>
                  <a:gd name="T12" fmla="*/ 6446 w 6447"/>
                  <a:gd name="T13" fmla="*/ 6380 h 6381"/>
                  <a:gd name="T14" fmla="*/ 6446 w 6447"/>
                  <a:gd name="T15" fmla="*/ 5469 h 6381"/>
                  <a:gd name="T16" fmla="*/ 5469 w 6447"/>
                  <a:gd name="T17" fmla="*/ 5469 h 6381"/>
                  <a:gd name="T18" fmla="*/ 5729 w 6447"/>
                  <a:gd name="T19" fmla="*/ 5469 h 6381"/>
                  <a:gd name="T20" fmla="*/ 5729 w 6447"/>
                  <a:gd name="T21" fmla="*/ 5469 h 6381"/>
                  <a:gd name="T22" fmla="*/ 5729 w 6447"/>
                  <a:gd name="T23" fmla="*/ 5469 h 6381"/>
                  <a:gd name="T24" fmla="*/ 5600 w 6447"/>
                  <a:gd name="T25" fmla="*/ 5469 h 6381"/>
                  <a:gd name="T26" fmla="*/ 5600 w 6447"/>
                  <a:gd name="T27" fmla="*/ 5469 h 6381"/>
                  <a:gd name="T28" fmla="*/ 5600 w 6447"/>
                  <a:gd name="T29" fmla="*/ 5469 h 6381"/>
                  <a:gd name="T30" fmla="*/ 5600 w 6447"/>
                  <a:gd name="T31" fmla="*/ 5469 h 6381"/>
                  <a:gd name="T32" fmla="*/ 5600 w 6447"/>
                  <a:gd name="T33" fmla="*/ 5469 h 6381"/>
                  <a:gd name="T34" fmla="*/ 5600 w 6447"/>
                  <a:gd name="T35" fmla="*/ 5469 h 6381"/>
                  <a:gd name="T36" fmla="*/ 5600 w 6447"/>
                  <a:gd name="T37" fmla="*/ 5469 h 6381"/>
                  <a:gd name="T38" fmla="*/ 5600 w 6447"/>
                  <a:gd name="T39" fmla="*/ 5469 h 6381"/>
                  <a:gd name="T40" fmla="*/ 5600 w 6447"/>
                  <a:gd name="T41" fmla="*/ 5469 h 6381"/>
                  <a:gd name="T42" fmla="*/ 5600 w 6447"/>
                  <a:gd name="T43" fmla="*/ 5469 h 6381"/>
                  <a:gd name="T44" fmla="*/ 5600 w 6447"/>
                  <a:gd name="T45" fmla="*/ 5469 h 6381"/>
                  <a:gd name="T46" fmla="*/ 5600 w 6447"/>
                  <a:gd name="T47" fmla="*/ 5469 h 6381"/>
                  <a:gd name="T48" fmla="*/ 5600 w 6447"/>
                  <a:gd name="T49" fmla="*/ 5469 h 6381"/>
                  <a:gd name="T50" fmla="*/ 5600 w 6447"/>
                  <a:gd name="T51" fmla="*/ 5469 h 6381"/>
                  <a:gd name="T52" fmla="*/ 5600 w 6447"/>
                  <a:gd name="T53" fmla="*/ 5469 h 6381"/>
                  <a:gd name="T54" fmla="*/ 5600 w 6447"/>
                  <a:gd name="T55" fmla="*/ 5469 h 6381"/>
                  <a:gd name="T56" fmla="*/ 5600 w 6447"/>
                  <a:gd name="T57" fmla="*/ 5469 h 6381"/>
                  <a:gd name="T58" fmla="*/ 5600 w 6447"/>
                  <a:gd name="T59" fmla="*/ 5469 h 6381"/>
                  <a:gd name="T60" fmla="*/ 5729 w 6447"/>
                  <a:gd name="T61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447" h="6381"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4298" y="6380"/>
                      <a:pt x="5340" y="6380"/>
                      <a:pt x="6446" y="6380"/>
                    </a:cubicBezTo>
                    <a:cubicBezTo>
                      <a:pt x="6446" y="6119"/>
                      <a:pt x="6446" y="5794"/>
                      <a:pt x="6446" y="5469"/>
                    </a:cubicBezTo>
                    <a:cubicBezTo>
                      <a:pt x="6121" y="5469"/>
                      <a:pt x="5794" y="5469"/>
                      <a:pt x="5469" y="5469"/>
                    </a:cubicBezTo>
                    <a:close/>
                    <a:moveTo>
                      <a:pt x="5729" y="5469"/>
                    </a:moveTo>
                    <a:lnTo>
                      <a:pt x="5729" y="5469"/>
                    </a:lnTo>
                    <a:lnTo>
                      <a:pt x="5729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729" y="546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4" name="Freeform 2"/>
              <p:cNvSpPr>
                <a:spLocks noChangeArrowheads="1"/>
              </p:cNvSpPr>
              <p:nvPr/>
            </p:nvSpPr>
            <p:spPr bwMode="auto">
              <a:xfrm>
                <a:off x="1021066" y="1539127"/>
                <a:ext cx="1343698" cy="1329913"/>
              </a:xfrm>
              <a:custGeom>
                <a:avLst/>
                <a:gdLst>
                  <a:gd name="T0" fmla="*/ 977 w 6447"/>
                  <a:gd name="T1" fmla="*/ 3190 h 6381"/>
                  <a:gd name="T2" fmla="*/ 977 w 6447"/>
                  <a:gd name="T3" fmla="*/ 3190 h 6381"/>
                  <a:gd name="T4" fmla="*/ 3256 w 6447"/>
                  <a:gd name="T5" fmla="*/ 975 h 6381"/>
                  <a:gd name="T6" fmla="*/ 5469 w 6447"/>
                  <a:gd name="T7" fmla="*/ 3190 h 6381"/>
                  <a:gd name="T8" fmla="*/ 4819 w 6447"/>
                  <a:gd name="T9" fmla="*/ 4817 h 6381"/>
                  <a:gd name="T10" fmla="*/ 5469 w 6447"/>
                  <a:gd name="T11" fmla="*/ 4817 h 6381"/>
                  <a:gd name="T12" fmla="*/ 5469 w 6447"/>
                  <a:gd name="T13" fmla="*/ 5469 h 6381"/>
                  <a:gd name="T14" fmla="*/ 3256 w 6447"/>
                  <a:gd name="T15" fmla="*/ 5469 h 6381"/>
                  <a:gd name="T16" fmla="*/ 977 w 6447"/>
                  <a:gd name="T17" fmla="*/ 3190 h 6381"/>
                  <a:gd name="T18" fmla="*/ 5469 w 6447"/>
                  <a:gd name="T19" fmla="*/ 5469 h 6381"/>
                  <a:gd name="T20" fmla="*/ 5469 w 6447"/>
                  <a:gd name="T21" fmla="*/ 5469 h 6381"/>
                  <a:gd name="T22" fmla="*/ 6446 w 6447"/>
                  <a:gd name="T23" fmla="*/ 3190 h 6381"/>
                  <a:gd name="T24" fmla="*/ 3256 w 6447"/>
                  <a:gd name="T25" fmla="*/ 0 h 6381"/>
                  <a:gd name="T26" fmla="*/ 0 w 6447"/>
                  <a:gd name="T27" fmla="*/ 3190 h 6381"/>
                  <a:gd name="T28" fmla="*/ 3256 w 6447"/>
                  <a:gd name="T29" fmla="*/ 6380 h 6381"/>
                  <a:gd name="T30" fmla="*/ 6446 w 6447"/>
                  <a:gd name="T31" fmla="*/ 6380 h 6381"/>
                  <a:gd name="T32" fmla="*/ 6446 w 6447"/>
                  <a:gd name="T33" fmla="*/ 5469 h 6381"/>
                  <a:gd name="T34" fmla="*/ 5469 w 6447"/>
                  <a:gd name="T35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447" h="6381">
                    <a:moveTo>
                      <a:pt x="977" y="3190"/>
                    </a:moveTo>
                    <a:lnTo>
                      <a:pt x="977" y="3190"/>
                    </a:lnTo>
                    <a:cubicBezTo>
                      <a:pt x="977" y="1952"/>
                      <a:pt x="1954" y="975"/>
                      <a:pt x="3256" y="975"/>
                    </a:cubicBezTo>
                    <a:cubicBezTo>
                      <a:pt x="4492" y="975"/>
                      <a:pt x="5469" y="1952"/>
                      <a:pt x="5469" y="3190"/>
                    </a:cubicBezTo>
                    <a:cubicBezTo>
                      <a:pt x="5469" y="3775"/>
                      <a:pt x="5273" y="4361"/>
                      <a:pt x="4819" y="4817"/>
                    </a:cubicBezTo>
                    <a:cubicBezTo>
                      <a:pt x="5469" y="4817"/>
                      <a:pt x="5469" y="4817"/>
                      <a:pt x="5469" y="4817"/>
                    </a:cubicBezTo>
                    <a:cubicBezTo>
                      <a:pt x="5469" y="5469"/>
                      <a:pt x="5469" y="5469"/>
                      <a:pt x="5469" y="5469"/>
                    </a:cubicBezTo>
                    <a:cubicBezTo>
                      <a:pt x="3256" y="5469"/>
                      <a:pt x="3256" y="5469"/>
                      <a:pt x="3256" y="5469"/>
                    </a:cubicBezTo>
                    <a:cubicBezTo>
                      <a:pt x="1954" y="5469"/>
                      <a:pt x="977" y="4492"/>
                      <a:pt x="977" y="3190"/>
                    </a:cubicBezTo>
                    <a:close/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6446" y="6380"/>
                      <a:pt x="6446" y="6380"/>
                      <a:pt x="6446" y="6380"/>
                    </a:cubicBezTo>
                    <a:cubicBezTo>
                      <a:pt x="6446" y="5469"/>
                      <a:pt x="6446" y="5469"/>
                      <a:pt x="6446" y="5469"/>
                    </a:cubicBezTo>
                    <a:lnTo>
                      <a:pt x="5469" y="546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4" name="TextBox 17"/>
            <p:cNvSpPr txBox="1"/>
            <p:nvPr/>
          </p:nvSpPr>
          <p:spPr>
            <a:xfrm>
              <a:off x="1867893" y="2701360"/>
              <a:ext cx="1125707" cy="861746"/>
            </a:xfrm>
            <a:prstGeom prst="rect">
              <a:avLst/>
            </a:prstGeom>
            <a:noFill/>
          </p:spPr>
          <p:txBody>
            <a:bodyPr wrap="square" lIns="121893" tIns="60946" rIns="121893" bIns="60946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108382" y="2154087"/>
            <a:ext cx="1791131" cy="1773217"/>
            <a:chOff x="4108382" y="2154087"/>
            <a:chExt cx="1791131" cy="1773217"/>
          </a:xfrm>
        </p:grpSpPr>
        <p:grpSp>
          <p:nvGrpSpPr>
            <p:cNvPr id="5" name="Group 8"/>
            <p:cNvGrpSpPr/>
            <p:nvPr/>
          </p:nvGrpSpPr>
          <p:grpSpPr>
            <a:xfrm>
              <a:off x="4108382" y="2154087"/>
              <a:ext cx="1791131" cy="1773217"/>
              <a:chOff x="2951469" y="1539127"/>
              <a:chExt cx="1343698" cy="1329913"/>
            </a:xfrm>
          </p:grpSpPr>
          <p:sp>
            <p:nvSpPr>
              <p:cNvPr id="6" name="Freeform 1"/>
              <p:cNvSpPr>
                <a:spLocks noChangeArrowheads="1"/>
              </p:cNvSpPr>
              <p:nvPr/>
            </p:nvSpPr>
            <p:spPr bwMode="auto">
              <a:xfrm>
                <a:off x="2951469" y="1539127"/>
                <a:ext cx="1343698" cy="1329913"/>
              </a:xfrm>
              <a:custGeom>
                <a:avLst/>
                <a:gdLst>
                  <a:gd name="T0" fmla="*/ 5469 w 6447"/>
                  <a:gd name="T1" fmla="*/ 5469 h 6381"/>
                  <a:gd name="T2" fmla="*/ 5469 w 6447"/>
                  <a:gd name="T3" fmla="*/ 5469 h 6381"/>
                  <a:gd name="T4" fmla="*/ 6446 w 6447"/>
                  <a:gd name="T5" fmla="*/ 3190 h 6381"/>
                  <a:gd name="T6" fmla="*/ 3256 w 6447"/>
                  <a:gd name="T7" fmla="*/ 0 h 6381"/>
                  <a:gd name="T8" fmla="*/ 0 w 6447"/>
                  <a:gd name="T9" fmla="*/ 3190 h 6381"/>
                  <a:gd name="T10" fmla="*/ 3256 w 6447"/>
                  <a:gd name="T11" fmla="*/ 6380 h 6381"/>
                  <a:gd name="T12" fmla="*/ 6446 w 6447"/>
                  <a:gd name="T13" fmla="*/ 6380 h 6381"/>
                  <a:gd name="T14" fmla="*/ 6446 w 6447"/>
                  <a:gd name="T15" fmla="*/ 5469 h 6381"/>
                  <a:gd name="T16" fmla="*/ 5469 w 6447"/>
                  <a:gd name="T17" fmla="*/ 5469 h 6381"/>
                  <a:gd name="T18" fmla="*/ 5729 w 6447"/>
                  <a:gd name="T19" fmla="*/ 5469 h 6381"/>
                  <a:gd name="T20" fmla="*/ 5729 w 6447"/>
                  <a:gd name="T21" fmla="*/ 5469 h 6381"/>
                  <a:gd name="T22" fmla="*/ 5729 w 6447"/>
                  <a:gd name="T23" fmla="*/ 5469 h 6381"/>
                  <a:gd name="T24" fmla="*/ 5600 w 6447"/>
                  <a:gd name="T25" fmla="*/ 5469 h 6381"/>
                  <a:gd name="T26" fmla="*/ 5600 w 6447"/>
                  <a:gd name="T27" fmla="*/ 5469 h 6381"/>
                  <a:gd name="T28" fmla="*/ 5600 w 6447"/>
                  <a:gd name="T29" fmla="*/ 5469 h 6381"/>
                  <a:gd name="T30" fmla="*/ 5600 w 6447"/>
                  <a:gd name="T31" fmla="*/ 5469 h 6381"/>
                  <a:gd name="T32" fmla="*/ 5600 w 6447"/>
                  <a:gd name="T33" fmla="*/ 5469 h 6381"/>
                  <a:gd name="T34" fmla="*/ 5600 w 6447"/>
                  <a:gd name="T35" fmla="*/ 5469 h 6381"/>
                  <a:gd name="T36" fmla="*/ 5600 w 6447"/>
                  <a:gd name="T37" fmla="*/ 5469 h 6381"/>
                  <a:gd name="T38" fmla="*/ 5600 w 6447"/>
                  <a:gd name="T39" fmla="*/ 5469 h 6381"/>
                  <a:gd name="T40" fmla="*/ 5600 w 6447"/>
                  <a:gd name="T41" fmla="*/ 5469 h 6381"/>
                  <a:gd name="T42" fmla="*/ 5600 w 6447"/>
                  <a:gd name="T43" fmla="*/ 5469 h 6381"/>
                  <a:gd name="T44" fmla="*/ 5600 w 6447"/>
                  <a:gd name="T45" fmla="*/ 5469 h 6381"/>
                  <a:gd name="T46" fmla="*/ 5600 w 6447"/>
                  <a:gd name="T47" fmla="*/ 5469 h 6381"/>
                  <a:gd name="T48" fmla="*/ 5600 w 6447"/>
                  <a:gd name="T49" fmla="*/ 5469 h 6381"/>
                  <a:gd name="T50" fmla="*/ 5600 w 6447"/>
                  <a:gd name="T51" fmla="*/ 5469 h 6381"/>
                  <a:gd name="T52" fmla="*/ 5600 w 6447"/>
                  <a:gd name="T53" fmla="*/ 5469 h 6381"/>
                  <a:gd name="T54" fmla="*/ 5600 w 6447"/>
                  <a:gd name="T55" fmla="*/ 5469 h 6381"/>
                  <a:gd name="T56" fmla="*/ 5600 w 6447"/>
                  <a:gd name="T57" fmla="*/ 5469 h 6381"/>
                  <a:gd name="T58" fmla="*/ 5600 w 6447"/>
                  <a:gd name="T59" fmla="*/ 5469 h 6381"/>
                  <a:gd name="T60" fmla="*/ 5729 w 6447"/>
                  <a:gd name="T61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447" h="6381"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4298" y="6380"/>
                      <a:pt x="5340" y="6380"/>
                      <a:pt x="6446" y="6380"/>
                    </a:cubicBezTo>
                    <a:cubicBezTo>
                      <a:pt x="6446" y="6119"/>
                      <a:pt x="6446" y="5794"/>
                      <a:pt x="6446" y="5469"/>
                    </a:cubicBezTo>
                    <a:cubicBezTo>
                      <a:pt x="6121" y="5469"/>
                      <a:pt x="5794" y="5469"/>
                      <a:pt x="5469" y="5469"/>
                    </a:cubicBezTo>
                    <a:close/>
                    <a:moveTo>
                      <a:pt x="5729" y="5469"/>
                    </a:moveTo>
                    <a:lnTo>
                      <a:pt x="5729" y="5469"/>
                    </a:lnTo>
                    <a:lnTo>
                      <a:pt x="5729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729" y="5469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7" name="Freeform 2"/>
              <p:cNvSpPr>
                <a:spLocks noChangeArrowheads="1"/>
              </p:cNvSpPr>
              <p:nvPr/>
            </p:nvSpPr>
            <p:spPr bwMode="auto">
              <a:xfrm>
                <a:off x="2951469" y="1539127"/>
                <a:ext cx="1343698" cy="1329913"/>
              </a:xfrm>
              <a:custGeom>
                <a:avLst/>
                <a:gdLst>
                  <a:gd name="T0" fmla="*/ 977 w 6447"/>
                  <a:gd name="T1" fmla="*/ 3190 h 6381"/>
                  <a:gd name="T2" fmla="*/ 977 w 6447"/>
                  <a:gd name="T3" fmla="*/ 3190 h 6381"/>
                  <a:gd name="T4" fmla="*/ 3256 w 6447"/>
                  <a:gd name="T5" fmla="*/ 975 h 6381"/>
                  <a:gd name="T6" fmla="*/ 5469 w 6447"/>
                  <a:gd name="T7" fmla="*/ 3190 h 6381"/>
                  <a:gd name="T8" fmla="*/ 4819 w 6447"/>
                  <a:gd name="T9" fmla="*/ 4817 h 6381"/>
                  <a:gd name="T10" fmla="*/ 5469 w 6447"/>
                  <a:gd name="T11" fmla="*/ 4817 h 6381"/>
                  <a:gd name="T12" fmla="*/ 5469 w 6447"/>
                  <a:gd name="T13" fmla="*/ 5469 h 6381"/>
                  <a:gd name="T14" fmla="*/ 3256 w 6447"/>
                  <a:gd name="T15" fmla="*/ 5469 h 6381"/>
                  <a:gd name="T16" fmla="*/ 977 w 6447"/>
                  <a:gd name="T17" fmla="*/ 3190 h 6381"/>
                  <a:gd name="T18" fmla="*/ 5469 w 6447"/>
                  <a:gd name="T19" fmla="*/ 5469 h 6381"/>
                  <a:gd name="T20" fmla="*/ 5469 w 6447"/>
                  <a:gd name="T21" fmla="*/ 5469 h 6381"/>
                  <a:gd name="T22" fmla="*/ 6446 w 6447"/>
                  <a:gd name="T23" fmla="*/ 3190 h 6381"/>
                  <a:gd name="T24" fmla="*/ 3256 w 6447"/>
                  <a:gd name="T25" fmla="*/ 0 h 6381"/>
                  <a:gd name="T26" fmla="*/ 0 w 6447"/>
                  <a:gd name="T27" fmla="*/ 3190 h 6381"/>
                  <a:gd name="T28" fmla="*/ 3256 w 6447"/>
                  <a:gd name="T29" fmla="*/ 6380 h 6381"/>
                  <a:gd name="T30" fmla="*/ 6446 w 6447"/>
                  <a:gd name="T31" fmla="*/ 6380 h 6381"/>
                  <a:gd name="T32" fmla="*/ 6446 w 6447"/>
                  <a:gd name="T33" fmla="*/ 5469 h 6381"/>
                  <a:gd name="T34" fmla="*/ 5469 w 6447"/>
                  <a:gd name="T35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447" h="6381">
                    <a:moveTo>
                      <a:pt x="977" y="3190"/>
                    </a:moveTo>
                    <a:lnTo>
                      <a:pt x="977" y="3190"/>
                    </a:lnTo>
                    <a:cubicBezTo>
                      <a:pt x="977" y="1952"/>
                      <a:pt x="1954" y="975"/>
                      <a:pt x="3256" y="975"/>
                    </a:cubicBezTo>
                    <a:cubicBezTo>
                      <a:pt x="4492" y="975"/>
                      <a:pt x="5469" y="1952"/>
                      <a:pt x="5469" y="3190"/>
                    </a:cubicBezTo>
                    <a:cubicBezTo>
                      <a:pt x="5469" y="3775"/>
                      <a:pt x="5273" y="4361"/>
                      <a:pt x="4819" y="4817"/>
                    </a:cubicBezTo>
                    <a:cubicBezTo>
                      <a:pt x="5469" y="4817"/>
                      <a:pt x="5469" y="4817"/>
                      <a:pt x="5469" y="4817"/>
                    </a:cubicBezTo>
                    <a:cubicBezTo>
                      <a:pt x="5469" y="5469"/>
                      <a:pt x="5469" y="5469"/>
                      <a:pt x="5469" y="5469"/>
                    </a:cubicBezTo>
                    <a:cubicBezTo>
                      <a:pt x="3256" y="5469"/>
                      <a:pt x="3256" y="5469"/>
                      <a:pt x="3256" y="5469"/>
                    </a:cubicBezTo>
                    <a:cubicBezTo>
                      <a:pt x="1954" y="5469"/>
                      <a:pt x="977" y="4492"/>
                      <a:pt x="977" y="3190"/>
                    </a:cubicBezTo>
                    <a:close/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6446" y="6380"/>
                      <a:pt x="6446" y="6380"/>
                      <a:pt x="6446" y="6380"/>
                    </a:cubicBezTo>
                    <a:cubicBezTo>
                      <a:pt x="6446" y="5469"/>
                      <a:pt x="6446" y="5469"/>
                      <a:pt x="6446" y="5469"/>
                    </a:cubicBezTo>
                    <a:lnTo>
                      <a:pt x="5469" y="546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5" name="TextBox 18"/>
            <p:cNvSpPr txBox="1"/>
            <p:nvPr/>
          </p:nvSpPr>
          <p:spPr>
            <a:xfrm>
              <a:off x="4441093" y="2609822"/>
              <a:ext cx="1125707" cy="861746"/>
            </a:xfrm>
            <a:prstGeom prst="rect">
              <a:avLst/>
            </a:prstGeom>
            <a:noFill/>
          </p:spPr>
          <p:txBody>
            <a:bodyPr wrap="square" lIns="121893" tIns="60946" rIns="121893" bIns="60946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681583" y="2154087"/>
            <a:ext cx="1791131" cy="1773217"/>
            <a:chOff x="6681583" y="2154087"/>
            <a:chExt cx="1791131" cy="1773217"/>
          </a:xfrm>
        </p:grpSpPr>
        <p:grpSp>
          <p:nvGrpSpPr>
            <p:cNvPr id="8" name="Group 11"/>
            <p:cNvGrpSpPr/>
            <p:nvPr/>
          </p:nvGrpSpPr>
          <p:grpSpPr>
            <a:xfrm>
              <a:off x="6681583" y="2154087"/>
              <a:ext cx="1791131" cy="1773217"/>
              <a:chOff x="4881873" y="1539127"/>
              <a:chExt cx="1343698" cy="1329913"/>
            </a:xfrm>
          </p:grpSpPr>
          <p:sp>
            <p:nvSpPr>
              <p:cNvPr id="9" name="Freeform 1"/>
              <p:cNvSpPr>
                <a:spLocks noChangeArrowheads="1"/>
              </p:cNvSpPr>
              <p:nvPr/>
            </p:nvSpPr>
            <p:spPr bwMode="auto">
              <a:xfrm>
                <a:off x="4881873" y="1539127"/>
                <a:ext cx="1343698" cy="1329913"/>
              </a:xfrm>
              <a:custGeom>
                <a:avLst/>
                <a:gdLst>
                  <a:gd name="T0" fmla="*/ 5469 w 6447"/>
                  <a:gd name="T1" fmla="*/ 5469 h 6381"/>
                  <a:gd name="T2" fmla="*/ 5469 w 6447"/>
                  <a:gd name="T3" fmla="*/ 5469 h 6381"/>
                  <a:gd name="T4" fmla="*/ 6446 w 6447"/>
                  <a:gd name="T5" fmla="*/ 3190 h 6381"/>
                  <a:gd name="T6" fmla="*/ 3256 w 6447"/>
                  <a:gd name="T7" fmla="*/ 0 h 6381"/>
                  <a:gd name="T8" fmla="*/ 0 w 6447"/>
                  <a:gd name="T9" fmla="*/ 3190 h 6381"/>
                  <a:gd name="T10" fmla="*/ 3256 w 6447"/>
                  <a:gd name="T11" fmla="*/ 6380 h 6381"/>
                  <a:gd name="T12" fmla="*/ 6446 w 6447"/>
                  <a:gd name="T13" fmla="*/ 6380 h 6381"/>
                  <a:gd name="T14" fmla="*/ 6446 w 6447"/>
                  <a:gd name="T15" fmla="*/ 5469 h 6381"/>
                  <a:gd name="T16" fmla="*/ 5469 w 6447"/>
                  <a:gd name="T17" fmla="*/ 5469 h 6381"/>
                  <a:gd name="T18" fmla="*/ 5729 w 6447"/>
                  <a:gd name="T19" fmla="*/ 5469 h 6381"/>
                  <a:gd name="T20" fmla="*/ 5729 w 6447"/>
                  <a:gd name="T21" fmla="*/ 5469 h 6381"/>
                  <a:gd name="T22" fmla="*/ 5729 w 6447"/>
                  <a:gd name="T23" fmla="*/ 5469 h 6381"/>
                  <a:gd name="T24" fmla="*/ 5600 w 6447"/>
                  <a:gd name="T25" fmla="*/ 5469 h 6381"/>
                  <a:gd name="T26" fmla="*/ 5600 w 6447"/>
                  <a:gd name="T27" fmla="*/ 5469 h 6381"/>
                  <a:gd name="T28" fmla="*/ 5600 w 6447"/>
                  <a:gd name="T29" fmla="*/ 5469 h 6381"/>
                  <a:gd name="T30" fmla="*/ 5600 w 6447"/>
                  <a:gd name="T31" fmla="*/ 5469 h 6381"/>
                  <a:gd name="T32" fmla="*/ 5600 w 6447"/>
                  <a:gd name="T33" fmla="*/ 5469 h 6381"/>
                  <a:gd name="T34" fmla="*/ 5600 w 6447"/>
                  <a:gd name="T35" fmla="*/ 5469 h 6381"/>
                  <a:gd name="T36" fmla="*/ 5600 w 6447"/>
                  <a:gd name="T37" fmla="*/ 5469 h 6381"/>
                  <a:gd name="T38" fmla="*/ 5600 w 6447"/>
                  <a:gd name="T39" fmla="*/ 5469 h 6381"/>
                  <a:gd name="T40" fmla="*/ 5600 w 6447"/>
                  <a:gd name="T41" fmla="*/ 5469 h 6381"/>
                  <a:gd name="T42" fmla="*/ 5600 w 6447"/>
                  <a:gd name="T43" fmla="*/ 5469 h 6381"/>
                  <a:gd name="T44" fmla="*/ 5600 w 6447"/>
                  <a:gd name="T45" fmla="*/ 5469 h 6381"/>
                  <a:gd name="T46" fmla="*/ 5600 w 6447"/>
                  <a:gd name="T47" fmla="*/ 5469 h 6381"/>
                  <a:gd name="T48" fmla="*/ 5600 w 6447"/>
                  <a:gd name="T49" fmla="*/ 5469 h 6381"/>
                  <a:gd name="T50" fmla="*/ 5600 w 6447"/>
                  <a:gd name="T51" fmla="*/ 5469 h 6381"/>
                  <a:gd name="T52" fmla="*/ 5600 w 6447"/>
                  <a:gd name="T53" fmla="*/ 5469 h 6381"/>
                  <a:gd name="T54" fmla="*/ 5600 w 6447"/>
                  <a:gd name="T55" fmla="*/ 5469 h 6381"/>
                  <a:gd name="T56" fmla="*/ 5600 w 6447"/>
                  <a:gd name="T57" fmla="*/ 5469 h 6381"/>
                  <a:gd name="T58" fmla="*/ 5600 w 6447"/>
                  <a:gd name="T59" fmla="*/ 5469 h 6381"/>
                  <a:gd name="T60" fmla="*/ 5729 w 6447"/>
                  <a:gd name="T61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447" h="6381"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4298" y="6380"/>
                      <a:pt x="5340" y="6380"/>
                      <a:pt x="6446" y="6380"/>
                    </a:cubicBezTo>
                    <a:cubicBezTo>
                      <a:pt x="6446" y="6119"/>
                      <a:pt x="6446" y="5794"/>
                      <a:pt x="6446" y="5469"/>
                    </a:cubicBezTo>
                    <a:cubicBezTo>
                      <a:pt x="6121" y="5469"/>
                      <a:pt x="5794" y="5469"/>
                      <a:pt x="5469" y="5469"/>
                    </a:cubicBezTo>
                    <a:close/>
                    <a:moveTo>
                      <a:pt x="5729" y="5469"/>
                    </a:moveTo>
                    <a:lnTo>
                      <a:pt x="5729" y="5469"/>
                    </a:lnTo>
                    <a:lnTo>
                      <a:pt x="5729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729" y="546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0" name="Freeform 2"/>
              <p:cNvSpPr>
                <a:spLocks noChangeArrowheads="1"/>
              </p:cNvSpPr>
              <p:nvPr/>
            </p:nvSpPr>
            <p:spPr bwMode="auto">
              <a:xfrm>
                <a:off x="4881873" y="1539127"/>
                <a:ext cx="1343698" cy="1329913"/>
              </a:xfrm>
              <a:custGeom>
                <a:avLst/>
                <a:gdLst>
                  <a:gd name="T0" fmla="*/ 977 w 6447"/>
                  <a:gd name="T1" fmla="*/ 3190 h 6381"/>
                  <a:gd name="T2" fmla="*/ 977 w 6447"/>
                  <a:gd name="T3" fmla="*/ 3190 h 6381"/>
                  <a:gd name="T4" fmla="*/ 3256 w 6447"/>
                  <a:gd name="T5" fmla="*/ 975 h 6381"/>
                  <a:gd name="T6" fmla="*/ 5469 w 6447"/>
                  <a:gd name="T7" fmla="*/ 3190 h 6381"/>
                  <a:gd name="T8" fmla="*/ 4819 w 6447"/>
                  <a:gd name="T9" fmla="*/ 4817 h 6381"/>
                  <a:gd name="T10" fmla="*/ 5469 w 6447"/>
                  <a:gd name="T11" fmla="*/ 4817 h 6381"/>
                  <a:gd name="T12" fmla="*/ 5469 w 6447"/>
                  <a:gd name="T13" fmla="*/ 5469 h 6381"/>
                  <a:gd name="T14" fmla="*/ 3256 w 6447"/>
                  <a:gd name="T15" fmla="*/ 5469 h 6381"/>
                  <a:gd name="T16" fmla="*/ 977 w 6447"/>
                  <a:gd name="T17" fmla="*/ 3190 h 6381"/>
                  <a:gd name="T18" fmla="*/ 5469 w 6447"/>
                  <a:gd name="T19" fmla="*/ 5469 h 6381"/>
                  <a:gd name="T20" fmla="*/ 5469 w 6447"/>
                  <a:gd name="T21" fmla="*/ 5469 h 6381"/>
                  <a:gd name="T22" fmla="*/ 6446 w 6447"/>
                  <a:gd name="T23" fmla="*/ 3190 h 6381"/>
                  <a:gd name="T24" fmla="*/ 3256 w 6447"/>
                  <a:gd name="T25" fmla="*/ 0 h 6381"/>
                  <a:gd name="T26" fmla="*/ 0 w 6447"/>
                  <a:gd name="T27" fmla="*/ 3190 h 6381"/>
                  <a:gd name="T28" fmla="*/ 3256 w 6447"/>
                  <a:gd name="T29" fmla="*/ 6380 h 6381"/>
                  <a:gd name="T30" fmla="*/ 6446 w 6447"/>
                  <a:gd name="T31" fmla="*/ 6380 h 6381"/>
                  <a:gd name="T32" fmla="*/ 6446 w 6447"/>
                  <a:gd name="T33" fmla="*/ 5469 h 6381"/>
                  <a:gd name="T34" fmla="*/ 5469 w 6447"/>
                  <a:gd name="T35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447" h="6381">
                    <a:moveTo>
                      <a:pt x="977" y="3190"/>
                    </a:moveTo>
                    <a:lnTo>
                      <a:pt x="977" y="3190"/>
                    </a:lnTo>
                    <a:cubicBezTo>
                      <a:pt x="977" y="1952"/>
                      <a:pt x="1954" y="975"/>
                      <a:pt x="3256" y="975"/>
                    </a:cubicBezTo>
                    <a:cubicBezTo>
                      <a:pt x="4492" y="975"/>
                      <a:pt x="5469" y="1952"/>
                      <a:pt x="5469" y="3190"/>
                    </a:cubicBezTo>
                    <a:cubicBezTo>
                      <a:pt x="5469" y="3775"/>
                      <a:pt x="5273" y="4361"/>
                      <a:pt x="4819" y="4817"/>
                    </a:cubicBezTo>
                    <a:cubicBezTo>
                      <a:pt x="5469" y="4817"/>
                      <a:pt x="5469" y="4817"/>
                      <a:pt x="5469" y="4817"/>
                    </a:cubicBezTo>
                    <a:cubicBezTo>
                      <a:pt x="5469" y="5469"/>
                      <a:pt x="5469" y="5469"/>
                      <a:pt x="5469" y="5469"/>
                    </a:cubicBezTo>
                    <a:cubicBezTo>
                      <a:pt x="3256" y="5469"/>
                      <a:pt x="3256" y="5469"/>
                      <a:pt x="3256" y="5469"/>
                    </a:cubicBezTo>
                    <a:cubicBezTo>
                      <a:pt x="1954" y="5469"/>
                      <a:pt x="977" y="4492"/>
                      <a:pt x="977" y="3190"/>
                    </a:cubicBezTo>
                    <a:close/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6446" y="6380"/>
                      <a:pt x="6446" y="6380"/>
                      <a:pt x="6446" y="6380"/>
                    </a:cubicBezTo>
                    <a:cubicBezTo>
                      <a:pt x="6446" y="5469"/>
                      <a:pt x="6446" y="5469"/>
                      <a:pt x="6446" y="5469"/>
                    </a:cubicBezTo>
                    <a:lnTo>
                      <a:pt x="5469" y="54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6" name="TextBox 19"/>
            <p:cNvSpPr txBox="1"/>
            <p:nvPr/>
          </p:nvSpPr>
          <p:spPr>
            <a:xfrm>
              <a:off x="7014294" y="2701360"/>
              <a:ext cx="1125707" cy="861746"/>
            </a:xfrm>
            <a:prstGeom prst="rect">
              <a:avLst/>
            </a:prstGeom>
            <a:noFill/>
          </p:spPr>
          <p:txBody>
            <a:bodyPr wrap="square" lIns="121893" tIns="60946" rIns="121893" bIns="60946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254784" y="2154087"/>
            <a:ext cx="1791131" cy="1773217"/>
            <a:chOff x="9254784" y="2154087"/>
            <a:chExt cx="1791131" cy="1773217"/>
          </a:xfrm>
        </p:grpSpPr>
        <p:grpSp>
          <p:nvGrpSpPr>
            <p:cNvPr id="11" name="Group 14"/>
            <p:cNvGrpSpPr/>
            <p:nvPr/>
          </p:nvGrpSpPr>
          <p:grpSpPr>
            <a:xfrm>
              <a:off x="9254784" y="2154087"/>
              <a:ext cx="1791131" cy="1773217"/>
              <a:chOff x="6812276" y="1539127"/>
              <a:chExt cx="1343698" cy="1329913"/>
            </a:xfrm>
          </p:grpSpPr>
          <p:sp>
            <p:nvSpPr>
              <p:cNvPr id="12" name="Freeform 1"/>
              <p:cNvSpPr>
                <a:spLocks noChangeArrowheads="1"/>
              </p:cNvSpPr>
              <p:nvPr/>
            </p:nvSpPr>
            <p:spPr bwMode="auto">
              <a:xfrm>
                <a:off x="6812276" y="1539127"/>
                <a:ext cx="1343698" cy="1329913"/>
              </a:xfrm>
              <a:custGeom>
                <a:avLst/>
                <a:gdLst>
                  <a:gd name="T0" fmla="*/ 5469 w 6447"/>
                  <a:gd name="T1" fmla="*/ 5469 h 6381"/>
                  <a:gd name="T2" fmla="*/ 5469 w 6447"/>
                  <a:gd name="T3" fmla="*/ 5469 h 6381"/>
                  <a:gd name="T4" fmla="*/ 6446 w 6447"/>
                  <a:gd name="T5" fmla="*/ 3190 h 6381"/>
                  <a:gd name="T6" fmla="*/ 3256 w 6447"/>
                  <a:gd name="T7" fmla="*/ 0 h 6381"/>
                  <a:gd name="T8" fmla="*/ 0 w 6447"/>
                  <a:gd name="T9" fmla="*/ 3190 h 6381"/>
                  <a:gd name="T10" fmla="*/ 3256 w 6447"/>
                  <a:gd name="T11" fmla="*/ 6380 h 6381"/>
                  <a:gd name="T12" fmla="*/ 6446 w 6447"/>
                  <a:gd name="T13" fmla="*/ 6380 h 6381"/>
                  <a:gd name="T14" fmla="*/ 6446 w 6447"/>
                  <a:gd name="T15" fmla="*/ 5469 h 6381"/>
                  <a:gd name="T16" fmla="*/ 5469 w 6447"/>
                  <a:gd name="T17" fmla="*/ 5469 h 6381"/>
                  <a:gd name="T18" fmla="*/ 5729 w 6447"/>
                  <a:gd name="T19" fmla="*/ 5469 h 6381"/>
                  <a:gd name="T20" fmla="*/ 5729 w 6447"/>
                  <a:gd name="T21" fmla="*/ 5469 h 6381"/>
                  <a:gd name="T22" fmla="*/ 5729 w 6447"/>
                  <a:gd name="T23" fmla="*/ 5469 h 6381"/>
                  <a:gd name="T24" fmla="*/ 5600 w 6447"/>
                  <a:gd name="T25" fmla="*/ 5469 h 6381"/>
                  <a:gd name="T26" fmla="*/ 5600 w 6447"/>
                  <a:gd name="T27" fmla="*/ 5469 h 6381"/>
                  <a:gd name="T28" fmla="*/ 5600 w 6447"/>
                  <a:gd name="T29" fmla="*/ 5469 h 6381"/>
                  <a:gd name="T30" fmla="*/ 5600 w 6447"/>
                  <a:gd name="T31" fmla="*/ 5469 h 6381"/>
                  <a:gd name="T32" fmla="*/ 5600 w 6447"/>
                  <a:gd name="T33" fmla="*/ 5469 h 6381"/>
                  <a:gd name="T34" fmla="*/ 5600 w 6447"/>
                  <a:gd name="T35" fmla="*/ 5469 h 6381"/>
                  <a:gd name="T36" fmla="*/ 5600 w 6447"/>
                  <a:gd name="T37" fmla="*/ 5469 h 6381"/>
                  <a:gd name="T38" fmla="*/ 5600 w 6447"/>
                  <a:gd name="T39" fmla="*/ 5469 h 6381"/>
                  <a:gd name="T40" fmla="*/ 5600 w 6447"/>
                  <a:gd name="T41" fmla="*/ 5469 h 6381"/>
                  <a:gd name="T42" fmla="*/ 5600 w 6447"/>
                  <a:gd name="T43" fmla="*/ 5469 h 6381"/>
                  <a:gd name="T44" fmla="*/ 5600 w 6447"/>
                  <a:gd name="T45" fmla="*/ 5469 h 6381"/>
                  <a:gd name="T46" fmla="*/ 5600 w 6447"/>
                  <a:gd name="T47" fmla="*/ 5469 h 6381"/>
                  <a:gd name="T48" fmla="*/ 5600 w 6447"/>
                  <a:gd name="T49" fmla="*/ 5469 h 6381"/>
                  <a:gd name="T50" fmla="*/ 5600 w 6447"/>
                  <a:gd name="T51" fmla="*/ 5469 h 6381"/>
                  <a:gd name="T52" fmla="*/ 5600 w 6447"/>
                  <a:gd name="T53" fmla="*/ 5469 h 6381"/>
                  <a:gd name="T54" fmla="*/ 5600 w 6447"/>
                  <a:gd name="T55" fmla="*/ 5469 h 6381"/>
                  <a:gd name="T56" fmla="*/ 5600 w 6447"/>
                  <a:gd name="T57" fmla="*/ 5469 h 6381"/>
                  <a:gd name="T58" fmla="*/ 5600 w 6447"/>
                  <a:gd name="T59" fmla="*/ 5469 h 6381"/>
                  <a:gd name="T60" fmla="*/ 5729 w 6447"/>
                  <a:gd name="T61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447" h="6381"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4298" y="6380"/>
                      <a:pt x="5340" y="6380"/>
                      <a:pt x="6446" y="6380"/>
                    </a:cubicBezTo>
                    <a:cubicBezTo>
                      <a:pt x="6446" y="6119"/>
                      <a:pt x="6446" y="5794"/>
                      <a:pt x="6446" y="5469"/>
                    </a:cubicBezTo>
                    <a:cubicBezTo>
                      <a:pt x="6121" y="5469"/>
                      <a:pt x="5794" y="5469"/>
                      <a:pt x="5469" y="5469"/>
                    </a:cubicBezTo>
                    <a:close/>
                    <a:moveTo>
                      <a:pt x="5729" y="5469"/>
                    </a:moveTo>
                    <a:lnTo>
                      <a:pt x="5729" y="5469"/>
                    </a:lnTo>
                    <a:lnTo>
                      <a:pt x="5729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600" y="5469"/>
                    </a:lnTo>
                    <a:lnTo>
                      <a:pt x="5729" y="546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" name="Freeform 2"/>
              <p:cNvSpPr>
                <a:spLocks noChangeArrowheads="1"/>
              </p:cNvSpPr>
              <p:nvPr/>
            </p:nvSpPr>
            <p:spPr bwMode="auto">
              <a:xfrm>
                <a:off x="6812276" y="1539127"/>
                <a:ext cx="1343698" cy="1329913"/>
              </a:xfrm>
              <a:custGeom>
                <a:avLst/>
                <a:gdLst>
                  <a:gd name="T0" fmla="*/ 977 w 6447"/>
                  <a:gd name="T1" fmla="*/ 3190 h 6381"/>
                  <a:gd name="T2" fmla="*/ 977 w 6447"/>
                  <a:gd name="T3" fmla="*/ 3190 h 6381"/>
                  <a:gd name="T4" fmla="*/ 3256 w 6447"/>
                  <a:gd name="T5" fmla="*/ 975 h 6381"/>
                  <a:gd name="T6" fmla="*/ 5469 w 6447"/>
                  <a:gd name="T7" fmla="*/ 3190 h 6381"/>
                  <a:gd name="T8" fmla="*/ 4819 w 6447"/>
                  <a:gd name="T9" fmla="*/ 4817 h 6381"/>
                  <a:gd name="T10" fmla="*/ 5469 w 6447"/>
                  <a:gd name="T11" fmla="*/ 4817 h 6381"/>
                  <a:gd name="T12" fmla="*/ 5469 w 6447"/>
                  <a:gd name="T13" fmla="*/ 5469 h 6381"/>
                  <a:gd name="T14" fmla="*/ 3256 w 6447"/>
                  <a:gd name="T15" fmla="*/ 5469 h 6381"/>
                  <a:gd name="T16" fmla="*/ 977 w 6447"/>
                  <a:gd name="T17" fmla="*/ 3190 h 6381"/>
                  <a:gd name="T18" fmla="*/ 5469 w 6447"/>
                  <a:gd name="T19" fmla="*/ 5469 h 6381"/>
                  <a:gd name="T20" fmla="*/ 5469 w 6447"/>
                  <a:gd name="T21" fmla="*/ 5469 h 6381"/>
                  <a:gd name="T22" fmla="*/ 6446 w 6447"/>
                  <a:gd name="T23" fmla="*/ 3190 h 6381"/>
                  <a:gd name="T24" fmla="*/ 3256 w 6447"/>
                  <a:gd name="T25" fmla="*/ 0 h 6381"/>
                  <a:gd name="T26" fmla="*/ 0 w 6447"/>
                  <a:gd name="T27" fmla="*/ 3190 h 6381"/>
                  <a:gd name="T28" fmla="*/ 3256 w 6447"/>
                  <a:gd name="T29" fmla="*/ 6380 h 6381"/>
                  <a:gd name="T30" fmla="*/ 6446 w 6447"/>
                  <a:gd name="T31" fmla="*/ 6380 h 6381"/>
                  <a:gd name="T32" fmla="*/ 6446 w 6447"/>
                  <a:gd name="T33" fmla="*/ 5469 h 6381"/>
                  <a:gd name="T34" fmla="*/ 5469 w 6447"/>
                  <a:gd name="T35" fmla="*/ 5469 h 6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447" h="6381">
                    <a:moveTo>
                      <a:pt x="977" y="3190"/>
                    </a:moveTo>
                    <a:lnTo>
                      <a:pt x="977" y="3190"/>
                    </a:lnTo>
                    <a:cubicBezTo>
                      <a:pt x="977" y="1952"/>
                      <a:pt x="1954" y="975"/>
                      <a:pt x="3256" y="975"/>
                    </a:cubicBezTo>
                    <a:cubicBezTo>
                      <a:pt x="4492" y="975"/>
                      <a:pt x="5469" y="1952"/>
                      <a:pt x="5469" y="3190"/>
                    </a:cubicBezTo>
                    <a:cubicBezTo>
                      <a:pt x="5469" y="3775"/>
                      <a:pt x="5273" y="4361"/>
                      <a:pt x="4819" y="4817"/>
                    </a:cubicBezTo>
                    <a:cubicBezTo>
                      <a:pt x="5469" y="4817"/>
                      <a:pt x="5469" y="4817"/>
                      <a:pt x="5469" y="4817"/>
                    </a:cubicBezTo>
                    <a:cubicBezTo>
                      <a:pt x="5469" y="5469"/>
                      <a:pt x="5469" y="5469"/>
                      <a:pt x="5469" y="5469"/>
                    </a:cubicBezTo>
                    <a:cubicBezTo>
                      <a:pt x="3256" y="5469"/>
                      <a:pt x="3256" y="5469"/>
                      <a:pt x="3256" y="5469"/>
                    </a:cubicBezTo>
                    <a:cubicBezTo>
                      <a:pt x="1954" y="5469"/>
                      <a:pt x="977" y="4492"/>
                      <a:pt x="977" y="3190"/>
                    </a:cubicBezTo>
                    <a:close/>
                    <a:moveTo>
                      <a:pt x="5469" y="5469"/>
                    </a:moveTo>
                    <a:lnTo>
                      <a:pt x="5469" y="5469"/>
                    </a:lnTo>
                    <a:cubicBezTo>
                      <a:pt x="6121" y="4882"/>
                      <a:pt x="6446" y="4036"/>
                      <a:pt x="6446" y="3190"/>
                    </a:cubicBezTo>
                    <a:cubicBezTo>
                      <a:pt x="6446" y="1431"/>
                      <a:pt x="5013" y="0"/>
                      <a:pt x="3256" y="0"/>
                    </a:cubicBezTo>
                    <a:cubicBezTo>
                      <a:pt x="1433" y="0"/>
                      <a:pt x="0" y="1431"/>
                      <a:pt x="0" y="3190"/>
                    </a:cubicBezTo>
                    <a:cubicBezTo>
                      <a:pt x="0" y="5013"/>
                      <a:pt x="1433" y="6380"/>
                      <a:pt x="3256" y="6380"/>
                    </a:cubicBezTo>
                    <a:cubicBezTo>
                      <a:pt x="6446" y="6380"/>
                      <a:pt x="6446" y="6380"/>
                      <a:pt x="6446" y="6380"/>
                    </a:cubicBezTo>
                    <a:cubicBezTo>
                      <a:pt x="6446" y="5469"/>
                      <a:pt x="6446" y="5469"/>
                      <a:pt x="6446" y="5469"/>
                    </a:cubicBezTo>
                    <a:lnTo>
                      <a:pt x="5469" y="5469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7" name="TextBox 20"/>
            <p:cNvSpPr txBox="1"/>
            <p:nvPr/>
          </p:nvSpPr>
          <p:spPr>
            <a:xfrm>
              <a:off x="9587495" y="2609822"/>
              <a:ext cx="1125707" cy="861746"/>
            </a:xfrm>
            <a:prstGeom prst="rect">
              <a:avLst/>
            </a:prstGeom>
            <a:noFill/>
          </p:spPr>
          <p:txBody>
            <a:bodyPr wrap="square" lIns="121893" tIns="60946" rIns="121893" bIns="60946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9" name="TextBox 22"/>
          <p:cNvSpPr txBox="1"/>
          <p:nvPr/>
        </p:nvSpPr>
        <p:spPr>
          <a:xfrm>
            <a:off x="1954081" y="4060654"/>
            <a:ext cx="1609490" cy="430873"/>
          </a:xfrm>
          <a:prstGeom prst="rect">
            <a:avLst/>
          </a:prstGeom>
          <a:noFill/>
        </p:spPr>
        <p:txBody>
          <a:bodyPr wrap="square" lIns="0" tIns="60946" rIns="0" bIns="0" rtlCol="0">
            <a:spAutoFit/>
          </a:bodyPr>
          <a:lstStyle/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4493425" y="4060654"/>
            <a:ext cx="1609490" cy="430873"/>
          </a:xfrm>
          <a:prstGeom prst="rect">
            <a:avLst/>
          </a:prstGeom>
          <a:noFill/>
        </p:spPr>
        <p:txBody>
          <a:bodyPr wrap="square" lIns="0" tIns="60946" rIns="0" bIns="0" rtlCol="0">
            <a:spAutoFit/>
          </a:bodyPr>
          <a:lstStyle/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2" name="TextBox 25"/>
          <p:cNvSpPr txBox="1"/>
          <p:nvPr/>
        </p:nvSpPr>
        <p:spPr>
          <a:xfrm>
            <a:off x="7108800" y="4060654"/>
            <a:ext cx="1609490" cy="430873"/>
          </a:xfrm>
          <a:prstGeom prst="rect">
            <a:avLst/>
          </a:prstGeom>
          <a:noFill/>
        </p:spPr>
        <p:txBody>
          <a:bodyPr wrap="square" lIns="0" tIns="60946" rIns="0" bIns="0" rtlCol="0">
            <a:spAutoFit/>
          </a:bodyPr>
          <a:lstStyle/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4" name="TextBox 27"/>
          <p:cNvSpPr txBox="1"/>
          <p:nvPr/>
        </p:nvSpPr>
        <p:spPr>
          <a:xfrm>
            <a:off x="9662247" y="4060654"/>
            <a:ext cx="1609490" cy="430873"/>
          </a:xfrm>
          <a:prstGeom prst="rect">
            <a:avLst/>
          </a:prstGeom>
          <a:noFill/>
        </p:spPr>
        <p:txBody>
          <a:bodyPr wrap="square" lIns="0" tIns="60946" rIns="0" bIns="0" rtlCol="0">
            <a:spAutoFit/>
          </a:bodyPr>
          <a:lstStyle/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9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9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9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4997864" y="1880693"/>
            <a:ext cx="2635887" cy="3045354"/>
            <a:chOff x="4997864" y="1880693"/>
            <a:chExt cx="2635887" cy="3045354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4997864" y="2640444"/>
              <a:ext cx="1317944" cy="1523735"/>
            </a:xfrm>
            <a:custGeom>
              <a:avLst/>
              <a:gdLst>
                <a:gd name="T0" fmla="*/ 0 w 2750"/>
                <a:gd name="T1" fmla="*/ 0 h 3177"/>
                <a:gd name="T2" fmla="*/ 0 w 2750"/>
                <a:gd name="T3" fmla="*/ 0 h 3177"/>
                <a:gd name="T4" fmla="*/ 320 w 2750"/>
                <a:gd name="T5" fmla="*/ 1569 h 3177"/>
                <a:gd name="T6" fmla="*/ 0 w 2750"/>
                <a:gd name="T7" fmla="*/ 3176 h 3177"/>
                <a:gd name="T8" fmla="*/ 2749 w 2750"/>
                <a:gd name="T9" fmla="*/ 1589 h 3177"/>
                <a:gd name="T10" fmla="*/ 0 w 2750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0" h="3177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20" y="683"/>
                    <a:pt x="320" y="1569"/>
                  </a:cubicBezTo>
                  <a:cubicBezTo>
                    <a:pt x="320" y="2456"/>
                    <a:pt x="0" y="3176"/>
                    <a:pt x="0" y="3176"/>
                  </a:cubicBezTo>
                  <a:cubicBezTo>
                    <a:pt x="2749" y="1589"/>
                    <a:pt x="2749" y="1589"/>
                    <a:pt x="2749" y="1589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6315807" y="2640444"/>
              <a:ext cx="1317944" cy="1523735"/>
            </a:xfrm>
            <a:custGeom>
              <a:avLst/>
              <a:gdLst>
                <a:gd name="T0" fmla="*/ 2750 w 2751"/>
                <a:gd name="T1" fmla="*/ 3176 h 3177"/>
                <a:gd name="T2" fmla="*/ 2750 w 2751"/>
                <a:gd name="T3" fmla="*/ 3176 h 3177"/>
                <a:gd name="T4" fmla="*/ 2429 w 2751"/>
                <a:gd name="T5" fmla="*/ 1607 h 3177"/>
                <a:gd name="T6" fmla="*/ 2750 w 2751"/>
                <a:gd name="T7" fmla="*/ 0 h 3177"/>
                <a:gd name="T8" fmla="*/ 0 w 2751"/>
                <a:gd name="T9" fmla="*/ 1587 h 3177"/>
                <a:gd name="T10" fmla="*/ 2750 w 2751"/>
                <a:gd name="T11" fmla="*/ 3176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1" h="3177">
                  <a:moveTo>
                    <a:pt x="2750" y="3176"/>
                  </a:moveTo>
                  <a:lnTo>
                    <a:pt x="2750" y="3176"/>
                  </a:lnTo>
                  <a:cubicBezTo>
                    <a:pt x="2750" y="3176"/>
                    <a:pt x="2429" y="2493"/>
                    <a:pt x="2429" y="1607"/>
                  </a:cubicBezTo>
                  <a:cubicBezTo>
                    <a:pt x="2429" y="720"/>
                    <a:pt x="2750" y="0"/>
                    <a:pt x="2750" y="0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2750" y="3176"/>
                    <a:pt x="2750" y="3176"/>
                    <a:pt x="2750" y="317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4997864" y="3404428"/>
              <a:ext cx="1317944" cy="1521619"/>
            </a:xfrm>
            <a:custGeom>
              <a:avLst/>
              <a:gdLst>
                <a:gd name="T0" fmla="*/ 0 w 2750"/>
                <a:gd name="T1" fmla="*/ 1587 h 3175"/>
                <a:gd name="T2" fmla="*/ 0 w 2750"/>
                <a:gd name="T3" fmla="*/ 1587 h 3175"/>
                <a:gd name="T4" fmla="*/ 1518 w 2750"/>
                <a:gd name="T5" fmla="*/ 2093 h 3175"/>
                <a:gd name="T6" fmla="*/ 2749 w 2750"/>
                <a:gd name="T7" fmla="*/ 3174 h 3175"/>
                <a:gd name="T8" fmla="*/ 2749 w 2750"/>
                <a:gd name="T9" fmla="*/ 0 h 3175"/>
                <a:gd name="T10" fmla="*/ 0 w 2750"/>
                <a:gd name="T11" fmla="*/ 1587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0" h="3175">
                  <a:moveTo>
                    <a:pt x="0" y="1587"/>
                  </a:moveTo>
                  <a:lnTo>
                    <a:pt x="0" y="1587"/>
                  </a:lnTo>
                  <a:cubicBezTo>
                    <a:pt x="0" y="1587"/>
                    <a:pt x="751" y="1651"/>
                    <a:pt x="1518" y="2093"/>
                  </a:cubicBezTo>
                  <a:cubicBezTo>
                    <a:pt x="2287" y="2537"/>
                    <a:pt x="2749" y="3174"/>
                    <a:pt x="2749" y="3174"/>
                  </a:cubicBezTo>
                  <a:cubicBezTo>
                    <a:pt x="2749" y="0"/>
                    <a:pt x="2749" y="0"/>
                    <a:pt x="2749" y="0"/>
                  </a:cubicBezTo>
                  <a:cubicBezTo>
                    <a:pt x="0" y="1587"/>
                    <a:pt x="0" y="1587"/>
                    <a:pt x="0" y="158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Freeform 5"/>
            <p:cNvSpPr>
              <a:spLocks noChangeArrowheads="1"/>
            </p:cNvSpPr>
            <p:nvPr/>
          </p:nvSpPr>
          <p:spPr bwMode="auto">
            <a:xfrm>
              <a:off x="6315807" y="1880693"/>
              <a:ext cx="1317944" cy="1521619"/>
            </a:xfrm>
            <a:custGeom>
              <a:avLst/>
              <a:gdLst>
                <a:gd name="T0" fmla="*/ 2750 w 2751"/>
                <a:gd name="T1" fmla="*/ 1587 h 3175"/>
                <a:gd name="T2" fmla="*/ 2750 w 2751"/>
                <a:gd name="T3" fmla="*/ 1587 h 3175"/>
                <a:gd name="T4" fmla="*/ 1231 w 2751"/>
                <a:gd name="T5" fmla="*/ 1081 h 3175"/>
                <a:gd name="T6" fmla="*/ 0 w 2751"/>
                <a:gd name="T7" fmla="*/ 0 h 3175"/>
                <a:gd name="T8" fmla="*/ 0 w 2751"/>
                <a:gd name="T9" fmla="*/ 3174 h 3175"/>
                <a:gd name="T10" fmla="*/ 2750 w 2751"/>
                <a:gd name="T11" fmla="*/ 1587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1" h="3175">
                  <a:moveTo>
                    <a:pt x="2750" y="1587"/>
                  </a:moveTo>
                  <a:lnTo>
                    <a:pt x="2750" y="1587"/>
                  </a:lnTo>
                  <a:cubicBezTo>
                    <a:pt x="2750" y="1587"/>
                    <a:pt x="2001" y="1523"/>
                    <a:pt x="1231" y="1081"/>
                  </a:cubicBezTo>
                  <a:cubicBezTo>
                    <a:pt x="464" y="637"/>
                    <a:pt x="0" y="0"/>
                    <a:pt x="0" y="0"/>
                  </a:cubicBezTo>
                  <a:cubicBezTo>
                    <a:pt x="0" y="3174"/>
                    <a:pt x="0" y="3174"/>
                    <a:pt x="0" y="3174"/>
                  </a:cubicBezTo>
                  <a:cubicBezTo>
                    <a:pt x="2750" y="1587"/>
                    <a:pt x="2750" y="1587"/>
                    <a:pt x="2750" y="158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" name="Freeform 6"/>
            <p:cNvSpPr>
              <a:spLocks noChangeArrowheads="1"/>
            </p:cNvSpPr>
            <p:nvPr/>
          </p:nvSpPr>
          <p:spPr bwMode="auto">
            <a:xfrm>
              <a:off x="6315807" y="3402312"/>
              <a:ext cx="1317944" cy="1521619"/>
            </a:xfrm>
            <a:custGeom>
              <a:avLst/>
              <a:gdLst>
                <a:gd name="T0" fmla="*/ 0 w 2751"/>
                <a:gd name="T1" fmla="*/ 3176 h 3177"/>
                <a:gd name="T2" fmla="*/ 0 w 2751"/>
                <a:gd name="T3" fmla="*/ 3176 h 3177"/>
                <a:gd name="T4" fmla="*/ 1199 w 2751"/>
                <a:gd name="T5" fmla="*/ 2115 h 3177"/>
                <a:gd name="T6" fmla="*/ 2750 w 2751"/>
                <a:gd name="T7" fmla="*/ 1589 h 3177"/>
                <a:gd name="T8" fmla="*/ 0 w 2751"/>
                <a:gd name="T9" fmla="*/ 0 h 3177"/>
                <a:gd name="T10" fmla="*/ 0 w 2751"/>
                <a:gd name="T11" fmla="*/ 3176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1" h="3177">
                  <a:moveTo>
                    <a:pt x="0" y="3176"/>
                  </a:moveTo>
                  <a:lnTo>
                    <a:pt x="0" y="3176"/>
                  </a:lnTo>
                  <a:cubicBezTo>
                    <a:pt x="0" y="3176"/>
                    <a:pt x="431" y="2557"/>
                    <a:pt x="1199" y="2115"/>
                  </a:cubicBezTo>
                  <a:cubicBezTo>
                    <a:pt x="1968" y="1671"/>
                    <a:pt x="2750" y="1589"/>
                    <a:pt x="2750" y="15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76"/>
                    <a:pt x="0" y="3176"/>
                    <a:pt x="0" y="31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Freeform 7"/>
            <p:cNvSpPr>
              <a:spLocks noChangeArrowheads="1"/>
            </p:cNvSpPr>
            <p:nvPr/>
          </p:nvSpPr>
          <p:spPr bwMode="auto">
            <a:xfrm>
              <a:off x="4997864" y="1880693"/>
              <a:ext cx="1317944" cy="1521619"/>
            </a:xfrm>
            <a:custGeom>
              <a:avLst/>
              <a:gdLst>
                <a:gd name="T0" fmla="*/ 2749 w 2750"/>
                <a:gd name="T1" fmla="*/ 0 h 3177"/>
                <a:gd name="T2" fmla="*/ 2749 w 2750"/>
                <a:gd name="T3" fmla="*/ 0 h 3177"/>
                <a:gd name="T4" fmla="*/ 1551 w 2750"/>
                <a:gd name="T5" fmla="*/ 1061 h 3177"/>
                <a:gd name="T6" fmla="*/ 0 w 2750"/>
                <a:gd name="T7" fmla="*/ 1587 h 3177"/>
                <a:gd name="T8" fmla="*/ 2749 w 2750"/>
                <a:gd name="T9" fmla="*/ 3176 h 3177"/>
                <a:gd name="T10" fmla="*/ 2749 w 2750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0" h="3177">
                  <a:moveTo>
                    <a:pt x="2749" y="0"/>
                  </a:moveTo>
                  <a:lnTo>
                    <a:pt x="2749" y="0"/>
                  </a:lnTo>
                  <a:cubicBezTo>
                    <a:pt x="2749" y="0"/>
                    <a:pt x="2318" y="619"/>
                    <a:pt x="1551" y="1061"/>
                  </a:cubicBezTo>
                  <a:cubicBezTo>
                    <a:pt x="782" y="1505"/>
                    <a:pt x="0" y="1587"/>
                    <a:pt x="0" y="1587"/>
                  </a:cubicBezTo>
                  <a:cubicBezTo>
                    <a:pt x="2749" y="3176"/>
                    <a:pt x="2749" y="3176"/>
                    <a:pt x="2749" y="3176"/>
                  </a:cubicBezTo>
                  <a:cubicBezTo>
                    <a:pt x="2749" y="0"/>
                    <a:pt x="2749" y="0"/>
                    <a:pt x="2749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Freeform 8"/>
            <p:cNvSpPr>
              <a:spLocks noChangeArrowheads="1"/>
            </p:cNvSpPr>
            <p:nvPr/>
          </p:nvSpPr>
          <p:spPr bwMode="auto">
            <a:xfrm>
              <a:off x="6226957" y="3366335"/>
              <a:ext cx="90966" cy="146025"/>
            </a:xfrm>
            <a:custGeom>
              <a:avLst/>
              <a:gdLst>
                <a:gd name="T0" fmla="*/ 53 w 188"/>
                <a:gd name="T1" fmla="*/ 0 h 310"/>
                <a:gd name="T2" fmla="*/ 53 w 188"/>
                <a:gd name="T3" fmla="*/ 0 h 310"/>
                <a:gd name="T4" fmla="*/ 53 w 188"/>
                <a:gd name="T5" fmla="*/ 0 h 310"/>
                <a:gd name="T6" fmla="*/ 187 w 188"/>
                <a:gd name="T7" fmla="*/ 79 h 310"/>
                <a:gd name="T8" fmla="*/ 0 w 188"/>
                <a:gd name="T9" fmla="*/ 185 h 310"/>
                <a:gd name="T10" fmla="*/ 0 w 188"/>
                <a:gd name="T11" fmla="*/ 185 h 310"/>
                <a:gd name="T12" fmla="*/ 187 w 188"/>
                <a:gd name="T13" fmla="*/ 79 h 310"/>
                <a:gd name="T14" fmla="*/ 187 w 188"/>
                <a:gd name="T15" fmla="*/ 309 h 310"/>
                <a:gd name="T16" fmla="*/ 187 w 188"/>
                <a:gd name="T17" fmla="*/ 309 h 310"/>
                <a:gd name="T18" fmla="*/ 187 w 188"/>
                <a:gd name="T19" fmla="*/ 77 h 310"/>
                <a:gd name="T20" fmla="*/ 187 w 188"/>
                <a:gd name="T21" fmla="*/ 77 h 310"/>
                <a:gd name="T22" fmla="*/ 187 w 188"/>
                <a:gd name="T23" fmla="*/ 79 h 310"/>
                <a:gd name="T24" fmla="*/ 53 w 188"/>
                <a:gd name="T2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310">
                  <a:moveTo>
                    <a:pt x="53" y="0"/>
                  </a:moveTo>
                  <a:lnTo>
                    <a:pt x="53" y="0"/>
                  </a:lnTo>
                  <a:lnTo>
                    <a:pt x="53" y="0"/>
                  </a:lnTo>
                  <a:cubicBezTo>
                    <a:pt x="187" y="79"/>
                    <a:pt x="187" y="79"/>
                    <a:pt x="187" y="79"/>
                  </a:cubicBezTo>
                  <a:cubicBezTo>
                    <a:pt x="0" y="185"/>
                    <a:pt x="0" y="185"/>
                    <a:pt x="0" y="185"/>
                  </a:cubicBezTo>
                  <a:lnTo>
                    <a:pt x="0" y="185"/>
                  </a:lnTo>
                  <a:cubicBezTo>
                    <a:pt x="187" y="79"/>
                    <a:pt x="187" y="79"/>
                    <a:pt x="187" y="79"/>
                  </a:cubicBezTo>
                  <a:cubicBezTo>
                    <a:pt x="187" y="309"/>
                    <a:pt x="187" y="309"/>
                    <a:pt x="187" y="309"/>
                  </a:cubicBezTo>
                  <a:lnTo>
                    <a:pt x="187" y="309"/>
                  </a:lnTo>
                  <a:cubicBezTo>
                    <a:pt x="187" y="77"/>
                    <a:pt x="187" y="77"/>
                    <a:pt x="187" y="77"/>
                  </a:cubicBezTo>
                  <a:lnTo>
                    <a:pt x="187" y="77"/>
                  </a:lnTo>
                  <a:cubicBezTo>
                    <a:pt x="187" y="79"/>
                    <a:pt x="187" y="79"/>
                    <a:pt x="187" y="79"/>
                  </a:cubicBezTo>
                  <a:cubicBezTo>
                    <a:pt x="53" y="0"/>
                    <a:pt x="53" y="0"/>
                    <a:pt x="53" y="0"/>
                  </a:cubicBezTo>
                </a:path>
              </a:pathLst>
            </a:custGeom>
            <a:solidFill>
              <a:srgbClr val="BCBDC0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" name="Freeform 9"/>
            <p:cNvSpPr>
              <a:spLocks noChangeArrowheads="1"/>
            </p:cNvSpPr>
            <p:nvPr/>
          </p:nvSpPr>
          <p:spPr bwMode="auto">
            <a:xfrm>
              <a:off x="6222726" y="3366335"/>
              <a:ext cx="90966" cy="86769"/>
            </a:xfrm>
            <a:custGeom>
              <a:avLst/>
              <a:gdLst>
                <a:gd name="T0" fmla="*/ 60 w 195"/>
                <a:gd name="T1" fmla="*/ 0 h 186"/>
                <a:gd name="T2" fmla="*/ 60 w 195"/>
                <a:gd name="T3" fmla="*/ 0 h 186"/>
                <a:gd name="T4" fmla="*/ 0 w 195"/>
                <a:gd name="T5" fmla="*/ 132 h 186"/>
                <a:gd name="T6" fmla="*/ 7 w 195"/>
                <a:gd name="T7" fmla="*/ 185 h 186"/>
                <a:gd name="T8" fmla="*/ 194 w 195"/>
                <a:gd name="T9" fmla="*/ 79 h 186"/>
                <a:gd name="T10" fmla="*/ 60 w 195"/>
                <a:gd name="T1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" h="186">
                  <a:moveTo>
                    <a:pt x="60" y="0"/>
                  </a:moveTo>
                  <a:lnTo>
                    <a:pt x="60" y="0"/>
                  </a:lnTo>
                  <a:cubicBezTo>
                    <a:pt x="22" y="33"/>
                    <a:pt x="0" y="79"/>
                    <a:pt x="0" y="132"/>
                  </a:cubicBezTo>
                  <a:cubicBezTo>
                    <a:pt x="0" y="152"/>
                    <a:pt x="2" y="170"/>
                    <a:pt x="7" y="18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solidFill>
              <a:srgbClr val="495D6C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6315807" y="3372683"/>
              <a:ext cx="76157" cy="71954"/>
            </a:xfrm>
            <a:custGeom>
              <a:avLst/>
              <a:gdLst>
                <a:gd name="T0" fmla="*/ 113 w 161"/>
                <a:gd name="T1" fmla="*/ 0 h 155"/>
                <a:gd name="T2" fmla="*/ 113 w 161"/>
                <a:gd name="T3" fmla="*/ 0 h 155"/>
                <a:gd name="T4" fmla="*/ 0 w 161"/>
                <a:gd name="T5" fmla="*/ 64 h 155"/>
                <a:gd name="T6" fmla="*/ 0 w 161"/>
                <a:gd name="T7" fmla="*/ 66 h 155"/>
                <a:gd name="T8" fmla="*/ 0 w 161"/>
                <a:gd name="T9" fmla="*/ 64 h 155"/>
                <a:gd name="T10" fmla="*/ 0 w 161"/>
                <a:gd name="T11" fmla="*/ 64 h 155"/>
                <a:gd name="T12" fmla="*/ 157 w 161"/>
                <a:gd name="T13" fmla="*/ 154 h 155"/>
                <a:gd name="T14" fmla="*/ 160 w 161"/>
                <a:gd name="T15" fmla="*/ 119 h 155"/>
                <a:gd name="T16" fmla="*/ 113 w 161"/>
                <a:gd name="T17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155">
                  <a:moveTo>
                    <a:pt x="113" y="0"/>
                  </a:moveTo>
                  <a:lnTo>
                    <a:pt x="113" y="0"/>
                  </a:lnTo>
                  <a:cubicBezTo>
                    <a:pt x="0" y="64"/>
                    <a:pt x="0" y="64"/>
                    <a:pt x="0" y="64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4"/>
                    <a:pt x="0" y="64"/>
                    <a:pt x="0" y="64"/>
                  </a:cubicBezTo>
                  <a:lnTo>
                    <a:pt x="0" y="64"/>
                  </a:lnTo>
                  <a:cubicBezTo>
                    <a:pt x="157" y="154"/>
                    <a:pt x="157" y="154"/>
                    <a:pt x="157" y="154"/>
                  </a:cubicBezTo>
                  <a:cubicBezTo>
                    <a:pt x="160" y="143"/>
                    <a:pt x="160" y="132"/>
                    <a:pt x="160" y="119"/>
                  </a:cubicBezTo>
                  <a:cubicBezTo>
                    <a:pt x="160" y="73"/>
                    <a:pt x="142" y="31"/>
                    <a:pt x="113" y="0"/>
                  </a:cubicBezTo>
                </a:path>
              </a:pathLst>
            </a:custGeom>
            <a:solidFill>
              <a:srgbClr val="4B98A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1" name="Freeform 11"/>
            <p:cNvSpPr>
              <a:spLocks noChangeArrowheads="1"/>
            </p:cNvSpPr>
            <p:nvPr/>
          </p:nvSpPr>
          <p:spPr bwMode="auto">
            <a:xfrm>
              <a:off x="6226957" y="3404428"/>
              <a:ext cx="90966" cy="107931"/>
            </a:xfrm>
            <a:custGeom>
              <a:avLst/>
              <a:gdLst>
                <a:gd name="T0" fmla="*/ 187 w 188"/>
                <a:gd name="T1" fmla="*/ 0 h 231"/>
                <a:gd name="T2" fmla="*/ 187 w 188"/>
                <a:gd name="T3" fmla="*/ 0 h 231"/>
                <a:gd name="T4" fmla="*/ 0 w 188"/>
                <a:gd name="T5" fmla="*/ 106 h 231"/>
                <a:gd name="T6" fmla="*/ 170 w 188"/>
                <a:gd name="T7" fmla="*/ 230 h 231"/>
                <a:gd name="T8" fmla="*/ 187 w 188"/>
                <a:gd name="T9" fmla="*/ 230 h 231"/>
                <a:gd name="T10" fmla="*/ 187 w 188"/>
                <a:gd name="T11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31">
                  <a:moveTo>
                    <a:pt x="187" y="0"/>
                  </a:moveTo>
                  <a:lnTo>
                    <a:pt x="187" y="0"/>
                  </a:lnTo>
                  <a:cubicBezTo>
                    <a:pt x="0" y="106"/>
                    <a:pt x="0" y="106"/>
                    <a:pt x="0" y="106"/>
                  </a:cubicBezTo>
                  <a:cubicBezTo>
                    <a:pt x="24" y="179"/>
                    <a:pt x="90" y="230"/>
                    <a:pt x="170" y="230"/>
                  </a:cubicBezTo>
                  <a:cubicBezTo>
                    <a:pt x="176" y="230"/>
                    <a:pt x="181" y="230"/>
                    <a:pt x="187" y="230"/>
                  </a:cubicBezTo>
                  <a:cubicBezTo>
                    <a:pt x="187" y="0"/>
                    <a:pt x="187" y="0"/>
                    <a:pt x="187" y="0"/>
                  </a:cubicBezTo>
                </a:path>
              </a:pathLst>
            </a:custGeom>
            <a:solidFill>
              <a:srgbClr val="4B98A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2" name="Freeform 12"/>
            <p:cNvSpPr>
              <a:spLocks noChangeArrowheads="1"/>
            </p:cNvSpPr>
            <p:nvPr/>
          </p:nvSpPr>
          <p:spPr bwMode="auto">
            <a:xfrm>
              <a:off x="6315807" y="3345172"/>
              <a:ext cx="50772" cy="57140"/>
            </a:xfrm>
            <a:custGeom>
              <a:avLst/>
              <a:gdLst>
                <a:gd name="T0" fmla="*/ 0 w 114"/>
                <a:gd name="T1" fmla="*/ 0 h 125"/>
                <a:gd name="T2" fmla="*/ 0 w 114"/>
                <a:gd name="T3" fmla="*/ 0 h 125"/>
                <a:gd name="T4" fmla="*/ 0 w 114"/>
                <a:gd name="T5" fmla="*/ 124 h 125"/>
                <a:gd name="T6" fmla="*/ 113 w 114"/>
                <a:gd name="T7" fmla="*/ 58 h 125"/>
                <a:gd name="T8" fmla="*/ 0 w 114"/>
                <a:gd name="T9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5">
                  <a:moveTo>
                    <a:pt x="0" y="0"/>
                  </a:moveTo>
                  <a:lnTo>
                    <a:pt x="0" y="0"/>
                  </a:lnTo>
                  <a:cubicBezTo>
                    <a:pt x="0" y="124"/>
                    <a:pt x="0" y="124"/>
                    <a:pt x="0" y="124"/>
                  </a:cubicBezTo>
                  <a:cubicBezTo>
                    <a:pt x="113" y="58"/>
                    <a:pt x="113" y="58"/>
                    <a:pt x="113" y="58"/>
                  </a:cubicBezTo>
                  <a:cubicBezTo>
                    <a:pt x="84" y="27"/>
                    <a:pt x="45" y="5"/>
                    <a:pt x="0" y="0"/>
                  </a:cubicBezTo>
                </a:path>
              </a:pathLst>
            </a:custGeom>
            <a:solidFill>
              <a:srgbClr val="495D6C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Freeform 13"/>
            <p:cNvSpPr>
              <a:spLocks noChangeArrowheads="1"/>
            </p:cNvSpPr>
            <p:nvPr/>
          </p:nvSpPr>
          <p:spPr bwMode="auto">
            <a:xfrm>
              <a:off x="6315807" y="3402312"/>
              <a:ext cx="71927" cy="110048"/>
            </a:xfrm>
            <a:custGeom>
              <a:avLst/>
              <a:gdLst>
                <a:gd name="T0" fmla="*/ 0 w 158"/>
                <a:gd name="T1" fmla="*/ 0 h 233"/>
                <a:gd name="T2" fmla="*/ 0 w 158"/>
                <a:gd name="T3" fmla="*/ 0 h 233"/>
                <a:gd name="T4" fmla="*/ 0 w 158"/>
                <a:gd name="T5" fmla="*/ 0 h 233"/>
                <a:gd name="T6" fmla="*/ 0 w 158"/>
                <a:gd name="T7" fmla="*/ 232 h 233"/>
                <a:gd name="T8" fmla="*/ 157 w 158"/>
                <a:gd name="T9" fmla="*/ 90 h 233"/>
                <a:gd name="T10" fmla="*/ 0 w 158"/>
                <a:gd name="T11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23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232"/>
                    <a:pt x="0" y="232"/>
                    <a:pt x="0" y="232"/>
                  </a:cubicBezTo>
                  <a:cubicBezTo>
                    <a:pt x="78" y="223"/>
                    <a:pt x="142" y="166"/>
                    <a:pt x="157" y="9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495D6C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4" name="Freeform 14"/>
            <p:cNvSpPr>
              <a:spLocks noChangeArrowheads="1"/>
            </p:cNvSpPr>
            <p:nvPr/>
          </p:nvSpPr>
          <p:spPr bwMode="auto">
            <a:xfrm>
              <a:off x="6252343" y="3345172"/>
              <a:ext cx="63465" cy="57140"/>
            </a:xfrm>
            <a:custGeom>
              <a:avLst/>
              <a:gdLst>
                <a:gd name="T0" fmla="*/ 117 w 135"/>
                <a:gd name="T1" fmla="*/ 0 h 125"/>
                <a:gd name="T2" fmla="*/ 117 w 135"/>
                <a:gd name="T3" fmla="*/ 0 h 125"/>
                <a:gd name="T4" fmla="*/ 0 w 135"/>
                <a:gd name="T5" fmla="*/ 45 h 125"/>
                <a:gd name="T6" fmla="*/ 134 w 135"/>
                <a:gd name="T7" fmla="*/ 124 h 125"/>
                <a:gd name="T8" fmla="*/ 134 w 135"/>
                <a:gd name="T9" fmla="*/ 0 h 125"/>
                <a:gd name="T10" fmla="*/ 117 w 135"/>
                <a:gd name="T11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125">
                  <a:moveTo>
                    <a:pt x="117" y="0"/>
                  </a:moveTo>
                  <a:lnTo>
                    <a:pt x="117" y="0"/>
                  </a:lnTo>
                  <a:cubicBezTo>
                    <a:pt x="70" y="0"/>
                    <a:pt x="31" y="16"/>
                    <a:pt x="0" y="45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8" y="0"/>
                    <a:pt x="123" y="0"/>
                    <a:pt x="117" y="0"/>
                  </a:cubicBezTo>
                </a:path>
              </a:pathLst>
            </a:custGeom>
            <a:solidFill>
              <a:srgbClr val="4B98A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5" name="Freeform 15"/>
            <p:cNvSpPr>
              <a:spLocks noChangeArrowheads="1"/>
            </p:cNvSpPr>
            <p:nvPr/>
          </p:nvSpPr>
          <p:spPr bwMode="auto">
            <a:xfrm>
              <a:off x="6239650" y="3328241"/>
              <a:ext cx="152315" cy="150257"/>
            </a:xfrm>
            <a:custGeom>
              <a:avLst/>
              <a:gdLst>
                <a:gd name="T0" fmla="*/ 319 w 320"/>
                <a:gd name="T1" fmla="*/ 159 h 319"/>
                <a:gd name="T2" fmla="*/ 319 w 320"/>
                <a:gd name="T3" fmla="*/ 159 h 319"/>
                <a:gd name="T4" fmla="*/ 159 w 320"/>
                <a:gd name="T5" fmla="*/ 318 h 319"/>
                <a:gd name="T6" fmla="*/ 0 w 320"/>
                <a:gd name="T7" fmla="*/ 159 h 319"/>
                <a:gd name="T8" fmla="*/ 159 w 320"/>
                <a:gd name="T9" fmla="*/ 0 h 319"/>
                <a:gd name="T10" fmla="*/ 319 w 320"/>
                <a:gd name="T11" fmla="*/ 15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319">
                  <a:moveTo>
                    <a:pt x="319" y="159"/>
                  </a:moveTo>
                  <a:lnTo>
                    <a:pt x="319" y="159"/>
                  </a:lnTo>
                  <a:cubicBezTo>
                    <a:pt x="319" y="247"/>
                    <a:pt x="248" y="318"/>
                    <a:pt x="159" y="318"/>
                  </a:cubicBezTo>
                  <a:cubicBezTo>
                    <a:pt x="71" y="318"/>
                    <a:pt x="0" y="247"/>
                    <a:pt x="0" y="159"/>
                  </a:cubicBezTo>
                  <a:cubicBezTo>
                    <a:pt x="0" y="71"/>
                    <a:pt x="71" y="0"/>
                    <a:pt x="159" y="0"/>
                  </a:cubicBezTo>
                  <a:cubicBezTo>
                    <a:pt x="248" y="0"/>
                    <a:pt x="319" y="71"/>
                    <a:pt x="319" y="159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6" name="Group 4"/>
          <p:cNvGrpSpPr/>
          <p:nvPr/>
        </p:nvGrpSpPr>
        <p:grpSpPr>
          <a:xfrm>
            <a:off x="4455993" y="2191914"/>
            <a:ext cx="566739" cy="477150"/>
            <a:chOff x="8469196" y="3768365"/>
            <a:chExt cx="1133478" cy="954299"/>
          </a:xfrm>
          <a:solidFill>
            <a:schemeClr val="accent1"/>
          </a:solidFill>
        </p:grpSpPr>
        <p:sp>
          <p:nvSpPr>
            <p:cNvPr id="17" name="Freeform 197"/>
            <p:cNvSpPr>
              <a:spLocks noChangeArrowheads="1"/>
            </p:cNvSpPr>
            <p:nvPr/>
          </p:nvSpPr>
          <p:spPr bwMode="auto">
            <a:xfrm>
              <a:off x="8708506" y="3993925"/>
              <a:ext cx="894168" cy="728739"/>
            </a:xfrm>
            <a:custGeom>
              <a:avLst/>
              <a:gdLst>
                <a:gd name="T0" fmla="*/ 907 w 908"/>
                <a:gd name="T1" fmla="*/ 742 h 743"/>
                <a:gd name="T2" fmla="*/ 842 w 908"/>
                <a:gd name="T3" fmla="*/ 742 h 743"/>
                <a:gd name="T4" fmla="*/ 842 w 908"/>
                <a:gd name="T5" fmla="*/ 59 h 743"/>
                <a:gd name="T6" fmla="*/ 0 w 908"/>
                <a:gd name="T7" fmla="*/ 59 h 743"/>
                <a:gd name="T8" fmla="*/ 0 w 908"/>
                <a:gd name="T9" fmla="*/ 0 h 743"/>
                <a:gd name="T10" fmla="*/ 907 w 908"/>
                <a:gd name="T11" fmla="*/ 0 h 743"/>
                <a:gd name="T12" fmla="*/ 907 w 908"/>
                <a:gd name="T13" fmla="*/ 742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743">
                  <a:moveTo>
                    <a:pt x="907" y="742"/>
                  </a:moveTo>
                  <a:lnTo>
                    <a:pt x="842" y="742"/>
                  </a:lnTo>
                  <a:lnTo>
                    <a:pt x="842" y="59"/>
                  </a:lnTo>
                  <a:lnTo>
                    <a:pt x="0" y="59"/>
                  </a:lnTo>
                  <a:lnTo>
                    <a:pt x="0" y="0"/>
                  </a:lnTo>
                  <a:lnTo>
                    <a:pt x="907" y="0"/>
                  </a:lnTo>
                  <a:lnTo>
                    <a:pt x="907" y="742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8" name="Freeform 212"/>
            <p:cNvSpPr>
              <a:spLocks noChangeArrowheads="1"/>
            </p:cNvSpPr>
            <p:nvPr/>
          </p:nvSpPr>
          <p:spPr bwMode="auto">
            <a:xfrm>
              <a:off x="8469196" y="3768365"/>
              <a:ext cx="529555" cy="529203"/>
            </a:xfrm>
            <a:custGeom>
              <a:avLst/>
              <a:gdLst>
                <a:gd name="T0" fmla="*/ 536 w 537"/>
                <a:gd name="T1" fmla="*/ 265 h 537"/>
                <a:gd name="T2" fmla="*/ 536 w 537"/>
                <a:gd name="T3" fmla="*/ 265 h 537"/>
                <a:gd name="T4" fmla="*/ 265 w 537"/>
                <a:gd name="T5" fmla="*/ 536 h 537"/>
                <a:gd name="T6" fmla="*/ 0 w 537"/>
                <a:gd name="T7" fmla="*/ 265 h 537"/>
                <a:gd name="T8" fmla="*/ 265 w 537"/>
                <a:gd name="T9" fmla="*/ 0 h 537"/>
                <a:gd name="T10" fmla="*/ 536 w 537"/>
                <a:gd name="T11" fmla="*/ 265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" h="537">
                  <a:moveTo>
                    <a:pt x="536" y="265"/>
                  </a:moveTo>
                  <a:lnTo>
                    <a:pt x="536" y="265"/>
                  </a:lnTo>
                  <a:cubicBezTo>
                    <a:pt x="536" y="418"/>
                    <a:pt x="413" y="536"/>
                    <a:pt x="265" y="536"/>
                  </a:cubicBezTo>
                  <a:cubicBezTo>
                    <a:pt x="118" y="536"/>
                    <a:pt x="0" y="418"/>
                    <a:pt x="0" y="265"/>
                  </a:cubicBezTo>
                  <a:cubicBezTo>
                    <a:pt x="0" y="118"/>
                    <a:pt x="118" y="0"/>
                    <a:pt x="265" y="0"/>
                  </a:cubicBezTo>
                  <a:cubicBezTo>
                    <a:pt x="413" y="0"/>
                    <a:pt x="536" y="118"/>
                    <a:pt x="536" y="26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9" name="Group 3"/>
          <p:cNvGrpSpPr/>
          <p:nvPr/>
        </p:nvGrpSpPr>
        <p:grpSpPr>
          <a:xfrm>
            <a:off x="7593011" y="4148771"/>
            <a:ext cx="566451" cy="605114"/>
            <a:chOff x="14720953" y="7682080"/>
            <a:chExt cx="1132902" cy="1210227"/>
          </a:xfrm>
          <a:solidFill>
            <a:schemeClr val="accent4"/>
          </a:solidFill>
        </p:grpSpPr>
        <p:sp>
          <p:nvSpPr>
            <p:cNvPr id="20" name="Freeform 199"/>
            <p:cNvSpPr>
              <a:spLocks noChangeArrowheads="1"/>
            </p:cNvSpPr>
            <p:nvPr/>
          </p:nvSpPr>
          <p:spPr bwMode="auto">
            <a:xfrm>
              <a:off x="14720953" y="7682080"/>
              <a:ext cx="859443" cy="971653"/>
            </a:xfrm>
            <a:custGeom>
              <a:avLst/>
              <a:gdLst>
                <a:gd name="T0" fmla="*/ 872 w 873"/>
                <a:gd name="T1" fmla="*/ 988 h 989"/>
                <a:gd name="T2" fmla="*/ 0 w 873"/>
                <a:gd name="T3" fmla="*/ 988 h 989"/>
                <a:gd name="T4" fmla="*/ 0 w 873"/>
                <a:gd name="T5" fmla="*/ 0 h 989"/>
                <a:gd name="T6" fmla="*/ 65 w 873"/>
                <a:gd name="T7" fmla="*/ 0 h 989"/>
                <a:gd name="T8" fmla="*/ 65 w 873"/>
                <a:gd name="T9" fmla="*/ 930 h 989"/>
                <a:gd name="T10" fmla="*/ 872 w 873"/>
                <a:gd name="T11" fmla="*/ 930 h 989"/>
                <a:gd name="T12" fmla="*/ 872 w 873"/>
                <a:gd name="T13" fmla="*/ 988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" h="989">
                  <a:moveTo>
                    <a:pt x="872" y="988"/>
                  </a:moveTo>
                  <a:lnTo>
                    <a:pt x="0" y="988"/>
                  </a:lnTo>
                  <a:lnTo>
                    <a:pt x="0" y="0"/>
                  </a:lnTo>
                  <a:lnTo>
                    <a:pt x="65" y="0"/>
                  </a:lnTo>
                  <a:lnTo>
                    <a:pt x="65" y="930"/>
                  </a:lnTo>
                  <a:lnTo>
                    <a:pt x="872" y="930"/>
                  </a:lnTo>
                  <a:lnTo>
                    <a:pt x="872" y="988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1" name="Freeform 213"/>
            <p:cNvSpPr>
              <a:spLocks noChangeArrowheads="1"/>
            </p:cNvSpPr>
            <p:nvPr/>
          </p:nvSpPr>
          <p:spPr bwMode="auto">
            <a:xfrm>
              <a:off x="15324300" y="8358768"/>
              <a:ext cx="529555" cy="533539"/>
            </a:xfrm>
            <a:custGeom>
              <a:avLst/>
              <a:gdLst>
                <a:gd name="T0" fmla="*/ 0 w 536"/>
                <a:gd name="T1" fmla="*/ 271 h 543"/>
                <a:gd name="T2" fmla="*/ 0 w 536"/>
                <a:gd name="T3" fmla="*/ 271 h 543"/>
                <a:gd name="T4" fmla="*/ 265 w 536"/>
                <a:gd name="T5" fmla="*/ 542 h 543"/>
                <a:gd name="T6" fmla="*/ 535 w 536"/>
                <a:gd name="T7" fmla="*/ 271 h 543"/>
                <a:gd name="T8" fmla="*/ 265 w 536"/>
                <a:gd name="T9" fmla="*/ 0 h 543"/>
                <a:gd name="T10" fmla="*/ 0 w 536"/>
                <a:gd name="T11" fmla="*/ 271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6" h="543">
                  <a:moveTo>
                    <a:pt x="0" y="271"/>
                  </a:moveTo>
                  <a:lnTo>
                    <a:pt x="0" y="271"/>
                  </a:lnTo>
                  <a:cubicBezTo>
                    <a:pt x="0" y="418"/>
                    <a:pt x="117" y="542"/>
                    <a:pt x="265" y="542"/>
                  </a:cubicBezTo>
                  <a:cubicBezTo>
                    <a:pt x="412" y="542"/>
                    <a:pt x="535" y="418"/>
                    <a:pt x="535" y="271"/>
                  </a:cubicBezTo>
                  <a:cubicBezTo>
                    <a:pt x="535" y="124"/>
                    <a:pt x="412" y="0"/>
                    <a:pt x="265" y="0"/>
                  </a:cubicBezTo>
                  <a:cubicBezTo>
                    <a:pt x="117" y="0"/>
                    <a:pt x="0" y="124"/>
                    <a:pt x="0" y="2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2" name="Group 2"/>
          <p:cNvGrpSpPr/>
          <p:nvPr/>
        </p:nvGrpSpPr>
        <p:grpSpPr>
          <a:xfrm>
            <a:off x="7611471" y="2178357"/>
            <a:ext cx="360272" cy="496670"/>
            <a:chOff x="14824712" y="3741251"/>
            <a:chExt cx="720544" cy="993340"/>
          </a:xfrm>
          <a:solidFill>
            <a:schemeClr val="accent3"/>
          </a:solidFill>
        </p:grpSpPr>
        <p:sp>
          <p:nvSpPr>
            <p:cNvPr id="23" name="Freeform 196"/>
            <p:cNvSpPr>
              <a:spLocks noChangeArrowheads="1"/>
            </p:cNvSpPr>
            <p:nvPr/>
          </p:nvSpPr>
          <p:spPr bwMode="auto">
            <a:xfrm>
              <a:off x="14824712" y="4196712"/>
              <a:ext cx="486150" cy="537879"/>
            </a:xfrm>
            <a:custGeom>
              <a:avLst/>
              <a:gdLst>
                <a:gd name="T0" fmla="*/ 494 w 495"/>
                <a:gd name="T1" fmla="*/ 548 h 549"/>
                <a:gd name="T2" fmla="*/ 0 w 495"/>
                <a:gd name="T3" fmla="*/ 548 h 549"/>
                <a:gd name="T4" fmla="*/ 0 w 495"/>
                <a:gd name="T5" fmla="*/ 489 h 549"/>
                <a:gd name="T6" fmla="*/ 429 w 495"/>
                <a:gd name="T7" fmla="*/ 489 h 549"/>
                <a:gd name="T8" fmla="*/ 429 w 495"/>
                <a:gd name="T9" fmla="*/ 0 h 549"/>
                <a:gd name="T10" fmla="*/ 494 w 495"/>
                <a:gd name="T11" fmla="*/ 0 h 549"/>
                <a:gd name="T12" fmla="*/ 494 w 495"/>
                <a:gd name="T13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5" h="549">
                  <a:moveTo>
                    <a:pt x="494" y="548"/>
                  </a:moveTo>
                  <a:lnTo>
                    <a:pt x="0" y="548"/>
                  </a:lnTo>
                  <a:lnTo>
                    <a:pt x="0" y="489"/>
                  </a:lnTo>
                  <a:lnTo>
                    <a:pt x="429" y="489"/>
                  </a:lnTo>
                  <a:lnTo>
                    <a:pt x="429" y="0"/>
                  </a:lnTo>
                  <a:lnTo>
                    <a:pt x="494" y="0"/>
                  </a:lnTo>
                  <a:lnTo>
                    <a:pt x="494" y="548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4" name="Freeform 214"/>
            <p:cNvSpPr>
              <a:spLocks noChangeArrowheads="1"/>
            </p:cNvSpPr>
            <p:nvPr/>
          </p:nvSpPr>
          <p:spPr bwMode="auto">
            <a:xfrm>
              <a:off x="15015701" y="3741251"/>
              <a:ext cx="529555" cy="529203"/>
            </a:xfrm>
            <a:custGeom>
              <a:avLst/>
              <a:gdLst>
                <a:gd name="T0" fmla="*/ 536 w 537"/>
                <a:gd name="T1" fmla="*/ 265 h 537"/>
                <a:gd name="T2" fmla="*/ 536 w 537"/>
                <a:gd name="T3" fmla="*/ 265 h 537"/>
                <a:gd name="T4" fmla="*/ 265 w 537"/>
                <a:gd name="T5" fmla="*/ 536 h 537"/>
                <a:gd name="T6" fmla="*/ 0 w 537"/>
                <a:gd name="T7" fmla="*/ 265 h 537"/>
                <a:gd name="T8" fmla="*/ 265 w 537"/>
                <a:gd name="T9" fmla="*/ 0 h 537"/>
                <a:gd name="T10" fmla="*/ 536 w 537"/>
                <a:gd name="T11" fmla="*/ 265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" h="537">
                  <a:moveTo>
                    <a:pt x="536" y="265"/>
                  </a:moveTo>
                  <a:lnTo>
                    <a:pt x="536" y="265"/>
                  </a:lnTo>
                  <a:cubicBezTo>
                    <a:pt x="536" y="418"/>
                    <a:pt x="418" y="536"/>
                    <a:pt x="265" y="536"/>
                  </a:cubicBezTo>
                  <a:cubicBezTo>
                    <a:pt x="118" y="536"/>
                    <a:pt x="0" y="418"/>
                    <a:pt x="0" y="265"/>
                  </a:cubicBezTo>
                  <a:cubicBezTo>
                    <a:pt x="0" y="118"/>
                    <a:pt x="118" y="0"/>
                    <a:pt x="265" y="0"/>
                  </a:cubicBezTo>
                  <a:cubicBezTo>
                    <a:pt x="418" y="0"/>
                    <a:pt x="536" y="118"/>
                    <a:pt x="536" y="26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5" name="Group 5"/>
          <p:cNvGrpSpPr/>
          <p:nvPr/>
        </p:nvGrpSpPr>
        <p:grpSpPr>
          <a:xfrm>
            <a:off x="4440801" y="4139952"/>
            <a:ext cx="594665" cy="349187"/>
            <a:chOff x="8394252" y="7686721"/>
            <a:chExt cx="1189330" cy="698373"/>
          </a:xfrm>
          <a:solidFill>
            <a:schemeClr val="accent5"/>
          </a:solidFill>
        </p:grpSpPr>
        <p:sp>
          <p:nvSpPr>
            <p:cNvPr id="26" name="Freeform 198"/>
            <p:cNvSpPr>
              <a:spLocks noChangeArrowheads="1"/>
            </p:cNvSpPr>
            <p:nvPr/>
          </p:nvSpPr>
          <p:spPr bwMode="auto">
            <a:xfrm>
              <a:off x="8689414" y="7686721"/>
              <a:ext cx="894168" cy="451125"/>
            </a:xfrm>
            <a:custGeom>
              <a:avLst/>
              <a:gdLst>
                <a:gd name="T0" fmla="*/ 907 w 908"/>
                <a:gd name="T1" fmla="*/ 459 h 460"/>
                <a:gd name="T2" fmla="*/ 0 w 908"/>
                <a:gd name="T3" fmla="*/ 459 h 460"/>
                <a:gd name="T4" fmla="*/ 0 w 908"/>
                <a:gd name="T5" fmla="*/ 394 h 460"/>
                <a:gd name="T6" fmla="*/ 842 w 908"/>
                <a:gd name="T7" fmla="*/ 394 h 460"/>
                <a:gd name="T8" fmla="*/ 842 w 908"/>
                <a:gd name="T9" fmla="*/ 0 h 460"/>
                <a:gd name="T10" fmla="*/ 907 w 908"/>
                <a:gd name="T11" fmla="*/ 0 h 460"/>
                <a:gd name="T12" fmla="*/ 907 w 908"/>
                <a:gd name="T13" fmla="*/ 45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460">
                  <a:moveTo>
                    <a:pt x="907" y="459"/>
                  </a:moveTo>
                  <a:lnTo>
                    <a:pt x="0" y="459"/>
                  </a:lnTo>
                  <a:lnTo>
                    <a:pt x="0" y="394"/>
                  </a:lnTo>
                  <a:lnTo>
                    <a:pt x="842" y="394"/>
                  </a:lnTo>
                  <a:lnTo>
                    <a:pt x="842" y="0"/>
                  </a:lnTo>
                  <a:lnTo>
                    <a:pt x="907" y="0"/>
                  </a:lnTo>
                  <a:lnTo>
                    <a:pt x="907" y="45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7" name="Freeform 215"/>
            <p:cNvSpPr>
              <a:spLocks noChangeArrowheads="1"/>
            </p:cNvSpPr>
            <p:nvPr/>
          </p:nvSpPr>
          <p:spPr bwMode="auto">
            <a:xfrm>
              <a:off x="8394252" y="7851555"/>
              <a:ext cx="529555" cy="533539"/>
            </a:xfrm>
            <a:custGeom>
              <a:avLst/>
              <a:gdLst>
                <a:gd name="T0" fmla="*/ 536 w 537"/>
                <a:gd name="T1" fmla="*/ 271 h 542"/>
                <a:gd name="T2" fmla="*/ 536 w 537"/>
                <a:gd name="T3" fmla="*/ 271 h 542"/>
                <a:gd name="T4" fmla="*/ 271 w 537"/>
                <a:gd name="T5" fmla="*/ 541 h 542"/>
                <a:gd name="T6" fmla="*/ 0 w 537"/>
                <a:gd name="T7" fmla="*/ 271 h 542"/>
                <a:gd name="T8" fmla="*/ 271 w 537"/>
                <a:gd name="T9" fmla="*/ 0 h 542"/>
                <a:gd name="T10" fmla="*/ 536 w 537"/>
                <a:gd name="T11" fmla="*/ 271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7" h="542">
                  <a:moveTo>
                    <a:pt x="536" y="271"/>
                  </a:moveTo>
                  <a:lnTo>
                    <a:pt x="536" y="271"/>
                  </a:lnTo>
                  <a:cubicBezTo>
                    <a:pt x="536" y="418"/>
                    <a:pt x="418" y="541"/>
                    <a:pt x="271" y="541"/>
                  </a:cubicBezTo>
                  <a:cubicBezTo>
                    <a:pt x="118" y="541"/>
                    <a:pt x="0" y="418"/>
                    <a:pt x="0" y="271"/>
                  </a:cubicBezTo>
                  <a:cubicBezTo>
                    <a:pt x="0" y="123"/>
                    <a:pt x="118" y="0"/>
                    <a:pt x="271" y="0"/>
                  </a:cubicBezTo>
                  <a:cubicBezTo>
                    <a:pt x="418" y="0"/>
                    <a:pt x="536" y="123"/>
                    <a:pt x="536" y="27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lIns="60927" tIns="30463" rIns="60927" bIns="30463" anchor="ctr"/>
            <a:lstStyle/>
            <a:p>
              <a:endParaRPr lang="en-US" sz="9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298798" y="2104423"/>
            <a:ext cx="2155080" cy="794544"/>
            <a:chOff x="2298798" y="2104423"/>
            <a:chExt cx="2155080" cy="794544"/>
          </a:xfrm>
        </p:grpSpPr>
        <p:sp>
          <p:nvSpPr>
            <p:cNvPr id="32" name="TextBox 78"/>
            <p:cNvSpPr txBox="1"/>
            <p:nvPr/>
          </p:nvSpPr>
          <p:spPr>
            <a:xfrm>
              <a:off x="2298798" y="2381921"/>
              <a:ext cx="2155080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3" name="TextBox 79"/>
            <p:cNvSpPr txBox="1"/>
            <p:nvPr/>
          </p:nvSpPr>
          <p:spPr>
            <a:xfrm>
              <a:off x="3429275" y="2104423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283606" y="4089843"/>
            <a:ext cx="2155080" cy="794544"/>
            <a:chOff x="2298798" y="2104423"/>
            <a:chExt cx="2155080" cy="794544"/>
          </a:xfrm>
        </p:grpSpPr>
        <p:sp>
          <p:nvSpPr>
            <p:cNvPr id="36" name="TextBox 78"/>
            <p:cNvSpPr txBox="1"/>
            <p:nvPr/>
          </p:nvSpPr>
          <p:spPr>
            <a:xfrm>
              <a:off x="2298798" y="2381921"/>
              <a:ext cx="2155080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7" name="TextBox 79"/>
            <p:cNvSpPr txBox="1"/>
            <p:nvPr/>
          </p:nvSpPr>
          <p:spPr>
            <a:xfrm>
              <a:off x="3429275" y="2104423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r"/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044959" y="1993587"/>
            <a:ext cx="2155080" cy="776667"/>
            <a:chOff x="2298798" y="2122300"/>
            <a:chExt cx="2155080" cy="776667"/>
          </a:xfrm>
        </p:grpSpPr>
        <p:sp>
          <p:nvSpPr>
            <p:cNvPr id="39" name="TextBox 78"/>
            <p:cNvSpPr txBox="1"/>
            <p:nvPr/>
          </p:nvSpPr>
          <p:spPr>
            <a:xfrm>
              <a:off x="2298798" y="2381921"/>
              <a:ext cx="2155080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0" name="TextBox 79"/>
            <p:cNvSpPr txBox="1"/>
            <p:nvPr/>
          </p:nvSpPr>
          <p:spPr>
            <a:xfrm>
              <a:off x="2298798" y="2122300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222396" y="4306134"/>
            <a:ext cx="2155080" cy="776667"/>
            <a:chOff x="2298798" y="2122300"/>
            <a:chExt cx="2155080" cy="776667"/>
          </a:xfrm>
        </p:grpSpPr>
        <p:sp>
          <p:nvSpPr>
            <p:cNvPr id="42" name="TextBox 78"/>
            <p:cNvSpPr txBox="1"/>
            <p:nvPr/>
          </p:nvSpPr>
          <p:spPr>
            <a:xfrm>
              <a:off x="2298798" y="2381921"/>
              <a:ext cx="2155080" cy="517046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3" name="TextBox 79"/>
            <p:cNvSpPr txBox="1"/>
            <p:nvPr/>
          </p:nvSpPr>
          <p:spPr>
            <a:xfrm>
              <a:off x="2298798" y="2122300"/>
              <a:ext cx="1024603" cy="338536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600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4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29"/>
          <p:cNvSpPr>
            <a:spLocks noChangeArrowheads="1"/>
          </p:cNvSpPr>
          <p:nvPr/>
        </p:nvSpPr>
        <p:spPr bwMode="auto">
          <a:xfrm>
            <a:off x="3500475" y="5938367"/>
            <a:ext cx="1523508" cy="96817"/>
          </a:xfrm>
          <a:prstGeom prst="ellipse">
            <a:avLst/>
          </a:prstGeom>
          <a:gradFill rotWithShape="1">
            <a:gsLst>
              <a:gs pos="39000">
                <a:schemeClr val="tx1">
                  <a:lumMod val="75000"/>
                  <a:lumOff val="25000"/>
                  <a:alpha val="38000"/>
                </a:schemeClr>
              </a:gs>
              <a:gs pos="100000">
                <a:schemeClr val="tx1">
                  <a:alpha val="0"/>
                  <a:lumMod val="10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lIns="45636" tIns="22814" rIns="45636" bIns="22814" anchor="ctr"/>
          <a:lstStyle/>
          <a:p>
            <a:endParaRPr lang="ko-KR" altLang="en-US" sz="12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45" name="Grupo 16"/>
          <p:cNvGrpSpPr>
            <a:grpSpLocks noChangeAspect="1"/>
          </p:cNvGrpSpPr>
          <p:nvPr/>
        </p:nvGrpSpPr>
        <p:grpSpPr>
          <a:xfrm rot="5400000" flipV="1">
            <a:off x="3665431" y="5090294"/>
            <a:ext cx="1194975" cy="502899"/>
            <a:chOff x="21831724" y="4429066"/>
            <a:chExt cx="4273888" cy="1516767"/>
          </a:xfrm>
          <a:effectLst>
            <a:outerShdw blurRad="419100" dist="88900" dir="5400000" algn="t" rotWithShape="0">
              <a:prstClr val="black">
                <a:alpha val="6000"/>
              </a:prstClr>
            </a:outerShdw>
            <a:reflection blurRad="6350" stA="50000" endA="300" endPos="55000" dir="5400000" sy="-100000" algn="bl" rotWithShape="0"/>
          </a:effectLst>
        </p:grpSpPr>
        <p:sp>
          <p:nvSpPr>
            <p:cNvPr id="46" name="47 Rectángulo redondeado"/>
            <p:cNvSpPr/>
            <p:nvPr/>
          </p:nvSpPr>
          <p:spPr bwMode="auto">
            <a:xfrm>
              <a:off x="21831724" y="4429066"/>
              <a:ext cx="1935482" cy="1512609"/>
            </a:xfrm>
            <a:prstGeom prst="roundRect">
              <a:avLst>
                <a:gd name="adj" fmla="val 0"/>
              </a:avLst>
            </a:prstGeom>
            <a:solidFill>
              <a:srgbClr val="FEC830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7" name="5 Triángulo isósceles"/>
            <p:cNvSpPr/>
            <p:nvPr/>
          </p:nvSpPr>
          <p:spPr bwMode="auto">
            <a:xfrm rot="5400000">
              <a:off x="24174875" y="4011196"/>
              <a:ext cx="1502788" cy="2352506"/>
            </a:xfrm>
            <a:custGeom>
              <a:avLst/>
              <a:gdLst>
                <a:gd name="connsiteX0" fmla="*/ 0 w 1063000"/>
                <a:gd name="connsiteY0" fmla="*/ 1115371 h 1679304"/>
                <a:gd name="connsiteX1" fmla="*/ 539623 w 1063000"/>
                <a:gd name="connsiteY1" fmla="*/ 0 h 1679304"/>
                <a:gd name="connsiteX2" fmla="*/ 1063000 w 1063000"/>
                <a:gd name="connsiteY2" fmla="*/ 1679304 h 1679304"/>
                <a:gd name="connsiteX3" fmla="*/ 0 w 1063000"/>
                <a:gd name="connsiteY3" fmla="*/ 1115371 h 1679304"/>
                <a:gd name="connsiteX0-1" fmla="*/ 0 w 1059741"/>
                <a:gd name="connsiteY0-2" fmla="*/ 1667795 h 1679304"/>
                <a:gd name="connsiteX1-3" fmla="*/ 536364 w 1059741"/>
                <a:gd name="connsiteY1-4" fmla="*/ 0 h 1679304"/>
                <a:gd name="connsiteX2-5" fmla="*/ 1059741 w 1059741"/>
                <a:gd name="connsiteY2-6" fmla="*/ 1679304 h 1679304"/>
                <a:gd name="connsiteX3-7" fmla="*/ 0 w 1059741"/>
                <a:gd name="connsiteY3-8" fmla="*/ 1667795 h 1679304"/>
                <a:gd name="connsiteX0-9" fmla="*/ 0 w 1065852"/>
                <a:gd name="connsiteY0-10" fmla="*/ 1667795 h 1668514"/>
                <a:gd name="connsiteX1-11" fmla="*/ 536364 w 1065852"/>
                <a:gd name="connsiteY1-12" fmla="*/ 0 h 1668514"/>
                <a:gd name="connsiteX2-13" fmla="*/ 1065852 w 1065852"/>
                <a:gd name="connsiteY2-14" fmla="*/ 1668514 h 1668514"/>
                <a:gd name="connsiteX3-15" fmla="*/ 0 w 1065852"/>
                <a:gd name="connsiteY3-16" fmla="*/ 1667795 h 16685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65852" h="1668514">
                  <a:moveTo>
                    <a:pt x="0" y="1667795"/>
                  </a:moveTo>
                  <a:lnTo>
                    <a:pt x="536364" y="0"/>
                  </a:lnTo>
                  <a:lnTo>
                    <a:pt x="1065852" y="1668514"/>
                  </a:lnTo>
                  <a:lnTo>
                    <a:pt x="0" y="1667795"/>
                  </a:lnTo>
                  <a:close/>
                </a:path>
              </a:pathLst>
            </a:custGeom>
            <a:solidFill>
              <a:srgbClr val="E2C4AC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8" name="6 Triángulo isósceles"/>
            <p:cNvSpPr/>
            <p:nvPr/>
          </p:nvSpPr>
          <p:spPr bwMode="auto">
            <a:xfrm rot="5400000">
              <a:off x="25549567" y="4842181"/>
              <a:ext cx="419425" cy="692664"/>
            </a:xfrm>
            <a:custGeom>
              <a:avLst/>
              <a:gdLst>
                <a:gd name="connsiteX0" fmla="*/ 0 w 635793"/>
                <a:gd name="connsiteY0" fmla="*/ 494532 h 494532"/>
                <a:gd name="connsiteX1" fmla="*/ 317897 w 635793"/>
                <a:gd name="connsiteY1" fmla="*/ 0 h 494532"/>
                <a:gd name="connsiteX2" fmla="*/ 635793 w 635793"/>
                <a:gd name="connsiteY2" fmla="*/ 494532 h 494532"/>
                <a:gd name="connsiteX3" fmla="*/ 0 w 635793"/>
                <a:gd name="connsiteY3" fmla="*/ 494532 h 494532"/>
                <a:gd name="connsiteX0-1" fmla="*/ 0 w 635793"/>
                <a:gd name="connsiteY0-2" fmla="*/ 494532 h 517775"/>
                <a:gd name="connsiteX1-3" fmla="*/ 317897 w 635793"/>
                <a:gd name="connsiteY1-4" fmla="*/ 0 h 517775"/>
                <a:gd name="connsiteX2-5" fmla="*/ 635793 w 635793"/>
                <a:gd name="connsiteY2-6" fmla="*/ 494532 h 517775"/>
                <a:gd name="connsiteX3-7" fmla="*/ 309561 w 635793"/>
                <a:gd name="connsiteY3-8" fmla="*/ 517774 h 517775"/>
                <a:gd name="connsiteX4" fmla="*/ 0 w 635793"/>
                <a:gd name="connsiteY4" fmla="*/ 494532 h 517775"/>
                <a:gd name="connsiteX0-9" fmla="*/ 0 w 635793"/>
                <a:gd name="connsiteY0-10" fmla="*/ 494532 h 515394"/>
                <a:gd name="connsiteX1-11" fmla="*/ 317897 w 635793"/>
                <a:gd name="connsiteY1-12" fmla="*/ 0 h 515394"/>
                <a:gd name="connsiteX2-13" fmla="*/ 635793 w 635793"/>
                <a:gd name="connsiteY2-14" fmla="*/ 494532 h 515394"/>
                <a:gd name="connsiteX3-15" fmla="*/ 323848 w 635793"/>
                <a:gd name="connsiteY3-16" fmla="*/ 515393 h 515394"/>
                <a:gd name="connsiteX4-17" fmla="*/ 0 w 635793"/>
                <a:gd name="connsiteY4-18" fmla="*/ 494532 h 515394"/>
                <a:gd name="connsiteX0-19" fmla="*/ 0 w 635793"/>
                <a:gd name="connsiteY0-20" fmla="*/ 494532 h 515662"/>
                <a:gd name="connsiteX1-21" fmla="*/ 317897 w 635793"/>
                <a:gd name="connsiteY1-22" fmla="*/ 0 h 515662"/>
                <a:gd name="connsiteX2-23" fmla="*/ 635793 w 635793"/>
                <a:gd name="connsiteY2-24" fmla="*/ 494532 h 515662"/>
                <a:gd name="connsiteX3-25" fmla="*/ 323848 w 635793"/>
                <a:gd name="connsiteY3-26" fmla="*/ 515393 h 515662"/>
                <a:gd name="connsiteX4-27" fmla="*/ 0 w 635793"/>
                <a:gd name="connsiteY4-28" fmla="*/ 494532 h 515662"/>
                <a:gd name="connsiteX0-29" fmla="*/ 0 w 635793"/>
                <a:gd name="connsiteY0-30" fmla="*/ 494532 h 533637"/>
                <a:gd name="connsiteX1-31" fmla="*/ 317897 w 635793"/>
                <a:gd name="connsiteY1-32" fmla="*/ 0 h 533637"/>
                <a:gd name="connsiteX2-33" fmla="*/ 635793 w 635793"/>
                <a:gd name="connsiteY2-34" fmla="*/ 494532 h 533637"/>
                <a:gd name="connsiteX3-35" fmla="*/ 327340 w 635793"/>
                <a:gd name="connsiteY3-36" fmla="*/ 533501 h 533637"/>
                <a:gd name="connsiteX4-37" fmla="*/ 0 w 635793"/>
                <a:gd name="connsiteY4-38" fmla="*/ 494532 h 533637"/>
                <a:gd name="connsiteX0-39" fmla="*/ 0 w 534317"/>
                <a:gd name="connsiteY0-40" fmla="*/ 494532 h 533637"/>
                <a:gd name="connsiteX1-41" fmla="*/ 317897 w 534317"/>
                <a:gd name="connsiteY1-42" fmla="*/ 0 h 533637"/>
                <a:gd name="connsiteX2-43" fmla="*/ 534317 w 534317"/>
                <a:gd name="connsiteY2-44" fmla="*/ 510161 h 533637"/>
                <a:gd name="connsiteX3-45" fmla="*/ 327340 w 534317"/>
                <a:gd name="connsiteY3-46" fmla="*/ 533501 h 533637"/>
                <a:gd name="connsiteX4-47" fmla="*/ 0 w 534317"/>
                <a:gd name="connsiteY4-48" fmla="*/ 494532 h 533637"/>
                <a:gd name="connsiteX0-49" fmla="*/ 0 w 435826"/>
                <a:gd name="connsiteY0-50" fmla="*/ 510161 h 533738"/>
                <a:gd name="connsiteX1-51" fmla="*/ 219406 w 435826"/>
                <a:gd name="connsiteY1-52" fmla="*/ 0 h 533738"/>
                <a:gd name="connsiteX2-53" fmla="*/ 435826 w 435826"/>
                <a:gd name="connsiteY2-54" fmla="*/ 510161 h 533738"/>
                <a:gd name="connsiteX3-55" fmla="*/ 228849 w 435826"/>
                <a:gd name="connsiteY3-56" fmla="*/ 533501 h 533738"/>
                <a:gd name="connsiteX4-57" fmla="*/ 0 w 435826"/>
                <a:gd name="connsiteY4-58" fmla="*/ 510161 h 533738"/>
                <a:gd name="connsiteX0-59" fmla="*/ 0 w 435826"/>
                <a:gd name="connsiteY0-60" fmla="*/ 510161 h 533738"/>
                <a:gd name="connsiteX1-61" fmla="*/ 219406 w 435826"/>
                <a:gd name="connsiteY1-62" fmla="*/ 0 h 533738"/>
                <a:gd name="connsiteX2-63" fmla="*/ 435826 w 435826"/>
                <a:gd name="connsiteY2-64" fmla="*/ 510161 h 533738"/>
                <a:gd name="connsiteX3-65" fmla="*/ 228849 w 435826"/>
                <a:gd name="connsiteY3-66" fmla="*/ 533501 h 533738"/>
                <a:gd name="connsiteX4-67" fmla="*/ 0 w 435826"/>
                <a:gd name="connsiteY4-68" fmla="*/ 510161 h 5337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435826" h="533738">
                  <a:moveTo>
                    <a:pt x="0" y="510161"/>
                  </a:moveTo>
                  <a:lnTo>
                    <a:pt x="219406" y="0"/>
                  </a:lnTo>
                  <a:cubicBezTo>
                    <a:pt x="325371" y="164844"/>
                    <a:pt x="356723" y="345317"/>
                    <a:pt x="435826" y="510161"/>
                  </a:cubicBezTo>
                  <a:cubicBezTo>
                    <a:pt x="331051" y="509971"/>
                    <a:pt x="333624" y="533691"/>
                    <a:pt x="228849" y="533501"/>
                  </a:cubicBezTo>
                  <a:cubicBezTo>
                    <a:pt x="120900" y="536072"/>
                    <a:pt x="107949" y="517115"/>
                    <a:pt x="0" y="510161"/>
                  </a:cubicBezTo>
                  <a:close/>
                </a:path>
              </a:pathLst>
            </a:custGeom>
            <a:solidFill>
              <a:srgbClr val="595959"/>
            </a:solidFill>
            <a:ln w="19050"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9" name="5 Triángulo isósceles"/>
            <p:cNvSpPr/>
            <p:nvPr/>
          </p:nvSpPr>
          <p:spPr bwMode="auto">
            <a:xfrm rot="5400000">
              <a:off x="24322688" y="4827653"/>
              <a:ext cx="559666" cy="1676693"/>
            </a:xfrm>
            <a:custGeom>
              <a:avLst/>
              <a:gdLst/>
              <a:ahLst/>
              <a:cxnLst/>
              <a:rect l="l" t="t" r="r" b="b"/>
              <a:pathLst>
                <a:path w="328896" h="692289">
                  <a:moveTo>
                    <a:pt x="0" y="0"/>
                  </a:moveTo>
                  <a:lnTo>
                    <a:pt x="328896" y="692289"/>
                  </a:lnTo>
                  <a:lnTo>
                    <a:pt x="103733" y="692289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es-SV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0" name="73 Rectángulo redondeado"/>
            <p:cNvSpPr/>
            <p:nvPr/>
          </p:nvSpPr>
          <p:spPr bwMode="auto">
            <a:xfrm>
              <a:off x="21831724" y="4884020"/>
              <a:ext cx="1935478" cy="545275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51" name="Grupo 5"/>
          <p:cNvGrpSpPr/>
          <p:nvPr/>
        </p:nvGrpSpPr>
        <p:grpSpPr>
          <a:xfrm>
            <a:off x="4012159" y="982741"/>
            <a:ext cx="501522" cy="1738603"/>
            <a:chOff x="8259485" y="1089678"/>
            <a:chExt cx="1003161" cy="3477609"/>
          </a:xfrm>
        </p:grpSpPr>
        <p:grpSp>
          <p:nvGrpSpPr>
            <p:cNvPr id="52" name="Grupo 6"/>
            <p:cNvGrpSpPr>
              <a:grpSpLocks noChangeAspect="1"/>
            </p:cNvGrpSpPr>
            <p:nvPr/>
          </p:nvGrpSpPr>
          <p:grpSpPr>
            <a:xfrm rot="5400000" flipV="1">
              <a:off x="7095673" y="2400314"/>
              <a:ext cx="3330785" cy="1003161"/>
              <a:chOff x="17915395" y="4429071"/>
              <a:chExt cx="5955669" cy="1512614"/>
            </a:xfrm>
            <a:effectLst>
              <a:outerShdw blurRad="419100" dist="889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47 Rectángulo redondeado"/>
              <p:cNvSpPr/>
              <p:nvPr/>
            </p:nvSpPr>
            <p:spPr bwMode="auto">
              <a:xfrm>
                <a:off x="19628725" y="4429071"/>
                <a:ext cx="4242339" cy="1512608"/>
              </a:xfrm>
              <a:prstGeom prst="roundRect">
                <a:avLst>
                  <a:gd name="adj" fmla="val 0"/>
                </a:avLst>
              </a:prstGeom>
              <a:solidFill>
                <a:srgbClr val="FEC830"/>
              </a:solidFill>
              <a:ln>
                <a:noFill/>
              </a:ln>
            </p:spPr>
            <p:txBody>
              <a:bodyPr lIns="0" tIns="0" rIns="0" bIns="0" rtlCol="0" anchor="ctr"/>
              <a:lstStyle/>
              <a:p>
                <a:pPr algn="ctr"/>
                <a:endParaRPr lang="es-SV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55" name="73 Rectángulo redondeado"/>
              <p:cNvSpPr/>
              <p:nvPr/>
            </p:nvSpPr>
            <p:spPr bwMode="auto">
              <a:xfrm>
                <a:off x="19628732" y="4884023"/>
                <a:ext cx="4242321" cy="545275"/>
              </a:xfrm>
              <a:prstGeom prst="roundRect">
                <a:avLst>
                  <a:gd name="adj" fmla="val 0"/>
                </a:avLst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txBody>
              <a:bodyPr lIns="0" tIns="0" rIns="0" bIns="0" rtlCol="0" anchor="ctr"/>
              <a:lstStyle/>
              <a:p>
                <a:pPr algn="ctr"/>
                <a:endParaRPr lang="es-SV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56" name="1 Rectángulo redondeado"/>
              <p:cNvSpPr/>
              <p:nvPr/>
            </p:nvSpPr>
            <p:spPr bwMode="auto">
              <a:xfrm>
                <a:off x="17915395" y="4429075"/>
                <a:ext cx="1163158" cy="1512610"/>
              </a:xfrm>
              <a:custGeom>
                <a:avLst/>
                <a:gdLst/>
                <a:ahLst/>
                <a:cxnLst/>
                <a:rect l="l" t="t" r="r" b="b"/>
                <a:pathLst>
                  <a:path w="824972" h="1072820">
                    <a:moveTo>
                      <a:pt x="536410" y="0"/>
                    </a:moveTo>
                    <a:lnTo>
                      <a:pt x="824972" y="0"/>
                    </a:lnTo>
                    <a:lnTo>
                      <a:pt x="824972" y="1072820"/>
                    </a:lnTo>
                    <a:lnTo>
                      <a:pt x="536410" y="1072820"/>
                    </a:lnTo>
                    <a:cubicBezTo>
                      <a:pt x="240159" y="1072820"/>
                      <a:pt x="0" y="832661"/>
                      <a:pt x="0" y="536410"/>
                    </a:cubicBezTo>
                    <a:cubicBezTo>
                      <a:pt x="0" y="240159"/>
                      <a:pt x="240159" y="0"/>
                      <a:pt x="536410" y="0"/>
                    </a:cubicBezTo>
                    <a:close/>
                  </a:path>
                </a:pathLst>
              </a:custGeom>
              <a:solidFill>
                <a:srgbClr val="E8685F"/>
              </a:solidFill>
              <a:ln>
                <a:noFill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s-SV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57" name="44 Rectángulo redondeado"/>
              <p:cNvSpPr/>
              <p:nvPr/>
            </p:nvSpPr>
            <p:spPr bwMode="auto">
              <a:xfrm>
                <a:off x="19078618" y="4429075"/>
                <a:ext cx="550105" cy="1512610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3000">
                    <a:srgbClr val="FFFFFF"/>
                  </a:gs>
                  <a:gs pos="93000">
                    <a:srgbClr val="777777"/>
                  </a:gs>
                  <a:gs pos="100000">
                    <a:srgbClr val="EAEAEA"/>
                  </a:gs>
                </a:gsLst>
                <a:lin ang="5400000" scaled="0"/>
              </a:gradFill>
              <a:ln>
                <a:noFill/>
              </a:ln>
            </p:spPr>
            <p:txBody>
              <a:bodyPr lIns="0" tIns="0" rIns="0" bIns="0" rtlCol="0" anchor="ctr"/>
              <a:lstStyle/>
              <a:p>
                <a:pPr algn="ctr"/>
                <a:endParaRPr lang="es-SV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53" name="Oval 28"/>
            <p:cNvSpPr>
              <a:spLocks noChangeArrowheads="1"/>
            </p:cNvSpPr>
            <p:nvPr/>
          </p:nvSpPr>
          <p:spPr bwMode="auto">
            <a:xfrm rot="2046674" flipH="1">
              <a:off x="8259552" y="1089678"/>
              <a:ext cx="600554" cy="7811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</p:spPr>
          <p:txBody>
            <a:bodyPr wrap="none" anchor="ctr"/>
            <a:lstStyle/>
            <a:p>
              <a:pPr defTabSz="1215390"/>
              <a:endParaRPr lang="ko-KR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58" name="Forma libre 74"/>
          <p:cNvSpPr/>
          <p:nvPr/>
        </p:nvSpPr>
        <p:spPr bwMode="auto">
          <a:xfrm>
            <a:off x="2800361" y="1909474"/>
            <a:ext cx="3380493" cy="2253796"/>
          </a:xfrm>
          <a:custGeom>
            <a:avLst/>
            <a:gdLst>
              <a:gd name="connsiteX0" fmla="*/ 3249437 w 6761769"/>
              <a:gd name="connsiteY0" fmla="*/ 225 h 4508113"/>
              <a:gd name="connsiteX1" fmla="*/ 3611220 w 6761769"/>
              <a:gd name="connsiteY1" fmla="*/ 225 h 4508113"/>
              <a:gd name="connsiteX2" fmla="*/ 5435406 w 6761769"/>
              <a:gd name="connsiteY2" fmla="*/ 1824411 h 4508113"/>
              <a:gd name="connsiteX3" fmla="*/ 3611220 w 6761769"/>
              <a:gd name="connsiteY3" fmla="*/ 3648597 h 4508113"/>
              <a:gd name="connsiteX4" fmla="*/ 2939778 w 6761769"/>
              <a:gd name="connsiteY4" fmla="*/ 3648597 h 4508113"/>
              <a:gd name="connsiteX5" fmla="*/ 2939778 w 6761769"/>
              <a:gd name="connsiteY5" fmla="*/ 3648598 h 4508113"/>
              <a:gd name="connsiteX6" fmla="*/ 2193350 w 6761769"/>
              <a:gd name="connsiteY6" fmla="*/ 3648598 h 4508113"/>
              <a:gd name="connsiteX7" fmla="*/ 1981989 w 6761769"/>
              <a:gd name="connsiteY7" fmla="*/ 3859958 h 4508113"/>
              <a:gd name="connsiteX8" fmla="*/ 2193350 w 6761769"/>
              <a:gd name="connsiteY8" fmla="*/ 4071319 h 4508113"/>
              <a:gd name="connsiteX9" fmla="*/ 2569529 w 6761769"/>
              <a:gd name="connsiteY9" fmla="*/ 4071319 h 4508113"/>
              <a:gd name="connsiteX10" fmla="*/ 2569529 w 6761769"/>
              <a:gd name="connsiteY10" fmla="*/ 4071027 h 4508113"/>
              <a:gd name="connsiteX11" fmla="*/ 6761769 w 6761769"/>
              <a:gd name="connsiteY11" fmla="*/ 4071027 h 4508113"/>
              <a:gd name="connsiteX12" fmla="*/ 6761769 w 6761769"/>
              <a:gd name="connsiteY12" fmla="*/ 4508113 h 4508113"/>
              <a:gd name="connsiteX13" fmla="*/ 2569529 w 6761769"/>
              <a:gd name="connsiteY13" fmla="*/ 4508113 h 4508113"/>
              <a:gd name="connsiteX14" fmla="*/ 2569529 w 6761769"/>
              <a:gd name="connsiteY14" fmla="*/ 4508112 h 4508113"/>
              <a:gd name="connsiteX15" fmla="*/ 2193982 w 6761769"/>
              <a:gd name="connsiteY15" fmla="*/ 4508112 h 4508113"/>
              <a:gd name="connsiteX16" fmla="*/ 1568889 w 6761769"/>
              <a:gd name="connsiteY16" fmla="*/ 3883019 h 4508113"/>
              <a:gd name="connsiteX17" fmla="*/ 2193982 w 6761769"/>
              <a:gd name="connsiteY17" fmla="*/ 3257926 h 4508113"/>
              <a:gd name="connsiteX18" fmla="*/ 2939778 w 6761769"/>
              <a:gd name="connsiteY18" fmla="*/ 3257926 h 4508113"/>
              <a:gd name="connsiteX19" fmla="*/ 2939778 w 6761769"/>
              <a:gd name="connsiteY19" fmla="*/ 3258832 h 4508113"/>
              <a:gd name="connsiteX20" fmla="*/ 3634884 w 6761769"/>
              <a:gd name="connsiteY20" fmla="*/ 3258832 h 4508113"/>
              <a:gd name="connsiteX21" fmla="*/ 5056251 w 6761769"/>
              <a:gd name="connsiteY21" fmla="*/ 1837465 h 4508113"/>
              <a:gd name="connsiteX22" fmla="*/ 5056250 w 6761769"/>
              <a:gd name="connsiteY22" fmla="*/ 1837466 h 4508113"/>
              <a:gd name="connsiteX23" fmla="*/ 3634884 w 6761769"/>
              <a:gd name="connsiteY23" fmla="*/ 416099 h 4508113"/>
              <a:gd name="connsiteX24" fmla="*/ 3249437 w 6761769"/>
              <a:gd name="connsiteY24" fmla="*/ 416099 h 4508113"/>
              <a:gd name="connsiteX25" fmla="*/ 0 w 6761769"/>
              <a:gd name="connsiteY25" fmla="*/ 0 h 4508113"/>
              <a:gd name="connsiteX26" fmla="*/ 3249135 w 6761769"/>
              <a:gd name="connsiteY26" fmla="*/ 0 h 4508113"/>
              <a:gd name="connsiteX27" fmla="*/ 3249135 w 6761769"/>
              <a:gd name="connsiteY27" fmla="*/ 417396 h 4508113"/>
              <a:gd name="connsiteX28" fmla="*/ 0 w 6761769"/>
              <a:gd name="connsiteY28" fmla="*/ 417396 h 450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761769" h="4508113">
                <a:moveTo>
                  <a:pt x="3249437" y="225"/>
                </a:moveTo>
                <a:lnTo>
                  <a:pt x="3611220" y="225"/>
                </a:lnTo>
                <a:cubicBezTo>
                  <a:pt x="4618690" y="225"/>
                  <a:pt x="5435406" y="816941"/>
                  <a:pt x="5435406" y="1824411"/>
                </a:cubicBezTo>
                <a:cubicBezTo>
                  <a:pt x="5435406" y="2831881"/>
                  <a:pt x="4618690" y="3648597"/>
                  <a:pt x="3611220" y="3648597"/>
                </a:cubicBezTo>
                <a:lnTo>
                  <a:pt x="2939778" y="3648597"/>
                </a:lnTo>
                <a:lnTo>
                  <a:pt x="2939778" y="3648598"/>
                </a:lnTo>
                <a:lnTo>
                  <a:pt x="2193350" y="3648598"/>
                </a:lnTo>
                <a:cubicBezTo>
                  <a:pt x="2076619" y="3648598"/>
                  <a:pt x="1981989" y="3743227"/>
                  <a:pt x="1981989" y="3859958"/>
                </a:cubicBezTo>
                <a:cubicBezTo>
                  <a:pt x="1981989" y="3976690"/>
                  <a:pt x="2076619" y="4071319"/>
                  <a:pt x="2193350" y="4071319"/>
                </a:cubicBezTo>
                <a:lnTo>
                  <a:pt x="2569529" y="4071319"/>
                </a:lnTo>
                <a:lnTo>
                  <a:pt x="2569529" y="4071027"/>
                </a:lnTo>
                <a:lnTo>
                  <a:pt x="6761769" y="4071027"/>
                </a:lnTo>
                <a:lnTo>
                  <a:pt x="6761769" y="4508113"/>
                </a:lnTo>
                <a:lnTo>
                  <a:pt x="2569529" y="4508113"/>
                </a:lnTo>
                <a:lnTo>
                  <a:pt x="2569529" y="4508112"/>
                </a:lnTo>
                <a:lnTo>
                  <a:pt x="2193982" y="4508112"/>
                </a:lnTo>
                <a:cubicBezTo>
                  <a:pt x="1848753" y="4508112"/>
                  <a:pt x="1568889" y="4228250"/>
                  <a:pt x="1568889" y="3883019"/>
                </a:cubicBezTo>
                <a:cubicBezTo>
                  <a:pt x="1568889" y="3537790"/>
                  <a:pt x="1848753" y="3257926"/>
                  <a:pt x="2193982" y="3257926"/>
                </a:cubicBezTo>
                <a:lnTo>
                  <a:pt x="2939778" y="3257926"/>
                </a:lnTo>
                <a:lnTo>
                  <a:pt x="2939778" y="3258832"/>
                </a:lnTo>
                <a:lnTo>
                  <a:pt x="3634884" y="3258832"/>
                </a:lnTo>
                <a:cubicBezTo>
                  <a:pt x="4419884" y="3258832"/>
                  <a:pt x="5056251" y="2622465"/>
                  <a:pt x="5056251" y="1837465"/>
                </a:cubicBezTo>
                <a:lnTo>
                  <a:pt x="5056250" y="1837466"/>
                </a:lnTo>
                <a:cubicBezTo>
                  <a:pt x="5056250" y="1052466"/>
                  <a:pt x="4419883" y="416099"/>
                  <a:pt x="3634884" y="416099"/>
                </a:cubicBezTo>
                <a:lnTo>
                  <a:pt x="3249437" y="416099"/>
                </a:lnTo>
                <a:close/>
                <a:moveTo>
                  <a:pt x="0" y="0"/>
                </a:moveTo>
                <a:lnTo>
                  <a:pt x="3249135" y="0"/>
                </a:lnTo>
                <a:lnTo>
                  <a:pt x="3249135" y="417396"/>
                </a:lnTo>
                <a:lnTo>
                  <a:pt x="0" y="417396"/>
                </a:lnTo>
                <a:close/>
              </a:path>
            </a:pathLst>
          </a:custGeom>
          <a:solidFill>
            <a:schemeClr val="accent1"/>
          </a:solidFill>
          <a:ln w="57150"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s-ES" sz="30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9" name="Forma libre 76"/>
          <p:cNvSpPr/>
          <p:nvPr/>
        </p:nvSpPr>
        <p:spPr bwMode="auto">
          <a:xfrm>
            <a:off x="2800361" y="2311253"/>
            <a:ext cx="4055760" cy="2240884"/>
          </a:xfrm>
          <a:custGeom>
            <a:avLst/>
            <a:gdLst>
              <a:gd name="connsiteX0" fmla="*/ 3271011 w 8112458"/>
              <a:gd name="connsiteY0" fmla="*/ 0 h 4482286"/>
              <a:gd name="connsiteX1" fmla="*/ 3651202 w 8112458"/>
              <a:gd name="connsiteY1" fmla="*/ 0 h 4482286"/>
              <a:gd name="connsiteX2" fmla="*/ 4650740 w 8112458"/>
              <a:gd name="connsiteY2" fmla="*/ 814646 h 4482286"/>
              <a:gd name="connsiteX3" fmla="*/ 4671468 w 8112458"/>
              <a:gd name="connsiteY3" fmla="*/ 1020265 h 4482286"/>
              <a:gd name="connsiteX4" fmla="*/ 4650740 w 8112458"/>
              <a:gd name="connsiteY4" fmla="*/ 1225883 h 4482286"/>
              <a:gd name="connsiteX5" fmla="*/ 3651203 w 8112458"/>
              <a:gd name="connsiteY5" fmla="*/ 2040528 h 4482286"/>
              <a:gd name="connsiteX6" fmla="*/ 2987637 w 8112458"/>
              <a:gd name="connsiteY6" fmla="*/ 2040529 h 4482286"/>
              <a:gd name="connsiteX7" fmla="*/ 2961352 w 8112458"/>
              <a:gd name="connsiteY7" fmla="*/ 2039202 h 4482286"/>
              <a:gd name="connsiteX8" fmla="*/ 2961352 w 8112458"/>
              <a:gd name="connsiteY8" fmla="*/ 2040365 h 4482286"/>
              <a:gd name="connsiteX9" fmla="*/ 2201395 w 8112458"/>
              <a:gd name="connsiteY9" fmla="*/ 2040365 h 4482286"/>
              <a:gd name="connsiteX10" fmla="*/ 1179137 w 8112458"/>
              <a:gd name="connsiteY10" fmla="*/ 3062623 h 4482286"/>
              <a:gd name="connsiteX11" fmla="*/ 2201395 w 8112458"/>
              <a:gd name="connsiteY11" fmla="*/ 4084880 h 4482286"/>
              <a:gd name="connsiteX12" fmla="*/ 2538258 w 8112458"/>
              <a:gd name="connsiteY12" fmla="*/ 4084880 h 4482286"/>
              <a:gd name="connsiteX13" fmla="*/ 2538258 w 8112458"/>
              <a:gd name="connsiteY13" fmla="*/ 4082851 h 4482286"/>
              <a:gd name="connsiteX14" fmla="*/ 8112458 w 8112458"/>
              <a:gd name="connsiteY14" fmla="*/ 4082851 h 4482286"/>
              <a:gd name="connsiteX15" fmla="*/ 8112458 w 8112458"/>
              <a:gd name="connsiteY15" fmla="*/ 4482286 h 4482286"/>
              <a:gd name="connsiteX16" fmla="*/ 2593904 w 8112458"/>
              <a:gd name="connsiteY16" fmla="*/ 4482286 h 4482286"/>
              <a:gd name="connsiteX17" fmla="*/ 2538258 w 8112458"/>
              <a:gd name="connsiteY17" fmla="*/ 4482286 h 4482286"/>
              <a:gd name="connsiteX18" fmla="*/ 2223404 w 8112458"/>
              <a:gd name="connsiteY18" fmla="*/ 4482286 h 4482286"/>
              <a:gd name="connsiteX19" fmla="*/ 804657 w 8112458"/>
              <a:gd name="connsiteY19" fmla="*/ 3063541 h 4482286"/>
              <a:gd name="connsiteX20" fmla="*/ 2223404 w 8112458"/>
              <a:gd name="connsiteY20" fmla="*/ 1644795 h 4482286"/>
              <a:gd name="connsiteX21" fmla="*/ 2961352 w 8112458"/>
              <a:gd name="connsiteY21" fmla="*/ 1644795 h 4482286"/>
              <a:gd name="connsiteX22" fmla="*/ 2961352 w 8112458"/>
              <a:gd name="connsiteY22" fmla="*/ 1644851 h 4482286"/>
              <a:gd name="connsiteX23" fmla="*/ 3651827 w 8112458"/>
              <a:gd name="connsiteY23" fmla="*/ 1644851 h 4482286"/>
              <a:gd name="connsiteX24" fmla="*/ 4278988 w 8112458"/>
              <a:gd name="connsiteY24" fmla="*/ 1017690 h 4482286"/>
              <a:gd name="connsiteX25" fmla="*/ 3651827 w 8112458"/>
              <a:gd name="connsiteY25" fmla="*/ 390530 h 4482286"/>
              <a:gd name="connsiteX26" fmla="*/ 3271011 w 8112458"/>
              <a:gd name="connsiteY26" fmla="*/ 390530 h 4482286"/>
              <a:gd name="connsiteX27" fmla="*/ 3271011 w 8112458"/>
              <a:gd name="connsiteY27" fmla="*/ 390327 h 4482286"/>
              <a:gd name="connsiteX28" fmla="*/ 0 w 8112458"/>
              <a:gd name="connsiteY28" fmla="*/ 390327 h 4482286"/>
              <a:gd name="connsiteX29" fmla="*/ 0 w 8112458"/>
              <a:gd name="connsiteY29" fmla="*/ 1389 h 4482286"/>
              <a:gd name="connsiteX30" fmla="*/ 3271011 w 8112458"/>
              <a:gd name="connsiteY30" fmla="*/ 1389 h 448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112458" h="4482286">
                <a:moveTo>
                  <a:pt x="3271011" y="0"/>
                </a:moveTo>
                <a:lnTo>
                  <a:pt x="3651202" y="0"/>
                </a:lnTo>
                <a:cubicBezTo>
                  <a:pt x="4144244" y="0"/>
                  <a:pt x="4555604" y="349729"/>
                  <a:pt x="4650740" y="814646"/>
                </a:cubicBezTo>
                <a:lnTo>
                  <a:pt x="4671468" y="1020265"/>
                </a:lnTo>
                <a:lnTo>
                  <a:pt x="4650740" y="1225883"/>
                </a:lnTo>
                <a:cubicBezTo>
                  <a:pt x="4555604" y="1690800"/>
                  <a:pt x="4144245" y="2040528"/>
                  <a:pt x="3651203" y="2040528"/>
                </a:cubicBezTo>
                <a:cubicBezTo>
                  <a:pt x="3430015" y="2040528"/>
                  <a:pt x="3208826" y="2040529"/>
                  <a:pt x="2987637" y="2040529"/>
                </a:cubicBezTo>
                <a:cubicBezTo>
                  <a:pt x="2978841" y="2040529"/>
                  <a:pt x="2970071" y="2040418"/>
                  <a:pt x="2961352" y="2039202"/>
                </a:cubicBezTo>
                <a:lnTo>
                  <a:pt x="2961352" y="2040365"/>
                </a:lnTo>
                <a:lnTo>
                  <a:pt x="2201395" y="2040365"/>
                </a:lnTo>
                <a:cubicBezTo>
                  <a:pt x="1636817" y="2040365"/>
                  <a:pt x="1179137" y="2498046"/>
                  <a:pt x="1179137" y="3062623"/>
                </a:cubicBezTo>
                <a:cubicBezTo>
                  <a:pt x="1179137" y="3627200"/>
                  <a:pt x="1636817" y="4084880"/>
                  <a:pt x="2201395" y="4084880"/>
                </a:cubicBezTo>
                <a:lnTo>
                  <a:pt x="2538258" y="4084880"/>
                </a:lnTo>
                <a:lnTo>
                  <a:pt x="2538258" y="4082851"/>
                </a:lnTo>
                <a:lnTo>
                  <a:pt x="8112458" y="4082851"/>
                </a:lnTo>
                <a:lnTo>
                  <a:pt x="8112458" y="4482286"/>
                </a:lnTo>
                <a:lnTo>
                  <a:pt x="2593904" y="4482286"/>
                </a:lnTo>
                <a:lnTo>
                  <a:pt x="2538258" y="4482286"/>
                </a:lnTo>
                <a:lnTo>
                  <a:pt x="2223404" y="4482286"/>
                </a:lnTo>
                <a:cubicBezTo>
                  <a:pt x="1439853" y="4482286"/>
                  <a:pt x="804657" y="3847092"/>
                  <a:pt x="804657" y="3063541"/>
                </a:cubicBezTo>
                <a:cubicBezTo>
                  <a:pt x="804657" y="2279989"/>
                  <a:pt x="1439853" y="1644795"/>
                  <a:pt x="2223404" y="1644795"/>
                </a:cubicBezTo>
                <a:lnTo>
                  <a:pt x="2961352" y="1644795"/>
                </a:lnTo>
                <a:lnTo>
                  <a:pt x="2961352" y="1644851"/>
                </a:lnTo>
                <a:lnTo>
                  <a:pt x="3651827" y="1644851"/>
                </a:lnTo>
                <a:cubicBezTo>
                  <a:pt x="3998198" y="1644851"/>
                  <a:pt x="4278988" y="1364061"/>
                  <a:pt x="4278988" y="1017690"/>
                </a:cubicBezTo>
                <a:cubicBezTo>
                  <a:pt x="4278988" y="671319"/>
                  <a:pt x="3998198" y="390530"/>
                  <a:pt x="3651827" y="390530"/>
                </a:cubicBezTo>
                <a:lnTo>
                  <a:pt x="3271011" y="390530"/>
                </a:lnTo>
                <a:lnTo>
                  <a:pt x="3271011" y="390327"/>
                </a:lnTo>
                <a:lnTo>
                  <a:pt x="0" y="390327"/>
                </a:lnTo>
                <a:lnTo>
                  <a:pt x="0" y="1389"/>
                </a:lnTo>
                <a:lnTo>
                  <a:pt x="3271011" y="1389"/>
                </a:lnTo>
                <a:close/>
              </a:path>
            </a:pathLst>
          </a:custGeom>
          <a:solidFill>
            <a:schemeClr val="accent3"/>
          </a:solidFill>
          <a:ln w="57150"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s-ES" sz="30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60" name="Forma libre 77"/>
          <p:cNvSpPr/>
          <p:nvPr/>
        </p:nvSpPr>
        <p:spPr bwMode="auto">
          <a:xfrm>
            <a:off x="2800361" y="2503371"/>
            <a:ext cx="4398341" cy="2250096"/>
          </a:xfrm>
          <a:custGeom>
            <a:avLst/>
            <a:gdLst>
              <a:gd name="connsiteX0" fmla="*/ 3285711 w 8797701"/>
              <a:gd name="connsiteY0" fmla="*/ 0 h 4500713"/>
              <a:gd name="connsiteX1" fmla="*/ 3667009 w 8797701"/>
              <a:gd name="connsiteY1" fmla="*/ 0 h 4500713"/>
              <a:gd name="connsiteX2" fmla="*/ 4293688 w 8797701"/>
              <a:gd name="connsiteY2" fmla="*/ 626679 h 4500713"/>
              <a:gd name="connsiteX3" fmla="*/ 4293689 w 8797701"/>
              <a:gd name="connsiteY3" fmla="*/ 626679 h 4500713"/>
              <a:gd name="connsiteX4" fmla="*/ 3667010 w 8797701"/>
              <a:gd name="connsiteY4" fmla="*/ 1253358 h 4500713"/>
              <a:gd name="connsiteX5" fmla="*/ 2976053 w 8797701"/>
              <a:gd name="connsiteY5" fmla="*/ 1253359 h 4500713"/>
              <a:gd name="connsiteX6" fmla="*/ 2976053 w 8797701"/>
              <a:gd name="connsiteY6" fmla="*/ 1255078 h 4500713"/>
              <a:gd name="connsiteX7" fmla="*/ 2237226 w 8797701"/>
              <a:gd name="connsiteY7" fmla="*/ 1255078 h 4500713"/>
              <a:gd name="connsiteX8" fmla="*/ 817527 w 8797701"/>
              <a:gd name="connsiteY8" fmla="*/ 2674777 h 4500713"/>
              <a:gd name="connsiteX9" fmla="*/ 2237226 w 8797701"/>
              <a:gd name="connsiteY9" fmla="*/ 4094474 h 4500713"/>
              <a:gd name="connsiteX10" fmla="*/ 2608605 w 8797701"/>
              <a:gd name="connsiteY10" fmla="*/ 4094474 h 4500713"/>
              <a:gd name="connsiteX11" fmla="*/ 2608605 w 8797701"/>
              <a:gd name="connsiteY11" fmla="*/ 4094810 h 4500713"/>
              <a:gd name="connsiteX12" fmla="*/ 8797701 w 8797701"/>
              <a:gd name="connsiteY12" fmla="*/ 4094810 h 4500713"/>
              <a:gd name="connsiteX13" fmla="*/ 8797701 w 8797701"/>
              <a:gd name="connsiteY13" fmla="*/ 4500713 h 4500713"/>
              <a:gd name="connsiteX14" fmla="*/ 2605473 w 8797701"/>
              <a:gd name="connsiteY14" fmla="*/ 4500713 h 4500713"/>
              <a:gd name="connsiteX15" fmla="*/ 2229139 w 8797701"/>
              <a:gd name="connsiteY15" fmla="*/ 4500713 h 4500713"/>
              <a:gd name="connsiteX16" fmla="*/ 402555 w 8797701"/>
              <a:gd name="connsiteY16" fmla="*/ 2674129 h 4500713"/>
              <a:gd name="connsiteX17" fmla="*/ 2229139 w 8797701"/>
              <a:gd name="connsiteY17" fmla="*/ 847545 h 4500713"/>
              <a:gd name="connsiteX18" fmla="*/ 2976052 w 8797701"/>
              <a:gd name="connsiteY18" fmla="*/ 847545 h 4500713"/>
              <a:gd name="connsiteX19" fmla="*/ 3676519 w 8797701"/>
              <a:gd name="connsiteY19" fmla="*/ 847545 h 4500713"/>
              <a:gd name="connsiteX20" fmla="*/ 3882865 w 8797701"/>
              <a:gd name="connsiteY20" fmla="*/ 641199 h 4500713"/>
              <a:gd name="connsiteX21" fmla="*/ 3882864 w 8797701"/>
              <a:gd name="connsiteY21" fmla="*/ 641199 h 4500713"/>
              <a:gd name="connsiteX22" fmla="*/ 3676518 w 8797701"/>
              <a:gd name="connsiteY22" fmla="*/ 434854 h 4500713"/>
              <a:gd name="connsiteX23" fmla="*/ 3285711 w 8797701"/>
              <a:gd name="connsiteY23" fmla="*/ 434854 h 4500713"/>
              <a:gd name="connsiteX24" fmla="*/ 3285711 w 8797701"/>
              <a:gd name="connsiteY24" fmla="*/ 428099 h 4500713"/>
              <a:gd name="connsiteX25" fmla="*/ 0 w 8797701"/>
              <a:gd name="connsiteY25" fmla="*/ 428099 h 4500713"/>
              <a:gd name="connsiteX26" fmla="*/ 0 w 8797701"/>
              <a:gd name="connsiteY26" fmla="*/ 318 h 4500713"/>
              <a:gd name="connsiteX27" fmla="*/ 3285711 w 8797701"/>
              <a:gd name="connsiteY27" fmla="*/ 318 h 450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797701" h="4500713">
                <a:moveTo>
                  <a:pt x="3285711" y="0"/>
                </a:moveTo>
                <a:lnTo>
                  <a:pt x="3667009" y="0"/>
                </a:lnTo>
                <a:cubicBezTo>
                  <a:pt x="4013114" y="0"/>
                  <a:pt x="4293688" y="280574"/>
                  <a:pt x="4293688" y="626679"/>
                </a:cubicBezTo>
                <a:lnTo>
                  <a:pt x="4293689" y="626679"/>
                </a:lnTo>
                <a:cubicBezTo>
                  <a:pt x="4293689" y="972784"/>
                  <a:pt x="4013115" y="1253358"/>
                  <a:pt x="3667010" y="1253358"/>
                </a:cubicBezTo>
                <a:cubicBezTo>
                  <a:pt x="3436691" y="1253358"/>
                  <a:pt x="3206371" y="1253359"/>
                  <a:pt x="2976053" y="1253359"/>
                </a:cubicBezTo>
                <a:lnTo>
                  <a:pt x="2976053" y="1255078"/>
                </a:lnTo>
                <a:lnTo>
                  <a:pt x="2237226" y="1255078"/>
                </a:lnTo>
                <a:cubicBezTo>
                  <a:pt x="1453148" y="1255078"/>
                  <a:pt x="817527" y="1890699"/>
                  <a:pt x="817527" y="2674777"/>
                </a:cubicBezTo>
                <a:cubicBezTo>
                  <a:pt x="817527" y="3458855"/>
                  <a:pt x="1453148" y="4094474"/>
                  <a:pt x="2237226" y="4094474"/>
                </a:cubicBezTo>
                <a:lnTo>
                  <a:pt x="2608605" y="4094474"/>
                </a:lnTo>
                <a:lnTo>
                  <a:pt x="2608605" y="4094810"/>
                </a:lnTo>
                <a:lnTo>
                  <a:pt x="8797701" y="4094810"/>
                </a:lnTo>
                <a:lnTo>
                  <a:pt x="8797701" y="4500713"/>
                </a:lnTo>
                <a:lnTo>
                  <a:pt x="2605473" y="4500713"/>
                </a:lnTo>
                <a:lnTo>
                  <a:pt x="2229139" y="4500713"/>
                </a:lnTo>
                <a:cubicBezTo>
                  <a:pt x="1220345" y="4500713"/>
                  <a:pt x="402555" y="3682924"/>
                  <a:pt x="402555" y="2674129"/>
                </a:cubicBezTo>
                <a:cubicBezTo>
                  <a:pt x="402555" y="1665335"/>
                  <a:pt x="1220345" y="847545"/>
                  <a:pt x="2229139" y="847545"/>
                </a:cubicBezTo>
                <a:lnTo>
                  <a:pt x="2976052" y="847545"/>
                </a:lnTo>
                <a:cubicBezTo>
                  <a:pt x="3209541" y="847545"/>
                  <a:pt x="3443030" y="847545"/>
                  <a:pt x="3676519" y="847545"/>
                </a:cubicBezTo>
                <a:cubicBezTo>
                  <a:pt x="3790480" y="847545"/>
                  <a:pt x="3882865" y="755160"/>
                  <a:pt x="3882865" y="641199"/>
                </a:cubicBezTo>
                <a:lnTo>
                  <a:pt x="3882864" y="641199"/>
                </a:lnTo>
                <a:cubicBezTo>
                  <a:pt x="3882864" y="527238"/>
                  <a:pt x="3790480" y="434854"/>
                  <a:pt x="3676518" y="434854"/>
                </a:cubicBezTo>
                <a:lnTo>
                  <a:pt x="3285711" y="434854"/>
                </a:lnTo>
                <a:lnTo>
                  <a:pt x="3285711" y="428099"/>
                </a:lnTo>
                <a:lnTo>
                  <a:pt x="0" y="428099"/>
                </a:lnTo>
                <a:lnTo>
                  <a:pt x="0" y="318"/>
                </a:lnTo>
                <a:lnTo>
                  <a:pt x="3285711" y="318"/>
                </a:lnTo>
                <a:close/>
              </a:path>
            </a:pathLst>
          </a:custGeom>
          <a:solidFill>
            <a:schemeClr val="accent4"/>
          </a:solidFill>
          <a:ln w="57150"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s-ES" sz="30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61" name="Forma libre 75"/>
          <p:cNvSpPr/>
          <p:nvPr/>
        </p:nvSpPr>
        <p:spPr bwMode="auto">
          <a:xfrm>
            <a:off x="2800360" y="2111888"/>
            <a:ext cx="3723075" cy="2244229"/>
          </a:xfrm>
          <a:custGeom>
            <a:avLst/>
            <a:gdLst>
              <a:gd name="connsiteX0" fmla="*/ 0 w 7447012"/>
              <a:gd name="connsiteY0" fmla="*/ 0 h 4488977"/>
              <a:gd name="connsiteX1" fmla="*/ 3309131 w 7447012"/>
              <a:gd name="connsiteY1" fmla="*/ 0 h 4488977"/>
              <a:gd name="connsiteX2" fmla="*/ 3309131 w 7447012"/>
              <a:gd name="connsiteY2" fmla="*/ 1085 h 4488977"/>
              <a:gd name="connsiteX3" fmla="*/ 3652871 w 7447012"/>
              <a:gd name="connsiteY3" fmla="*/ 1085 h 4488977"/>
              <a:gd name="connsiteX4" fmla="*/ 5074238 w 7447012"/>
              <a:gd name="connsiteY4" fmla="*/ 1422452 h 4488977"/>
              <a:gd name="connsiteX5" fmla="*/ 5074239 w 7447012"/>
              <a:gd name="connsiteY5" fmla="*/ 1422451 h 4488977"/>
              <a:gd name="connsiteX6" fmla="*/ 3652872 w 7447012"/>
              <a:gd name="connsiteY6" fmla="*/ 2843818 h 4488977"/>
              <a:gd name="connsiteX7" fmla="*/ 2957767 w 7447012"/>
              <a:gd name="connsiteY7" fmla="*/ 2843819 h 4488977"/>
              <a:gd name="connsiteX8" fmla="*/ 2957767 w 7447012"/>
              <a:gd name="connsiteY8" fmla="*/ 2843171 h 4488977"/>
              <a:gd name="connsiteX9" fmla="*/ 2209514 w 7447012"/>
              <a:gd name="connsiteY9" fmla="*/ 2843171 h 4488977"/>
              <a:gd name="connsiteX10" fmla="*/ 1584422 w 7447012"/>
              <a:gd name="connsiteY10" fmla="*/ 3468265 h 4488977"/>
              <a:gd name="connsiteX11" fmla="*/ 2209514 w 7447012"/>
              <a:gd name="connsiteY11" fmla="*/ 4093358 h 4488977"/>
              <a:gd name="connsiteX12" fmla="*/ 2590319 w 7447012"/>
              <a:gd name="connsiteY12" fmla="*/ 4093358 h 4488977"/>
              <a:gd name="connsiteX13" fmla="*/ 2590319 w 7447012"/>
              <a:gd name="connsiteY13" fmla="*/ 4093367 h 4488977"/>
              <a:gd name="connsiteX14" fmla="*/ 7219952 w 7447012"/>
              <a:gd name="connsiteY14" fmla="*/ 4093367 h 4488977"/>
              <a:gd name="connsiteX15" fmla="*/ 7219952 w 7447012"/>
              <a:gd name="connsiteY15" fmla="*/ 4092383 h 4488977"/>
              <a:gd name="connsiteX16" fmla="*/ 7447012 w 7447012"/>
              <a:gd name="connsiteY16" fmla="*/ 4092383 h 4488977"/>
              <a:gd name="connsiteX17" fmla="*/ 7447012 w 7447012"/>
              <a:gd name="connsiteY17" fmla="*/ 4488976 h 4488977"/>
              <a:gd name="connsiteX18" fmla="*/ 2590319 w 7447012"/>
              <a:gd name="connsiteY18" fmla="*/ 4488976 h 4488977"/>
              <a:gd name="connsiteX19" fmla="*/ 2590319 w 7447012"/>
              <a:gd name="connsiteY19" fmla="*/ 4488977 h 4488977"/>
              <a:gd name="connsiteX20" fmla="*/ 2196355 w 7447012"/>
              <a:gd name="connsiteY20" fmla="*/ 4488977 h 4488977"/>
              <a:gd name="connsiteX21" fmla="*/ 1174098 w 7447012"/>
              <a:gd name="connsiteY21" fmla="*/ 3466719 h 4488977"/>
              <a:gd name="connsiteX22" fmla="*/ 2196355 w 7447012"/>
              <a:gd name="connsiteY22" fmla="*/ 2444461 h 4488977"/>
              <a:gd name="connsiteX23" fmla="*/ 2957767 w 7447012"/>
              <a:gd name="connsiteY23" fmla="*/ 2444461 h 4488977"/>
              <a:gd name="connsiteX24" fmla="*/ 2957767 w 7447012"/>
              <a:gd name="connsiteY24" fmla="*/ 2441263 h 4488977"/>
              <a:gd name="connsiteX25" fmla="*/ 2984052 w 7447012"/>
              <a:gd name="connsiteY25" fmla="*/ 2442591 h 4488977"/>
              <a:gd name="connsiteX26" fmla="*/ 3647618 w 7447012"/>
              <a:gd name="connsiteY26" fmla="*/ 2442590 h 4488977"/>
              <a:gd name="connsiteX27" fmla="*/ 4667883 w 7447012"/>
              <a:gd name="connsiteY27" fmla="*/ 1422325 h 4488977"/>
              <a:gd name="connsiteX28" fmla="*/ 4667882 w 7447012"/>
              <a:gd name="connsiteY28" fmla="*/ 1422326 h 4488977"/>
              <a:gd name="connsiteX29" fmla="*/ 3647617 w 7447012"/>
              <a:gd name="connsiteY29" fmla="*/ 402061 h 4488977"/>
              <a:gd name="connsiteX30" fmla="*/ 3267425 w 7447012"/>
              <a:gd name="connsiteY30" fmla="*/ 402061 h 4488977"/>
              <a:gd name="connsiteX31" fmla="*/ 3267425 w 7447012"/>
              <a:gd name="connsiteY31" fmla="*/ 400916 h 4488977"/>
              <a:gd name="connsiteX32" fmla="*/ 0 w 7447012"/>
              <a:gd name="connsiteY32" fmla="*/ 400916 h 448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447012" h="4488977">
                <a:moveTo>
                  <a:pt x="0" y="0"/>
                </a:moveTo>
                <a:lnTo>
                  <a:pt x="3309131" y="0"/>
                </a:lnTo>
                <a:lnTo>
                  <a:pt x="3309131" y="1085"/>
                </a:lnTo>
                <a:lnTo>
                  <a:pt x="3652871" y="1085"/>
                </a:lnTo>
                <a:cubicBezTo>
                  <a:pt x="4437871" y="1085"/>
                  <a:pt x="5074238" y="637452"/>
                  <a:pt x="5074238" y="1422452"/>
                </a:cubicBezTo>
                <a:lnTo>
                  <a:pt x="5074239" y="1422451"/>
                </a:lnTo>
                <a:cubicBezTo>
                  <a:pt x="5074239" y="2207451"/>
                  <a:pt x="4437871" y="2843818"/>
                  <a:pt x="3652872" y="2843818"/>
                </a:cubicBezTo>
                <a:cubicBezTo>
                  <a:pt x="3421170" y="2843818"/>
                  <a:pt x="3189468" y="2843819"/>
                  <a:pt x="2957767" y="2843819"/>
                </a:cubicBezTo>
                <a:lnTo>
                  <a:pt x="2957767" y="2843171"/>
                </a:lnTo>
                <a:lnTo>
                  <a:pt x="2209514" y="2843171"/>
                </a:lnTo>
                <a:cubicBezTo>
                  <a:pt x="1864285" y="2843171"/>
                  <a:pt x="1584422" y="3123035"/>
                  <a:pt x="1584422" y="3468265"/>
                </a:cubicBezTo>
                <a:cubicBezTo>
                  <a:pt x="1584422" y="3813494"/>
                  <a:pt x="1864285" y="4093358"/>
                  <a:pt x="2209514" y="4093358"/>
                </a:cubicBezTo>
                <a:cubicBezTo>
                  <a:pt x="2336449" y="4093358"/>
                  <a:pt x="2463384" y="4093358"/>
                  <a:pt x="2590319" y="4093358"/>
                </a:cubicBezTo>
                <a:lnTo>
                  <a:pt x="2590319" y="4093367"/>
                </a:lnTo>
                <a:lnTo>
                  <a:pt x="7219952" y="4093367"/>
                </a:lnTo>
                <a:lnTo>
                  <a:pt x="7219952" y="4092383"/>
                </a:lnTo>
                <a:lnTo>
                  <a:pt x="7447012" y="4092383"/>
                </a:lnTo>
                <a:lnTo>
                  <a:pt x="7447012" y="4488976"/>
                </a:lnTo>
                <a:lnTo>
                  <a:pt x="2590319" y="4488976"/>
                </a:lnTo>
                <a:lnTo>
                  <a:pt x="2590319" y="4488977"/>
                </a:lnTo>
                <a:lnTo>
                  <a:pt x="2196355" y="4488977"/>
                </a:lnTo>
                <a:cubicBezTo>
                  <a:pt x="1631778" y="4488977"/>
                  <a:pt x="1174098" y="4031297"/>
                  <a:pt x="1174098" y="3466719"/>
                </a:cubicBezTo>
                <a:cubicBezTo>
                  <a:pt x="1174098" y="2902142"/>
                  <a:pt x="1631778" y="2444461"/>
                  <a:pt x="2196355" y="2444461"/>
                </a:cubicBezTo>
                <a:lnTo>
                  <a:pt x="2957767" y="2444461"/>
                </a:lnTo>
                <a:lnTo>
                  <a:pt x="2957767" y="2441263"/>
                </a:lnTo>
                <a:lnTo>
                  <a:pt x="2984052" y="2442591"/>
                </a:lnTo>
                <a:cubicBezTo>
                  <a:pt x="3205241" y="2442591"/>
                  <a:pt x="3426429" y="2442590"/>
                  <a:pt x="3647618" y="2442590"/>
                </a:cubicBezTo>
                <a:cubicBezTo>
                  <a:pt x="4211094" y="2442590"/>
                  <a:pt x="4667883" y="1985802"/>
                  <a:pt x="4667883" y="1422325"/>
                </a:cubicBezTo>
                <a:lnTo>
                  <a:pt x="4667882" y="1422326"/>
                </a:lnTo>
                <a:cubicBezTo>
                  <a:pt x="4667882" y="858849"/>
                  <a:pt x="4211094" y="402061"/>
                  <a:pt x="3647617" y="402061"/>
                </a:cubicBezTo>
                <a:lnTo>
                  <a:pt x="3267425" y="402061"/>
                </a:lnTo>
                <a:lnTo>
                  <a:pt x="3267425" y="400916"/>
                </a:lnTo>
                <a:lnTo>
                  <a:pt x="0" y="400916"/>
                </a:lnTo>
                <a:close/>
              </a:path>
            </a:pathLst>
          </a:custGeom>
          <a:solidFill>
            <a:schemeClr val="accent2"/>
          </a:solidFill>
          <a:ln w="57150"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s-ES" sz="30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62" name="Grupo 26"/>
          <p:cNvGrpSpPr>
            <a:grpSpLocks noChangeAspect="1"/>
          </p:cNvGrpSpPr>
          <p:nvPr/>
        </p:nvGrpSpPr>
        <p:grpSpPr>
          <a:xfrm rot="5400000" flipV="1">
            <a:off x="3648758" y="3077838"/>
            <a:ext cx="1228324" cy="501520"/>
            <a:chOff x="19628724" y="4429071"/>
            <a:chExt cx="4155182" cy="1512608"/>
          </a:xfrm>
          <a:effectLst/>
        </p:grpSpPr>
        <p:sp>
          <p:nvSpPr>
            <p:cNvPr id="63" name="47 Rectángulo redondeado"/>
            <p:cNvSpPr/>
            <p:nvPr/>
          </p:nvSpPr>
          <p:spPr bwMode="auto">
            <a:xfrm>
              <a:off x="19628724" y="4429071"/>
              <a:ext cx="4155182" cy="1512608"/>
            </a:xfrm>
            <a:prstGeom prst="roundRect">
              <a:avLst>
                <a:gd name="adj" fmla="val 0"/>
              </a:avLst>
            </a:prstGeom>
            <a:solidFill>
              <a:srgbClr val="FEC830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4" name="73 Rectángulo redondeado"/>
            <p:cNvSpPr/>
            <p:nvPr/>
          </p:nvSpPr>
          <p:spPr bwMode="auto">
            <a:xfrm>
              <a:off x="19628734" y="4884022"/>
              <a:ext cx="4155161" cy="545275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es-SV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69" name="Textbox 1"/>
          <p:cNvSpPr/>
          <p:nvPr/>
        </p:nvSpPr>
        <p:spPr>
          <a:xfrm>
            <a:off x="6840230" y="2079203"/>
            <a:ext cx="2212329" cy="786824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altLang="zh-CN" sz="1200" b="1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2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0" name="Textbox 1"/>
          <p:cNvSpPr/>
          <p:nvPr/>
        </p:nvSpPr>
        <p:spPr>
          <a:xfrm>
            <a:off x="7407692" y="3972520"/>
            <a:ext cx="2212329" cy="786824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altLang="zh-CN" sz="1200" b="1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2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1" name="Textbox 1"/>
          <p:cNvSpPr/>
          <p:nvPr/>
        </p:nvSpPr>
        <p:spPr>
          <a:xfrm>
            <a:off x="6480104" y="1132544"/>
            <a:ext cx="2212575" cy="712957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r>
              <a:rPr lang="zh-CN" altLang="en-US" sz="12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2" name="Textbox 1"/>
          <p:cNvSpPr/>
          <p:nvPr/>
        </p:nvSpPr>
        <p:spPr>
          <a:xfrm>
            <a:off x="7171581" y="3025861"/>
            <a:ext cx="2212329" cy="786824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altLang="zh-CN" sz="1200" b="1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2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3" name="8 Forma libre"/>
          <p:cNvSpPr/>
          <p:nvPr/>
        </p:nvSpPr>
        <p:spPr bwMode="auto">
          <a:xfrm flipH="1">
            <a:off x="5905298" y="1477669"/>
            <a:ext cx="429320" cy="2466174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  <a:gd name="connsiteX0-15" fmla="*/ 1135857 w 1135857"/>
              <a:gd name="connsiteY0-16" fmla="*/ 515488 h 515488"/>
              <a:gd name="connsiteX1-17" fmla="*/ 1071960 w 1135857"/>
              <a:gd name="connsiteY1-18" fmla="*/ 0 h 515488"/>
              <a:gd name="connsiteX2-19" fmla="*/ 0 w 1135857"/>
              <a:gd name="connsiteY2-20" fmla="*/ 3519 h 515488"/>
              <a:gd name="connsiteX0-21" fmla="*/ 516656 w 516656"/>
              <a:gd name="connsiteY0-22" fmla="*/ 515488 h 515488"/>
              <a:gd name="connsiteX1-23" fmla="*/ 452759 w 516656"/>
              <a:gd name="connsiteY1-24" fmla="*/ 0 h 515488"/>
              <a:gd name="connsiteX2-25" fmla="*/ 0 w 516656"/>
              <a:gd name="connsiteY2-26" fmla="*/ 320212 h 515488"/>
              <a:gd name="connsiteX0-27" fmla="*/ 465224 w 465224"/>
              <a:gd name="connsiteY0-28" fmla="*/ 515488 h 515488"/>
              <a:gd name="connsiteX1-29" fmla="*/ 401327 w 465224"/>
              <a:gd name="connsiteY1-30" fmla="*/ 0 h 515488"/>
              <a:gd name="connsiteX2-31" fmla="*/ 0 w 465224"/>
              <a:gd name="connsiteY2-32" fmla="*/ 28150 h 515488"/>
              <a:gd name="connsiteX0-33" fmla="*/ 502285 w 502285"/>
              <a:gd name="connsiteY0-34" fmla="*/ 515488 h 515488"/>
              <a:gd name="connsiteX1-35" fmla="*/ 438388 w 502285"/>
              <a:gd name="connsiteY1-36" fmla="*/ 0 h 515488"/>
              <a:gd name="connsiteX2-37" fmla="*/ 0 w 502285"/>
              <a:gd name="connsiteY2-38" fmla="*/ 439 h 515488"/>
              <a:gd name="connsiteX0-39" fmla="*/ 502285 w 502285"/>
              <a:gd name="connsiteY0-40" fmla="*/ 593342 h 593342"/>
              <a:gd name="connsiteX1-41" fmla="*/ 438766 w 502285"/>
              <a:gd name="connsiteY1-42" fmla="*/ 0 h 593342"/>
              <a:gd name="connsiteX2-43" fmla="*/ 0 w 502285"/>
              <a:gd name="connsiteY2-44" fmla="*/ 78293 h 593342"/>
              <a:gd name="connsiteX0-45" fmla="*/ 502285 w 502285"/>
              <a:gd name="connsiteY0-46" fmla="*/ 515488 h 515488"/>
              <a:gd name="connsiteX1-47" fmla="*/ 436119 w 502285"/>
              <a:gd name="connsiteY1-48" fmla="*/ 0 h 515488"/>
              <a:gd name="connsiteX2-49" fmla="*/ 0 w 502285"/>
              <a:gd name="connsiteY2-50" fmla="*/ 439 h 515488"/>
              <a:gd name="connsiteX0-51" fmla="*/ 502285 w 502285"/>
              <a:gd name="connsiteY0-52" fmla="*/ 515049 h 515049"/>
              <a:gd name="connsiteX1-53" fmla="*/ 500864 w 502285"/>
              <a:gd name="connsiteY1-54" fmla="*/ 821 h 515049"/>
              <a:gd name="connsiteX2-55" fmla="*/ 0 w 502285"/>
              <a:gd name="connsiteY2-56" fmla="*/ 0 h 5150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02285" h="515049">
                <a:moveTo>
                  <a:pt x="502285" y="515049"/>
                </a:moveTo>
                <a:cubicBezTo>
                  <a:pt x="501811" y="343640"/>
                  <a:pt x="501338" y="172230"/>
                  <a:pt x="500864" y="821"/>
                </a:cubicBezTo>
                <a:lnTo>
                  <a:pt x="0" y="0"/>
                </a:lnTo>
              </a:path>
            </a:pathLst>
          </a:custGeom>
          <a:noFill/>
          <a:ln w="317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4" name="8 Forma libre"/>
          <p:cNvSpPr/>
          <p:nvPr/>
        </p:nvSpPr>
        <p:spPr bwMode="auto">
          <a:xfrm flipH="1">
            <a:off x="6230783" y="2411011"/>
            <a:ext cx="475386" cy="1716736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  <a:gd name="connsiteX0-15" fmla="*/ 1135857 w 1135857"/>
              <a:gd name="connsiteY0-16" fmla="*/ 515488 h 515488"/>
              <a:gd name="connsiteX1-17" fmla="*/ 1071960 w 1135857"/>
              <a:gd name="connsiteY1-18" fmla="*/ 0 h 515488"/>
              <a:gd name="connsiteX2-19" fmla="*/ 0 w 1135857"/>
              <a:gd name="connsiteY2-20" fmla="*/ 3519 h 515488"/>
              <a:gd name="connsiteX0-21" fmla="*/ 516656 w 516656"/>
              <a:gd name="connsiteY0-22" fmla="*/ 515488 h 515488"/>
              <a:gd name="connsiteX1-23" fmla="*/ 452759 w 516656"/>
              <a:gd name="connsiteY1-24" fmla="*/ 0 h 515488"/>
              <a:gd name="connsiteX2-25" fmla="*/ 0 w 516656"/>
              <a:gd name="connsiteY2-26" fmla="*/ 320212 h 515488"/>
              <a:gd name="connsiteX0-27" fmla="*/ 465224 w 465224"/>
              <a:gd name="connsiteY0-28" fmla="*/ 515488 h 515488"/>
              <a:gd name="connsiteX1-29" fmla="*/ 401327 w 465224"/>
              <a:gd name="connsiteY1-30" fmla="*/ 0 h 515488"/>
              <a:gd name="connsiteX2-31" fmla="*/ 0 w 465224"/>
              <a:gd name="connsiteY2-32" fmla="*/ 28150 h 515488"/>
              <a:gd name="connsiteX0-33" fmla="*/ 502285 w 502285"/>
              <a:gd name="connsiteY0-34" fmla="*/ 515488 h 515488"/>
              <a:gd name="connsiteX1-35" fmla="*/ 438388 w 502285"/>
              <a:gd name="connsiteY1-36" fmla="*/ 0 h 515488"/>
              <a:gd name="connsiteX2-37" fmla="*/ 0 w 502285"/>
              <a:gd name="connsiteY2-38" fmla="*/ 439 h 515488"/>
              <a:gd name="connsiteX0-39" fmla="*/ 502285 w 502285"/>
              <a:gd name="connsiteY0-40" fmla="*/ 593342 h 593342"/>
              <a:gd name="connsiteX1-41" fmla="*/ 438766 w 502285"/>
              <a:gd name="connsiteY1-42" fmla="*/ 0 h 593342"/>
              <a:gd name="connsiteX2-43" fmla="*/ 0 w 502285"/>
              <a:gd name="connsiteY2-44" fmla="*/ 78293 h 593342"/>
              <a:gd name="connsiteX0-45" fmla="*/ 502285 w 502285"/>
              <a:gd name="connsiteY0-46" fmla="*/ 515488 h 515488"/>
              <a:gd name="connsiteX1-47" fmla="*/ 436119 w 502285"/>
              <a:gd name="connsiteY1-48" fmla="*/ 0 h 515488"/>
              <a:gd name="connsiteX2-49" fmla="*/ 0 w 502285"/>
              <a:gd name="connsiteY2-50" fmla="*/ 439 h 515488"/>
              <a:gd name="connsiteX0-51" fmla="*/ 502285 w 502285"/>
              <a:gd name="connsiteY0-52" fmla="*/ 515049 h 515049"/>
              <a:gd name="connsiteX1-53" fmla="*/ 500864 w 502285"/>
              <a:gd name="connsiteY1-54" fmla="*/ 821 h 515049"/>
              <a:gd name="connsiteX2-55" fmla="*/ 0 w 502285"/>
              <a:gd name="connsiteY2-56" fmla="*/ 0 h 5150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02285" h="515049">
                <a:moveTo>
                  <a:pt x="502285" y="515049"/>
                </a:moveTo>
                <a:cubicBezTo>
                  <a:pt x="501811" y="343640"/>
                  <a:pt x="501338" y="172230"/>
                  <a:pt x="500864" y="821"/>
                </a:cubicBezTo>
                <a:lnTo>
                  <a:pt x="0" y="0"/>
                </a:lnTo>
              </a:path>
            </a:pathLst>
          </a:custGeom>
          <a:noFill/>
          <a:ln w="317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5" name="8 Forma libre"/>
          <p:cNvSpPr/>
          <p:nvPr/>
        </p:nvSpPr>
        <p:spPr bwMode="auto">
          <a:xfrm flipH="1">
            <a:off x="6584239" y="3344353"/>
            <a:ext cx="433858" cy="998320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  <a:gd name="connsiteX0-15" fmla="*/ 1135857 w 1135857"/>
              <a:gd name="connsiteY0-16" fmla="*/ 515488 h 515488"/>
              <a:gd name="connsiteX1-17" fmla="*/ 1071960 w 1135857"/>
              <a:gd name="connsiteY1-18" fmla="*/ 0 h 515488"/>
              <a:gd name="connsiteX2-19" fmla="*/ 0 w 1135857"/>
              <a:gd name="connsiteY2-20" fmla="*/ 3519 h 515488"/>
              <a:gd name="connsiteX0-21" fmla="*/ 516656 w 516656"/>
              <a:gd name="connsiteY0-22" fmla="*/ 515488 h 515488"/>
              <a:gd name="connsiteX1-23" fmla="*/ 452759 w 516656"/>
              <a:gd name="connsiteY1-24" fmla="*/ 0 h 515488"/>
              <a:gd name="connsiteX2-25" fmla="*/ 0 w 516656"/>
              <a:gd name="connsiteY2-26" fmla="*/ 320212 h 515488"/>
              <a:gd name="connsiteX0-27" fmla="*/ 465224 w 465224"/>
              <a:gd name="connsiteY0-28" fmla="*/ 515488 h 515488"/>
              <a:gd name="connsiteX1-29" fmla="*/ 401327 w 465224"/>
              <a:gd name="connsiteY1-30" fmla="*/ 0 h 515488"/>
              <a:gd name="connsiteX2-31" fmla="*/ 0 w 465224"/>
              <a:gd name="connsiteY2-32" fmla="*/ 28150 h 515488"/>
              <a:gd name="connsiteX0-33" fmla="*/ 502285 w 502285"/>
              <a:gd name="connsiteY0-34" fmla="*/ 515488 h 515488"/>
              <a:gd name="connsiteX1-35" fmla="*/ 438388 w 502285"/>
              <a:gd name="connsiteY1-36" fmla="*/ 0 h 515488"/>
              <a:gd name="connsiteX2-37" fmla="*/ 0 w 502285"/>
              <a:gd name="connsiteY2-38" fmla="*/ 439 h 515488"/>
              <a:gd name="connsiteX0-39" fmla="*/ 502285 w 502285"/>
              <a:gd name="connsiteY0-40" fmla="*/ 593342 h 593342"/>
              <a:gd name="connsiteX1-41" fmla="*/ 438766 w 502285"/>
              <a:gd name="connsiteY1-42" fmla="*/ 0 h 593342"/>
              <a:gd name="connsiteX2-43" fmla="*/ 0 w 502285"/>
              <a:gd name="connsiteY2-44" fmla="*/ 78293 h 593342"/>
              <a:gd name="connsiteX0-45" fmla="*/ 502285 w 502285"/>
              <a:gd name="connsiteY0-46" fmla="*/ 515488 h 515488"/>
              <a:gd name="connsiteX1-47" fmla="*/ 436119 w 502285"/>
              <a:gd name="connsiteY1-48" fmla="*/ 0 h 515488"/>
              <a:gd name="connsiteX2-49" fmla="*/ 0 w 502285"/>
              <a:gd name="connsiteY2-50" fmla="*/ 439 h 515488"/>
              <a:gd name="connsiteX0-51" fmla="*/ 502285 w 502285"/>
              <a:gd name="connsiteY0-52" fmla="*/ 515049 h 515049"/>
              <a:gd name="connsiteX1-53" fmla="*/ 500864 w 502285"/>
              <a:gd name="connsiteY1-54" fmla="*/ 821 h 515049"/>
              <a:gd name="connsiteX2-55" fmla="*/ 0 w 502285"/>
              <a:gd name="connsiteY2-56" fmla="*/ 0 h 5150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02285" h="515049">
                <a:moveTo>
                  <a:pt x="502285" y="515049"/>
                </a:moveTo>
                <a:cubicBezTo>
                  <a:pt x="501811" y="343640"/>
                  <a:pt x="501338" y="172230"/>
                  <a:pt x="500864" y="821"/>
                </a:cubicBezTo>
                <a:lnTo>
                  <a:pt x="0" y="0"/>
                </a:lnTo>
              </a:path>
            </a:pathLst>
          </a:custGeom>
          <a:noFill/>
          <a:ln w="317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6" name="8 Forma libre"/>
          <p:cNvSpPr/>
          <p:nvPr/>
        </p:nvSpPr>
        <p:spPr bwMode="auto">
          <a:xfrm flipH="1">
            <a:off x="6947220" y="4296099"/>
            <a:ext cx="346418" cy="274326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  <a:gd name="connsiteX0-15" fmla="*/ 1135857 w 1135857"/>
              <a:gd name="connsiteY0-16" fmla="*/ 515488 h 515488"/>
              <a:gd name="connsiteX1-17" fmla="*/ 1071960 w 1135857"/>
              <a:gd name="connsiteY1-18" fmla="*/ 0 h 515488"/>
              <a:gd name="connsiteX2-19" fmla="*/ 0 w 1135857"/>
              <a:gd name="connsiteY2-20" fmla="*/ 3519 h 515488"/>
              <a:gd name="connsiteX0-21" fmla="*/ 516656 w 516656"/>
              <a:gd name="connsiteY0-22" fmla="*/ 515488 h 515488"/>
              <a:gd name="connsiteX1-23" fmla="*/ 452759 w 516656"/>
              <a:gd name="connsiteY1-24" fmla="*/ 0 h 515488"/>
              <a:gd name="connsiteX2-25" fmla="*/ 0 w 516656"/>
              <a:gd name="connsiteY2-26" fmla="*/ 320212 h 515488"/>
              <a:gd name="connsiteX0-27" fmla="*/ 465224 w 465224"/>
              <a:gd name="connsiteY0-28" fmla="*/ 515488 h 515488"/>
              <a:gd name="connsiteX1-29" fmla="*/ 401327 w 465224"/>
              <a:gd name="connsiteY1-30" fmla="*/ 0 h 515488"/>
              <a:gd name="connsiteX2-31" fmla="*/ 0 w 465224"/>
              <a:gd name="connsiteY2-32" fmla="*/ 28150 h 515488"/>
              <a:gd name="connsiteX0-33" fmla="*/ 502285 w 502285"/>
              <a:gd name="connsiteY0-34" fmla="*/ 515488 h 515488"/>
              <a:gd name="connsiteX1-35" fmla="*/ 438388 w 502285"/>
              <a:gd name="connsiteY1-36" fmla="*/ 0 h 515488"/>
              <a:gd name="connsiteX2-37" fmla="*/ 0 w 502285"/>
              <a:gd name="connsiteY2-38" fmla="*/ 439 h 515488"/>
              <a:gd name="connsiteX0-39" fmla="*/ 502285 w 502285"/>
              <a:gd name="connsiteY0-40" fmla="*/ 593342 h 593342"/>
              <a:gd name="connsiteX1-41" fmla="*/ 438766 w 502285"/>
              <a:gd name="connsiteY1-42" fmla="*/ 0 h 593342"/>
              <a:gd name="connsiteX2-43" fmla="*/ 0 w 502285"/>
              <a:gd name="connsiteY2-44" fmla="*/ 78293 h 593342"/>
              <a:gd name="connsiteX0-45" fmla="*/ 502285 w 502285"/>
              <a:gd name="connsiteY0-46" fmla="*/ 515488 h 515488"/>
              <a:gd name="connsiteX1-47" fmla="*/ 436119 w 502285"/>
              <a:gd name="connsiteY1-48" fmla="*/ 0 h 515488"/>
              <a:gd name="connsiteX2-49" fmla="*/ 0 w 502285"/>
              <a:gd name="connsiteY2-50" fmla="*/ 439 h 515488"/>
              <a:gd name="connsiteX0-51" fmla="*/ 502285 w 502285"/>
              <a:gd name="connsiteY0-52" fmla="*/ 515049 h 515049"/>
              <a:gd name="connsiteX1-53" fmla="*/ 500864 w 502285"/>
              <a:gd name="connsiteY1-54" fmla="*/ 821 h 515049"/>
              <a:gd name="connsiteX2-55" fmla="*/ 0 w 502285"/>
              <a:gd name="connsiteY2-56" fmla="*/ 0 h 51504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02285" h="515049">
                <a:moveTo>
                  <a:pt x="502285" y="515049"/>
                </a:moveTo>
                <a:cubicBezTo>
                  <a:pt x="501811" y="343640"/>
                  <a:pt x="501338" y="172230"/>
                  <a:pt x="500864" y="821"/>
                </a:cubicBezTo>
                <a:lnTo>
                  <a:pt x="0" y="0"/>
                </a:lnTo>
              </a:path>
            </a:pathLst>
          </a:custGeom>
          <a:noFill/>
          <a:ln w="317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8" grpId="0" animBg="1"/>
      <p:bldP spid="59" grpId="0" animBg="1"/>
      <p:bldP spid="60" grpId="0" animBg="1"/>
      <p:bldP spid="61" grpId="0" animBg="1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2289"/>
          <p:cNvSpPr/>
          <p:nvPr/>
        </p:nvSpPr>
        <p:spPr>
          <a:xfrm>
            <a:off x="8282813" y="2199150"/>
            <a:ext cx="533385" cy="256136"/>
          </a:xfrm>
          <a:custGeom>
            <a:avLst/>
            <a:gdLst>
              <a:gd name="connsiteX0" fmla="*/ 0 w 1070810"/>
              <a:gd name="connsiteY0" fmla="*/ 601579 h 601579"/>
              <a:gd name="connsiteX1" fmla="*/ 264694 w 1070810"/>
              <a:gd name="connsiteY1" fmla="*/ 0 h 601579"/>
              <a:gd name="connsiteX2" fmla="*/ 1070810 w 1070810"/>
              <a:gd name="connsiteY2" fmla="*/ 0 h 601579"/>
              <a:gd name="connsiteX3" fmla="*/ 1070810 w 1070810"/>
              <a:gd name="connsiteY3" fmla="*/ 24064 h 601579"/>
              <a:gd name="connsiteX0-1" fmla="*/ 0 w 1070810"/>
              <a:gd name="connsiteY0-2" fmla="*/ 602330 h 602330"/>
              <a:gd name="connsiteX1-3" fmla="*/ 264694 w 1070810"/>
              <a:gd name="connsiteY1-4" fmla="*/ 751 h 602330"/>
              <a:gd name="connsiteX2-5" fmla="*/ 1039603 w 1070810"/>
              <a:gd name="connsiteY2-6" fmla="*/ 0 h 602330"/>
              <a:gd name="connsiteX3-7" fmla="*/ 1070810 w 1070810"/>
              <a:gd name="connsiteY3-8" fmla="*/ 751 h 602330"/>
              <a:gd name="connsiteX4" fmla="*/ 1070810 w 1070810"/>
              <a:gd name="connsiteY4" fmla="*/ 24815 h 602330"/>
              <a:gd name="connsiteX0-9" fmla="*/ 0 w 1070810"/>
              <a:gd name="connsiteY0-10" fmla="*/ 682541 h 682541"/>
              <a:gd name="connsiteX1-11" fmla="*/ 264694 w 1070810"/>
              <a:gd name="connsiteY1-12" fmla="*/ 80962 h 682541"/>
              <a:gd name="connsiteX2-13" fmla="*/ 1039603 w 1070810"/>
              <a:gd name="connsiteY2-14" fmla="*/ 80211 h 682541"/>
              <a:gd name="connsiteX3-15" fmla="*/ 1070810 w 1070810"/>
              <a:gd name="connsiteY3-16" fmla="*/ 0 h 682541"/>
              <a:gd name="connsiteX4-17" fmla="*/ 1070810 w 1070810"/>
              <a:gd name="connsiteY4-18" fmla="*/ 105026 h 682541"/>
              <a:gd name="connsiteX0-19" fmla="*/ 0 w 1195148"/>
              <a:gd name="connsiteY0-20" fmla="*/ 682541 h 682541"/>
              <a:gd name="connsiteX1-21" fmla="*/ 264694 w 1195148"/>
              <a:gd name="connsiteY1-22" fmla="*/ 80962 h 682541"/>
              <a:gd name="connsiteX2-23" fmla="*/ 1039603 w 1195148"/>
              <a:gd name="connsiteY2-24" fmla="*/ 80211 h 682541"/>
              <a:gd name="connsiteX3-25" fmla="*/ 1070810 w 1195148"/>
              <a:gd name="connsiteY3-26" fmla="*/ 0 h 682541"/>
              <a:gd name="connsiteX4-27" fmla="*/ 1195148 w 1195148"/>
              <a:gd name="connsiteY4-28" fmla="*/ 99772 h 682541"/>
              <a:gd name="connsiteX0-29" fmla="*/ 0 w 1070810"/>
              <a:gd name="connsiteY0-30" fmla="*/ 682541 h 682541"/>
              <a:gd name="connsiteX1-31" fmla="*/ 264694 w 1070810"/>
              <a:gd name="connsiteY1-32" fmla="*/ 80962 h 682541"/>
              <a:gd name="connsiteX2-33" fmla="*/ 1039603 w 1070810"/>
              <a:gd name="connsiteY2-34" fmla="*/ 80211 h 682541"/>
              <a:gd name="connsiteX3-35" fmla="*/ 1070810 w 1070810"/>
              <a:gd name="connsiteY3-36" fmla="*/ 0 h 682541"/>
              <a:gd name="connsiteX0-37" fmla="*/ 0 w 1045941"/>
              <a:gd name="connsiteY0-38" fmla="*/ 672033 h 672033"/>
              <a:gd name="connsiteX1-39" fmla="*/ 264694 w 1045941"/>
              <a:gd name="connsiteY1-40" fmla="*/ 70454 h 672033"/>
              <a:gd name="connsiteX2-41" fmla="*/ 1039603 w 1045941"/>
              <a:gd name="connsiteY2-42" fmla="*/ 69703 h 672033"/>
              <a:gd name="connsiteX3-43" fmla="*/ 1045941 w 1045941"/>
              <a:gd name="connsiteY3-44" fmla="*/ 0 h 672033"/>
              <a:gd name="connsiteX0-45" fmla="*/ 0 w 1039602"/>
              <a:gd name="connsiteY0-46" fmla="*/ 602330 h 602330"/>
              <a:gd name="connsiteX1-47" fmla="*/ 264694 w 1039602"/>
              <a:gd name="connsiteY1-48" fmla="*/ 751 h 602330"/>
              <a:gd name="connsiteX2-49" fmla="*/ 1039603 w 1039602"/>
              <a:gd name="connsiteY2-50" fmla="*/ 0 h 6023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039602" h="602330">
                <a:moveTo>
                  <a:pt x="0" y="602330"/>
                </a:moveTo>
                <a:lnTo>
                  <a:pt x="264694" y="751"/>
                </a:lnTo>
                <a:lnTo>
                  <a:pt x="1039603" y="0"/>
                </a:lnTo>
              </a:path>
            </a:pathLst>
          </a:custGeom>
          <a:noFill/>
          <a:ln w="9525">
            <a:solidFill>
              <a:schemeClr val="bg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s-SV" sz="1200">
              <a:solidFill>
                <a:schemeClr val="tx1">
                  <a:lumMod val="65000"/>
                  <a:lumOff val="35000"/>
                </a:schemeClr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" name="Forma libre 2291"/>
          <p:cNvSpPr/>
          <p:nvPr/>
        </p:nvSpPr>
        <p:spPr>
          <a:xfrm flipV="1">
            <a:off x="8282813" y="5024939"/>
            <a:ext cx="533385" cy="256136"/>
          </a:xfrm>
          <a:custGeom>
            <a:avLst/>
            <a:gdLst>
              <a:gd name="connsiteX0" fmla="*/ 0 w 1070810"/>
              <a:gd name="connsiteY0" fmla="*/ 601579 h 601579"/>
              <a:gd name="connsiteX1" fmla="*/ 264694 w 1070810"/>
              <a:gd name="connsiteY1" fmla="*/ 0 h 601579"/>
              <a:gd name="connsiteX2" fmla="*/ 1070810 w 1070810"/>
              <a:gd name="connsiteY2" fmla="*/ 0 h 601579"/>
              <a:gd name="connsiteX3" fmla="*/ 1070810 w 1070810"/>
              <a:gd name="connsiteY3" fmla="*/ 24064 h 601579"/>
              <a:gd name="connsiteX0-1" fmla="*/ 0 w 1070810"/>
              <a:gd name="connsiteY0-2" fmla="*/ 602330 h 602330"/>
              <a:gd name="connsiteX1-3" fmla="*/ 264694 w 1070810"/>
              <a:gd name="connsiteY1-4" fmla="*/ 751 h 602330"/>
              <a:gd name="connsiteX2-5" fmla="*/ 1039603 w 1070810"/>
              <a:gd name="connsiteY2-6" fmla="*/ 0 h 602330"/>
              <a:gd name="connsiteX3-7" fmla="*/ 1070810 w 1070810"/>
              <a:gd name="connsiteY3-8" fmla="*/ 751 h 602330"/>
              <a:gd name="connsiteX4" fmla="*/ 1070810 w 1070810"/>
              <a:gd name="connsiteY4" fmla="*/ 24815 h 602330"/>
              <a:gd name="connsiteX0-9" fmla="*/ 0 w 1070810"/>
              <a:gd name="connsiteY0-10" fmla="*/ 682541 h 682541"/>
              <a:gd name="connsiteX1-11" fmla="*/ 264694 w 1070810"/>
              <a:gd name="connsiteY1-12" fmla="*/ 80962 h 682541"/>
              <a:gd name="connsiteX2-13" fmla="*/ 1039603 w 1070810"/>
              <a:gd name="connsiteY2-14" fmla="*/ 80211 h 682541"/>
              <a:gd name="connsiteX3-15" fmla="*/ 1070810 w 1070810"/>
              <a:gd name="connsiteY3-16" fmla="*/ 0 h 682541"/>
              <a:gd name="connsiteX4-17" fmla="*/ 1070810 w 1070810"/>
              <a:gd name="connsiteY4-18" fmla="*/ 105026 h 682541"/>
              <a:gd name="connsiteX0-19" fmla="*/ 0 w 1195148"/>
              <a:gd name="connsiteY0-20" fmla="*/ 682541 h 682541"/>
              <a:gd name="connsiteX1-21" fmla="*/ 264694 w 1195148"/>
              <a:gd name="connsiteY1-22" fmla="*/ 80962 h 682541"/>
              <a:gd name="connsiteX2-23" fmla="*/ 1039603 w 1195148"/>
              <a:gd name="connsiteY2-24" fmla="*/ 80211 h 682541"/>
              <a:gd name="connsiteX3-25" fmla="*/ 1070810 w 1195148"/>
              <a:gd name="connsiteY3-26" fmla="*/ 0 h 682541"/>
              <a:gd name="connsiteX4-27" fmla="*/ 1195148 w 1195148"/>
              <a:gd name="connsiteY4-28" fmla="*/ 99772 h 682541"/>
              <a:gd name="connsiteX0-29" fmla="*/ 0 w 1070810"/>
              <a:gd name="connsiteY0-30" fmla="*/ 682541 h 682541"/>
              <a:gd name="connsiteX1-31" fmla="*/ 264694 w 1070810"/>
              <a:gd name="connsiteY1-32" fmla="*/ 80962 h 682541"/>
              <a:gd name="connsiteX2-33" fmla="*/ 1039603 w 1070810"/>
              <a:gd name="connsiteY2-34" fmla="*/ 80211 h 682541"/>
              <a:gd name="connsiteX3-35" fmla="*/ 1070810 w 1070810"/>
              <a:gd name="connsiteY3-36" fmla="*/ 0 h 682541"/>
              <a:gd name="connsiteX0-37" fmla="*/ 0 w 1045941"/>
              <a:gd name="connsiteY0-38" fmla="*/ 672033 h 672033"/>
              <a:gd name="connsiteX1-39" fmla="*/ 264694 w 1045941"/>
              <a:gd name="connsiteY1-40" fmla="*/ 70454 h 672033"/>
              <a:gd name="connsiteX2-41" fmla="*/ 1039603 w 1045941"/>
              <a:gd name="connsiteY2-42" fmla="*/ 69703 h 672033"/>
              <a:gd name="connsiteX3-43" fmla="*/ 1045941 w 1045941"/>
              <a:gd name="connsiteY3-44" fmla="*/ 0 h 672033"/>
              <a:gd name="connsiteX0-45" fmla="*/ 0 w 1039602"/>
              <a:gd name="connsiteY0-46" fmla="*/ 602330 h 602330"/>
              <a:gd name="connsiteX1-47" fmla="*/ 264694 w 1039602"/>
              <a:gd name="connsiteY1-48" fmla="*/ 751 h 602330"/>
              <a:gd name="connsiteX2-49" fmla="*/ 1039603 w 1039602"/>
              <a:gd name="connsiteY2-50" fmla="*/ 0 h 6023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039602" h="602330">
                <a:moveTo>
                  <a:pt x="0" y="602330"/>
                </a:moveTo>
                <a:lnTo>
                  <a:pt x="264694" y="751"/>
                </a:lnTo>
                <a:lnTo>
                  <a:pt x="1039603" y="0"/>
                </a:lnTo>
              </a:path>
            </a:pathLst>
          </a:custGeom>
          <a:noFill/>
          <a:ln w="9525">
            <a:solidFill>
              <a:schemeClr val="bg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s-SV" sz="1200">
              <a:solidFill>
                <a:schemeClr val="tx1">
                  <a:lumMod val="65000"/>
                  <a:lumOff val="35000"/>
                </a:schemeClr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" name="Forma libre 2293"/>
          <p:cNvSpPr/>
          <p:nvPr/>
        </p:nvSpPr>
        <p:spPr>
          <a:xfrm flipH="1" flipV="1">
            <a:off x="4410072" y="5024939"/>
            <a:ext cx="533385" cy="256136"/>
          </a:xfrm>
          <a:custGeom>
            <a:avLst/>
            <a:gdLst>
              <a:gd name="connsiteX0" fmla="*/ 0 w 1070810"/>
              <a:gd name="connsiteY0" fmla="*/ 601579 h 601579"/>
              <a:gd name="connsiteX1" fmla="*/ 264694 w 1070810"/>
              <a:gd name="connsiteY1" fmla="*/ 0 h 601579"/>
              <a:gd name="connsiteX2" fmla="*/ 1070810 w 1070810"/>
              <a:gd name="connsiteY2" fmla="*/ 0 h 601579"/>
              <a:gd name="connsiteX3" fmla="*/ 1070810 w 1070810"/>
              <a:gd name="connsiteY3" fmla="*/ 24064 h 601579"/>
              <a:gd name="connsiteX0-1" fmla="*/ 0 w 1070810"/>
              <a:gd name="connsiteY0-2" fmla="*/ 602330 h 602330"/>
              <a:gd name="connsiteX1-3" fmla="*/ 264694 w 1070810"/>
              <a:gd name="connsiteY1-4" fmla="*/ 751 h 602330"/>
              <a:gd name="connsiteX2-5" fmla="*/ 1039603 w 1070810"/>
              <a:gd name="connsiteY2-6" fmla="*/ 0 h 602330"/>
              <a:gd name="connsiteX3-7" fmla="*/ 1070810 w 1070810"/>
              <a:gd name="connsiteY3-8" fmla="*/ 751 h 602330"/>
              <a:gd name="connsiteX4" fmla="*/ 1070810 w 1070810"/>
              <a:gd name="connsiteY4" fmla="*/ 24815 h 602330"/>
              <a:gd name="connsiteX0-9" fmla="*/ 0 w 1070810"/>
              <a:gd name="connsiteY0-10" fmla="*/ 682541 h 682541"/>
              <a:gd name="connsiteX1-11" fmla="*/ 264694 w 1070810"/>
              <a:gd name="connsiteY1-12" fmla="*/ 80962 h 682541"/>
              <a:gd name="connsiteX2-13" fmla="*/ 1039603 w 1070810"/>
              <a:gd name="connsiteY2-14" fmla="*/ 80211 h 682541"/>
              <a:gd name="connsiteX3-15" fmla="*/ 1070810 w 1070810"/>
              <a:gd name="connsiteY3-16" fmla="*/ 0 h 682541"/>
              <a:gd name="connsiteX4-17" fmla="*/ 1070810 w 1070810"/>
              <a:gd name="connsiteY4-18" fmla="*/ 105026 h 682541"/>
              <a:gd name="connsiteX0-19" fmla="*/ 0 w 1195148"/>
              <a:gd name="connsiteY0-20" fmla="*/ 682541 h 682541"/>
              <a:gd name="connsiteX1-21" fmla="*/ 264694 w 1195148"/>
              <a:gd name="connsiteY1-22" fmla="*/ 80962 h 682541"/>
              <a:gd name="connsiteX2-23" fmla="*/ 1039603 w 1195148"/>
              <a:gd name="connsiteY2-24" fmla="*/ 80211 h 682541"/>
              <a:gd name="connsiteX3-25" fmla="*/ 1070810 w 1195148"/>
              <a:gd name="connsiteY3-26" fmla="*/ 0 h 682541"/>
              <a:gd name="connsiteX4-27" fmla="*/ 1195148 w 1195148"/>
              <a:gd name="connsiteY4-28" fmla="*/ 99772 h 682541"/>
              <a:gd name="connsiteX0-29" fmla="*/ 0 w 1070810"/>
              <a:gd name="connsiteY0-30" fmla="*/ 682541 h 682541"/>
              <a:gd name="connsiteX1-31" fmla="*/ 264694 w 1070810"/>
              <a:gd name="connsiteY1-32" fmla="*/ 80962 h 682541"/>
              <a:gd name="connsiteX2-33" fmla="*/ 1039603 w 1070810"/>
              <a:gd name="connsiteY2-34" fmla="*/ 80211 h 682541"/>
              <a:gd name="connsiteX3-35" fmla="*/ 1070810 w 1070810"/>
              <a:gd name="connsiteY3-36" fmla="*/ 0 h 682541"/>
              <a:gd name="connsiteX0-37" fmla="*/ 0 w 1045941"/>
              <a:gd name="connsiteY0-38" fmla="*/ 672033 h 672033"/>
              <a:gd name="connsiteX1-39" fmla="*/ 264694 w 1045941"/>
              <a:gd name="connsiteY1-40" fmla="*/ 70454 h 672033"/>
              <a:gd name="connsiteX2-41" fmla="*/ 1039603 w 1045941"/>
              <a:gd name="connsiteY2-42" fmla="*/ 69703 h 672033"/>
              <a:gd name="connsiteX3-43" fmla="*/ 1045941 w 1045941"/>
              <a:gd name="connsiteY3-44" fmla="*/ 0 h 672033"/>
              <a:gd name="connsiteX0-45" fmla="*/ 0 w 1039602"/>
              <a:gd name="connsiteY0-46" fmla="*/ 602330 h 602330"/>
              <a:gd name="connsiteX1-47" fmla="*/ 264694 w 1039602"/>
              <a:gd name="connsiteY1-48" fmla="*/ 751 h 602330"/>
              <a:gd name="connsiteX2-49" fmla="*/ 1039603 w 1039602"/>
              <a:gd name="connsiteY2-50" fmla="*/ 0 h 6023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039602" h="602330">
                <a:moveTo>
                  <a:pt x="0" y="602330"/>
                </a:moveTo>
                <a:lnTo>
                  <a:pt x="264694" y="751"/>
                </a:lnTo>
                <a:lnTo>
                  <a:pt x="1039603" y="0"/>
                </a:lnTo>
              </a:path>
            </a:pathLst>
          </a:custGeom>
          <a:noFill/>
          <a:ln w="9525">
            <a:solidFill>
              <a:schemeClr val="bg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s-SV" sz="1200">
              <a:solidFill>
                <a:schemeClr val="tx1">
                  <a:lumMod val="65000"/>
                  <a:lumOff val="35000"/>
                </a:schemeClr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" name="Forma libre 2295"/>
          <p:cNvSpPr/>
          <p:nvPr/>
        </p:nvSpPr>
        <p:spPr>
          <a:xfrm flipH="1">
            <a:off x="4410072" y="2199150"/>
            <a:ext cx="533385" cy="256136"/>
          </a:xfrm>
          <a:custGeom>
            <a:avLst/>
            <a:gdLst>
              <a:gd name="connsiteX0" fmla="*/ 0 w 1070810"/>
              <a:gd name="connsiteY0" fmla="*/ 601579 h 601579"/>
              <a:gd name="connsiteX1" fmla="*/ 264694 w 1070810"/>
              <a:gd name="connsiteY1" fmla="*/ 0 h 601579"/>
              <a:gd name="connsiteX2" fmla="*/ 1070810 w 1070810"/>
              <a:gd name="connsiteY2" fmla="*/ 0 h 601579"/>
              <a:gd name="connsiteX3" fmla="*/ 1070810 w 1070810"/>
              <a:gd name="connsiteY3" fmla="*/ 24064 h 601579"/>
              <a:gd name="connsiteX0-1" fmla="*/ 0 w 1070810"/>
              <a:gd name="connsiteY0-2" fmla="*/ 602330 h 602330"/>
              <a:gd name="connsiteX1-3" fmla="*/ 264694 w 1070810"/>
              <a:gd name="connsiteY1-4" fmla="*/ 751 h 602330"/>
              <a:gd name="connsiteX2-5" fmla="*/ 1039603 w 1070810"/>
              <a:gd name="connsiteY2-6" fmla="*/ 0 h 602330"/>
              <a:gd name="connsiteX3-7" fmla="*/ 1070810 w 1070810"/>
              <a:gd name="connsiteY3-8" fmla="*/ 751 h 602330"/>
              <a:gd name="connsiteX4" fmla="*/ 1070810 w 1070810"/>
              <a:gd name="connsiteY4" fmla="*/ 24815 h 602330"/>
              <a:gd name="connsiteX0-9" fmla="*/ 0 w 1070810"/>
              <a:gd name="connsiteY0-10" fmla="*/ 682541 h 682541"/>
              <a:gd name="connsiteX1-11" fmla="*/ 264694 w 1070810"/>
              <a:gd name="connsiteY1-12" fmla="*/ 80962 h 682541"/>
              <a:gd name="connsiteX2-13" fmla="*/ 1039603 w 1070810"/>
              <a:gd name="connsiteY2-14" fmla="*/ 80211 h 682541"/>
              <a:gd name="connsiteX3-15" fmla="*/ 1070810 w 1070810"/>
              <a:gd name="connsiteY3-16" fmla="*/ 0 h 682541"/>
              <a:gd name="connsiteX4-17" fmla="*/ 1070810 w 1070810"/>
              <a:gd name="connsiteY4-18" fmla="*/ 105026 h 682541"/>
              <a:gd name="connsiteX0-19" fmla="*/ 0 w 1195148"/>
              <a:gd name="connsiteY0-20" fmla="*/ 682541 h 682541"/>
              <a:gd name="connsiteX1-21" fmla="*/ 264694 w 1195148"/>
              <a:gd name="connsiteY1-22" fmla="*/ 80962 h 682541"/>
              <a:gd name="connsiteX2-23" fmla="*/ 1039603 w 1195148"/>
              <a:gd name="connsiteY2-24" fmla="*/ 80211 h 682541"/>
              <a:gd name="connsiteX3-25" fmla="*/ 1070810 w 1195148"/>
              <a:gd name="connsiteY3-26" fmla="*/ 0 h 682541"/>
              <a:gd name="connsiteX4-27" fmla="*/ 1195148 w 1195148"/>
              <a:gd name="connsiteY4-28" fmla="*/ 99772 h 682541"/>
              <a:gd name="connsiteX0-29" fmla="*/ 0 w 1070810"/>
              <a:gd name="connsiteY0-30" fmla="*/ 682541 h 682541"/>
              <a:gd name="connsiteX1-31" fmla="*/ 264694 w 1070810"/>
              <a:gd name="connsiteY1-32" fmla="*/ 80962 h 682541"/>
              <a:gd name="connsiteX2-33" fmla="*/ 1039603 w 1070810"/>
              <a:gd name="connsiteY2-34" fmla="*/ 80211 h 682541"/>
              <a:gd name="connsiteX3-35" fmla="*/ 1070810 w 1070810"/>
              <a:gd name="connsiteY3-36" fmla="*/ 0 h 682541"/>
              <a:gd name="connsiteX0-37" fmla="*/ 0 w 1045941"/>
              <a:gd name="connsiteY0-38" fmla="*/ 672033 h 672033"/>
              <a:gd name="connsiteX1-39" fmla="*/ 264694 w 1045941"/>
              <a:gd name="connsiteY1-40" fmla="*/ 70454 h 672033"/>
              <a:gd name="connsiteX2-41" fmla="*/ 1039603 w 1045941"/>
              <a:gd name="connsiteY2-42" fmla="*/ 69703 h 672033"/>
              <a:gd name="connsiteX3-43" fmla="*/ 1045941 w 1045941"/>
              <a:gd name="connsiteY3-44" fmla="*/ 0 h 672033"/>
              <a:gd name="connsiteX0-45" fmla="*/ 0 w 1039602"/>
              <a:gd name="connsiteY0-46" fmla="*/ 602330 h 602330"/>
              <a:gd name="connsiteX1-47" fmla="*/ 264694 w 1039602"/>
              <a:gd name="connsiteY1-48" fmla="*/ 751 h 602330"/>
              <a:gd name="connsiteX2-49" fmla="*/ 1039603 w 1039602"/>
              <a:gd name="connsiteY2-50" fmla="*/ 0 h 60233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039602" h="602330">
                <a:moveTo>
                  <a:pt x="0" y="602330"/>
                </a:moveTo>
                <a:lnTo>
                  <a:pt x="264694" y="751"/>
                </a:lnTo>
                <a:lnTo>
                  <a:pt x="1039603" y="0"/>
                </a:lnTo>
              </a:path>
            </a:pathLst>
          </a:custGeom>
          <a:noFill/>
          <a:ln w="9525">
            <a:solidFill>
              <a:schemeClr val="bg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2" tIns="60956" rIns="121912" bIns="60956" rtlCol="0" anchor="ctr"/>
          <a:lstStyle/>
          <a:p>
            <a:pPr algn="ctr"/>
            <a:endParaRPr lang="es-SV" sz="1200">
              <a:solidFill>
                <a:schemeClr val="tx1">
                  <a:lumMod val="65000"/>
                  <a:lumOff val="35000"/>
                </a:schemeClr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8" name="Freeform 263"/>
          <p:cNvSpPr/>
          <p:nvPr/>
        </p:nvSpPr>
        <p:spPr bwMode="auto">
          <a:xfrm>
            <a:off x="6721048" y="1621630"/>
            <a:ext cx="1999144" cy="2421103"/>
          </a:xfrm>
          <a:custGeom>
            <a:avLst/>
            <a:gdLst>
              <a:gd name="T0" fmla="*/ 4 w 1092"/>
              <a:gd name="T1" fmla="*/ 0 h 1319"/>
              <a:gd name="T2" fmla="*/ 124 w 1092"/>
              <a:gd name="T3" fmla="*/ 13 h 1319"/>
              <a:gd name="T4" fmla="*/ 238 w 1092"/>
              <a:gd name="T5" fmla="*/ 37 h 1319"/>
              <a:gd name="T6" fmla="*/ 348 w 1092"/>
              <a:gd name="T7" fmla="*/ 72 h 1319"/>
              <a:gd name="T8" fmla="*/ 454 w 1092"/>
              <a:gd name="T9" fmla="*/ 119 h 1319"/>
              <a:gd name="T10" fmla="*/ 554 w 1092"/>
              <a:gd name="T11" fmla="*/ 174 h 1319"/>
              <a:gd name="T12" fmla="*/ 646 w 1092"/>
              <a:gd name="T13" fmla="*/ 241 h 1319"/>
              <a:gd name="T14" fmla="*/ 732 w 1092"/>
              <a:gd name="T15" fmla="*/ 314 h 1319"/>
              <a:gd name="T16" fmla="*/ 811 w 1092"/>
              <a:gd name="T17" fmla="*/ 396 h 1319"/>
              <a:gd name="T18" fmla="*/ 880 w 1092"/>
              <a:gd name="T19" fmla="*/ 487 h 1319"/>
              <a:gd name="T20" fmla="*/ 941 w 1092"/>
              <a:gd name="T21" fmla="*/ 583 h 1319"/>
              <a:gd name="T22" fmla="*/ 994 w 1092"/>
              <a:gd name="T23" fmla="*/ 685 h 1319"/>
              <a:gd name="T24" fmla="*/ 1035 w 1092"/>
              <a:gd name="T25" fmla="*/ 791 h 1319"/>
              <a:gd name="T26" fmla="*/ 1064 w 1092"/>
              <a:gd name="T27" fmla="*/ 905 h 1319"/>
              <a:gd name="T28" fmla="*/ 1084 w 1092"/>
              <a:gd name="T29" fmla="*/ 1021 h 1319"/>
              <a:gd name="T30" fmla="*/ 1092 w 1092"/>
              <a:gd name="T31" fmla="*/ 1142 h 1319"/>
              <a:gd name="T32" fmla="*/ 768 w 1092"/>
              <a:gd name="T33" fmla="*/ 1319 h 1319"/>
              <a:gd name="T34" fmla="*/ 442 w 1092"/>
              <a:gd name="T35" fmla="*/ 1142 h 1319"/>
              <a:gd name="T36" fmla="*/ 436 w 1092"/>
              <a:gd name="T37" fmla="*/ 1068 h 1319"/>
              <a:gd name="T38" fmla="*/ 418 w 1092"/>
              <a:gd name="T39" fmla="*/ 995 h 1319"/>
              <a:gd name="T40" fmla="*/ 391 w 1092"/>
              <a:gd name="T41" fmla="*/ 930 h 1319"/>
              <a:gd name="T42" fmla="*/ 355 w 1092"/>
              <a:gd name="T43" fmla="*/ 868 h 1319"/>
              <a:gd name="T44" fmla="*/ 312 w 1092"/>
              <a:gd name="T45" fmla="*/ 813 h 1319"/>
              <a:gd name="T46" fmla="*/ 261 w 1092"/>
              <a:gd name="T47" fmla="*/ 764 h 1319"/>
              <a:gd name="T48" fmla="*/ 204 w 1092"/>
              <a:gd name="T49" fmla="*/ 722 h 1319"/>
              <a:gd name="T50" fmla="*/ 141 w 1092"/>
              <a:gd name="T51" fmla="*/ 689 h 1319"/>
              <a:gd name="T52" fmla="*/ 73 w 1092"/>
              <a:gd name="T53" fmla="*/ 665 h 1319"/>
              <a:gd name="T54" fmla="*/ 0 w 1092"/>
              <a:gd name="T55" fmla="*/ 652 h 1319"/>
              <a:gd name="T56" fmla="*/ 181 w 1092"/>
              <a:gd name="T57" fmla="*/ 320 h 1319"/>
              <a:gd name="T58" fmla="*/ 4 w 1092"/>
              <a:gd name="T59" fmla="*/ 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92" h="1319">
                <a:moveTo>
                  <a:pt x="4" y="0"/>
                </a:moveTo>
                <a:lnTo>
                  <a:pt x="124" y="13"/>
                </a:lnTo>
                <a:lnTo>
                  <a:pt x="238" y="37"/>
                </a:lnTo>
                <a:lnTo>
                  <a:pt x="348" y="72"/>
                </a:lnTo>
                <a:lnTo>
                  <a:pt x="454" y="119"/>
                </a:lnTo>
                <a:lnTo>
                  <a:pt x="554" y="174"/>
                </a:lnTo>
                <a:lnTo>
                  <a:pt x="646" y="241"/>
                </a:lnTo>
                <a:lnTo>
                  <a:pt x="732" y="314"/>
                </a:lnTo>
                <a:lnTo>
                  <a:pt x="811" y="396"/>
                </a:lnTo>
                <a:lnTo>
                  <a:pt x="880" y="487"/>
                </a:lnTo>
                <a:lnTo>
                  <a:pt x="941" y="583"/>
                </a:lnTo>
                <a:lnTo>
                  <a:pt x="994" y="685"/>
                </a:lnTo>
                <a:lnTo>
                  <a:pt x="1035" y="791"/>
                </a:lnTo>
                <a:lnTo>
                  <a:pt x="1064" y="905"/>
                </a:lnTo>
                <a:lnTo>
                  <a:pt x="1084" y="1021"/>
                </a:lnTo>
                <a:lnTo>
                  <a:pt x="1092" y="1142"/>
                </a:lnTo>
                <a:lnTo>
                  <a:pt x="768" y="1319"/>
                </a:lnTo>
                <a:lnTo>
                  <a:pt x="442" y="1142"/>
                </a:lnTo>
                <a:lnTo>
                  <a:pt x="436" y="1068"/>
                </a:lnTo>
                <a:lnTo>
                  <a:pt x="418" y="995"/>
                </a:lnTo>
                <a:lnTo>
                  <a:pt x="391" y="930"/>
                </a:lnTo>
                <a:lnTo>
                  <a:pt x="355" y="868"/>
                </a:lnTo>
                <a:lnTo>
                  <a:pt x="312" y="813"/>
                </a:lnTo>
                <a:lnTo>
                  <a:pt x="261" y="764"/>
                </a:lnTo>
                <a:lnTo>
                  <a:pt x="204" y="722"/>
                </a:lnTo>
                <a:lnTo>
                  <a:pt x="141" y="689"/>
                </a:lnTo>
                <a:lnTo>
                  <a:pt x="73" y="665"/>
                </a:lnTo>
                <a:lnTo>
                  <a:pt x="0" y="652"/>
                </a:lnTo>
                <a:lnTo>
                  <a:pt x="181" y="320"/>
                </a:lnTo>
                <a:lnTo>
                  <a:pt x="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1912" tIns="60956" rIns="121912" bIns="60956" numCol="1" anchor="t" anchorCtr="0" compatLnSpc="1"/>
          <a:lstStyle/>
          <a:p>
            <a:endParaRPr lang="es-SV" sz="1200">
              <a:solidFill>
                <a:schemeClr val="tx1">
                  <a:lumMod val="65000"/>
                  <a:lumOff val="35000"/>
                </a:schemeClr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9" name="Freeform 264"/>
          <p:cNvSpPr/>
          <p:nvPr/>
        </p:nvSpPr>
        <p:spPr bwMode="auto">
          <a:xfrm>
            <a:off x="4498148" y="1617960"/>
            <a:ext cx="2420980" cy="1999246"/>
          </a:xfrm>
          <a:custGeom>
            <a:avLst/>
            <a:gdLst>
              <a:gd name="T0" fmla="*/ 1143 w 1320"/>
              <a:gd name="T1" fmla="*/ 0 h 1090"/>
              <a:gd name="T2" fmla="*/ 1320 w 1320"/>
              <a:gd name="T3" fmla="*/ 322 h 1090"/>
              <a:gd name="T4" fmla="*/ 1141 w 1320"/>
              <a:gd name="T5" fmla="*/ 650 h 1090"/>
              <a:gd name="T6" fmla="*/ 1067 w 1320"/>
              <a:gd name="T7" fmla="*/ 656 h 1090"/>
              <a:gd name="T8" fmla="*/ 996 w 1320"/>
              <a:gd name="T9" fmla="*/ 673 h 1090"/>
              <a:gd name="T10" fmla="*/ 929 w 1320"/>
              <a:gd name="T11" fmla="*/ 699 h 1090"/>
              <a:gd name="T12" fmla="*/ 868 w 1320"/>
              <a:gd name="T13" fmla="*/ 736 h 1090"/>
              <a:gd name="T14" fmla="*/ 813 w 1320"/>
              <a:gd name="T15" fmla="*/ 779 h 1090"/>
              <a:gd name="T16" fmla="*/ 764 w 1320"/>
              <a:gd name="T17" fmla="*/ 830 h 1090"/>
              <a:gd name="T18" fmla="*/ 723 w 1320"/>
              <a:gd name="T19" fmla="*/ 887 h 1090"/>
              <a:gd name="T20" fmla="*/ 690 w 1320"/>
              <a:gd name="T21" fmla="*/ 950 h 1090"/>
              <a:gd name="T22" fmla="*/ 666 w 1320"/>
              <a:gd name="T23" fmla="*/ 1019 h 1090"/>
              <a:gd name="T24" fmla="*/ 650 w 1320"/>
              <a:gd name="T25" fmla="*/ 1090 h 1090"/>
              <a:gd name="T26" fmla="*/ 321 w 1320"/>
              <a:gd name="T27" fmla="*/ 911 h 1090"/>
              <a:gd name="T28" fmla="*/ 0 w 1320"/>
              <a:gd name="T29" fmla="*/ 1088 h 1090"/>
              <a:gd name="T30" fmla="*/ 12 w 1320"/>
              <a:gd name="T31" fmla="*/ 968 h 1090"/>
              <a:gd name="T32" fmla="*/ 38 w 1320"/>
              <a:gd name="T33" fmla="*/ 852 h 1090"/>
              <a:gd name="T34" fmla="*/ 73 w 1320"/>
              <a:gd name="T35" fmla="*/ 742 h 1090"/>
              <a:gd name="T36" fmla="*/ 120 w 1320"/>
              <a:gd name="T37" fmla="*/ 638 h 1090"/>
              <a:gd name="T38" fmla="*/ 175 w 1320"/>
              <a:gd name="T39" fmla="*/ 538 h 1090"/>
              <a:gd name="T40" fmla="*/ 242 w 1320"/>
              <a:gd name="T41" fmla="*/ 445 h 1090"/>
              <a:gd name="T42" fmla="*/ 315 w 1320"/>
              <a:gd name="T43" fmla="*/ 359 h 1090"/>
              <a:gd name="T44" fmla="*/ 397 w 1320"/>
              <a:gd name="T45" fmla="*/ 280 h 1090"/>
              <a:gd name="T46" fmla="*/ 485 w 1320"/>
              <a:gd name="T47" fmla="*/ 210 h 1090"/>
              <a:gd name="T48" fmla="*/ 582 w 1320"/>
              <a:gd name="T49" fmla="*/ 149 h 1090"/>
              <a:gd name="T50" fmla="*/ 684 w 1320"/>
              <a:gd name="T51" fmla="*/ 98 h 1090"/>
              <a:gd name="T52" fmla="*/ 792 w 1320"/>
              <a:gd name="T53" fmla="*/ 57 h 1090"/>
              <a:gd name="T54" fmla="*/ 906 w 1320"/>
              <a:gd name="T55" fmla="*/ 27 h 1090"/>
              <a:gd name="T56" fmla="*/ 1022 w 1320"/>
              <a:gd name="T57" fmla="*/ 8 h 1090"/>
              <a:gd name="T58" fmla="*/ 1143 w 1320"/>
              <a:gd name="T59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0" h="1090">
                <a:moveTo>
                  <a:pt x="1143" y="0"/>
                </a:moveTo>
                <a:lnTo>
                  <a:pt x="1320" y="322"/>
                </a:lnTo>
                <a:lnTo>
                  <a:pt x="1141" y="650"/>
                </a:lnTo>
                <a:lnTo>
                  <a:pt x="1067" y="656"/>
                </a:lnTo>
                <a:lnTo>
                  <a:pt x="996" y="673"/>
                </a:lnTo>
                <a:lnTo>
                  <a:pt x="929" y="699"/>
                </a:lnTo>
                <a:lnTo>
                  <a:pt x="868" y="736"/>
                </a:lnTo>
                <a:lnTo>
                  <a:pt x="813" y="779"/>
                </a:lnTo>
                <a:lnTo>
                  <a:pt x="764" y="830"/>
                </a:lnTo>
                <a:lnTo>
                  <a:pt x="723" y="887"/>
                </a:lnTo>
                <a:lnTo>
                  <a:pt x="690" y="950"/>
                </a:lnTo>
                <a:lnTo>
                  <a:pt x="666" y="1019"/>
                </a:lnTo>
                <a:lnTo>
                  <a:pt x="650" y="1090"/>
                </a:lnTo>
                <a:lnTo>
                  <a:pt x="321" y="911"/>
                </a:lnTo>
                <a:lnTo>
                  <a:pt x="0" y="1088"/>
                </a:lnTo>
                <a:lnTo>
                  <a:pt x="12" y="968"/>
                </a:lnTo>
                <a:lnTo>
                  <a:pt x="38" y="852"/>
                </a:lnTo>
                <a:lnTo>
                  <a:pt x="73" y="742"/>
                </a:lnTo>
                <a:lnTo>
                  <a:pt x="120" y="638"/>
                </a:lnTo>
                <a:lnTo>
                  <a:pt x="175" y="538"/>
                </a:lnTo>
                <a:lnTo>
                  <a:pt x="242" y="445"/>
                </a:lnTo>
                <a:lnTo>
                  <a:pt x="315" y="359"/>
                </a:lnTo>
                <a:lnTo>
                  <a:pt x="397" y="280"/>
                </a:lnTo>
                <a:lnTo>
                  <a:pt x="485" y="210"/>
                </a:lnTo>
                <a:lnTo>
                  <a:pt x="582" y="149"/>
                </a:lnTo>
                <a:lnTo>
                  <a:pt x="684" y="98"/>
                </a:lnTo>
                <a:lnTo>
                  <a:pt x="792" y="57"/>
                </a:lnTo>
                <a:lnTo>
                  <a:pt x="906" y="27"/>
                </a:lnTo>
                <a:lnTo>
                  <a:pt x="1022" y="8"/>
                </a:lnTo>
                <a:lnTo>
                  <a:pt x="114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121912" tIns="60956" rIns="121912" bIns="60956" numCol="1" anchor="t" anchorCtr="0" compatLnSpc="1"/>
          <a:lstStyle/>
          <a:p>
            <a:endParaRPr lang="es-SV" sz="1200">
              <a:solidFill>
                <a:schemeClr val="bg1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0" name="Freeform 265"/>
          <p:cNvSpPr/>
          <p:nvPr/>
        </p:nvSpPr>
        <p:spPr bwMode="auto">
          <a:xfrm>
            <a:off x="6299212" y="3848309"/>
            <a:ext cx="2417314" cy="1999246"/>
          </a:xfrm>
          <a:custGeom>
            <a:avLst/>
            <a:gdLst>
              <a:gd name="T0" fmla="*/ 668 w 1320"/>
              <a:gd name="T1" fmla="*/ 0 h 1090"/>
              <a:gd name="T2" fmla="*/ 1000 w 1320"/>
              <a:gd name="T3" fmla="*/ 179 h 1090"/>
              <a:gd name="T4" fmla="*/ 1320 w 1320"/>
              <a:gd name="T5" fmla="*/ 2 h 1090"/>
              <a:gd name="T6" fmla="*/ 1306 w 1320"/>
              <a:gd name="T7" fmla="*/ 122 h 1090"/>
              <a:gd name="T8" fmla="*/ 1283 w 1320"/>
              <a:gd name="T9" fmla="*/ 236 h 1090"/>
              <a:gd name="T10" fmla="*/ 1245 w 1320"/>
              <a:gd name="T11" fmla="*/ 348 h 1090"/>
              <a:gd name="T12" fmla="*/ 1200 w 1320"/>
              <a:gd name="T13" fmla="*/ 452 h 1090"/>
              <a:gd name="T14" fmla="*/ 1143 w 1320"/>
              <a:gd name="T15" fmla="*/ 552 h 1090"/>
              <a:gd name="T16" fmla="*/ 1078 w 1320"/>
              <a:gd name="T17" fmla="*/ 644 h 1090"/>
              <a:gd name="T18" fmla="*/ 1004 w 1320"/>
              <a:gd name="T19" fmla="*/ 731 h 1090"/>
              <a:gd name="T20" fmla="*/ 923 w 1320"/>
              <a:gd name="T21" fmla="*/ 809 h 1090"/>
              <a:gd name="T22" fmla="*/ 833 w 1320"/>
              <a:gd name="T23" fmla="*/ 878 h 1090"/>
              <a:gd name="T24" fmla="*/ 737 w 1320"/>
              <a:gd name="T25" fmla="*/ 941 h 1090"/>
              <a:gd name="T26" fmla="*/ 635 w 1320"/>
              <a:gd name="T27" fmla="*/ 992 h 1090"/>
              <a:gd name="T28" fmla="*/ 527 w 1320"/>
              <a:gd name="T29" fmla="*/ 1033 h 1090"/>
              <a:gd name="T30" fmla="*/ 415 w 1320"/>
              <a:gd name="T31" fmla="*/ 1063 h 1090"/>
              <a:gd name="T32" fmla="*/ 297 w 1320"/>
              <a:gd name="T33" fmla="*/ 1082 h 1090"/>
              <a:gd name="T34" fmla="*/ 177 w 1320"/>
              <a:gd name="T35" fmla="*/ 1090 h 1090"/>
              <a:gd name="T36" fmla="*/ 0 w 1320"/>
              <a:gd name="T37" fmla="*/ 768 h 1090"/>
              <a:gd name="T38" fmla="*/ 177 w 1320"/>
              <a:gd name="T39" fmla="*/ 440 h 1090"/>
              <a:gd name="T40" fmla="*/ 252 w 1320"/>
              <a:gd name="T41" fmla="*/ 434 h 1090"/>
              <a:gd name="T42" fmla="*/ 322 w 1320"/>
              <a:gd name="T43" fmla="*/ 416 h 1090"/>
              <a:gd name="T44" fmla="*/ 389 w 1320"/>
              <a:gd name="T45" fmla="*/ 389 h 1090"/>
              <a:gd name="T46" fmla="*/ 450 w 1320"/>
              <a:gd name="T47" fmla="*/ 354 h 1090"/>
              <a:gd name="T48" fmla="*/ 507 w 1320"/>
              <a:gd name="T49" fmla="*/ 310 h 1090"/>
              <a:gd name="T50" fmla="*/ 556 w 1320"/>
              <a:gd name="T51" fmla="*/ 259 h 1090"/>
              <a:gd name="T52" fmla="*/ 597 w 1320"/>
              <a:gd name="T53" fmla="*/ 202 h 1090"/>
              <a:gd name="T54" fmla="*/ 631 w 1320"/>
              <a:gd name="T55" fmla="*/ 140 h 1090"/>
              <a:gd name="T56" fmla="*/ 654 w 1320"/>
              <a:gd name="T57" fmla="*/ 71 h 1090"/>
              <a:gd name="T58" fmla="*/ 668 w 1320"/>
              <a:gd name="T59" fmla="*/ 0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0" h="1090">
                <a:moveTo>
                  <a:pt x="668" y="0"/>
                </a:moveTo>
                <a:lnTo>
                  <a:pt x="1000" y="179"/>
                </a:lnTo>
                <a:lnTo>
                  <a:pt x="1320" y="2"/>
                </a:lnTo>
                <a:lnTo>
                  <a:pt x="1306" y="122"/>
                </a:lnTo>
                <a:lnTo>
                  <a:pt x="1283" y="236"/>
                </a:lnTo>
                <a:lnTo>
                  <a:pt x="1245" y="348"/>
                </a:lnTo>
                <a:lnTo>
                  <a:pt x="1200" y="452"/>
                </a:lnTo>
                <a:lnTo>
                  <a:pt x="1143" y="552"/>
                </a:lnTo>
                <a:lnTo>
                  <a:pt x="1078" y="644"/>
                </a:lnTo>
                <a:lnTo>
                  <a:pt x="1004" y="731"/>
                </a:lnTo>
                <a:lnTo>
                  <a:pt x="923" y="809"/>
                </a:lnTo>
                <a:lnTo>
                  <a:pt x="833" y="878"/>
                </a:lnTo>
                <a:lnTo>
                  <a:pt x="737" y="941"/>
                </a:lnTo>
                <a:lnTo>
                  <a:pt x="635" y="992"/>
                </a:lnTo>
                <a:lnTo>
                  <a:pt x="527" y="1033"/>
                </a:lnTo>
                <a:lnTo>
                  <a:pt x="415" y="1063"/>
                </a:lnTo>
                <a:lnTo>
                  <a:pt x="297" y="1082"/>
                </a:lnTo>
                <a:lnTo>
                  <a:pt x="177" y="1090"/>
                </a:lnTo>
                <a:lnTo>
                  <a:pt x="0" y="768"/>
                </a:lnTo>
                <a:lnTo>
                  <a:pt x="177" y="440"/>
                </a:lnTo>
                <a:lnTo>
                  <a:pt x="252" y="434"/>
                </a:lnTo>
                <a:lnTo>
                  <a:pt x="322" y="416"/>
                </a:lnTo>
                <a:lnTo>
                  <a:pt x="389" y="389"/>
                </a:lnTo>
                <a:lnTo>
                  <a:pt x="450" y="354"/>
                </a:lnTo>
                <a:lnTo>
                  <a:pt x="507" y="310"/>
                </a:lnTo>
                <a:lnTo>
                  <a:pt x="556" y="259"/>
                </a:lnTo>
                <a:lnTo>
                  <a:pt x="597" y="202"/>
                </a:lnTo>
                <a:lnTo>
                  <a:pt x="631" y="140"/>
                </a:lnTo>
                <a:lnTo>
                  <a:pt x="654" y="71"/>
                </a:lnTo>
                <a:lnTo>
                  <a:pt x="66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1912" tIns="60956" rIns="121912" bIns="60956" numCol="1" anchor="t" anchorCtr="0" compatLnSpc="1"/>
          <a:lstStyle/>
          <a:p>
            <a:endParaRPr lang="es-SV" sz="1200">
              <a:solidFill>
                <a:schemeClr val="tx1">
                  <a:lumMod val="65000"/>
                  <a:lumOff val="35000"/>
                </a:schemeClr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1" name="Freeform 266"/>
          <p:cNvSpPr/>
          <p:nvPr/>
        </p:nvSpPr>
        <p:spPr bwMode="auto">
          <a:xfrm>
            <a:off x="4494480" y="3422783"/>
            <a:ext cx="1999144" cy="2421103"/>
          </a:xfrm>
          <a:custGeom>
            <a:avLst/>
            <a:gdLst>
              <a:gd name="T0" fmla="*/ 323 w 1090"/>
              <a:gd name="T1" fmla="*/ 0 h 1320"/>
              <a:gd name="T2" fmla="*/ 648 w 1090"/>
              <a:gd name="T3" fmla="*/ 177 h 1320"/>
              <a:gd name="T4" fmla="*/ 656 w 1090"/>
              <a:gd name="T5" fmla="*/ 252 h 1320"/>
              <a:gd name="T6" fmla="*/ 674 w 1090"/>
              <a:gd name="T7" fmla="*/ 323 h 1320"/>
              <a:gd name="T8" fmla="*/ 700 w 1090"/>
              <a:gd name="T9" fmla="*/ 389 h 1320"/>
              <a:gd name="T10" fmla="*/ 735 w 1090"/>
              <a:gd name="T11" fmla="*/ 452 h 1320"/>
              <a:gd name="T12" fmla="*/ 780 w 1090"/>
              <a:gd name="T13" fmla="*/ 507 h 1320"/>
              <a:gd name="T14" fmla="*/ 831 w 1090"/>
              <a:gd name="T15" fmla="*/ 556 h 1320"/>
              <a:gd name="T16" fmla="*/ 888 w 1090"/>
              <a:gd name="T17" fmla="*/ 597 h 1320"/>
              <a:gd name="T18" fmla="*/ 951 w 1090"/>
              <a:gd name="T19" fmla="*/ 631 h 1320"/>
              <a:gd name="T20" fmla="*/ 1020 w 1090"/>
              <a:gd name="T21" fmla="*/ 654 h 1320"/>
              <a:gd name="T22" fmla="*/ 1090 w 1090"/>
              <a:gd name="T23" fmla="*/ 668 h 1320"/>
              <a:gd name="T24" fmla="*/ 912 w 1090"/>
              <a:gd name="T25" fmla="*/ 1000 h 1320"/>
              <a:gd name="T26" fmla="*/ 1086 w 1090"/>
              <a:gd name="T27" fmla="*/ 1320 h 1320"/>
              <a:gd name="T28" fmla="*/ 969 w 1090"/>
              <a:gd name="T29" fmla="*/ 1306 h 1320"/>
              <a:gd name="T30" fmla="*/ 853 w 1090"/>
              <a:gd name="T31" fmla="*/ 1283 h 1320"/>
              <a:gd name="T32" fmla="*/ 743 w 1090"/>
              <a:gd name="T33" fmla="*/ 1247 h 1320"/>
              <a:gd name="T34" fmla="*/ 639 w 1090"/>
              <a:gd name="T35" fmla="*/ 1200 h 1320"/>
              <a:gd name="T36" fmla="*/ 539 w 1090"/>
              <a:gd name="T37" fmla="*/ 1143 h 1320"/>
              <a:gd name="T38" fmla="*/ 446 w 1090"/>
              <a:gd name="T39" fmla="*/ 1079 h 1320"/>
              <a:gd name="T40" fmla="*/ 360 w 1090"/>
              <a:gd name="T41" fmla="*/ 1006 h 1320"/>
              <a:gd name="T42" fmla="*/ 281 w 1090"/>
              <a:gd name="T43" fmla="*/ 923 h 1320"/>
              <a:gd name="T44" fmla="*/ 211 w 1090"/>
              <a:gd name="T45" fmla="*/ 833 h 1320"/>
              <a:gd name="T46" fmla="*/ 150 w 1090"/>
              <a:gd name="T47" fmla="*/ 737 h 1320"/>
              <a:gd name="T48" fmla="*/ 99 w 1090"/>
              <a:gd name="T49" fmla="*/ 635 h 1320"/>
              <a:gd name="T50" fmla="*/ 57 w 1090"/>
              <a:gd name="T51" fmla="*/ 527 h 1320"/>
              <a:gd name="T52" fmla="*/ 26 w 1090"/>
              <a:gd name="T53" fmla="*/ 415 h 1320"/>
              <a:gd name="T54" fmla="*/ 8 w 1090"/>
              <a:gd name="T55" fmla="*/ 299 h 1320"/>
              <a:gd name="T56" fmla="*/ 0 w 1090"/>
              <a:gd name="T57" fmla="*/ 177 h 1320"/>
              <a:gd name="T58" fmla="*/ 323 w 1090"/>
              <a:gd name="T59" fmla="*/ 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90" h="1320">
                <a:moveTo>
                  <a:pt x="323" y="0"/>
                </a:moveTo>
                <a:lnTo>
                  <a:pt x="648" y="177"/>
                </a:lnTo>
                <a:lnTo>
                  <a:pt x="656" y="252"/>
                </a:lnTo>
                <a:lnTo>
                  <a:pt x="674" y="323"/>
                </a:lnTo>
                <a:lnTo>
                  <a:pt x="700" y="389"/>
                </a:lnTo>
                <a:lnTo>
                  <a:pt x="735" y="452"/>
                </a:lnTo>
                <a:lnTo>
                  <a:pt x="780" y="507"/>
                </a:lnTo>
                <a:lnTo>
                  <a:pt x="831" y="556"/>
                </a:lnTo>
                <a:lnTo>
                  <a:pt x="888" y="597"/>
                </a:lnTo>
                <a:lnTo>
                  <a:pt x="951" y="631"/>
                </a:lnTo>
                <a:lnTo>
                  <a:pt x="1020" y="654"/>
                </a:lnTo>
                <a:lnTo>
                  <a:pt x="1090" y="668"/>
                </a:lnTo>
                <a:lnTo>
                  <a:pt x="912" y="1000"/>
                </a:lnTo>
                <a:lnTo>
                  <a:pt x="1086" y="1320"/>
                </a:lnTo>
                <a:lnTo>
                  <a:pt x="969" y="1306"/>
                </a:lnTo>
                <a:lnTo>
                  <a:pt x="853" y="1283"/>
                </a:lnTo>
                <a:lnTo>
                  <a:pt x="743" y="1247"/>
                </a:lnTo>
                <a:lnTo>
                  <a:pt x="639" y="1200"/>
                </a:lnTo>
                <a:lnTo>
                  <a:pt x="539" y="1143"/>
                </a:lnTo>
                <a:lnTo>
                  <a:pt x="446" y="1079"/>
                </a:lnTo>
                <a:lnTo>
                  <a:pt x="360" y="1006"/>
                </a:lnTo>
                <a:lnTo>
                  <a:pt x="281" y="923"/>
                </a:lnTo>
                <a:lnTo>
                  <a:pt x="211" y="833"/>
                </a:lnTo>
                <a:lnTo>
                  <a:pt x="150" y="737"/>
                </a:lnTo>
                <a:lnTo>
                  <a:pt x="99" y="635"/>
                </a:lnTo>
                <a:lnTo>
                  <a:pt x="57" y="527"/>
                </a:lnTo>
                <a:lnTo>
                  <a:pt x="26" y="415"/>
                </a:lnTo>
                <a:lnTo>
                  <a:pt x="8" y="299"/>
                </a:lnTo>
                <a:lnTo>
                  <a:pt x="0" y="177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121912" tIns="60956" rIns="121912" bIns="60956" numCol="1" anchor="t" anchorCtr="0" compatLnSpc="1"/>
          <a:lstStyle/>
          <a:p>
            <a:endParaRPr lang="es-SV" sz="1200">
              <a:solidFill>
                <a:schemeClr val="tx1">
                  <a:lumMod val="65000"/>
                  <a:lumOff val="35000"/>
                </a:schemeClr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2" name="4 Elipse"/>
          <p:cNvSpPr>
            <a:spLocks noChangeAspect="1"/>
          </p:cNvSpPr>
          <p:nvPr/>
        </p:nvSpPr>
        <p:spPr bwMode="auto">
          <a:xfrm>
            <a:off x="7875731" y="3348033"/>
            <a:ext cx="502401" cy="502403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457200">
              <a:defRPr/>
            </a:pPr>
            <a:r>
              <a:rPr lang="es-MX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01</a:t>
            </a:r>
            <a:endParaRPr lang="es-SV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3" name="Rectángulo 2281"/>
          <p:cNvSpPr/>
          <p:nvPr/>
        </p:nvSpPr>
        <p:spPr>
          <a:xfrm>
            <a:off x="6986671" y="2535251"/>
            <a:ext cx="1439928" cy="430879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r>
              <a:rPr lang="es-E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 </a:t>
            </a:r>
            <a:endParaRPr lang="es-MX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4" name="4 Elipse"/>
          <p:cNvSpPr>
            <a:spLocks noChangeAspect="1"/>
          </p:cNvSpPr>
          <p:nvPr/>
        </p:nvSpPr>
        <p:spPr bwMode="auto">
          <a:xfrm>
            <a:off x="6491739" y="5032994"/>
            <a:ext cx="502401" cy="502403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457200">
              <a:defRPr/>
            </a:pPr>
            <a:r>
              <a:rPr lang="es-MX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02</a:t>
            </a:r>
            <a:endParaRPr lang="es-SV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5" name="Rectángulo 2283"/>
          <p:cNvSpPr/>
          <p:nvPr/>
        </p:nvSpPr>
        <p:spPr>
          <a:xfrm>
            <a:off x="6731207" y="4569972"/>
            <a:ext cx="1671660" cy="430879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r>
              <a:rPr lang="es-E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 </a:t>
            </a:r>
            <a:endParaRPr lang="es-MX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6" name="4 Elipse"/>
          <p:cNvSpPr>
            <a:spLocks noChangeAspect="1"/>
          </p:cNvSpPr>
          <p:nvPr/>
        </p:nvSpPr>
        <p:spPr bwMode="auto">
          <a:xfrm>
            <a:off x="4855996" y="3538274"/>
            <a:ext cx="502401" cy="502403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457200">
              <a:defRPr/>
            </a:pPr>
            <a:r>
              <a:rPr lang="es-MX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03</a:t>
            </a:r>
            <a:endParaRPr lang="es-SV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7" name="Rectángulo 2285"/>
          <p:cNvSpPr/>
          <p:nvPr/>
        </p:nvSpPr>
        <p:spPr>
          <a:xfrm>
            <a:off x="4581364" y="4366593"/>
            <a:ext cx="1671660" cy="430879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r>
              <a:rPr lang="es-E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 </a:t>
            </a:r>
            <a:endParaRPr lang="es-MX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8" name="4 Elipse"/>
          <p:cNvSpPr>
            <a:spLocks noChangeAspect="1"/>
          </p:cNvSpPr>
          <p:nvPr/>
        </p:nvSpPr>
        <p:spPr bwMode="auto">
          <a:xfrm>
            <a:off x="6250809" y="1960328"/>
            <a:ext cx="502401" cy="502403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457200">
              <a:defRPr/>
            </a:pPr>
            <a:r>
              <a:rPr lang="es-MX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04</a:t>
            </a:r>
            <a:endParaRPr lang="es-SV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Rectángulo 2287"/>
          <p:cNvSpPr/>
          <p:nvPr/>
        </p:nvSpPr>
        <p:spPr>
          <a:xfrm>
            <a:off x="4730088" y="2350843"/>
            <a:ext cx="1671660" cy="430879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algn="ctr">
              <a:defRPr/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r>
              <a:rPr lang="es-E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 </a:t>
            </a:r>
            <a:endParaRPr lang="es-MX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0" name="Rectángulo 2288"/>
          <p:cNvSpPr/>
          <p:nvPr/>
        </p:nvSpPr>
        <p:spPr>
          <a:xfrm>
            <a:off x="8896848" y="1915999"/>
            <a:ext cx="2224034" cy="566301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defTabSz="906145">
              <a:lnSpc>
                <a:spcPct val="120000"/>
              </a:lnSpc>
            </a:pPr>
            <a:r>
              <a:rPr lang="zh-CN" altLang="en-US" sz="1200" noProof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s-MX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1" name="Rectángulo 2290"/>
          <p:cNvSpPr/>
          <p:nvPr/>
        </p:nvSpPr>
        <p:spPr>
          <a:xfrm>
            <a:off x="8862866" y="4997924"/>
            <a:ext cx="2224034" cy="566301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defTabSz="906145">
              <a:lnSpc>
                <a:spcPct val="120000"/>
              </a:lnSpc>
            </a:pPr>
            <a:r>
              <a:rPr lang="zh-CN" altLang="en-US" sz="1200" noProof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s-MX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2" name="Rectángulo 2292"/>
          <p:cNvSpPr/>
          <p:nvPr/>
        </p:nvSpPr>
        <p:spPr>
          <a:xfrm>
            <a:off x="2344702" y="4959000"/>
            <a:ext cx="2126684" cy="566301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algn="r" defTabSz="906145">
              <a:lnSpc>
                <a:spcPct val="120000"/>
              </a:lnSpc>
            </a:pPr>
            <a:r>
              <a:rPr lang="zh-CN" altLang="en-US" sz="1200" noProof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s-MX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3" name="Rectángulo 2294"/>
          <p:cNvSpPr/>
          <p:nvPr/>
        </p:nvSpPr>
        <p:spPr>
          <a:xfrm>
            <a:off x="2367796" y="1854806"/>
            <a:ext cx="2126684" cy="566301"/>
          </a:xfrm>
          <a:prstGeom prst="rect">
            <a:avLst/>
          </a:prstGeom>
        </p:spPr>
        <p:txBody>
          <a:bodyPr wrap="square" lIns="121912" tIns="60956" rIns="121912" bIns="60956">
            <a:spAutoFit/>
          </a:bodyPr>
          <a:lstStyle/>
          <a:p>
            <a:pPr algn="r" defTabSz="906145">
              <a:lnSpc>
                <a:spcPct val="120000"/>
              </a:lnSpc>
            </a:pPr>
            <a:r>
              <a:rPr lang="zh-CN" altLang="en-US" sz="1200" noProof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s-MX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9 Forma libre"/>
          <p:cNvSpPr/>
          <p:nvPr/>
        </p:nvSpPr>
        <p:spPr bwMode="auto">
          <a:xfrm>
            <a:off x="4260857" y="2854506"/>
            <a:ext cx="1002835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" name="79 Forma libre"/>
          <p:cNvSpPr/>
          <p:nvPr/>
        </p:nvSpPr>
        <p:spPr bwMode="auto">
          <a:xfrm>
            <a:off x="5299456" y="2416466"/>
            <a:ext cx="1002835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" name="79 Forma libre"/>
          <p:cNvSpPr/>
          <p:nvPr/>
        </p:nvSpPr>
        <p:spPr bwMode="auto">
          <a:xfrm>
            <a:off x="6338055" y="2039430"/>
            <a:ext cx="1002835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" name="79 Forma libre"/>
          <p:cNvSpPr/>
          <p:nvPr/>
        </p:nvSpPr>
        <p:spPr bwMode="auto">
          <a:xfrm>
            <a:off x="7376653" y="1655465"/>
            <a:ext cx="1002835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6" name="79 Forma libre"/>
          <p:cNvSpPr/>
          <p:nvPr/>
        </p:nvSpPr>
        <p:spPr bwMode="auto">
          <a:xfrm>
            <a:off x="3258022" y="3280563"/>
            <a:ext cx="1002835" cy="621592"/>
          </a:xfrm>
          <a:custGeom>
            <a:avLst/>
            <a:gdLst>
              <a:gd name="connsiteX0" fmla="*/ 1135857 w 1135857"/>
              <a:gd name="connsiteY0" fmla="*/ 514350 h 514350"/>
              <a:gd name="connsiteX1" fmla="*/ 678657 w 1135857"/>
              <a:gd name="connsiteY1" fmla="*/ 2381 h 514350"/>
              <a:gd name="connsiteX2" fmla="*/ 0 w 1135857"/>
              <a:gd name="connsiteY2" fmla="*/ 2381 h 514350"/>
              <a:gd name="connsiteX3" fmla="*/ 0 w 1135857"/>
              <a:gd name="connsiteY3" fmla="*/ 0 h 514350"/>
              <a:gd name="connsiteX0-1" fmla="*/ 1212057 w 1212057"/>
              <a:gd name="connsiteY0-2" fmla="*/ 623888 h 623888"/>
              <a:gd name="connsiteX1-3" fmla="*/ 754857 w 1212057"/>
              <a:gd name="connsiteY1-4" fmla="*/ 111919 h 623888"/>
              <a:gd name="connsiteX2-5" fmla="*/ 76200 w 1212057"/>
              <a:gd name="connsiteY2-6" fmla="*/ 111919 h 623888"/>
              <a:gd name="connsiteX3-7" fmla="*/ 0 w 1212057"/>
              <a:gd name="connsiteY3-8" fmla="*/ 0 h 623888"/>
              <a:gd name="connsiteX0-9" fmla="*/ 1135857 w 1135857"/>
              <a:gd name="connsiteY0-10" fmla="*/ 511969 h 511969"/>
              <a:gd name="connsiteX1-11" fmla="*/ 678657 w 1135857"/>
              <a:gd name="connsiteY1-12" fmla="*/ 0 h 511969"/>
              <a:gd name="connsiteX2-13" fmla="*/ 0 w 1135857"/>
              <a:gd name="connsiteY2-14" fmla="*/ 0 h 5119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135857" h="511969">
                <a:moveTo>
                  <a:pt x="1135857" y="511969"/>
                </a:moveTo>
                <a:lnTo>
                  <a:pt x="678657" y="0"/>
                </a:lnTo>
                <a:lnTo>
                  <a:pt x="0" y="0"/>
                </a:lnTo>
              </a:path>
            </a:pathLst>
          </a:custGeom>
          <a:noFill/>
          <a:ln w="9525" cap="rnd">
            <a:solidFill>
              <a:schemeClr val="bg1"/>
            </a:solidFill>
            <a:bevel/>
            <a:headEnd w="med" len="sm"/>
            <a:tailEnd type="oval" w="med" len="med"/>
          </a:ln>
        </p:spPr>
        <p:txBody>
          <a:bodyPr lIns="120846" tIns="60423" rIns="120846" bIns="60423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" name="Textbox 1"/>
          <p:cNvSpPr/>
          <p:nvPr/>
        </p:nvSpPr>
        <p:spPr>
          <a:xfrm>
            <a:off x="1124222" y="2984740"/>
            <a:ext cx="2193523" cy="491358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lvl="0" algn="r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8" name="Textbox 1"/>
          <p:cNvSpPr/>
          <p:nvPr/>
        </p:nvSpPr>
        <p:spPr>
          <a:xfrm>
            <a:off x="2384699" y="2416746"/>
            <a:ext cx="1954447" cy="491358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lvl="0" algn="r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9" name="Textbox 1"/>
          <p:cNvSpPr/>
          <p:nvPr/>
        </p:nvSpPr>
        <p:spPr>
          <a:xfrm>
            <a:off x="3639882" y="1906986"/>
            <a:ext cx="2074772" cy="491358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lvl="0" algn="r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0" name="Textbox 1"/>
          <p:cNvSpPr/>
          <p:nvPr/>
        </p:nvSpPr>
        <p:spPr>
          <a:xfrm>
            <a:off x="4847070" y="1488382"/>
            <a:ext cx="2063433" cy="491358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lvl="0" algn="r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1" name="Textbox 1"/>
          <p:cNvSpPr/>
          <p:nvPr/>
        </p:nvSpPr>
        <p:spPr>
          <a:xfrm>
            <a:off x="6338054" y="1092956"/>
            <a:ext cx="2137483" cy="491358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lvl="0" algn="r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2" name="7 Paralelogramo"/>
          <p:cNvSpPr/>
          <p:nvPr/>
        </p:nvSpPr>
        <p:spPr bwMode="auto">
          <a:xfrm>
            <a:off x="3315924" y="3823104"/>
            <a:ext cx="1461162" cy="1297581"/>
          </a:xfrm>
          <a:custGeom>
            <a:avLst/>
            <a:gdLst/>
            <a:ahLst/>
            <a:cxnLst/>
            <a:rect l="l" t="t" r="r" b="b"/>
            <a:pathLst>
              <a:path w="2922661" h="2595463">
                <a:moveTo>
                  <a:pt x="1556371" y="0"/>
                </a:moveTo>
                <a:lnTo>
                  <a:pt x="2922661" y="247650"/>
                </a:lnTo>
                <a:lnTo>
                  <a:pt x="1520331" y="2595463"/>
                </a:lnTo>
                <a:lnTo>
                  <a:pt x="0" y="25954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3" name="12 Paralelogramo"/>
          <p:cNvSpPr/>
          <p:nvPr/>
        </p:nvSpPr>
        <p:spPr bwMode="auto">
          <a:xfrm>
            <a:off x="8308952" y="1660320"/>
            <a:ext cx="1770231" cy="3452471"/>
          </a:xfrm>
          <a:custGeom>
            <a:avLst/>
            <a:gdLst/>
            <a:ahLst/>
            <a:cxnLst/>
            <a:rect l="l" t="t" r="r" b="b"/>
            <a:pathLst>
              <a:path w="3540870" h="6905743">
                <a:moveTo>
                  <a:pt x="3207396" y="0"/>
                </a:moveTo>
                <a:lnTo>
                  <a:pt x="3540870" y="1029640"/>
                </a:lnTo>
                <a:lnTo>
                  <a:pt x="1387398" y="6905743"/>
                </a:lnTo>
                <a:lnTo>
                  <a:pt x="0" y="6741437"/>
                </a:lnTo>
                <a:lnTo>
                  <a:pt x="2093940" y="1029640"/>
                </a:lnTo>
                <a:lnTo>
                  <a:pt x="2094023" y="1029640"/>
                </a:lnTo>
                <a:lnTo>
                  <a:pt x="2259018" y="58769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4" name="11 Paralelogramo"/>
          <p:cNvSpPr/>
          <p:nvPr/>
        </p:nvSpPr>
        <p:spPr bwMode="auto">
          <a:xfrm>
            <a:off x="7245435" y="2175079"/>
            <a:ext cx="1715466" cy="2937712"/>
          </a:xfrm>
          <a:custGeom>
            <a:avLst/>
            <a:gdLst>
              <a:gd name="connsiteX0" fmla="*/ 0 w 3600400"/>
              <a:gd name="connsiteY0" fmla="*/ 5876103 h 5876103"/>
              <a:gd name="connsiteX1" fmla="*/ 2084884 w 3600400"/>
              <a:gd name="connsiteY1" fmla="*/ 0 h 5876103"/>
              <a:gd name="connsiteX2" fmla="*/ 3600400 w 3600400"/>
              <a:gd name="connsiteY2" fmla="*/ 0 h 5876103"/>
              <a:gd name="connsiteX3" fmla="*/ 1515516 w 3600400"/>
              <a:gd name="connsiteY3" fmla="*/ 5876103 h 5876103"/>
              <a:gd name="connsiteX4" fmla="*/ 0 w 3600400"/>
              <a:gd name="connsiteY4" fmla="*/ 5876103 h 5876103"/>
              <a:gd name="connsiteX0-1" fmla="*/ 0 w 3519437"/>
              <a:gd name="connsiteY0-2" fmla="*/ 5645122 h 5876103"/>
              <a:gd name="connsiteX1-3" fmla="*/ 2003921 w 3519437"/>
              <a:gd name="connsiteY1-4" fmla="*/ 0 h 5876103"/>
              <a:gd name="connsiteX2-5" fmla="*/ 3519437 w 3519437"/>
              <a:gd name="connsiteY2-6" fmla="*/ 0 h 5876103"/>
              <a:gd name="connsiteX3-7" fmla="*/ 1434553 w 3519437"/>
              <a:gd name="connsiteY3-8" fmla="*/ 5876103 h 5876103"/>
              <a:gd name="connsiteX4-9" fmla="*/ 0 w 3519437"/>
              <a:gd name="connsiteY4-10" fmla="*/ 5645122 h 5876103"/>
              <a:gd name="connsiteX0-11" fmla="*/ 0 w 3431330"/>
              <a:gd name="connsiteY0-12" fmla="*/ 5645122 h 5876103"/>
              <a:gd name="connsiteX1-13" fmla="*/ 2003921 w 3431330"/>
              <a:gd name="connsiteY1-14" fmla="*/ 0 h 5876103"/>
              <a:gd name="connsiteX2-15" fmla="*/ 3431330 w 3431330"/>
              <a:gd name="connsiteY2-16" fmla="*/ 245269 h 5876103"/>
              <a:gd name="connsiteX3-17" fmla="*/ 1434553 w 3431330"/>
              <a:gd name="connsiteY3-18" fmla="*/ 5876103 h 5876103"/>
              <a:gd name="connsiteX4-19" fmla="*/ 0 w 3431330"/>
              <a:gd name="connsiteY4-20" fmla="*/ 5645122 h 5876103"/>
              <a:gd name="connsiteX0-21" fmla="*/ 0 w 3431330"/>
              <a:gd name="connsiteY0-22" fmla="*/ 5645122 h 5876103"/>
              <a:gd name="connsiteX1-23" fmla="*/ 1994396 w 3431330"/>
              <a:gd name="connsiteY1-24" fmla="*/ 0 h 5876103"/>
              <a:gd name="connsiteX2-25" fmla="*/ 3431330 w 3431330"/>
              <a:gd name="connsiteY2-26" fmla="*/ 245269 h 5876103"/>
              <a:gd name="connsiteX3-27" fmla="*/ 1434553 w 3431330"/>
              <a:gd name="connsiteY3-28" fmla="*/ 5876103 h 5876103"/>
              <a:gd name="connsiteX4-29" fmla="*/ 0 w 3431330"/>
              <a:gd name="connsiteY4-30" fmla="*/ 5645122 h 58761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431330" h="5876103">
                <a:moveTo>
                  <a:pt x="0" y="5645122"/>
                </a:moveTo>
                <a:lnTo>
                  <a:pt x="1994396" y="0"/>
                </a:lnTo>
                <a:lnTo>
                  <a:pt x="3431330" y="245269"/>
                </a:lnTo>
                <a:lnTo>
                  <a:pt x="1434553" y="5876103"/>
                </a:lnTo>
                <a:lnTo>
                  <a:pt x="0" y="564512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5" name="9 Paralelogramo"/>
          <p:cNvSpPr/>
          <p:nvPr/>
        </p:nvSpPr>
        <p:spPr bwMode="auto">
          <a:xfrm>
            <a:off x="6206521" y="2558768"/>
            <a:ext cx="1709515" cy="2554023"/>
          </a:xfrm>
          <a:custGeom>
            <a:avLst/>
            <a:gdLst>
              <a:gd name="connsiteX0" fmla="*/ 0 w 3600400"/>
              <a:gd name="connsiteY0" fmla="*/ 5111018 h 5111018"/>
              <a:gd name="connsiteX1" fmla="*/ 2084884 w 3600400"/>
              <a:gd name="connsiteY1" fmla="*/ 0 h 5111018"/>
              <a:gd name="connsiteX2" fmla="*/ 3600400 w 3600400"/>
              <a:gd name="connsiteY2" fmla="*/ 0 h 5111018"/>
              <a:gd name="connsiteX3" fmla="*/ 1515516 w 3600400"/>
              <a:gd name="connsiteY3" fmla="*/ 5111018 h 5111018"/>
              <a:gd name="connsiteX4" fmla="*/ 0 w 3600400"/>
              <a:gd name="connsiteY4" fmla="*/ 5111018 h 5111018"/>
              <a:gd name="connsiteX0-1" fmla="*/ 0 w 3507531"/>
              <a:gd name="connsiteY0-2" fmla="*/ 5111018 h 5111018"/>
              <a:gd name="connsiteX1-3" fmla="*/ 2084884 w 3507531"/>
              <a:gd name="connsiteY1-4" fmla="*/ 0 h 5111018"/>
              <a:gd name="connsiteX2-5" fmla="*/ 3507531 w 3507531"/>
              <a:gd name="connsiteY2-6" fmla="*/ 228600 h 5111018"/>
              <a:gd name="connsiteX3-7" fmla="*/ 1515516 w 3507531"/>
              <a:gd name="connsiteY3-8" fmla="*/ 5111018 h 5111018"/>
              <a:gd name="connsiteX4-9" fmla="*/ 0 w 3507531"/>
              <a:gd name="connsiteY4-10" fmla="*/ 5111018 h 5111018"/>
              <a:gd name="connsiteX0-11" fmla="*/ 0 w 3507531"/>
              <a:gd name="connsiteY0-12" fmla="*/ 5108637 h 5108637"/>
              <a:gd name="connsiteX1-13" fmla="*/ 2077741 w 3507531"/>
              <a:gd name="connsiteY1-14" fmla="*/ 0 h 5108637"/>
              <a:gd name="connsiteX2-15" fmla="*/ 3507531 w 3507531"/>
              <a:gd name="connsiteY2-16" fmla="*/ 226219 h 5108637"/>
              <a:gd name="connsiteX3-17" fmla="*/ 1515516 w 3507531"/>
              <a:gd name="connsiteY3-18" fmla="*/ 5108637 h 5108637"/>
              <a:gd name="connsiteX4-19" fmla="*/ 0 w 3507531"/>
              <a:gd name="connsiteY4-20" fmla="*/ 5108637 h 5108637"/>
              <a:gd name="connsiteX0-21" fmla="*/ 0 w 3419425"/>
              <a:gd name="connsiteY0-22" fmla="*/ 4891943 h 5108637"/>
              <a:gd name="connsiteX1-23" fmla="*/ 1989635 w 3419425"/>
              <a:gd name="connsiteY1-24" fmla="*/ 0 h 5108637"/>
              <a:gd name="connsiteX2-25" fmla="*/ 3419425 w 3419425"/>
              <a:gd name="connsiteY2-26" fmla="*/ 226219 h 5108637"/>
              <a:gd name="connsiteX3-27" fmla="*/ 1427410 w 3419425"/>
              <a:gd name="connsiteY3-28" fmla="*/ 5108637 h 5108637"/>
              <a:gd name="connsiteX4-29" fmla="*/ 0 w 3419425"/>
              <a:gd name="connsiteY4-30" fmla="*/ 4891943 h 51086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419425" h="5108637">
                <a:moveTo>
                  <a:pt x="0" y="4891943"/>
                </a:moveTo>
                <a:lnTo>
                  <a:pt x="1989635" y="0"/>
                </a:lnTo>
                <a:lnTo>
                  <a:pt x="3419425" y="226219"/>
                </a:lnTo>
                <a:lnTo>
                  <a:pt x="1427410" y="5108637"/>
                </a:lnTo>
                <a:lnTo>
                  <a:pt x="0" y="489194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6" name="8 Paralelogramo"/>
          <p:cNvSpPr/>
          <p:nvPr/>
        </p:nvSpPr>
        <p:spPr bwMode="auto">
          <a:xfrm>
            <a:off x="5170187" y="2940075"/>
            <a:ext cx="1695029" cy="2172621"/>
          </a:xfrm>
          <a:custGeom>
            <a:avLst/>
            <a:gdLst>
              <a:gd name="connsiteX0" fmla="*/ 0 w 3600000"/>
              <a:gd name="connsiteY0" fmla="*/ 4345746 h 4345746"/>
              <a:gd name="connsiteX1" fmla="*/ 2103696 w 3600000"/>
              <a:gd name="connsiteY1" fmla="*/ 0 h 4345746"/>
              <a:gd name="connsiteX2" fmla="*/ 3600000 w 3600000"/>
              <a:gd name="connsiteY2" fmla="*/ 0 h 4345746"/>
              <a:gd name="connsiteX3" fmla="*/ 1496304 w 3600000"/>
              <a:gd name="connsiteY3" fmla="*/ 4345746 h 4345746"/>
              <a:gd name="connsiteX4" fmla="*/ 0 w 3600000"/>
              <a:gd name="connsiteY4" fmla="*/ 4345746 h 4345746"/>
              <a:gd name="connsiteX0-1" fmla="*/ 0 w 3490462"/>
              <a:gd name="connsiteY0-2" fmla="*/ 4345746 h 4345746"/>
              <a:gd name="connsiteX1-3" fmla="*/ 2103696 w 3490462"/>
              <a:gd name="connsiteY1-4" fmla="*/ 0 h 4345746"/>
              <a:gd name="connsiteX2-5" fmla="*/ 3490462 w 3490462"/>
              <a:gd name="connsiteY2-6" fmla="*/ 223838 h 4345746"/>
              <a:gd name="connsiteX3-7" fmla="*/ 1496304 w 3490462"/>
              <a:gd name="connsiteY3-8" fmla="*/ 4345746 h 4345746"/>
              <a:gd name="connsiteX4-9" fmla="*/ 0 w 3490462"/>
              <a:gd name="connsiteY4-10" fmla="*/ 4345746 h 4345746"/>
              <a:gd name="connsiteX0-11" fmla="*/ 0 w 3390450"/>
              <a:gd name="connsiteY0-12" fmla="*/ 4138577 h 4345746"/>
              <a:gd name="connsiteX1-13" fmla="*/ 2003684 w 3390450"/>
              <a:gd name="connsiteY1-14" fmla="*/ 0 h 4345746"/>
              <a:gd name="connsiteX2-15" fmla="*/ 3390450 w 3390450"/>
              <a:gd name="connsiteY2-16" fmla="*/ 223838 h 4345746"/>
              <a:gd name="connsiteX3-17" fmla="*/ 1396292 w 3390450"/>
              <a:gd name="connsiteY3-18" fmla="*/ 4345746 h 4345746"/>
              <a:gd name="connsiteX4-19" fmla="*/ 0 w 3390450"/>
              <a:gd name="connsiteY4-20" fmla="*/ 4138577 h 4345746"/>
              <a:gd name="connsiteX0-21" fmla="*/ 0 w 3390450"/>
              <a:gd name="connsiteY0-22" fmla="*/ 4138577 h 4345746"/>
              <a:gd name="connsiteX1-23" fmla="*/ 1984634 w 3390450"/>
              <a:gd name="connsiteY1-24" fmla="*/ 0 h 4345746"/>
              <a:gd name="connsiteX2-25" fmla="*/ 3390450 w 3390450"/>
              <a:gd name="connsiteY2-26" fmla="*/ 223838 h 4345746"/>
              <a:gd name="connsiteX3-27" fmla="*/ 1396292 w 3390450"/>
              <a:gd name="connsiteY3-28" fmla="*/ 4345746 h 4345746"/>
              <a:gd name="connsiteX4-29" fmla="*/ 0 w 3390450"/>
              <a:gd name="connsiteY4-30" fmla="*/ 4138577 h 4345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90450" h="4345746">
                <a:moveTo>
                  <a:pt x="0" y="4138577"/>
                </a:moveTo>
                <a:lnTo>
                  <a:pt x="1984634" y="0"/>
                </a:lnTo>
                <a:lnTo>
                  <a:pt x="3390450" y="223838"/>
                </a:lnTo>
                <a:lnTo>
                  <a:pt x="1396292" y="4345746"/>
                </a:lnTo>
                <a:lnTo>
                  <a:pt x="0" y="413857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7" name="7 Paralelogramo"/>
          <p:cNvSpPr/>
          <p:nvPr/>
        </p:nvSpPr>
        <p:spPr bwMode="auto">
          <a:xfrm>
            <a:off x="4153892" y="3374121"/>
            <a:ext cx="1649991" cy="1738671"/>
          </a:xfrm>
          <a:custGeom>
            <a:avLst/>
            <a:gdLst>
              <a:gd name="connsiteX0" fmla="*/ 0 w 3600400"/>
              <a:gd name="connsiteY0" fmla="*/ 3477743 h 3477743"/>
              <a:gd name="connsiteX1" fmla="*/ 2086472 w 3600400"/>
              <a:gd name="connsiteY1" fmla="*/ 0 h 3477743"/>
              <a:gd name="connsiteX2" fmla="*/ 3600400 w 3600400"/>
              <a:gd name="connsiteY2" fmla="*/ 0 h 3477743"/>
              <a:gd name="connsiteX3" fmla="*/ 1513928 w 3600400"/>
              <a:gd name="connsiteY3" fmla="*/ 3477743 h 3477743"/>
              <a:gd name="connsiteX4" fmla="*/ 0 w 3600400"/>
              <a:gd name="connsiteY4" fmla="*/ 3477743 h 3477743"/>
              <a:gd name="connsiteX0-1" fmla="*/ 0 w 3448000"/>
              <a:gd name="connsiteY0-2" fmla="*/ 3225331 h 3477743"/>
              <a:gd name="connsiteX1-3" fmla="*/ 1934072 w 3448000"/>
              <a:gd name="connsiteY1-4" fmla="*/ 0 h 3477743"/>
              <a:gd name="connsiteX2-5" fmla="*/ 3448000 w 3448000"/>
              <a:gd name="connsiteY2-6" fmla="*/ 0 h 3477743"/>
              <a:gd name="connsiteX3-7" fmla="*/ 1361528 w 3448000"/>
              <a:gd name="connsiteY3-8" fmla="*/ 3477743 h 3477743"/>
              <a:gd name="connsiteX4-9" fmla="*/ 0 w 3448000"/>
              <a:gd name="connsiteY4-10" fmla="*/ 3225331 h 3477743"/>
              <a:gd name="connsiteX0-11" fmla="*/ 0 w 3300362"/>
              <a:gd name="connsiteY0-12" fmla="*/ 3225331 h 3477743"/>
              <a:gd name="connsiteX1-13" fmla="*/ 1934072 w 3300362"/>
              <a:gd name="connsiteY1-14" fmla="*/ 0 h 3477743"/>
              <a:gd name="connsiteX2-15" fmla="*/ 3300362 w 3300362"/>
              <a:gd name="connsiteY2-16" fmla="*/ 247650 h 3477743"/>
              <a:gd name="connsiteX3-17" fmla="*/ 1361528 w 3300362"/>
              <a:gd name="connsiteY3-18" fmla="*/ 3477743 h 3477743"/>
              <a:gd name="connsiteX4-19" fmla="*/ 0 w 3300362"/>
              <a:gd name="connsiteY4-20" fmla="*/ 3225331 h 3477743"/>
              <a:gd name="connsiteX0-21" fmla="*/ 0 w 3300362"/>
              <a:gd name="connsiteY0-22" fmla="*/ 3225331 h 3477743"/>
              <a:gd name="connsiteX1-23" fmla="*/ 1934072 w 3300362"/>
              <a:gd name="connsiteY1-24" fmla="*/ 0 h 3477743"/>
              <a:gd name="connsiteX2-25" fmla="*/ 3300362 w 3300362"/>
              <a:gd name="connsiteY2-26" fmla="*/ 247650 h 3477743"/>
              <a:gd name="connsiteX3-27" fmla="*/ 1371053 w 3300362"/>
              <a:gd name="connsiteY3-28" fmla="*/ 3477743 h 3477743"/>
              <a:gd name="connsiteX4-29" fmla="*/ 0 w 3300362"/>
              <a:gd name="connsiteY4-30" fmla="*/ 3225331 h 34777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00362" h="3477743">
                <a:moveTo>
                  <a:pt x="0" y="3225331"/>
                </a:moveTo>
                <a:lnTo>
                  <a:pt x="1934072" y="0"/>
                </a:lnTo>
                <a:lnTo>
                  <a:pt x="3300362" y="247650"/>
                </a:lnTo>
                <a:lnTo>
                  <a:pt x="1371053" y="3477743"/>
                </a:lnTo>
                <a:lnTo>
                  <a:pt x="0" y="3225331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endParaRPr lang="es-SV" sz="9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8" name="3 Redondear rectángulo de esquina diagonal"/>
          <p:cNvSpPr/>
          <p:nvPr/>
        </p:nvSpPr>
        <p:spPr bwMode="auto">
          <a:xfrm flipH="1">
            <a:off x="5118234" y="3374121"/>
            <a:ext cx="764996" cy="1738671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2"/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61" tIns="17130" rIns="34261" bIns="17130" rtlCol="0" anchor="b"/>
          <a:lstStyle/>
          <a:p>
            <a:pPr algn="ctr"/>
            <a:r>
              <a:rPr lang="es-MX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02</a:t>
            </a:r>
            <a:endParaRPr lang="es-SV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4 Redondear rectángulo de esquina diagonal"/>
          <p:cNvSpPr/>
          <p:nvPr/>
        </p:nvSpPr>
        <p:spPr bwMode="auto">
          <a:xfrm flipH="1">
            <a:off x="6158763" y="2940074"/>
            <a:ext cx="764996" cy="2172715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3"/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61" tIns="17130" rIns="34261" bIns="17130" rtlCol="0" anchor="b"/>
          <a:lstStyle/>
          <a:p>
            <a:pPr algn="ctr"/>
            <a:r>
              <a:rPr lang="es-MX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03</a:t>
            </a:r>
            <a:endParaRPr lang="es-SV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0" name="5 Redondear rectángulo de esquina diagonal"/>
          <p:cNvSpPr/>
          <p:nvPr/>
        </p:nvSpPr>
        <p:spPr bwMode="auto">
          <a:xfrm flipH="1">
            <a:off x="7199295" y="2557576"/>
            <a:ext cx="764996" cy="2555213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5"/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61" tIns="17130" rIns="34261" bIns="17130" rtlCol="0" anchor="b"/>
          <a:lstStyle/>
          <a:p>
            <a:pPr algn="ctr"/>
            <a:r>
              <a:rPr lang="es-MX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04</a:t>
            </a:r>
            <a:endParaRPr lang="es-SV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1" name="6 Redondear rectángulo de esquina diagonal"/>
          <p:cNvSpPr/>
          <p:nvPr/>
        </p:nvSpPr>
        <p:spPr bwMode="auto">
          <a:xfrm flipH="1">
            <a:off x="8239824" y="2175079"/>
            <a:ext cx="764996" cy="2937712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4"/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61" tIns="17130" rIns="34261" bIns="17130" rtlCol="0" anchor="b"/>
          <a:lstStyle/>
          <a:p>
            <a:pPr algn="ctr"/>
            <a:r>
              <a:rPr lang="es-MX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05</a:t>
            </a:r>
            <a:endParaRPr lang="es-SV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2" name="10 Redondear rectángulo de esquina diagonal"/>
          <p:cNvSpPr/>
          <p:nvPr/>
        </p:nvSpPr>
        <p:spPr bwMode="auto">
          <a:xfrm flipH="1">
            <a:off x="4077700" y="3808165"/>
            <a:ext cx="764996" cy="1304535"/>
          </a:xfrm>
          <a:prstGeom prst="round2DiagRect">
            <a:avLst>
              <a:gd name="adj1" fmla="val 32602"/>
              <a:gd name="adj2" fmla="val 0"/>
            </a:avLst>
          </a:prstGeom>
          <a:solidFill>
            <a:schemeClr val="accent1"/>
          </a:solidFill>
          <a:ln w="3175" cap="rnd" cmpd="sng">
            <a:noFill/>
            <a:bevel/>
          </a:ln>
          <a:effectLst/>
          <a:scene3d>
            <a:camera prst="orthographicFront"/>
            <a:lightRig rig="threePt" dir="t"/>
          </a:scene3d>
          <a:sp3d>
            <a:contourClr>
              <a:srgbClr val="BEC7CC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61" tIns="17130" rIns="34261" bIns="17130" rtlCol="0" anchor="b"/>
          <a:lstStyle/>
          <a:p>
            <a:pPr algn="ctr"/>
            <a:r>
              <a:rPr lang="es-MX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01</a:t>
            </a:r>
            <a:endParaRPr lang="es-SV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3" name="2 Rectángulo"/>
          <p:cNvSpPr/>
          <p:nvPr/>
        </p:nvSpPr>
        <p:spPr bwMode="auto">
          <a:xfrm>
            <a:off x="2012433" y="5120688"/>
            <a:ext cx="8972734" cy="59850"/>
          </a:xfrm>
          <a:prstGeom prst="rect">
            <a:avLst/>
          </a:prstGeom>
          <a:gradFill>
            <a:gsLst>
              <a:gs pos="96000">
                <a:schemeClr val="accent6"/>
              </a:gs>
              <a:gs pos="66000">
                <a:schemeClr val="accent6">
                  <a:lumMod val="75000"/>
                </a:schemeClr>
              </a:gs>
              <a:gs pos="14000">
                <a:schemeClr val="accent6">
                  <a:lumMod val="50000"/>
                </a:schemeClr>
              </a:gs>
            </a:gsLst>
            <a:lin ang="5400000" scaled="1"/>
          </a:gra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 sz="120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4" name="Textbox 1"/>
          <p:cNvSpPr/>
          <p:nvPr/>
        </p:nvSpPr>
        <p:spPr>
          <a:xfrm>
            <a:off x="3901723" y="5268303"/>
            <a:ext cx="1214036" cy="322081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/>
            <a:r>
              <a:rPr lang="zh-CN" altLang="en-US" sz="1300" b="1" kern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300" b="1" kern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5" name="Textbox 1"/>
          <p:cNvSpPr/>
          <p:nvPr/>
        </p:nvSpPr>
        <p:spPr>
          <a:xfrm>
            <a:off x="4930312" y="5268301"/>
            <a:ext cx="1193868" cy="322081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/>
            <a:r>
              <a:rPr lang="zh-CN" altLang="en-US" sz="1300" b="1" kern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300" b="1" kern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6" name="Textbox 1"/>
          <p:cNvSpPr/>
          <p:nvPr/>
        </p:nvSpPr>
        <p:spPr>
          <a:xfrm>
            <a:off x="5940584" y="5268303"/>
            <a:ext cx="1216924" cy="322081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/>
            <a:r>
              <a:rPr lang="zh-CN" altLang="en-US" sz="1300" b="1" kern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300" b="1" kern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7" name="Textbox 1"/>
          <p:cNvSpPr/>
          <p:nvPr/>
        </p:nvSpPr>
        <p:spPr>
          <a:xfrm>
            <a:off x="6971793" y="5268303"/>
            <a:ext cx="1295521" cy="322081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/>
            <a:r>
              <a:rPr lang="zh-CN" altLang="en-US" sz="1300" b="1" kern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300" b="1" kern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8" name="Textbox 1"/>
          <p:cNvSpPr/>
          <p:nvPr/>
        </p:nvSpPr>
        <p:spPr>
          <a:xfrm>
            <a:off x="8074378" y="5268303"/>
            <a:ext cx="1295521" cy="322081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/>
            <a:r>
              <a:rPr lang="zh-CN" altLang="en-US" sz="1300" b="1" kern="10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300" b="1" kern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/>
          <p:nvPr/>
        </p:nvGrpSpPr>
        <p:grpSpPr>
          <a:xfrm flipH="1">
            <a:off x="2263580" y="1578731"/>
            <a:ext cx="8477248" cy="4448847"/>
            <a:chOff x="1596571" y="2058087"/>
            <a:chExt cx="8477248" cy="4448847"/>
          </a:xfrm>
        </p:grpSpPr>
        <p:sp>
          <p:nvSpPr>
            <p:cNvPr id="3" name="Freeform 26"/>
            <p:cNvSpPr/>
            <p:nvPr/>
          </p:nvSpPr>
          <p:spPr bwMode="auto">
            <a:xfrm>
              <a:off x="3176092" y="2116956"/>
              <a:ext cx="3960000" cy="805953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Freeform 26"/>
            <p:cNvSpPr/>
            <p:nvPr/>
          </p:nvSpPr>
          <p:spPr bwMode="auto">
            <a:xfrm flipH="1">
              <a:off x="4516677" y="5025121"/>
              <a:ext cx="3960417" cy="805953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Freeform 26"/>
            <p:cNvSpPr/>
            <p:nvPr/>
          </p:nvSpPr>
          <p:spPr bwMode="auto">
            <a:xfrm flipH="1">
              <a:off x="6113402" y="3406243"/>
              <a:ext cx="3960417" cy="805953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" name="Freeform 26"/>
            <p:cNvSpPr/>
            <p:nvPr/>
          </p:nvSpPr>
          <p:spPr bwMode="auto">
            <a:xfrm>
              <a:off x="1596571" y="3727287"/>
              <a:ext cx="3960000" cy="805953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7" name="Group 7"/>
            <p:cNvGrpSpPr/>
            <p:nvPr/>
          </p:nvGrpSpPr>
          <p:grpSpPr>
            <a:xfrm rot="18810804">
              <a:off x="4899840" y="4019881"/>
              <a:ext cx="1122786" cy="720924"/>
              <a:chOff x="4481513" y="3678059"/>
              <a:chExt cx="1614487" cy="1036638"/>
            </a:xfrm>
          </p:grpSpPr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4481513" y="3678059"/>
                <a:ext cx="1614487" cy="34448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6" name="Rectangle 13"/>
              <p:cNvSpPr>
                <a:spLocks noChangeArrowheads="1"/>
              </p:cNvSpPr>
              <p:nvPr/>
            </p:nvSpPr>
            <p:spPr bwMode="auto">
              <a:xfrm>
                <a:off x="4481513" y="4022546"/>
                <a:ext cx="1614487" cy="344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7" name="Rectangle 14"/>
              <p:cNvSpPr>
                <a:spLocks noChangeArrowheads="1"/>
              </p:cNvSpPr>
              <p:nvPr/>
            </p:nvSpPr>
            <p:spPr bwMode="auto">
              <a:xfrm>
                <a:off x="4481513" y="4367034"/>
                <a:ext cx="1614487" cy="34766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8" name="Group 11"/>
            <p:cNvGrpSpPr/>
            <p:nvPr/>
          </p:nvGrpSpPr>
          <p:grpSpPr>
            <a:xfrm rot="18810804">
              <a:off x="5670461" y="3209261"/>
              <a:ext cx="1122786" cy="717613"/>
              <a:chOff x="6096000" y="3187521"/>
              <a:chExt cx="1614487" cy="1031876"/>
            </a:xfrm>
          </p:grpSpPr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6096000" y="3187521"/>
                <a:ext cx="1614487" cy="3444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6096000" y="3532009"/>
                <a:ext cx="1614487" cy="342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6096000" y="3874909"/>
                <a:ext cx="1614487" cy="3444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 rot="18810804">
              <a:off x="6404997" y="2342924"/>
              <a:ext cx="1290597" cy="720924"/>
              <a:chOff x="7700963" y="3678059"/>
              <a:chExt cx="1855787" cy="1036638"/>
            </a:xfrm>
          </p:grpSpPr>
          <p:sp>
            <p:nvSpPr>
              <p:cNvPr id="17" name="Freeform 7"/>
              <p:cNvSpPr/>
              <p:nvPr/>
            </p:nvSpPr>
            <p:spPr bwMode="auto">
              <a:xfrm>
                <a:off x="9224963" y="3678059"/>
                <a:ext cx="331787" cy="1036638"/>
              </a:xfrm>
              <a:custGeom>
                <a:avLst/>
                <a:gdLst>
                  <a:gd name="T0" fmla="*/ 0 w 209"/>
                  <a:gd name="T1" fmla="*/ 162 h 653"/>
                  <a:gd name="T2" fmla="*/ 135 w 209"/>
                  <a:gd name="T3" fmla="*/ 0 h 653"/>
                  <a:gd name="T4" fmla="*/ 209 w 209"/>
                  <a:gd name="T5" fmla="*/ 210 h 653"/>
                  <a:gd name="T6" fmla="*/ 209 w 209"/>
                  <a:gd name="T7" fmla="*/ 443 h 653"/>
                  <a:gd name="T8" fmla="*/ 135 w 209"/>
                  <a:gd name="T9" fmla="*/ 653 h 653"/>
                  <a:gd name="T10" fmla="*/ 0 w 209"/>
                  <a:gd name="T11" fmla="*/ 488 h 653"/>
                  <a:gd name="T12" fmla="*/ 0 w 209"/>
                  <a:gd name="T13" fmla="*/ 162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9" h="653">
                    <a:moveTo>
                      <a:pt x="0" y="162"/>
                    </a:moveTo>
                    <a:lnTo>
                      <a:pt x="135" y="0"/>
                    </a:lnTo>
                    <a:lnTo>
                      <a:pt x="209" y="210"/>
                    </a:lnTo>
                    <a:lnTo>
                      <a:pt x="209" y="443"/>
                    </a:lnTo>
                    <a:lnTo>
                      <a:pt x="135" y="653"/>
                    </a:lnTo>
                    <a:lnTo>
                      <a:pt x="0" y="488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BBA17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7700963" y="3678059"/>
                <a:ext cx="1738312" cy="344488"/>
              </a:xfrm>
              <a:custGeom>
                <a:avLst/>
                <a:gdLst>
                  <a:gd name="T0" fmla="*/ 1020 w 1095"/>
                  <a:gd name="T1" fmla="*/ 217 h 217"/>
                  <a:gd name="T2" fmla="*/ 1095 w 1095"/>
                  <a:gd name="T3" fmla="*/ 0 h 217"/>
                  <a:gd name="T4" fmla="*/ 0 w 1095"/>
                  <a:gd name="T5" fmla="*/ 0 h 217"/>
                  <a:gd name="T6" fmla="*/ 0 w 1095"/>
                  <a:gd name="T7" fmla="*/ 217 h 217"/>
                  <a:gd name="T8" fmla="*/ 1020 w 1095"/>
                  <a:gd name="T9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5" h="217">
                    <a:moveTo>
                      <a:pt x="1020" y="217"/>
                    </a:moveTo>
                    <a:lnTo>
                      <a:pt x="1095" y="0"/>
                    </a:lnTo>
                    <a:lnTo>
                      <a:pt x="0" y="0"/>
                    </a:lnTo>
                    <a:lnTo>
                      <a:pt x="0" y="217"/>
                    </a:lnTo>
                    <a:lnTo>
                      <a:pt x="1020" y="217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7700963" y="4022546"/>
                <a:ext cx="1619250" cy="3444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0" name="Freeform 20"/>
              <p:cNvSpPr/>
              <p:nvPr/>
            </p:nvSpPr>
            <p:spPr bwMode="auto">
              <a:xfrm>
                <a:off x="7700963" y="4367034"/>
                <a:ext cx="1738312" cy="347663"/>
              </a:xfrm>
              <a:custGeom>
                <a:avLst/>
                <a:gdLst>
                  <a:gd name="T0" fmla="*/ 1095 w 1095"/>
                  <a:gd name="T1" fmla="*/ 219 h 219"/>
                  <a:gd name="T2" fmla="*/ 1020 w 1095"/>
                  <a:gd name="T3" fmla="*/ 0 h 219"/>
                  <a:gd name="T4" fmla="*/ 0 w 1095"/>
                  <a:gd name="T5" fmla="*/ 0 h 219"/>
                  <a:gd name="T6" fmla="*/ 0 w 1095"/>
                  <a:gd name="T7" fmla="*/ 219 h 219"/>
                  <a:gd name="T8" fmla="*/ 1095 w 1095"/>
                  <a:gd name="T9" fmla="*/ 21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5" h="219">
                    <a:moveTo>
                      <a:pt x="1095" y="219"/>
                    </a:moveTo>
                    <a:lnTo>
                      <a:pt x="1020" y="0"/>
                    </a:lnTo>
                    <a:lnTo>
                      <a:pt x="0" y="0"/>
                    </a:lnTo>
                    <a:lnTo>
                      <a:pt x="0" y="219"/>
                    </a:lnTo>
                    <a:lnTo>
                      <a:pt x="1095" y="21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1" name="Oval 21"/>
              <p:cNvSpPr>
                <a:spLocks noChangeArrowheads="1"/>
              </p:cNvSpPr>
              <p:nvPr/>
            </p:nvSpPr>
            <p:spPr bwMode="auto">
              <a:xfrm>
                <a:off x="9398000" y="4049534"/>
                <a:ext cx="82550" cy="293688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10" name="Group 21"/>
            <p:cNvGrpSpPr/>
            <p:nvPr/>
          </p:nvGrpSpPr>
          <p:grpSpPr>
            <a:xfrm rot="18810804">
              <a:off x="3400989" y="5148991"/>
              <a:ext cx="1998273" cy="717613"/>
              <a:chOff x="1608138" y="3187521"/>
              <a:chExt cx="2873375" cy="1031876"/>
            </a:xfrm>
          </p:grpSpPr>
          <p:sp>
            <p:nvSpPr>
              <p:cNvPr id="12" name="Freeform 8"/>
              <p:cNvSpPr/>
              <p:nvPr/>
            </p:nvSpPr>
            <p:spPr bwMode="auto">
              <a:xfrm>
                <a:off x="1608138" y="3187521"/>
                <a:ext cx="1490662" cy="1031875"/>
              </a:xfrm>
              <a:custGeom>
                <a:avLst/>
                <a:gdLst>
                  <a:gd name="T0" fmla="*/ 793 w 939"/>
                  <a:gd name="T1" fmla="*/ 650 h 650"/>
                  <a:gd name="T2" fmla="*/ 0 w 939"/>
                  <a:gd name="T3" fmla="*/ 326 h 650"/>
                  <a:gd name="T4" fmla="*/ 793 w 939"/>
                  <a:gd name="T5" fmla="*/ 0 h 650"/>
                  <a:gd name="T6" fmla="*/ 939 w 939"/>
                  <a:gd name="T7" fmla="*/ 0 h 650"/>
                  <a:gd name="T8" fmla="*/ 939 w 939"/>
                  <a:gd name="T9" fmla="*/ 650 h 650"/>
                  <a:gd name="T10" fmla="*/ 793 w 939"/>
                  <a:gd name="T11" fmla="*/ 65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9" h="650">
                    <a:moveTo>
                      <a:pt x="793" y="650"/>
                    </a:moveTo>
                    <a:lnTo>
                      <a:pt x="0" y="326"/>
                    </a:lnTo>
                    <a:lnTo>
                      <a:pt x="793" y="0"/>
                    </a:lnTo>
                    <a:lnTo>
                      <a:pt x="939" y="0"/>
                    </a:lnTo>
                    <a:lnTo>
                      <a:pt x="939" y="650"/>
                    </a:lnTo>
                    <a:lnTo>
                      <a:pt x="793" y="650"/>
                    </a:lnTo>
                    <a:close/>
                  </a:path>
                </a:pathLst>
              </a:custGeom>
              <a:solidFill>
                <a:srgbClr val="D4AC8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3" name="Freeform 9"/>
              <p:cNvSpPr/>
              <p:nvPr/>
            </p:nvSpPr>
            <p:spPr bwMode="auto">
              <a:xfrm>
                <a:off x="2738438" y="3187521"/>
                <a:ext cx="1743075" cy="344488"/>
              </a:xfrm>
              <a:custGeom>
                <a:avLst/>
                <a:gdLst>
                  <a:gd name="T0" fmla="*/ 464 w 464"/>
                  <a:gd name="T1" fmla="*/ 0 h 91"/>
                  <a:gd name="T2" fmla="*/ 41 w 464"/>
                  <a:gd name="T3" fmla="*/ 0 h 91"/>
                  <a:gd name="T4" fmla="*/ 16 w 464"/>
                  <a:gd name="T5" fmla="*/ 14 h 91"/>
                  <a:gd name="T6" fmla="*/ 5 w 464"/>
                  <a:gd name="T7" fmla="*/ 31 h 91"/>
                  <a:gd name="T8" fmla="*/ 5 w 464"/>
                  <a:gd name="T9" fmla="*/ 59 h 91"/>
                  <a:gd name="T10" fmla="*/ 16 w 464"/>
                  <a:gd name="T11" fmla="*/ 77 h 91"/>
                  <a:gd name="T12" fmla="*/ 41 w 464"/>
                  <a:gd name="T13" fmla="*/ 91 h 91"/>
                  <a:gd name="T14" fmla="*/ 464 w 464"/>
                  <a:gd name="T15" fmla="*/ 91 h 91"/>
                  <a:gd name="T16" fmla="*/ 464 w 464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4" h="91">
                    <a:moveTo>
                      <a:pt x="464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32" y="0"/>
                      <a:pt x="21" y="6"/>
                      <a:pt x="16" y="14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0" y="39"/>
                      <a:pt x="0" y="52"/>
                      <a:pt x="5" y="59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21" y="85"/>
                      <a:pt x="32" y="91"/>
                      <a:pt x="41" y="91"/>
                    </a:cubicBezTo>
                    <a:cubicBezTo>
                      <a:pt x="464" y="91"/>
                      <a:pt x="464" y="91"/>
                      <a:pt x="464" y="91"/>
                    </a:cubicBezTo>
                    <a:lnTo>
                      <a:pt x="46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4" name="Freeform 10"/>
              <p:cNvSpPr/>
              <p:nvPr/>
            </p:nvSpPr>
            <p:spPr bwMode="auto">
              <a:xfrm>
                <a:off x="2738438" y="3532009"/>
                <a:ext cx="1743075" cy="342900"/>
              </a:xfrm>
              <a:custGeom>
                <a:avLst/>
                <a:gdLst>
                  <a:gd name="T0" fmla="*/ 464 w 464"/>
                  <a:gd name="T1" fmla="*/ 0 h 91"/>
                  <a:gd name="T2" fmla="*/ 41 w 464"/>
                  <a:gd name="T3" fmla="*/ 0 h 91"/>
                  <a:gd name="T4" fmla="*/ 16 w 464"/>
                  <a:gd name="T5" fmla="*/ 14 h 91"/>
                  <a:gd name="T6" fmla="*/ 5 w 464"/>
                  <a:gd name="T7" fmla="*/ 32 h 91"/>
                  <a:gd name="T8" fmla="*/ 5 w 464"/>
                  <a:gd name="T9" fmla="*/ 60 h 91"/>
                  <a:gd name="T10" fmla="*/ 16 w 464"/>
                  <a:gd name="T11" fmla="*/ 77 h 91"/>
                  <a:gd name="T12" fmla="*/ 41 w 464"/>
                  <a:gd name="T13" fmla="*/ 91 h 91"/>
                  <a:gd name="T14" fmla="*/ 464 w 464"/>
                  <a:gd name="T15" fmla="*/ 91 h 91"/>
                  <a:gd name="T16" fmla="*/ 464 w 464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4" h="91">
                    <a:moveTo>
                      <a:pt x="464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32" y="0"/>
                      <a:pt x="21" y="6"/>
                      <a:pt x="16" y="14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0" y="39"/>
                      <a:pt x="0" y="52"/>
                      <a:pt x="5" y="60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21" y="85"/>
                      <a:pt x="32" y="91"/>
                      <a:pt x="41" y="91"/>
                    </a:cubicBezTo>
                    <a:cubicBezTo>
                      <a:pt x="464" y="91"/>
                      <a:pt x="464" y="91"/>
                      <a:pt x="464" y="91"/>
                    </a:cubicBezTo>
                    <a:lnTo>
                      <a:pt x="46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5" name="Freeform 11"/>
              <p:cNvSpPr/>
              <p:nvPr/>
            </p:nvSpPr>
            <p:spPr bwMode="auto">
              <a:xfrm>
                <a:off x="2738438" y="3874909"/>
                <a:ext cx="1743075" cy="344488"/>
              </a:xfrm>
              <a:custGeom>
                <a:avLst/>
                <a:gdLst>
                  <a:gd name="T0" fmla="*/ 464 w 464"/>
                  <a:gd name="T1" fmla="*/ 0 h 91"/>
                  <a:gd name="T2" fmla="*/ 41 w 464"/>
                  <a:gd name="T3" fmla="*/ 0 h 91"/>
                  <a:gd name="T4" fmla="*/ 16 w 464"/>
                  <a:gd name="T5" fmla="*/ 14 h 91"/>
                  <a:gd name="T6" fmla="*/ 5 w 464"/>
                  <a:gd name="T7" fmla="*/ 32 h 91"/>
                  <a:gd name="T8" fmla="*/ 5 w 464"/>
                  <a:gd name="T9" fmla="*/ 60 h 91"/>
                  <a:gd name="T10" fmla="*/ 16 w 464"/>
                  <a:gd name="T11" fmla="*/ 77 h 91"/>
                  <a:gd name="T12" fmla="*/ 41 w 464"/>
                  <a:gd name="T13" fmla="*/ 91 h 91"/>
                  <a:gd name="T14" fmla="*/ 464 w 464"/>
                  <a:gd name="T15" fmla="*/ 91 h 91"/>
                  <a:gd name="T16" fmla="*/ 464 w 464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4" h="91">
                    <a:moveTo>
                      <a:pt x="464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32" y="0"/>
                      <a:pt x="21" y="6"/>
                      <a:pt x="16" y="14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0" y="40"/>
                      <a:pt x="0" y="52"/>
                      <a:pt x="5" y="60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21" y="85"/>
                      <a:pt x="32" y="91"/>
                      <a:pt x="41" y="91"/>
                    </a:cubicBezTo>
                    <a:cubicBezTo>
                      <a:pt x="464" y="91"/>
                      <a:pt x="464" y="91"/>
                      <a:pt x="464" y="91"/>
                    </a:cubicBezTo>
                    <a:lnTo>
                      <a:pt x="464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16" name="Freeform 22"/>
              <p:cNvSpPr/>
              <p:nvPr/>
            </p:nvSpPr>
            <p:spPr bwMode="auto">
              <a:xfrm>
                <a:off x="1608138" y="3538359"/>
                <a:ext cx="428625" cy="333375"/>
              </a:xfrm>
              <a:custGeom>
                <a:avLst/>
                <a:gdLst>
                  <a:gd name="T0" fmla="*/ 114 w 114"/>
                  <a:gd name="T1" fmla="*/ 49 h 88"/>
                  <a:gd name="T2" fmla="*/ 107 w 114"/>
                  <a:gd name="T3" fmla="*/ 0 h 88"/>
                  <a:gd name="T4" fmla="*/ 0 w 114"/>
                  <a:gd name="T5" fmla="*/ 44 h 88"/>
                  <a:gd name="T6" fmla="*/ 109 w 114"/>
                  <a:gd name="T7" fmla="*/ 88 h 88"/>
                  <a:gd name="T8" fmla="*/ 114 w 114"/>
                  <a:gd name="T9" fmla="*/ 4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88">
                    <a:moveTo>
                      <a:pt x="114" y="49"/>
                    </a:moveTo>
                    <a:cubicBezTo>
                      <a:pt x="114" y="32"/>
                      <a:pt x="111" y="15"/>
                      <a:pt x="107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109" y="88"/>
                      <a:pt x="109" y="88"/>
                      <a:pt x="109" y="88"/>
                    </a:cubicBezTo>
                    <a:cubicBezTo>
                      <a:pt x="112" y="76"/>
                      <a:pt x="114" y="63"/>
                      <a:pt x="114" y="49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11" name="Freeform 27"/>
            <p:cNvSpPr/>
            <p:nvPr/>
          </p:nvSpPr>
          <p:spPr bwMode="auto">
            <a:xfrm>
              <a:off x="2815770" y="2574697"/>
              <a:ext cx="6038850" cy="2151062"/>
            </a:xfrm>
            <a:custGeom>
              <a:avLst/>
              <a:gdLst>
                <a:gd name="T0" fmla="*/ 3799 w 3804"/>
                <a:gd name="T1" fmla="*/ 0 h 1355"/>
                <a:gd name="T2" fmla="*/ 372 w 3804"/>
                <a:gd name="T3" fmla="*/ 0 h 1355"/>
                <a:gd name="T4" fmla="*/ 0 w 3804"/>
                <a:gd name="T5" fmla="*/ 679 h 1355"/>
                <a:gd name="T6" fmla="*/ 372 w 3804"/>
                <a:gd name="T7" fmla="*/ 1355 h 1355"/>
                <a:gd name="T8" fmla="*/ 3804 w 3804"/>
                <a:gd name="T9" fmla="*/ 1355 h 1355"/>
                <a:gd name="T10" fmla="*/ 3799 w 3804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4" h="1355">
                  <a:moveTo>
                    <a:pt x="3799" y="0"/>
                  </a:moveTo>
                  <a:lnTo>
                    <a:pt x="372" y="0"/>
                  </a:lnTo>
                  <a:lnTo>
                    <a:pt x="0" y="679"/>
                  </a:lnTo>
                  <a:lnTo>
                    <a:pt x="372" y="1355"/>
                  </a:lnTo>
                  <a:lnTo>
                    <a:pt x="3804" y="1355"/>
                  </a:lnTo>
                  <a:lnTo>
                    <a:pt x="3799" y="0"/>
                  </a:lnTo>
                </a:path>
              </a:pathLst>
            </a:cu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6086146" y="1679033"/>
            <a:ext cx="2799269" cy="722438"/>
            <a:chOff x="5679942" y="2140283"/>
            <a:chExt cx="2799269" cy="722438"/>
          </a:xfrm>
        </p:grpSpPr>
        <p:sp>
          <p:nvSpPr>
            <p:cNvPr id="29" name="TextBox 52"/>
            <p:cNvSpPr txBox="1"/>
            <p:nvPr/>
          </p:nvSpPr>
          <p:spPr>
            <a:xfrm>
              <a:off x="5679942" y="2140283"/>
              <a:ext cx="2799269" cy="281437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zh-CN" altLang="en-US" sz="1400" b="1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4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0" name="TextBox 53"/>
            <p:cNvSpPr txBox="1"/>
            <p:nvPr/>
          </p:nvSpPr>
          <p:spPr>
            <a:xfrm>
              <a:off x="5679942" y="2401056"/>
              <a:ext cx="2799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1" name="Group 55"/>
          <p:cNvGrpSpPr/>
          <p:nvPr/>
        </p:nvGrpSpPr>
        <p:grpSpPr>
          <a:xfrm>
            <a:off x="7512168" y="3282702"/>
            <a:ext cx="2799269" cy="722438"/>
            <a:chOff x="5679942" y="2140283"/>
            <a:chExt cx="2799269" cy="722438"/>
          </a:xfrm>
        </p:grpSpPr>
        <p:sp>
          <p:nvSpPr>
            <p:cNvPr id="32" name="TextBox 56"/>
            <p:cNvSpPr txBox="1"/>
            <p:nvPr/>
          </p:nvSpPr>
          <p:spPr>
            <a:xfrm>
              <a:off x="5679942" y="2140283"/>
              <a:ext cx="2799269" cy="281437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zh-CN" altLang="en-US" sz="1400" b="1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4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3" name="TextBox 57"/>
            <p:cNvSpPr txBox="1"/>
            <p:nvPr/>
          </p:nvSpPr>
          <p:spPr>
            <a:xfrm>
              <a:off x="5679942" y="2401056"/>
              <a:ext cx="2799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4" name="Group 58"/>
          <p:cNvGrpSpPr/>
          <p:nvPr/>
        </p:nvGrpSpPr>
        <p:grpSpPr>
          <a:xfrm>
            <a:off x="4456952" y="4589616"/>
            <a:ext cx="2799269" cy="722438"/>
            <a:chOff x="5679942" y="2140283"/>
            <a:chExt cx="2799269" cy="722438"/>
          </a:xfrm>
        </p:grpSpPr>
        <p:sp>
          <p:nvSpPr>
            <p:cNvPr id="35" name="TextBox 59"/>
            <p:cNvSpPr txBox="1"/>
            <p:nvPr/>
          </p:nvSpPr>
          <p:spPr>
            <a:xfrm>
              <a:off x="5679942" y="2140283"/>
              <a:ext cx="2799269" cy="281437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zh-CN" altLang="en-US" sz="1400" b="1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4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6" name="TextBox 60"/>
            <p:cNvSpPr txBox="1"/>
            <p:nvPr/>
          </p:nvSpPr>
          <p:spPr>
            <a:xfrm>
              <a:off x="5679942" y="2401056"/>
              <a:ext cx="2799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7" name="Group 61"/>
          <p:cNvGrpSpPr/>
          <p:nvPr/>
        </p:nvGrpSpPr>
        <p:grpSpPr>
          <a:xfrm>
            <a:off x="2916430" y="2977120"/>
            <a:ext cx="2799269" cy="722438"/>
            <a:chOff x="5679942" y="2140283"/>
            <a:chExt cx="2799269" cy="722438"/>
          </a:xfrm>
        </p:grpSpPr>
        <p:sp>
          <p:nvSpPr>
            <p:cNvPr id="38" name="TextBox 62"/>
            <p:cNvSpPr txBox="1"/>
            <p:nvPr/>
          </p:nvSpPr>
          <p:spPr>
            <a:xfrm>
              <a:off x="5679942" y="2140283"/>
              <a:ext cx="2799269" cy="281437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zh-CN" altLang="en-US" sz="1400" b="1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4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9" name="TextBox 63"/>
            <p:cNvSpPr txBox="1"/>
            <p:nvPr/>
          </p:nvSpPr>
          <p:spPr>
            <a:xfrm>
              <a:off x="5679942" y="2401056"/>
              <a:ext cx="2799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200" b="1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4277511" y="2869975"/>
            <a:ext cx="1897060" cy="3204738"/>
            <a:chOff x="4277511" y="2869975"/>
            <a:chExt cx="1897060" cy="3204738"/>
          </a:xfrm>
        </p:grpSpPr>
        <p:sp>
          <p:nvSpPr>
            <p:cNvPr id="5" name="Freeform 10"/>
            <p:cNvSpPr>
              <a:spLocks noEditPoints="1"/>
            </p:cNvSpPr>
            <p:nvPr/>
          </p:nvSpPr>
          <p:spPr bwMode="auto">
            <a:xfrm>
              <a:off x="4277511" y="2869975"/>
              <a:ext cx="1897060" cy="3204738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TextBox 21"/>
            <p:cNvSpPr txBox="1"/>
            <p:nvPr/>
          </p:nvSpPr>
          <p:spPr>
            <a:xfrm rot="1656208">
              <a:off x="4563582" y="3464183"/>
              <a:ext cx="1236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202614" y="1394290"/>
            <a:ext cx="2065459" cy="4663993"/>
            <a:chOff x="4202614" y="1394290"/>
            <a:chExt cx="2065459" cy="4663993"/>
          </a:xfrm>
        </p:grpSpPr>
        <p:sp>
          <p:nvSpPr>
            <p:cNvPr id="2" name="Freeform 9"/>
            <p:cNvSpPr>
              <a:spLocks noEditPoints="1"/>
            </p:cNvSpPr>
            <p:nvPr/>
          </p:nvSpPr>
          <p:spPr bwMode="auto">
            <a:xfrm>
              <a:off x="4202614" y="1394290"/>
              <a:ext cx="2065459" cy="4663993"/>
            </a:xfrm>
            <a:custGeom>
              <a:avLst/>
              <a:gdLst>
                <a:gd name="T0" fmla="*/ 0 w 1878"/>
                <a:gd name="T1" fmla="*/ 744 h 4564"/>
                <a:gd name="T2" fmla="*/ 744 w 1878"/>
                <a:gd name="T3" fmla="*/ 1488 h 4564"/>
                <a:gd name="T4" fmla="*/ 1697 w 1878"/>
                <a:gd name="T5" fmla="*/ 2095 h 4564"/>
                <a:gd name="T6" fmla="*/ 1808 w 1878"/>
                <a:gd name="T7" fmla="*/ 4564 h 4564"/>
                <a:gd name="T8" fmla="*/ 1820 w 1878"/>
                <a:gd name="T9" fmla="*/ 2063 h 4564"/>
                <a:gd name="T10" fmla="*/ 744 w 1878"/>
                <a:gd name="T11" fmla="*/ 0 h 4564"/>
                <a:gd name="T12" fmla="*/ 0 w 1878"/>
                <a:gd name="T13" fmla="*/ 744 h 4564"/>
                <a:gd name="T14" fmla="*/ 132 w 1878"/>
                <a:gd name="T15" fmla="*/ 744 h 4564"/>
                <a:gd name="T16" fmla="*/ 744 w 1878"/>
                <a:gd name="T17" fmla="*/ 131 h 4564"/>
                <a:gd name="T18" fmla="*/ 1247 w 1878"/>
                <a:gd name="T19" fmla="*/ 394 h 4564"/>
                <a:gd name="T20" fmla="*/ 1247 w 1878"/>
                <a:gd name="T21" fmla="*/ 394 h 4564"/>
                <a:gd name="T22" fmla="*/ 1571 w 1878"/>
                <a:gd name="T23" fmla="*/ 1236 h 4564"/>
                <a:gd name="T24" fmla="*/ 1334 w 1878"/>
                <a:gd name="T25" fmla="*/ 1457 h 4564"/>
                <a:gd name="T26" fmla="*/ 744 w 1878"/>
                <a:gd name="T27" fmla="*/ 1356 h 4564"/>
                <a:gd name="T28" fmla="*/ 132 w 1878"/>
                <a:gd name="T29" fmla="*/ 744 h 4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8" h="4564">
                  <a:moveTo>
                    <a:pt x="0" y="744"/>
                  </a:moveTo>
                  <a:cubicBezTo>
                    <a:pt x="0" y="1155"/>
                    <a:pt x="333" y="1488"/>
                    <a:pt x="744" y="1488"/>
                  </a:cubicBezTo>
                  <a:cubicBezTo>
                    <a:pt x="1292" y="1488"/>
                    <a:pt x="1607" y="1743"/>
                    <a:pt x="1697" y="2095"/>
                  </a:cubicBezTo>
                  <a:cubicBezTo>
                    <a:pt x="1816" y="2554"/>
                    <a:pt x="1737" y="4564"/>
                    <a:pt x="1808" y="4564"/>
                  </a:cubicBezTo>
                  <a:cubicBezTo>
                    <a:pt x="1878" y="4564"/>
                    <a:pt x="1827" y="2249"/>
                    <a:pt x="1820" y="2063"/>
                  </a:cubicBezTo>
                  <a:cubicBezTo>
                    <a:pt x="1786" y="1190"/>
                    <a:pt x="1594" y="0"/>
                    <a:pt x="744" y="0"/>
                  </a:cubicBezTo>
                  <a:cubicBezTo>
                    <a:pt x="333" y="0"/>
                    <a:pt x="0" y="333"/>
                    <a:pt x="0" y="744"/>
                  </a:cubicBezTo>
                  <a:close/>
                  <a:moveTo>
                    <a:pt x="132" y="744"/>
                  </a:moveTo>
                  <a:cubicBezTo>
                    <a:pt x="132" y="406"/>
                    <a:pt x="406" y="131"/>
                    <a:pt x="744" y="131"/>
                  </a:cubicBezTo>
                  <a:cubicBezTo>
                    <a:pt x="952" y="131"/>
                    <a:pt x="1136" y="235"/>
                    <a:pt x="1247" y="394"/>
                  </a:cubicBezTo>
                  <a:cubicBezTo>
                    <a:pt x="1247" y="394"/>
                    <a:pt x="1247" y="394"/>
                    <a:pt x="1247" y="394"/>
                  </a:cubicBezTo>
                  <a:cubicBezTo>
                    <a:pt x="1426" y="638"/>
                    <a:pt x="1514" y="947"/>
                    <a:pt x="1571" y="1236"/>
                  </a:cubicBezTo>
                  <a:cubicBezTo>
                    <a:pt x="1613" y="1452"/>
                    <a:pt x="1541" y="1554"/>
                    <a:pt x="1334" y="1457"/>
                  </a:cubicBezTo>
                  <a:cubicBezTo>
                    <a:pt x="1195" y="1392"/>
                    <a:pt x="1035" y="1356"/>
                    <a:pt x="744" y="1356"/>
                  </a:cubicBezTo>
                  <a:cubicBezTo>
                    <a:pt x="406" y="1356"/>
                    <a:pt x="132" y="1082"/>
                    <a:pt x="132" y="7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TextBox 22"/>
            <p:cNvSpPr txBox="1"/>
            <p:nvPr/>
          </p:nvSpPr>
          <p:spPr>
            <a:xfrm rot="1722026">
              <a:off x="4537579" y="2023752"/>
              <a:ext cx="13769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63903" y="1394290"/>
            <a:ext cx="2064995" cy="4663993"/>
            <a:chOff x="6363903" y="1394290"/>
            <a:chExt cx="2064995" cy="4663993"/>
          </a:xfrm>
        </p:grpSpPr>
        <p:sp>
          <p:nvSpPr>
            <p:cNvPr id="3" name="Freeform 6"/>
            <p:cNvSpPr>
              <a:spLocks noEditPoints="1"/>
            </p:cNvSpPr>
            <p:nvPr/>
          </p:nvSpPr>
          <p:spPr bwMode="auto">
            <a:xfrm>
              <a:off x="6363903" y="1394290"/>
              <a:ext cx="2064995" cy="4663993"/>
            </a:xfrm>
            <a:custGeom>
              <a:avLst/>
              <a:gdLst>
                <a:gd name="T0" fmla="*/ 1133 w 1878"/>
                <a:gd name="T1" fmla="*/ 0 h 4564"/>
                <a:gd name="T2" fmla="*/ 57 w 1878"/>
                <a:gd name="T3" fmla="*/ 2063 h 4564"/>
                <a:gd name="T4" fmla="*/ 70 w 1878"/>
                <a:gd name="T5" fmla="*/ 4564 h 4564"/>
                <a:gd name="T6" fmla="*/ 180 w 1878"/>
                <a:gd name="T7" fmla="*/ 2095 h 4564"/>
                <a:gd name="T8" fmla="*/ 1133 w 1878"/>
                <a:gd name="T9" fmla="*/ 1488 h 4564"/>
                <a:gd name="T10" fmla="*/ 1878 w 1878"/>
                <a:gd name="T11" fmla="*/ 744 h 4564"/>
                <a:gd name="T12" fmla="*/ 1133 w 1878"/>
                <a:gd name="T13" fmla="*/ 0 h 4564"/>
                <a:gd name="T14" fmla="*/ 1133 w 1878"/>
                <a:gd name="T15" fmla="*/ 1356 h 4564"/>
                <a:gd name="T16" fmla="*/ 544 w 1878"/>
                <a:gd name="T17" fmla="*/ 1457 h 4564"/>
                <a:gd name="T18" fmla="*/ 307 w 1878"/>
                <a:gd name="T19" fmla="*/ 1236 h 4564"/>
                <a:gd name="T20" fmla="*/ 631 w 1878"/>
                <a:gd name="T21" fmla="*/ 394 h 4564"/>
                <a:gd name="T22" fmla="*/ 631 w 1878"/>
                <a:gd name="T23" fmla="*/ 394 h 4564"/>
                <a:gd name="T24" fmla="*/ 1133 w 1878"/>
                <a:gd name="T25" fmla="*/ 131 h 4564"/>
                <a:gd name="T26" fmla="*/ 1746 w 1878"/>
                <a:gd name="T27" fmla="*/ 744 h 4564"/>
                <a:gd name="T28" fmla="*/ 1133 w 1878"/>
                <a:gd name="T29" fmla="*/ 1356 h 4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78" h="4564">
                  <a:moveTo>
                    <a:pt x="1133" y="0"/>
                  </a:moveTo>
                  <a:cubicBezTo>
                    <a:pt x="284" y="0"/>
                    <a:pt x="91" y="1190"/>
                    <a:pt x="57" y="2063"/>
                  </a:cubicBezTo>
                  <a:cubicBezTo>
                    <a:pt x="50" y="2249"/>
                    <a:pt x="0" y="4564"/>
                    <a:pt x="70" y="4564"/>
                  </a:cubicBezTo>
                  <a:cubicBezTo>
                    <a:pt x="141" y="4564"/>
                    <a:pt x="62" y="2554"/>
                    <a:pt x="180" y="2095"/>
                  </a:cubicBezTo>
                  <a:cubicBezTo>
                    <a:pt x="271" y="1743"/>
                    <a:pt x="585" y="1488"/>
                    <a:pt x="1133" y="1488"/>
                  </a:cubicBezTo>
                  <a:cubicBezTo>
                    <a:pt x="1544" y="1488"/>
                    <a:pt x="1878" y="1155"/>
                    <a:pt x="1878" y="744"/>
                  </a:cubicBezTo>
                  <a:cubicBezTo>
                    <a:pt x="1878" y="333"/>
                    <a:pt x="1544" y="0"/>
                    <a:pt x="1133" y="0"/>
                  </a:cubicBezTo>
                  <a:close/>
                  <a:moveTo>
                    <a:pt x="1133" y="1356"/>
                  </a:moveTo>
                  <a:cubicBezTo>
                    <a:pt x="843" y="1356"/>
                    <a:pt x="682" y="1392"/>
                    <a:pt x="544" y="1457"/>
                  </a:cubicBezTo>
                  <a:cubicBezTo>
                    <a:pt x="337" y="1554"/>
                    <a:pt x="265" y="1452"/>
                    <a:pt x="307" y="1236"/>
                  </a:cubicBezTo>
                  <a:cubicBezTo>
                    <a:pt x="364" y="947"/>
                    <a:pt x="451" y="638"/>
                    <a:pt x="631" y="394"/>
                  </a:cubicBezTo>
                  <a:cubicBezTo>
                    <a:pt x="631" y="394"/>
                    <a:pt x="631" y="394"/>
                    <a:pt x="631" y="394"/>
                  </a:cubicBezTo>
                  <a:cubicBezTo>
                    <a:pt x="741" y="235"/>
                    <a:pt x="925" y="131"/>
                    <a:pt x="1133" y="131"/>
                  </a:cubicBezTo>
                  <a:cubicBezTo>
                    <a:pt x="1472" y="131"/>
                    <a:pt x="1746" y="406"/>
                    <a:pt x="1746" y="744"/>
                  </a:cubicBezTo>
                  <a:cubicBezTo>
                    <a:pt x="1746" y="1082"/>
                    <a:pt x="1472" y="1356"/>
                    <a:pt x="1133" y="135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" name="TextBox 23"/>
            <p:cNvSpPr txBox="1"/>
            <p:nvPr/>
          </p:nvSpPr>
          <p:spPr>
            <a:xfrm rot="18902653">
              <a:off x="6861516" y="1929050"/>
              <a:ext cx="1236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463242" y="2863921"/>
            <a:ext cx="1897989" cy="3204738"/>
            <a:chOff x="6463242" y="2863921"/>
            <a:chExt cx="1897989" cy="3204738"/>
          </a:xfrm>
        </p:grpSpPr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6463242" y="2863921"/>
              <a:ext cx="1897989" cy="3204738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TextBox 24"/>
            <p:cNvSpPr txBox="1"/>
            <p:nvPr/>
          </p:nvSpPr>
          <p:spPr>
            <a:xfrm rot="20109049">
              <a:off x="6861515" y="3472871"/>
              <a:ext cx="1236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3" name="Content Placeholder 2"/>
          <p:cNvSpPr txBox="1"/>
          <p:nvPr/>
        </p:nvSpPr>
        <p:spPr>
          <a:xfrm>
            <a:off x="2123016" y="1826873"/>
            <a:ext cx="2050489" cy="793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8218984" y="4088141"/>
            <a:ext cx="2612987" cy="793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Content Placeholder 2"/>
          <p:cNvSpPr txBox="1"/>
          <p:nvPr/>
        </p:nvSpPr>
        <p:spPr>
          <a:xfrm>
            <a:off x="2227022" y="4197265"/>
            <a:ext cx="2050489" cy="793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2" name="Content Placeholder 2"/>
          <p:cNvSpPr txBox="1"/>
          <p:nvPr/>
        </p:nvSpPr>
        <p:spPr>
          <a:xfrm>
            <a:off x="8543592" y="2118850"/>
            <a:ext cx="2612987" cy="793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" name="Rounded Rectangle 14"/>
          <p:cNvSpPr/>
          <p:nvPr/>
        </p:nvSpPr>
        <p:spPr>
          <a:xfrm>
            <a:off x="5779690" y="5992279"/>
            <a:ext cx="1089492" cy="675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/>
          <p:nvPr/>
        </p:nvGrpSpPr>
        <p:grpSpPr>
          <a:xfrm>
            <a:off x="6771771" y="1567094"/>
            <a:ext cx="3845622" cy="3929401"/>
            <a:chOff x="5355770" y="1396083"/>
            <a:chExt cx="2819397" cy="2880819"/>
          </a:xfrm>
        </p:grpSpPr>
        <p:sp>
          <p:nvSpPr>
            <p:cNvPr id="3" name="Freeform 56"/>
            <p:cNvSpPr>
              <a:spLocks noEditPoints="1"/>
            </p:cNvSpPr>
            <p:nvPr/>
          </p:nvSpPr>
          <p:spPr bwMode="auto">
            <a:xfrm rot="5400000">
              <a:off x="6083263" y="2005618"/>
              <a:ext cx="2554141" cy="1629667"/>
            </a:xfrm>
            <a:custGeom>
              <a:avLst/>
              <a:gdLst/>
              <a:ahLst/>
              <a:cxnLst>
                <a:cxn ang="0">
                  <a:pos x="8" y="58"/>
                </a:cxn>
                <a:cxn ang="0">
                  <a:pos x="95" y="58"/>
                </a:cxn>
                <a:cxn ang="0">
                  <a:pos x="102" y="50"/>
                </a:cxn>
                <a:cxn ang="0">
                  <a:pos x="95" y="43"/>
                </a:cxn>
                <a:cxn ang="0">
                  <a:pos x="73" y="43"/>
                </a:cxn>
                <a:cxn ang="0">
                  <a:pos x="66" y="36"/>
                </a:cxn>
                <a:cxn ang="0">
                  <a:pos x="66" y="7"/>
                </a:cxn>
                <a:cxn ang="0">
                  <a:pos x="58" y="0"/>
                </a:cxn>
                <a:cxn ang="0">
                  <a:pos x="44" y="0"/>
                </a:cxn>
                <a:cxn ang="0">
                  <a:pos x="37" y="7"/>
                </a:cxn>
                <a:cxn ang="0">
                  <a:pos x="37" y="36"/>
                </a:cxn>
                <a:cxn ang="0">
                  <a:pos x="29" y="43"/>
                </a:cxn>
                <a:cxn ang="0">
                  <a:pos x="8" y="43"/>
                </a:cxn>
                <a:cxn ang="0">
                  <a:pos x="0" y="50"/>
                </a:cxn>
                <a:cxn ang="0">
                  <a:pos x="8" y="58"/>
                </a:cxn>
                <a:cxn ang="0">
                  <a:pos x="48" y="7"/>
                </a:cxn>
                <a:cxn ang="0">
                  <a:pos x="55" y="7"/>
                </a:cxn>
                <a:cxn ang="0">
                  <a:pos x="58" y="10"/>
                </a:cxn>
                <a:cxn ang="0">
                  <a:pos x="55" y="14"/>
                </a:cxn>
                <a:cxn ang="0">
                  <a:pos x="48" y="14"/>
                </a:cxn>
                <a:cxn ang="0">
                  <a:pos x="44" y="10"/>
                </a:cxn>
                <a:cxn ang="0">
                  <a:pos x="48" y="7"/>
                </a:cxn>
              </a:cxnLst>
              <a:rect l="0" t="0" r="r" b="b"/>
              <a:pathLst>
                <a:path w="102" h="58">
                  <a:moveTo>
                    <a:pt x="8" y="58"/>
                  </a:moveTo>
                  <a:cubicBezTo>
                    <a:pt x="95" y="58"/>
                    <a:pt x="95" y="58"/>
                    <a:pt x="95" y="58"/>
                  </a:cubicBezTo>
                  <a:cubicBezTo>
                    <a:pt x="99" y="58"/>
                    <a:pt x="102" y="54"/>
                    <a:pt x="102" y="50"/>
                  </a:cubicBezTo>
                  <a:cubicBezTo>
                    <a:pt x="102" y="46"/>
                    <a:pt x="99" y="43"/>
                    <a:pt x="95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69" y="43"/>
                    <a:pt x="66" y="40"/>
                    <a:pt x="66" y="36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66" y="3"/>
                    <a:pt x="62" y="0"/>
                    <a:pt x="5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0" y="0"/>
                    <a:pt x="37" y="3"/>
                    <a:pt x="37" y="7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40"/>
                    <a:pt x="33" y="43"/>
                    <a:pt x="29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4" y="43"/>
                    <a:pt x="0" y="46"/>
                    <a:pt x="0" y="50"/>
                  </a:cubicBezTo>
                  <a:cubicBezTo>
                    <a:pt x="0" y="54"/>
                    <a:pt x="4" y="58"/>
                    <a:pt x="8" y="58"/>
                  </a:cubicBezTo>
                  <a:close/>
                  <a:moveTo>
                    <a:pt x="48" y="7"/>
                  </a:moveTo>
                  <a:cubicBezTo>
                    <a:pt x="55" y="7"/>
                    <a:pt x="55" y="7"/>
                    <a:pt x="55" y="7"/>
                  </a:cubicBezTo>
                  <a:cubicBezTo>
                    <a:pt x="57" y="7"/>
                    <a:pt x="58" y="8"/>
                    <a:pt x="58" y="10"/>
                  </a:cubicBezTo>
                  <a:cubicBezTo>
                    <a:pt x="58" y="12"/>
                    <a:pt x="57" y="14"/>
                    <a:pt x="55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6" y="14"/>
                    <a:pt x="44" y="12"/>
                    <a:pt x="44" y="10"/>
                  </a:cubicBezTo>
                  <a:cubicBezTo>
                    <a:pt x="44" y="8"/>
                    <a:pt x="46" y="7"/>
                    <a:pt x="48" y="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grpSp>
          <p:nvGrpSpPr>
            <p:cNvPr id="4" name="Group 19"/>
            <p:cNvGrpSpPr/>
            <p:nvPr/>
          </p:nvGrpSpPr>
          <p:grpSpPr>
            <a:xfrm>
              <a:off x="5355770" y="1396083"/>
              <a:ext cx="1138911" cy="2880819"/>
              <a:chOff x="5063713" y="1319896"/>
              <a:chExt cx="1447801" cy="3188829"/>
            </a:xfrm>
          </p:grpSpPr>
          <p:sp>
            <p:nvSpPr>
              <p:cNvPr id="5" name="Parallelogram 14"/>
              <p:cNvSpPr/>
              <p:nvPr/>
            </p:nvSpPr>
            <p:spPr>
              <a:xfrm rot="5400000">
                <a:off x="5096373" y="1287238"/>
                <a:ext cx="1382481" cy="1447798"/>
              </a:xfrm>
              <a:prstGeom prst="parallelogram">
                <a:avLst>
                  <a:gd name="adj" fmla="val 33333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6" name="Parallelogram 15"/>
              <p:cNvSpPr/>
              <p:nvPr/>
            </p:nvSpPr>
            <p:spPr>
              <a:xfrm rot="5400000" flipH="1">
                <a:off x="5093913" y="3091124"/>
                <a:ext cx="1387404" cy="1447798"/>
              </a:xfrm>
              <a:prstGeom prst="parallelogram">
                <a:avLst>
                  <a:gd name="adj" fmla="val 3333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7" name="Trapezoid 13"/>
              <p:cNvSpPr/>
              <p:nvPr/>
            </p:nvSpPr>
            <p:spPr>
              <a:xfrm rot="16200000">
                <a:off x="5305253" y="2189190"/>
                <a:ext cx="964718" cy="1447797"/>
              </a:xfrm>
              <a:prstGeom prst="trapezoid">
                <a:avLst>
                  <a:gd name="adj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8" name="Group 34"/>
          <p:cNvGrpSpPr/>
          <p:nvPr/>
        </p:nvGrpSpPr>
        <p:grpSpPr>
          <a:xfrm>
            <a:off x="1995853" y="1552261"/>
            <a:ext cx="3795958" cy="701094"/>
            <a:chOff x="2442926" y="1428750"/>
            <a:chExt cx="2782986" cy="514003"/>
          </a:xfrm>
        </p:grpSpPr>
        <p:sp>
          <p:nvSpPr>
            <p:cNvPr id="9" name="Rectangle 24"/>
            <p:cNvSpPr/>
            <p:nvPr/>
          </p:nvSpPr>
          <p:spPr>
            <a:xfrm>
              <a:off x="4006713" y="1428750"/>
              <a:ext cx="1219199" cy="270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TextBox 25"/>
            <p:cNvSpPr txBox="1"/>
            <p:nvPr/>
          </p:nvSpPr>
          <p:spPr>
            <a:xfrm>
              <a:off x="2442926" y="1671979"/>
              <a:ext cx="2674126" cy="27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1"/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您的内容打在这里，或通过复制您的文本后在此框中选择粘贴，并选择只保留文字。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1" name="Rectangle 42"/>
          <p:cNvSpPr/>
          <p:nvPr/>
        </p:nvSpPr>
        <p:spPr>
          <a:xfrm>
            <a:off x="5806654" y="1552261"/>
            <a:ext cx="103936" cy="12039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2" name="Rectangle 43"/>
          <p:cNvSpPr/>
          <p:nvPr/>
        </p:nvSpPr>
        <p:spPr>
          <a:xfrm>
            <a:off x="5806654" y="4300060"/>
            <a:ext cx="103936" cy="12039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3" name="Rectangle 44"/>
          <p:cNvSpPr/>
          <p:nvPr/>
        </p:nvSpPr>
        <p:spPr>
          <a:xfrm>
            <a:off x="5806654" y="2935910"/>
            <a:ext cx="103936" cy="12039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14" name="Group 45"/>
          <p:cNvGrpSpPr/>
          <p:nvPr/>
        </p:nvGrpSpPr>
        <p:grpSpPr>
          <a:xfrm>
            <a:off x="1995853" y="2910851"/>
            <a:ext cx="3795958" cy="885760"/>
            <a:chOff x="2442926" y="1428750"/>
            <a:chExt cx="2782986" cy="649390"/>
          </a:xfrm>
        </p:grpSpPr>
        <p:sp>
          <p:nvSpPr>
            <p:cNvPr id="15" name="Rectangle 46"/>
            <p:cNvSpPr/>
            <p:nvPr/>
          </p:nvSpPr>
          <p:spPr>
            <a:xfrm>
              <a:off x="4006713" y="1428750"/>
              <a:ext cx="1219199" cy="270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TextBox 47"/>
            <p:cNvSpPr txBox="1"/>
            <p:nvPr/>
          </p:nvSpPr>
          <p:spPr>
            <a:xfrm>
              <a:off x="2442926" y="1671979"/>
              <a:ext cx="2674126" cy="406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1"/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您的内容打在这里，或通过复制您的文本后在此框中选择粘贴，并选择只保留文字。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  <a:p>
              <a:pPr algn="r" rtl="1"/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7" name="Group 48"/>
          <p:cNvGrpSpPr/>
          <p:nvPr/>
        </p:nvGrpSpPr>
        <p:grpSpPr>
          <a:xfrm>
            <a:off x="1995853" y="4269442"/>
            <a:ext cx="3795958" cy="885760"/>
            <a:chOff x="2442926" y="1428750"/>
            <a:chExt cx="2782986" cy="649390"/>
          </a:xfrm>
        </p:grpSpPr>
        <p:sp>
          <p:nvSpPr>
            <p:cNvPr id="18" name="Rectangle 49"/>
            <p:cNvSpPr/>
            <p:nvPr/>
          </p:nvSpPr>
          <p:spPr>
            <a:xfrm>
              <a:off x="4006713" y="1428750"/>
              <a:ext cx="1219199" cy="270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zh-CN" altLang="en-US" b="1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9" name="TextBox 50"/>
            <p:cNvSpPr txBox="1"/>
            <p:nvPr/>
          </p:nvSpPr>
          <p:spPr>
            <a:xfrm>
              <a:off x="2442926" y="1671979"/>
              <a:ext cx="2674126" cy="4061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 rtl="1"/>
              <a:r>
                <a:rPr lang="zh-CN" altLang="en-US" sz="1200">
                  <a:solidFill>
                    <a:schemeClr val="bg2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您的内容打在这里，或通过复制您的文本后在此框中选择粘贴，并选择只保留文字。</a:t>
              </a:r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  <a:p>
              <a:pPr algn="r" rtl="1"/>
              <a:endPara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 autoUpdateAnimBg="0"/>
      <p:bldP spid="13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6705844" y="-480890"/>
            <a:ext cx="2889250" cy="4329113"/>
          </a:xfrm>
          <a:custGeom>
            <a:avLst/>
            <a:gdLst>
              <a:gd name="T0" fmla="*/ 1812 w 1820"/>
              <a:gd name="T1" fmla="*/ 1878 h 2727"/>
              <a:gd name="T2" fmla="*/ 1770 w 1820"/>
              <a:gd name="T3" fmla="*/ 1618 h 2727"/>
              <a:gd name="T4" fmla="*/ 1724 w 1820"/>
              <a:gd name="T5" fmla="*/ 1440 h 2727"/>
              <a:gd name="T6" fmla="*/ 1653 w 1820"/>
              <a:gd name="T7" fmla="*/ 1246 h 2727"/>
              <a:gd name="T8" fmla="*/ 1564 w 1820"/>
              <a:gd name="T9" fmla="*/ 1060 h 2727"/>
              <a:gd name="T10" fmla="*/ 1459 w 1820"/>
              <a:gd name="T11" fmla="*/ 886 h 2727"/>
              <a:gd name="T12" fmla="*/ 1337 w 1820"/>
              <a:gd name="T13" fmla="*/ 722 h 2727"/>
              <a:gd name="T14" fmla="*/ 1202 w 1820"/>
              <a:gd name="T15" fmla="*/ 569 h 2727"/>
              <a:gd name="T16" fmla="*/ 1053 w 1820"/>
              <a:gd name="T17" fmla="*/ 432 h 2727"/>
              <a:gd name="T18" fmla="*/ 891 w 1820"/>
              <a:gd name="T19" fmla="*/ 309 h 2727"/>
              <a:gd name="T20" fmla="*/ 761 w 1820"/>
              <a:gd name="T21" fmla="*/ 226 h 2727"/>
              <a:gd name="T22" fmla="*/ 502 w 1820"/>
              <a:gd name="T23" fmla="*/ 96 h 2727"/>
              <a:gd name="T24" fmla="*/ 225 w 1820"/>
              <a:gd name="T25" fmla="*/ 0 h 2727"/>
              <a:gd name="T26" fmla="*/ 309 w 1820"/>
              <a:gd name="T27" fmla="*/ 91 h 2727"/>
              <a:gd name="T28" fmla="*/ 401 w 1820"/>
              <a:gd name="T29" fmla="*/ 230 h 2727"/>
              <a:gd name="T30" fmla="*/ 461 w 1820"/>
              <a:gd name="T31" fmla="*/ 387 h 2727"/>
              <a:gd name="T32" fmla="*/ 488 w 1820"/>
              <a:gd name="T33" fmla="*/ 558 h 2727"/>
              <a:gd name="T34" fmla="*/ 488 w 1820"/>
              <a:gd name="T35" fmla="*/ 664 h 2727"/>
              <a:gd name="T36" fmla="*/ 470 w 1820"/>
              <a:gd name="T37" fmla="*/ 784 h 2727"/>
              <a:gd name="T38" fmla="*/ 434 w 1820"/>
              <a:gd name="T39" fmla="*/ 899 h 2727"/>
              <a:gd name="T40" fmla="*/ 384 w 1820"/>
              <a:gd name="T41" fmla="*/ 1004 h 2727"/>
              <a:gd name="T42" fmla="*/ 319 w 1820"/>
              <a:gd name="T43" fmla="*/ 1102 h 2727"/>
              <a:gd name="T44" fmla="*/ 242 w 1820"/>
              <a:gd name="T45" fmla="*/ 1188 h 2727"/>
              <a:gd name="T46" fmla="*/ 152 w 1820"/>
              <a:gd name="T47" fmla="*/ 1263 h 2727"/>
              <a:gd name="T48" fmla="*/ 52 w 1820"/>
              <a:gd name="T49" fmla="*/ 1325 h 2727"/>
              <a:gd name="T50" fmla="*/ 37 w 1820"/>
              <a:gd name="T51" fmla="*/ 1369 h 2727"/>
              <a:gd name="T52" fmla="*/ 122 w 1820"/>
              <a:gd name="T53" fmla="*/ 1420 h 2727"/>
              <a:gd name="T54" fmla="*/ 221 w 1820"/>
              <a:gd name="T55" fmla="*/ 1501 h 2727"/>
              <a:gd name="T56" fmla="*/ 308 w 1820"/>
              <a:gd name="T57" fmla="*/ 1597 h 2727"/>
              <a:gd name="T58" fmla="*/ 377 w 1820"/>
              <a:gd name="T59" fmla="*/ 1707 h 2727"/>
              <a:gd name="T60" fmla="*/ 423 w 1820"/>
              <a:gd name="T61" fmla="*/ 1811 h 2727"/>
              <a:gd name="T62" fmla="*/ 461 w 1820"/>
              <a:gd name="T63" fmla="*/ 1968 h 2727"/>
              <a:gd name="T64" fmla="*/ 470 w 1820"/>
              <a:gd name="T65" fmla="*/ 2052 h 2727"/>
              <a:gd name="T66" fmla="*/ 483 w 1820"/>
              <a:gd name="T67" fmla="*/ 2188 h 2727"/>
              <a:gd name="T68" fmla="*/ 524 w 1820"/>
              <a:gd name="T69" fmla="*/ 2314 h 2727"/>
              <a:gd name="T70" fmla="*/ 586 w 1820"/>
              <a:gd name="T71" fmla="*/ 2429 h 2727"/>
              <a:gd name="T72" fmla="*/ 668 w 1820"/>
              <a:gd name="T73" fmla="*/ 2529 h 2727"/>
              <a:gd name="T74" fmla="*/ 767 w 1820"/>
              <a:gd name="T75" fmla="*/ 2612 h 2727"/>
              <a:gd name="T76" fmla="*/ 882 w 1820"/>
              <a:gd name="T77" fmla="*/ 2675 h 2727"/>
              <a:gd name="T78" fmla="*/ 1009 w 1820"/>
              <a:gd name="T79" fmla="*/ 2713 h 2727"/>
              <a:gd name="T80" fmla="*/ 1146 w 1820"/>
              <a:gd name="T81" fmla="*/ 2727 h 2727"/>
              <a:gd name="T82" fmla="*/ 1247 w 1820"/>
              <a:gd name="T83" fmla="*/ 2720 h 2727"/>
              <a:gd name="T84" fmla="*/ 1376 w 1820"/>
              <a:gd name="T85" fmla="*/ 2686 h 2727"/>
              <a:gd name="T86" fmla="*/ 1493 w 1820"/>
              <a:gd name="T87" fmla="*/ 2632 h 2727"/>
              <a:gd name="T88" fmla="*/ 1596 w 1820"/>
              <a:gd name="T89" fmla="*/ 2556 h 2727"/>
              <a:gd name="T90" fmla="*/ 1682 w 1820"/>
              <a:gd name="T91" fmla="*/ 2461 h 2727"/>
              <a:gd name="T92" fmla="*/ 1751 w 1820"/>
              <a:gd name="T93" fmla="*/ 2353 h 2727"/>
              <a:gd name="T94" fmla="*/ 1797 w 1820"/>
              <a:gd name="T95" fmla="*/ 2232 h 2727"/>
              <a:gd name="T96" fmla="*/ 1819 w 1820"/>
              <a:gd name="T97" fmla="*/ 2100 h 2727"/>
              <a:gd name="T98" fmla="*/ 1820 w 1820"/>
              <a:gd name="T99" fmla="*/ 2052 h 2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20" h="2727">
                <a:moveTo>
                  <a:pt x="1820" y="2012"/>
                </a:moveTo>
                <a:lnTo>
                  <a:pt x="1820" y="2012"/>
                </a:lnTo>
                <a:lnTo>
                  <a:pt x="1817" y="1944"/>
                </a:lnTo>
                <a:lnTo>
                  <a:pt x="1812" y="1878"/>
                </a:lnTo>
                <a:lnTo>
                  <a:pt x="1804" y="1812"/>
                </a:lnTo>
                <a:lnTo>
                  <a:pt x="1795" y="1746"/>
                </a:lnTo>
                <a:lnTo>
                  <a:pt x="1783" y="1680"/>
                </a:lnTo>
                <a:lnTo>
                  <a:pt x="1770" y="1618"/>
                </a:lnTo>
                <a:lnTo>
                  <a:pt x="1756" y="1553"/>
                </a:lnTo>
                <a:lnTo>
                  <a:pt x="1739" y="1491"/>
                </a:lnTo>
                <a:lnTo>
                  <a:pt x="1739" y="1491"/>
                </a:lnTo>
                <a:lnTo>
                  <a:pt x="1724" y="1440"/>
                </a:lnTo>
                <a:lnTo>
                  <a:pt x="1707" y="1391"/>
                </a:lnTo>
                <a:lnTo>
                  <a:pt x="1690" y="1342"/>
                </a:lnTo>
                <a:lnTo>
                  <a:pt x="1672" y="1293"/>
                </a:lnTo>
                <a:lnTo>
                  <a:pt x="1653" y="1246"/>
                </a:lnTo>
                <a:lnTo>
                  <a:pt x="1631" y="1198"/>
                </a:lnTo>
                <a:lnTo>
                  <a:pt x="1611" y="1151"/>
                </a:lnTo>
                <a:lnTo>
                  <a:pt x="1587" y="1105"/>
                </a:lnTo>
                <a:lnTo>
                  <a:pt x="1564" y="1060"/>
                </a:lnTo>
                <a:lnTo>
                  <a:pt x="1538" y="1016"/>
                </a:lnTo>
                <a:lnTo>
                  <a:pt x="1513" y="972"/>
                </a:lnTo>
                <a:lnTo>
                  <a:pt x="1486" y="928"/>
                </a:lnTo>
                <a:lnTo>
                  <a:pt x="1459" y="886"/>
                </a:lnTo>
                <a:lnTo>
                  <a:pt x="1430" y="843"/>
                </a:lnTo>
                <a:lnTo>
                  <a:pt x="1400" y="801"/>
                </a:lnTo>
                <a:lnTo>
                  <a:pt x="1369" y="761"/>
                </a:lnTo>
                <a:lnTo>
                  <a:pt x="1337" y="722"/>
                </a:lnTo>
                <a:lnTo>
                  <a:pt x="1305" y="683"/>
                </a:lnTo>
                <a:lnTo>
                  <a:pt x="1271" y="644"/>
                </a:lnTo>
                <a:lnTo>
                  <a:pt x="1237" y="607"/>
                </a:lnTo>
                <a:lnTo>
                  <a:pt x="1202" y="569"/>
                </a:lnTo>
                <a:lnTo>
                  <a:pt x="1165" y="534"/>
                </a:lnTo>
                <a:lnTo>
                  <a:pt x="1129" y="498"/>
                </a:lnTo>
                <a:lnTo>
                  <a:pt x="1090" y="465"/>
                </a:lnTo>
                <a:lnTo>
                  <a:pt x="1053" y="432"/>
                </a:lnTo>
                <a:lnTo>
                  <a:pt x="1012" y="400"/>
                </a:lnTo>
                <a:lnTo>
                  <a:pt x="974" y="368"/>
                </a:lnTo>
                <a:lnTo>
                  <a:pt x="931" y="338"/>
                </a:lnTo>
                <a:lnTo>
                  <a:pt x="891" y="309"/>
                </a:lnTo>
                <a:lnTo>
                  <a:pt x="848" y="280"/>
                </a:lnTo>
                <a:lnTo>
                  <a:pt x="805" y="252"/>
                </a:lnTo>
                <a:lnTo>
                  <a:pt x="761" y="226"/>
                </a:lnTo>
                <a:lnTo>
                  <a:pt x="761" y="226"/>
                </a:lnTo>
                <a:lnTo>
                  <a:pt x="698" y="191"/>
                </a:lnTo>
                <a:lnTo>
                  <a:pt x="634" y="157"/>
                </a:lnTo>
                <a:lnTo>
                  <a:pt x="570" y="125"/>
                </a:lnTo>
                <a:lnTo>
                  <a:pt x="502" y="96"/>
                </a:lnTo>
                <a:lnTo>
                  <a:pt x="434" y="67"/>
                </a:lnTo>
                <a:lnTo>
                  <a:pt x="365" y="44"/>
                </a:lnTo>
                <a:lnTo>
                  <a:pt x="296" y="20"/>
                </a:lnTo>
                <a:lnTo>
                  <a:pt x="225" y="0"/>
                </a:lnTo>
                <a:lnTo>
                  <a:pt x="225" y="0"/>
                </a:lnTo>
                <a:lnTo>
                  <a:pt x="255" y="28"/>
                </a:lnTo>
                <a:lnTo>
                  <a:pt x="282" y="59"/>
                </a:lnTo>
                <a:lnTo>
                  <a:pt x="309" y="91"/>
                </a:lnTo>
                <a:lnTo>
                  <a:pt x="335" y="123"/>
                </a:lnTo>
                <a:lnTo>
                  <a:pt x="358" y="159"/>
                </a:lnTo>
                <a:lnTo>
                  <a:pt x="380" y="194"/>
                </a:lnTo>
                <a:lnTo>
                  <a:pt x="401" y="230"/>
                </a:lnTo>
                <a:lnTo>
                  <a:pt x="419" y="268"/>
                </a:lnTo>
                <a:lnTo>
                  <a:pt x="434" y="307"/>
                </a:lnTo>
                <a:lnTo>
                  <a:pt x="450" y="346"/>
                </a:lnTo>
                <a:lnTo>
                  <a:pt x="461" y="387"/>
                </a:lnTo>
                <a:lnTo>
                  <a:pt x="472" y="429"/>
                </a:lnTo>
                <a:lnTo>
                  <a:pt x="480" y="471"/>
                </a:lnTo>
                <a:lnTo>
                  <a:pt x="485" y="514"/>
                </a:lnTo>
                <a:lnTo>
                  <a:pt x="488" y="558"/>
                </a:lnTo>
                <a:lnTo>
                  <a:pt x="490" y="602"/>
                </a:lnTo>
                <a:lnTo>
                  <a:pt x="490" y="602"/>
                </a:lnTo>
                <a:lnTo>
                  <a:pt x="490" y="634"/>
                </a:lnTo>
                <a:lnTo>
                  <a:pt x="488" y="664"/>
                </a:lnTo>
                <a:lnTo>
                  <a:pt x="485" y="695"/>
                </a:lnTo>
                <a:lnTo>
                  <a:pt x="480" y="725"/>
                </a:lnTo>
                <a:lnTo>
                  <a:pt x="475" y="755"/>
                </a:lnTo>
                <a:lnTo>
                  <a:pt x="470" y="784"/>
                </a:lnTo>
                <a:lnTo>
                  <a:pt x="461" y="813"/>
                </a:lnTo>
                <a:lnTo>
                  <a:pt x="455" y="842"/>
                </a:lnTo>
                <a:lnTo>
                  <a:pt x="444" y="870"/>
                </a:lnTo>
                <a:lnTo>
                  <a:pt x="434" y="899"/>
                </a:lnTo>
                <a:lnTo>
                  <a:pt x="423" y="926"/>
                </a:lnTo>
                <a:lnTo>
                  <a:pt x="411" y="953"/>
                </a:lnTo>
                <a:lnTo>
                  <a:pt x="397" y="979"/>
                </a:lnTo>
                <a:lnTo>
                  <a:pt x="384" y="1004"/>
                </a:lnTo>
                <a:lnTo>
                  <a:pt x="368" y="1029"/>
                </a:lnTo>
                <a:lnTo>
                  <a:pt x="353" y="1055"/>
                </a:lnTo>
                <a:lnTo>
                  <a:pt x="336" y="1078"/>
                </a:lnTo>
                <a:lnTo>
                  <a:pt x="319" y="1102"/>
                </a:lnTo>
                <a:lnTo>
                  <a:pt x="301" y="1124"/>
                </a:lnTo>
                <a:lnTo>
                  <a:pt x="282" y="1146"/>
                </a:lnTo>
                <a:lnTo>
                  <a:pt x="262" y="1168"/>
                </a:lnTo>
                <a:lnTo>
                  <a:pt x="242" y="1188"/>
                </a:lnTo>
                <a:lnTo>
                  <a:pt x="220" y="1209"/>
                </a:lnTo>
                <a:lnTo>
                  <a:pt x="198" y="1227"/>
                </a:lnTo>
                <a:lnTo>
                  <a:pt x="176" y="1246"/>
                </a:lnTo>
                <a:lnTo>
                  <a:pt x="152" y="1263"/>
                </a:lnTo>
                <a:lnTo>
                  <a:pt x="128" y="1280"/>
                </a:lnTo>
                <a:lnTo>
                  <a:pt x="103" y="1296"/>
                </a:lnTo>
                <a:lnTo>
                  <a:pt x="78" y="1312"/>
                </a:lnTo>
                <a:lnTo>
                  <a:pt x="52" y="1325"/>
                </a:lnTo>
                <a:lnTo>
                  <a:pt x="27" y="1339"/>
                </a:lnTo>
                <a:lnTo>
                  <a:pt x="0" y="1351"/>
                </a:lnTo>
                <a:lnTo>
                  <a:pt x="0" y="1351"/>
                </a:lnTo>
                <a:lnTo>
                  <a:pt x="37" y="1369"/>
                </a:lnTo>
                <a:lnTo>
                  <a:pt x="37" y="1369"/>
                </a:lnTo>
                <a:lnTo>
                  <a:pt x="66" y="1384"/>
                </a:lnTo>
                <a:lnTo>
                  <a:pt x="95" y="1401"/>
                </a:lnTo>
                <a:lnTo>
                  <a:pt x="122" y="1420"/>
                </a:lnTo>
                <a:lnTo>
                  <a:pt x="147" y="1439"/>
                </a:lnTo>
                <a:lnTo>
                  <a:pt x="172" y="1459"/>
                </a:lnTo>
                <a:lnTo>
                  <a:pt x="198" y="1479"/>
                </a:lnTo>
                <a:lnTo>
                  <a:pt x="221" y="1501"/>
                </a:lnTo>
                <a:lnTo>
                  <a:pt x="245" y="1525"/>
                </a:lnTo>
                <a:lnTo>
                  <a:pt x="267" y="1548"/>
                </a:lnTo>
                <a:lnTo>
                  <a:pt x="287" y="1572"/>
                </a:lnTo>
                <a:lnTo>
                  <a:pt x="308" y="1597"/>
                </a:lnTo>
                <a:lnTo>
                  <a:pt x="326" y="1625"/>
                </a:lnTo>
                <a:lnTo>
                  <a:pt x="345" y="1652"/>
                </a:lnTo>
                <a:lnTo>
                  <a:pt x="362" y="1680"/>
                </a:lnTo>
                <a:lnTo>
                  <a:pt x="377" y="1707"/>
                </a:lnTo>
                <a:lnTo>
                  <a:pt x="392" y="1738"/>
                </a:lnTo>
                <a:lnTo>
                  <a:pt x="392" y="1738"/>
                </a:lnTo>
                <a:lnTo>
                  <a:pt x="409" y="1773"/>
                </a:lnTo>
                <a:lnTo>
                  <a:pt x="423" y="1811"/>
                </a:lnTo>
                <a:lnTo>
                  <a:pt x="436" y="1849"/>
                </a:lnTo>
                <a:lnTo>
                  <a:pt x="446" y="1888"/>
                </a:lnTo>
                <a:lnTo>
                  <a:pt x="455" y="1929"/>
                </a:lnTo>
                <a:lnTo>
                  <a:pt x="461" y="1968"/>
                </a:lnTo>
                <a:lnTo>
                  <a:pt x="466" y="2010"/>
                </a:lnTo>
                <a:lnTo>
                  <a:pt x="470" y="2052"/>
                </a:lnTo>
                <a:lnTo>
                  <a:pt x="470" y="2052"/>
                </a:lnTo>
                <a:lnTo>
                  <a:pt x="470" y="2052"/>
                </a:lnTo>
                <a:lnTo>
                  <a:pt x="472" y="2086"/>
                </a:lnTo>
                <a:lnTo>
                  <a:pt x="473" y="2120"/>
                </a:lnTo>
                <a:lnTo>
                  <a:pt x="478" y="2154"/>
                </a:lnTo>
                <a:lnTo>
                  <a:pt x="483" y="2188"/>
                </a:lnTo>
                <a:lnTo>
                  <a:pt x="492" y="2220"/>
                </a:lnTo>
                <a:lnTo>
                  <a:pt x="500" y="2252"/>
                </a:lnTo>
                <a:lnTo>
                  <a:pt x="512" y="2284"/>
                </a:lnTo>
                <a:lnTo>
                  <a:pt x="524" y="2314"/>
                </a:lnTo>
                <a:lnTo>
                  <a:pt x="537" y="2345"/>
                </a:lnTo>
                <a:lnTo>
                  <a:pt x="553" y="2374"/>
                </a:lnTo>
                <a:lnTo>
                  <a:pt x="568" y="2402"/>
                </a:lnTo>
                <a:lnTo>
                  <a:pt x="586" y="2429"/>
                </a:lnTo>
                <a:lnTo>
                  <a:pt x="605" y="2456"/>
                </a:lnTo>
                <a:lnTo>
                  <a:pt x="625" y="2482"/>
                </a:lnTo>
                <a:lnTo>
                  <a:pt x="646" y="2505"/>
                </a:lnTo>
                <a:lnTo>
                  <a:pt x="668" y="2529"/>
                </a:lnTo>
                <a:lnTo>
                  <a:pt x="691" y="2551"/>
                </a:lnTo>
                <a:lnTo>
                  <a:pt x="717" y="2573"/>
                </a:lnTo>
                <a:lnTo>
                  <a:pt x="742" y="2593"/>
                </a:lnTo>
                <a:lnTo>
                  <a:pt x="767" y="2612"/>
                </a:lnTo>
                <a:lnTo>
                  <a:pt x="796" y="2629"/>
                </a:lnTo>
                <a:lnTo>
                  <a:pt x="823" y="2646"/>
                </a:lnTo>
                <a:lnTo>
                  <a:pt x="854" y="2661"/>
                </a:lnTo>
                <a:lnTo>
                  <a:pt x="882" y="2675"/>
                </a:lnTo>
                <a:lnTo>
                  <a:pt x="913" y="2686"/>
                </a:lnTo>
                <a:lnTo>
                  <a:pt x="945" y="2696"/>
                </a:lnTo>
                <a:lnTo>
                  <a:pt x="977" y="2707"/>
                </a:lnTo>
                <a:lnTo>
                  <a:pt x="1009" y="2713"/>
                </a:lnTo>
                <a:lnTo>
                  <a:pt x="1043" y="2720"/>
                </a:lnTo>
                <a:lnTo>
                  <a:pt x="1077" y="2724"/>
                </a:lnTo>
                <a:lnTo>
                  <a:pt x="1111" y="2727"/>
                </a:lnTo>
                <a:lnTo>
                  <a:pt x="1146" y="2727"/>
                </a:lnTo>
                <a:lnTo>
                  <a:pt x="1146" y="2727"/>
                </a:lnTo>
                <a:lnTo>
                  <a:pt x="1180" y="2727"/>
                </a:lnTo>
                <a:lnTo>
                  <a:pt x="1214" y="2724"/>
                </a:lnTo>
                <a:lnTo>
                  <a:pt x="1247" y="2720"/>
                </a:lnTo>
                <a:lnTo>
                  <a:pt x="1280" y="2713"/>
                </a:lnTo>
                <a:lnTo>
                  <a:pt x="1313" y="2707"/>
                </a:lnTo>
                <a:lnTo>
                  <a:pt x="1344" y="2698"/>
                </a:lnTo>
                <a:lnTo>
                  <a:pt x="1376" y="2686"/>
                </a:lnTo>
                <a:lnTo>
                  <a:pt x="1406" y="2675"/>
                </a:lnTo>
                <a:lnTo>
                  <a:pt x="1435" y="2663"/>
                </a:lnTo>
                <a:lnTo>
                  <a:pt x="1464" y="2647"/>
                </a:lnTo>
                <a:lnTo>
                  <a:pt x="1493" y="2632"/>
                </a:lnTo>
                <a:lnTo>
                  <a:pt x="1520" y="2614"/>
                </a:lnTo>
                <a:lnTo>
                  <a:pt x="1547" y="2597"/>
                </a:lnTo>
                <a:lnTo>
                  <a:pt x="1572" y="2576"/>
                </a:lnTo>
                <a:lnTo>
                  <a:pt x="1596" y="2556"/>
                </a:lnTo>
                <a:lnTo>
                  <a:pt x="1619" y="2534"/>
                </a:lnTo>
                <a:lnTo>
                  <a:pt x="1641" y="2510"/>
                </a:lnTo>
                <a:lnTo>
                  <a:pt x="1663" y="2487"/>
                </a:lnTo>
                <a:lnTo>
                  <a:pt x="1682" y="2461"/>
                </a:lnTo>
                <a:lnTo>
                  <a:pt x="1702" y="2436"/>
                </a:lnTo>
                <a:lnTo>
                  <a:pt x="1719" y="2409"/>
                </a:lnTo>
                <a:lnTo>
                  <a:pt x="1736" y="2380"/>
                </a:lnTo>
                <a:lnTo>
                  <a:pt x="1751" y="2353"/>
                </a:lnTo>
                <a:lnTo>
                  <a:pt x="1765" y="2323"/>
                </a:lnTo>
                <a:lnTo>
                  <a:pt x="1777" y="2292"/>
                </a:lnTo>
                <a:lnTo>
                  <a:pt x="1788" y="2262"/>
                </a:lnTo>
                <a:lnTo>
                  <a:pt x="1797" y="2232"/>
                </a:lnTo>
                <a:lnTo>
                  <a:pt x="1805" y="2199"/>
                </a:lnTo>
                <a:lnTo>
                  <a:pt x="1812" y="2166"/>
                </a:lnTo>
                <a:lnTo>
                  <a:pt x="1817" y="2133"/>
                </a:lnTo>
                <a:lnTo>
                  <a:pt x="1819" y="2100"/>
                </a:lnTo>
                <a:lnTo>
                  <a:pt x="1820" y="2064"/>
                </a:lnTo>
                <a:lnTo>
                  <a:pt x="1820" y="2064"/>
                </a:lnTo>
                <a:lnTo>
                  <a:pt x="1820" y="2052"/>
                </a:lnTo>
                <a:lnTo>
                  <a:pt x="1820" y="2052"/>
                </a:lnTo>
                <a:lnTo>
                  <a:pt x="1820" y="201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AU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" name="Freeform 10"/>
          <p:cNvSpPr/>
          <p:nvPr/>
        </p:nvSpPr>
        <p:spPr bwMode="auto">
          <a:xfrm>
            <a:off x="2873619" y="1840035"/>
            <a:ext cx="2916238" cy="4398963"/>
          </a:xfrm>
          <a:custGeom>
            <a:avLst/>
            <a:gdLst>
              <a:gd name="T0" fmla="*/ 1364 w 1837"/>
              <a:gd name="T1" fmla="*/ 2127 h 2771"/>
              <a:gd name="T2" fmla="*/ 1373 w 1837"/>
              <a:gd name="T3" fmla="*/ 2036 h 2771"/>
              <a:gd name="T4" fmla="*/ 1390 w 1837"/>
              <a:gd name="T5" fmla="*/ 1950 h 2771"/>
              <a:gd name="T6" fmla="*/ 1417 w 1837"/>
              <a:gd name="T7" fmla="*/ 1865 h 2771"/>
              <a:gd name="T8" fmla="*/ 1452 w 1837"/>
              <a:gd name="T9" fmla="*/ 1787 h 2771"/>
              <a:gd name="T10" fmla="*/ 1528 w 1837"/>
              <a:gd name="T11" fmla="*/ 1666 h 2771"/>
              <a:gd name="T12" fmla="*/ 1645 w 1837"/>
              <a:gd name="T13" fmla="*/ 1541 h 2771"/>
              <a:gd name="T14" fmla="*/ 1787 w 1837"/>
              <a:gd name="T15" fmla="*/ 1442 h 2771"/>
              <a:gd name="T16" fmla="*/ 1837 w 1837"/>
              <a:gd name="T17" fmla="*/ 1415 h 2771"/>
              <a:gd name="T18" fmla="*/ 1738 w 1837"/>
              <a:gd name="T19" fmla="*/ 1365 h 2771"/>
              <a:gd name="T20" fmla="*/ 1646 w 1837"/>
              <a:gd name="T21" fmla="*/ 1299 h 2771"/>
              <a:gd name="T22" fmla="*/ 1565 w 1837"/>
              <a:gd name="T23" fmla="*/ 1223 h 2771"/>
              <a:gd name="T24" fmla="*/ 1496 w 1837"/>
              <a:gd name="T25" fmla="*/ 1136 h 2771"/>
              <a:gd name="T26" fmla="*/ 1437 w 1837"/>
              <a:gd name="T27" fmla="*/ 1040 h 2771"/>
              <a:gd name="T28" fmla="*/ 1405 w 1837"/>
              <a:gd name="T29" fmla="*/ 967 h 2771"/>
              <a:gd name="T30" fmla="*/ 1369 w 1837"/>
              <a:gd name="T31" fmla="*/ 847 h 2771"/>
              <a:gd name="T32" fmla="*/ 1352 w 1837"/>
              <a:gd name="T33" fmla="*/ 719 h 2771"/>
              <a:gd name="T34" fmla="*/ 1349 w 1837"/>
              <a:gd name="T35" fmla="*/ 641 h 2771"/>
              <a:gd name="T36" fmla="*/ 1337 w 1837"/>
              <a:gd name="T37" fmla="*/ 540 h 2771"/>
              <a:gd name="T38" fmla="*/ 1310 w 1837"/>
              <a:gd name="T39" fmla="*/ 443 h 2771"/>
              <a:gd name="T40" fmla="*/ 1269 w 1837"/>
              <a:gd name="T41" fmla="*/ 354 h 2771"/>
              <a:gd name="T42" fmla="*/ 1217 w 1837"/>
              <a:gd name="T43" fmla="*/ 271 h 2771"/>
              <a:gd name="T44" fmla="*/ 1153 w 1837"/>
              <a:gd name="T45" fmla="*/ 198 h 2771"/>
              <a:gd name="T46" fmla="*/ 1078 w 1837"/>
              <a:gd name="T47" fmla="*/ 134 h 2771"/>
              <a:gd name="T48" fmla="*/ 997 w 1837"/>
              <a:gd name="T49" fmla="*/ 81 h 2771"/>
              <a:gd name="T50" fmla="*/ 908 w 1837"/>
              <a:gd name="T51" fmla="*/ 41 h 2771"/>
              <a:gd name="T52" fmla="*/ 811 w 1837"/>
              <a:gd name="T53" fmla="*/ 14 h 2771"/>
              <a:gd name="T54" fmla="*/ 710 w 1837"/>
              <a:gd name="T55" fmla="*/ 0 h 2771"/>
              <a:gd name="T56" fmla="*/ 641 w 1837"/>
              <a:gd name="T57" fmla="*/ 0 h 2771"/>
              <a:gd name="T58" fmla="*/ 539 w 1837"/>
              <a:gd name="T59" fmla="*/ 14 h 2771"/>
              <a:gd name="T60" fmla="*/ 443 w 1837"/>
              <a:gd name="T61" fmla="*/ 41 h 2771"/>
              <a:gd name="T62" fmla="*/ 353 w 1837"/>
              <a:gd name="T63" fmla="*/ 81 h 2771"/>
              <a:gd name="T64" fmla="*/ 270 w 1837"/>
              <a:gd name="T65" fmla="*/ 134 h 2771"/>
              <a:gd name="T66" fmla="*/ 198 w 1837"/>
              <a:gd name="T67" fmla="*/ 198 h 2771"/>
              <a:gd name="T68" fmla="*/ 134 w 1837"/>
              <a:gd name="T69" fmla="*/ 271 h 2771"/>
              <a:gd name="T70" fmla="*/ 81 w 1837"/>
              <a:gd name="T71" fmla="*/ 354 h 2771"/>
              <a:gd name="T72" fmla="*/ 41 w 1837"/>
              <a:gd name="T73" fmla="*/ 443 h 2771"/>
              <a:gd name="T74" fmla="*/ 14 w 1837"/>
              <a:gd name="T75" fmla="*/ 540 h 2771"/>
              <a:gd name="T76" fmla="*/ 0 w 1837"/>
              <a:gd name="T77" fmla="*/ 641 h 2771"/>
              <a:gd name="T78" fmla="*/ 0 w 1837"/>
              <a:gd name="T79" fmla="*/ 746 h 2771"/>
              <a:gd name="T80" fmla="*/ 17 w 1837"/>
              <a:gd name="T81" fmla="*/ 954 h 2771"/>
              <a:gd name="T82" fmla="*/ 54 w 1837"/>
              <a:gd name="T83" fmla="*/ 1157 h 2771"/>
              <a:gd name="T84" fmla="*/ 85 w 1837"/>
              <a:gd name="T85" fmla="*/ 1278 h 2771"/>
              <a:gd name="T86" fmla="*/ 139 w 1837"/>
              <a:gd name="T87" fmla="*/ 1437 h 2771"/>
              <a:gd name="T88" fmla="*/ 203 w 1837"/>
              <a:gd name="T89" fmla="*/ 1591 h 2771"/>
              <a:gd name="T90" fmla="*/ 279 w 1837"/>
              <a:gd name="T91" fmla="*/ 1740 h 2771"/>
              <a:gd name="T92" fmla="*/ 367 w 1837"/>
              <a:gd name="T93" fmla="*/ 1880 h 2771"/>
              <a:gd name="T94" fmla="*/ 465 w 1837"/>
              <a:gd name="T95" fmla="*/ 2014 h 2771"/>
              <a:gd name="T96" fmla="*/ 571 w 1837"/>
              <a:gd name="T97" fmla="*/ 2139 h 2771"/>
              <a:gd name="T98" fmla="*/ 688 w 1837"/>
              <a:gd name="T99" fmla="*/ 2256 h 2771"/>
              <a:gd name="T100" fmla="*/ 813 w 1837"/>
              <a:gd name="T101" fmla="*/ 2364 h 2771"/>
              <a:gd name="T102" fmla="*/ 945 w 1837"/>
              <a:gd name="T103" fmla="*/ 2462 h 2771"/>
              <a:gd name="T104" fmla="*/ 1087 w 1837"/>
              <a:gd name="T105" fmla="*/ 2550 h 2771"/>
              <a:gd name="T106" fmla="*/ 1195 w 1837"/>
              <a:gd name="T107" fmla="*/ 2607 h 2771"/>
              <a:gd name="T108" fmla="*/ 1381 w 1837"/>
              <a:gd name="T109" fmla="*/ 2689 h 2771"/>
              <a:gd name="T110" fmla="*/ 1575 w 1837"/>
              <a:gd name="T111" fmla="*/ 2753 h 2771"/>
              <a:gd name="T112" fmla="*/ 1611 w 1837"/>
              <a:gd name="T113" fmla="*/ 2743 h 2771"/>
              <a:gd name="T114" fmla="*/ 1526 w 1837"/>
              <a:gd name="T115" fmla="*/ 2646 h 2771"/>
              <a:gd name="T116" fmla="*/ 1457 w 1837"/>
              <a:gd name="T117" fmla="*/ 2538 h 2771"/>
              <a:gd name="T118" fmla="*/ 1406 w 1837"/>
              <a:gd name="T119" fmla="*/ 2420 h 2771"/>
              <a:gd name="T120" fmla="*/ 1374 w 1837"/>
              <a:gd name="T121" fmla="*/ 2291 h 2771"/>
              <a:gd name="T122" fmla="*/ 1362 w 1837"/>
              <a:gd name="T123" fmla="*/ 2158 h 2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37" h="2771">
                <a:moveTo>
                  <a:pt x="1362" y="2158"/>
                </a:moveTo>
                <a:lnTo>
                  <a:pt x="1362" y="2158"/>
                </a:lnTo>
                <a:lnTo>
                  <a:pt x="1364" y="2127"/>
                </a:lnTo>
                <a:lnTo>
                  <a:pt x="1366" y="2097"/>
                </a:lnTo>
                <a:lnTo>
                  <a:pt x="1368" y="2066"/>
                </a:lnTo>
                <a:lnTo>
                  <a:pt x="1373" y="2036"/>
                </a:lnTo>
                <a:lnTo>
                  <a:pt x="1378" y="2007"/>
                </a:lnTo>
                <a:lnTo>
                  <a:pt x="1383" y="1978"/>
                </a:lnTo>
                <a:lnTo>
                  <a:pt x="1390" y="1950"/>
                </a:lnTo>
                <a:lnTo>
                  <a:pt x="1398" y="1921"/>
                </a:lnTo>
                <a:lnTo>
                  <a:pt x="1406" y="1894"/>
                </a:lnTo>
                <a:lnTo>
                  <a:pt x="1417" y="1865"/>
                </a:lnTo>
                <a:lnTo>
                  <a:pt x="1428" y="1840"/>
                </a:lnTo>
                <a:lnTo>
                  <a:pt x="1440" y="1813"/>
                </a:lnTo>
                <a:lnTo>
                  <a:pt x="1452" y="1787"/>
                </a:lnTo>
                <a:lnTo>
                  <a:pt x="1466" y="1762"/>
                </a:lnTo>
                <a:lnTo>
                  <a:pt x="1496" y="1711"/>
                </a:lnTo>
                <a:lnTo>
                  <a:pt x="1528" y="1666"/>
                </a:lnTo>
                <a:lnTo>
                  <a:pt x="1565" y="1620"/>
                </a:lnTo>
                <a:lnTo>
                  <a:pt x="1604" y="1579"/>
                </a:lnTo>
                <a:lnTo>
                  <a:pt x="1645" y="1541"/>
                </a:lnTo>
                <a:lnTo>
                  <a:pt x="1690" y="1505"/>
                </a:lnTo>
                <a:lnTo>
                  <a:pt x="1738" y="1471"/>
                </a:lnTo>
                <a:lnTo>
                  <a:pt x="1787" y="1442"/>
                </a:lnTo>
                <a:lnTo>
                  <a:pt x="1812" y="1429"/>
                </a:lnTo>
                <a:lnTo>
                  <a:pt x="1837" y="1415"/>
                </a:lnTo>
                <a:lnTo>
                  <a:pt x="1837" y="1415"/>
                </a:lnTo>
                <a:lnTo>
                  <a:pt x="1804" y="1400"/>
                </a:lnTo>
                <a:lnTo>
                  <a:pt x="1770" y="1383"/>
                </a:lnTo>
                <a:lnTo>
                  <a:pt x="1738" y="1365"/>
                </a:lnTo>
                <a:lnTo>
                  <a:pt x="1706" y="1344"/>
                </a:lnTo>
                <a:lnTo>
                  <a:pt x="1675" y="1322"/>
                </a:lnTo>
                <a:lnTo>
                  <a:pt x="1646" y="1299"/>
                </a:lnTo>
                <a:lnTo>
                  <a:pt x="1618" y="1275"/>
                </a:lnTo>
                <a:lnTo>
                  <a:pt x="1591" y="1250"/>
                </a:lnTo>
                <a:lnTo>
                  <a:pt x="1565" y="1223"/>
                </a:lnTo>
                <a:lnTo>
                  <a:pt x="1540" y="1196"/>
                </a:lnTo>
                <a:lnTo>
                  <a:pt x="1518" y="1167"/>
                </a:lnTo>
                <a:lnTo>
                  <a:pt x="1496" y="1136"/>
                </a:lnTo>
                <a:lnTo>
                  <a:pt x="1474" y="1106"/>
                </a:lnTo>
                <a:lnTo>
                  <a:pt x="1455" y="1074"/>
                </a:lnTo>
                <a:lnTo>
                  <a:pt x="1437" y="1040"/>
                </a:lnTo>
                <a:lnTo>
                  <a:pt x="1422" y="1006"/>
                </a:lnTo>
                <a:lnTo>
                  <a:pt x="1422" y="1006"/>
                </a:lnTo>
                <a:lnTo>
                  <a:pt x="1405" y="967"/>
                </a:lnTo>
                <a:lnTo>
                  <a:pt x="1391" y="928"/>
                </a:lnTo>
                <a:lnTo>
                  <a:pt x="1379" y="888"/>
                </a:lnTo>
                <a:lnTo>
                  <a:pt x="1369" y="847"/>
                </a:lnTo>
                <a:lnTo>
                  <a:pt x="1361" y="805"/>
                </a:lnTo>
                <a:lnTo>
                  <a:pt x="1356" y="763"/>
                </a:lnTo>
                <a:lnTo>
                  <a:pt x="1352" y="719"/>
                </a:lnTo>
                <a:lnTo>
                  <a:pt x="1351" y="675"/>
                </a:lnTo>
                <a:lnTo>
                  <a:pt x="1351" y="675"/>
                </a:lnTo>
                <a:lnTo>
                  <a:pt x="1349" y="641"/>
                </a:lnTo>
                <a:lnTo>
                  <a:pt x="1347" y="606"/>
                </a:lnTo>
                <a:lnTo>
                  <a:pt x="1342" y="572"/>
                </a:lnTo>
                <a:lnTo>
                  <a:pt x="1337" y="540"/>
                </a:lnTo>
                <a:lnTo>
                  <a:pt x="1329" y="506"/>
                </a:lnTo>
                <a:lnTo>
                  <a:pt x="1320" y="474"/>
                </a:lnTo>
                <a:lnTo>
                  <a:pt x="1310" y="443"/>
                </a:lnTo>
                <a:lnTo>
                  <a:pt x="1298" y="413"/>
                </a:lnTo>
                <a:lnTo>
                  <a:pt x="1285" y="382"/>
                </a:lnTo>
                <a:lnTo>
                  <a:pt x="1269" y="354"/>
                </a:lnTo>
                <a:lnTo>
                  <a:pt x="1253" y="325"/>
                </a:lnTo>
                <a:lnTo>
                  <a:pt x="1236" y="298"/>
                </a:lnTo>
                <a:lnTo>
                  <a:pt x="1217" y="271"/>
                </a:lnTo>
                <a:lnTo>
                  <a:pt x="1197" y="245"/>
                </a:lnTo>
                <a:lnTo>
                  <a:pt x="1175" y="222"/>
                </a:lnTo>
                <a:lnTo>
                  <a:pt x="1153" y="198"/>
                </a:lnTo>
                <a:lnTo>
                  <a:pt x="1129" y="176"/>
                </a:lnTo>
                <a:lnTo>
                  <a:pt x="1106" y="154"/>
                </a:lnTo>
                <a:lnTo>
                  <a:pt x="1078" y="134"/>
                </a:lnTo>
                <a:lnTo>
                  <a:pt x="1053" y="115"/>
                </a:lnTo>
                <a:lnTo>
                  <a:pt x="1026" y="98"/>
                </a:lnTo>
                <a:lnTo>
                  <a:pt x="997" y="81"/>
                </a:lnTo>
                <a:lnTo>
                  <a:pt x="969" y="66"/>
                </a:lnTo>
                <a:lnTo>
                  <a:pt x="938" y="53"/>
                </a:lnTo>
                <a:lnTo>
                  <a:pt x="908" y="41"/>
                </a:lnTo>
                <a:lnTo>
                  <a:pt x="876" y="31"/>
                </a:lnTo>
                <a:lnTo>
                  <a:pt x="844" y="20"/>
                </a:lnTo>
                <a:lnTo>
                  <a:pt x="811" y="14"/>
                </a:lnTo>
                <a:lnTo>
                  <a:pt x="778" y="7"/>
                </a:lnTo>
                <a:lnTo>
                  <a:pt x="744" y="4"/>
                </a:lnTo>
                <a:lnTo>
                  <a:pt x="710" y="0"/>
                </a:lnTo>
                <a:lnTo>
                  <a:pt x="674" y="0"/>
                </a:lnTo>
                <a:lnTo>
                  <a:pt x="674" y="0"/>
                </a:lnTo>
                <a:lnTo>
                  <a:pt x="641" y="0"/>
                </a:lnTo>
                <a:lnTo>
                  <a:pt x="607" y="4"/>
                </a:lnTo>
                <a:lnTo>
                  <a:pt x="573" y="7"/>
                </a:lnTo>
                <a:lnTo>
                  <a:pt x="539" y="14"/>
                </a:lnTo>
                <a:lnTo>
                  <a:pt x="507" y="20"/>
                </a:lnTo>
                <a:lnTo>
                  <a:pt x="475" y="31"/>
                </a:lnTo>
                <a:lnTo>
                  <a:pt x="443" y="41"/>
                </a:lnTo>
                <a:lnTo>
                  <a:pt x="412" y="53"/>
                </a:lnTo>
                <a:lnTo>
                  <a:pt x="382" y="66"/>
                </a:lnTo>
                <a:lnTo>
                  <a:pt x="353" y="81"/>
                </a:lnTo>
                <a:lnTo>
                  <a:pt x="325" y="98"/>
                </a:lnTo>
                <a:lnTo>
                  <a:pt x="298" y="115"/>
                </a:lnTo>
                <a:lnTo>
                  <a:pt x="270" y="134"/>
                </a:lnTo>
                <a:lnTo>
                  <a:pt x="245" y="154"/>
                </a:lnTo>
                <a:lnTo>
                  <a:pt x="221" y="176"/>
                </a:lnTo>
                <a:lnTo>
                  <a:pt x="198" y="198"/>
                </a:lnTo>
                <a:lnTo>
                  <a:pt x="176" y="222"/>
                </a:lnTo>
                <a:lnTo>
                  <a:pt x="154" y="245"/>
                </a:lnTo>
                <a:lnTo>
                  <a:pt x="134" y="271"/>
                </a:lnTo>
                <a:lnTo>
                  <a:pt x="115" y="298"/>
                </a:lnTo>
                <a:lnTo>
                  <a:pt x="98" y="325"/>
                </a:lnTo>
                <a:lnTo>
                  <a:pt x="81" y="354"/>
                </a:lnTo>
                <a:lnTo>
                  <a:pt x="66" y="382"/>
                </a:lnTo>
                <a:lnTo>
                  <a:pt x="52" y="413"/>
                </a:lnTo>
                <a:lnTo>
                  <a:pt x="41" y="443"/>
                </a:lnTo>
                <a:lnTo>
                  <a:pt x="30" y="474"/>
                </a:lnTo>
                <a:lnTo>
                  <a:pt x="20" y="506"/>
                </a:lnTo>
                <a:lnTo>
                  <a:pt x="14" y="540"/>
                </a:lnTo>
                <a:lnTo>
                  <a:pt x="7" y="572"/>
                </a:lnTo>
                <a:lnTo>
                  <a:pt x="3" y="606"/>
                </a:lnTo>
                <a:lnTo>
                  <a:pt x="0" y="641"/>
                </a:lnTo>
                <a:lnTo>
                  <a:pt x="0" y="675"/>
                </a:lnTo>
                <a:lnTo>
                  <a:pt x="0" y="675"/>
                </a:lnTo>
                <a:lnTo>
                  <a:pt x="0" y="746"/>
                </a:lnTo>
                <a:lnTo>
                  <a:pt x="3" y="817"/>
                </a:lnTo>
                <a:lnTo>
                  <a:pt x="10" y="886"/>
                </a:lnTo>
                <a:lnTo>
                  <a:pt x="17" y="954"/>
                </a:lnTo>
                <a:lnTo>
                  <a:pt x="27" y="1023"/>
                </a:lnTo>
                <a:lnTo>
                  <a:pt x="39" y="1091"/>
                </a:lnTo>
                <a:lnTo>
                  <a:pt x="54" y="1157"/>
                </a:lnTo>
                <a:lnTo>
                  <a:pt x="69" y="1223"/>
                </a:lnTo>
                <a:lnTo>
                  <a:pt x="69" y="1223"/>
                </a:lnTo>
                <a:lnTo>
                  <a:pt x="85" y="1278"/>
                </a:lnTo>
                <a:lnTo>
                  <a:pt x="101" y="1331"/>
                </a:lnTo>
                <a:lnTo>
                  <a:pt x="118" y="1385"/>
                </a:lnTo>
                <a:lnTo>
                  <a:pt x="139" y="1437"/>
                </a:lnTo>
                <a:lnTo>
                  <a:pt x="159" y="1490"/>
                </a:lnTo>
                <a:lnTo>
                  <a:pt x="181" y="1541"/>
                </a:lnTo>
                <a:lnTo>
                  <a:pt x="203" y="1591"/>
                </a:lnTo>
                <a:lnTo>
                  <a:pt x="228" y="1642"/>
                </a:lnTo>
                <a:lnTo>
                  <a:pt x="254" y="1691"/>
                </a:lnTo>
                <a:lnTo>
                  <a:pt x="279" y="1740"/>
                </a:lnTo>
                <a:lnTo>
                  <a:pt x="308" y="1787"/>
                </a:lnTo>
                <a:lnTo>
                  <a:pt x="336" y="1835"/>
                </a:lnTo>
                <a:lnTo>
                  <a:pt x="367" y="1880"/>
                </a:lnTo>
                <a:lnTo>
                  <a:pt x="399" y="1926"/>
                </a:lnTo>
                <a:lnTo>
                  <a:pt x="431" y="1970"/>
                </a:lnTo>
                <a:lnTo>
                  <a:pt x="465" y="2014"/>
                </a:lnTo>
                <a:lnTo>
                  <a:pt x="499" y="2056"/>
                </a:lnTo>
                <a:lnTo>
                  <a:pt x="534" y="2098"/>
                </a:lnTo>
                <a:lnTo>
                  <a:pt x="571" y="2139"/>
                </a:lnTo>
                <a:lnTo>
                  <a:pt x="609" y="2180"/>
                </a:lnTo>
                <a:lnTo>
                  <a:pt x="647" y="2219"/>
                </a:lnTo>
                <a:lnTo>
                  <a:pt x="688" y="2256"/>
                </a:lnTo>
                <a:lnTo>
                  <a:pt x="729" y="2293"/>
                </a:lnTo>
                <a:lnTo>
                  <a:pt x="771" y="2328"/>
                </a:lnTo>
                <a:lnTo>
                  <a:pt x="813" y="2364"/>
                </a:lnTo>
                <a:lnTo>
                  <a:pt x="857" y="2398"/>
                </a:lnTo>
                <a:lnTo>
                  <a:pt x="901" y="2430"/>
                </a:lnTo>
                <a:lnTo>
                  <a:pt x="945" y="2462"/>
                </a:lnTo>
                <a:lnTo>
                  <a:pt x="992" y="2492"/>
                </a:lnTo>
                <a:lnTo>
                  <a:pt x="1038" y="2521"/>
                </a:lnTo>
                <a:lnTo>
                  <a:pt x="1087" y="2550"/>
                </a:lnTo>
                <a:lnTo>
                  <a:pt x="1134" y="2577"/>
                </a:lnTo>
                <a:lnTo>
                  <a:pt x="1134" y="2577"/>
                </a:lnTo>
                <a:lnTo>
                  <a:pt x="1195" y="2607"/>
                </a:lnTo>
                <a:lnTo>
                  <a:pt x="1256" y="2636"/>
                </a:lnTo>
                <a:lnTo>
                  <a:pt x="1317" y="2663"/>
                </a:lnTo>
                <a:lnTo>
                  <a:pt x="1381" y="2689"/>
                </a:lnTo>
                <a:lnTo>
                  <a:pt x="1445" y="2712"/>
                </a:lnTo>
                <a:lnTo>
                  <a:pt x="1510" y="2734"/>
                </a:lnTo>
                <a:lnTo>
                  <a:pt x="1575" y="2753"/>
                </a:lnTo>
                <a:lnTo>
                  <a:pt x="1641" y="2771"/>
                </a:lnTo>
                <a:lnTo>
                  <a:pt x="1641" y="2771"/>
                </a:lnTo>
                <a:lnTo>
                  <a:pt x="1611" y="2743"/>
                </a:lnTo>
                <a:lnTo>
                  <a:pt x="1581" y="2712"/>
                </a:lnTo>
                <a:lnTo>
                  <a:pt x="1553" y="2680"/>
                </a:lnTo>
                <a:lnTo>
                  <a:pt x="1526" y="2646"/>
                </a:lnTo>
                <a:lnTo>
                  <a:pt x="1501" y="2611"/>
                </a:lnTo>
                <a:lnTo>
                  <a:pt x="1479" y="2575"/>
                </a:lnTo>
                <a:lnTo>
                  <a:pt x="1457" y="2538"/>
                </a:lnTo>
                <a:lnTo>
                  <a:pt x="1439" y="2499"/>
                </a:lnTo>
                <a:lnTo>
                  <a:pt x="1422" y="2460"/>
                </a:lnTo>
                <a:lnTo>
                  <a:pt x="1406" y="2420"/>
                </a:lnTo>
                <a:lnTo>
                  <a:pt x="1393" y="2377"/>
                </a:lnTo>
                <a:lnTo>
                  <a:pt x="1383" y="2335"/>
                </a:lnTo>
                <a:lnTo>
                  <a:pt x="1374" y="2291"/>
                </a:lnTo>
                <a:lnTo>
                  <a:pt x="1368" y="2247"/>
                </a:lnTo>
                <a:lnTo>
                  <a:pt x="1364" y="2203"/>
                </a:lnTo>
                <a:lnTo>
                  <a:pt x="1362" y="215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AU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4" name="Group 14"/>
          <p:cNvGrpSpPr/>
          <p:nvPr/>
        </p:nvGrpSpPr>
        <p:grpSpPr>
          <a:xfrm rot="1434406">
            <a:off x="4171469" y="1423443"/>
            <a:ext cx="4099970" cy="4127359"/>
            <a:chOff x="2680155" y="15374"/>
            <a:chExt cx="6797217" cy="6842627"/>
          </a:xfrm>
        </p:grpSpPr>
        <p:sp>
          <p:nvSpPr>
            <p:cNvPr id="5" name="Freeform 5"/>
            <p:cNvSpPr/>
            <p:nvPr/>
          </p:nvSpPr>
          <p:spPr bwMode="auto">
            <a:xfrm>
              <a:off x="6588122" y="85271"/>
              <a:ext cx="2889250" cy="4329113"/>
            </a:xfrm>
            <a:custGeom>
              <a:avLst/>
              <a:gdLst>
                <a:gd name="T0" fmla="*/ 1812 w 1820"/>
                <a:gd name="T1" fmla="*/ 1878 h 2727"/>
                <a:gd name="T2" fmla="*/ 1770 w 1820"/>
                <a:gd name="T3" fmla="*/ 1618 h 2727"/>
                <a:gd name="T4" fmla="*/ 1724 w 1820"/>
                <a:gd name="T5" fmla="*/ 1440 h 2727"/>
                <a:gd name="T6" fmla="*/ 1653 w 1820"/>
                <a:gd name="T7" fmla="*/ 1246 h 2727"/>
                <a:gd name="T8" fmla="*/ 1564 w 1820"/>
                <a:gd name="T9" fmla="*/ 1060 h 2727"/>
                <a:gd name="T10" fmla="*/ 1459 w 1820"/>
                <a:gd name="T11" fmla="*/ 886 h 2727"/>
                <a:gd name="T12" fmla="*/ 1337 w 1820"/>
                <a:gd name="T13" fmla="*/ 722 h 2727"/>
                <a:gd name="T14" fmla="*/ 1202 w 1820"/>
                <a:gd name="T15" fmla="*/ 569 h 2727"/>
                <a:gd name="T16" fmla="*/ 1053 w 1820"/>
                <a:gd name="T17" fmla="*/ 432 h 2727"/>
                <a:gd name="T18" fmla="*/ 891 w 1820"/>
                <a:gd name="T19" fmla="*/ 309 h 2727"/>
                <a:gd name="T20" fmla="*/ 761 w 1820"/>
                <a:gd name="T21" fmla="*/ 226 h 2727"/>
                <a:gd name="T22" fmla="*/ 502 w 1820"/>
                <a:gd name="T23" fmla="*/ 96 h 2727"/>
                <a:gd name="T24" fmla="*/ 225 w 1820"/>
                <a:gd name="T25" fmla="*/ 0 h 2727"/>
                <a:gd name="T26" fmla="*/ 309 w 1820"/>
                <a:gd name="T27" fmla="*/ 91 h 2727"/>
                <a:gd name="T28" fmla="*/ 401 w 1820"/>
                <a:gd name="T29" fmla="*/ 230 h 2727"/>
                <a:gd name="T30" fmla="*/ 461 w 1820"/>
                <a:gd name="T31" fmla="*/ 387 h 2727"/>
                <a:gd name="T32" fmla="*/ 488 w 1820"/>
                <a:gd name="T33" fmla="*/ 558 h 2727"/>
                <a:gd name="T34" fmla="*/ 488 w 1820"/>
                <a:gd name="T35" fmla="*/ 664 h 2727"/>
                <a:gd name="T36" fmla="*/ 470 w 1820"/>
                <a:gd name="T37" fmla="*/ 784 h 2727"/>
                <a:gd name="T38" fmla="*/ 434 w 1820"/>
                <a:gd name="T39" fmla="*/ 899 h 2727"/>
                <a:gd name="T40" fmla="*/ 384 w 1820"/>
                <a:gd name="T41" fmla="*/ 1004 h 2727"/>
                <a:gd name="T42" fmla="*/ 319 w 1820"/>
                <a:gd name="T43" fmla="*/ 1102 h 2727"/>
                <a:gd name="T44" fmla="*/ 242 w 1820"/>
                <a:gd name="T45" fmla="*/ 1188 h 2727"/>
                <a:gd name="T46" fmla="*/ 152 w 1820"/>
                <a:gd name="T47" fmla="*/ 1263 h 2727"/>
                <a:gd name="T48" fmla="*/ 52 w 1820"/>
                <a:gd name="T49" fmla="*/ 1325 h 2727"/>
                <a:gd name="T50" fmla="*/ 37 w 1820"/>
                <a:gd name="T51" fmla="*/ 1369 h 2727"/>
                <a:gd name="T52" fmla="*/ 122 w 1820"/>
                <a:gd name="T53" fmla="*/ 1420 h 2727"/>
                <a:gd name="T54" fmla="*/ 221 w 1820"/>
                <a:gd name="T55" fmla="*/ 1501 h 2727"/>
                <a:gd name="T56" fmla="*/ 308 w 1820"/>
                <a:gd name="T57" fmla="*/ 1597 h 2727"/>
                <a:gd name="T58" fmla="*/ 377 w 1820"/>
                <a:gd name="T59" fmla="*/ 1707 h 2727"/>
                <a:gd name="T60" fmla="*/ 423 w 1820"/>
                <a:gd name="T61" fmla="*/ 1811 h 2727"/>
                <a:gd name="T62" fmla="*/ 461 w 1820"/>
                <a:gd name="T63" fmla="*/ 1968 h 2727"/>
                <a:gd name="T64" fmla="*/ 470 w 1820"/>
                <a:gd name="T65" fmla="*/ 2052 h 2727"/>
                <a:gd name="T66" fmla="*/ 483 w 1820"/>
                <a:gd name="T67" fmla="*/ 2188 h 2727"/>
                <a:gd name="T68" fmla="*/ 524 w 1820"/>
                <a:gd name="T69" fmla="*/ 2314 h 2727"/>
                <a:gd name="T70" fmla="*/ 586 w 1820"/>
                <a:gd name="T71" fmla="*/ 2429 h 2727"/>
                <a:gd name="T72" fmla="*/ 668 w 1820"/>
                <a:gd name="T73" fmla="*/ 2529 h 2727"/>
                <a:gd name="T74" fmla="*/ 767 w 1820"/>
                <a:gd name="T75" fmla="*/ 2612 h 2727"/>
                <a:gd name="T76" fmla="*/ 882 w 1820"/>
                <a:gd name="T77" fmla="*/ 2675 h 2727"/>
                <a:gd name="T78" fmla="*/ 1009 w 1820"/>
                <a:gd name="T79" fmla="*/ 2713 h 2727"/>
                <a:gd name="T80" fmla="*/ 1146 w 1820"/>
                <a:gd name="T81" fmla="*/ 2727 h 2727"/>
                <a:gd name="T82" fmla="*/ 1247 w 1820"/>
                <a:gd name="T83" fmla="*/ 2720 h 2727"/>
                <a:gd name="T84" fmla="*/ 1376 w 1820"/>
                <a:gd name="T85" fmla="*/ 2686 h 2727"/>
                <a:gd name="T86" fmla="*/ 1493 w 1820"/>
                <a:gd name="T87" fmla="*/ 2632 h 2727"/>
                <a:gd name="T88" fmla="*/ 1596 w 1820"/>
                <a:gd name="T89" fmla="*/ 2556 h 2727"/>
                <a:gd name="T90" fmla="*/ 1682 w 1820"/>
                <a:gd name="T91" fmla="*/ 2461 h 2727"/>
                <a:gd name="T92" fmla="*/ 1751 w 1820"/>
                <a:gd name="T93" fmla="*/ 2353 h 2727"/>
                <a:gd name="T94" fmla="*/ 1797 w 1820"/>
                <a:gd name="T95" fmla="*/ 2232 h 2727"/>
                <a:gd name="T96" fmla="*/ 1819 w 1820"/>
                <a:gd name="T97" fmla="*/ 2100 h 2727"/>
                <a:gd name="T98" fmla="*/ 1820 w 1820"/>
                <a:gd name="T99" fmla="*/ 2052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20" h="2727">
                  <a:moveTo>
                    <a:pt x="1820" y="2012"/>
                  </a:moveTo>
                  <a:lnTo>
                    <a:pt x="1820" y="2012"/>
                  </a:lnTo>
                  <a:lnTo>
                    <a:pt x="1817" y="1944"/>
                  </a:lnTo>
                  <a:lnTo>
                    <a:pt x="1812" y="1878"/>
                  </a:lnTo>
                  <a:lnTo>
                    <a:pt x="1804" y="1812"/>
                  </a:lnTo>
                  <a:lnTo>
                    <a:pt x="1795" y="1746"/>
                  </a:lnTo>
                  <a:lnTo>
                    <a:pt x="1783" y="1680"/>
                  </a:lnTo>
                  <a:lnTo>
                    <a:pt x="1770" y="1618"/>
                  </a:lnTo>
                  <a:lnTo>
                    <a:pt x="1756" y="1553"/>
                  </a:lnTo>
                  <a:lnTo>
                    <a:pt x="1739" y="1491"/>
                  </a:lnTo>
                  <a:lnTo>
                    <a:pt x="1739" y="1491"/>
                  </a:lnTo>
                  <a:lnTo>
                    <a:pt x="1724" y="1440"/>
                  </a:lnTo>
                  <a:lnTo>
                    <a:pt x="1707" y="1391"/>
                  </a:lnTo>
                  <a:lnTo>
                    <a:pt x="1690" y="1342"/>
                  </a:lnTo>
                  <a:lnTo>
                    <a:pt x="1672" y="1293"/>
                  </a:lnTo>
                  <a:lnTo>
                    <a:pt x="1653" y="1246"/>
                  </a:lnTo>
                  <a:lnTo>
                    <a:pt x="1631" y="1198"/>
                  </a:lnTo>
                  <a:lnTo>
                    <a:pt x="1611" y="1151"/>
                  </a:lnTo>
                  <a:lnTo>
                    <a:pt x="1587" y="1105"/>
                  </a:lnTo>
                  <a:lnTo>
                    <a:pt x="1564" y="1060"/>
                  </a:lnTo>
                  <a:lnTo>
                    <a:pt x="1538" y="1016"/>
                  </a:lnTo>
                  <a:lnTo>
                    <a:pt x="1513" y="972"/>
                  </a:lnTo>
                  <a:lnTo>
                    <a:pt x="1486" y="928"/>
                  </a:lnTo>
                  <a:lnTo>
                    <a:pt x="1459" y="886"/>
                  </a:lnTo>
                  <a:lnTo>
                    <a:pt x="1430" y="843"/>
                  </a:lnTo>
                  <a:lnTo>
                    <a:pt x="1400" y="801"/>
                  </a:lnTo>
                  <a:lnTo>
                    <a:pt x="1369" y="761"/>
                  </a:lnTo>
                  <a:lnTo>
                    <a:pt x="1337" y="722"/>
                  </a:lnTo>
                  <a:lnTo>
                    <a:pt x="1305" y="683"/>
                  </a:lnTo>
                  <a:lnTo>
                    <a:pt x="1271" y="644"/>
                  </a:lnTo>
                  <a:lnTo>
                    <a:pt x="1237" y="607"/>
                  </a:lnTo>
                  <a:lnTo>
                    <a:pt x="1202" y="569"/>
                  </a:lnTo>
                  <a:lnTo>
                    <a:pt x="1165" y="534"/>
                  </a:lnTo>
                  <a:lnTo>
                    <a:pt x="1129" y="498"/>
                  </a:lnTo>
                  <a:lnTo>
                    <a:pt x="1090" y="465"/>
                  </a:lnTo>
                  <a:lnTo>
                    <a:pt x="1053" y="432"/>
                  </a:lnTo>
                  <a:lnTo>
                    <a:pt x="1012" y="400"/>
                  </a:lnTo>
                  <a:lnTo>
                    <a:pt x="974" y="368"/>
                  </a:lnTo>
                  <a:lnTo>
                    <a:pt x="931" y="338"/>
                  </a:lnTo>
                  <a:lnTo>
                    <a:pt x="891" y="309"/>
                  </a:lnTo>
                  <a:lnTo>
                    <a:pt x="848" y="280"/>
                  </a:lnTo>
                  <a:lnTo>
                    <a:pt x="805" y="252"/>
                  </a:lnTo>
                  <a:lnTo>
                    <a:pt x="761" y="226"/>
                  </a:lnTo>
                  <a:lnTo>
                    <a:pt x="761" y="226"/>
                  </a:lnTo>
                  <a:lnTo>
                    <a:pt x="698" y="191"/>
                  </a:lnTo>
                  <a:lnTo>
                    <a:pt x="634" y="157"/>
                  </a:lnTo>
                  <a:lnTo>
                    <a:pt x="570" y="125"/>
                  </a:lnTo>
                  <a:lnTo>
                    <a:pt x="502" y="96"/>
                  </a:lnTo>
                  <a:lnTo>
                    <a:pt x="434" y="67"/>
                  </a:lnTo>
                  <a:lnTo>
                    <a:pt x="365" y="44"/>
                  </a:lnTo>
                  <a:lnTo>
                    <a:pt x="296" y="2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55" y="28"/>
                  </a:lnTo>
                  <a:lnTo>
                    <a:pt x="282" y="59"/>
                  </a:lnTo>
                  <a:lnTo>
                    <a:pt x="309" y="91"/>
                  </a:lnTo>
                  <a:lnTo>
                    <a:pt x="335" y="123"/>
                  </a:lnTo>
                  <a:lnTo>
                    <a:pt x="358" y="159"/>
                  </a:lnTo>
                  <a:lnTo>
                    <a:pt x="380" y="194"/>
                  </a:lnTo>
                  <a:lnTo>
                    <a:pt x="401" y="230"/>
                  </a:lnTo>
                  <a:lnTo>
                    <a:pt x="419" y="268"/>
                  </a:lnTo>
                  <a:lnTo>
                    <a:pt x="434" y="307"/>
                  </a:lnTo>
                  <a:lnTo>
                    <a:pt x="450" y="346"/>
                  </a:lnTo>
                  <a:lnTo>
                    <a:pt x="461" y="387"/>
                  </a:lnTo>
                  <a:lnTo>
                    <a:pt x="472" y="429"/>
                  </a:lnTo>
                  <a:lnTo>
                    <a:pt x="480" y="471"/>
                  </a:lnTo>
                  <a:lnTo>
                    <a:pt x="485" y="514"/>
                  </a:lnTo>
                  <a:lnTo>
                    <a:pt x="488" y="558"/>
                  </a:lnTo>
                  <a:lnTo>
                    <a:pt x="490" y="602"/>
                  </a:lnTo>
                  <a:lnTo>
                    <a:pt x="490" y="602"/>
                  </a:lnTo>
                  <a:lnTo>
                    <a:pt x="490" y="634"/>
                  </a:lnTo>
                  <a:lnTo>
                    <a:pt x="488" y="664"/>
                  </a:lnTo>
                  <a:lnTo>
                    <a:pt x="485" y="695"/>
                  </a:lnTo>
                  <a:lnTo>
                    <a:pt x="480" y="725"/>
                  </a:lnTo>
                  <a:lnTo>
                    <a:pt x="475" y="755"/>
                  </a:lnTo>
                  <a:lnTo>
                    <a:pt x="470" y="784"/>
                  </a:lnTo>
                  <a:lnTo>
                    <a:pt x="461" y="813"/>
                  </a:lnTo>
                  <a:lnTo>
                    <a:pt x="455" y="842"/>
                  </a:lnTo>
                  <a:lnTo>
                    <a:pt x="444" y="870"/>
                  </a:lnTo>
                  <a:lnTo>
                    <a:pt x="434" y="899"/>
                  </a:lnTo>
                  <a:lnTo>
                    <a:pt x="423" y="926"/>
                  </a:lnTo>
                  <a:lnTo>
                    <a:pt x="411" y="953"/>
                  </a:lnTo>
                  <a:lnTo>
                    <a:pt x="397" y="979"/>
                  </a:lnTo>
                  <a:lnTo>
                    <a:pt x="384" y="1004"/>
                  </a:lnTo>
                  <a:lnTo>
                    <a:pt x="368" y="1029"/>
                  </a:lnTo>
                  <a:lnTo>
                    <a:pt x="353" y="1055"/>
                  </a:lnTo>
                  <a:lnTo>
                    <a:pt x="336" y="1078"/>
                  </a:lnTo>
                  <a:lnTo>
                    <a:pt x="319" y="1102"/>
                  </a:lnTo>
                  <a:lnTo>
                    <a:pt x="301" y="1124"/>
                  </a:lnTo>
                  <a:lnTo>
                    <a:pt x="282" y="1146"/>
                  </a:lnTo>
                  <a:lnTo>
                    <a:pt x="262" y="1168"/>
                  </a:lnTo>
                  <a:lnTo>
                    <a:pt x="242" y="1188"/>
                  </a:lnTo>
                  <a:lnTo>
                    <a:pt x="220" y="1209"/>
                  </a:lnTo>
                  <a:lnTo>
                    <a:pt x="198" y="1227"/>
                  </a:lnTo>
                  <a:lnTo>
                    <a:pt x="176" y="1246"/>
                  </a:lnTo>
                  <a:lnTo>
                    <a:pt x="152" y="1263"/>
                  </a:lnTo>
                  <a:lnTo>
                    <a:pt x="128" y="1280"/>
                  </a:lnTo>
                  <a:lnTo>
                    <a:pt x="103" y="1296"/>
                  </a:lnTo>
                  <a:lnTo>
                    <a:pt x="78" y="1312"/>
                  </a:lnTo>
                  <a:lnTo>
                    <a:pt x="52" y="1325"/>
                  </a:lnTo>
                  <a:lnTo>
                    <a:pt x="27" y="1339"/>
                  </a:lnTo>
                  <a:lnTo>
                    <a:pt x="0" y="1351"/>
                  </a:lnTo>
                  <a:lnTo>
                    <a:pt x="0" y="1351"/>
                  </a:lnTo>
                  <a:lnTo>
                    <a:pt x="37" y="1369"/>
                  </a:lnTo>
                  <a:lnTo>
                    <a:pt x="37" y="1369"/>
                  </a:lnTo>
                  <a:lnTo>
                    <a:pt x="66" y="1384"/>
                  </a:lnTo>
                  <a:lnTo>
                    <a:pt x="95" y="1401"/>
                  </a:lnTo>
                  <a:lnTo>
                    <a:pt x="122" y="1420"/>
                  </a:lnTo>
                  <a:lnTo>
                    <a:pt x="147" y="1439"/>
                  </a:lnTo>
                  <a:lnTo>
                    <a:pt x="172" y="1459"/>
                  </a:lnTo>
                  <a:lnTo>
                    <a:pt x="198" y="1479"/>
                  </a:lnTo>
                  <a:lnTo>
                    <a:pt x="221" y="1501"/>
                  </a:lnTo>
                  <a:lnTo>
                    <a:pt x="245" y="1525"/>
                  </a:lnTo>
                  <a:lnTo>
                    <a:pt x="267" y="1548"/>
                  </a:lnTo>
                  <a:lnTo>
                    <a:pt x="287" y="1572"/>
                  </a:lnTo>
                  <a:lnTo>
                    <a:pt x="308" y="1597"/>
                  </a:lnTo>
                  <a:lnTo>
                    <a:pt x="326" y="1625"/>
                  </a:lnTo>
                  <a:lnTo>
                    <a:pt x="345" y="1652"/>
                  </a:lnTo>
                  <a:lnTo>
                    <a:pt x="362" y="1680"/>
                  </a:lnTo>
                  <a:lnTo>
                    <a:pt x="377" y="1707"/>
                  </a:lnTo>
                  <a:lnTo>
                    <a:pt x="392" y="1738"/>
                  </a:lnTo>
                  <a:lnTo>
                    <a:pt x="392" y="1738"/>
                  </a:lnTo>
                  <a:lnTo>
                    <a:pt x="409" y="1773"/>
                  </a:lnTo>
                  <a:lnTo>
                    <a:pt x="423" y="1811"/>
                  </a:lnTo>
                  <a:lnTo>
                    <a:pt x="436" y="1849"/>
                  </a:lnTo>
                  <a:lnTo>
                    <a:pt x="446" y="1888"/>
                  </a:lnTo>
                  <a:lnTo>
                    <a:pt x="455" y="1929"/>
                  </a:lnTo>
                  <a:lnTo>
                    <a:pt x="461" y="1968"/>
                  </a:lnTo>
                  <a:lnTo>
                    <a:pt x="466" y="2010"/>
                  </a:lnTo>
                  <a:lnTo>
                    <a:pt x="470" y="2052"/>
                  </a:lnTo>
                  <a:lnTo>
                    <a:pt x="470" y="2052"/>
                  </a:lnTo>
                  <a:lnTo>
                    <a:pt x="470" y="2052"/>
                  </a:lnTo>
                  <a:lnTo>
                    <a:pt x="472" y="2086"/>
                  </a:lnTo>
                  <a:lnTo>
                    <a:pt x="473" y="2120"/>
                  </a:lnTo>
                  <a:lnTo>
                    <a:pt x="478" y="2154"/>
                  </a:lnTo>
                  <a:lnTo>
                    <a:pt x="483" y="2188"/>
                  </a:lnTo>
                  <a:lnTo>
                    <a:pt x="492" y="2220"/>
                  </a:lnTo>
                  <a:lnTo>
                    <a:pt x="500" y="2252"/>
                  </a:lnTo>
                  <a:lnTo>
                    <a:pt x="512" y="2284"/>
                  </a:lnTo>
                  <a:lnTo>
                    <a:pt x="524" y="2314"/>
                  </a:lnTo>
                  <a:lnTo>
                    <a:pt x="537" y="2345"/>
                  </a:lnTo>
                  <a:lnTo>
                    <a:pt x="553" y="2374"/>
                  </a:lnTo>
                  <a:lnTo>
                    <a:pt x="568" y="2402"/>
                  </a:lnTo>
                  <a:lnTo>
                    <a:pt x="586" y="2429"/>
                  </a:lnTo>
                  <a:lnTo>
                    <a:pt x="605" y="2456"/>
                  </a:lnTo>
                  <a:lnTo>
                    <a:pt x="625" y="2482"/>
                  </a:lnTo>
                  <a:lnTo>
                    <a:pt x="646" y="2505"/>
                  </a:lnTo>
                  <a:lnTo>
                    <a:pt x="668" y="2529"/>
                  </a:lnTo>
                  <a:lnTo>
                    <a:pt x="691" y="2551"/>
                  </a:lnTo>
                  <a:lnTo>
                    <a:pt x="717" y="2573"/>
                  </a:lnTo>
                  <a:lnTo>
                    <a:pt x="742" y="2593"/>
                  </a:lnTo>
                  <a:lnTo>
                    <a:pt x="767" y="2612"/>
                  </a:lnTo>
                  <a:lnTo>
                    <a:pt x="796" y="2629"/>
                  </a:lnTo>
                  <a:lnTo>
                    <a:pt x="823" y="2646"/>
                  </a:lnTo>
                  <a:lnTo>
                    <a:pt x="854" y="2661"/>
                  </a:lnTo>
                  <a:lnTo>
                    <a:pt x="882" y="2675"/>
                  </a:lnTo>
                  <a:lnTo>
                    <a:pt x="913" y="2686"/>
                  </a:lnTo>
                  <a:lnTo>
                    <a:pt x="945" y="2696"/>
                  </a:lnTo>
                  <a:lnTo>
                    <a:pt x="977" y="2707"/>
                  </a:lnTo>
                  <a:lnTo>
                    <a:pt x="1009" y="2713"/>
                  </a:lnTo>
                  <a:lnTo>
                    <a:pt x="1043" y="2720"/>
                  </a:lnTo>
                  <a:lnTo>
                    <a:pt x="1077" y="2724"/>
                  </a:lnTo>
                  <a:lnTo>
                    <a:pt x="1111" y="2727"/>
                  </a:lnTo>
                  <a:lnTo>
                    <a:pt x="1146" y="2727"/>
                  </a:lnTo>
                  <a:lnTo>
                    <a:pt x="1146" y="2727"/>
                  </a:lnTo>
                  <a:lnTo>
                    <a:pt x="1180" y="2727"/>
                  </a:lnTo>
                  <a:lnTo>
                    <a:pt x="1214" y="2724"/>
                  </a:lnTo>
                  <a:lnTo>
                    <a:pt x="1247" y="2720"/>
                  </a:lnTo>
                  <a:lnTo>
                    <a:pt x="1280" y="2713"/>
                  </a:lnTo>
                  <a:lnTo>
                    <a:pt x="1313" y="2707"/>
                  </a:lnTo>
                  <a:lnTo>
                    <a:pt x="1344" y="2698"/>
                  </a:lnTo>
                  <a:lnTo>
                    <a:pt x="1376" y="2686"/>
                  </a:lnTo>
                  <a:lnTo>
                    <a:pt x="1406" y="2675"/>
                  </a:lnTo>
                  <a:lnTo>
                    <a:pt x="1435" y="2663"/>
                  </a:lnTo>
                  <a:lnTo>
                    <a:pt x="1464" y="2647"/>
                  </a:lnTo>
                  <a:lnTo>
                    <a:pt x="1493" y="2632"/>
                  </a:lnTo>
                  <a:lnTo>
                    <a:pt x="1520" y="2614"/>
                  </a:lnTo>
                  <a:lnTo>
                    <a:pt x="1547" y="2597"/>
                  </a:lnTo>
                  <a:lnTo>
                    <a:pt x="1572" y="2576"/>
                  </a:lnTo>
                  <a:lnTo>
                    <a:pt x="1596" y="2556"/>
                  </a:lnTo>
                  <a:lnTo>
                    <a:pt x="1619" y="2534"/>
                  </a:lnTo>
                  <a:lnTo>
                    <a:pt x="1641" y="2510"/>
                  </a:lnTo>
                  <a:lnTo>
                    <a:pt x="1663" y="2487"/>
                  </a:lnTo>
                  <a:lnTo>
                    <a:pt x="1682" y="2461"/>
                  </a:lnTo>
                  <a:lnTo>
                    <a:pt x="1702" y="2436"/>
                  </a:lnTo>
                  <a:lnTo>
                    <a:pt x="1719" y="2409"/>
                  </a:lnTo>
                  <a:lnTo>
                    <a:pt x="1736" y="2380"/>
                  </a:lnTo>
                  <a:lnTo>
                    <a:pt x="1751" y="2353"/>
                  </a:lnTo>
                  <a:lnTo>
                    <a:pt x="1765" y="2323"/>
                  </a:lnTo>
                  <a:lnTo>
                    <a:pt x="1777" y="2292"/>
                  </a:lnTo>
                  <a:lnTo>
                    <a:pt x="1788" y="2262"/>
                  </a:lnTo>
                  <a:lnTo>
                    <a:pt x="1797" y="2232"/>
                  </a:lnTo>
                  <a:lnTo>
                    <a:pt x="1805" y="2199"/>
                  </a:lnTo>
                  <a:lnTo>
                    <a:pt x="1812" y="2166"/>
                  </a:lnTo>
                  <a:lnTo>
                    <a:pt x="1817" y="2133"/>
                  </a:lnTo>
                  <a:lnTo>
                    <a:pt x="1819" y="2100"/>
                  </a:lnTo>
                  <a:lnTo>
                    <a:pt x="1820" y="2064"/>
                  </a:lnTo>
                  <a:lnTo>
                    <a:pt x="1820" y="2064"/>
                  </a:lnTo>
                  <a:lnTo>
                    <a:pt x="1820" y="2052"/>
                  </a:lnTo>
                  <a:lnTo>
                    <a:pt x="1820" y="2052"/>
                  </a:lnTo>
                  <a:lnTo>
                    <a:pt x="1820" y="20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729567" y="15374"/>
              <a:ext cx="4397373" cy="2901950"/>
            </a:xfrm>
            <a:custGeom>
              <a:avLst/>
              <a:gdLst>
                <a:gd name="T0" fmla="*/ 2109 w 2770"/>
                <a:gd name="T1" fmla="*/ 0 h 1828"/>
                <a:gd name="T2" fmla="*/ 2093 w 2770"/>
                <a:gd name="T3" fmla="*/ 0 h 1828"/>
                <a:gd name="T4" fmla="*/ 1949 w 2770"/>
                <a:gd name="T5" fmla="*/ 5 h 1828"/>
                <a:gd name="T6" fmla="*/ 1682 w 2770"/>
                <a:gd name="T7" fmla="*/ 39 h 1828"/>
                <a:gd name="T8" fmla="*/ 1492 w 2770"/>
                <a:gd name="T9" fmla="*/ 83 h 1828"/>
                <a:gd name="T10" fmla="*/ 1259 w 2770"/>
                <a:gd name="T11" fmla="*/ 164 h 1828"/>
                <a:gd name="T12" fmla="*/ 1039 w 2770"/>
                <a:gd name="T13" fmla="*/ 271 h 1828"/>
                <a:gd name="T14" fmla="*/ 835 w 2770"/>
                <a:gd name="T15" fmla="*/ 399 h 1828"/>
                <a:gd name="T16" fmla="*/ 647 w 2770"/>
                <a:gd name="T17" fmla="*/ 551 h 1828"/>
                <a:gd name="T18" fmla="*/ 477 w 2770"/>
                <a:gd name="T19" fmla="*/ 720 h 1828"/>
                <a:gd name="T20" fmla="*/ 326 w 2770"/>
                <a:gd name="T21" fmla="*/ 910 h 1828"/>
                <a:gd name="T22" fmla="*/ 198 w 2770"/>
                <a:gd name="T23" fmla="*/ 1114 h 1828"/>
                <a:gd name="T24" fmla="*/ 116 w 2770"/>
                <a:gd name="T25" fmla="*/ 1278 h 1828"/>
                <a:gd name="T26" fmla="*/ 0 w 2770"/>
                <a:gd name="T27" fmla="*/ 1610 h 1828"/>
                <a:gd name="T28" fmla="*/ 91 w 2770"/>
                <a:gd name="T29" fmla="*/ 1523 h 1828"/>
                <a:gd name="T30" fmla="*/ 230 w 2770"/>
                <a:gd name="T31" fmla="*/ 1432 h 1828"/>
                <a:gd name="T32" fmla="*/ 389 w 2770"/>
                <a:gd name="T33" fmla="*/ 1370 h 1828"/>
                <a:gd name="T34" fmla="*/ 559 w 2770"/>
                <a:gd name="T35" fmla="*/ 1342 h 1828"/>
                <a:gd name="T36" fmla="*/ 666 w 2770"/>
                <a:gd name="T37" fmla="*/ 1342 h 1828"/>
                <a:gd name="T38" fmla="*/ 786 w 2770"/>
                <a:gd name="T39" fmla="*/ 1361 h 1828"/>
                <a:gd name="T40" fmla="*/ 899 w 2770"/>
                <a:gd name="T41" fmla="*/ 1397 h 1828"/>
                <a:gd name="T42" fmla="*/ 1006 w 2770"/>
                <a:gd name="T43" fmla="*/ 1446 h 1828"/>
                <a:gd name="T44" fmla="*/ 1102 w 2770"/>
                <a:gd name="T45" fmla="*/ 1510 h 1828"/>
                <a:gd name="T46" fmla="*/ 1188 w 2770"/>
                <a:gd name="T47" fmla="*/ 1588 h 1828"/>
                <a:gd name="T48" fmla="*/ 1264 w 2770"/>
                <a:gd name="T49" fmla="*/ 1676 h 1828"/>
                <a:gd name="T50" fmla="*/ 1325 w 2770"/>
                <a:gd name="T51" fmla="*/ 1774 h 1828"/>
                <a:gd name="T52" fmla="*/ 1367 w 2770"/>
                <a:gd name="T53" fmla="*/ 1794 h 1828"/>
                <a:gd name="T54" fmla="*/ 1445 w 2770"/>
                <a:gd name="T55" fmla="*/ 1669 h 1828"/>
                <a:gd name="T56" fmla="*/ 1545 w 2770"/>
                <a:gd name="T57" fmla="*/ 1561 h 1828"/>
                <a:gd name="T58" fmla="*/ 1661 w 2770"/>
                <a:gd name="T59" fmla="*/ 1473 h 1828"/>
                <a:gd name="T60" fmla="*/ 1760 w 2770"/>
                <a:gd name="T61" fmla="*/ 1420 h 1828"/>
                <a:gd name="T62" fmla="*/ 1917 w 2770"/>
                <a:gd name="T63" fmla="*/ 1370 h 1828"/>
                <a:gd name="T64" fmla="*/ 2086 w 2770"/>
                <a:gd name="T65" fmla="*/ 1351 h 1828"/>
                <a:gd name="T66" fmla="*/ 2109 w 2770"/>
                <a:gd name="T67" fmla="*/ 1351 h 1828"/>
                <a:gd name="T68" fmla="*/ 2243 w 2770"/>
                <a:gd name="T69" fmla="*/ 1336 h 1828"/>
                <a:gd name="T70" fmla="*/ 2368 w 2770"/>
                <a:gd name="T71" fmla="*/ 1293 h 1828"/>
                <a:gd name="T72" fmla="*/ 2480 w 2770"/>
                <a:gd name="T73" fmla="*/ 1231 h 1828"/>
                <a:gd name="T74" fmla="*/ 2578 w 2770"/>
                <a:gd name="T75" fmla="*/ 1148 h 1828"/>
                <a:gd name="T76" fmla="*/ 2659 w 2770"/>
                <a:gd name="T77" fmla="*/ 1050 h 1828"/>
                <a:gd name="T78" fmla="*/ 2720 w 2770"/>
                <a:gd name="T79" fmla="*/ 935 h 1828"/>
                <a:gd name="T80" fmla="*/ 2757 w 2770"/>
                <a:gd name="T81" fmla="*/ 810 h 1828"/>
                <a:gd name="T82" fmla="*/ 2770 w 2770"/>
                <a:gd name="T83" fmla="*/ 676 h 1828"/>
                <a:gd name="T84" fmla="*/ 2764 w 2770"/>
                <a:gd name="T85" fmla="*/ 575 h 1828"/>
                <a:gd name="T86" fmla="*/ 2732 w 2770"/>
                <a:gd name="T87" fmla="*/ 446 h 1828"/>
                <a:gd name="T88" fmla="*/ 2676 w 2770"/>
                <a:gd name="T89" fmla="*/ 330 h 1828"/>
                <a:gd name="T90" fmla="*/ 2600 w 2770"/>
                <a:gd name="T91" fmla="*/ 227 h 1828"/>
                <a:gd name="T92" fmla="*/ 2507 w 2770"/>
                <a:gd name="T93" fmla="*/ 140 h 1828"/>
                <a:gd name="T94" fmla="*/ 2398 w 2770"/>
                <a:gd name="T95" fmla="*/ 73 h 1828"/>
                <a:gd name="T96" fmla="*/ 2277 w 2770"/>
                <a:gd name="T97" fmla="*/ 25 h 1828"/>
                <a:gd name="T98" fmla="*/ 2147 w 2770"/>
                <a:gd name="T99" fmla="*/ 2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70" h="1828">
                  <a:moveTo>
                    <a:pt x="2113" y="0"/>
                  </a:moveTo>
                  <a:lnTo>
                    <a:pt x="2113" y="0"/>
                  </a:lnTo>
                  <a:lnTo>
                    <a:pt x="2109" y="0"/>
                  </a:lnTo>
                  <a:lnTo>
                    <a:pt x="2109" y="0"/>
                  </a:lnTo>
                  <a:lnTo>
                    <a:pt x="2096" y="0"/>
                  </a:lnTo>
                  <a:lnTo>
                    <a:pt x="2096" y="0"/>
                  </a:lnTo>
                  <a:lnTo>
                    <a:pt x="2093" y="0"/>
                  </a:lnTo>
                  <a:lnTo>
                    <a:pt x="2093" y="0"/>
                  </a:lnTo>
                  <a:lnTo>
                    <a:pt x="2086" y="0"/>
                  </a:lnTo>
                  <a:lnTo>
                    <a:pt x="2086" y="0"/>
                  </a:lnTo>
                  <a:lnTo>
                    <a:pt x="2017" y="2"/>
                  </a:lnTo>
                  <a:lnTo>
                    <a:pt x="1949" y="5"/>
                  </a:lnTo>
                  <a:lnTo>
                    <a:pt x="1881" y="10"/>
                  </a:lnTo>
                  <a:lnTo>
                    <a:pt x="1814" y="17"/>
                  </a:lnTo>
                  <a:lnTo>
                    <a:pt x="1748" y="27"/>
                  </a:lnTo>
                  <a:lnTo>
                    <a:pt x="1682" y="39"/>
                  </a:lnTo>
                  <a:lnTo>
                    <a:pt x="1616" y="52"/>
                  </a:lnTo>
                  <a:lnTo>
                    <a:pt x="1552" y="68"/>
                  </a:lnTo>
                  <a:lnTo>
                    <a:pt x="1552" y="68"/>
                  </a:lnTo>
                  <a:lnTo>
                    <a:pt x="1492" y="83"/>
                  </a:lnTo>
                  <a:lnTo>
                    <a:pt x="1432" y="101"/>
                  </a:lnTo>
                  <a:lnTo>
                    <a:pt x="1374" y="120"/>
                  </a:lnTo>
                  <a:lnTo>
                    <a:pt x="1317" y="142"/>
                  </a:lnTo>
                  <a:lnTo>
                    <a:pt x="1259" y="164"/>
                  </a:lnTo>
                  <a:lnTo>
                    <a:pt x="1203" y="189"/>
                  </a:lnTo>
                  <a:lnTo>
                    <a:pt x="1148" y="215"/>
                  </a:lnTo>
                  <a:lnTo>
                    <a:pt x="1094" y="242"/>
                  </a:lnTo>
                  <a:lnTo>
                    <a:pt x="1039" y="271"/>
                  </a:lnTo>
                  <a:lnTo>
                    <a:pt x="987" y="301"/>
                  </a:lnTo>
                  <a:lnTo>
                    <a:pt x="936" y="333"/>
                  </a:lnTo>
                  <a:lnTo>
                    <a:pt x="886" y="365"/>
                  </a:lnTo>
                  <a:lnTo>
                    <a:pt x="835" y="399"/>
                  </a:lnTo>
                  <a:lnTo>
                    <a:pt x="786" y="436"/>
                  </a:lnTo>
                  <a:lnTo>
                    <a:pt x="739" y="472"/>
                  </a:lnTo>
                  <a:lnTo>
                    <a:pt x="693" y="511"/>
                  </a:lnTo>
                  <a:lnTo>
                    <a:pt x="647" y="551"/>
                  </a:lnTo>
                  <a:lnTo>
                    <a:pt x="603" y="592"/>
                  </a:lnTo>
                  <a:lnTo>
                    <a:pt x="559" y="634"/>
                  </a:lnTo>
                  <a:lnTo>
                    <a:pt x="517" y="676"/>
                  </a:lnTo>
                  <a:lnTo>
                    <a:pt x="477" y="720"/>
                  </a:lnTo>
                  <a:lnTo>
                    <a:pt x="438" y="766"/>
                  </a:lnTo>
                  <a:lnTo>
                    <a:pt x="399" y="813"/>
                  </a:lnTo>
                  <a:lnTo>
                    <a:pt x="362" y="861"/>
                  </a:lnTo>
                  <a:lnTo>
                    <a:pt x="326" y="910"/>
                  </a:lnTo>
                  <a:lnTo>
                    <a:pt x="292" y="959"/>
                  </a:lnTo>
                  <a:lnTo>
                    <a:pt x="258" y="1009"/>
                  </a:lnTo>
                  <a:lnTo>
                    <a:pt x="228" y="1062"/>
                  </a:lnTo>
                  <a:lnTo>
                    <a:pt x="198" y="1114"/>
                  </a:lnTo>
                  <a:lnTo>
                    <a:pt x="169" y="1168"/>
                  </a:lnTo>
                  <a:lnTo>
                    <a:pt x="142" y="1222"/>
                  </a:lnTo>
                  <a:lnTo>
                    <a:pt x="116" y="1278"/>
                  </a:lnTo>
                  <a:lnTo>
                    <a:pt x="116" y="1278"/>
                  </a:lnTo>
                  <a:lnTo>
                    <a:pt x="83" y="1359"/>
                  </a:lnTo>
                  <a:lnTo>
                    <a:pt x="51" y="1441"/>
                  </a:lnTo>
                  <a:lnTo>
                    <a:pt x="23" y="1525"/>
                  </a:lnTo>
                  <a:lnTo>
                    <a:pt x="0" y="1610"/>
                  </a:lnTo>
                  <a:lnTo>
                    <a:pt x="0" y="1610"/>
                  </a:lnTo>
                  <a:lnTo>
                    <a:pt x="29" y="1579"/>
                  </a:lnTo>
                  <a:lnTo>
                    <a:pt x="59" y="1550"/>
                  </a:lnTo>
                  <a:lnTo>
                    <a:pt x="91" y="1523"/>
                  </a:lnTo>
                  <a:lnTo>
                    <a:pt x="123" y="1498"/>
                  </a:lnTo>
                  <a:lnTo>
                    <a:pt x="157" y="1474"/>
                  </a:lnTo>
                  <a:lnTo>
                    <a:pt x="194" y="1452"/>
                  </a:lnTo>
                  <a:lnTo>
                    <a:pt x="230" y="1432"/>
                  </a:lnTo>
                  <a:lnTo>
                    <a:pt x="269" y="1414"/>
                  </a:lnTo>
                  <a:lnTo>
                    <a:pt x="307" y="1397"/>
                  </a:lnTo>
                  <a:lnTo>
                    <a:pt x="348" y="1383"/>
                  </a:lnTo>
                  <a:lnTo>
                    <a:pt x="389" y="1370"/>
                  </a:lnTo>
                  <a:lnTo>
                    <a:pt x="431" y="1359"/>
                  </a:lnTo>
                  <a:lnTo>
                    <a:pt x="473" y="1351"/>
                  </a:lnTo>
                  <a:lnTo>
                    <a:pt x="515" y="1346"/>
                  </a:lnTo>
                  <a:lnTo>
                    <a:pt x="559" y="1342"/>
                  </a:lnTo>
                  <a:lnTo>
                    <a:pt x="605" y="1341"/>
                  </a:lnTo>
                  <a:lnTo>
                    <a:pt x="605" y="1341"/>
                  </a:lnTo>
                  <a:lnTo>
                    <a:pt x="635" y="1341"/>
                  </a:lnTo>
                  <a:lnTo>
                    <a:pt x="666" y="1342"/>
                  </a:lnTo>
                  <a:lnTo>
                    <a:pt x="696" y="1346"/>
                  </a:lnTo>
                  <a:lnTo>
                    <a:pt x="727" y="1349"/>
                  </a:lnTo>
                  <a:lnTo>
                    <a:pt x="757" y="1354"/>
                  </a:lnTo>
                  <a:lnTo>
                    <a:pt x="786" y="1361"/>
                  </a:lnTo>
                  <a:lnTo>
                    <a:pt x="815" y="1368"/>
                  </a:lnTo>
                  <a:lnTo>
                    <a:pt x="843" y="1376"/>
                  </a:lnTo>
                  <a:lnTo>
                    <a:pt x="872" y="1386"/>
                  </a:lnTo>
                  <a:lnTo>
                    <a:pt x="899" y="1397"/>
                  </a:lnTo>
                  <a:lnTo>
                    <a:pt x="926" y="1407"/>
                  </a:lnTo>
                  <a:lnTo>
                    <a:pt x="953" y="1419"/>
                  </a:lnTo>
                  <a:lnTo>
                    <a:pt x="980" y="1432"/>
                  </a:lnTo>
                  <a:lnTo>
                    <a:pt x="1006" y="1446"/>
                  </a:lnTo>
                  <a:lnTo>
                    <a:pt x="1031" y="1461"/>
                  </a:lnTo>
                  <a:lnTo>
                    <a:pt x="1055" y="1476"/>
                  </a:lnTo>
                  <a:lnTo>
                    <a:pt x="1078" y="1493"/>
                  </a:lnTo>
                  <a:lnTo>
                    <a:pt x="1102" y="1510"/>
                  </a:lnTo>
                  <a:lnTo>
                    <a:pt x="1126" y="1528"/>
                  </a:lnTo>
                  <a:lnTo>
                    <a:pt x="1148" y="1547"/>
                  </a:lnTo>
                  <a:lnTo>
                    <a:pt x="1168" y="1567"/>
                  </a:lnTo>
                  <a:lnTo>
                    <a:pt x="1188" y="1588"/>
                  </a:lnTo>
                  <a:lnTo>
                    <a:pt x="1208" y="1608"/>
                  </a:lnTo>
                  <a:lnTo>
                    <a:pt x="1227" y="1630"/>
                  </a:lnTo>
                  <a:lnTo>
                    <a:pt x="1246" y="1654"/>
                  </a:lnTo>
                  <a:lnTo>
                    <a:pt x="1264" y="1676"/>
                  </a:lnTo>
                  <a:lnTo>
                    <a:pt x="1279" y="1699"/>
                  </a:lnTo>
                  <a:lnTo>
                    <a:pt x="1296" y="1725"/>
                  </a:lnTo>
                  <a:lnTo>
                    <a:pt x="1312" y="1748"/>
                  </a:lnTo>
                  <a:lnTo>
                    <a:pt x="1325" y="1774"/>
                  </a:lnTo>
                  <a:lnTo>
                    <a:pt x="1339" y="1801"/>
                  </a:lnTo>
                  <a:lnTo>
                    <a:pt x="1350" y="1828"/>
                  </a:lnTo>
                  <a:lnTo>
                    <a:pt x="1350" y="1828"/>
                  </a:lnTo>
                  <a:lnTo>
                    <a:pt x="1367" y="1794"/>
                  </a:lnTo>
                  <a:lnTo>
                    <a:pt x="1384" y="1760"/>
                  </a:lnTo>
                  <a:lnTo>
                    <a:pt x="1403" y="1730"/>
                  </a:lnTo>
                  <a:lnTo>
                    <a:pt x="1423" y="1698"/>
                  </a:lnTo>
                  <a:lnTo>
                    <a:pt x="1445" y="1669"/>
                  </a:lnTo>
                  <a:lnTo>
                    <a:pt x="1469" y="1640"/>
                  </a:lnTo>
                  <a:lnTo>
                    <a:pt x="1492" y="1613"/>
                  </a:lnTo>
                  <a:lnTo>
                    <a:pt x="1518" y="1586"/>
                  </a:lnTo>
                  <a:lnTo>
                    <a:pt x="1545" y="1561"/>
                  </a:lnTo>
                  <a:lnTo>
                    <a:pt x="1572" y="1537"/>
                  </a:lnTo>
                  <a:lnTo>
                    <a:pt x="1601" y="1513"/>
                  </a:lnTo>
                  <a:lnTo>
                    <a:pt x="1631" y="1493"/>
                  </a:lnTo>
                  <a:lnTo>
                    <a:pt x="1661" y="1473"/>
                  </a:lnTo>
                  <a:lnTo>
                    <a:pt x="1694" y="1454"/>
                  </a:lnTo>
                  <a:lnTo>
                    <a:pt x="1726" y="1435"/>
                  </a:lnTo>
                  <a:lnTo>
                    <a:pt x="1760" y="1420"/>
                  </a:lnTo>
                  <a:lnTo>
                    <a:pt x="1760" y="1420"/>
                  </a:lnTo>
                  <a:lnTo>
                    <a:pt x="1798" y="1405"/>
                  </a:lnTo>
                  <a:lnTo>
                    <a:pt x="1837" y="1392"/>
                  </a:lnTo>
                  <a:lnTo>
                    <a:pt x="1876" y="1380"/>
                  </a:lnTo>
                  <a:lnTo>
                    <a:pt x="1917" y="1370"/>
                  </a:lnTo>
                  <a:lnTo>
                    <a:pt x="1959" y="1361"/>
                  </a:lnTo>
                  <a:lnTo>
                    <a:pt x="2000" y="1356"/>
                  </a:lnTo>
                  <a:lnTo>
                    <a:pt x="2044" y="1353"/>
                  </a:lnTo>
                  <a:lnTo>
                    <a:pt x="2086" y="1351"/>
                  </a:lnTo>
                  <a:lnTo>
                    <a:pt x="2086" y="1351"/>
                  </a:lnTo>
                  <a:lnTo>
                    <a:pt x="2109" y="1353"/>
                  </a:lnTo>
                  <a:lnTo>
                    <a:pt x="2109" y="1351"/>
                  </a:lnTo>
                  <a:lnTo>
                    <a:pt x="2109" y="1351"/>
                  </a:lnTo>
                  <a:lnTo>
                    <a:pt x="2143" y="1349"/>
                  </a:lnTo>
                  <a:lnTo>
                    <a:pt x="2177" y="1346"/>
                  </a:lnTo>
                  <a:lnTo>
                    <a:pt x="2211" y="1341"/>
                  </a:lnTo>
                  <a:lnTo>
                    <a:pt x="2243" y="1336"/>
                  </a:lnTo>
                  <a:lnTo>
                    <a:pt x="2275" y="1327"/>
                  </a:lnTo>
                  <a:lnTo>
                    <a:pt x="2307" y="1317"/>
                  </a:lnTo>
                  <a:lnTo>
                    <a:pt x="2338" y="1307"/>
                  </a:lnTo>
                  <a:lnTo>
                    <a:pt x="2368" y="1293"/>
                  </a:lnTo>
                  <a:lnTo>
                    <a:pt x="2397" y="1280"/>
                  </a:lnTo>
                  <a:lnTo>
                    <a:pt x="2426" y="1265"/>
                  </a:lnTo>
                  <a:lnTo>
                    <a:pt x="2453" y="1250"/>
                  </a:lnTo>
                  <a:lnTo>
                    <a:pt x="2480" y="1231"/>
                  </a:lnTo>
                  <a:lnTo>
                    <a:pt x="2505" y="1212"/>
                  </a:lnTo>
                  <a:lnTo>
                    <a:pt x="2530" y="1192"/>
                  </a:lnTo>
                  <a:lnTo>
                    <a:pt x="2554" y="1172"/>
                  </a:lnTo>
                  <a:lnTo>
                    <a:pt x="2578" y="1148"/>
                  </a:lnTo>
                  <a:lnTo>
                    <a:pt x="2600" y="1126"/>
                  </a:lnTo>
                  <a:lnTo>
                    <a:pt x="2620" y="1101"/>
                  </a:lnTo>
                  <a:lnTo>
                    <a:pt x="2640" y="1075"/>
                  </a:lnTo>
                  <a:lnTo>
                    <a:pt x="2659" y="1050"/>
                  </a:lnTo>
                  <a:lnTo>
                    <a:pt x="2676" y="1023"/>
                  </a:lnTo>
                  <a:lnTo>
                    <a:pt x="2691" y="994"/>
                  </a:lnTo>
                  <a:lnTo>
                    <a:pt x="2706" y="965"/>
                  </a:lnTo>
                  <a:lnTo>
                    <a:pt x="2720" y="935"/>
                  </a:lnTo>
                  <a:lnTo>
                    <a:pt x="2732" y="905"/>
                  </a:lnTo>
                  <a:lnTo>
                    <a:pt x="2742" y="874"/>
                  </a:lnTo>
                  <a:lnTo>
                    <a:pt x="2750" y="842"/>
                  </a:lnTo>
                  <a:lnTo>
                    <a:pt x="2757" y="810"/>
                  </a:lnTo>
                  <a:lnTo>
                    <a:pt x="2764" y="778"/>
                  </a:lnTo>
                  <a:lnTo>
                    <a:pt x="2767" y="744"/>
                  </a:lnTo>
                  <a:lnTo>
                    <a:pt x="2770" y="710"/>
                  </a:lnTo>
                  <a:lnTo>
                    <a:pt x="2770" y="676"/>
                  </a:lnTo>
                  <a:lnTo>
                    <a:pt x="2770" y="676"/>
                  </a:lnTo>
                  <a:lnTo>
                    <a:pt x="2770" y="641"/>
                  </a:lnTo>
                  <a:lnTo>
                    <a:pt x="2767" y="609"/>
                  </a:lnTo>
                  <a:lnTo>
                    <a:pt x="2764" y="575"/>
                  </a:lnTo>
                  <a:lnTo>
                    <a:pt x="2757" y="541"/>
                  </a:lnTo>
                  <a:lnTo>
                    <a:pt x="2750" y="509"/>
                  </a:lnTo>
                  <a:lnTo>
                    <a:pt x="2742" y="478"/>
                  </a:lnTo>
                  <a:lnTo>
                    <a:pt x="2732" y="446"/>
                  </a:lnTo>
                  <a:lnTo>
                    <a:pt x="2720" y="416"/>
                  </a:lnTo>
                  <a:lnTo>
                    <a:pt x="2706" y="387"/>
                  </a:lnTo>
                  <a:lnTo>
                    <a:pt x="2691" y="358"/>
                  </a:lnTo>
                  <a:lnTo>
                    <a:pt x="2676" y="330"/>
                  </a:lnTo>
                  <a:lnTo>
                    <a:pt x="2659" y="303"/>
                  </a:lnTo>
                  <a:lnTo>
                    <a:pt x="2640" y="277"/>
                  </a:lnTo>
                  <a:lnTo>
                    <a:pt x="2622" y="252"/>
                  </a:lnTo>
                  <a:lnTo>
                    <a:pt x="2600" y="227"/>
                  </a:lnTo>
                  <a:lnTo>
                    <a:pt x="2579" y="205"/>
                  </a:lnTo>
                  <a:lnTo>
                    <a:pt x="2556" y="181"/>
                  </a:lnTo>
                  <a:lnTo>
                    <a:pt x="2532" y="161"/>
                  </a:lnTo>
                  <a:lnTo>
                    <a:pt x="2507" y="140"/>
                  </a:lnTo>
                  <a:lnTo>
                    <a:pt x="2481" y="122"/>
                  </a:lnTo>
                  <a:lnTo>
                    <a:pt x="2454" y="103"/>
                  </a:lnTo>
                  <a:lnTo>
                    <a:pt x="2427" y="88"/>
                  </a:lnTo>
                  <a:lnTo>
                    <a:pt x="2398" y="73"/>
                  </a:lnTo>
                  <a:lnTo>
                    <a:pt x="2370" y="59"/>
                  </a:lnTo>
                  <a:lnTo>
                    <a:pt x="2339" y="46"/>
                  </a:lnTo>
                  <a:lnTo>
                    <a:pt x="2309" y="36"/>
                  </a:lnTo>
                  <a:lnTo>
                    <a:pt x="2277" y="25"/>
                  </a:lnTo>
                  <a:lnTo>
                    <a:pt x="2246" y="17"/>
                  </a:lnTo>
                  <a:lnTo>
                    <a:pt x="2213" y="10"/>
                  </a:lnTo>
                  <a:lnTo>
                    <a:pt x="2180" y="5"/>
                  </a:lnTo>
                  <a:lnTo>
                    <a:pt x="2147" y="2"/>
                  </a:lnTo>
                  <a:lnTo>
                    <a:pt x="211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2680155" y="2413454"/>
              <a:ext cx="2916238" cy="4398962"/>
            </a:xfrm>
            <a:custGeom>
              <a:avLst/>
              <a:gdLst>
                <a:gd name="T0" fmla="*/ 1364 w 1837"/>
                <a:gd name="T1" fmla="*/ 2127 h 2771"/>
                <a:gd name="T2" fmla="*/ 1373 w 1837"/>
                <a:gd name="T3" fmla="*/ 2036 h 2771"/>
                <a:gd name="T4" fmla="*/ 1390 w 1837"/>
                <a:gd name="T5" fmla="*/ 1950 h 2771"/>
                <a:gd name="T6" fmla="*/ 1417 w 1837"/>
                <a:gd name="T7" fmla="*/ 1865 h 2771"/>
                <a:gd name="T8" fmla="*/ 1452 w 1837"/>
                <a:gd name="T9" fmla="*/ 1787 h 2771"/>
                <a:gd name="T10" fmla="*/ 1528 w 1837"/>
                <a:gd name="T11" fmla="*/ 1666 h 2771"/>
                <a:gd name="T12" fmla="*/ 1645 w 1837"/>
                <a:gd name="T13" fmla="*/ 1541 h 2771"/>
                <a:gd name="T14" fmla="*/ 1787 w 1837"/>
                <a:gd name="T15" fmla="*/ 1442 h 2771"/>
                <a:gd name="T16" fmla="*/ 1837 w 1837"/>
                <a:gd name="T17" fmla="*/ 1415 h 2771"/>
                <a:gd name="T18" fmla="*/ 1738 w 1837"/>
                <a:gd name="T19" fmla="*/ 1365 h 2771"/>
                <a:gd name="T20" fmla="*/ 1646 w 1837"/>
                <a:gd name="T21" fmla="*/ 1299 h 2771"/>
                <a:gd name="T22" fmla="*/ 1565 w 1837"/>
                <a:gd name="T23" fmla="*/ 1223 h 2771"/>
                <a:gd name="T24" fmla="*/ 1496 w 1837"/>
                <a:gd name="T25" fmla="*/ 1136 h 2771"/>
                <a:gd name="T26" fmla="*/ 1437 w 1837"/>
                <a:gd name="T27" fmla="*/ 1040 h 2771"/>
                <a:gd name="T28" fmla="*/ 1405 w 1837"/>
                <a:gd name="T29" fmla="*/ 967 h 2771"/>
                <a:gd name="T30" fmla="*/ 1369 w 1837"/>
                <a:gd name="T31" fmla="*/ 847 h 2771"/>
                <a:gd name="T32" fmla="*/ 1352 w 1837"/>
                <a:gd name="T33" fmla="*/ 719 h 2771"/>
                <a:gd name="T34" fmla="*/ 1349 w 1837"/>
                <a:gd name="T35" fmla="*/ 641 h 2771"/>
                <a:gd name="T36" fmla="*/ 1337 w 1837"/>
                <a:gd name="T37" fmla="*/ 540 h 2771"/>
                <a:gd name="T38" fmla="*/ 1310 w 1837"/>
                <a:gd name="T39" fmla="*/ 443 h 2771"/>
                <a:gd name="T40" fmla="*/ 1269 w 1837"/>
                <a:gd name="T41" fmla="*/ 354 h 2771"/>
                <a:gd name="T42" fmla="*/ 1217 w 1837"/>
                <a:gd name="T43" fmla="*/ 271 h 2771"/>
                <a:gd name="T44" fmla="*/ 1153 w 1837"/>
                <a:gd name="T45" fmla="*/ 198 h 2771"/>
                <a:gd name="T46" fmla="*/ 1078 w 1837"/>
                <a:gd name="T47" fmla="*/ 134 h 2771"/>
                <a:gd name="T48" fmla="*/ 997 w 1837"/>
                <a:gd name="T49" fmla="*/ 81 h 2771"/>
                <a:gd name="T50" fmla="*/ 908 w 1837"/>
                <a:gd name="T51" fmla="*/ 41 h 2771"/>
                <a:gd name="T52" fmla="*/ 811 w 1837"/>
                <a:gd name="T53" fmla="*/ 14 h 2771"/>
                <a:gd name="T54" fmla="*/ 710 w 1837"/>
                <a:gd name="T55" fmla="*/ 0 h 2771"/>
                <a:gd name="T56" fmla="*/ 641 w 1837"/>
                <a:gd name="T57" fmla="*/ 0 h 2771"/>
                <a:gd name="T58" fmla="*/ 539 w 1837"/>
                <a:gd name="T59" fmla="*/ 14 h 2771"/>
                <a:gd name="T60" fmla="*/ 443 w 1837"/>
                <a:gd name="T61" fmla="*/ 41 h 2771"/>
                <a:gd name="T62" fmla="*/ 353 w 1837"/>
                <a:gd name="T63" fmla="*/ 81 h 2771"/>
                <a:gd name="T64" fmla="*/ 270 w 1837"/>
                <a:gd name="T65" fmla="*/ 134 h 2771"/>
                <a:gd name="T66" fmla="*/ 198 w 1837"/>
                <a:gd name="T67" fmla="*/ 198 h 2771"/>
                <a:gd name="T68" fmla="*/ 134 w 1837"/>
                <a:gd name="T69" fmla="*/ 271 h 2771"/>
                <a:gd name="T70" fmla="*/ 81 w 1837"/>
                <a:gd name="T71" fmla="*/ 354 h 2771"/>
                <a:gd name="T72" fmla="*/ 41 w 1837"/>
                <a:gd name="T73" fmla="*/ 443 h 2771"/>
                <a:gd name="T74" fmla="*/ 14 w 1837"/>
                <a:gd name="T75" fmla="*/ 540 h 2771"/>
                <a:gd name="T76" fmla="*/ 0 w 1837"/>
                <a:gd name="T77" fmla="*/ 641 h 2771"/>
                <a:gd name="T78" fmla="*/ 0 w 1837"/>
                <a:gd name="T79" fmla="*/ 746 h 2771"/>
                <a:gd name="T80" fmla="*/ 17 w 1837"/>
                <a:gd name="T81" fmla="*/ 954 h 2771"/>
                <a:gd name="T82" fmla="*/ 54 w 1837"/>
                <a:gd name="T83" fmla="*/ 1157 h 2771"/>
                <a:gd name="T84" fmla="*/ 85 w 1837"/>
                <a:gd name="T85" fmla="*/ 1278 h 2771"/>
                <a:gd name="T86" fmla="*/ 139 w 1837"/>
                <a:gd name="T87" fmla="*/ 1437 h 2771"/>
                <a:gd name="T88" fmla="*/ 203 w 1837"/>
                <a:gd name="T89" fmla="*/ 1591 h 2771"/>
                <a:gd name="T90" fmla="*/ 279 w 1837"/>
                <a:gd name="T91" fmla="*/ 1740 h 2771"/>
                <a:gd name="T92" fmla="*/ 367 w 1837"/>
                <a:gd name="T93" fmla="*/ 1880 h 2771"/>
                <a:gd name="T94" fmla="*/ 465 w 1837"/>
                <a:gd name="T95" fmla="*/ 2014 h 2771"/>
                <a:gd name="T96" fmla="*/ 571 w 1837"/>
                <a:gd name="T97" fmla="*/ 2139 h 2771"/>
                <a:gd name="T98" fmla="*/ 688 w 1837"/>
                <a:gd name="T99" fmla="*/ 2256 h 2771"/>
                <a:gd name="T100" fmla="*/ 813 w 1837"/>
                <a:gd name="T101" fmla="*/ 2364 h 2771"/>
                <a:gd name="T102" fmla="*/ 945 w 1837"/>
                <a:gd name="T103" fmla="*/ 2462 h 2771"/>
                <a:gd name="T104" fmla="*/ 1087 w 1837"/>
                <a:gd name="T105" fmla="*/ 2550 h 2771"/>
                <a:gd name="T106" fmla="*/ 1195 w 1837"/>
                <a:gd name="T107" fmla="*/ 2607 h 2771"/>
                <a:gd name="T108" fmla="*/ 1381 w 1837"/>
                <a:gd name="T109" fmla="*/ 2689 h 2771"/>
                <a:gd name="T110" fmla="*/ 1575 w 1837"/>
                <a:gd name="T111" fmla="*/ 2753 h 2771"/>
                <a:gd name="T112" fmla="*/ 1611 w 1837"/>
                <a:gd name="T113" fmla="*/ 2743 h 2771"/>
                <a:gd name="T114" fmla="*/ 1526 w 1837"/>
                <a:gd name="T115" fmla="*/ 2646 h 2771"/>
                <a:gd name="T116" fmla="*/ 1457 w 1837"/>
                <a:gd name="T117" fmla="*/ 2538 h 2771"/>
                <a:gd name="T118" fmla="*/ 1406 w 1837"/>
                <a:gd name="T119" fmla="*/ 2420 h 2771"/>
                <a:gd name="T120" fmla="*/ 1374 w 1837"/>
                <a:gd name="T121" fmla="*/ 2291 h 2771"/>
                <a:gd name="T122" fmla="*/ 1362 w 1837"/>
                <a:gd name="T123" fmla="*/ 2158 h 2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37" h="2771">
                  <a:moveTo>
                    <a:pt x="1362" y="2158"/>
                  </a:moveTo>
                  <a:lnTo>
                    <a:pt x="1362" y="2158"/>
                  </a:lnTo>
                  <a:lnTo>
                    <a:pt x="1364" y="2127"/>
                  </a:lnTo>
                  <a:lnTo>
                    <a:pt x="1366" y="2097"/>
                  </a:lnTo>
                  <a:lnTo>
                    <a:pt x="1368" y="2066"/>
                  </a:lnTo>
                  <a:lnTo>
                    <a:pt x="1373" y="2036"/>
                  </a:lnTo>
                  <a:lnTo>
                    <a:pt x="1378" y="2007"/>
                  </a:lnTo>
                  <a:lnTo>
                    <a:pt x="1383" y="1978"/>
                  </a:lnTo>
                  <a:lnTo>
                    <a:pt x="1390" y="1950"/>
                  </a:lnTo>
                  <a:lnTo>
                    <a:pt x="1398" y="1921"/>
                  </a:lnTo>
                  <a:lnTo>
                    <a:pt x="1406" y="1894"/>
                  </a:lnTo>
                  <a:lnTo>
                    <a:pt x="1417" y="1865"/>
                  </a:lnTo>
                  <a:lnTo>
                    <a:pt x="1428" y="1840"/>
                  </a:lnTo>
                  <a:lnTo>
                    <a:pt x="1440" y="1813"/>
                  </a:lnTo>
                  <a:lnTo>
                    <a:pt x="1452" y="1787"/>
                  </a:lnTo>
                  <a:lnTo>
                    <a:pt x="1466" y="1762"/>
                  </a:lnTo>
                  <a:lnTo>
                    <a:pt x="1496" y="1711"/>
                  </a:lnTo>
                  <a:lnTo>
                    <a:pt x="1528" y="1666"/>
                  </a:lnTo>
                  <a:lnTo>
                    <a:pt x="1565" y="1620"/>
                  </a:lnTo>
                  <a:lnTo>
                    <a:pt x="1604" y="1579"/>
                  </a:lnTo>
                  <a:lnTo>
                    <a:pt x="1645" y="1541"/>
                  </a:lnTo>
                  <a:lnTo>
                    <a:pt x="1690" y="1505"/>
                  </a:lnTo>
                  <a:lnTo>
                    <a:pt x="1738" y="1471"/>
                  </a:lnTo>
                  <a:lnTo>
                    <a:pt x="1787" y="1442"/>
                  </a:lnTo>
                  <a:lnTo>
                    <a:pt x="1812" y="1429"/>
                  </a:lnTo>
                  <a:lnTo>
                    <a:pt x="1837" y="1415"/>
                  </a:lnTo>
                  <a:lnTo>
                    <a:pt x="1837" y="1415"/>
                  </a:lnTo>
                  <a:lnTo>
                    <a:pt x="1804" y="1400"/>
                  </a:lnTo>
                  <a:lnTo>
                    <a:pt x="1770" y="1383"/>
                  </a:lnTo>
                  <a:lnTo>
                    <a:pt x="1738" y="1365"/>
                  </a:lnTo>
                  <a:lnTo>
                    <a:pt x="1706" y="1344"/>
                  </a:lnTo>
                  <a:lnTo>
                    <a:pt x="1675" y="1322"/>
                  </a:lnTo>
                  <a:lnTo>
                    <a:pt x="1646" y="1299"/>
                  </a:lnTo>
                  <a:lnTo>
                    <a:pt x="1618" y="1275"/>
                  </a:lnTo>
                  <a:lnTo>
                    <a:pt x="1591" y="1250"/>
                  </a:lnTo>
                  <a:lnTo>
                    <a:pt x="1565" y="1223"/>
                  </a:lnTo>
                  <a:lnTo>
                    <a:pt x="1540" y="1196"/>
                  </a:lnTo>
                  <a:lnTo>
                    <a:pt x="1518" y="1167"/>
                  </a:lnTo>
                  <a:lnTo>
                    <a:pt x="1496" y="1136"/>
                  </a:lnTo>
                  <a:lnTo>
                    <a:pt x="1474" y="1106"/>
                  </a:lnTo>
                  <a:lnTo>
                    <a:pt x="1455" y="1074"/>
                  </a:lnTo>
                  <a:lnTo>
                    <a:pt x="1437" y="1040"/>
                  </a:lnTo>
                  <a:lnTo>
                    <a:pt x="1422" y="1006"/>
                  </a:lnTo>
                  <a:lnTo>
                    <a:pt x="1422" y="1006"/>
                  </a:lnTo>
                  <a:lnTo>
                    <a:pt x="1405" y="967"/>
                  </a:lnTo>
                  <a:lnTo>
                    <a:pt x="1391" y="928"/>
                  </a:lnTo>
                  <a:lnTo>
                    <a:pt x="1379" y="888"/>
                  </a:lnTo>
                  <a:lnTo>
                    <a:pt x="1369" y="847"/>
                  </a:lnTo>
                  <a:lnTo>
                    <a:pt x="1361" y="805"/>
                  </a:lnTo>
                  <a:lnTo>
                    <a:pt x="1356" y="763"/>
                  </a:lnTo>
                  <a:lnTo>
                    <a:pt x="1352" y="719"/>
                  </a:lnTo>
                  <a:lnTo>
                    <a:pt x="1351" y="675"/>
                  </a:lnTo>
                  <a:lnTo>
                    <a:pt x="1351" y="675"/>
                  </a:lnTo>
                  <a:lnTo>
                    <a:pt x="1349" y="641"/>
                  </a:lnTo>
                  <a:lnTo>
                    <a:pt x="1347" y="606"/>
                  </a:lnTo>
                  <a:lnTo>
                    <a:pt x="1342" y="572"/>
                  </a:lnTo>
                  <a:lnTo>
                    <a:pt x="1337" y="540"/>
                  </a:lnTo>
                  <a:lnTo>
                    <a:pt x="1329" y="506"/>
                  </a:lnTo>
                  <a:lnTo>
                    <a:pt x="1320" y="474"/>
                  </a:lnTo>
                  <a:lnTo>
                    <a:pt x="1310" y="443"/>
                  </a:lnTo>
                  <a:lnTo>
                    <a:pt x="1298" y="413"/>
                  </a:lnTo>
                  <a:lnTo>
                    <a:pt x="1285" y="382"/>
                  </a:lnTo>
                  <a:lnTo>
                    <a:pt x="1269" y="354"/>
                  </a:lnTo>
                  <a:lnTo>
                    <a:pt x="1253" y="325"/>
                  </a:lnTo>
                  <a:lnTo>
                    <a:pt x="1236" y="298"/>
                  </a:lnTo>
                  <a:lnTo>
                    <a:pt x="1217" y="271"/>
                  </a:lnTo>
                  <a:lnTo>
                    <a:pt x="1197" y="245"/>
                  </a:lnTo>
                  <a:lnTo>
                    <a:pt x="1175" y="222"/>
                  </a:lnTo>
                  <a:lnTo>
                    <a:pt x="1153" y="198"/>
                  </a:lnTo>
                  <a:lnTo>
                    <a:pt x="1129" y="176"/>
                  </a:lnTo>
                  <a:lnTo>
                    <a:pt x="1106" y="154"/>
                  </a:lnTo>
                  <a:lnTo>
                    <a:pt x="1078" y="134"/>
                  </a:lnTo>
                  <a:lnTo>
                    <a:pt x="1053" y="115"/>
                  </a:lnTo>
                  <a:lnTo>
                    <a:pt x="1026" y="98"/>
                  </a:lnTo>
                  <a:lnTo>
                    <a:pt x="997" y="81"/>
                  </a:lnTo>
                  <a:lnTo>
                    <a:pt x="969" y="66"/>
                  </a:lnTo>
                  <a:lnTo>
                    <a:pt x="938" y="53"/>
                  </a:lnTo>
                  <a:lnTo>
                    <a:pt x="908" y="41"/>
                  </a:lnTo>
                  <a:lnTo>
                    <a:pt x="876" y="31"/>
                  </a:lnTo>
                  <a:lnTo>
                    <a:pt x="844" y="20"/>
                  </a:lnTo>
                  <a:lnTo>
                    <a:pt x="811" y="14"/>
                  </a:lnTo>
                  <a:lnTo>
                    <a:pt x="778" y="7"/>
                  </a:lnTo>
                  <a:lnTo>
                    <a:pt x="744" y="4"/>
                  </a:lnTo>
                  <a:lnTo>
                    <a:pt x="710" y="0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41" y="0"/>
                  </a:lnTo>
                  <a:lnTo>
                    <a:pt x="607" y="4"/>
                  </a:lnTo>
                  <a:lnTo>
                    <a:pt x="573" y="7"/>
                  </a:lnTo>
                  <a:lnTo>
                    <a:pt x="539" y="14"/>
                  </a:lnTo>
                  <a:lnTo>
                    <a:pt x="507" y="20"/>
                  </a:lnTo>
                  <a:lnTo>
                    <a:pt x="475" y="31"/>
                  </a:lnTo>
                  <a:lnTo>
                    <a:pt x="443" y="41"/>
                  </a:lnTo>
                  <a:lnTo>
                    <a:pt x="412" y="53"/>
                  </a:lnTo>
                  <a:lnTo>
                    <a:pt x="382" y="66"/>
                  </a:lnTo>
                  <a:lnTo>
                    <a:pt x="353" y="81"/>
                  </a:lnTo>
                  <a:lnTo>
                    <a:pt x="325" y="98"/>
                  </a:lnTo>
                  <a:lnTo>
                    <a:pt x="298" y="115"/>
                  </a:lnTo>
                  <a:lnTo>
                    <a:pt x="270" y="134"/>
                  </a:lnTo>
                  <a:lnTo>
                    <a:pt x="245" y="154"/>
                  </a:lnTo>
                  <a:lnTo>
                    <a:pt x="221" y="176"/>
                  </a:lnTo>
                  <a:lnTo>
                    <a:pt x="198" y="198"/>
                  </a:lnTo>
                  <a:lnTo>
                    <a:pt x="176" y="222"/>
                  </a:lnTo>
                  <a:lnTo>
                    <a:pt x="154" y="245"/>
                  </a:lnTo>
                  <a:lnTo>
                    <a:pt x="134" y="271"/>
                  </a:lnTo>
                  <a:lnTo>
                    <a:pt x="115" y="298"/>
                  </a:lnTo>
                  <a:lnTo>
                    <a:pt x="98" y="325"/>
                  </a:lnTo>
                  <a:lnTo>
                    <a:pt x="81" y="354"/>
                  </a:lnTo>
                  <a:lnTo>
                    <a:pt x="66" y="382"/>
                  </a:lnTo>
                  <a:lnTo>
                    <a:pt x="52" y="413"/>
                  </a:lnTo>
                  <a:lnTo>
                    <a:pt x="41" y="443"/>
                  </a:lnTo>
                  <a:lnTo>
                    <a:pt x="30" y="474"/>
                  </a:lnTo>
                  <a:lnTo>
                    <a:pt x="20" y="506"/>
                  </a:lnTo>
                  <a:lnTo>
                    <a:pt x="14" y="540"/>
                  </a:lnTo>
                  <a:lnTo>
                    <a:pt x="7" y="572"/>
                  </a:lnTo>
                  <a:lnTo>
                    <a:pt x="3" y="606"/>
                  </a:lnTo>
                  <a:lnTo>
                    <a:pt x="0" y="641"/>
                  </a:lnTo>
                  <a:lnTo>
                    <a:pt x="0" y="675"/>
                  </a:lnTo>
                  <a:lnTo>
                    <a:pt x="0" y="675"/>
                  </a:lnTo>
                  <a:lnTo>
                    <a:pt x="0" y="746"/>
                  </a:lnTo>
                  <a:lnTo>
                    <a:pt x="3" y="817"/>
                  </a:lnTo>
                  <a:lnTo>
                    <a:pt x="10" y="886"/>
                  </a:lnTo>
                  <a:lnTo>
                    <a:pt x="17" y="954"/>
                  </a:lnTo>
                  <a:lnTo>
                    <a:pt x="27" y="1023"/>
                  </a:lnTo>
                  <a:lnTo>
                    <a:pt x="39" y="1091"/>
                  </a:lnTo>
                  <a:lnTo>
                    <a:pt x="54" y="1157"/>
                  </a:lnTo>
                  <a:lnTo>
                    <a:pt x="69" y="1223"/>
                  </a:lnTo>
                  <a:lnTo>
                    <a:pt x="69" y="1223"/>
                  </a:lnTo>
                  <a:lnTo>
                    <a:pt x="85" y="1278"/>
                  </a:lnTo>
                  <a:lnTo>
                    <a:pt x="101" y="1331"/>
                  </a:lnTo>
                  <a:lnTo>
                    <a:pt x="118" y="1385"/>
                  </a:lnTo>
                  <a:lnTo>
                    <a:pt x="139" y="1437"/>
                  </a:lnTo>
                  <a:lnTo>
                    <a:pt x="159" y="1490"/>
                  </a:lnTo>
                  <a:lnTo>
                    <a:pt x="181" y="1541"/>
                  </a:lnTo>
                  <a:lnTo>
                    <a:pt x="203" y="1591"/>
                  </a:lnTo>
                  <a:lnTo>
                    <a:pt x="228" y="1642"/>
                  </a:lnTo>
                  <a:lnTo>
                    <a:pt x="254" y="1691"/>
                  </a:lnTo>
                  <a:lnTo>
                    <a:pt x="279" y="1740"/>
                  </a:lnTo>
                  <a:lnTo>
                    <a:pt x="308" y="1787"/>
                  </a:lnTo>
                  <a:lnTo>
                    <a:pt x="336" y="1835"/>
                  </a:lnTo>
                  <a:lnTo>
                    <a:pt x="367" y="1880"/>
                  </a:lnTo>
                  <a:lnTo>
                    <a:pt x="399" y="1926"/>
                  </a:lnTo>
                  <a:lnTo>
                    <a:pt x="431" y="1970"/>
                  </a:lnTo>
                  <a:lnTo>
                    <a:pt x="465" y="2014"/>
                  </a:lnTo>
                  <a:lnTo>
                    <a:pt x="499" y="2056"/>
                  </a:lnTo>
                  <a:lnTo>
                    <a:pt x="534" y="2098"/>
                  </a:lnTo>
                  <a:lnTo>
                    <a:pt x="571" y="2139"/>
                  </a:lnTo>
                  <a:lnTo>
                    <a:pt x="609" y="2180"/>
                  </a:lnTo>
                  <a:lnTo>
                    <a:pt x="647" y="2219"/>
                  </a:lnTo>
                  <a:lnTo>
                    <a:pt x="688" y="2256"/>
                  </a:lnTo>
                  <a:lnTo>
                    <a:pt x="729" y="2293"/>
                  </a:lnTo>
                  <a:lnTo>
                    <a:pt x="771" y="2328"/>
                  </a:lnTo>
                  <a:lnTo>
                    <a:pt x="813" y="2364"/>
                  </a:lnTo>
                  <a:lnTo>
                    <a:pt x="857" y="2398"/>
                  </a:lnTo>
                  <a:lnTo>
                    <a:pt x="901" y="2430"/>
                  </a:lnTo>
                  <a:lnTo>
                    <a:pt x="945" y="2462"/>
                  </a:lnTo>
                  <a:lnTo>
                    <a:pt x="992" y="2492"/>
                  </a:lnTo>
                  <a:lnTo>
                    <a:pt x="1038" y="2521"/>
                  </a:lnTo>
                  <a:lnTo>
                    <a:pt x="1087" y="2550"/>
                  </a:lnTo>
                  <a:lnTo>
                    <a:pt x="1134" y="2577"/>
                  </a:lnTo>
                  <a:lnTo>
                    <a:pt x="1134" y="2577"/>
                  </a:lnTo>
                  <a:lnTo>
                    <a:pt x="1195" y="2607"/>
                  </a:lnTo>
                  <a:lnTo>
                    <a:pt x="1256" y="2636"/>
                  </a:lnTo>
                  <a:lnTo>
                    <a:pt x="1317" y="2663"/>
                  </a:lnTo>
                  <a:lnTo>
                    <a:pt x="1381" y="2689"/>
                  </a:lnTo>
                  <a:lnTo>
                    <a:pt x="1445" y="2712"/>
                  </a:lnTo>
                  <a:lnTo>
                    <a:pt x="1510" y="2734"/>
                  </a:lnTo>
                  <a:lnTo>
                    <a:pt x="1575" y="2753"/>
                  </a:lnTo>
                  <a:lnTo>
                    <a:pt x="1641" y="2771"/>
                  </a:lnTo>
                  <a:lnTo>
                    <a:pt x="1641" y="2771"/>
                  </a:lnTo>
                  <a:lnTo>
                    <a:pt x="1611" y="2743"/>
                  </a:lnTo>
                  <a:lnTo>
                    <a:pt x="1581" y="2712"/>
                  </a:lnTo>
                  <a:lnTo>
                    <a:pt x="1553" y="2680"/>
                  </a:lnTo>
                  <a:lnTo>
                    <a:pt x="1526" y="2646"/>
                  </a:lnTo>
                  <a:lnTo>
                    <a:pt x="1501" y="2611"/>
                  </a:lnTo>
                  <a:lnTo>
                    <a:pt x="1479" y="2575"/>
                  </a:lnTo>
                  <a:lnTo>
                    <a:pt x="1457" y="2538"/>
                  </a:lnTo>
                  <a:lnTo>
                    <a:pt x="1439" y="2499"/>
                  </a:lnTo>
                  <a:lnTo>
                    <a:pt x="1422" y="2460"/>
                  </a:lnTo>
                  <a:lnTo>
                    <a:pt x="1406" y="2420"/>
                  </a:lnTo>
                  <a:lnTo>
                    <a:pt x="1393" y="2377"/>
                  </a:lnTo>
                  <a:lnTo>
                    <a:pt x="1383" y="2335"/>
                  </a:lnTo>
                  <a:lnTo>
                    <a:pt x="1374" y="2291"/>
                  </a:lnTo>
                  <a:lnTo>
                    <a:pt x="1368" y="2247"/>
                  </a:lnTo>
                  <a:lnTo>
                    <a:pt x="1364" y="2203"/>
                  </a:lnTo>
                  <a:lnTo>
                    <a:pt x="1362" y="215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5102225" y="3929063"/>
              <a:ext cx="4365625" cy="2928938"/>
            </a:xfrm>
            <a:custGeom>
              <a:avLst/>
              <a:gdLst>
                <a:gd name="T0" fmla="*/ 2104 w 2750"/>
                <a:gd name="T1" fmla="*/ 470 h 1845"/>
                <a:gd name="T2" fmla="*/ 2017 w 2750"/>
                <a:gd name="T3" fmla="*/ 462 h 1845"/>
                <a:gd name="T4" fmla="*/ 1927 w 2750"/>
                <a:gd name="T5" fmla="*/ 445 h 1845"/>
                <a:gd name="T6" fmla="*/ 1844 w 2750"/>
                <a:gd name="T7" fmla="*/ 418 h 1845"/>
                <a:gd name="T8" fmla="*/ 1739 w 2750"/>
                <a:gd name="T9" fmla="*/ 369 h 1845"/>
                <a:gd name="T10" fmla="*/ 1601 w 2750"/>
                <a:gd name="T11" fmla="*/ 273 h 1845"/>
                <a:gd name="T12" fmla="*/ 1484 w 2750"/>
                <a:gd name="T13" fmla="*/ 147 h 1845"/>
                <a:gd name="T14" fmla="*/ 1394 w 2750"/>
                <a:gd name="T15" fmla="*/ 0 h 1845"/>
                <a:gd name="T16" fmla="*/ 1362 w 2750"/>
                <a:gd name="T17" fmla="*/ 68 h 1845"/>
                <a:gd name="T18" fmla="*/ 1303 w 2750"/>
                <a:gd name="T19" fmla="*/ 161 h 1845"/>
                <a:gd name="T20" fmla="*/ 1234 w 2750"/>
                <a:gd name="T21" fmla="*/ 246 h 1845"/>
                <a:gd name="T22" fmla="*/ 1151 w 2750"/>
                <a:gd name="T23" fmla="*/ 320 h 1845"/>
                <a:gd name="T24" fmla="*/ 1060 w 2750"/>
                <a:gd name="T25" fmla="*/ 382 h 1845"/>
                <a:gd name="T26" fmla="*/ 995 w 2750"/>
                <a:gd name="T27" fmla="*/ 416 h 1845"/>
                <a:gd name="T28" fmla="*/ 880 w 2750"/>
                <a:gd name="T29" fmla="*/ 460 h 1845"/>
                <a:gd name="T30" fmla="*/ 760 w 2750"/>
                <a:gd name="T31" fmla="*/ 486 h 1845"/>
                <a:gd name="T32" fmla="*/ 676 w 2750"/>
                <a:gd name="T33" fmla="*/ 492 h 1845"/>
                <a:gd name="T34" fmla="*/ 607 w 2750"/>
                <a:gd name="T35" fmla="*/ 497 h 1845"/>
                <a:gd name="T36" fmla="*/ 507 w 2750"/>
                <a:gd name="T37" fmla="*/ 514 h 1845"/>
                <a:gd name="T38" fmla="*/ 412 w 2750"/>
                <a:gd name="T39" fmla="*/ 546 h 1845"/>
                <a:gd name="T40" fmla="*/ 326 w 2750"/>
                <a:gd name="T41" fmla="*/ 590 h 1845"/>
                <a:gd name="T42" fmla="*/ 247 w 2750"/>
                <a:gd name="T43" fmla="*/ 648 h 1845"/>
                <a:gd name="T44" fmla="*/ 176 w 2750"/>
                <a:gd name="T45" fmla="*/ 714 h 1845"/>
                <a:gd name="T46" fmla="*/ 116 w 2750"/>
                <a:gd name="T47" fmla="*/ 792 h 1845"/>
                <a:gd name="T48" fmla="*/ 67 w 2750"/>
                <a:gd name="T49" fmla="*/ 876 h 1845"/>
                <a:gd name="T50" fmla="*/ 30 w 2750"/>
                <a:gd name="T51" fmla="*/ 967 h 1845"/>
                <a:gd name="T52" fmla="*/ 8 w 2750"/>
                <a:gd name="T53" fmla="*/ 1066 h 1845"/>
                <a:gd name="T54" fmla="*/ 0 w 2750"/>
                <a:gd name="T55" fmla="*/ 1169 h 1845"/>
                <a:gd name="T56" fmla="*/ 3 w 2750"/>
                <a:gd name="T57" fmla="*/ 1238 h 1845"/>
                <a:gd name="T58" fmla="*/ 22 w 2750"/>
                <a:gd name="T59" fmla="*/ 1336 h 1845"/>
                <a:gd name="T60" fmla="*/ 52 w 2750"/>
                <a:gd name="T61" fmla="*/ 1429 h 1845"/>
                <a:gd name="T62" fmla="*/ 96 w 2750"/>
                <a:gd name="T63" fmla="*/ 1517 h 1845"/>
                <a:gd name="T64" fmla="*/ 152 w 2750"/>
                <a:gd name="T65" fmla="*/ 1595 h 1845"/>
                <a:gd name="T66" fmla="*/ 218 w 2750"/>
                <a:gd name="T67" fmla="*/ 1666 h 1845"/>
                <a:gd name="T68" fmla="*/ 294 w 2750"/>
                <a:gd name="T69" fmla="*/ 1727 h 1845"/>
                <a:gd name="T70" fmla="*/ 377 w 2750"/>
                <a:gd name="T71" fmla="*/ 1776 h 1845"/>
                <a:gd name="T72" fmla="*/ 468 w 2750"/>
                <a:gd name="T73" fmla="*/ 1811 h 1845"/>
                <a:gd name="T74" fmla="*/ 564 w 2750"/>
                <a:gd name="T75" fmla="*/ 1835 h 1845"/>
                <a:gd name="T76" fmla="*/ 666 w 2750"/>
                <a:gd name="T77" fmla="*/ 1845 h 1845"/>
                <a:gd name="T78" fmla="*/ 676 w 2750"/>
                <a:gd name="T79" fmla="*/ 1845 h 1845"/>
                <a:gd name="T80" fmla="*/ 779 w 2750"/>
                <a:gd name="T81" fmla="*/ 1840 h 1845"/>
                <a:gd name="T82" fmla="*/ 978 w 2750"/>
                <a:gd name="T83" fmla="*/ 1820 h 1845"/>
                <a:gd name="T84" fmla="*/ 1169 w 2750"/>
                <a:gd name="T85" fmla="*/ 1782 h 1845"/>
                <a:gd name="T86" fmla="*/ 1291 w 2750"/>
                <a:gd name="T87" fmla="*/ 1749 h 1845"/>
                <a:gd name="T88" fmla="*/ 1464 w 2750"/>
                <a:gd name="T89" fmla="*/ 1686 h 1845"/>
                <a:gd name="T90" fmla="*/ 1629 w 2750"/>
                <a:gd name="T91" fmla="*/ 1612 h 1845"/>
                <a:gd name="T92" fmla="*/ 1788 w 2750"/>
                <a:gd name="T93" fmla="*/ 1522 h 1845"/>
                <a:gd name="T94" fmla="*/ 1937 w 2750"/>
                <a:gd name="T95" fmla="*/ 1421 h 1845"/>
                <a:gd name="T96" fmla="*/ 2077 w 2750"/>
                <a:gd name="T97" fmla="*/ 1307 h 1845"/>
                <a:gd name="T98" fmla="*/ 2207 w 2750"/>
                <a:gd name="T99" fmla="*/ 1184 h 1845"/>
                <a:gd name="T100" fmla="*/ 2326 w 2750"/>
                <a:gd name="T101" fmla="*/ 1049 h 1845"/>
                <a:gd name="T102" fmla="*/ 2434 w 2750"/>
                <a:gd name="T103" fmla="*/ 905 h 1845"/>
                <a:gd name="T104" fmla="*/ 2529 w 2750"/>
                <a:gd name="T105" fmla="*/ 751 h 1845"/>
                <a:gd name="T106" fmla="*/ 2611 w 2750"/>
                <a:gd name="T107" fmla="*/ 590 h 1845"/>
                <a:gd name="T108" fmla="*/ 2671 w 2750"/>
                <a:gd name="T109" fmla="*/ 450 h 1845"/>
                <a:gd name="T110" fmla="*/ 2750 w 2750"/>
                <a:gd name="T111" fmla="*/ 190 h 1845"/>
                <a:gd name="T112" fmla="*/ 2691 w 2750"/>
                <a:gd name="T113" fmla="*/ 251 h 1845"/>
                <a:gd name="T114" fmla="*/ 2591 w 2750"/>
                <a:gd name="T115" fmla="*/ 332 h 1845"/>
                <a:gd name="T116" fmla="*/ 2478 w 2750"/>
                <a:gd name="T117" fmla="*/ 394 h 1845"/>
                <a:gd name="T118" fmla="*/ 2356 w 2750"/>
                <a:gd name="T119" fmla="*/ 440 h 1845"/>
                <a:gd name="T120" fmla="*/ 2224 w 2750"/>
                <a:gd name="T121" fmla="*/ 467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50" h="1845">
                  <a:moveTo>
                    <a:pt x="2135" y="472"/>
                  </a:moveTo>
                  <a:lnTo>
                    <a:pt x="2135" y="472"/>
                  </a:lnTo>
                  <a:lnTo>
                    <a:pt x="2104" y="470"/>
                  </a:lnTo>
                  <a:lnTo>
                    <a:pt x="2074" y="469"/>
                  </a:lnTo>
                  <a:lnTo>
                    <a:pt x="2043" y="467"/>
                  </a:lnTo>
                  <a:lnTo>
                    <a:pt x="2017" y="462"/>
                  </a:lnTo>
                  <a:lnTo>
                    <a:pt x="1984" y="457"/>
                  </a:lnTo>
                  <a:lnTo>
                    <a:pt x="1956" y="452"/>
                  </a:lnTo>
                  <a:lnTo>
                    <a:pt x="1927" y="445"/>
                  </a:lnTo>
                  <a:lnTo>
                    <a:pt x="1900" y="437"/>
                  </a:lnTo>
                  <a:lnTo>
                    <a:pt x="1871" y="428"/>
                  </a:lnTo>
                  <a:lnTo>
                    <a:pt x="1844" y="418"/>
                  </a:lnTo>
                  <a:lnTo>
                    <a:pt x="1817" y="408"/>
                  </a:lnTo>
                  <a:lnTo>
                    <a:pt x="1792" y="396"/>
                  </a:lnTo>
                  <a:lnTo>
                    <a:pt x="1739" y="369"/>
                  </a:lnTo>
                  <a:lnTo>
                    <a:pt x="1692" y="340"/>
                  </a:lnTo>
                  <a:lnTo>
                    <a:pt x="1644" y="308"/>
                  </a:lnTo>
                  <a:lnTo>
                    <a:pt x="1601" y="273"/>
                  </a:lnTo>
                  <a:lnTo>
                    <a:pt x="1558" y="234"/>
                  </a:lnTo>
                  <a:lnTo>
                    <a:pt x="1519" y="191"/>
                  </a:lnTo>
                  <a:lnTo>
                    <a:pt x="1484" y="147"/>
                  </a:lnTo>
                  <a:lnTo>
                    <a:pt x="1450" y="102"/>
                  </a:lnTo>
                  <a:lnTo>
                    <a:pt x="1421" y="53"/>
                  </a:lnTo>
                  <a:lnTo>
                    <a:pt x="1394" y="0"/>
                  </a:lnTo>
                  <a:lnTo>
                    <a:pt x="1394" y="0"/>
                  </a:lnTo>
                  <a:lnTo>
                    <a:pt x="1379" y="34"/>
                  </a:lnTo>
                  <a:lnTo>
                    <a:pt x="1362" y="68"/>
                  </a:lnTo>
                  <a:lnTo>
                    <a:pt x="1345" y="100"/>
                  </a:lnTo>
                  <a:lnTo>
                    <a:pt x="1325" y="132"/>
                  </a:lnTo>
                  <a:lnTo>
                    <a:pt x="1303" y="161"/>
                  </a:lnTo>
                  <a:lnTo>
                    <a:pt x="1281" y="191"/>
                  </a:lnTo>
                  <a:lnTo>
                    <a:pt x="1257" y="218"/>
                  </a:lnTo>
                  <a:lnTo>
                    <a:pt x="1234" y="246"/>
                  </a:lnTo>
                  <a:lnTo>
                    <a:pt x="1207" y="273"/>
                  </a:lnTo>
                  <a:lnTo>
                    <a:pt x="1180" y="296"/>
                  </a:lnTo>
                  <a:lnTo>
                    <a:pt x="1151" y="320"/>
                  </a:lnTo>
                  <a:lnTo>
                    <a:pt x="1122" y="342"/>
                  </a:lnTo>
                  <a:lnTo>
                    <a:pt x="1092" y="362"/>
                  </a:lnTo>
                  <a:lnTo>
                    <a:pt x="1060" y="382"/>
                  </a:lnTo>
                  <a:lnTo>
                    <a:pt x="1027" y="401"/>
                  </a:lnTo>
                  <a:lnTo>
                    <a:pt x="995" y="416"/>
                  </a:lnTo>
                  <a:lnTo>
                    <a:pt x="995" y="416"/>
                  </a:lnTo>
                  <a:lnTo>
                    <a:pt x="958" y="433"/>
                  </a:lnTo>
                  <a:lnTo>
                    <a:pt x="919" y="448"/>
                  </a:lnTo>
                  <a:lnTo>
                    <a:pt x="880" y="460"/>
                  </a:lnTo>
                  <a:lnTo>
                    <a:pt x="842" y="470"/>
                  </a:lnTo>
                  <a:lnTo>
                    <a:pt x="801" y="479"/>
                  </a:lnTo>
                  <a:lnTo>
                    <a:pt x="760" y="486"/>
                  </a:lnTo>
                  <a:lnTo>
                    <a:pt x="718" y="491"/>
                  </a:lnTo>
                  <a:lnTo>
                    <a:pt x="676" y="492"/>
                  </a:lnTo>
                  <a:lnTo>
                    <a:pt x="676" y="492"/>
                  </a:lnTo>
                  <a:lnTo>
                    <a:pt x="676" y="492"/>
                  </a:lnTo>
                  <a:lnTo>
                    <a:pt x="640" y="494"/>
                  </a:lnTo>
                  <a:lnTo>
                    <a:pt x="607" y="497"/>
                  </a:lnTo>
                  <a:lnTo>
                    <a:pt x="573" y="501"/>
                  </a:lnTo>
                  <a:lnTo>
                    <a:pt x="539" y="508"/>
                  </a:lnTo>
                  <a:lnTo>
                    <a:pt x="507" y="514"/>
                  </a:lnTo>
                  <a:lnTo>
                    <a:pt x="475" y="523"/>
                  </a:lnTo>
                  <a:lnTo>
                    <a:pt x="444" y="535"/>
                  </a:lnTo>
                  <a:lnTo>
                    <a:pt x="412" y="546"/>
                  </a:lnTo>
                  <a:lnTo>
                    <a:pt x="383" y="560"/>
                  </a:lnTo>
                  <a:lnTo>
                    <a:pt x="353" y="575"/>
                  </a:lnTo>
                  <a:lnTo>
                    <a:pt x="326" y="590"/>
                  </a:lnTo>
                  <a:lnTo>
                    <a:pt x="299" y="609"/>
                  </a:lnTo>
                  <a:lnTo>
                    <a:pt x="272" y="628"/>
                  </a:lnTo>
                  <a:lnTo>
                    <a:pt x="247" y="648"/>
                  </a:lnTo>
                  <a:lnTo>
                    <a:pt x="221" y="668"/>
                  </a:lnTo>
                  <a:lnTo>
                    <a:pt x="197" y="690"/>
                  </a:lnTo>
                  <a:lnTo>
                    <a:pt x="176" y="714"/>
                  </a:lnTo>
                  <a:lnTo>
                    <a:pt x="155" y="739"/>
                  </a:lnTo>
                  <a:lnTo>
                    <a:pt x="135" y="765"/>
                  </a:lnTo>
                  <a:lnTo>
                    <a:pt x="116" y="792"/>
                  </a:lnTo>
                  <a:lnTo>
                    <a:pt x="98" y="819"/>
                  </a:lnTo>
                  <a:lnTo>
                    <a:pt x="83" y="847"/>
                  </a:lnTo>
                  <a:lnTo>
                    <a:pt x="67" y="876"/>
                  </a:lnTo>
                  <a:lnTo>
                    <a:pt x="54" y="907"/>
                  </a:lnTo>
                  <a:lnTo>
                    <a:pt x="42" y="937"/>
                  </a:lnTo>
                  <a:lnTo>
                    <a:pt x="30" y="967"/>
                  </a:lnTo>
                  <a:lnTo>
                    <a:pt x="22" y="1000"/>
                  </a:lnTo>
                  <a:lnTo>
                    <a:pt x="13" y="1033"/>
                  </a:lnTo>
                  <a:lnTo>
                    <a:pt x="8" y="1066"/>
                  </a:lnTo>
                  <a:lnTo>
                    <a:pt x="3" y="1099"/>
                  </a:lnTo>
                  <a:lnTo>
                    <a:pt x="1" y="1133"/>
                  </a:lnTo>
                  <a:lnTo>
                    <a:pt x="0" y="1169"/>
                  </a:lnTo>
                  <a:lnTo>
                    <a:pt x="0" y="1169"/>
                  </a:lnTo>
                  <a:lnTo>
                    <a:pt x="1" y="1202"/>
                  </a:lnTo>
                  <a:lnTo>
                    <a:pt x="3" y="1238"/>
                  </a:lnTo>
                  <a:lnTo>
                    <a:pt x="8" y="1270"/>
                  </a:lnTo>
                  <a:lnTo>
                    <a:pt x="13" y="1304"/>
                  </a:lnTo>
                  <a:lnTo>
                    <a:pt x="22" y="1336"/>
                  </a:lnTo>
                  <a:lnTo>
                    <a:pt x="30" y="1368"/>
                  </a:lnTo>
                  <a:lnTo>
                    <a:pt x="40" y="1399"/>
                  </a:lnTo>
                  <a:lnTo>
                    <a:pt x="52" y="1429"/>
                  </a:lnTo>
                  <a:lnTo>
                    <a:pt x="66" y="1459"/>
                  </a:lnTo>
                  <a:lnTo>
                    <a:pt x="81" y="1488"/>
                  </a:lnTo>
                  <a:lnTo>
                    <a:pt x="96" y="1517"/>
                  </a:lnTo>
                  <a:lnTo>
                    <a:pt x="115" y="1544"/>
                  </a:lnTo>
                  <a:lnTo>
                    <a:pt x="132" y="1569"/>
                  </a:lnTo>
                  <a:lnTo>
                    <a:pt x="152" y="1595"/>
                  </a:lnTo>
                  <a:lnTo>
                    <a:pt x="174" y="1620"/>
                  </a:lnTo>
                  <a:lnTo>
                    <a:pt x="196" y="1644"/>
                  </a:lnTo>
                  <a:lnTo>
                    <a:pt x="218" y="1666"/>
                  </a:lnTo>
                  <a:lnTo>
                    <a:pt x="243" y="1686"/>
                  </a:lnTo>
                  <a:lnTo>
                    <a:pt x="267" y="1706"/>
                  </a:lnTo>
                  <a:lnTo>
                    <a:pt x="294" y="1727"/>
                  </a:lnTo>
                  <a:lnTo>
                    <a:pt x="321" y="1744"/>
                  </a:lnTo>
                  <a:lnTo>
                    <a:pt x="348" y="1760"/>
                  </a:lnTo>
                  <a:lnTo>
                    <a:pt x="377" y="1776"/>
                  </a:lnTo>
                  <a:lnTo>
                    <a:pt x="407" y="1789"/>
                  </a:lnTo>
                  <a:lnTo>
                    <a:pt x="438" y="1801"/>
                  </a:lnTo>
                  <a:lnTo>
                    <a:pt x="468" y="1811"/>
                  </a:lnTo>
                  <a:lnTo>
                    <a:pt x="500" y="1821"/>
                  </a:lnTo>
                  <a:lnTo>
                    <a:pt x="532" y="1828"/>
                  </a:lnTo>
                  <a:lnTo>
                    <a:pt x="564" y="1835"/>
                  </a:lnTo>
                  <a:lnTo>
                    <a:pt x="598" y="1840"/>
                  </a:lnTo>
                  <a:lnTo>
                    <a:pt x="632" y="1843"/>
                  </a:lnTo>
                  <a:lnTo>
                    <a:pt x="666" y="1845"/>
                  </a:lnTo>
                  <a:lnTo>
                    <a:pt x="666" y="1845"/>
                  </a:lnTo>
                  <a:lnTo>
                    <a:pt x="676" y="1845"/>
                  </a:lnTo>
                  <a:lnTo>
                    <a:pt x="676" y="1845"/>
                  </a:lnTo>
                  <a:lnTo>
                    <a:pt x="713" y="1843"/>
                  </a:lnTo>
                  <a:lnTo>
                    <a:pt x="713" y="1843"/>
                  </a:lnTo>
                  <a:lnTo>
                    <a:pt x="779" y="1840"/>
                  </a:lnTo>
                  <a:lnTo>
                    <a:pt x="847" y="1835"/>
                  </a:lnTo>
                  <a:lnTo>
                    <a:pt x="913" y="1828"/>
                  </a:lnTo>
                  <a:lnTo>
                    <a:pt x="978" y="1820"/>
                  </a:lnTo>
                  <a:lnTo>
                    <a:pt x="1043" y="1809"/>
                  </a:lnTo>
                  <a:lnTo>
                    <a:pt x="1107" y="1796"/>
                  </a:lnTo>
                  <a:lnTo>
                    <a:pt x="1169" y="1782"/>
                  </a:lnTo>
                  <a:lnTo>
                    <a:pt x="1232" y="1766"/>
                  </a:lnTo>
                  <a:lnTo>
                    <a:pt x="1232" y="1766"/>
                  </a:lnTo>
                  <a:lnTo>
                    <a:pt x="1291" y="1749"/>
                  </a:lnTo>
                  <a:lnTo>
                    <a:pt x="1350" y="1728"/>
                  </a:lnTo>
                  <a:lnTo>
                    <a:pt x="1408" y="1708"/>
                  </a:lnTo>
                  <a:lnTo>
                    <a:pt x="1464" y="1686"/>
                  </a:lnTo>
                  <a:lnTo>
                    <a:pt x="1521" y="1662"/>
                  </a:lnTo>
                  <a:lnTo>
                    <a:pt x="1575" y="1637"/>
                  </a:lnTo>
                  <a:lnTo>
                    <a:pt x="1629" y="1612"/>
                  </a:lnTo>
                  <a:lnTo>
                    <a:pt x="1683" y="1583"/>
                  </a:lnTo>
                  <a:lnTo>
                    <a:pt x="1736" y="1552"/>
                  </a:lnTo>
                  <a:lnTo>
                    <a:pt x="1788" y="1522"/>
                  </a:lnTo>
                  <a:lnTo>
                    <a:pt x="1839" y="1490"/>
                  </a:lnTo>
                  <a:lnTo>
                    <a:pt x="1888" y="1456"/>
                  </a:lnTo>
                  <a:lnTo>
                    <a:pt x="1937" y="1421"/>
                  </a:lnTo>
                  <a:lnTo>
                    <a:pt x="1984" y="1385"/>
                  </a:lnTo>
                  <a:lnTo>
                    <a:pt x="2032" y="1346"/>
                  </a:lnTo>
                  <a:lnTo>
                    <a:pt x="2077" y="1307"/>
                  </a:lnTo>
                  <a:lnTo>
                    <a:pt x="2121" y="1267"/>
                  </a:lnTo>
                  <a:lnTo>
                    <a:pt x="2165" y="1226"/>
                  </a:lnTo>
                  <a:lnTo>
                    <a:pt x="2207" y="1184"/>
                  </a:lnTo>
                  <a:lnTo>
                    <a:pt x="2248" y="1140"/>
                  </a:lnTo>
                  <a:lnTo>
                    <a:pt x="2287" y="1094"/>
                  </a:lnTo>
                  <a:lnTo>
                    <a:pt x="2326" y="1049"/>
                  </a:lnTo>
                  <a:lnTo>
                    <a:pt x="2363" y="1001"/>
                  </a:lnTo>
                  <a:lnTo>
                    <a:pt x="2398" y="954"/>
                  </a:lnTo>
                  <a:lnTo>
                    <a:pt x="2434" y="905"/>
                  </a:lnTo>
                  <a:lnTo>
                    <a:pt x="2468" y="854"/>
                  </a:lnTo>
                  <a:lnTo>
                    <a:pt x="2498" y="803"/>
                  </a:lnTo>
                  <a:lnTo>
                    <a:pt x="2529" y="751"/>
                  </a:lnTo>
                  <a:lnTo>
                    <a:pt x="2559" y="699"/>
                  </a:lnTo>
                  <a:lnTo>
                    <a:pt x="2586" y="645"/>
                  </a:lnTo>
                  <a:lnTo>
                    <a:pt x="2611" y="590"/>
                  </a:lnTo>
                  <a:lnTo>
                    <a:pt x="2637" y="535"/>
                  </a:lnTo>
                  <a:lnTo>
                    <a:pt x="2637" y="535"/>
                  </a:lnTo>
                  <a:lnTo>
                    <a:pt x="2671" y="450"/>
                  </a:lnTo>
                  <a:lnTo>
                    <a:pt x="2701" y="366"/>
                  </a:lnTo>
                  <a:lnTo>
                    <a:pt x="2728" y="278"/>
                  </a:lnTo>
                  <a:lnTo>
                    <a:pt x="2750" y="190"/>
                  </a:lnTo>
                  <a:lnTo>
                    <a:pt x="2750" y="190"/>
                  </a:lnTo>
                  <a:lnTo>
                    <a:pt x="2721" y="220"/>
                  </a:lnTo>
                  <a:lnTo>
                    <a:pt x="2691" y="251"/>
                  </a:lnTo>
                  <a:lnTo>
                    <a:pt x="2659" y="279"/>
                  </a:lnTo>
                  <a:lnTo>
                    <a:pt x="2627" y="306"/>
                  </a:lnTo>
                  <a:lnTo>
                    <a:pt x="2591" y="332"/>
                  </a:lnTo>
                  <a:lnTo>
                    <a:pt x="2554" y="354"/>
                  </a:lnTo>
                  <a:lnTo>
                    <a:pt x="2517" y="376"/>
                  </a:lnTo>
                  <a:lnTo>
                    <a:pt x="2478" y="394"/>
                  </a:lnTo>
                  <a:lnTo>
                    <a:pt x="2439" y="413"/>
                  </a:lnTo>
                  <a:lnTo>
                    <a:pt x="2398" y="428"/>
                  </a:lnTo>
                  <a:lnTo>
                    <a:pt x="2356" y="440"/>
                  </a:lnTo>
                  <a:lnTo>
                    <a:pt x="2314" y="452"/>
                  </a:lnTo>
                  <a:lnTo>
                    <a:pt x="2270" y="460"/>
                  </a:lnTo>
                  <a:lnTo>
                    <a:pt x="2224" y="467"/>
                  </a:lnTo>
                  <a:lnTo>
                    <a:pt x="2180" y="470"/>
                  </a:lnTo>
                  <a:lnTo>
                    <a:pt x="2135" y="4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9" name="Freeform 12"/>
          <p:cNvSpPr/>
          <p:nvPr/>
        </p:nvSpPr>
        <p:spPr bwMode="auto">
          <a:xfrm>
            <a:off x="5251694" y="3375148"/>
            <a:ext cx="4365625" cy="2928938"/>
          </a:xfrm>
          <a:custGeom>
            <a:avLst/>
            <a:gdLst>
              <a:gd name="T0" fmla="*/ 2104 w 2750"/>
              <a:gd name="T1" fmla="*/ 470 h 1845"/>
              <a:gd name="T2" fmla="*/ 2017 w 2750"/>
              <a:gd name="T3" fmla="*/ 462 h 1845"/>
              <a:gd name="T4" fmla="*/ 1927 w 2750"/>
              <a:gd name="T5" fmla="*/ 445 h 1845"/>
              <a:gd name="T6" fmla="*/ 1844 w 2750"/>
              <a:gd name="T7" fmla="*/ 418 h 1845"/>
              <a:gd name="T8" fmla="*/ 1739 w 2750"/>
              <a:gd name="T9" fmla="*/ 369 h 1845"/>
              <a:gd name="T10" fmla="*/ 1601 w 2750"/>
              <a:gd name="T11" fmla="*/ 273 h 1845"/>
              <a:gd name="T12" fmla="*/ 1484 w 2750"/>
              <a:gd name="T13" fmla="*/ 147 h 1845"/>
              <a:gd name="T14" fmla="*/ 1394 w 2750"/>
              <a:gd name="T15" fmla="*/ 0 h 1845"/>
              <a:gd name="T16" fmla="*/ 1362 w 2750"/>
              <a:gd name="T17" fmla="*/ 68 h 1845"/>
              <a:gd name="T18" fmla="*/ 1303 w 2750"/>
              <a:gd name="T19" fmla="*/ 161 h 1845"/>
              <a:gd name="T20" fmla="*/ 1234 w 2750"/>
              <a:gd name="T21" fmla="*/ 246 h 1845"/>
              <a:gd name="T22" fmla="*/ 1151 w 2750"/>
              <a:gd name="T23" fmla="*/ 320 h 1845"/>
              <a:gd name="T24" fmla="*/ 1060 w 2750"/>
              <a:gd name="T25" fmla="*/ 382 h 1845"/>
              <a:gd name="T26" fmla="*/ 995 w 2750"/>
              <a:gd name="T27" fmla="*/ 416 h 1845"/>
              <a:gd name="T28" fmla="*/ 880 w 2750"/>
              <a:gd name="T29" fmla="*/ 460 h 1845"/>
              <a:gd name="T30" fmla="*/ 760 w 2750"/>
              <a:gd name="T31" fmla="*/ 486 h 1845"/>
              <a:gd name="T32" fmla="*/ 676 w 2750"/>
              <a:gd name="T33" fmla="*/ 492 h 1845"/>
              <a:gd name="T34" fmla="*/ 607 w 2750"/>
              <a:gd name="T35" fmla="*/ 497 h 1845"/>
              <a:gd name="T36" fmla="*/ 507 w 2750"/>
              <a:gd name="T37" fmla="*/ 514 h 1845"/>
              <a:gd name="T38" fmla="*/ 412 w 2750"/>
              <a:gd name="T39" fmla="*/ 546 h 1845"/>
              <a:gd name="T40" fmla="*/ 326 w 2750"/>
              <a:gd name="T41" fmla="*/ 590 h 1845"/>
              <a:gd name="T42" fmla="*/ 247 w 2750"/>
              <a:gd name="T43" fmla="*/ 648 h 1845"/>
              <a:gd name="T44" fmla="*/ 176 w 2750"/>
              <a:gd name="T45" fmla="*/ 714 h 1845"/>
              <a:gd name="T46" fmla="*/ 116 w 2750"/>
              <a:gd name="T47" fmla="*/ 792 h 1845"/>
              <a:gd name="T48" fmla="*/ 67 w 2750"/>
              <a:gd name="T49" fmla="*/ 876 h 1845"/>
              <a:gd name="T50" fmla="*/ 30 w 2750"/>
              <a:gd name="T51" fmla="*/ 967 h 1845"/>
              <a:gd name="T52" fmla="*/ 8 w 2750"/>
              <a:gd name="T53" fmla="*/ 1066 h 1845"/>
              <a:gd name="T54" fmla="*/ 0 w 2750"/>
              <a:gd name="T55" fmla="*/ 1169 h 1845"/>
              <a:gd name="T56" fmla="*/ 3 w 2750"/>
              <a:gd name="T57" fmla="*/ 1238 h 1845"/>
              <a:gd name="T58" fmla="*/ 22 w 2750"/>
              <a:gd name="T59" fmla="*/ 1336 h 1845"/>
              <a:gd name="T60" fmla="*/ 52 w 2750"/>
              <a:gd name="T61" fmla="*/ 1429 h 1845"/>
              <a:gd name="T62" fmla="*/ 96 w 2750"/>
              <a:gd name="T63" fmla="*/ 1517 h 1845"/>
              <a:gd name="T64" fmla="*/ 152 w 2750"/>
              <a:gd name="T65" fmla="*/ 1595 h 1845"/>
              <a:gd name="T66" fmla="*/ 218 w 2750"/>
              <a:gd name="T67" fmla="*/ 1666 h 1845"/>
              <a:gd name="T68" fmla="*/ 294 w 2750"/>
              <a:gd name="T69" fmla="*/ 1727 h 1845"/>
              <a:gd name="T70" fmla="*/ 377 w 2750"/>
              <a:gd name="T71" fmla="*/ 1776 h 1845"/>
              <a:gd name="T72" fmla="*/ 468 w 2750"/>
              <a:gd name="T73" fmla="*/ 1811 h 1845"/>
              <a:gd name="T74" fmla="*/ 564 w 2750"/>
              <a:gd name="T75" fmla="*/ 1835 h 1845"/>
              <a:gd name="T76" fmla="*/ 666 w 2750"/>
              <a:gd name="T77" fmla="*/ 1845 h 1845"/>
              <a:gd name="T78" fmla="*/ 676 w 2750"/>
              <a:gd name="T79" fmla="*/ 1845 h 1845"/>
              <a:gd name="T80" fmla="*/ 779 w 2750"/>
              <a:gd name="T81" fmla="*/ 1840 h 1845"/>
              <a:gd name="T82" fmla="*/ 978 w 2750"/>
              <a:gd name="T83" fmla="*/ 1820 h 1845"/>
              <a:gd name="T84" fmla="*/ 1169 w 2750"/>
              <a:gd name="T85" fmla="*/ 1782 h 1845"/>
              <a:gd name="T86" fmla="*/ 1291 w 2750"/>
              <a:gd name="T87" fmla="*/ 1749 h 1845"/>
              <a:gd name="T88" fmla="*/ 1464 w 2750"/>
              <a:gd name="T89" fmla="*/ 1686 h 1845"/>
              <a:gd name="T90" fmla="*/ 1629 w 2750"/>
              <a:gd name="T91" fmla="*/ 1612 h 1845"/>
              <a:gd name="T92" fmla="*/ 1788 w 2750"/>
              <a:gd name="T93" fmla="*/ 1522 h 1845"/>
              <a:gd name="T94" fmla="*/ 1937 w 2750"/>
              <a:gd name="T95" fmla="*/ 1421 h 1845"/>
              <a:gd name="T96" fmla="*/ 2077 w 2750"/>
              <a:gd name="T97" fmla="*/ 1307 h 1845"/>
              <a:gd name="T98" fmla="*/ 2207 w 2750"/>
              <a:gd name="T99" fmla="*/ 1184 h 1845"/>
              <a:gd name="T100" fmla="*/ 2326 w 2750"/>
              <a:gd name="T101" fmla="*/ 1049 h 1845"/>
              <a:gd name="T102" fmla="*/ 2434 w 2750"/>
              <a:gd name="T103" fmla="*/ 905 h 1845"/>
              <a:gd name="T104" fmla="*/ 2529 w 2750"/>
              <a:gd name="T105" fmla="*/ 751 h 1845"/>
              <a:gd name="T106" fmla="*/ 2611 w 2750"/>
              <a:gd name="T107" fmla="*/ 590 h 1845"/>
              <a:gd name="T108" fmla="*/ 2671 w 2750"/>
              <a:gd name="T109" fmla="*/ 450 h 1845"/>
              <a:gd name="T110" fmla="*/ 2750 w 2750"/>
              <a:gd name="T111" fmla="*/ 190 h 1845"/>
              <a:gd name="T112" fmla="*/ 2691 w 2750"/>
              <a:gd name="T113" fmla="*/ 251 h 1845"/>
              <a:gd name="T114" fmla="*/ 2591 w 2750"/>
              <a:gd name="T115" fmla="*/ 332 h 1845"/>
              <a:gd name="T116" fmla="*/ 2478 w 2750"/>
              <a:gd name="T117" fmla="*/ 394 h 1845"/>
              <a:gd name="T118" fmla="*/ 2356 w 2750"/>
              <a:gd name="T119" fmla="*/ 440 h 1845"/>
              <a:gd name="T120" fmla="*/ 2224 w 2750"/>
              <a:gd name="T121" fmla="*/ 467 h 1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50" h="1845">
                <a:moveTo>
                  <a:pt x="2135" y="472"/>
                </a:moveTo>
                <a:lnTo>
                  <a:pt x="2135" y="472"/>
                </a:lnTo>
                <a:lnTo>
                  <a:pt x="2104" y="470"/>
                </a:lnTo>
                <a:lnTo>
                  <a:pt x="2074" y="469"/>
                </a:lnTo>
                <a:lnTo>
                  <a:pt x="2043" y="467"/>
                </a:lnTo>
                <a:lnTo>
                  <a:pt x="2017" y="462"/>
                </a:lnTo>
                <a:lnTo>
                  <a:pt x="1984" y="457"/>
                </a:lnTo>
                <a:lnTo>
                  <a:pt x="1956" y="452"/>
                </a:lnTo>
                <a:lnTo>
                  <a:pt x="1927" y="445"/>
                </a:lnTo>
                <a:lnTo>
                  <a:pt x="1900" y="437"/>
                </a:lnTo>
                <a:lnTo>
                  <a:pt x="1871" y="428"/>
                </a:lnTo>
                <a:lnTo>
                  <a:pt x="1844" y="418"/>
                </a:lnTo>
                <a:lnTo>
                  <a:pt x="1817" y="408"/>
                </a:lnTo>
                <a:lnTo>
                  <a:pt x="1792" y="396"/>
                </a:lnTo>
                <a:lnTo>
                  <a:pt x="1739" y="369"/>
                </a:lnTo>
                <a:lnTo>
                  <a:pt x="1692" y="340"/>
                </a:lnTo>
                <a:lnTo>
                  <a:pt x="1644" y="308"/>
                </a:lnTo>
                <a:lnTo>
                  <a:pt x="1601" y="273"/>
                </a:lnTo>
                <a:lnTo>
                  <a:pt x="1558" y="234"/>
                </a:lnTo>
                <a:lnTo>
                  <a:pt x="1519" y="191"/>
                </a:lnTo>
                <a:lnTo>
                  <a:pt x="1484" y="147"/>
                </a:lnTo>
                <a:lnTo>
                  <a:pt x="1450" y="102"/>
                </a:lnTo>
                <a:lnTo>
                  <a:pt x="1421" y="53"/>
                </a:lnTo>
                <a:lnTo>
                  <a:pt x="1394" y="0"/>
                </a:lnTo>
                <a:lnTo>
                  <a:pt x="1394" y="0"/>
                </a:lnTo>
                <a:lnTo>
                  <a:pt x="1379" y="34"/>
                </a:lnTo>
                <a:lnTo>
                  <a:pt x="1362" y="68"/>
                </a:lnTo>
                <a:lnTo>
                  <a:pt x="1345" y="100"/>
                </a:lnTo>
                <a:lnTo>
                  <a:pt x="1325" y="132"/>
                </a:lnTo>
                <a:lnTo>
                  <a:pt x="1303" y="161"/>
                </a:lnTo>
                <a:lnTo>
                  <a:pt x="1281" y="191"/>
                </a:lnTo>
                <a:lnTo>
                  <a:pt x="1257" y="218"/>
                </a:lnTo>
                <a:lnTo>
                  <a:pt x="1234" y="246"/>
                </a:lnTo>
                <a:lnTo>
                  <a:pt x="1207" y="273"/>
                </a:lnTo>
                <a:lnTo>
                  <a:pt x="1180" y="296"/>
                </a:lnTo>
                <a:lnTo>
                  <a:pt x="1151" y="320"/>
                </a:lnTo>
                <a:lnTo>
                  <a:pt x="1122" y="342"/>
                </a:lnTo>
                <a:lnTo>
                  <a:pt x="1092" y="362"/>
                </a:lnTo>
                <a:lnTo>
                  <a:pt x="1060" y="382"/>
                </a:lnTo>
                <a:lnTo>
                  <a:pt x="1027" y="401"/>
                </a:lnTo>
                <a:lnTo>
                  <a:pt x="995" y="416"/>
                </a:lnTo>
                <a:lnTo>
                  <a:pt x="995" y="416"/>
                </a:lnTo>
                <a:lnTo>
                  <a:pt x="958" y="433"/>
                </a:lnTo>
                <a:lnTo>
                  <a:pt x="919" y="448"/>
                </a:lnTo>
                <a:lnTo>
                  <a:pt x="880" y="460"/>
                </a:lnTo>
                <a:lnTo>
                  <a:pt x="842" y="470"/>
                </a:lnTo>
                <a:lnTo>
                  <a:pt x="801" y="479"/>
                </a:lnTo>
                <a:lnTo>
                  <a:pt x="760" y="486"/>
                </a:lnTo>
                <a:lnTo>
                  <a:pt x="718" y="491"/>
                </a:lnTo>
                <a:lnTo>
                  <a:pt x="676" y="492"/>
                </a:lnTo>
                <a:lnTo>
                  <a:pt x="676" y="492"/>
                </a:lnTo>
                <a:lnTo>
                  <a:pt x="676" y="492"/>
                </a:lnTo>
                <a:lnTo>
                  <a:pt x="640" y="494"/>
                </a:lnTo>
                <a:lnTo>
                  <a:pt x="607" y="497"/>
                </a:lnTo>
                <a:lnTo>
                  <a:pt x="573" y="501"/>
                </a:lnTo>
                <a:lnTo>
                  <a:pt x="539" y="508"/>
                </a:lnTo>
                <a:lnTo>
                  <a:pt x="507" y="514"/>
                </a:lnTo>
                <a:lnTo>
                  <a:pt x="475" y="523"/>
                </a:lnTo>
                <a:lnTo>
                  <a:pt x="444" y="535"/>
                </a:lnTo>
                <a:lnTo>
                  <a:pt x="412" y="546"/>
                </a:lnTo>
                <a:lnTo>
                  <a:pt x="383" y="560"/>
                </a:lnTo>
                <a:lnTo>
                  <a:pt x="353" y="575"/>
                </a:lnTo>
                <a:lnTo>
                  <a:pt x="326" y="590"/>
                </a:lnTo>
                <a:lnTo>
                  <a:pt x="299" y="609"/>
                </a:lnTo>
                <a:lnTo>
                  <a:pt x="272" y="628"/>
                </a:lnTo>
                <a:lnTo>
                  <a:pt x="247" y="648"/>
                </a:lnTo>
                <a:lnTo>
                  <a:pt x="221" y="668"/>
                </a:lnTo>
                <a:lnTo>
                  <a:pt x="197" y="690"/>
                </a:lnTo>
                <a:lnTo>
                  <a:pt x="176" y="714"/>
                </a:lnTo>
                <a:lnTo>
                  <a:pt x="155" y="739"/>
                </a:lnTo>
                <a:lnTo>
                  <a:pt x="135" y="765"/>
                </a:lnTo>
                <a:lnTo>
                  <a:pt x="116" y="792"/>
                </a:lnTo>
                <a:lnTo>
                  <a:pt x="98" y="819"/>
                </a:lnTo>
                <a:lnTo>
                  <a:pt x="83" y="847"/>
                </a:lnTo>
                <a:lnTo>
                  <a:pt x="67" y="876"/>
                </a:lnTo>
                <a:lnTo>
                  <a:pt x="54" y="907"/>
                </a:lnTo>
                <a:lnTo>
                  <a:pt x="42" y="937"/>
                </a:lnTo>
                <a:lnTo>
                  <a:pt x="30" y="967"/>
                </a:lnTo>
                <a:lnTo>
                  <a:pt x="22" y="1000"/>
                </a:lnTo>
                <a:lnTo>
                  <a:pt x="13" y="1033"/>
                </a:lnTo>
                <a:lnTo>
                  <a:pt x="8" y="1066"/>
                </a:lnTo>
                <a:lnTo>
                  <a:pt x="3" y="1099"/>
                </a:lnTo>
                <a:lnTo>
                  <a:pt x="1" y="1133"/>
                </a:lnTo>
                <a:lnTo>
                  <a:pt x="0" y="1169"/>
                </a:lnTo>
                <a:lnTo>
                  <a:pt x="0" y="1169"/>
                </a:lnTo>
                <a:lnTo>
                  <a:pt x="1" y="1202"/>
                </a:lnTo>
                <a:lnTo>
                  <a:pt x="3" y="1238"/>
                </a:lnTo>
                <a:lnTo>
                  <a:pt x="8" y="1270"/>
                </a:lnTo>
                <a:lnTo>
                  <a:pt x="13" y="1304"/>
                </a:lnTo>
                <a:lnTo>
                  <a:pt x="22" y="1336"/>
                </a:lnTo>
                <a:lnTo>
                  <a:pt x="30" y="1368"/>
                </a:lnTo>
                <a:lnTo>
                  <a:pt x="40" y="1399"/>
                </a:lnTo>
                <a:lnTo>
                  <a:pt x="52" y="1429"/>
                </a:lnTo>
                <a:lnTo>
                  <a:pt x="66" y="1459"/>
                </a:lnTo>
                <a:lnTo>
                  <a:pt x="81" y="1488"/>
                </a:lnTo>
                <a:lnTo>
                  <a:pt x="96" y="1517"/>
                </a:lnTo>
                <a:lnTo>
                  <a:pt x="115" y="1544"/>
                </a:lnTo>
                <a:lnTo>
                  <a:pt x="132" y="1569"/>
                </a:lnTo>
                <a:lnTo>
                  <a:pt x="152" y="1595"/>
                </a:lnTo>
                <a:lnTo>
                  <a:pt x="174" y="1620"/>
                </a:lnTo>
                <a:lnTo>
                  <a:pt x="196" y="1644"/>
                </a:lnTo>
                <a:lnTo>
                  <a:pt x="218" y="1666"/>
                </a:lnTo>
                <a:lnTo>
                  <a:pt x="243" y="1686"/>
                </a:lnTo>
                <a:lnTo>
                  <a:pt x="267" y="1706"/>
                </a:lnTo>
                <a:lnTo>
                  <a:pt x="294" y="1727"/>
                </a:lnTo>
                <a:lnTo>
                  <a:pt x="321" y="1744"/>
                </a:lnTo>
                <a:lnTo>
                  <a:pt x="348" y="1760"/>
                </a:lnTo>
                <a:lnTo>
                  <a:pt x="377" y="1776"/>
                </a:lnTo>
                <a:lnTo>
                  <a:pt x="407" y="1789"/>
                </a:lnTo>
                <a:lnTo>
                  <a:pt x="438" y="1801"/>
                </a:lnTo>
                <a:lnTo>
                  <a:pt x="468" y="1811"/>
                </a:lnTo>
                <a:lnTo>
                  <a:pt x="500" y="1821"/>
                </a:lnTo>
                <a:lnTo>
                  <a:pt x="532" y="1828"/>
                </a:lnTo>
                <a:lnTo>
                  <a:pt x="564" y="1835"/>
                </a:lnTo>
                <a:lnTo>
                  <a:pt x="598" y="1840"/>
                </a:lnTo>
                <a:lnTo>
                  <a:pt x="632" y="1843"/>
                </a:lnTo>
                <a:lnTo>
                  <a:pt x="666" y="1845"/>
                </a:lnTo>
                <a:lnTo>
                  <a:pt x="666" y="1845"/>
                </a:lnTo>
                <a:lnTo>
                  <a:pt x="676" y="1845"/>
                </a:lnTo>
                <a:lnTo>
                  <a:pt x="676" y="1845"/>
                </a:lnTo>
                <a:lnTo>
                  <a:pt x="713" y="1843"/>
                </a:lnTo>
                <a:lnTo>
                  <a:pt x="713" y="1843"/>
                </a:lnTo>
                <a:lnTo>
                  <a:pt x="779" y="1840"/>
                </a:lnTo>
                <a:lnTo>
                  <a:pt x="847" y="1835"/>
                </a:lnTo>
                <a:lnTo>
                  <a:pt x="913" y="1828"/>
                </a:lnTo>
                <a:lnTo>
                  <a:pt x="978" y="1820"/>
                </a:lnTo>
                <a:lnTo>
                  <a:pt x="1043" y="1809"/>
                </a:lnTo>
                <a:lnTo>
                  <a:pt x="1107" y="1796"/>
                </a:lnTo>
                <a:lnTo>
                  <a:pt x="1169" y="1782"/>
                </a:lnTo>
                <a:lnTo>
                  <a:pt x="1232" y="1766"/>
                </a:lnTo>
                <a:lnTo>
                  <a:pt x="1232" y="1766"/>
                </a:lnTo>
                <a:lnTo>
                  <a:pt x="1291" y="1749"/>
                </a:lnTo>
                <a:lnTo>
                  <a:pt x="1350" y="1728"/>
                </a:lnTo>
                <a:lnTo>
                  <a:pt x="1408" y="1708"/>
                </a:lnTo>
                <a:lnTo>
                  <a:pt x="1464" y="1686"/>
                </a:lnTo>
                <a:lnTo>
                  <a:pt x="1521" y="1662"/>
                </a:lnTo>
                <a:lnTo>
                  <a:pt x="1575" y="1637"/>
                </a:lnTo>
                <a:lnTo>
                  <a:pt x="1629" y="1612"/>
                </a:lnTo>
                <a:lnTo>
                  <a:pt x="1683" y="1583"/>
                </a:lnTo>
                <a:lnTo>
                  <a:pt x="1736" y="1552"/>
                </a:lnTo>
                <a:lnTo>
                  <a:pt x="1788" y="1522"/>
                </a:lnTo>
                <a:lnTo>
                  <a:pt x="1839" y="1490"/>
                </a:lnTo>
                <a:lnTo>
                  <a:pt x="1888" y="1456"/>
                </a:lnTo>
                <a:lnTo>
                  <a:pt x="1937" y="1421"/>
                </a:lnTo>
                <a:lnTo>
                  <a:pt x="1984" y="1385"/>
                </a:lnTo>
                <a:lnTo>
                  <a:pt x="2032" y="1346"/>
                </a:lnTo>
                <a:lnTo>
                  <a:pt x="2077" y="1307"/>
                </a:lnTo>
                <a:lnTo>
                  <a:pt x="2121" y="1267"/>
                </a:lnTo>
                <a:lnTo>
                  <a:pt x="2165" y="1226"/>
                </a:lnTo>
                <a:lnTo>
                  <a:pt x="2207" y="1184"/>
                </a:lnTo>
                <a:lnTo>
                  <a:pt x="2248" y="1140"/>
                </a:lnTo>
                <a:lnTo>
                  <a:pt x="2287" y="1094"/>
                </a:lnTo>
                <a:lnTo>
                  <a:pt x="2326" y="1049"/>
                </a:lnTo>
                <a:lnTo>
                  <a:pt x="2363" y="1001"/>
                </a:lnTo>
                <a:lnTo>
                  <a:pt x="2398" y="954"/>
                </a:lnTo>
                <a:lnTo>
                  <a:pt x="2434" y="905"/>
                </a:lnTo>
                <a:lnTo>
                  <a:pt x="2468" y="854"/>
                </a:lnTo>
                <a:lnTo>
                  <a:pt x="2498" y="803"/>
                </a:lnTo>
                <a:lnTo>
                  <a:pt x="2529" y="751"/>
                </a:lnTo>
                <a:lnTo>
                  <a:pt x="2559" y="699"/>
                </a:lnTo>
                <a:lnTo>
                  <a:pt x="2586" y="645"/>
                </a:lnTo>
                <a:lnTo>
                  <a:pt x="2611" y="590"/>
                </a:lnTo>
                <a:lnTo>
                  <a:pt x="2637" y="535"/>
                </a:lnTo>
                <a:lnTo>
                  <a:pt x="2637" y="535"/>
                </a:lnTo>
                <a:lnTo>
                  <a:pt x="2671" y="450"/>
                </a:lnTo>
                <a:lnTo>
                  <a:pt x="2701" y="366"/>
                </a:lnTo>
                <a:lnTo>
                  <a:pt x="2728" y="278"/>
                </a:lnTo>
                <a:lnTo>
                  <a:pt x="2750" y="190"/>
                </a:lnTo>
                <a:lnTo>
                  <a:pt x="2750" y="190"/>
                </a:lnTo>
                <a:lnTo>
                  <a:pt x="2721" y="220"/>
                </a:lnTo>
                <a:lnTo>
                  <a:pt x="2691" y="251"/>
                </a:lnTo>
                <a:lnTo>
                  <a:pt x="2659" y="279"/>
                </a:lnTo>
                <a:lnTo>
                  <a:pt x="2627" y="306"/>
                </a:lnTo>
                <a:lnTo>
                  <a:pt x="2591" y="332"/>
                </a:lnTo>
                <a:lnTo>
                  <a:pt x="2554" y="354"/>
                </a:lnTo>
                <a:lnTo>
                  <a:pt x="2517" y="376"/>
                </a:lnTo>
                <a:lnTo>
                  <a:pt x="2478" y="394"/>
                </a:lnTo>
                <a:lnTo>
                  <a:pt x="2439" y="413"/>
                </a:lnTo>
                <a:lnTo>
                  <a:pt x="2398" y="428"/>
                </a:lnTo>
                <a:lnTo>
                  <a:pt x="2356" y="440"/>
                </a:lnTo>
                <a:lnTo>
                  <a:pt x="2314" y="452"/>
                </a:lnTo>
                <a:lnTo>
                  <a:pt x="2270" y="460"/>
                </a:lnTo>
                <a:lnTo>
                  <a:pt x="2224" y="467"/>
                </a:lnTo>
                <a:lnTo>
                  <a:pt x="2180" y="470"/>
                </a:lnTo>
                <a:lnTo>
                  <a:pt x="2135" y="47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AU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10" name="Group 17"/>
          <p:cNvGrpSpPr/>
          <p:nvPr/>
        </p:nvGrpSpPr>
        <p:grpSpPr>
          <a:xfrm>
            <a:off x="7376975" y="3232115"/>
            <a:ext cx="575632" cy="575632"/>
            <a:chOff x="7287419" y="2577307"/>
            <a:chExt cx="464344" cy="464344"/>
          </a:xfrm>
          <a:solidFill>
            <a:schemeClr val="bg1"/>
          </a:solidFill>
        </p:grpSpPr>
        <p:sp>
          <p:nvSpPr>
            <p:cNvPr id="11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2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4" name="AutoShape 46"/>
          <p:cNvSpPr/>
          <p:nvPr/>
        </p:nvSpPr>
        <p:spPr bwMode="auto">
          <a:xfrm>
            <a:off x="5957653" y="4586630"/>
            <a:ext cx="575632" cy="5756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5" name="Freeform 22"/>
          <p:cNvSpPr>
            <a:spLocks noEditPoints="1"/>
          </p:cNvSpPr>
          <p:nvPr/>
        </p:nvSpPr>
        <p:spPr bwMode="auto">
          <a:xfrm>
            <a:off x="6002495" y="1684519"/>
            <a:ext cx="456557" cy="721049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6" name="Freeform 23"/>
          <p:cNvSpPr>
            <a:spLocks noEditPoints="1"/>
          </p:cNvSpPr>
          <p:nvPr/>
        </p:nvSpPr>
        <p:spPr bwMode="auto">
          <a:xfrm>
            <a:off x="4508300" y="3055388"/>
            <a:ext cx="739940" cy="598250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8489227" y="2976790"/>
            <a:ext cx="2175269" cy="4226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14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8510970" y="3233635"/>
            <a:ext cx="217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3" name="TextBox 30"/>
          <p:cNvSpPr txBox="1"/>
          <p:nvPr/>
        </p:nvSpPr>
        <p:spPr>
          <a:xfrm>
            <a:off x="7882552" y="4716690"/>
            <a:ext cx="2175269" cy="4226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14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4" name="TextBox 31"/>
          <p:cNvSpPr txBox="1"/>
          <p:nvPr/>
        </p:nvSpPr>
        <p:spPr>
          <a:xfrm>
            <a:off x="7904295" y="4973535"/>
            <a:ext cx="217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5" name="TextBox 32"/>
          <p:cNvSpPr txBox="1"/>
          <p:nvPr/>
        </p:nvSpPr>
        <p:spPr>
          <a:xfrm>
            <a:off x="2219957" y="1595169"/>
            <a:ext cx="2175269" cy="4226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14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2219957" y="1875322"/>
            <a:ext cx="217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7" name="TextBox 34"/>
          <p:cNvSpPr txBox="1"/>
          <p:nvPr/>
        </p:nvSpPr>
        <p:spPr>
          <a:xfrm>
            <a:off x="1833217" y="3435948"/>
            <a:ext cx="2175269" cy="4226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id-ID" sz="14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8" name="TextBox 35"/>
          <p:cNvSpPr txBox="1"/>
          <p:nvPr/>
        </p:nvSpPr>
        <p:spPr>
          <a:xfrm>
            <a:off x="1833217" y="3716101"/>
            <a:ext cx="217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8"/>
          <p:cNvSpPr txBox="1"/>
          <p:nvPr/>
        </p:nvSpPr>
        <p:spPr>
          <a:xfrm>
            <a:off x="2733066" y="1725674"/>
            <a:ext cx="3401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TextBox 20"/>
          <p:cNvSpPr txBox="1"/>
          <p:nvPr/>
        </p:nvSpPr>
        <p:spPr>
          <a:xfrm>
            <a:off x="7132834" y="3067092"/>
            <a:ext cx="3327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您的内容打在这里，或通过复制您的文本后在此框中选择粘贴，并选择只保留文字。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4014204" y="2932044"/>
            <a:ext cx="2499850" cy="887318"/>
            <a:chOff x="4014204" y="2932044"/>
            <a:chExt cx="2499850" cy="887318"/>
          </a:xfrm>
        </p:grpSpPr>
        <p:grpSp>
          <p:nvGrpSpPr>
            <p:cNvPr id="2" name="Group 16"/>
            <p:cNvGrpSpPr/>
            <p:nvPr/>
          </p:nvGrpSpPr>
          <p:grpSpPr>
            <a:xfrm>
              <a:off x="4014204" y="2932044"/>
              <a:ext cx="2499850" cy="887318"/>
              <a:chOff x="3155419" y="2376892"/>
              <a:chExt cx="2954205" cy="1048591"/>
            </a:xfrm>
          </p:grpSpPr>
          <p:grpSp>
            <p:nvGrpSpPr>
              <p:cNvPr id="3" name="Group 3"/>
              <p:cNvGrpSpPr/>
              <p:nvPr/>
            </p:nvGrpSpPr>
            <p:grpSpPr>
              <a:xfrm>
                <a:off x="3155419" y="2376892"/>
                <a:ext cx="2940581" cy="529458"/>
                <a:chOff x="2227222" y="3277354"/>
                <a:chExt cx="2940581" cy="529458"/>
              </a:xfrm>
            </p:grpSpPr>
            <p:sp>
              <p:nvSpPr>
                <p:cNvPr id="7" name="Freeform 4"/>
                <p:cNvSpPr/>
                <p:nvPr/>
              </p:nvSpPr>
              <p:spPr>
                <a:xfrm>
                  <a:off x="2562823" y="3277354"/>
                  <a:ext cx="2604980" cy="529458"/>
                </a:xfrm>
                <a:custGeom>
                  <a:avLst/>
                  <a:gdLst>
                    <a:gd name="connsiteX0" fmla="*/ 0 w 2604980"/>
                    <a:gd name="connsiteY0" fmla="*/ 0 h 529458"/>
                    <a:gd name="connsiteX1" fmla="*/ 2516735 w 2604980"/>
                    <a:gd name="connsiteY1" fmla="*/ 0 h 529458"/>
                    <a:gd name="connsiteX2" fmla="*/ 2604980 w 2604980"/>
                    <a:gd name="connsiteY2" fmla="*/ 88245 h 529458"/>
                    <a:gd name="connsiteX3" fmla="*/ 2604980 w 2604980"/>
                    <a:gd name="connsiteY3" fmla="*/ 441213 h 529458"/>
                    <a:gd name="connsiteX4" fmla="*/ 2516735 w 2604980"/>
                    <a:gd name="connsiteY4" fmla="*/ 529458 h 529458"/>
                    <a:gd name="connsiteX5" fmla="*/ 0 w 2604980"/>
                    <a:gd name="connsiteY5" fmla="*/ 529458 h 529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4980" h="529458">
                      <a:moveTo>
                        <a:pt x="0" y="0"/>
                      </a:moveTo>
                      <a:lnTo>
                        <a:pt x="2516735" y="0"/>
                      </a:lnTo>
                      <a:cubicBezTo>
                        <a:pt x="2565471" y="0"/>
                        <a:pt x="2604980" y="39509"/>
                        <a:pt x="2604980" y="88245"/>
                      </a:cubicBezTo>
                      <a:lnTo>
                        <a:pt x="2604980" y="441213"/>
                      </a:lnTo>
                      <a:cubicBezTo>
                        <a:pt x="2604980" y="489949"/>
                        <a:pt x="2565471" y="529458"/>
                        <a:pt x="2516735" y="529458"/>
                      </a:cubicBezTo>
                      <a:lnTo>
                        <a:pt x="0" y="529458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  <p:sp>
              <p:nvSpPr>
                <p:cNvPr id="8" name="Freeform 5"/>
                <p:cNvSpPr/>
                <p:nvPr/>
              </p:nvSpPr>
              <p:spPr>
                <a:xfrm rot="16200000">
                  <a:off x="2297698" y="3541686"/>
                  <a:ext cx="194649" cy="335602"/>
                </a:xfrm>
                <a:custGeom>
                  <a:avLst/>
                  <a:gdLst>
                    <a:gd name="connsiteX0" fmla="*/ 194649 w 194649"/>
                    <a:gd name="connsiteY0" fmla="*/ 335602 h 335602"/>
                    <a:gd name="connsiteX1" fmla="*/ 0 w 194649"/>
                    <a:gd name="connsiteY1" fmla="*/ 335602 h 335602"/>
                    <a:gd name="connsiteX2" fmla="*/ 0 w 194649"/>
                    <a:gd name="connsiteY2" fmla="*/ 0 h 335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4649" h="335602">
                      <a:moveTo>
                        <a:pt x="194649" y="335602"/>
                      </a:moveTo>
                      <a:lnTo>
                        <a:pt x="0" y="33560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</p:grpSp>
          <p:grpSp>
            <p:nvGrpSpPr>
              <p:cNvPr id="4" name="Group 6"/>
              <p:cNvGrpSpPr/>
              <p:nvPr/>
            </p:nvGrpSpPr>
            <p:grpSpPr>
              <a:xfrm>
                <a:off x="3169041" y="2896025"/>
                <a:ext cx="2940583" cy="529458"/>
                <a:chOff x="2227220" y="4108357"/>
                <a:chExt cx="2940583" cy="529458"/>
              </a:xfrm>
            </p:grpSpPr>
            <p:sp>
              <p:nvSpPr>
                <p:cNvPr id="5" name="Freeform 7"/>
                <p:cNvSpPr/>
                <p:nvPr/>
              </p:nvSpPr>
              <p:spPr>
                <a:xfrm rot="16200000">
                  <a:off x="2297696" y="4037881"/>
                  <a:ext cx="194651" cy="335603"/>
                </a:xfrm>
                <a:custGeom>
                  <a:avLst/>
                  <a:gdLst>
                    <a:gd name="connsiteX0" fmla="*/ 194651 w 194651"/>
                    <a:gd name="connsiteY0" fmla="*/ 1 h 335603"/>
                    <a:gd name="connsiteX1" fmla="*/ 194651 w 194651"/>
                    <a:gd name="connsiteY1" fmla="*/ 335603 h 335603"/>
                    <a:gd name="connsiteX2" fmla="*/ 0 w 194651"/>
                    <a:gd name="connsiteY2" fmla="*/ 335603 h 335603"/>
                    <a:gd name="connsiteX3" fmla="*/ 194650 w 194651"/>
                    <a:gd name="connsiteY3" fmla="*/ 0 h 335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4651" h="335603">
                      <a:moveTo>
                        <a:pt x="194651" y="1"/>
                      </a:moveTo>
                      <a:lnTo>
                        <a:pt x="194651" y="335603"/>
                      </a:lnTo>
                      <a:lnTo>
                        <a:pt x="0" y="335603"/>
                      </a:lnTo>
                      <a:lnTo>
                        <a:pt x="19465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  <p:sp>
              <p:nvSpPr>
                <p:cNvPr id="6" name="Freeform 8"/>
                <p:cNvSpPr/>
                <p:nvPr/>
              </p:nvSpPr>
              <p:spPr>
                <a:xfrm>
                  <a:off x="2562823" y="4108357"/>
                  <a:ext cx="2604980" cy="529458"/>
                </a:xfrm>
                <a:custGeom>
                  <a:avLst/>
                  <a:gdLst>
                    <a:gd name="connsiteX0" fmla="*/ 0 w 2604980"/>
                    <a:gd name="connsiteY0" fmla="*/ 0 h 529458"/>
                    <a:gd name="connsiteX1" fmla="*/ 2516735 w 2604980"/>
                    <a:gd name="connsiteY1" fmla="*/ 0 h 529458"/>
                    <a:gd name="connsiteX2" fmla="*/ 2604980 w 2604980"/>
                    <a:gd name="connsiteY2" fmla="*/ 88245 h 529458"/>
                    <a:gd name="connsiteX3" fmla="*/ 2604980 w 2604980"/>
                    <a:gd name="connsiteY3" fmla="*/ 441213 h 529458"/>
                    <a:gd name="connsiteX4" fmla="*/ 2516735 w 2604980"/>
                    <a:gd name="connsiteY4" fmla="*/ 529458 h 529458"/>
                    <a:gd name="connsiteX5" fmla="*/ 0 w 2604980"/>
                    <a:gd name="connsiteY5" fmla="*/ 529458 h 529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4980" h="529458">
                      <a:moveTo>
                        <a:pt x="0" y="0"/>
                      </a:moveTo>
                      <a:lnTo>
                        <a:pt x="2516735" y="0"/>
                      </a:lnTo>
                      <a:cubicBezTo>
                        <a:pt x="2565471" y="0"/>
                        <a:pt x="2604980" y="39509"/>
                        <a:pt x="2604980" y="88245"/>
                      </a:cubicBezTo>
                      <a:lnTo>
                        <a:pt x="2604980" y="441213"/>
                      </a:lnTo>
                      <a:cubicBezTo>
                        <a:pt x="2604980" y="489949"/>
                        <a:pt x="2565471" y="529458"/>
                        <a:pt x="2516735" y="529458"/>
                      </a:cubicBezTo>
                      <a:lnTo>
                        <a:pt x="0" y="52945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</p:grpSp>
        </p:grpSp>
        <p:sp>
          <p:nvSpPr>
            <p:cNvPr id="26" name="TextBox 27"/>
            <p:cNvSpPr txBox="1"/>
            <p:nvPr/>
          </p:nvSpPr>
          <p:spPr>
            <a:xfrm>
              <a:off x="4464851" y="2980633"/>
              <a:ext cx="1460767" cy="2713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7" name="TextBox 29"/>
            <p:cNvSpPr txBox="1"/>
            <p:nvPr/>
          </p:nvSpPr>
          <p:spPr>
            <a:xfrm>
              <a:off x="4414631" y="2981434"/>
              <a:ext cx="560441" cy="2713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endParaRPr lang="id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0" name="TextBox 35"/>
            <p:cNvSpPr txBox="1"/>
            <p:nvPr/>
          </p:nvSpPr>
          <p:spPr>
            <a:xfrm>
              <a:off x="4411868" y="3425050"/>
              <a:ext cx="19769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</a:t>
              </a:r>
              <a:endPara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473342" y="4274125"/>
            <a:ext cx="2614146" cy="887318"/>
            <a:chOff x="6473342" y="4274125"/>
            <a:chExt cx="2614146" cy="887318"/>
          </a:xfrm>
        </p:grpSpPr>
        <p:grpSp>
          <p:nvGrpSpPr>
            <p:cNvPr id="9" name="Group 15"/>
            <p:cNvGrpSpPr/>
            <p:nvPr/>
          </p:nvGrpSpPr>
          <p:grpSpPr>
            <a:xfrm flipH="1">
              <a:off x="6473342" y="4274125"/>
              <a:ext cx="2499850" cy="887318"/>
              <a:chOff x="3155419" y="4008744"/>
              <a:chExt cx="2954205" cy="104859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155419" y="4008744"/>
                <a:ext cx="2940581" cy="529458"/>
                <a:chOff x="2227222" y="3277354"/>
                <a:chExt cx="2940581" cy="529458"/>
              </a:xfrm>
            </p:grpSpPr>
            <p:sp>
              <p:nvSpPr>
                <p:cNvPr id="14" name="Freeform 10"/>
                <p:cNvSpPr/>
                <p:nvPr/>
              </p:nvSpPr>
              <p:spPr>
                <a:xfrm>
                  <a:off x="2562823" y="3277354"/>
                  <a:ext cx="2604980" cy="529458"/>
                </a:xfrm>
                <a:custGeom>
                  <a:avLst/>
                  <a:gdLst>
                    <a:gd name="connsiteX0" fmla="*/ 0 w 2604980"/>
                    <a:gd name="connsiteY0" fmla="*/ 0 h 529458"/>
                    <a:gd name="connsiteX1" fmla="*/ 2516735 w 2604980"/>
                    <a:gd name="connsiteY1" fmla="*/ 0 h 529458"/>
                    <a:gd name="connsiteX2" fmla="*/ 2604980 w 2604980"/>
                    <a:gd name="connsiteY2" fmla="*/ 88245 h 529458"/>
                    <a:gd name="connsiteX3" fmla="*/ 2604980 w 2604980"/>
                    <a:gd name="connsiteY3" fmla="*/ 441213 h 529458"/>
                    <a:gd name="connsiteX4" fmla="*/ 2516735 w 2604980"/>
                    <a:gd name="connsiteY4" fmla="*/ 529458 h 529458"/>
                    <a:gd name="connsiteX5" fmla="*/ 0 w 2604980"/>
                    <a:gd name="connsiteY5" fmla="*/ 529458 h 529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4980" h="529458">
                      <a:moveTo>
                        <a:pt x="0" y="0"/>
                      </a:moveTo>
                      <a:lnTo>
                        <a:pt x="2516735" y="0"/>
                      </a:lnTo>
                      <a:cubicBezTo>
                        <a:pt x="2565471" y="0"/>
                        <a:pt x="2604980" y="39509"/>
                        <a:pt x="2604980" y="88245"/>
                      </a:cubicBezTo>
                      <a:lnTo>
                        <a:pt x="2604980" y="441213"/>
                      </a:lnTo>
                      <a:cubicBezTo>
                        <a:pt x="2604980" y="489949"/>
                        <a:pt x="2565471" y="529458"/>
                        <a:pt x="2516735" y="529458"/>
                      </a:cubicBezTo>
                      <a:lnTo>
                        <a:pt x="0" y="529458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  <p:sp>
              <p:nvSpPr>
                <p:cNvPr id="15" name="Freeform 11"/>
                <p:cNvSpPr/>
                <p:nvPr/>
              </p:nvSpPr>
              <p:spPr>
                <a:xfrm rot="16200000">
                  <a:off x="2297698" y="3541686"/>
                  <a:ext cx="194649" cy="335602"/>
                </a:xfrm>
                <a:custGeom>
                  <a:avLst/>
                  <a:gdLst>
                    <a:gd name="connsiteX0" fmla="*/ 194649 w 194649"/>
                    <a:gd name="connsiteY0" fmla="*/ 335602 h 335602"/>
                    <a:gd name="connsiteX1" fmla="*/ 0 w 194649"/>
                    <a:gd name="connsiteY1" fmla="*/ 335602 h 335602"/>
                    <a:gd name="connsiteX2" fmla="*/ 0 w 194649"/>
                    <a:gd name="connsiteY2" fmla="*/ 0 h 335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94649" h="335602">
                      <a:moveTo>
                        <a:pt x="194649" y="335602"/>
                      </a:moveTo>
                      <a:lnTo>
                        <a:pt x="0" y="33560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</p:grpSp>
          <p:grpSp>
            <p:nvGrpSpPr>
              <p:cNvPr id="11" name="Group 12"/>
              <p:cNvGrpSpPr/>
              <p:nvPr/>
            </p:nvGrpSpPr>
            <p:grpSpPr>
              <a:xfrm>
                <a:off x="3169041" y="4527877"/>
                <a:ext cx="2940583" cy="529458"/>
                <a:chOff x="2227220" y="4108357"/>
                <a:chExt cx="2940583" cy="529458"/>
              </a:xfrm>
            </p:grpSpPr>
            <p:sp>
              <p:nvSpPr>
                <p:cNvPr id="12" name="Freeform 13"/>
                <p:cNvSpPr/>
                <p:nvPr/>
              </p:nvSpPr>
              <p:spPr>
                <a:xfrm rot="16200000">
                  <a:off x="2297696" y="4037881"/>
                  <a:ext cx="194651" cy="335603"/>
                </a:xfrm>
                <a:custGeom>
                  <a:avLst/>
                  <a:gdLst>
                    <a:gd name="connsiteX0" fmla="*/ 194651 w 194651"/>
                    <a:gd name="connsiteY0" fmla="*/ 1 h 335603"/>
                    <a:gd name="connsiteX1" fmla="*/ 194651 w 194651"/>
                    <a:gd name="connsiteY1" fmla="*/ 335603 h 335603"/>
                    <a:gd name="connsiteX2" fmla="*/ 0 w 194651"/>
                    <a:gd name="connsiteY2" fmla="*/ 335603 h 335603"/>
                    <a:gd name="connsiteX3" fmla="*/ 194650 w 194651"/>
                    <a:gd name="connsiteY3" fmla="*/ 0 h 335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4651" h="335603">
                      <a:moveTo>
                        <a:pt x="194651" y="1"/>
                      </a:moveTo>
                      <a:lnTo>
                        <a:pt x="194651" y="335603"/>
                      </a:lnTo>
                      <a:lnTo>
                        <a:pt x="0" y="335603"/>
                      </a:lnTo>
                      <a:lnTo>
                        <a:pt x="19465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  <p:sp>
              <p:nvSpPr>
                <p:cNvPr id="13" name="Freeform 14"/>
                <p:cNvSpPr/>
                <p:nvPr/>
              </p:nvSpPr>
              <p:spPr>
                <a:xfrm>
                  <a:off x="2562823" y="4108357"/>
                  <a:ext cx="2604980" cy="529458"/>
                </a:xfrm>
                <a:custGeom>
                  <a:avLst/>
                  <a:gdLst>
                    <a:gd name="connsiteX0" fmla="*/ 0 w 2604980"/>
                    <a:gd name="connsiteY0" fmla="*/ 0 h 529458"/>
                    <a:gd name="connsiteX1" fmla="*/ 2516735 w 2604980"/>
                    <a:gd name="connsiteY1" fmla="*/ 0 h 529458"/>
                    <a:gd name="connsiteX2" fmla="*/ 2604980 w 2604980"/>
                    <a:gd name="connsiteY2" fmla="*/ 88245 h 529458"/>
                    <a:gd name="connsiteX3" fmla="*/ 2604980 w 2604980"/>
                    <a:gd name="connsiteY3" fmla="*/ 441213 h 529458"/>
                    <a:gd name="connsiteX4" fmla="*/ 2516735 w 2604980"/>
                    <a:gd name="connsiteY4" fmla="*/ 529458 h 529458"/>
                    <a:gd name="connsiteX5" fmla="*/ 0 w 2604980"/>
                    <a:gd name="connsiteY5" fmla="*/ 529458 h 5294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4980" h="529458">
                      <a:moveTo>
                        <a:pt x="0" y="0"/>
                      </a:moveTo>
                      <a:lnTo>
                        <a:pt x="2516735" y="0"/>
                      </a:lnTo>
                      <a:cubicBezTo>
                        <a:pt x="2565471" y="0"/>
                        <a:pt x="2604980" y="39509"/>
                        <a:pt x="2604980" y="88245"/>
                      </a:cubicBezTo>
                      <a:lnTo>
                        <a:pt x="2604980" y="441213"/>
                      </a:lnTo>
                      <a:cubicBezTo>
                        <a:pt x="2604980" y="489949"/>
                        <a:pt x="2565471" y="529458"/>
                        <a:pt x="2516735" y="529458"/>
                      </a:cubicBezTo>
                      <a:lnTo>
                        <a:pt x="0" y="52945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萝莉体 第二版" panose="02000500000000000000" pitchFamily="2" charset="-122"/>
                    <a:ea typeface="萝莉体 第二版" panose="02000500000000000000" pitchFamily="2" charset="-122"/>
                    <a:cs typeface="萝莉体 第二版" panose="02000500000000000000" pitchFamily="2" charset="-122"/>
                    <a:sym typeface="萝莉体 第二版" panose="02000500000000000000" pitchFamily="2" charset="-122"/>
                  </a:endParaRPr>
                </a:p>
              </p:txBody>
            </p:sp>
          </p:grpSp>
        </p:grpSp>
        <p:sp>
          <p:nvSpPr>
            <p:cNvPr id="29" name="TextBox 31"/>
            <p:cNvSpPr txBox="1"/>
            <p:nvPr/>
          </p:nvSpPr>
          <p:spPr>
            <a:xfrm>
              <a:off x="7626721" y="4311587"/>
              <a:ext cx="1460767" cy="2713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zh-CN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1" name="TextBox 36"/>
            <p:cNvSpPr txBox="1"/>
            <p:nvPr/>
          </p:nvSpPr>
          <p:spPr>
            <a:xfrm>
              <a:off x="7054331" y="4722153"/>
              <a:ext cx="19769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</a:t>
              </a:r>
              <a:endPara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753888" y="2288573"/>
            <a:ext cx="2092302" cy="2092302"/>
            <a:chOff x="1753888" y="2288573"/>
            <a:chExt cx="2092302" cy="2092302"/>
          </a:xfrm>
        </p:grpSpPr>
        <p:grpSp>
          <p:nvGrpSpPr>
            <p:cNvPr id="20" name="Group 23"/>
            <p:cNvGrpSpPr/>
            <p:nvPr/>
          </p:nvGrpSpPr>
          <p:grpSpPr>
            <a:xfrm>
              <a:off x="1753888" y="2288573"/>
              <a:ext cx="2092302" cy="2092302"/>
              <a:chOff x="484285" y="1616468"/>
              <a:chExt cx="2472584" cy="2472584"/>
            </a:xfrm>
          </p:grpSpPr>
          <p:sp>
            <p:nvSpPr>
              <p:cNvPr id="21" name="Freeform 675"/>
              <p:cNvSpPr>
                <a:spLocks noEditPoints="1"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>
                  <a:solidFill>
                    <a:srgbClr val="000000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2" name="Oval 676"/>
              <p:cNvSpPr>
                <a:spLocks noChangeArrowheads="1"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srgbClr val="000000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grpSp>
          <p:nvGrpSpPr>
            <p:cNvPr id="32" name="Group 39"/>
            <p:cNvGrpSpPr/>
            <p:nvPr/>
          </p:nvGrpSpPr>
          <p:grpSpPr>
            <a:xfrm>
              <a:off x="2375215" y="2891728"/>
              <a:ext cx="849648" cy="808465"/>
              <a:chOff x="1588" y="4763"/>
              <a:chExt cx="6746875" cy="6419850"/>
            </a:xfrm>
            <a:solidFill>
              <a:schemeClr val="bg1"/>
            </a:solidFill>
          </p:grpSpPr>
          <p:sp>
            <p:nvSpPr>
              <p:cNvPr id="33" name="Freeform 5"/>
              <p:cNvSpPr>
                <a:spLocks noEditPoints="1"/>
              </p:cNvSpPr>
              <p:nvPr/>
            </p:nvSpPr>
            <p:spPr bwMode="auto">
              <a:xfrm>
                <a:off x="1588" y="4763"/>
                <a:ext cx="6746875" cy="6419850"/>
              </a:xfrm>
              <a:custGeom>
                <a:avLst/>
                <a:gdLst>
                  <a:gd name="T0" fmla="*/ 1645 w 1796"/>
                  <a:gd name="T1" fmla="*/ 0 h 1709"/>
                  <a:gd name="T2" fmla="*/ 151 w 1796"/>
                  <a:gd name="T3" fmla="*/ 0 h 1709"/>
                  <a:gd name="T4" fmla="*/ 0 w 1796"/>
                  <a:gd name="T5" fmla="*/ 151 h 1709"/>
                  <a:gd name="T6" fmla="*/ 0 w 1796"/>
                  <a:gd name="T7" fmla="*/ 1307 h 1709"/>
                  <a:gd name="T8" fmla="*/ 151 w 1796"/>
                  <a:gd name="T9" fmla="*/ 1458 h 1709"/>
                  <a:gd name="T10" fmla="*/ 606 w 1796"/>
                  <a:gd name="T11" fmla="*/ 1458 h 1709"/>
                  <a:gd name="T12" fmla="*/ 526 w 1796"/>
                  <a:gd name="T13" fmla="*/ 1545 h 1709"/>
                  <a:gd name="T14" fmla="*/ 483 w 1796"/>
                  <a:gd name="T15" fmla="*/ 1590 h 1709"/>
                  <a:gd name="T16" fmla="*/ 479 w 1796"/>
                  <a:gd name="T17" fmla="*/ 1659 h 1709"/>
                  <a:gd name="T18" fmla="*/ 593 w 1796"/>
                  <a:gd name="T19" fmla="*/ 1709 h 1709"/>
                  <a:gd name="T20" fmla="*/ 1203 w 1796"/>
                  <a:gd name="T21" fmla="*/ 1709 h 1709"/>
                  <a:gd name="T22" fmla="*/ 1316 w 1796"/>
                  <a:gd name="T23" fmla="*/ 1659 h 1709"/>
                  <a:gd name="T24" fmla="*/ 1312 w 1796"/>
                  <a:gd name="T25" fmla="*/ 1590 h 1709"/>
                  <a:gd name="T26" fmla="*/ 1270 w 1796"/>
                  <a:gd name="T27" fmla="*/ 1545 h 1709"/>
                  <a:gd name="T28" fmla="*/ 1190 w 1796"/>
                  <a:gd name="T29" fmla="*/ 1458 h 1709"/>
                  <a:gd name="T30" fmla="*/ 1645 w 1796"/>
                  <a:gd name="T31" fmla="*/ 1458 h 1709"/>
                  <a:gd name="T32" fmla="*/ 1796 w 1796"/>
                  <a:gd name="T33" fmla="*/ 1307 h 1709"/>
                  <a:gd name="T34" fmla="*/ 1796 w 1796"/>
                  <a:gd name="T35" fmla="*/ 151 h 1709"/>
                  <a:gd name="T36" fmla="*/ 1645 w 1796"/>
                  <a:gd name="T37" fmla="*/ 0 h 1709"/>
                  <a:gd name="T38" fmla="*/ 1231 w 1796"/>
                  <a:gd name="T39" fmla="*/ 1585 h 1709"/>
                  <a:gd name="T40" fmla="*/ 1267 w 1796"/>
                  <a:gd name="T41" fmla="*/ 1622 h 1709"/>
                  <a:gd name="T42" fmla="*/ 1265 w 1796"/>
                  <a:gd name="T43" fmla="*/ 1635 h 1709"/>
                  <a:gd name="T44" fmla="*/ 1203 w 1796"/>
                  <a:gd name="T45" fmla="*/ 1653 h 1709"/>
                  <a:gd name="T46" fmla="*/ 593 w 1796"/>
                  <a:gd name="T47" fmla="*/ 1653 h 1709"/>
                  <a:gd name="T48" fmla="*/ 530 w 1796"/>
                  <a:gd name="T49" fmla="*/ 1635 h 1709"/>
                  <a:gd name="T50" fmla="*/ 528 w 1796"/>
                  <a:gd name="T51" fmla="*/ 1623 h 1709"/>
                  <a:gd name="T52" fmla="*/ 528 w 1796"/>
                  <a:gd name="T53" fmla="*/ 1623 h 1709"/>
                  <a:gd name="T54" fmla="*/ 565 w 1796"/>
                  <a:gd name="T55" fmla="*/ 1585 h 1709"/>
                  <a:gd name="T56" fmla="*/ 672 w 1796"/>
                  <a:gd name="T57" fmla="*/ 1458 h 1709"/>
                  <a:gd name="T58" fmla="*/ 1124 w 1796"/>
                  <a:gd name="T59" fmla="*/ 1458 h 1709"/>
                  <a:gd name="T60" fmla="*/ 1231 w 1796"/>
                  <a:gd name="T61" fmla="*/ 1585 h 1709"/>
                  <a:gd name="T62" fmla="*/ 1684 w 1796"/>
                  <a:gd name="T63" fmla="*/ 1307 h 1709"/>
                  <a:gd name="T64" fmla="*/ 1645 w 1796"/>
                  <a:gd name="T65" fmla="*/ 1346 h 1709"/>
                  <a:gd name="T66" fmla="*/ 151 w 1796"/>
                  <a:gd name="T67" fmla="*/ 1346 h 1709"/>
                  <a:gd name="T68" fmla="*/ 112 w 1796"/>
                  <a:gd name="T69" fmla="*/ 1307 h 1709"/>
                  <a:gd name="T70" fmla="*/ 112 w 1796"/>
                  <a:gd name="T71" fmla="*/ 151 h 1709"/>
                  <a:gd name="T72" fmla="*/ 151 w 1796"/>
                  <a:gd name="T73" fmla="*/ 112 h 1709"/>
                  <a:gd name="T74" fmla="*/ 1645 w 1796"/>
                  <a:gd name="T75" fmla="*/ 112 h 1709"/>
                  <a:gd name="T76" fmla="*/ 1684 w 1796"/>
                  <a:gd name="T77" fmla="*/ 151 h 1709"/>
                  <a:gd name="T78" fmla="*/ 1684 w 1796"/>
                  <a:gd name="T79" fmla="*/ 1307 h 1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96" h="1709">
                    <a:moveTo>
                      <a:pt x="1645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68" y="0"/>
                      <a:pt x="0" y="67"/>
                      <a:pt x="0" y="151"/>
                    </a:cubicBezTo>
                    <a:cubicBezTo>
                      <a:pt x="0" y="1307"/>
                      <a:pt x="0" y="1307"/>
                      <a:pt x="0" y="1307"/>
                    </a:cubicBezTo>
                    <a:cubicBezTo>
                      <a:pt x="0" y="1390"/>
                      <a:pt x="68" y="1458"/>
                      <a:pt x="151" y="1458"/>
                    </a:cubicBezTo>
                    <a:cubicBezTo>
                      <a:pt x="606" y="1458"/>
                      <a:pt x="606" y="1458"/>
                      <a:pt x="606" y="1458"/>
                    </a:cubicBezTo>
                    <a:cubicBezTo>
                      <a:pt x="582" y="1488"/>
                      <a:pt x="544" y="1527"/>
                      <a:pt x="526" y="1545"/>
                    </a:cubicBezTo>
                    <a:cubicBezTo>
                      <a:pt x="506" y="1564"/>
                      <a:pt x="491" y="1579"/>
                      <a:pt x="483" y="1590"/>
                    </a:cubicBezTo>
                    <a:cubicBezTo>
                      <a:pt x="472" y="1605"/>
                      <a:pt x="467" y="1634"/>
                      <a:pt x="479" y="1659"/>
                    </a:cubicBezTo>
                    <a:cubicBezTo>
                      <a:pt x="491" y="1682"/>
                      <a:pt x="520" y="1709"/>
                      <a:pt x="593" y="1709"/>
                    </a:cubicBezTo>
                    <a:cubicBezTo>
                      <a:pt x="1203" y="1709"/>
                      <a:pt x="1203" y="1709"/>
                      <a:pt x="1203" y="1709"/>
                    </a:cubicBezTo>
                    <a:cubicBezTo>
                      <a:pt x="1276" y="1709"/>
                      <a:pt x="1305" y="1682"/>
                      <a:pt x="1316" y="1659"/>
                    </a:cubicBezTo>
                    <a:cubicBezTo>
                      <a:pt x="1329" y="1634"/>
                      <a:pt x="1324" y="1605"/>
                      <a:pt x="1312" y="1590"/>
                    </a:cubicBezTo>
                    <a:cubicBezTo>
                      <a:pt x="1304" y="1579"/>
                      <a:pt x="1289" y="1564"/>
                      <a:pt x="1270" y="1545"/>
                    </a:cubicBezTo>
                    <a:cubicBezTo>
                      <a:pt x="1252" y="1527"/>
                      <a:pt x="1213" y="1488"/>
                      <a:pt x="1190" y="1458"/>
                    </a:cubicBezTo>
                    <a:cubicBezTo>
                      <a:pt x="1645" y="1458"/>
                      <a:pt x="1645" y="1458"/>
                      <a:pt x="1645" y="1458"/>
                    </a:cubicBezTo>
                    <a:cubicBezTo>
                      <a:pt x="1728" y="1458"/>
                      <a:pt x="1796" y="1390"/>
                      <a:pt x="1796" y="1307"/>
                    </a:cubicBezTo>
                    <a:cubicBezTo>
                      <a:pt x="1796" y="151"/>
                      <a:pt x="1796" y="151"/>
                      <a:pt x="1796" y="151"/>
                    </a:cubicBezTo>
                    <a:cubicBezTo>
                      <a:pt x="1796" y="67"/>
                      <a:pt x="1728" y="0"/>
                      <a:pt x="1645" y="0"/>
                    </a:cubicBezTo>
                    <a:close/>
                    <a:moveTo>
                      <a:pt x="1231" y="1585"/>
                    </a:moveTo>
                    <a:cubicBezTo>
                      <a:pt x="1247" y="1601"/>
                      <a:pt x="1262" y="1616"/>
                      <a:pt x="1267" y="1622"/>
                    </a:cubicBezTo>
                    <a:cubicBezTo>
                      <a:pt x="1267" y="1622"/>
                      <a:pt x="1269" y="1629"/>
                      <a:pt x="1265" y="1635"/>
                    </a:cubicBezTo>
                    <a:cubicBezTo>
                      <a:pt x="1258" y="1646"/>
                      <a:pt x="1235" y="1653"/>
                      <a:pt x="1203" y="1653"/>
                    </a:cubicBezTo>
                    <a:cubicBezTo>
                      <a:pt x="593" y="1653"/>
                      <a:pt x="593" y="1653"/>
                      <a:pt x="593" y="1653"/>
                    </a:cubicBezTo>
                    <a:cubicBezTo>
                      <a:pt x="561" y="1653"/>
                      <a:pt x="538" y="1646"/>
                      <a:pt x="530" y="1635"/>
                    </a:cubicBezTo>
                    <a:cubicBezTo>
                      <a:pt x="527" y="1629"/>
                      <a:pt x="528" y="1623"/>
                      <a:pt x="528" y="1623"/>
                    </a:cubicBezTo>
                    <a:cubicBezTo>
                      <a:pt x="528" y="1623"/>
                      <a:pt x="528" y="1623"/>
                      <a:pt x="528" y="1623"/>
                    </a:cubicBezTo>
                    <a:cubicBezTo>
                      <a:pt x="534" y="1616"/>
                      <a:pt x="549" y="1601"/>
                      <a:pt x="565" y="1585"/>
                    </a:cubicBezTo>
                    <a:cubicBezTo>
                      <a:pt x="614" y="1536"/>
                      <a:pt x="654" y="1494"/>
                      <a:pt x="672" y="1458"/>
                    </a:cubicBezTo>
                    <a:cubicBezTo>
                      <a:pt x="1124" y="1458"/>
                      <a:pt x="1124" y="1458"/>
                      <a:pt x="1124" y="1458"/>
                    </a:cubicBezTo>
                    <a:cubicBezTo>
                      <a:pt x="1142" y="1494"/>
                      <a:pt x="1182" y="1536"/>
                      <a:pt x="1231" y="1585"/>
                    </a:cubicBezTo>
                    <a:close/>
                    <a:moveTo>
                      <a:pt x="1684" y="1307"/>
                    </a:moveTo>
                    <a:cubicBezTo>
                      <a:pt x="1684" y="1328"/>
                      <a:pt x="1666" y="1346"/>
                      <a:pt x="1645" y="1346"/>
                    </a:cubicBezTo>
                    <a:cubicBezTo>
                      <a:pt x="151" y="1346"/>
                      <a:pt x="151" y="1346"/>
                      <a:pt x="151" y="1346"/>
                    </a:cubicBezTo>
                    <a:cubicBezTo>
                      <a:pt x="129" y="1346"/>
                      <a:pt x="112" y="1328"/>
                      <a:pt x="112" y="1307"/>
                    </a:cubicBezTo>
                    <a:cubicBezTo>
                      <a:pt x="112" y="151"/>
                      <a:pt x="112" y="151"/>
                      <a:pt x="112" y="151"/>
                    </a:cubicBezTo>
                    <a:cubicBezTo>
                      <a:pt x="112" y="129"/>
                      <a:pt x="129" y="112"/>
                      <a:pt x="151" y="112"/>
                    </a:cubicBezTo>
                    <a:cubicBezTo>
                      <a:pt x="1645" y="112"/>
                      <a:pt x="1645" y="112"/>
                      <a:pt x="1645" y="112"/>
                    </a:cubicBezTo>
                    <a:cubicBezTo>
                      <a:pt x="1666" y="112"/>
                      <a:pt x="1684" y="129"/>
                      <a:pt x="1684" y="151"/>
                    </a:cubicBezTo>
                    <a:lnTo>
                      <a:pt x="1684" y="130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34" name="Freeform 6"/>
              <p:cNvSpPr>
                <a:spLocks noEditPoints="1"/>
              </p:cNvSpPr>
              <p:nvPr/>
            </p:nvSpPr>
            <p:spPr bwMode="auto">
              <a:xfrm>
                <a:off x="842963" y="846138"/>
                <a:ext cx="5064125" cy="3376613"/>
              </a:xfrm>
              <a:custGeom>
                <a:avLst/>
                <a:gdLst>
                  <a:gd name="T0" fmla="*/ 1252 w 1348"/>
                  <a:gd name="T1" fmla="*/ 0 h 899"/>
                  <a:gd name="T2" fmla="*/ 96 w 1348"/>
                  <a:gd name="T3" fmla="*/ 0 h 899"/>
                  <a:gd name="T4" fmla="*/ 0 w 1348"/>
                  <a:gd name="T5" fmla="*/ 95 h 899"/>
                  <a:gd name="T6" fmla="*/ 0 w 1348"/>
                  <a:gd name="T7" fmla="*/ 803 h 899"/>
                  <a:gd name="T8" fmla="*/ 96 w 1348"/>
                  <a:gd name="T9" fmla="*/ 899 h 899"/>
                  <a:gd name="T10" fmla="*/ 1252 w 1348"/>
                  <a:gd name="T11" fmla="*/ 899 h 899"/>
                  <a:gd name="T12" fmla="*/ 1348 w 1348"/>
                  <a:gd name="T13" fmla="*/ 803 h 899"/>
                  <a:gd name="T14" fmla="*/ 1348 w 1348"/>
                  <a:gd name="T15" fmla="*/ 95 h 899"/>
                  <a:gd name="T16" fmla="*/ 1252 w 1348"/>
                  <a:gd name="T17" fmla="*/ 0 h 899"/>
                  <a:gd name="T18" fmla="*/ 1291 w 1348"/>
                  <a:gd name="T19" fmla="*/ 803 h 899"/>
                  <a:gd name="T20" fmla="*/ 1252 w 1348"/>
                  <a:gd name="T21" fmla="*/ 843 h 899"/>
                  <a:gd name="T22" fmla="*/ 96 w 1348"/>
                  <a:gd name="T23" fmla="*/ 843 h 899"/>
                  <a:gd name="T24" fmla="*/ 56 w 1348"/>
                  <a:gd name="T25" fmla="*/ 803 h 899"/>
                  <a:gd name="T26" fmla="*/ 56 w 1348"/>
                  <a:gd name="T27" fmla="*/ 95 h 899"/>
                  <a:gd name="T28" fmla="*/ 96 w 1348"/>
                  <a:gd name="T29" fmla="*/ 56 h 899"/>
                  <a:gd name="T30" fmla="*/ 1252 w 1348"/>
                  <a:gd name="T31" fmla="*/ 56 h 899"/>
                  <a:gd name="T32" fmla="*/ 1291 w 1348"/>
                  <a:gd name="T33" fmla="*/ 95 h 899"/>
                  <a:gd name="T34" fmla="*/ 1291 w 1348"/>
                  <a:gd name="T35" fmla="*/ 803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48" h="899">
                    <a:moveTo>
                      <a:pt x="1252" y="0"/>
                    </a:moveTo>
                    <a:cubicBezTo>
                      <a:pt x="96" y="0"/>
                      <a:pt x="96" y="0"/>
                      <a:pt x="96" y="0"/>
                    </a:cubicBezTo>
                    <a:cubicBezTo>
                      <a:pt x="43" y="0"/>
                      <a:pt x="0" y="43"/>
                      <a:pt x="0" y="95"/>
                    </a:cubicBezTo>
                    <a:cubicBezTo>
                      <a:pt x="0" y="803"/>
                      <a:pt x="0" y="803"/>
                      <a:pt x="0" y="803"/>
                    </a:cubicBezTo>
                    <a:cubicBezTo>
                      <a:pt x="0" y="856"/>
                      <a:pt x="43" y="899"/>
                      <a:pt x="96" y="899"/>
                    </a:cubicBezTo>
                    <a:cubicBezTo>
                      <a:pt x="1252" y="899"/>
                      <a:pt x="1252" y="899"/>
                      <a:pt x="1252" y="899"/>
                    </a:cubicBezTo>
                    <a:cubicBezTo>
                      <a:pt x="1305" y="899"/>
                      <a:pt x="1348" y="856"/>
                      <a:pt x="1348" y="803"/>
                    </a:cubicBezTo>
                    <a:cubicBezTo>
                      <a:pt x="1348" y="95"/>
                      <a:pt x="1348" y="95"/>
                      <a:pt x="1348" y="95"/>
                    </a:cubicBezTo>
                    <a:cubicBezTo>
                      <a:pt x="1348" y="43"/>
                      <a:pt x="1305" y="0"/>
                      <a:pt x="1252" y="0"/>
                    </a:cubicBezTo>
                    <a:close/>
                    <a:moveTo>
                      <a:pt x="1291" y="803"/>
                    </a:moveTo>
                    <a:cubicBezTo>
                      <a:pt x="1291" y="825"/>
                      <a:pt x="1274" y="843"/>
                      <a:pt x="1252" y="843"/>
                    </a:cubicBezTo>
                    <a:cubicBezTo>
                      <a:pt x="96" y="843"/>
                      <a:pt x="96" y="843"/>
                      <a:pt x="96" y="843"/>
                    </a:cubicBezTo>
                    <a:cubicBezTo>
                      <a:pt x="74" y="843"/>
                      <a:pt x="56" y="825"/>
                      <a:pt x="56" y="803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74"/>
                      <a:pt x="74" y="56"/>
                      <a:pt x="96" y="56"/>
                    </a:cubicBezTo>
                    <a:cubicBezTo>
                      <a:pt x="1252" y="56"/>
                      <a:pt x="1252" y="56"/>
                      <a:pt x="1252" y="56"/>
                    </a:cubicBezTo>
                    <a:cubicBezTo>
                      <a:pt x="1274" y="56"/>
                      <a:pt x="1291" y="74"/>
                      <a:pt x="1291" y="95"/>
                    </a:cubicBezTo>
                    <a:lnTo>
                      <a:pt x="1291" y="8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35" name="Freeform 7"/>
              <p:cNvSpPr>
                <a:spLocks noEditPoints="1"/>
              </p:cNvSpPr>
              <p:nvPr/>
            </p:nvSpPr>
            <p:spPr bwMode="auto">
              <a:xfrm>
                <a:off x="3059113" y="4321176"/>
                <a:ext cx="631825" cy="630238"/>
              </a:xfrm>
              <a:custGeom>
                <a:avLst/>
                <a:gdLst>
                  <a:gd name="T0" fmla="*/ 84 w 168"/>
                  <a:gd name="T1" fmla="*/ 0 h 168"/>
                  <a:gd name="T2" fmla="*/ 0 w 168"/>
                  <a:gd name="T3" fmla="*/ 84 h 168"/>
                  <a:gd name="T4" fmla="*/ 84 w 168"/>
                  <a:gd name="T5" fmla="*/ 168 h 168"/>
                  <a:gd name="T6" fmla="*/ 168 w 168"/>
                  <a:gd name="T7" fmla="*/ 84 h 168"/>
                  <a:gd name="T8" fmla="*/ 84 w 168"/>
                  <a:gd name="T9" fmla="*/ 0 h 168"/>
                  <a:gd name="T10" fmla="*/ 84 w 168"/>
                  <a:gd name="T11" fmla="*/ 112 h 168"/>
                  <a:gd name="T12" fmla="*/ 56 w 168"/>
                  <a:gd name="T13" fmla="*/ 84 h 168"/>
                  <a:gd name="T14" fmla="*/ 84 w 168"/>
                  <a:gd name="T15" fmla="*/ 56 h 168"/>
                  <a:gd name="T16" fmla="*/ 112 w 168"/>
                  <a:gd name="T17" fmla="*/ 84 h 168"/>
                  <a:gd name="T18" fmla="*/ 84 w 168"/>
                  <a:gd name="T19" fmla="*/ 112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68">
                    <a:moveTo>
                      <a:pt x="84" y="0"/>
                    </a:moveTo>
                    <a:cubicBezTo>
                      <a:pt x="38" y="0"/>
                      <a:pt x="0" y="38"/>
                      <a:pt x="0" y="84"/>
                    </a:cubicBezTo>
                    <a:cubicBezTo>
                      <a:pt x="0" y="131"/>
                      <a:pt x="38" y="168"/>
                      <a:pt x="84" y="168"/>
                    </a:cubicBezTo>
                    <a:cubicBezTo>
                      <a:pt x="130" y="168"/>
                      <a:pt x="168" y="131"/>
                      <a:pt x="168" y="84"/>
                    </a:cubicBezTo>
                    <a:cubicBezTo>
                      <a:pt x="168" y="38"/>
                      <a:pt x="130" y="0"/>
                      <a:pt x="84" y="0"/>
                    </a:cubicBezTo>
                    <a:close/>
                    <a:moveTo>
                      <a:pt x="84" y="112"/>
                    </a:moveTo>
                    <a:cubicBezTo>
                      <a:pt x="68" y="112"/>
                      <a:pt x="56" y="100"/>
                      <a:pt x="56" y="84"/>
                    </a:cubicBezTo>
                    <a:cubicBezTo>
                      <a:pt x="56" y="69"/>
                      <a:pt x="68" y="56"/>
                      <a:pt x="84" y="56"/>
                    </a:cubicBezTo>
                    <a:cubicBezTo>
                      <a:pt x="99" y="56"/>
                      <a:pt x="112" y="69"/>
                      <a:pt x="112" y="84"/>
                    </a:cubicBezTo>
                    <a:cubicBezTo>
                      <a:pt x="112" y="100"/>
                      <a:pt x="99" y="112"/>
                      <a:pt x="84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36" name="Freeform 8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37" name="Freeform 9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38" name="Freeform 10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39" name="Freeform 11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9109803" y="3749621"/>
            <a:ext cx="2092302" cy="2092302"/>
            <a:chOff x="9109803" y="3749621"/>
            <a:chExt cx="2092302" cy="2092302"/>
          </a:xfrm>
        </p:grpSpPr>
        <p:grpSp>
          <p:nvGrpSpPr>
            <p:cNvPr id="23" name="Group 24"/>
            <p:cNvGrpSpPr/>
            <p:nvPr/>
          </p:nvGrpSpPr>
          <p:grpSpPr>
            <a:xfrm>
              <a:off x="9109803" y="3749621"/>
              <a:ext cx="2092302" cy="2092302"/>
              <a:chOff x="484285" y="1616468"/>
              <a:chExt cx="2472584" cy="2472584"/>
            </a:xfrm>
          </p:grpSpPr>
          <p:sp>
            <p:nvSpPr>
              <p:cNvPr id="24" name="Freeform 675"/>
              <p:cNvSpPr>
                <a:spLocks noEditPoints="1"/>
              </p:cNvSpPr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>
                  <a:solidFill>
                    <a:srgbClr val="000000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  <p:sp>
            <p:nvSpPr>
              <p:cNvPr id="25" name="Oval 676"/>
              <p:cNvSpPr>
                <a:spLocks noChangeArrowheads="1"/>
              </p:cNvSpPr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fontAlgn="base" latinLnBrk="1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srgbClr val="000000"/>
                  </a:solidFill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endParaRPr>
              </a:p>
            </p:txBody>
          </p:sp>
        </p:grpSp>
        <p:sp>
          <p:nvSpPr>
            <p:cNvPr id="40" name="Freeform 13"/>
            <p:cNvSpPr>
              <a:spLocks noEditPoints="1"/>
            </p:cNvSpPr>
            <p:nvPr/>
          </p:nvSpPr>
          <p:spPr bwMode="auto">
            <a:xfrm>
              <a:off x="9745426" y="4396365"/>
              <a:ext cx="821055" cy="798520"/>
            </a:xfrm>
            <a:custGeom>
              <a:avLst/>
              <a:gdLst>
                <a:gd name="T0" fmla="*/ 580 w 814"/>
                <a:gd name="T1" fmla="*/ 0 h 792"/>
                <a:gd name="T2" fmla="*/ 344 w 814"/>
                <a:gd name="T3" fmla="*/ 168 h 792"/>
                <a:gd name="T4" fmla="*/ 343 w 814"/>
                <a:gd name="T5" fmla="*/ 169 h 792"/>
                <a:gd name="T6" fmla="*/ 87 w 814"/>
                <a:gd name="T7" fmla="*/ 427 h 792"/>
                <a:gd name="T8" fmla="*/ 4 w 814"/>
                <a:gd name="T9" fmla="*/ 680 h 792"/>
                <a:gd name="T10" fmla="*/ 87 w 814"/>
                <a:gd name="T11" fmla="*/ 792 h 792"/>
                <a:gd name="T12" fmla="*/ 325 w 814"/>
                <a:gd name="T13" fmla="*/ 732 h 792"/>
                <a:gd name="T14" fmla="*/ 745 w 814"/>
                <a:gd name="T15" fmla="*/ 326 h 792"/>
                <a:gd name="T16" fmla="*/ 396 w 814"/>
                <a:gd name="T17" fmla="*/ 589 h 792"/>
                <a:gd name="T18" fmla="*/ 613 w 814"/>
                <a:gd name="T19" fmla="*/ 290 h 792"/>
                <a:gd name="T20" fmla="*/ 588 w 814"/>
                <a:gd name="T21" fmla="*/ 414 h 792"/>
                <a:gd name="T22" fmla="*/ 397 w 814"/>
                <a:gd name="T23" fmla="*/ 607 h 792"/>
                <a:gd name="T24" fmla="*/ 366 w 814"/>
                <a:gd name="T25" fmla="*/ 501 h 792"/>
                <a:gd name="T26" fmla="*/ 283 w 814"/>
                <a:gd name="T27" fmla="*/ 422 h 792"/>
                <a:gd name="T28" fmla="*/ 571 w 814"/>
                <a:gd name="T29" fmla="*/ 221 h 792"/>
                <a:gd name="T30" fmla="*/ 366 w 814"/>
                <a:gd name="T31" fmla="*/ 501 h 792"/>
                <a:gd name="T32" fmla="*/ 189 w 814"/>
                <a:gd name="T33" fmla="*/ 395 h 792"/>
                <a:gd name="T34" fmla="*/ 493 w 814"/>
                <a:gd name="T35" fmla="*/ 177 h 792"/>
                <a:gd name="T36" fmla="*/ 103 w 814"/>
                <a:gd name="T37" fmla="*/ 739 h 792"/>
                <a:gd name="T38" fmla="*/ 50 w 814"/>
                <a:gd name="T39" fmla="*/ 705 h 792"/>
                <a:gd name="T40" fmla="*/ 78 w 814"/>
                <a:gd name="T41" fmla="*/ 597 h 792"/>
                <a:gd name="T42" fmla="*/ 195 w 814"/>
                <a:gd name="T43" fmla="*/ 715 h 792"/>
                <a:gd name="T44" fmla="*/ 220 w 814"/>
                <a:gd name="T45" fmla="*/ 709 h 792"/>
                <a:gd name="T46" fmla="*/ 85 w 814"/>
                <a:gd name="T47" fmla="*/ 572 h 792"/>
                <a:gd name="T48" fmla="*/ 119 w 814"/>
                <a:gd name="T49" fmla="*/ 466 h 792"/>
                <a:gd name="T50" fmla="*/ 320 w 814"/>
                <a:gd name="T51" fmla="*/ 681 h 792"/>
                <a:gd name="T52" fmla="*/ 220 w 814"/>
                <a:gd name="T53" fmla="*/ 709 h 792"/>
                <a:gd name="T54" fmla="*/ 668 w 814"/>
                <a:gd name="T55" fmla="*/ 333 h 792"/>
                <a:gd name="T56" fmla="*/ 606 w 814"/>
                <a:gd name="T57" fmla="*/ 186 h 792"/>
                <a:gd name="T58" fmla="*/ 500 w 814"/>
                <a:gd name="T59" fmla="*/ 81 h 792"/>
                <a:gd name="T60" fmla="*/ 693 w 814"/>
                <a:gd name="T61" fmla="*/ 99 h 792"/>
                <a:gd name="T62" fmla="*/ 710 w 814"/>
                <a:gd name="T63" fmla="*/ 291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14" h="792">
                  <a:moveTo>
                    <a:pt x="728" y="64"/>
                  </a:moveTo>
                  <a:cubicBezTo>
                    <a:pt x="687" y="23"/>
                    <a:pt x="633" y="0"/>
                    <a:pt x="580" y="0"/>
                  </a:cubicBezTo>
                  <a:cubicBezTo>
                    <a:pt x="536" y="0"/>
                    <a:pt x="495" y="17"/>
                    <a:pt x="465" y="46"/>
                  </a:cubicBezTo>
                  <a:cubicBezTo>
                    <a:pt x="344" y="168"/>
                    <a:pt x="344" y="168"/>
                    <a:pt x="344" y="168"/>
                  </a:cubicBezTo>
                  <a:cubicBezTo>
                    <a:pt x="344" y="168"/>
                    <a:pt x="344" y="168"/>
                    <a:pt x="343" y="169"/>
                  </a:cubicBezTo>
                  <a:cubicBezTo>
                    <a:pt x="343" y="169"/>
                    <a:pt x="343" y="169"/>
                    <a:pt x="343" y="169"/>
                  </a:cubicBezTo>
                  <a:cubicBezTo>
                    <a:pt x="343" y="169"/>
                    <a:pt x="343" y="169"/>
                    <a:pt x="343" y="169"/>
                  </a:cubicBezTo>
                  <a:cubicBezTo>
                    <a:pt x="87" y="427"/>
                    <a:pt x="87" y="427"/>
                    <a:pt x="87" y="427"/>
                  </a:cubicBezTo>
                  <a:cubicBezTo>
                    <a:pt x="75" y="439"/>
                    <a:pt x="67" y="453"/>
                    <a:pt x="62" y="469"/>
                  </a:cubicBezTo>
                  <a:cubicBezTo>
                    <a:pt x="4" y="680"/>
                    <a:pt x="4" y="680"/>
                    <a:pt x="4" y="680"/>
                  </a:cubicBezTo>
                  <a:cubicBezTo>
                    <a:pt x="4" y="680"/>
                    <a:pt x="0" y="697"/>
                    <a:pt x="0" y="705"/>
                  </a:cubicBezTo>
                  <a:cubicBezTo>
                    <a:pt x="0" y="753"/>
                    <a:pt x="39" y="792"/>
                    <a:pt x="87" y="792"/>
                  </a:cubicBezTo>
                  <a:cubicBezTo>
                    <a:pt x="96" y="792"/>
                    <a:pt x="115" y="787"/>
                    <a:pt x="115" y="787"/>
                  </a:cubicBezTo>
                  <a:cubicBezTo>
                    <a:pt x="325" y="732"/>
                    <a:pt x="325" y="732"/>
                    <a:pt x="325" y="732"/>
                  </a:cubicBezTo>
                  <a:cubicBezTo>
                    <a:pt x="341" y="727"/>
                    <a:pt x="356" y="719"/>
                    <a:pt x="367" y="707"/>
                  </a:cubicBezTo>
                  <a:cubicBezTo>
                    <a:pt x="745" y="326"/>
                    <a:pt x="745" y="326"/>
                    <a:pt x="745" y="326"/>
                  </a:cubicBezTo>
                  <a:cubicBezTo>
                    <a:pt x="814" y="258"/>
                    <a:pt x="806" y="142"/>
                    <a:pt x="728" y="64"/>
                  </a:cubicBezTo>
                  <a:close/>
                  <a:moveTo>
                    <a:pt x="396" y="589"/>
                  </a:moveTo>
                  <a:cubicBezTo>
                    <a:pt x="394" y="567"/>
                    <a:pt x="388" y="545"/>
                    <a:pt x="379" y="524"/>
                  </a:cubicBezTo>
                  <a:cubicBezTo>
                    <a:pt x="613" y="290"/>
                    <a:pt x="613" y="290"/>
                    <a:pt x="613" y="290"/>
                  </a:cubicBezTo>
                  <a:cubicBezTo>
                    <a:pt x="627" y="335"/>
                    <a:pt x="620" y="382"/>
                    <a:pt x="588" y="414"/>
                  </a:cubicBezTo>
                  <a:cubicBezTo>
                    <a:pt x="588" y="414"/>
                    <a:pt x="588" y="414"/>
                    <a:pt x="588" y="414"/>
                  </a:cubicBezTo>
                  <a:cubicBezTo>
                    <a:pt x="588" y="415"/>
                    <a:pt x="588" y="415"/>
                    <a:pt x="588" y="415"/>
                  </a:cubicBezTo>
                  <a:cubicBezTo>
                    <a:pt x="397" y="607"/>
                    <a:pt x="397" y="607"/>
                    <a:pt x="397" y="607"/>
                  </a:cubicBezTo>
                  <a:cubicBezTo>
                    <a:pt x="397" y="601"/>
                    <a:pt x="397" y="595"/>
                    <a:pt x="396" y="589"/>
                  </a:cubicBezTo>
                  <a:close/>
                  <a:moveTo>
                    <a:pt x="366" y="501"/>
                  </a:moveTo>
                  <a:cubicBezTo>
                    <a:pt x="357" y="486"/>
                    <a:pt x="346" y="472"/>
                    <a:pt x="333" y="459"/>
                  </a:cubicBezTo>
                  <a:cubicBezTo>
                    <a:pt x="318" y="443"/>
                    <a:pt x="301" y="432"/>
                    <a:pt x="283" y="422"/>
                  </a:cubicBezTo>
                  <a:cubicBezTo>
                    <a:pt x="519" y="186"/>
                    <a:pt x="519" y="186"/>
                    <a:pt x="519" y="186"/>
                  </a:cubicBezTo>
                  <a:cubicBezTo>
                    <a:pt x="537" y="194"/>
                    <a:pt x="555" y="206"/>
                    <a:pt x="571" y="221"/>
                  </a:cubicBezTo>
                  <a:cubicBezTo>
                    <a:pt x="584" y="235"/>
                    <a:pt x="594" y="250"/>
                    <a:pt x="602" y="265"/>
                  </a:cubicBezTo>
                  <a:lnTo>
                    <a:pt x="366" y="501"/>
                  </a:lnTo>
                  <a:close/>
                  <a:moveTo>
                    <a:pt x="260" y="410"/>
                  </a:moveTo>
                  <a:cubicBezTo>
                    <a:pt x="237" y="401"/>
                    <a:pt x="213" y="395"/>
                    <a:pt x="189" y="395"/>
                  </a:cubicBezTo>
                  <a:cubicBezTo>
                    <a:pt x="379" y="203"/>
                    <a:pt x="379" y="203"/>
                    <a:pt x="379" y="203"/>
                  </a:cubicBezTo>
                  <a:cubicBezTo>
                    <a:pt x="408" y="175"/>
                    <a:pt x="451" y="166"/>
                    <a:pt x="493" y="177"/>
                  </a:cubicBezTo>
                  <a:lnTo>
                    <a:pt x="260" y="410"/>
                  </a:lnTo>
                  <a:close/>
                  <a:moveTo>
                    <a:pt x="103" y="739"/>
                  </a:moveTo>
                  <a:cubicBezTo>
                    <a:pt x="100" y="740"/>
                    <a:pt x="92" y="742"/>
                    <a:pt x="86" y="743"/>
                  </a:cubicBezTo>
                  <a:cubicBezTo>
                    <a:pt x="66" y="742"/>
                    <a:pt x="50" y="726"/>
                    <a:pt x="50" y="705"/>
                  </a:cubicBezTo>
                  <a:cubicBezTo>
                    <a:pt x="50" y="701"/>
                    <a:pt x="51" y="694"/>
                    <a:pt x="52" y="691"/>
                  </a:cubicBezTo>
                  <a:cubicBezTo>
                    <a:pt x="78" y="597"/>
                    <a:pt x="78" y="597"/>
                    <a:pt x="78" y="597"/>
                  </a:cubicBezTo>
                  <a:cubicBezTo>
                    <a:pt x="106" y="596"/>
                    <a:pt x="137" y="607"/>
                    <a:pt x="161" y="631"/>
                  </a:cubicBezTo>
                  <a:cubicBezTo>
                    <a:pt x="185" y="656"/>
                    <a:pt x="196" y="687"/>
                    <a:pt x="195" y="715"/>
                  </a:cubicBezTo>
                  <a:lnTo>
                    <a:pt x="103" y="739"/>
                  </a:lnTo>
                  <a:close/>
                  <a:moveTo>
                    <a:pt x="220" y="709"/>
                  </a:moveTo>
                  <a:cubicBezTo>
                    <a:pt x="219" y="676"/>
                    <a:pt x="206" y="641"/>
                    <a:pt x="178" y="614"/>
                  </a:cubicBezTo>
                  <a:cubicBezTo>
                    <a:pt x="152" y="588"/>
                    <a:pt x="119" y="573"/>
                    <a:pt x="85" y="572"/>
                  </a:cubicBezTo>
                  <a:cubicBezTo>
                    <a:pt x="110" y="482"/>
                    <a:pt x="110" y="482"/>
                    <a:pt x="110" y="482"/>
                  </a:cubicBezTo>
                  <a:cubicBezTo>
                    <a:pt x="111" y="477"/>
                    <a:pt x="115" y="471"/>
                    <a:pt x="119" y="466"/>
                  </a:cubicBezTo>
                  <a:cubicBezTo>
                    <a:pt x="169" y="430"/>
                    <a:pt x="245" y="440"/>
                    <a:pt x="298" y="494"/>
                  </a:cubicBezTo>
                  <a:cubicBezTo>
                    <a:pt x="355" y="550"/>
                    <a:pt x="363" y="632"/>
                    <a:pt x="320" y="681"/>
                  </a:cubicBezTo>
                  <a:cubicBezTo>
                    <a:pt x="317" y="682"/>
                    <a:pt x="314" y="684"/>
                    <a:pt x="311" y="685"/>
                  </a:cubicBezTo>
                  <a:lnTo>
                    <a:pt x="220" y="709"/>
                  </a:lnTo>
                  <a:close/>
                  <a:moveTo>
                    <a:pt x="710" y="291"/>
                  </a:moveTo>
                  <a:cubicBezTo>
                    <a:pt x="668" y="333"/>
                    <a:pt x="668" y="333"/>
                    <a:pt x="668" y="333"/>
                  </a:cubicBezTo>
                  <a:cubicBezTo>
                    <a:pt x="668" y="328"/>
                    <a:pt x="669" y="322"/>
                    <a:pt x="669" y="317"/>
                  </a:cubicBezTo>
                  <a:cubicBezTo>
                    <a:pt x="664" y="269"/>
                    <a:pt x="642" y="223"/>
                    <a:pt x="606" y="186"/>
                  </a:cubicBezTo>
                  <a:cubicBezTo>
                    <a:pt x="565" y="146"/>
                    <a:pt x="512" y="123"/>
                    <a:pt x="459" y="123"/>
                  </a:cubicBezTo>
                  <a:cubicBezTo>
                    <a:pt x="500" y="81"/>
                    <a:pt x="500" y="81"/>
                    <a:pt x="500" y="81"/>
                  </a:cubicBezTo>
                  <a:cubicBezTo>
                    <a:pt x="520" y="61"/>
                    <a:pt x="549" y="50"/>
                    <a:pt x="580" y="50"/>
                  </a:cubicBezTo>
                  <a:cubicBezTo>
                    <a:pt x="620" y="50"/>
                    <a:pt x="661" y="68"/>
                    <a:pt x="693" y="99"/>
                  </a:cubicBezTo>
                  <a:cubicBezTo>
                    <a:pt x="722" y="128"/>
                    <a:pt x="740" y="165"/>
                    <a:pt x="742" y="202"/>
                  </a:cubicBezTo>
                  <a:cubicBezTo>
                    <a:pt x="745" y="237"/>
                    <a:pt x="733" y="268"/>
                    <a:pt x="710" y="2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decel="5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decel="5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urved Connector 3"/>
          <p:cNvCxnSpPr>
            <a:stCxn id="6" idx="4"/>
            <a:endCxn id="9" idx="2"/>
          </p:cNvCxnSpPr>
          <p:nvPr/>
        </p:nvCxnSpPr>
        <p:spPr>
          <a:xfrm rot="5400000">
            <a:off x="3202457" y="4192335"/>
            <a:ext cx="1090277" cy="1021692"/>
          </a:xfrm>
          <a:prstGeom prst="curvedConnector2">
            <a:avLst/>
          </a:prstGeom>
          <a:ln w="12700" cmpd="thickThin">
            <a:solidFill>
              <a:schemeClr val="bg1"/>
            </a:solidFill>
            <a:prstDash val="lg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4"/>
          <p:cNvCxnSpPr>
            <a:stCxn id="6" idx="4"/>
            <a:endCxn id="12" idx="0"/>
          </p:cNvCxnSpPr>
          <p:nvPr/>
        </p:nvCxnSpPr>
        <p:spPr>
          <a:xfrm rot="16200000" flipH="1">
            <a:off x="4849490" y="3566994"/>
            <a:ext cx="467839" cy="1649936"/>
          </a:xfrm>
          <a:prstGeom prst="curvedConnector3">
            <a:avLst/>
          </a:prstGeom>
          <a:ln w="12700" cmpd="thickThin">
            <a:solidFill>
              <a:schemeClr val="bg1"/>
            </a:solidFill>
            <a:prstDash val="lg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urved Connector 5"/>
          <p:cNvCxnSpPr>
            <a:stCxn id="12" idx="2"/>
          </p:cNvCxnSpPr>
          <p:nvPr/>
        </p:nvCxnSpPr>
        <p:spPr>
          <a:xfrm rot="10800000" flipH="1">
            <a:off x="6530815" y="2377116"/>
            <a:ext cx="1299685" cy="2871203"/>
          </a:xfrm>
          <a:prstGeom prst="curvedConnector3">
            <a:avLst>
              <a:gd name="adj1" fmla="val 115547"/>
            </a:avLst>
          </a:prstGeom>
          <a:ln w="12700" cmpd="thickThin">
            <a:solidFill>
              <a:schemeClr val="bg1"/>
            </a:solidFill>
            <a:prstDash val="lg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7"/>
          <p:cNvGrpSpPr/>
          <p:nvPr/>
        </p:nvGrpSpPr>
        <p:grpSpPr>
          <a:xfrm flipH="1">
            <a:off x="3238591" y="2913170"/>
            <a:ext cx="1991030" cy="1244873"/>
            <a:chOff x="5080163" y="3384688"/>
            <a:chExt cx="1991030" cy="1244873"/>
          </a:xfrm>
        </p:grpSpPr>
        <p:sp>
          <p:nvSpPr>
            <p:cNvPr id="6" name="Oval 8"/>
            <p:cNvSpPr/>
            <p:nvPr/>
          </p:nvSpPr>
          <p:spPr>
            <a:xfrm>
              <a:off x="5428906" y="3384688"/>
              <a:ext cx="1244873" cy="1244873"/>
            </a:xfrm>
            <a:prstGeom prst="ellipse">
              <a:avLst/>
            </a:prstGeom>
            <a:solidFill>
              <a:schemeClr val="accent1"/>
            </a:solidFill>
            <a:ln w="88900" cap="flat" cmpd="thickThin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 dirty="0">
                <a:solidFill>
                  <a:srgbClr val="E3D2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TextBox 9"/>
            <p:cNvSpPr txBox="1"/>
            <p:nvPr/>
          </p:nvSpPr>
          <p:spPr>
            <a:xfrm rot="21568247">
              <a:off x="5080163" y="3781369"/>
              <a:ext cx="19910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8" name="Group 10"/>
          <p:cNvGrpSpPr/>
          <p:nvPr/>
        </p:nvGrpSpPr>
        <p:grpSpPr>
          <a:xfrm flipH="1">
            <a:off x="1636766" y="4625883"/>
            <a:ext cx="1991030" cy="1244873"/>
            <a:chOff x="6681988" y="5097401"/>
            <a:chExt cx="1991030" cy="1244873"/>
          </a:xfrm>
        </p:grpSpPr>
        <p:sp>
          <p:nvSpPr>
            <p:cNvPr id="9" name="Oval 11"/>
            <p:cNvSpPr/>
            <p:nvPr/>
          </p:nvSpPr>
          <p:spPr>
            <a:xfrm>
              <a:off x="7073035" y="5097401"/>
              <a:ext cx="1244873" cy="1244873"/>
            </a:xfrm>
            <a:prstGeom prst="ellipse">
              <a:avLst/>
            </a:prstGeom>
            <a:solidFill>
              <a:schemeClr val="accent2"/>
            </a:solidFill>
            <a:ln w="88900" cap="flat" cmpd="thickThin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 dirty="0">
                <a:solidFill>
                  <a:srgbClr val="E3D2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TextBox 12"/>
            <p:cNvSpPr txBox="1"/>
            <p:nvPr/>
          </p:nvSpPr>
          <p:spPr>
            <a:xfrm rot="21568247">
              <a:off x="6681988" y="5514184"/>
              <a:ext cx="19910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1" name="Group 13"/>
          <p:cNvGrpSpPr/>
          <p:nvPr/>
        </p:nvGrpSpPr>
        <p:grpSpPr>
          <a:xfrm flipH="1">
            <a:off x="4991849" y="4625882"/>
            <a:ext cx="1833059" cy="1244873"/>
            <a:chOff x="3484876" y="5097400"/>
            <a:chExt cx="1833059" cy="1244873"/>
          </a:xfrm>
        </p:grpSpPr>
        <p:sp>
          <p:nvSpPr>
            <p:cNvPr id="12" name="Oval 14"/>
            <p:cNvSpPr/>
            <p:nvPr/>
          </p:nvSpPr>
          <p:spPr>
            <a:xfrm>
              <a:off x="3778970" y="5097400"/>
              <a:ext cx="1244873" cy="1244873"/>
            </a:xfrm>
            <a:prstGeom prst="ellipse">
              <a:avLst/>
            </a:prstGeom>
            <a:solidFill>
              <a:schemeClr val="accent4"/>
            </a:solidFill>
            <a:ln w="88900" cap="flat" cmpd="thickThin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 dirty="0">
                <a:solidFill>
                  <a:srgbClr val="E3D2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TextBox 15"/>
            <p:cNvSpPr txBox="1"/>
            <p:nvPr/>
          </p:nvSpPr>
          <p:spPr>
            <a:xfrm rot="21568247">
              <a:off x="3484876" y="5497306"/>
              <a:ext cx="18330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4" name="Group 16"/>
          <p:cNvGrpSpPr/>
          <p:nvPr/>
        </p:nvGrpSpPr>
        <p:grpSpPr>
          <a:xfrm flipH="1">
            <a:off x="6319364" y="1755800"/>
            <a:ext cx="1833059" cy="1244873"/>
            <a:chOff x="2157361" y="2227318"/>
            <a:chExt cx="1833059" cy="1244873"/>
          </a:xfrm>
        </p:grpSpPr>
        <p:sp>
          <p:nvSpPr>
            <p:cNvPr id="15" name="Oval 17"/>
            <p:cNvSpPr/>
            <p:nvPr/>
          </p:nvSpPr>
          <p:spPr>
            <a:xfrm>
              <a:off x="2479283" y="2227318"/>
              <a:ext cx="1244873" cy="1244873"/>
            </a:xfrm>
            <a:prstGeom prst="ellipse">
              <a:avLst/>
            </a:prstGeom>
            <a:solidFill>
              <a:schemeClr val="accent3"/>
            </a:solidFill>
            <a:ln w="88900" cap="flat" cmpd="thickThin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 dirty="0">
                <a:solidFill>
                  <a:srgbClr val="E3D2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TextBox 18"/>
            <p:cNvSpPr txBox="1"/>
            <p:nvPr/>
          </p:nvSpPr>
          <p:spPr>
            <a:xfrm rot="21568247">
              <a:off x="2157361" y="2612907"/>
              <a:ext cx="18330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7" name="Group 19"/>
          <p:cNvGrpSpPr/>
          <p:nvPr/>
        </p:nvGrpSpPr>
        <p:grpSpPr>
          <a:xfrm flipH="1">
            <a:off x="8522434" y="1132177"/>
            <a:ext cx="1833059" cy="1244873"/>
            <a:chOff x="8023814" y="2514858"/>
            <a:chExt cx="1833059" cy="1244873"/>
          </a:xfrm>
        </p:grpSpPr>
        <p:sp>
          <p:nvSpPr>
            <p:cNvPr id="18" name="Oval 20"/>
            <p:cNvSpPr/>
            <p:nvPr/>
          </p:nvSpPr>
          <p:spPr>
            <a:xfrm>
              <a:off x="8317908" y="2514858"/>
              <a:ext cx="1244873" cy="1244873"/>
            </a:xfrm>
            <a:prstGeom prst="ellipse">
              <a:avLst/>
            </a:prstGeom>
            <a:solidFill>
              <a:schemeClr val="accent5"/>
            </a:solidFill>
            <a:ln w="88900" cap="flat" cmpd="thickThin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 dirty="0">
                <a:solidFill>
                  <a:srgbClr val="E3D2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9" name="TextBox 21"/>
            <p:cNvSpPr txBox="1"/>
            <p:nvPr/>
          </p:nvSpPr>
          <p:spPr>
            <a:xfrm rot="21568247">
              <a:off x="8023814" y="2918839"/>
              <a:ext cx="18330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id-ID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20" name="Rectangle 22"/>
          <p:cNvSpPr/>
          <p:nvPr/>
        </p:nvSpPr>
        <p:spPr>
          <a:xfrm flipH="1">
            <a:off x="3753538" y="5166908"/>
            <a:ext cx="16076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cxnSp>
        <p:nvCxnSpPr>
          <p:cNvPr id="21" name="Straight Connector 23"/>
          <p:cNvCxnSpPr/>
          <p:nvPr/>
        </p:nvCxnSpPr>
        <p:spPr>
          <a:xfrm flipH="1">
            <a:off x="3870416" y="5105948"/>
            <a:ext cx="1318179" cy="0"/>
          </a:xfrm>
          <a:prstGeom prst="line">
            <a:avLst/>
          </a:prstGeom>
          <a:ln>
            <a:solidFill>
              <a:schemeClr val="bg1"/>
            </a:solidFill>
            <a:prstDash val="lgDash"/>
            <a:headEnd type="oval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4"/>
          <p:cNvSpPr/>
          <p:nvPr/>
        </p:nvSpPr>
        <p:spPr>
          <a:xfrm flipH="1">
            <a:off x="741082" y="4439138"/>
            <a:ext cx="121212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cxnSp>
        <p:nvCxnSpPr>
          <p:cNvPr id="23" name="Straight Connector 25"/>
          <p:cNvCxnSpPr/>
          <p:nvPr/>
        </p:nvCxnSpPr>
        <p:spPr>
          <a:xfrm flipH="1">
            <a:off x="662395" y="5105948"/>
            <a:ext cx="1318179" cy="0"/>
          </a:xfrm>
          <a:prstGeom prst="line">
            <a:avLst/>
          </a:prstGeom>
          <a:ln>
            <a:solidFill>
              <a:schemeClr val="bg1"/>
            </a:solidFill>
            <a:prstDash val="lgDash"/>
            <a:headEnd type="oval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6"/>
          <p:cNvSpPr/>
          <p:nvPr/>
        </p:nvSpPr>
        <p:spPr>
          <a:xfrm flipH="1">
            <a:off x="10061398" y="1462817"/>
            <a:ext cx="16076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cxnSp>
        <p:nvCxnSpPr>
          <p:cNvPr id="25" name="Straight Connector 27"/>
          <p:cNvCxnSpPr/>
          <p:nvPr/>
        </p:nvCxnSpPr>
        <p:spPr>
          <a:xfrm flipH="1">
            <a:off x="10178276" y="1401856"/>
            <a:ext cx="1318179" cy="0"/>
          </a:xfrm>
          <a:prstGeom prst="line">
            <a:avLst/>
          </a:prstGeom>
          <a:ln>
            <a:solidFill>
              <a:schemeClr val="bg1"/>
            </a:solidFill>
            <a:prstDash val="lgDash"/>
            <a:headEnd type="oval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8"/>
          <p:cNvSpPr/>
          <p:nvPr/>
        </p:nvSpPr>
        <p:spPr>
          <a:xfrm flipH="1">
            <a:off x="5130496" y="1960499"/>
            <a:ext cx="16076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cxnSp>
        <p:nvCxnSpPr>
          <p:cNvPr id="27" name="Straight Connector 29"/>
          <p:cNvCxnSpPr/>
          <p:nvPr/>
        </p:nvCxnSpPr>
        <p:spPr>
          <a:xfrm flipH="1">
            <a:off x="5247374" y="1899538"/>
            <a:ext cx="131817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headEnd type="oval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0"/>
          <p:cNvSpPr/>
          <p:nvPr/>
        </p:nvSpPr>
        <p:spPr>
          <a:xfrm flipH="1">
            <a:off x="4868328" y="3328778"/>
            <a:ext cx="160768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AU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cxnSp>
        <p:nvCxnSpPr>
          <p:cNvPr id="29" name="Straight Connector 31"/>
          <p:cNvCxnSpPr/>
          <p:nvPr/>
        </p:nvCxnSpPr>
        <p:spPr>
          <a:xfrm flipH="1">
            <a:off x="4985206" y="3267817"/>
            <a:ext cx="1318179" cy="0"/>
          </a:xfrm>
          <a:prstGeom prst="line">
            <a:avLst/>
          </a:prstGeom>
          <a:ln>
            <a:solidFill>
              <a:schemeClr val="bg1"/>
            </a:solidFill>
            <a:prstDash val="lgDash"/>
            <a:headEnd type="oval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34"/>
          <p:cNvCxnSpPr/>
          <p:nvPr/>
        </p:nvCxnSpPr>
        <p:spPr>
          <a:xfrm rot="5400000" flipH="1" flipV="1">
            <a:off x="8198435" y="1311190"/>
            <a:ext cx="90745" cy="1163091"/>
          </a:xfrm>
          <a:prstGeom prst="curvedConnector4">
            <a:avLst>
              <a:gd name="adj1" fmla="val 577465"/>
              <a:gd name="adj2" fmla="val 65094"/>
            </a:avLst>
          </a:prstGeom>
          <a:ln w="12700" cmpd="thickThin">
            <a:solidFill>
              <a:schemeClr val="bg1"/>
            </a:solidFill>
            <a:prstDash val="lg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6" grpId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994" y="0"/>
            <a:ext cx="12054254" cy="693605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28" y="3971583"/>
            <a:ext cx="1371600" cy="1371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133" y="1058187"/>
            <a:ext cx="1133475" cy="6191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938" y="3829788"/>
            <a:ext cx="1419225" cy="7239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8"/>
          <a:srcRect l="7909" t="21586" r="7288" b="29965"/>
          <a:stretch>
            <a:fillRect/>
          </a:stretch>
        </p:blipFill>
        <p:spPr>
          <a:xfrm>
            <a:off x="2947446" y="2403025"/>
            <a:ext cx="6297107" cy="968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4383530" y="1780849"/>
            <a:ext cx="3941206" cy="4714219"/>
            <a:chOff x="4866440" y="2269849"/>
            <a:chExt cx="2934078" cy="3509557"/>
          </a:xfrm>
        </p:grpSpPr>
        <p:sp>
          <p:nvSpPr>
            <p:cNvPr id="3" name="Freeform 25"/>
            <p:cNvSpPr/>
            <p:nvPr/>
          </p:nvSpPr>
          <p:spPr bwMode="auto">
            <a:xfrm>
              <a:off x="6025037" y="4056542"/>
              <a:ext cx="731322" cy="1722864"/>
            </a:xfrm>
            <a:custGeom>
              <a:avLst/>
              <a:gdLst>
                <a:gd name="T0" fmla="*/ 183 w 278"/>
                <a:gd name="T1" fmla="*/ 249 h 757"/>
                <a:gd name="T2" fmla="*/ 156 w 278"/>
                <a:gd name="T3" fmla="*/ 0 h 757"/>
                <a:gd name="T4" fmla="*/ 143 w 278"/>
                <a:gd name="T5" fmla="*/ 2 h 757"/>
                <a:gd name="T6" fmla="*/ 122 w 278"/>
                <a:gd name="T7" fmla="*/ 257 h 757"/>
                <a:gd name="T8" fmla="*/ 14 w 278"/>
                <a:gd name="T9" fmla="*/ 198 h 757"/>
                <a:gd name="T10" fmla="*/ 0 w 278"/>
                <a:gd name="T11" fmla="*/ 231 h 757"/>
                <a:gd name="T12" fmla="*/ 111 w 278"/>
                <a:gd name="T13" fmla="*/ 352 h 757"/>
                <a:gd name="T14" fmla="*/ 82 w 278"/>
                <a:gd name="T15" fmla="*/ 753 h 757"/>
                <a:gd name="T16" fmla="*/ 239 w 278"/>
                <a:gd name="T17" fmla="*/ 757 h 757"/>
                <a:gd name="T18" fmla="*/ 194 w 278"/>
                <a:gd name="T19" fmla="*/ 351 h 757"/>
                <a:gd name="T20" fmla="*/ 278 w 278"/>
                <a:gd name="T21" fmla="*/ 238 h 757"/>
                <a:gd name="T22" fmla="*/ 259 w 278"/>
                <a:gd name="T23" fmla="*/ 195 h 757"/>
                <a:gd name="T24" fmla="*/ 183 w 278"/>
                <a:gd name="T25" fmla="*/ 24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8" h="757">
                  <a:moveTo>
                    <a:pt x="183" y="249"/>
                  </a:moveTo>
                  <a:cubicBezTo>
                    <a:pt x="183" y="249"/>
                    <a:pt x="178" y="167"/>
                    <a:pt x="156" y="0"/>
                  </a:cubicBezTo>
                  <a:cubicBezTo>
                    <a:pt x="152" y="1"/>
                    <a:pt x="148" y="2"/>
                    <a:pt x="143" y="2"/>
                  </a:cubicBezTo>
                  <a:cubicBezTo>
                    <a:pt x="136" y="75"/>
                    <a:pt x="124" y="201"/>
                    <a:pt x="122" y="257"/>
                  </a:cubicBezTo>
                  <a:cubicBezTo>
                    <a:pt x="121" y="263"/>
                    <a:pt x="85" y="221"/>
                    <a:pt x="14" y="198"/>
                  </a:cubicBezTo>
                  <a:cubicBezTo>
                    <a:pt x="10" y="209"/>
                    <a:pt x="5" y="220"/>
                    <a:pt x="0" y="231"/>
                  </a:cubicBezTo>
                  <a:cubicBezTo>
                    <a:pt x="46" y="263"/>
                    <a:pt x="98" y="308"/>
                    <a:pt x="111" y="352"/>
                  </a:cubicBezTo>
                  <a:cubicBezTo>
                    <a:pt x="111" y="352"/>
                    <a:pt x="110" y="624"/>
                    <a:pt x="82" y="753"/>
                  </a:cubicBezTo>
                  <a:cubicBezTo>
                    <a:pt x="82" y="753"/>
                    <a:pt x="179" y="727"/>
                    <a:pt x="239" y="757"/>
                  </a:cubicBezTo>
                  <a:cubicBezTo>
                    <a:pt x="203" y="698"/>
                    <a:pt x="194" y="351"/>
                    <a:pt x="194" y="351"/>
                  </a:cubicBezTo>
                  <a:cubicBezTo>
                    <a:pt x="207" y="304"/>
                    <a:pt x="241" y="266"/>
                    <a:pt x="278" y="238"/>
                  </a:cubicBezTo>
                  <a:cubicBezTo>
                    <a:pt x="271" y="224"/>
                    <a:pt x="264" y="209"/>
                    <a:pt x="259" y="195"/>
                  </a:cubicBezTo>
                  <a:cubicBezTo>
                    <a:pt x="231" y="206"/>
                    <a:pt x="203" y="223"/>
                    <a:pt x="183" y="249"/>
                  </a:cubicBezTo>
                  <a:close/>
                </a:path>
              </a:pathLst>
            </a:custGeom>
            <a:solidFill>
              <a:srgbClr val="8054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Freeform 32"/>
            <p:cNvSpPr/>
            <p:nvPr/>
          </p:nvSpPr>
          <p:spPr bwMode="auto">
            <a:xfrm>
              <a:off x="6641168" y="4146283"/>
              <a:ext cx="863925" cy="881337"/>
            </a:xfrm>
            <a:custGeom>
              <a:avLst/>
              <a:gdLst>
                <a:gd name="T0" fmla="*/ 7 w 328"/>
                <a:gd name="T1" fmla="*/ 13 h 335"/>
                <a:gd name="T2" fmla="*/ 25 w 328"/>
                <a:gd name="T3" fmla="*/ 161 h 335"/>
                <a:gd name="T4" fmla="*/ 44 w 328"/>
                <a:gd name="T5" fmla="*/ 204 h 335"/>
                <a:gd name="T6" fmla="*/ 79 w 328"/>
                <a:gd name="T7" fmla="*/ 250 h 335"/>
                <a:gd name="T8" fmla="*/ 315 w 328"/>
                <a:gd name="T9" fmla="*/ 321 h 335"/>
                <a:gd name="T10" fmla="*/ 243 w 328"/>
                <a:gd name="T11" fmla="*/ 85 h 335"/>
                <a:gd name="T12" fmla="*/ 7 w 328"/>
                <a:gd name="T13" fmla="*/ 13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335">
                  <a:moveTo>
                    <a:pt x="7" y="13"/>
                  </a:moveTo>
                  <a:cubicBezTo>
                    <a:pt x="7" y="13"/>
                    <a:pt x="0" y="87"/>
                    <a:pt x="25" y="161"/>
                  </a:cubicBezTo>
                  <a:cubicBezTo>
                    <a:pt x="30" y="175"/>
                    <a:pt x="37" y="190"/>
                    <a:pt x="44" y="204"/>
                  </a:cubicBezTo>
                  <a:cubicBezTo>
                    <a:pt x="54" y="220"/>
                    <a:pt x="65" y="236"/>
                    <a:pt x="79" y="250"/>
                  </a:cubicBezTo>
                  <a:cubicBezTo>
                    <a:pt x="164" y="335"/>
                    <a:pt x="315" y="321"/>
                    <a:pt x="315" y="321"/>
                  </a:cubicBezTo>
                  <a:cubicBezTo>
                    <a:pt x="315" y="321"/>
                    <a:pt x="328" y="170"/>
                    <a:pt x="243" y="85"/>
                  </a:cubicBezTo>
                  <a:cubicBezTo>
                    <a:pt x="158" y="0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Freeform 34"/>
            <p:cNvSpPr/>
            <p:nvPr/>
          </p:nvSpPr>
          <p:spPr bwMode="auto">
            <a:xfrm>
              <a:off x="6641168" y="2792132"/>
              <a:ext cx="881337" cy="882676"/>
            </a:xfrm>
            <a:custGeom>
              <a:avLst/>
              <a:gdLst>
                <a:gd name="T0" fmla="*/ 13 w 335"/>
                <a:gd name="T1" fmla="*/ 321 h 335"/>
                <a:gd name="T2" fmla="*/ 250 w 335"/>
                <a:gd name="T3" fmla="*/ 249 h 335"/>
                <a:gd name="T4" fmla="*/ 322 w 335"/>
                <a:gd name="T5" fmla="*/ 13 h 335"/>
                <a:gd name="T6" fmla="*/ 85 w 335"/>
                <a:gd name="T7" fmla="*/ 85 h 335"/>
                <a:gd name="T8" fmla="*/ 13 w 335"/>
                <a:gd name="T9" fmla="*/ 32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335">
                  <a:moveTo>
                    <a:pt x="13" y="321"/>
                  </a:moveTo>
                  <a:cubicBezTo>
                    <a:pt x="13" y="321"/>
                    <a:pt x="165" y="335"/>
                    <a:pt x="250" y="249"/>
                  </a:cubicBezTo>
                  <a:cubicBezTo>
                    <a:pt x="335" y="164"/>
                    <a:pt x="322" y="13"/>
                    <a:pt x="322" y="13"/>
                  </a:cubicBezTo>
                  <a:cubicBezTo>
                    <a:pt x="322" y="13"/>
                    <a:pt x="170" y="0"/>
                    <a:pt x="85" y="85"/>
                  </a:cubicBezTo>
                  <a:cubicBezTo>
                    <a:pt x="0" y="170"/>
                    <a:pt x="13" y="321"/>
                    <a:pt x="13" y="32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6" name="Freeform 54"/>
            <p:cNvSpPr/>
            <p:nvPr/>
          </p:nvSpPr>
          <p:spPr bwMode="auto">
            <a:xfrm>
              <a:off x="5319163" y="2776059"/>
              <a:ext cx="817045" cy="885355"/>
            </a:xfrm>
            <a:custGeom>
              <a:avLst/>
              <a:gdLst>
                <a:gd name="T0" fmla="*/ 1 w 310"/>
                <a:gd name="T1" fmla="*/ 13 h 336"/>
                <a:gd name="T2" fmla="*/ 0 w 310"/>
                <a:gd name="T3" fmla="*/ 38 h 336"/>
                <a:gd name="T4" fmla="*/ 73 w 310"/>
                <a:gd name="T5" fmla="*/ 251 h 336"/>
                <a:gd name="T6" fmla="*/ 310 w 310"/>
                <a:gd name="T7" fmla="*/ 323 h 336"/>
                <a:gd name="T8" fmla="*/ 310 w 310"/>
                <a:gd name="T9" fmla="*/ 298 h 336"/>
                <a:gd name="T10" fmla="*/ 238 w 310"/>
                <a:gd name="T11" fmla="*/ 85 h 336"/>
                <a:gd name="T12" fmla="*/ 1 w 310"/>
                <a:gd name="T13" fmla="*/ 1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336">
                  <a:moveTo>
                    <a:pt x="1" y="13"/>
                  </a:moveTo>
                  <a:cubicBezTo>
                    <a:pt x="1" y="13"/>
                    <a:pt x="0" y="22"/>
                    <a:pt x="0" y="38"/>
                  </a:cubicBezTo>
                  <a:cubicBezTo>
                    <a:pt x="1" y="84"/>
                    <a:pt x="9" y="186"/>
                    <a:pt x="73" y="251"/>
                  </a:cubicBezTo>
                  <a:cubicBezTo>
                    <a:pt x="158" y="336"/>
                    <a:pt x="310" y="323"/>
                    <a:pt x="310" y="323"/>
                  </a:cubicBezTo>
                  <a:cubicBezTo>
                    <a:pt x="310" y="323"/>
                    <a:pt x="310" y="313"/>
                    <a:pt x="310" y="298"/>
                  </a:cubicBezTo>
                  <a:cubicBezTo>
                    <a:pt x="310" y="251"/>
                    <a:pt x="301" y="149"/>
                    <a:pt x="238" y="85"/>
                  </a:cubicBezTo>
                  <a:cubicBezTo>
                    <a:pt x="153" y="0"/>
                    <a:pt x="1" y="13"/>
                    <a:pt x="1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Freeform 55"/>
            <p:cNvSpPr/>
            <p:nvPr/>
          </p:nvSpPr>
          <p:spPr bwMode="auto">
            <a:xfrm>
              <a:off x="4866440" y="3587746"/>
              <a:ext cx="1147881" cy="616132"/>
            </a:xfrm>
            <a:custGeom>
              <a:avLst/>
              <a:gdLst>
                <a:gd name="T0" fmla="*/ 218 w 436"/>
                <a:gd name="T1" fmla="*/ 0 h 234"/>
                <a:gd name="T2" fmla="*/ 1 w 436"/>
                <a:gd name="T3" fmla="*/ 116 h 234"/>
                <a:gd name="T4" fmla="*/ 0 w 436"/>
                <a:gd name="T5" fmla="*/ 117 h 234"/>
                <a:gd name="T6" fmla="*/ 218 w 436"/>
                <a:gd name="T7" fmla="*/ 234 h 234"/>
                <a:gd name="T8" fmla="*/ 436 w 436"/>
                <a:gd name="T9" fmla="*/ 117 h 234"/>
                <a:gd name="T10" fmla="*/ 434 w 436"/>
                <a:gd name="T11" fmla="*/ 116 h 234"/>
                <a:gd name="T12" fmla="*/ 218 w 436"/>
                <a:gd name="T13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6" h="234">
                  <a:moveTo>
                    <a:pt x="218" y="0"/>
                  </a:moveTo>
                  <a:cubicBezTo>
                    <a:pt x="104" y="0"/>
                    <a:pt x="12" y="103"/>
                    <a:pt x="1" y="116"/>
                  </a:cubicBezTo>
                  <a:cubicBezTo>
                    <a:pt x="0" y="116"/>
                    <a:pt x="0" y="117"/>
                    <a:pt x="0" y="117"/>
                  </a:cubicBezTo>
                  <a:cubicBezTo>
                    <a:pt x="0" y="117"/>
                    <a:pt x="97" y="234"/>
                    <a:pt x="218" y="234"/>
                  </a:cubicBezTo>
                  <a:cubicBezTo>
                    <a:pt x="338" y="234"/>
                    <a:pt x="436" y="117"/>
                    <a:pt x="436" y="117"/>
                  </a:cubicBezTo>
                  <a:cubicBezTo>
                    <a:pt x="436" y="117"/>
                    <a:pt x="435" y="116"/>
                    <a:pt x="434" y="116"/>
                  </a:cubicBezTo>
                  <a:cubicBezTo>
                    <a:pt x="424" y="103"/>
                    <a:pt x="331" y="0"/>
                    <a:pt x="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Freeform 56"/>
            <p:cNvSpPr/>
            <p:nvPr/>
          </p:nvSpPr>
          <p:spPr bwMode="auto">
            <a:xfrm>
              <a:off x="5303090" y="4135568"/>
              <a:ext cx="817045" cy="886694"/>
            </a:xfrm>
            <a:custGeom>
              <a:avLst/>
              <a:gdLst>
                <a:gd name="T0" fmla="*/ 310 w 310"/>
                <a:gd name="T1" fmla="*/ 36 h 337"/>
                <a:gd name="T2" fmla="*/ 309 w 310"/>
                <a:gd name="T3" fmla="*/ 14 h 337"/>
                <a:gd name="T4" fmla="*/ 72 w 310"/>
                <a:gd name="T5" fmla="*/ 86 h 337"/>
                <a:gd name="T6" fmla="*/ 0 w 310"/>
                <a:gd name="T7" fmla="*/ 298 h 337"/>
                <a:gd name="T8" fmla="*/ 1 w 310"/>
                <a:gd name="T9" fmla="*/ 323 h 337"/>
                <a:gd name="T10" fmla="*/ 237 w 310"/>
                <a:gd name="T11" fmla="*/ 251 h 337"/>
                <a:gd name="T12" fmla="*/ 274 w 310"/>
                <a:gd name="T13" fmla="*/ 201 h 337"/>
                <a:gd name="T14" fmla="*/ 288 w 310"/>
                <a:gd name="T15" fmla="*/ 168 h 337"/>
                <a:gd name="T16" fmla="*/ 310 w 310"/>
                <a:gd name="T17" fmla="*/ 3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337">
                  <a:moveTo>
                    <a:pt x="310" y="36"/>
                  </a:moveTo>
                  <a:cubicBezTo>
                    <a:pt x="310" y="22"/>
                    <a:pt x="309" y="14"/>
                    <a:pt x="309" y="14"/>
                  </a:cubicBezTo>
                  <a:cubicBezTo>
                    <a:pt x="309" y="14"/>
                    <a:pt x="158" y="0"/>
                    <a:pt x="72" y="86"/>
                  </a:cubicBezTo>
                  <a:cubicBezTo>
                    <a:pt x="9" y="150"/>
                    <a:pt x="0" y="251"/>
                    <a:pt x="0" y="298"/>
                  </a:cubicBezTo>
                  <a:cubicBezTo>
                    <a:pt x="0" y="313"/>
                    <a:pt x="1" y="323"/>
                    <a:pt x="1" y="323"/>
                  </a:cubicBezTo>
                  <a:cubicBezTo>
                    <a:pt x="1" y="323"/>
                    <a:pt x="152" y="337"/>
                    <a:pt x="237" y="251"/>
                  </a:cubicBezTo>
                  <a:cubicBezTo>
                    <a:pt x="252" y="236"/>
                    <a:pt x="264" y="219"/>
                    <a:pt x="274" y="201"/>
                  </a:cubicBezTo>
                  <a:cubicBezTo>
                    <a:pt x="279" y="190"/>
                    <a:pt x="284" y="179"/>
                    <a:pt x="288" y="168"/>
                  </a:cubicBezTo>
                  <a:cubicBezTo>
                    <a:pt x="307" y="117"/>
                    <a:pt x="310" y="65"/>
                    <a:pt x="310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" name="Freeform 34"/>
            <p:cNvSpPr/>
            <p:nvPr/>
          </p:nvSpPr>
          <p:spPr bwMode="auto">
            <a:xfrm rot="18856496">
              <a:off x="5952780" y="2269180"/>
              <a:ext cx="881337" cy="882676"/>
            </a:xfrm>
            <a:custGeom>
              <a:avLst/>
              <a:gdLst>
                <a:gd name="T0" fmla="*/ 13 w 335"/>
                <a:gd name="T1" fmla="*/ 321 h 335"/>
                <a:gd name="T2" fmla="*/ 250 w 335"/>
                <a:gd name="T3" fmla="*/ 249 h 335"/>
                <a:gd name="T4" fmla="*/ 322 w 335"/>
                <a:gd name="T5" fmla="*/ 13 h 335"/>
                <a:gd name="T6" fmla="*/ 85 w 335"/>
                <a:gd name="T7" fmla="*/ 85 h 335"/>
                <a:gd name="T8" fmla="*/ 13 w 335"/>
                <a:gd name="T9" fmla="*/ 32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335">
                  <a:moveTo>
                    <a:pt x="13" y="321"/>
                  </a:moveTo>
                  <a:cubicBezTo>
                    <a:pt x="13" y="321"/>
                    <a:pt x="165" y="335"/>
                    <a:pt x="250" y="249"/>
                  </a:cubicBezTo>
                  <a:cubicBezTo>
                    <a:pt x="335" y="164"/>
                    <a:pt x="322" y="13"/>
                    <a:pt x="322" y="13"/>
                  </a:cubicBezTo>
                  <a:cubicBezTo>
                    <a:pt x="322" y="13"/>
                    <a:pt x="170" y="0"/>
                    <a:pt x="85" y="85"/>
                  </a:cubicBezTo>
                  <a:cubicBezTo>
                    <a:pt x="0" y="170"/>
                    <a:pt x="13" y="321"/>
                    <a:pt x="13" y="3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Freeform 32"/>
            <p:cNvSpPr/>
            <p:nvPr/>
          </p:nvSpPr>
          <p:spPr bwMode="auto">
            <a:xfrm rot="19166082">
              <a:off x="6936593" y="3509439"/>
              <a:ext cx="863925" cy="881337"/>
            </a:xfrm>
            <a:custGeom>
              <a:avLst/>
              <a:gdLst>
                <a:gd name="T0" fmla="*/ 7 w 328"/>
                <a:gd name="T1" fmla="*/ 13 h 335"/>
                <a:gd name="T2" fmla="*/ 25 w 328"/>
                <a:gd name="T3" fmla="*/ 161 h 335"/>
                <a:gd name="T4" fmla="*/ 44 w 328"/>
                <a:gd name="T5" fmla="*/ 204 h 335"/>
                <a:gd name="T6" fmla="*/ 79 w 328"/>
                <a:gd name="T7" fmla="*/ 250 h 335"/>
                <a:gd name="T8" fmla="*/ 315 w 328"/>
                <a:gd name="T9" fmla="*/ 321 h 335"/>
                <a:gd name="T10" fmla="*/ 243 w 328"/>
                <a:gd name="T11" fmla="*/ 85 h 335"/>
                <a:gd name="T12" fmla="*/ 7 w 328"/>
                <a:gd name="T13" fmla="*/ 13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335">
                  <a:moveTo>
                    <a:pt x="7" y="13"/>
                  </a:moveTo>
                  <a:cubicBezTo>
                    <a:pt x="7" y="13"/>
                    <a:pt x="0" y="87"/>
                    <a:pt x="25" y="161"/>
                  </a:cubicBezTo>
                  <a:cubicBezTo>
                    <a:pt x="30" y="175"/>
                    <a:pt x="37" y="190"/>
                    <a:pt x="44" y="204"/>
                  </a:cubicBezTo>
                  <a:cubicBezTo>
                    <a:pt x="54" y="220"/>
                    <a:pt x="65" y="236"/>
                    <a:pt x="79" y="250"/>
                  </a:cubicBezTo>
                  <a:cubicBezTo>
                    <a:pt x="164" y="335"/>
                    <a:pt x="315" y="321"/>
                    <a:pt x="315" y="321"/>
                  </a:cubicBezTo>
                  <a:cubicBezTo>
                    <a:pt x="315" y="321"/>
                    <a:pt x="328" y="170"/>
                    <a:pt x="243" y="85"/>
                  </a:cubicBezTo>
                  <a:cubicBezTo>
                    <a:pt x="158" y="0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1" name="Oval 36"/>
            <p:cNvSpPr/>
            <p:nvPr/>
          </p:nvSpPr>
          <p:spPr>
            <a:xfrm>
              <a:off x="6215408" y="3551996"/>
              <a:ext cx="394820" cy="39482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2" name="TextBox 38"/>
          <p:cNvSpPr txBox="1"/>
          <p:nvPr/>
        </p:nvSpPr>
        <p:spPr>
          <a:xfrm>
            <a:off x="2898685" y="4717500"/>
            <a:ext cx="173182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r" rtl="1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altLang="zh-CN" sz="10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3" name="TextBox 39"/>
          <p:cNvSpPr txBox="1"/>
          <p:nvPr/>
        </p:nvSpPr>
        <p:spPr>
          <a:xfrm>
            <a:off x="2292017" y="3666164"/>
            <a:ext cx="18778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r" rtl="1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altLang="zh-CN" sz="10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4" name="TextBox 40"/>
          <p:cNvSpPr txBox="1"/>
          <p:nvPr/>
        </p:nvSpPr>
        <p:spPr>
          <a:xfrm>
            <a:off x="2705253" y="2614828"/>
            <a:ext cx="188395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r" rtl="1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altLang="zh-CN" sz="10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5" name="TextBox 41"/>
          <p:cNvSpPr txBox="1"/>
          <p:nvPr/>
        </p:nvSpPr>
        <p:spPr>
          <a:xfrm>
            <a:off x="5410099" y="934684"/>
            <a:ext cx="201475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1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0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6" name="TextBox 42"/>
          <p:cNvSpPr txBox="1"/>
          <p:nvPr/>
        </p:nvSpPr>
        <p:spPr>
          <a:xfrm>
            <a:off x="8175568" y="2513939"/>
            <a:ext cx="184841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rtl="1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altLang="zh-CN" sz="10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7" name="TextBox 43"/>
          <p:cNvSpPr txBox="1"/>
          <p:nvPr/>
        </p:nvSpPr>
        <p:spPr>
          <a:xfrm>
            <a:off x="8627785" y="3565275"/>
            <a:ext cx="201166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rtl="1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altLang="zh-CN" sz="10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8" name="TextBox 44"/>
          <p:cNvSpPr txBox="1"/>
          <p:nvPr/>
        </p:nvSpPr>
        <p:spPr>
          <a:xfrm>
            <a:off x="8208470" y="4616611"/>
            <a:ext cx="260763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rtl="1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altLang="zh-CN" sz="10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0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6"/>
          <p:cNvSpPr/>
          <p:nvPr/>
        </p:nvSpPr>
        <p:spPr>
          <a:xfrm rot="16200000">
            <a:off x="5778248" y="3383451"/>
            <a:ext cx="384994" cy="38499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" name="Down Arrow 17"/>
          <p:cNvSpPr/>
          <p:nvPr/>
        </p:nvSpPr>
        <p:spPr>
          <a:xfrm rot="13500000">
            <a:off x="5734706" y="2197941"/>
            <a:ext cx="384994" cy="901741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" name="Down Arrow 18"/>
          <p:cNvSpPr/>
          <p:nvPr/>
        </p:nvSpPr>
        <p:spPr>
          <a:xfrm rot="18900000" flipH="1">
            <a:off x="5734706" y="4125416"/>
            <a:ext cx="384994" cy="901741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5" name="Group 45"/>
          <p:cNvGrpSpPr/>
          <p:nvPr/>
        </p:nvGrpSpPr>
        <p:grpSpPr>
          <a:xfrm>
            <a:off x="6248796" y="4672081"/>
            <a:ext cx="1090818" cy="1090817"/>
            <a:chOff x="3164297" y="3911939"/>
            <a:chExt cx="802878" cy="802877"/>
          </a:xfrm>
        </p:grpSpPr>
        <p:sp>
          <p:nvSpPr>
            <p:cNvPr id="6" name="Oval 13"/>
            <p:cNvSpPr/>
            <p:nvPr/>
          </p:nvSpPr>
          <p:spPr>
            <a:xfrm rot="16200000">
              <a:off x="3164297" y="3911939"/>
              <a:ext cx="802877" cy="8028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Freeform 19"/>
            <p:cNvSpPr>
              <a:spLocks noEditPoints="1"/>
            </p:cNvSpPr>
            <p:nvPr/>
          </p:nvSpPr>
          <p:spPr bwMode="auto">
            <a:xfrm rot="16200000">
              <a:off x="3420801" y="4188623"/>
              <a:ext cx="289868" cy="249508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6248796" y="1388997"/>
            <a:ext cx="1090818" cy="1090817"/>
            <a:chOff x="3164297" y="1495482"/>
            <a:chExt cx="802878" cy="802877"/>
          </a:xfrm>
        </p:grpSpPr>
        <p:sp>
          <p:nvSpPr>
            <p:cNvPr id="9" name="Oval 14"/>
            <p:cNvSpPr/>
            <p:nvPr/>
          </p:nvSpPr>
          <p:spPr>
            <a:xfrm rot="16200000">
              <a:off x="3164297" y="1495482"/>
              <a:ext cx="802877" cy="8028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0" name="Freeform 178"/>
            <p:cNvSpPr>
              <a:spLocks noEditPoints="1"/>
            </p:cNvSpPr>
            <p:nvPr/>
          </p:nvSpPr>
          <p:spPr bwMode="auto">
            <a:xfrm rot="16200000">
              <a:off x="3420801" y="1787761"/>
              <a:ext cx="289868" cy="218319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1" name="Group 44"/>
          <p:cNvGrpSpPr/>
          <p:nvPr/>
        </p:nvGrpSpPr>
        <p:grpSpPr>
          <a:xfrm>
            <a:off x="6248796" y="3030538"/>
            <a:ext cx="1090818" cy="1090817"/>
            <a:chOff x="3164297" y="2703710"/>
            <a:chExt cx="802878" cy="802877"/>
          </a:xfrm>
        </p:grpSpPr>
        <p:sp>
          <p:nvSpPr>
            <p:cNvPr id="12" name="Oval 15"/>
            <p:cNvSpPr/>
            <p:nvPr/>
          </p:nvSpPr>
          <p:spPr>
            <a:xfrm rot="16200000">
              <a:off x="3164297" y="2703710"/>
              <a:ext cx="802877" cy="8028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Freeform 86"/>
            <p:cNvSpPr>
              <a:spLocks noEditPoints="1"/>
            </p:cNvSpPr>
            <p:nvPr/>
          </p:nvSpPr>
          <p:spPr bwMode="auto">
            <a:xfrm rot="16200000">
              <a:off x="3466482" y="2938151"/>
              <a:ext cx="198507" cy="333995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24" y="49"/>
                </a:cxn>
                <a:cxn ang="0">
                  <a:pos x="5" y="49"/>
                </a:cxn>
                <a:cxn ang="0">
                  <a:pos x="0" y="4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24" y="0"/>
                </a:cxn>
                <a:cxn ang="0">
                  <a:pos x="29" y="5"/>
                </a:cxn>
                <a:cxn ang="0">
                  <a:pos x="29" y="44"/>
                </a:cxn>
                <a:cxn ang="0">
                  <a:pos x="25" y="11"/>
                </a:cxn>
                <a:cxn ang="0">
                  <a:pos x="24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38"/>
                </a:cxn>
                <a:cxn ang="0">
                  <a:pos x="5" y="39"/>
                </a:cxn>
                <a:cxn ang="0">
                  <a:pos x="24" y="39"/>
                </a:cxn>
                <a:cxn ang="0">
                  <a:pos x="25" y="38"/>
                </a:cxn>
                <a:cxn ang="0">
                  <a:pos x="25" y="11"/>
                </a:cxn>
                <a:cxn ang="0">
                  <a:pos x="17" y="5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17" y="6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4" y="41"/>
                </a:cxn>
                <a:cxn ang="0">
                  <a:pos x="11" y="44"/>
                </a:cxn>
                <a:cxn ang="0">
                  <a:pos x="14" y="47"/>
                </a:cxn>
                <a:cxn ang="0">
                  <a:pos x="17" y="44"/>
                </a:cxn>
                <a:cxn ang="0">
                  <a:pos x="14" y="41"/>
                </a:cxn>
              </a:cxnLst>
              <a:rect l="0" t="0" r="r" b="b"/>
              <a:pathLst>
                <a:path w="29" h="49">
                  <a:moveTo>
                    <a:pt x="29" y="44"/>
                  </a:moveTo>
                  <a:cubicBezTo>
                    <a:pt x="29" y="47"/>
                    <a:pt x="27" y="49"/>
                    <a:pt x="24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2" y="49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0"/>
                    <a:pt x="29" y="3"/>
                    <a:pt x="29" y="5"/>
                  </a:cubicBezTo>
                  <a:lnTo>
                    <a:pt x="29" y="44"/>
                  </a:lnTo>
                  <a:close/>
                  <a:moveTo>
                    <a:pt x="25" y="11"/>
                  </a:moveTo>
                  <a:cubicBezTo>
                    <a:pt x="25" y="11"/>
                    <a:pt x="25" y="10"/>
                    <a:pt x="2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4" y="39"/>
                    <a:pt x="5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5" y="38"/>
                  </a:cubicBezTo>
                  <a:lnTo>
                    <a:pt x="25" y="11"/>
                  </a:lnTo>
                  <a:close/>
                  <a:moveTo>
                    <a:pt x="17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5"/>
                    <a:pt x="17" y="5"/>
                  </a:cubicBezTo>
                  <a:close/>
                  <a:moveTo>
                    <a:pt x="14" y="41"/>
                  </a:moveTo>
                  <a:cubicBezTo>
                    <a:pt x="13" y="41"/>
                    <a:pt x="11" y="42"/>
                    <a:pt x="11" y="44"/>
                  </a:cubicBezTo>
                  <a:cubicBezTo>
                    <a:pt x="11" y="46"/>
                    <a:pt x="13" y="47"/>
                    <a:pt x="14" y="47"/>
                  </a:cubicBezTo>
                  <a:cubicBezTo>
                    <a:pt x="16" y="47"/>
                    <a:pt x="17" y="46"/>
                    <a:pt x="17" y="44"/>
                  </a:cubicBezTo>
                  <a:cubicBezTo>
                    <a:pt x="17" y="42"/>
                    <a:pt x="16" y="41"/>
                    <a:pt x="14" y="4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4" name="Group 42"/>
          <p:cNvGrpSpPr/>
          <p:nvPr/>
        </p:nvGrpSpPr>
        <p:grpSpPr>
          <a:xfrm>
            <a:off x="4259657" y="2870126"/>
            <a:ext cx="1411647" cy="1411647"/>
            <a:chOff x="1700226" y="2585641"/>
            <a:chExt cx="1039018" cy="103901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5" name="Oval 12"/>
            <p:cNvSpPr/>
            <p:nvPr/>
          </p:nvSpPr>
          <p:spPr>
            <a:xfrm rot="16200000">
              <a:off x="1700226" y="2585641"/>
              <a:ext cx="1039018" cy="10390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Freeform 245"/>
            <p:cNvSpPr/>
            <p:nvPr/>
          </p:nvSpPr>
          <p:spPr bwMode="auto">
            <a:xfrm rot="16200000">
              <a:off x="2025234" y="2910648"/>
              <a:ext cx="389003" cy="38900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7" name="TextBox 38"/>
          <p:cNvSpPr txBox="1"/>
          <p:nvPr/>
        </p:nvSpPr>
        <p:spPr>
          <a:xfrm>
            <a:off x="7572552" y="1558066"/>
            <a:ext cx="235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6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8" name="TextBox 39"/>
          <p:cNvSpPr txBox="1"/>
          <p:nvPr/>
        </p:nvSpPr>
        <p:spPr>
          <a:xfrm>
            <a:off x="7572552" y="3199607"/>
            <a:ext cx="235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altLang="zh-CN" sz="16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lvl="0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TextBox 40"/>
          <p:cNvSpPr txBox="1"/>
          <p:nvPr/>
        </p:nvSpPr>
        <p:spPr>
          <a:xfrm>
            <a:off x="7572552" y="4841150"/>
            <a:ext cx="235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altLang="zh-CN" sz="16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lvl="0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0" name="Block Arc 46"/>
          <p:cNvSpPr/>
          <p:nvPr/>
        </p:nvSpPr>
        <p:spPr>
          <a:xfrm rot="16200000">
            <a:off x="3381809" y="2023031"/>
            <a:ext cx="3105838" cy="3105838"/>
          </a:xfrm>
          <a:prstGeom prst="blockArc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7" grpId="0"/>
      <p:bldP spid="18" grpId="0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/>
          <p:nvPr/>
        </p:nvGrpSpPr>
        <p:grpSpPr>
          <a:xfrm>
            <a:off x="2529365" y="2011290"/>
            <a:ext cx="3874553" cy="816221"/>
            <a:chOff x="644107" y="1330751"/>
            <a:chExt cx="3874553" cy="816221"/>
          </a:xfrm>
        </p:grpSpPr>
        <p:sp>
          <p:nvSpPr>
            <p:cNvPr id="3" name="Rounded Rectangle 5"/>
            <p:cNvSpPr/>
            <p:nvPr/>
          </p:nvSpPr>
          <p:spPr>
            <a:xfrm>
              <a:off x="644107" y="1384863"/>
              <a:ext cx="3725972" cy="76210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Rounded Rectangle 6"/>
            <p:cNvSpPr/>
            <p:nvPr/>
          </p:nvSpPr>
          <p:spPr>
            <a:xfrm>
              <a:off x="644107" y="1330751"/>
              <a:ext cx="3725972" cy="76210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Isosceles Triangle 7"/>
            <p:cNvSpPr/>
            <p:nvPr/>
          </p:nvSpPr>
          <p:spPr>
            <a:xfrm rot="5400000">
              <a:off x="4322531" y="1607670"/>
              <a:ext cx="183987" cy="20827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3361789" y="2187218"/>
            <a:ext cx="2621652" cy="388094"/>
            <a:chOff x="885153" y="1423201"/>
            <a:chExt cx="2621652" cy="388094"/>
          </a:xfrm>
        </p:grpSpPr>
        <p:sp>
          <p:nvSpPr>
            <p:cNvPr id="7" name="TextBox 9"/>
            <p:cNvSpPr txBox="1"/>
            <p:nvPr/>
          </p:nvSpPr>
          <p:spPr>
            <a:xfrm>
              <a:off x="885153" y="1423201"/>
              <a:ext cx="83997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TextBox 10"/>
            <p:cNvSpPr txBox="1"/>
            <p:nvPr/>
          </p:nvSpPr>
          <p:spPr>
            <a:xfrm>
              <a:off x="885153" y="1649712"/>
              <a:ext cx="2621652" cy="16158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defTabSz="914400">
                <a:spcBef>
                  <a:spcPct val="20000"/>
                </a:spcBef>
                <a:defRPr/>
              </a:pPr>
              <a:r>
                <a:rPr lang="zh-CN" alt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05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9" name="Group 47"/>
          <p:cNvGrpSpPr/>
          <p:nvPr/>
        </p:nvGrpSpPr>
        <p:grpSpPr>
          <a:xfrm>
            <a:off x="2529365" y="3068210"/>
            <a:ext cx="3874553" cy="816221"/>
            <a:chOff x="644107" y="1330751"/>
            <a:chExt cx="3874553" cy="816221"/>
          </a:xfrm>
        </p:grpSpPr>
        <p:sp>
          <p:nvSpPr>
            <p:cNvPr id="10" name="Rounded Rectangle 12"/>
            <p:cNvSpPr/>
            <p:nvPr/>
          </p:nvSpPr>
          <p:spPr>
            <a:xfrm>
              <a:off x="644107" y="1384863"/>
              <a:ext cx="3725972" cy="762109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1" name="Rounded Rectangle 13"/>
            <p:cNvSpPr/>
            <p:nvPr/>
          </p:nvSpPr>
          <p:spPr>
            <a:xfrm>
              <a:off x="644107" y="1330751"/>
              <a:ext cx="3725972" cy="76210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2" name="Isosceles Triangle 14"/>
            <p:cNvSpPr/>
            <p:nvPr/>
          </p:nvSpPr>
          <p:spPr>
            <a:xfrm rot="5400000">
              <a:off x="4322531" y="1607670"/>
              <a:ext cx="183987" cy="20827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3378993" y="3251370"/>
            <a:ext cx="2621652" cy="388094"/>
            <a:chOff x="885153" y="1423201"/>
            <a:chExt cx="2621652" cy="388094"/>
          </a:xfrm>
        </p:grpSpPr>
        <p:sp>
          <p:nvSpPr>
            <p:cNvPr id="14" name="TextBox 16"/>
            <p:cNvSpPr txBox="1"/>
            <p:nvPr/>
          </p:nvSpPr>
          <p:spPr>
            <a:xfrm>
              <a:off x="885153" y="1423201"/>
              <a:ext cx="83997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5" name="TextBox 17"/>
            <p:cNvSpPr txBox="1"/>
            <p:nvPr/>
          </p:nvSpPr>
          <p:spPr>
            <a:xfrm>
              <a:off x="885153" y="1649712"/>
              <a:ext cx="2621652" cy="16158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defTabSz="914400">
                <a:spcBef>
                  <a:spcPct val="20000"/>
                </a:spcBef>
                <a:defRPr/>
              </a:pPr>
              <a:r>
                <a:rPr lang="zh-CN" alt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05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6" name="Group 55"/>
          <p:cNvGrpSpPr/>
          <p:nvPr/>
        </p:nvGrpSpPr>
        <p:grpSpPr>
          <a:xfrm>
            <a:off x="2529365" y="4133026"/>
            <a:ext cx="3874553" cy="816221"/>
            <a:chOff x="644107" y="1330751"/>
            <a:chExt cx="3874553" cy="816221"/>
          </a:xfrm>
        </p:grpSpPr>
        <p:sp>
          <p:nvSpPr>
            <p:cNvPr id="17" name="Rounded Rectangle 19"/>
            <p:cNvSpPr/>
            <p:nvPr/>
          </p:nvSpPr>
          <p:spPr>
            <a:xfrm>
              <a:off x="644107" y="1384863"/>
              <a:ext cx="3725972" cy="762109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8" name="Rounded Rectangle 20"/>
            <p:cNvSpPr/>
            <p:nvPr/>
          </p:nvSpPr>
          <p:spPr>
            <a:xfrm>
              <a:off x="644107" y="1330751"/>
              <a:ext cx="3725972" cy="76210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9" name="Isosceles Triangle 21"/>
            <p:cNvSpPr/>
            <p:nvPr/>
          </p:nvSpPr>
          <p:spPr>
            <a:xfrm rot="5400000">
              <a:off x="4322531" y="1607670"/>
              <a:ext cx="183987" cy="20827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0" name="Group 38"/>
          <p:cNvGrpSpPr/>
          <p:nvPr/>
        </p:nvGrpSpPr>
        <p:grpSpPr>
          <a:xfrm>
            <a:off x="3378993" y="4299283"/>
            <a:ext cx="2621652" cy="388094"/>
            <a:chOff x="885153" y="1423201"/>
            <a:chExt cx="2621652" cy="388094"/>
          </a:xfrm>
        </p:grpSpPr>
        <p:sp>
          <p:nvSpPr>
            <p:cNvPr id="21" name="TextBox 23"/>
            <p:cNvSpPr txBox="1"/>
            <p:nvPr/>
          </p:nvSpPr>
          <p:spPr>
            <a:xfrm>
              <a:off x="885153" y="1423201"/>
              <a:ext cx="83997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zh-CN" altLang="en-US" sz="16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2" name="TextBox 24"/>
            <p:cNvSpPr txBox="1"/>
            <p:nvPr/>
          </p:nvSpPr>
          <p:spPr>
            <a:xfrm>
              <a:off x="885153" y="1649712"/>
              <a:ext cx="2621652" cy="16158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defTabSz="914400">
                <a:spcBef>
                  <a:spcPct val="20000"/>
                </a:spcBef>
                <a:defRPr/>
              </a:pPr>
              <a:r>
                <a:rPr lang="zh-CN" altLang="en-US" sz="1050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您的内容打在这里，或复制文本后在此粘贴。</a:t>
              </a:r>
              <a:endParaRPr lang="en-US" sz="105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3" name="Group 64"/>
          <p:cNvGrpSpPr/>
          <p:nvPr/>
        </p:nvGrpSpPr>
        <p:grpSpPr>
          <a:xfrm>
            <a:off x="2620449" y="3168034"/>
            <a:ext cx="579038" cy="562460"/>
            <a:chOff x="735191" y="2518747"/>
            <a:chExt cx="579038" cy="562460"/>
          </a:xfrm>
        </p:grpSpPr>
        <p:sp>
          <p:nvSpPr>
            <p:cNvPr id="24" name="Oval 26"/>
            <p:cNvSpPr>
              <a:spLocks noChangeAspect="1"/>
            </p:cNvSpPr>
            <p:nvPr/>
          </p:nvSpPr>
          <p:spPr>
            <a:xfrm>
              <a:off x="735191" y="2518747"/>
              <a:ext cx="579038" cy="5624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5" name="Freeform 52"/>
            <p:cNvSpPr>
              <a:spLocks noEditPoints="1"/>
            </p:cNvSpPr>
            <p:nvPr/>
          </p:nvSpPr>
          <p:spPr bwMode="auto">
            <a:xfrm>
              <a:off x="899027" y="2664760"/>
              <a:ext cx="251367" cy="27043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6" name="Group 66"/>
          <p:cNvGrpSpPr/>
          <p:nvPr/>
        </p:nvGrpSpPr>
        <p:grpSpPr>
          <a:xfrm>
            <a:off x="2620449" y="4232850"/>
            <a:ext cx="579038" cy="562460"/>
            <a:chOff x="735191" y="3583563"/>
            <a:chExt cx="579038" cy="562460"/>
          </a:xfrm>
        </p:grpSpPr>
        <p:sp>
          <p:nvSpPr>
            <p:cNvPr id="27" name="Oval 29"/>
            <p:cNvSpPr>
              <a:spLocks noChangeAspect="1"/>
            </p:cNvSpPr>
            <p:nvPr/>
          </p:nvSpPr>
          <p:spPr>
            <a:xfrm>
              <a:off x="735191" y="3583563"/>
              <a:ext cx="579038" cy="5624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28" name="Freeform 103"/>
            <p:cNvSpPr>
              <a:spLocks noEditPoints="1"/>
            </p:cNvSpPr>
            <p:nvPr/>
          </p:nvSpPr>
          <p:spPr bwMode="auto">
            <a:xfrm>
              <a:off x="899027" y="3685335"/>
              <a:ext cx="250504" cy="368872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9" name="Group 81"/>
          <p:cNvGrpSpPr/>
          <p:nvPr/>
        </p:nvGrpSpPr>
        <p:grpSpPr>
          <a:xfrm>
            <a:off x="2620449" y="2111114"/>
            <a:ext cx="579038" cy="562460"/>
            <a:chOff x="735191" y="1461827"/>
            <a:chExt cx="579038" cy="562460"/>
          </a:xfrm>
        </p:grpSpPr>
        <p:sp>
          <p:nvSpPr>
            <p:cNvPr id="30" name="Oval 32"/>
            <p:cNvSpPr>
              <a:spLocks noChangeAspect="1"/>
            </p:cNvSpPr>
            <p:nvPr/>
          </p:nvSpPr>
          <p:spPr>
            <a:xfrm>
              <a:off x="735191" y="1461827"/>
              <a:ext cx="579038" cy="5624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b="1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1" name="Freeform 245"/>
            <p:cNvSpPr/>
            <p:nvPr/>
          </p:nvSpPr>
          <p:spPr bwMode="auto">
            <a:xfrm>
              <a:off x="908029" y="1626376"/>
              <a:ext cx="233363" cy="23336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32" name="TextBox 34"/>
          <p:cNvSpPr txBox="1"/>
          <p:nvPr/>
        </p:nvSpPr>
        <p:spPr>
          <a:xfrm>
            <a:off x="7002256" y="2108113"/>
            <a:ext cx="33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6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33" name="Group 35"/>
          <p:cNvGrpSpPr/>
          <p:nvPr/>
        </p:nvGrpSpPr>
        <p:grpSpPr>
          <a:xfrm>
            <a:off x="6478627" y="2156512"/>
            <a:ext cx="457200" cy="457200"/>
            <a:chOff x="4343400" y="1854885"/>
            <a:chExt cx="457200" cy="457200"/>
          </a:xfrm>
        </p:grpSpPr>
        <p:sp>
          <p:nvSpPr>
            <p:cNvPr id="34" name="Oval 36"/>
            <p:cNvSpPr/>
            <p:nvPr/>
          </p:nvSpPr>
          <p:spPr>
            <a:xfrm>
              <a:off x="4343400" y="1854885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5" name="Oval 37"/>
            <p:cNvSpPr/>
            <p:nvPr/>
          </p:nvSpPr>
          <p:spPr>
            <a:xfrm>
              <a:off x="4408030" y="1919516"/>
              <a:ext cx="327939" cy="3279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36" name="TextBox 38"/>
          <p:cNvSpPr txBox="1"/>
          <p:nvPr/>
        </p:nvSpPr>
        <p:spPr>
          <a:xfrm>
            <a:off x="7002256" y="3186632"/>
            <a:ext cx="33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altLang="zh-CN" sz="16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lvl="0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37" name="Group 39"/>
          <p:cNvGrpSpPr/>
          <p:nvPr/>
        </p:nvGrpSpPr>
        <p:grpSpPr>
          <a:xfrm>
            <a:off x="6478627" y="3235031"/>
            <a:ext cx="457200" cy="457200"/>
            <a:chOff x="4343400" y="1854885"/>
            <a:chExt cx="457200" cy="457200"/>
          </a:xfrm>
          <a:solidFill>
            <a:schemeClr val="accent2"/>
          </a:solidFill>
        </p:grpSpPr>
        <p:sp>
          <p:nvSpPr>
            <p:cNvPr id="38" name="Oval 40"/>
            <p:cNvSpPr/>
            <p:nvPr/>
          </p:nvSpPr>
          <p:spPr>
            <a:xfrm>
              <a:off x="4343400" y="1854885"/>
              <a:ext cx="457200" cy="4572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9" name="Oval 41"/>
            <p:cNvSpPr/>
            <p:nvPr/>
          </p:nvSpPr>
          <p:spPr>
            <a:xfrm>
              <a:off x="4408030" y="1919516"/>
              <a:ext cx="327939" cy="327939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40" name="TextBox 42"/>
          <p:cNvSpPr txBox="1"/>
          <p:nvPr/>
        </p:nvSpPr>
        <p:spPr>
          <a:xfrm>
            <a:off x="7002256" y="4242849"/>
            <a:ext cx="33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altLang="zh-CN" sz="1600" b="1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lvl="0"/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altLang="zh-CN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41" name="Group 43"/>
          <p:cNvGrpSpPr/>
          <p:nvPr/>
        </p:nvGrpSpPr>
        <p:grpSpPr>
          <a:xfrm>
            <a:off x="6478627" y="4291248"/>
            <a:ext cx="457200" cy="457200"/>
            <a:chOff x="4343400" y="1854885"/>
            <a:chExt cx="457200" cy="457200"/>
          </a:xfrm>
        </p:grpSpPr>
        <p:sp>
          <p:nvSpPr>
            <p:cNvPr id="42" name="Oval 44"/>
            <p:cNvSpPr/>
            <p:nvPr/>
          </p:nvSpPr>
          <p:spPr>
            <a:xfrm>
              <a:off x="4343400" y="1854885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3" name="Oval 45"/>
            <p:cNvSpPr/>
            <p:nvPr/>
          </p:nvSpPr>
          <p:spPr>
            <a:xfrm>
              <a:off x="4408030" y="1919516"/>
              <a:ext cx="327939" cy="32793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49639" y="3094676"/>
            <a:ext cx="1272225" cy="1610158"/>
            <a:chOff x="3949639" y="3094676"/>
            <a:chExt cx="1272225" cy="1610158"/>
          </a:xfrm>
        </p:grpSpPr>
        <p:sp>
          <p:nvSpPr>
            <p:cNvPr id="4" name="Rounded Rectangle 6"/>
            <p:cNvSpPr/>
            <p:nvPr/>
          </p:nvSpPr>
          <p:spPr>
            <a:xfrm rot="18900000">
              <a:off x="3949641" y="3432612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  <a:effectLst>
              <a:innerShdw blurRad="114300">
                <a:prstClr val="black">
                  <a:alpha val="2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Rounded Rectangle 7"/>
            <p:cNvSpPr/>
            <p:nvPr/>
          </p:nvSpPr>
          <p:spPr>
            <a:xfrm rot="19482271">
              <a:off x="3949639" y="3094676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2" name="Freeform 13"/>
            <p:cNvSpPr>
              <a:spLocks noEditPoints="1"/>
            </p:cNvSpPr>
            <p:nvPr/>
          </p:nvSpPr>
          <p:spPr bwMode="auto">
            <a:xfrm>
              <a:off x="4330438" y="3506656"/>
              <a:ext cx="510628" cy="448261"/>
            </a:xfrm>
            <a:custGeom>
              <a:avLst/>
              <a:gdLst/>
              <a:ahLst/>
              <a:cxnLst>
                <a:cxn ang="0">
                  <a:pos x="249" y="123"/>
                </a:cxn>
                <a:cxn ang="0">
                  <a:pos x="133" y="171"/>
                </a:cxn>
                <a:cxn ang="0">
                  <a:pos x="133" y="171"/>
                </a:cxn>
                <a:cxn ang="0">
                  <a:pos x="123" y="171"/>
                </a:cxn>
                <a:cxn ang="0">
                  <a:pos x="123" y="171"/>
                </a:cxn>
                <a:cxn ang="0">
                  <a:pos x="7" y="123"/>
                </a:cxn>
                <a:cxn ang="0">
                  <a:pos x="0" y="112"/>
                </a:cxn>
                <a:cxn ang="0">
                  <a:pos x="17" y="101"/>
                </a:cxn>
                <a:cxn ang="0">
                  <a:pos x="17" y="101"/>
                </a:cxn>
                <a:cxn ang="0">
                  <a:pos x="128" y="147"/>
                </a:cxn>
                <a:cxn ang="0">
                  <a:pos x="239" y="101"/>
                </a:cxn>
                <a:cxn ang="0">
                  <a:pos x="239" y="101"/>
                </a:cxn>
                <a:cxn ang="0">
                  <a:pos x="256" y="112"/>
                </a:cxn>
                <a:cxn ang="0">
                  <a:pos x="249" y="71"/>
                </a:cxn>
                <a:cxn ang="0">
                  <a:pos x="133" y="119"/>
                </a:cxn>
                <a:cxn ang="0">
                  <a:pos x="133" y="119"/>
                </a:cxn>
                <a:cxn ang="0">
                  <a:pos x="128" y="120"/>
                </a:cxn>
                <a:cxn ang="0">
                  <a:pos x="123" y="119"/>
                </a:cxn>
                <a:cxn ang="0">
                  <a:pos x="123" y="119"/>
                </a:cxn>
                <a:cxn ang="0">
                  <a:pos x="7" y="71"/>
                </a:cxn>
                <a:cxn ang="0">
                  <a:pos x="7" y="49"/>
                </a:cxn>
                <a:cxn ang="0">
                  <a:pos x="123" y="1"/>
                </a:cxn>
                <a:cxn ang="0">
                  <a:pos x="123" y="1"/>
                </a:cxn>
                <a:cxn ang="0">
                  <a:pos x="128" y="0"/>
                </a:cxn>
                <a:cxn ang="0">
                  <a:pos x="133" y="1"/>
                </a:cxn>
                <a:cxn ang="0">
                  <a:pos x="133" y="1"/>
                </a:cxn>
                <a:cxn ang="0">
                  <a:pos x="249" y="49"/>
                </a:cxn>
                <a:cxn ang="0">
                  <a:pos x="249" y="71"/>
                </a:cxn>
                <a:cxn ang="0">
                  <a:pos x="17" y="153"/>
                </a:cxn>
                <a:cxn ang="0">
                  <a:pos x="17" y="153"/>
                </a:cxn>
                <a:cxn ang="0">
                  <a:pos x="128" y="199"/>
                </a:cxn>
                <a:cxn ang="0">
                  <a:pos x="239" y="153"/>
                </a:cxn>
                <a:cxn ang="0">
                  <a:pos x="239" y="153"/>
                </a:cxn>
                <a:cxn ang="0">
                  <a:pos x="256" y="164"/>
                </a:cxn>
                <a:cxn ang="0">
                  <a:pos x="249" y="175"/>
                </a:cxn>
                <a:cxn ang="0">
                  <a:pos x="133" y="223"/>
                </a:cxn>
                <a:cxn ang="0">
                  <a:pos x="133" y="223"/>
                </a:cxn>
                <a:cxn ang="0">
                  <a:pos x="123" y="223"/>
                </a:cxn>
                <a:cxn ang="0">
                  <a:pos x="123" y="223"/>
                </a:cxn>
                <a:cxn ang="0">
                  <a:pos x="7" y="175"/>
                </a:cxn>
                <a:cxn ang="0">
                  <a:pos x="0" y="164"/>
                </a:cxn>
              </a:cxnLst>
              <a:rect l="0" t="0" r="r" b="b"/>
              <a:pathLst>
                <a:path w="256" h="224">
                  <a:moveTo>
                    <a:pt x="249" y="123"/>
                  </a:moveTo>
                  <a:cubicBezTo>
                    <a:pt x="249" y="123"/>
                    <a:pt x="249" y="123"/>
                    <a:pt x="249" y="123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3" y="171"/>
                    <a:pt x="133" y="171"/>
                    <a:pt x="133" y="171"/>
                  </a:cubicBezTo>
                  <a:cubicBezTo>
                    <a:pt x="131" y="172"/>
                    <a:pt x="130" y="172"/>
                    <a:pt x="128" y="172"/>
                  </a:cubicBezTo>
                  <a:cubicBezTo>
                    <a:pt x="126" y="172"/>
                    <a:pt x="125" y="172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123" y="171"/>
                    <a:pt x="123" y="171"/>
                    <a:pt x="123" y="171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7" y="123"/>
                    <a:pt x="7" y="123"/>
                    <a:pt x="7" y="123"/>
                  </a:cubicBezTo>
                  <a:cubicBezTo>
                    <a:pt x="3" y="121"/>
                    <a:pt x="0" y="117"/>
                    <a:pt x="0" y="112"/>
                  </a:cubicBezTo>
                  <a:cubicBezTo>
                    <a:pt x="0" y="105"/>
                    <a:pt x="5" y="100"/>
                    <a:pt x="12" y="100"/>
                  </a:cubicBezTo>
                  <a:cubicBezTo>
                    <a:pt x="14" y="100"/>
                    <a:pt x="15" y="100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39" y="101"/>
                    <a:pt x="239" y="101"/>
                    <a:pt x="239" y="101"/>
                  </a:cubicBezTo>
                  <a:cubicBezTo>
                    <a:pt x="241" y="100"/>
                    <a:pt x="242" y="100"/>
                    <a:pt x="244" y="100"/>
                  </a:cubicBezTo>
                  <a:cubicBezTo>
                    <a:pt x="251" y="100"/>
                    <a:pt x="256" y="105"/>
                    <a:pt x="256" y="112"/>
                  </a:cubicBezTo>
                  <a:cubicBezTo>
                    <a:pt x="256" y="117"/>
                    <a:pt x="253" y="121"/>
                    <a:pt x="249" y="123"/>
                  </a:cubicBezTo>
                  <a:moveTo>
                    <a:pt x="249" y="71"/>
                  </a:moveTo>
                  <a:cubicBezTo>
                    <a:pt x="249" y="71"/>
                    <a:pt x="249" y="71"/>
                    <a:pt x="249" y="71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1" y="120"/>
                    <a:pt x="130" y="120"/>
                    <a:pt x="128" y="120"/>
                  </a:cubicBezTo>
                  <a:cubicBezTo>
                    <a:pt x="126" y="120"/>
                    <a:pt x="125" y="120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3" y="69"/>
                    <a:pt x="0" y="65"/>
                    <a:pt x="0" y="60"/>
                  </a:cubicBezTo>
                  <a:cubicBezTo>
                    <a:pt x="0" y="55"/>
                    <a:pt x="3" y="51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0"/>
                    <a:pt x="126" y="0"/>
                    <a:pt x="128" y="0"/>
                  </a:cubicBezTo>
                  <a:cubicBezTo>
                    <a:pt x="130" y="0"/>
                    <a:pt x="131" y="0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53" y="51"/>
                    <a:pt x="256" y="55"/>
                    <a:pt x="256" y="60"/>
                  </a:cubicBezTo>
                  <a:cubicBezTo>
                    <a:pt x="256" y="65"/>
                    <a:pt x="253" y="69"/>
                    <a:pt x="249" y="71"/>
                  </a:cubicBezTo>
                  <a:moveTo>
                    <a:pt x="12" y="152"/>
                  </a:moveTo>
                  <a:cubicBezTo>
                    <a:pt x="14" y="152"/>
                    <a:pt x="15" y="152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28" y="199"/>
                    <a:pt x="128" y="199"/>
                    <a:pt x="128" y="199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1" y="152"/>
                    <a:pt x="242" y="152"/>
                    <a:pt x="244" y="152"/>
                  </a:cubicBezTo>
                  <a:cubicBezTo>
                    <a:pt x="251" y="152"/>
                    <a:pt x="256" y="157"/>
                    <a:pt x="256" y="164"/>
                  </a:cubicBezTo>
                  <a:cubicBezTo>
                    <a:pt x="256" y="169"/>
                    <a:pt x="253" y="173"/>
                    <a:pt x="249" y="175"/>
                  </a:cubicBezTo>
                  <a:cubicBezTo>
                    <a:pt x="249" y="175"/>
                    <a:pt x="249" y="175"/>
                    <a:pt x="249" y="175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3" y="223"/>
                    <a:pt x="133" y="223"/>
                    <a:pt x="133" y="223"/>
                  </a:cubicBezTo>
                  <a:cubicBezTo>
                    <a:pt x="131" y="224"/>
                    <a:pt x="130" y="224"/>
                    <a:pt x="128" y="224"/>
                  </a:cubicBezTo>
                  <a:cubicBezTo>
                    <a:pt x="126" y="224"/>
                    <a:pt x="125" y="224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123" y="223"/>
                    <a:pt x="123" y="223"/>
                    <a:pt x="123" y="223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7" y="175"/>
                    <a:pt x="7" y="175"/>
                    <a:pt x="7" y="175"/>
                  </a:cubicBezTo>
                  <a:cubicBezTo>
                    <a:pt x="3" y="173"/>
                    <a:pt x="0" y="169"/>
                    <a:pt x="0" y="164"/>
                  </a:cubicBezTo>
                  <a:cubicBezTo>
                    <a:pt x="0" y="157"/>
                    <a:pt x="5" y="152"/>
                    <a:pt x="12" y="15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151693" y="2319224"/>
            <a:ext cx="1309658" cy="1645040"/>
            <a:chOff x="2151693" y="2319224"/>
            <a:chExt cx="1309658" cy="1645040"/>
          </a:xfrm>
        </p:grpSpPr>
        <p:sp>
          <p:nvSpPr>
            <p:cNvPr id="2" name="Rounded Rectangle 4"/>
            <p:cNvSpPr/>
            <p:nvPr/>
          </p:nvSpPr>
          <p:spPr>
            <a:xfrm rot="18900000">
              <a:off x="2151693" y="2319224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  <a:effectLst>
              <a:innerShdw blurRad="114300">
                <a:prstClr val="black">
                  <a:alpha val="2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3" name="Rounded Rectangle 5"/>
            <p:cNvSpPr/>
            <p:nvPr/>
          </p:nvSpPr>
          <p:spPr>
            <a:xfrm rot="17772874">
              <a:off x="2189128" y="2692042"/>
              <a:ext cx="1272223" cy="1272222"/>
            </a:xfrm>
            <a:prstGeom prst="roundRect">
              <a:avLst>
                <a:gd name="adj" fmla="val 943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Freeform 54"/>
            <p:cNvSpPr>
              <a:spLocks noEditPoints="1"/>
            </p:cNvSpPr>
            <p:nvPr/>
          </p:nvSpPr>
          <p:spPr bwMode="auto">
            <a:xfrm>
              <a:off x="2617675" y="3071864"/>
              <a:ext cx="415129" cy="512577"/>
            </a:xfrm>
            <a:custGeom>
              <a:avLst/>
              <a:gdLst/>
              <a:ahLst/>
              <a:cxnLst>
                <a:cxn ang="0">
                  <a:pos x="196" y="256"/>
                </a:cxn>
                <a:cxn ang="0">
                  <a:pos x="12" y="256"/>
                </a:cxn>
                <a:cxn ang="0">
                  <a:pos x="0" y="244"/>
                </a:cxn>
                <a:cxn ang="0">
                  <a:pos x="0" y="140"/>
                </a:cxn>
                <a:cxn ang="0">
                  <a:pos x="12" y="128"/>
                </a:cxn>
                <a:cxn ang="0">
                  <a:pos x="32" y="128"/>
                </a:cxn>
                <a:cxn ang="0">
                  <a:pos x="32" y="72"/>
                </a:cxn>
                <a:cxn ang="0">
                  <a:pos x="104" y="0"/>
                </a:cxn>
                <a:cxn ang="0">
                  <a:pos x="176" y="72"/>
                </a:cxn>
                <a:cxn ang="0">
                  <a:pos x="176" y="128"/>
                </a:cxn>
                <a:cxn ang="0">
                  <a:pos x="196" y="128"/>
                </a:cxn>
                <a:cxn ang="0">
                  <a:pos x="208" y="140"/>
                </a:cxn>
                <a:cxn ang="0">
                  <a:pos x="208" y="244"/>
                </a:cxn>
                <a:cxn ang="0">
                  <a:pos x="196" y="256"/>
                </a:cxn>
                <a:cxn ang="0">
                  <a:pos x="92" y="197"/>
                </a:cxn>
                <a:cxn ang="0">
                  <a:pos x="92" y="220"/>
                </a:cxn>
                <a:cxn ang="0">
                  <a:pos x="104" y="232"/>
                </a:cxn>
                <a:cxn ang="0">
                  <a:pos x="116" y="220"/>
                </a:cxn>
                <a:cxn ang="0">
                  <a:pos x="116" y="197"/>
                </a:cxn>
                <a:cxn ang="0">
                  <a:pos x="128" y="176"/>
                </a:cxn>
                <a:cxn ang="0">
                  <a:pos x="104" y="152"/>
                </a:cxn>
                <a:cxn ang="0">
                  <a:pos x="80" y="176"/>
                </a:cxn>
                <a:cxn ang="0">
                  <a:pos x="92" y="197"/>
                </a:cxn>
                <a:cxn ang="0">
                  <a:pos x="152" y="72"/>
                </a:cxn>
                <a:cxn ang="0">
                  <a:pos x="104" y="24"/>
                </a:cxn>
                <a:cxn ang="0">
                  <a:pos x="56" y="72"/>
                </a:cxn>
                <a:cxn ang="0">
                  <a:pos x="56" y="128"/>
                </a:cxn>
                <a:cxn ang="0">
                  <a:pos x="152" y="128"/>
                </a:cxn>
                <a:cxn ang="0">
                  <a:pos x="152" y="72"/>
                </a:cxn>
              </a:cxnLst>
              <a:rect l="0" t="0" r="r" b="b"/>
              <a:pathLst>
                <a:path w="208" h="256">
                  <a:moveTo>
                    <a:pt x="196" y="256"/>
                  </a:moveTo>
                  <a:cubicBezTo>
                    <a:pt x="12" y="256"/>
                    <a:pt x="12" y="256"/>
                    <a:pt x="12" y="256"/>
                  </a:cubicBezTo>
                  <a:cubicBezTo>
                    <a:pt x="5" y="256"/>
                    <a:pt x="0" y="251"/>
                    <a:pt x="0" y="24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33"/>
                    <a:pt x="5" y="128"/>
                    <a:pt x="1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32"/>
                    <a:pt x="64" y="0"/>
                    <a:pt x="104" y="0"/>
                  </a:cubicBezTo>
                  <a:cubicBezTo>
                    <a:pt x="144" y="0"/>
                    <a:pt x="176" y="32"/>
                    <a:pt x="176" y="72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203" y="128"/>
                    <a:pt x="208" y="133"/>
                    <a:pt x="208" y="140"/>
                  </a:cubicBezTo>
                  <a:cubicBezTo>
                    <a:pt x="208" y="244"/>
                    <a:pt x="208" y="244"/>
                    <a:pt x="208" y="244"/>
                  </a:cubicBezTo>
                  <a:cubicBezTo>
                    <a:pt x="208" y="251"/>
                    <a:pt x="203" y="256"/>
                    <a:pt x="196" y="256"/>
                  </a:cubicBezTo>
                  <a:moveTo>
                    <a:pt x="92" y="197"/>
                  </a:moveTo>
                  <a:cubicBezTo>
                    <a:pt x="92" y="220"/>
                    <a:pt x="92" y="220"/>
                    <a:pt x="92" y="220"/>
                  </a:cubicBezTo>
                  <a:cubicBezTo>
                    <a:pt x="92" y="227"/>
                    <a:pt x="97" y="232"/>
                    <a:pt x="104" y="232"/>
                  </a:cubicBezTo>
                  <a:cubicBezTo>
                    <a:pt x="111" y="232"/>
                    <a:pt x="116" y="227"/>
                    <a:pt x="116" y="220"/>
                  </a:cubicBezTo>
                  <a:cubicBezTo>
                    <a:pt x="116" y="197"/>
                    <a:pt x="116" y="197"/>
                    <a:pt x="116" y="197"/>
                  </a:cubicBezTo>
                  <a:cubicBezTo>
                    <a:pt x="123" y="193"/>
                    <a:pt x="128" y="185"/>
                    <a:pt x="128" y="176"/>
                  </a:cubicBezTo>
                  <a:cubicBezTo>
                    <a:pt x="128" y="163"/>
                    <a:pt x="117" y="152"/>
                    <a:pt x="104" y="152"/>
                  </a:cubicBezTo>
                  <a:cubicBezTo>
                    <a:pt x="91" y="152"/>
                    <a:pt x="80" y="163"/>
                    <a:pt x="80" y="176"/>
                  </a:cubicBezTo>
                  <a:cubicBezTo>
                    <a:pt x="80" y="185"/>
                    <a:pt x="85" y="193"/>
                    <a:pt x="92" y="197"/>
                  </a:cubicBezTo>
                  <a:moveTo>
                    <a:pt x="152" y="72"/>
                  </a:moveTo>
                  <a:cubicBezTo>
                    <a:pt x="152" y="45"/>
                    <a:pt x="131" y="24"/>
                    <a:pt x="104" y="24"/>
                  </a:cubicBezTo>
                  <a:cubicBezTo>
                    <a:pt x="77" y="24"/>
                    <a:pt x="56" y="45"/>
                    <a:pt x="56" y="72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52" y="128"/>
                    <a:pt x="152" y="128"/>
                    <a:pt x="152" y="128"/>
                  </a:cubicBezTo>
                  <a:lnTo>
                    <a:pt x="152" y="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31173" y="2319224"/>
            <a:ext cx="1336657" cy="1645040"/>
            <a:chOff x="9231173" y="2319224"/>
            <a:chExt cx="1336657" cy="1645040"/>
          </a:xfrm>
        </p:grpSpPr>
        <p:sp>
          <p:nvSpPr>
            <p:cNvPr id="10" name="Rounded Rectangle 12"/>
            <p:cNvSpPr/>
            <p:nvPr/>
          </p:nvSpPr>
          <p:spPr>
            <a:xfrm rot="18900000">
              <a:off x="9295607" y="2319224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  <a:effectLst>
              <a:innerShdw blurRad="114300">
                <a:prstClr val="black">
                  <a:alpha val="2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1" name="Rounded Rectangle 13"/>
            <p:cNvSpPr/>
            <p:nvPr/>
          </p:nvSpPr>
          <p:spPr>
            <a:xfrm rot="20005527">
              <a:off x="9231173" y="2692042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9611971" y="3107920"/>
              <a:ext cx="510628" cy="440465"/>
            </a:xfrm>
            <a:custGeom>
              <a:avLst/>
              <a:gdLst/>
              <a:ahLst/>
              <a:cxnLst>
                <a:cxn ang="0">
                  <a:pos x="244" y="220"/>
                </a:cxn>
                <a:cxn ang="0">
                  <a:pos x="12" y="220"/>
                </a:cxn>
                <a:cxn ang="0">
                  <a:pos x="0" y="208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1" y="128"/>
                </a:cxn>
                <a:cxn ang="0">
                  <a:pos x="33" y="44"/>
                </a:cxn>
                <a:cxn ang="0">
                  <a:pos x="44" y="36"/>
                </a:cxn>
                <a:cxn ang="0">
                  <a:pos x="64" y="36"/>
                </a:cxn>
                <a:cxn ang="0">
                  <a:pos x="104" y="36"/>
                </a:cxn>
                <a:cxn ang="0">
                  <a:pos x="104" y="44"/>
                </a:cxn>
                <a:cxn ang="0">
                  <a:pos x="104" y="60"/>
                </a:cxn>
                <a:cxn ang="0">
                  <a:pos x="64" y="60"/>
                </a:cxn>
                <a:cxn ang="0">
                  <a:pos x="52" y="60"/>
                </a:cxn>
                <a:cxn ang="0">
                  <a:pos x="29" y="120"/>
                </a:cxn>
                <a:cxn ang="0">
                  <a:pos x="56" y="120"/>
                </a:cxn>
                <a:cxn ang="0">
                  <a:pos x="68" y="120"/>
                </a:cxn>
                <a:cxn ang="0">
                  <a:pos x="80" y="132"/>
                </a:cxn>
                <a:cxn ang="0">
                  <a:pos x="80" y="144"/>
                </a:cxn>
                <a:cxn ang="0">
                  <a:pos x="176" y="144"/>
                </a:cxn>
                <a:cxn ang="0">
                  <a:pos x="176" y="132"/>
                </a:cxn>
                <a:cxn ang="0">
                  <a:pos x="188" y="120"/>
                </a:cxn>
                <a:cxn ang="0">
                  <a:pos x="200" y="120"/>
                </a:cxn>
                <a:cxn ang="0">
                  <a:pos x="227" y="120"/>
                </a:cxn>
                <a:cxn ang="0">
                  <a:pos x="204" y="60"/>
                </a:cxn>
                <a:cxn ang="0">
                  <a:pos x="192" y="60"/>
                </a:cxn>
                <a:cxn ang="0">
                  <a:pos x="152" y="60"/>
                </a:cxn>
                <a:cxn ang="0">
                  <a:pos x="152" y="44"/>
                </a:cxn>
                <a:cxn ang="0">
                  <a:pos x="152" y="36"/>
                </a:cxn>
                <a:cxn ang="0">
                  <a:pos x="192" y="36"/>
                </a:cxn>
                <a:cxn ang="0">
                  <a:pos x="212" y="36"/>
                </a:cxn>
                <a:cxn ang="0">
                  <a:pos x="223" y="44"/>
                </a:cxn>
                <a:cxn ang="0">
                  <a:pos x="255" y="128"/>
                </a:cxn>
                <a:cxn ang="0">
                  <a:pos x="256" y="132"/>
                </a:cxn>
                <a:cxn ang="0">
                  <a:pos x="256" y="208"/>
                </a:cxn>
                <a:cxn ang="0">
                  <a:pos x="244" y="220"/>
                </a:cxn>
                <a:cxn ang="0">
                  <a:pos x="168" y="88"/>
                </a:cxn>
                <a:cxn ang="0">
                  <a:pos x="164" y="96"/>
                </a:cxn>
                <a:cxn ang="0">
                  <a:pos x="136" y="124"/>
                </a:cxn>
                <a:cxn ang="0">
                  <a:pos x="128" y="128"/>
                </a:cxn>
                <a:cxn ang="0">
                  <a:pos x="120" y="124"/>
                </a:cxn>
                <a:cxn ang="0">
                  <a:pos x="92" y="96"/>
                </a:cxn>
                <a:cxn ang="0">
                  <a:pos x="88" y="88"/>
                </a:cxn>
                <a:cxn ang="0">
                  <a:pos x="100" y="76"/>
                </a:cxn>
                <a:cxn ang="0">
                  <a:pos x="108" y="80"/>
                </a:cxn>
                <a:cxn ang="0">
                  <a:pos x="116" y="87"/>
                </a:cxn>
                <a:cxn ang="0">
                  <a:pos x="116" y="44"/>
                </a:cxn>
                <a:cxn ang="0">
                  <a:pos x="116" y="32"/>
                </a:cxn>
                <a:cxn ang="0">
                  <a:pos x="116" y="12"/>
                </a:cxn>
                <a:cxn ang="0">
                  <a:pos x="128" y="0"/>
                </a:cxn>
                <a:cxn ang="0">
                  <a:pos x="140" y="12"/>
                </a:cxn>
                <a:cxn ang="0">
                  <a:pos x="140" y="36"/>
                </a:cxn>
                <a:cxn ang="0">
                  <a:pos x="140" y="40"/>
                </a:cxn>
                <a:cxn ang="0">
                  <a:pos x="140" y="87"/>
                </a:cxn>
                <a:cxn ang="0">
                  <a:pos x="148" y="80"/>
                </a:cxn>
                <a:cxn ang="0">
                  <a:pos x="156" y="76"/>
                </a:cxn>
                <a:cxn ang="0">
                  <a:pos x="168" y="88"/>
                </a:cxn>
              </a:cxnLst>
              <a:rect l="0" t="0" r="r" b="b"/>
              <a:pathLst>
                <a:path w="256" h="220">
                  <a:moveTo>
                    <a:pt x="244" y="220"/>
                  </a:moveTo>
                  <a:cubicBezTo>
                    <a:pt x="12" y="220"/>
                    <a:pt x="12" y="220"/>
                    <a:pt x="12" y="220"/>
                  </a:cubicBezTo>
                  <a:cubicBezTo>
                    <a:pt x="5" y="220"/>
                    <a:pt x="0" y="215"/>
                    <a:pt x="0" y="208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30"/>
                    <a:pt x="0" y="129"/>
                    <a:pt x="1" y="128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39"/>
                    <a:pt x="39" y="36"/>
                    <a:pt x="44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52" y="60"/>
                    <a:pt x="52" y="60"/>
                    <a:pt x="52" y="60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75" y="120"/>
                    <a:pt x="80" y="125"/>
                    <a:pt x="80" y="132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6" y="132"/>
                    <a:pt x="176" y="132"/>
                    <a:pt x="176" y="132"/>
                  </a:cubicBezTo>
                  <a:cubicBezTo>
                    <a:pt x="176" y="125"/>
                    <a:pt x="181" y="120"/>
                    <a:pt x="188" y="120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27" y="120"/>
                    <a:pt x="227" y="120"/>
                    <a:pt x="227" y="12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52" y="60"/>
                    <a:pt x="152" y="60"/>
                    <a:pt x="152" y="60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2" y="36"/>
                    <a:pt x="152" y="36"/>
                    <a:pt x="152" y="36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7" y="36"/>
                    <a:pt x="222" y="39"/>
                    <a:pt x="223" y="44"/>
                  </a:cubicBezTo>
                  <a:cubicBezTo>
                    <a:pt x="255" y="128"/>
                    <a:pt x="255" y="128"/>
                    <a:pt x="255" y="128"/>
                  </a:cubicBezTo>
                  <a:cubicBezTo>
                    <a:pt x="256" y="129"/>
                    <a:pt x="256" y="130"/>
                    <a:pt x="256" y="132"/>
                  </a:cubicBezTo>
                  <a:cubicBezTo>
                    <a:pt x="256" y="208"/>
                    <a:pt x="256" y="208"/>
                    <a:pt x="256" y="208"/>
                  </a:cubicBezTo>
                  <a:cubicBezTo>
                    <a:pt x="256" y="215"/>
                    <a:pt x="251" y="220"/>
                    <a:pt x="244" y="220"/>
                  </a:cubicBezTo>
                  <a:moveTo>
                    <a:pt x="168" y="88"/>
                  </a:moveTo>
                  <a:cubicBezTo>
                    <a:pt x="168" y="91"/>
                    <a:pt x="167" y="94"/>
                    <a:pt x="164" y="96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4" y="127"/>
                    <a:pt x="131" y="128"/>
                    <a:pt x="128" y="128"/>
                  </a:cubicBezTo>
                  <a:cubicBezTo>
                    <a:pt x="125" y="128"/>
                    <a:pt x="122" y="127"/>
                    <a:pt x="120" y="124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89" y="94"/>
                    <a:pt x="88" y="91"/>
                    <a:pt x="88" y="88"/>
                  </a:cubicBezTo>
                  <a:cubicBezTo>
                    <a:pt x="88" y="81"/>
                    <a:pt x="93" y="76"/>
                    <a:pt x="100" y="76"/>
                  </a:cubicBezTo>
                  <a:cubicBezTo>
                    <a:pt x="103" y="76"/>
                    <a:pt x="106" y="77"/>
                    <a:pt x="108" y="80"/>
                  </a:cubicBezTo>
                  <a:cubicBezTo>
                    <a:pt x="116" y="87"/>
                    <a:pt x="116" y="87"/>
                    <a:pt x="116" y="87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21" y="0"/>
                    <a:pt x="128" y="0"/>
                  </a:cubicBezTo>
                  <a:cubicBezTo>
                    <a:pt x="135" y="0"/>
                    <a:pt x="140" y="5"/>
                    <a:pt x="140" y="12"/>
                  </a:cubicBezTo>
                  <a:cubicBezTo>
                    <a:pt x="140" y="36"/>
                    <a:pt x="140" y="36"/>
                    <a:pt x="140" y="36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0" y="87"/>
                    <a:pt x="140" y="87"/>
                    <a:pt x="140" y="87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50" y="77"/>
                    <a:pt x="153" y="76"/>
                    <a:pt x="156" y="76"/>
                  </a:cubicBezTo>
                  <a:cubicBezTo>
                    <a:pt x="163" y="76"/>
                    <a:pt x="168" y="81"/>
                    <a:pt x="168" y="8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710151" y="2319224"/>
            <a:ext cx="1272224" cy="1645040"/>
            <a:chOff x="5710151" y="2319224"/>
            <a:chExt cx="1272224" cy="1645040"/>
          </a:xfrm>
        </p:grpSpPr>
        <p:sp>
          <p:nvSpPr>
            <p:cNvPr id="6" name="Rounded Rectangle 8"/>
            <p:cNvSpPr/>
            <p:nvPr/>
          </p:nvSpPr>
          <p:spPr>
            <a:xfrm rot="18900000">
              <a:off x="5710152" y="2319224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  <a:effectLst>
              <a:innerShdw blurRad="114300">
                <a:prstClr val="black">
                  <a:alpha val="2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7" name="Rounded Rectangle 9"/>
            <p:cNvSpPr/>
            <p:nvPr/>
          </p:nvSpPr>
          <p:spPr>
            <a:xfrm rot="20001201">
              <a:off x="5710151" y="2692042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5" name="Freeform 63"/>
            <p:cNvSpPr>
              <a:spLocks noEditPoints="1"/>
            </p:cNvSpPr>
            <p:nvPr/>
          </p:nvSpPr>
          <p:spPr bwMode="auto">
            <a:xfrm>
              <a:off x="6147468" y="3112792"/>
              <a:ext cx="397588" cy="430721"/>
            </a:xfrm>
            <a:custGeom>
              <a:avLst/>
              <a:gdLst/>
              <a:ahLst/>
              <a:cxnLst>
                <a:cxn ang="0">
                  <a:pos x="197" y="104"/>
                </a:cxn>
                <a:cxn ang="0">
                  <a:pos x="197" y="104"/>
                </a:cxn>
                <a:cxn ang="0">
                  <a:pos x="196" y="105"/>
                </a:cxn>
                <a:cxn ang="0">
                  <a:pos x="100" y="12"/>
                </a:cxn>
                <a:cxn ang="0">
                  <a:pos x="28" y="12"/>
                </a:cxn>
                <a:cxn ang="0">
                  <a:pos x="12" y="1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00" y="0"/>
                </a:cxn>
                <a:cxn ang="0">
                  <a:pos x="100" y="0"/>
                </a:cxn>
                <a:cxn ang="0">
                  <a:pos x="100" y="0"/>
                </a:cxn>
                <a:cxn ang="0">
                  <a:pos x="109" y="4"/>
                </a:cxn>
                <a:cxn ang="0">
                  <a:pos x="176" y="68"/>
                </a:cxn>
                <a:cxn ang="0">
                  <a:pos x="176" y="68"/>
                </a:cxn>
                <a:cxn ang="0">
                  <a:pos x="196" y="87"/>
                </a:cxn>
                <a:cxn ang="0">
                  <a:pos x="200" y="96"/>
                </a:cxn>
                <a:cxn ang="0">
                  <a:pos x="197" y="104"/>
                </a:cxn>
                <a:cxn ang="0">
                  <a:pos x="88" y="24"/>
                </a:cxn>
                <a:cxn ang="0">
                  <a:pos x="88" y="24"/>
                </a:cxn>
                <a:cxn ang="0">
                  <a:pos x="88" y="24"/>
                </a:cxn>
                <a:cxn ang="0">
                  <a:pos x="97" y="28"/>
                </a:cxn>
                <a:cxn ang="0">
                  <a:pos x="188" y="115"/>
                </a:cxn>
                <a:cxn ang="0">
                  <a:pos x="192" y="122"/>
                </a:cxn>
                <a:cxn ang="0">
                  <a:pos x="192" y="122"/>
                </a:cxn>
                <a:cxn ang="0">
                  <a:pos x="192" y="123"/>
                </a:cxn>
                <a:cxn ang="0">
                  <a:pos x="192" y="123"/>
                </a:cxn>
                <a:cxn ang="0">
                  <a:pos x="192" y="124"/>
                </a:cxn>
                <a:cxn ang="0">
                  <a:pos x="192" y="124"/>
                </a:cxn>
                <a:cxn ang="0">
                  <a:pos x="189" y="132"/>
                </a:cxn>
                <a:cxn ang="0">
                  <a:pos x="189" y="132"/>
                </a:cxn>
                <a:cxn ang="0">
                  <a:pos x="121" y="212"/>
                </a:cxn>
                <a:cxn ang="0">
                  <a:pos x="121" y="212"/>
                </a:cxn>
                <a:cxn ang="0">
                  <a:pos x="112" y="216"/>
                </a:cxn>
                <a:cxn ang="0">
                  <a:pos x="111" y="216"/>
                </a:cxn>
                <a:cxn ang="0">
                  <a:pos x="110" y="216"/>
                </a:cxn>
                <a:cxn ang="0">
                  <a:pos x="110" y="216"/>
                </a:cxn>
                <a:cxn ang="0">
                  <a:pos x="104" y="213"/>
                </a:cxn>
                <a:cxn ang="0">
                  <a:pos x="104" y="213"/>
                </a:cxn>
                <a:cxn ang="0">
                  <a:pos x="4" y="121"/>
                </a:cxn>
                <a:cxn ang="0">
                  <a:pos x="4" y="121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0" y="48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88" y="24"/>
                </a:cxn>
                <a:cxn ang="0">
                  <a:pos x="32" y="72"/>
                </a:cxn>
                <a:cxn ang="0">
                  <a:pos x="48" y="56"/>
                </a:cxn>
                <a:cxn ang="0">
                  <a:pos x="32" y="40"/>
                </a:cxn>
                <a:cxn ang="0">
                  <a:pos x="16" y="56"/>
                </a:cxn>
                <a:cxn ang="0">
                  <a:pos x="32" y="72"/>
                </a:cxn>
              </a:cxnLst>
              <a:rect l="0" t="0" r="r" b="b"/>
              <a:pathLst>
                <a:path w="200" h="216">
                  <a:moveTo>
                    <a:pt x="197" y="104"/>
                  </a:moveTo>
                  <a:cubicBezTo>
                    <a:pt x="197" y="104"/>
                    <a:pt x="197" y="104"/>
                    <a:pt x="197" y="104"/>
                  </a:cubicBezTo>
                  <a:cubicBezTo>
                    <a:pt x="196" y="105"/>
                    <a:pt x="196" y="105"/>
                    <a:pt x="196" y="105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5"/>
                    <a:pt x="17" y="0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3" y="0"/>
                    <a:pt x="106" y="1"/>
                    <a:pt x="109" y="4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96" y="87"/>
                    <a:pt x="196" y="87"/>
                    <a:pt x="196" y="87"/>
                  </a:cubicBezTo>
                  <a:cubicBezTo>
                    <a:pt x="199" y="90"/>
                    <a:pt x="200" y="93"/>
                    <a:pt x="200" y="96"/>
                  </a:cubicBezTo>
                  <a:cubicBezTo>
                    <a:pt x="200" y="99"/>
                    <a:pt x="199" y="102"/>
                    <a:pt x="197" y="104"/>
                  </a:cubicBezTo>
                  <a:moveTo>
                    <a:pt x="88" y="24"/>
                  </a:moveTo>
                  <a:cubicBezTo>
                    <a:pt x="88" y="24"/>
                    <a:pt x="88" y="24"/>
                    <a:pt x="88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91" y="24"/>
                    <a:pt x="94" y="25"/>
                    <a:pt x="97" y="28"/>
                  </a:cubicBezTo>
                  <a:cubicBezTo>
                    <a:pt x="188" y="115"/>
                    <a:pt x="188" y="115"/>
                    <a:pt x="188" y="115"/>
                  </a:cubicBezTo>
                  <a:cubicBezTo>
                    <a:pt x="190" y="117"/>
                    <a:pt x="191" y="119"/>
                    <a:pt x="192" y="122"/>
                  </a:cubicBezTo>
                  <a:cubicBezTo>
                    <a:pt x="192" y="122"/>
                    <a:pt x="192" y="122"/>
                    <a:pt x="192" y="122"/>
                  </a:cubicBezTo>
                  <a:cubicBezTo>
                    <a:pt x="192" y="122"/>
                    <a:pt x="192" y="122"/>
                    <a:pt x="192" y="123"/>
                  </a:cubicBezTo>
                  <a:cubicBezTo>
                    <a:pt x="192" y="123"/>
                    <a:pt x="192" y="123"/>
                    <a:pt x="192" y="123"/>
                  </a:cubicBezTo>
                  <a:cubicBezTo>
                    <a:pt x="192" y="123"/>
                    <a:pt x="192" y="123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7"/>
                    <a:pt x="191" y="130"/>
                    <a:pt x="189" y="132"/>
                  </a:cubicBezTo>
                  <a:cubicBezTo>
                    <a:pt x="189" y="132"/>
                    <a:pt x="189" y="132"/>
                    <a:pt x="189" y="132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19" y="214"/>
                    <a:pt x="116" y="216"/>
                    <a:pt x="112" y="216"/>
                  </a:cubicBezTo>
                  <a:cubicBezTo>
                    <a:pt x="112" y="216"/>
                    <a:pt x="111" y="216"/>
                    <a:pt x="111" y="216"/>
                  </a:cubicBezTo>
                  <a:cubicBezTo>
                    <a:pt x="111" y="216"/>
                    <a:pt x="110" y="216"/>
                    <a:pt x="110" y="216"/>
                  </a:cubicBezTo>
                  <a:cubicBezTo>
                    <a:pt x="110" y="216"/>
                    <a:pt x="110" y="216"/>
                    <a:pt x="110" y="216"/>
                  </a:cubicBezTo>
                  <a:cubicBezTo>
                    <a:pt x="108" y="215"/>
                    <a:pt x="106" y="214"/>
                    <a:pt x="104" y="213"/>
                  </a:cubicBezTo>
                  <a:cubicBezTo>
                    <a:pt x="104" y="213"/>
                    <a:pt x="104" y="213"/>
                    <a:pt x="104" y="213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2" y="119"/>
                    <a:pt x="0" y="116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29"/>
                    <a:pt x="5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lnTo>
                    <a:pt x="88" y="24"/>
                  </a:lnTo>
                  <a:close/>
                  <a:moveTo>
                    <a:pt x="32" y="72"/>
                  </a:moveTo>
                  <a:cubicBezTo>
                    <a:pt x="41" y="72"/>
                    <a:pt x="48" y="65"/>
                    <a:pt x="48" y="56"/>
                  </a:cubicBezTo>
                  <a:cubicBezTo>
                    <a:pt x="48" y="47"/>
                    <a:pt x="41" y="40"/>
                    <a:pt x="32" y="40"/>
                  </a:cubicBezTo>
                  <a:cubicBezTo>
                    <a:pt x="23" y="40"/>
                    <a:pt x="16" y="47"/>
                    <a:pt x="16" y="56"/>
                  </a:cubicBezTo>
                  <a:cubicBezTo>
                    <a:pt x="16" y="65"/>
                    <a:pt x="23" y="72"/>
                    <a:pt x="32" y="7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470663" y="3094675"/>
            <a:ext cx="1272224" cy="1610159"/>
            <a:chOff x="7470663" y="3094675"/>
            <a:chExt cx="1272224" cy="1610159"/>
          </a:xfrm>
        </p:grpSpPr>
        <p:sp>
          <p:nvSpPr>
            <p:cNvPr id="8" name="Rounded Rectangle 10"/>
            <p:cNvSpPr/>
            <p:nvPr/>
          </p:nvSpPr>
          <p:spPr>
            <a:xfrm rot="18900000">
              <a:off x="7470664" y="3432612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  <a:effectLst>
              <a:innerShdw blurRad="114300">
                <a:prstClr val="black">
                  <a:alpha val="2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" name="Rounded Rectangle 11"/>
            <p:cNvSpPr/>
            <p:nvPr/>
          </p:nvSpPr>
          <p:spPr>
            <a:xfrm rot="18157316">
              <a:off x="7470662" y="3094676"/>
              <a:ext cx="1272223" cy="1272222"/>
            </a:xfrm>
            <a:prstGeom prst="roundRect">
              <a:avLst>
                <a:gd name="adj" fmla="val 943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Freeform 71"/>
            <p:cNvSpPr>
              <a:spLocks noEditPoints="1"/>
            </p:cNvSpPr>
            <p:nvPr/>
          </p:nvSpPr>
          <p:spPr bwMode="auto">
            <a:xfrm>
              <a:off x="7850486" y="3498860"/>
              <a:ext cx="512577" cy="463853"/>
            </a:xfrm>
            <a:custGeom>
              <a:avLst/>
              <a:gdLst/>
              <a:ahLst/>
              <a:cxnLst>
                <a:cxn ang="0">
                  <a:pos x="256" y="96"/>
                </a:cxn>
                <a:cxn ang="0">
                  <a:pos x="224" y="128"/>
                </a:cxn>
                <a:cxn ang="0">
                  <a:pos x="192" y="96"/>
                </a:cxn>
                <a:cxn ang="0">
                  <a:pos x="160" y="128"/>
                </a:cxn>
                <a:cxn ang="0">
                  <a:pos x="128" y="96"/>
                </a:cxn>
                <a:cxn ang="0">
                  <a:pos x="96" y="128"/>
                </a:cxn>
                <a:cxn ang="0">
                  <a:pos x="64" y="96"/>
                </a:cxn>
                <a:cxn ang="0">
                  <a:pos x="32" y="128"/>
                </a:cxn>
                <a:cxn ang="0">
                  <a:pos x="0" y="96"/>
                </a:cxn>
                <a:cxn ang="0">
                  <a:pos x="23" y="36"/>
                </a:cxn>
                <a:cxn ang="0">
                  <a:pos x="234" y="36"/>
                </a:cxn>
                <a:cxn ang="0">
                  <a:pos x="256" y="96"/>
                </a:cxn>
                <a:cxn ang="0">
                  <a:pos x="216" y="24"/>
                </a:cxn>
                <a:cxn ang="0">
                  <a:pos x="40" y="24"/>
                </a:cxn>
                <a:cxn ang="0">
                  <a:pos x="28" y="12"/>
                </a:cxn>
                <a:cxn ang="0">
                  <a:pos x="40" y="0"/>
                </a:cxn>
                <a:cxn ang="0">
                  <a:pos x="216" y="0"/>
                </a:cxn>
                <a:cxn ang="0">
                  <a:pos x="228" y="12"/>
                </a:cxn>
                <a:cxn ang="0">
                  <a:pos x="216" y="24"/>
                </a:cxn>
                <a:cxn ang="0">
                  <a:pos x="36" y="140"/>
                </a:cxn>
                <a:cxn ang="0">
                  <a:pos x="36" y="140"/>
                </a:cxn>
                <a:cxn ang="0">
                  <a:pos x="39" y="139"/>
                </a:cxn>
                <a:cxn ang="0">
                  <a:pos x="40" y="139"/>
                </a:cxn>
                <a:cxn ang="0">
                  <a:pos x="42" y="139"/>
                </a:cxn>
                <a:cxn ang="0">
                  <a:pos x="48" y="137"/>
                </a:cxn>
                <a:cxn ang="0">
                  <a:pos x="48" y="137"/>
                </a:cxn>
                <a:cxn ang="0">
                  <a:pos x="48" y="196"/>
                </a:cxn>
                <a:cxn ang="0">
                  <a:pos x="208" y="196"/>
                </a:cxn>
                <a:cxn ang="0">
                  <a:pos x="208" y="137"/>
                </a:cxn>
                <a:cxn ang="0">
                  <a:pos x="208" y="137"/>
                </a:cxn>
                <a:cxn ang="0">
                  <a:pos x="214" y="139"/>
                </a:cxn>
                <a:cxn ang="0">
                  <a:pos x="216" y="139"/>
                </a:cxn>
                <a:cxn ang="0">
                  <a:pos x="217" y="139"/>
                </a:cxn>
                <a:cxn ang="0">
                  <a:pos x="220" y="140"/>
                </a:cxn>
                <a:cxn ang="0">
                  <a:pos x="220" y="140"/>
                </a:cxn>
                <a:cxn ang="0">
                  <a:pos x="224" y="140"/>
                </a:cxn>
                <a:cxn ang="0">
                  <a:pos x="232" y="139"/>
                </a:cxn>
                <a:cxn ang="0">
                  <a:pos x="232" y="220"/>
                </a:cxn>
                <a:cxn ang="0">
                  <a:pos x="220" y="232"/>
                </a:cxn>
                <a:cxn ang="0">
                  <a:pos x="36" y="232"/>
                </a:cxn>
                <a:cxn ang="0">
                  <a:pos x="24" y="220"/>
                </a:cxn>
                <a:cxn ang="0">
                  <a:pos x="24" y="139"/>
                </a:cxn>
                <a:cxn ang="0">
                  <a:pos x="32" y="140"/>
                </a:cxn>
                <a:cxn ang="0">
                  <a:pos x="36" y="140"/>
                </a:cxn>
              </a:cxnLst>
              <a:rect l="0" t="0" r="r" b="b"/>
              <a:pathLst>
                <a:path w="256" h="232">
                  <a:moveTo>
                    <a:pt x="256" y="96"/>
                  </a:moveTo>
                  <a:cubicBezTo>
                    <a:pt x="256" y="114"/>
                    <a:pt x="242" y="128"/>
                    <a:pt x="224" y="128"/>
                  </a:cubicBezTo>
                  <a:cubicBezTo>
                    <a:pt x="206" y="128"/>
                    <a:pt x="192" y="114"/>
                    <a:pt x="192" y="96"/>
                  </a:cubicBezTo>
                  <a:cubicBezTo>
                    <a:pt x="192" y="114"/>
                    <a:pt x="178" y="128"/>
                    <a:pt x="160" y="128"/>
                  </a:cubicBezTo>
                  <a:cubicBezTo>
                    <a:pt x="142" y="128"/>
                    <a:pt x="128" y="114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  <a:cubicBezTo>
                    <a:pt x="78" y="128"/>
                    <a:pt x="64" y="114"/>
                    <a:pt x="64" y="96"/>
                  </a:cubicBezTo>
                  <a:cubicBezTo>
                    <a:pt x="64" y="114"/>
                    <a:pt x="50" y="128"/>
                    <a:pt x="32" y="128"/>
                  </a:cubicBezTo>
                  <a:cubicBezTo>
                    <a:pt x="14" y="128"/>
                    <a:pt x="0" y="114"/>
                    <a:pt x="0" y="9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4" y="36"/>
                    <a:pt x="234" y="36"/>
                    <a:pt x="234" y="36"/>
                  </a:cubicBezTo>
                  <a:lnTo>
                    <a:pt x="256" y="96"/>
                  </a:lnTo>
                  <a:close/>
                  <a:moveTo>
                    <a:pt x="21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33" y="24"/>
                    <a:pt x="28" y="19"/>
                    <a:pt x="28" y="12"/>
                  </a:cubicBezTo>
                  <a:cubicBezTo>
                    <a:pt x="28" y="5"/>
                    <a:pt x="33" y="0"/>
                    <a:pt x="40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3" y="0"/>
                    <a:pt x="228" y="5"/>
                    <a:pt x="228" y="12"/>
                  </a:cubicBezTo>
                  <a:cubicBezTo>
                    <a:pt x="228" y="19"/>
                    <a:pt x="223" y="24"/>
                    <a:pt x="216" y="24"/>
                  </a:cubicBezTo>
                  <a:moveTo>
                    <a:pt x="36" y="140"/>
                  </a:moveTo>
                  <a:cubicBezTo>
                    <a:pt x="36" y="140"/>
                    <a:pt x="36" y="140"/>
                    <a:pt x="36" y="140"/>
                  </a:cubicBezTo>
                  <a:cubicBezTo>
                    <a:pt x="37" y="140"/>
                    <a:pt x="38" y="140"/>
                    <a:pt x="39" y="139"/>
                  </a:cubicBezTo>
                  <a:cubicBezTo>
                    <a:pt x="40" y="139"/>
                    <a:pt x="40" y="139"/>
                    <a:pt x="40" y="139"/>
                  </a:cubicBezTo>
                  <a:cubicBezTo>
                    <a:pt x="41" y="139"/>
                    <a:pt x="41" y="139"/>
                    <a:pt x="42" y="139"/>
                  </a:cubicBezTo>
                  <a:cubicBezTo>
                    <a:pt x="44" y="138"/>
                    <a:pt x="46" y="138"/>
                    <a:pt x="48" y="137"/>
                  </a:cubicBezTo>
                  <a:cubicBezTo>
                    <a:pt x="48" y="137"/>
                    <a:pt x="48" y="137"/>
                    <a:pt x="48" y="137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208" y="196"/>
                    <a:pt x="208" y="196"/>
                    <a:pt x="208" y="196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10" y="138"/>
                    <a:pt x="212" y="138"/>
                    <a:pt x="214" y="139"/>
                  </a:cubicBezTo>
                  <a:cubicBezTo>
                    <a:pt x="215" y="139"/>
                    <a:pt x="215" y="139"/>
                    <a:pt x="216" y="139"/>
                  </a:cubicBezTo>
                  <a:cubicBezTo>
                    <a:pt x="216" y="139"/>
                    <a:pt x="216" y="139"/>
                    <a:pt x="217" y="139"/>
                  </a:cubicBezTo>
                  <a:cubicBezTo>
                    <a:pt x="218" y="140"/>
                    <a:pt x="219" y="140"/>
                    <a:pt x="220" y="140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21" y="140"/>
                    <a:pt x="223" y="140"/>
                    <a:pt x="224" y="140"/>
                  </a:cubicBezTo>
                  <a:cubicBezTo>
                    <a:pt x="227" y="140"/>
                    <a:pt x="229" y="140"/>
                    <a:pt x="232" y="139"/>
                  </a:cubicBezTo>
                  <a:cubicBezTo>
                    <a:pt x="232" y="220"/>
                    <a:pt x="232" y="220"/>
                    <a:pt x="232" y="220"/>
                  </a:cubicBezTo>
                  <a:cubicBezTo>
                    <a:pt x="232" y="227"/>
                    <a:pt x="227" y="232"/>
                    <a:pt x="220" y="232"/>
                  </a:cubicBezTo>
                  <a:cubicBezTo>
                    <a:pt x="36" y="232"/>
                    <a:pt x="36" y="232"/>
                    <a:pt x="36" y="232"/>
                  </a:cubicBezTo>
                  <a:cubicBezTo>
                    <a:pt x="29" y="232"/>
                    <a:pt x="24" y="227"/>
                    <a:pt x="24" y="220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27" y="140"/>
                    <a:pt x="29" y="140"/>
                    <a:pt x="32" y="140"/>
                  </a:cubicBezTo>
                  <a:cubicBezTo>
                    <a:pt x="33" y="140"/>
                    <a:pt x="35" y="140"/>
                    <a:pt x="36" y="14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7" name="Footer Text"/>
          <p:cNvSpPr txBox="1"/>
          <p:nvPr/>
        </p:nvSpPr>
        <p:spPr>
          <a:xfrm flipH="1">
            <a:off x="3953720" y="2261695"/>
            <a:ext cx="1399765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8" name="Footer Text"/>
          <p:cNvSpPr txBox="1"/>
          <p:nvPr/>
        </p:nvSpPr>
        <p:spPr>
          <a:xfrm flipH="1">
            <a:off x="5424155" y="4244497"/>
            <a:ext cx="1871212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Footer Text"/>
          <p:cNvSpPr txBox="1"/>
          <p:nvPr/>
        </p:nvSpPr>
        <p:spPr>
          <a:xfrm flipH="1">
            <a:off x="7339042" y="2119988"/>
            <a:ext cx="1503042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0" name="Footer Text"/>
          <p:cNvSpPr txBox="1"/>
          <p:nvPr/>
        </p:nvSpPr>
        <p:spPr>
          <a:xfrm flipH="1">
            <a:off x="8996113" y="4244497"/>
            <a:ext cx="1871212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1" name="Footer Text"/>
          <p:cNvSpPr txBox="1"/>
          <p:nvPr/>
        </p:nvSpPr>
        <p:spPr>
          <a:xfrm flipH="1">
            <a:off x="1852199" y="4244497"/>
            <a:ext cx="1871212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br>
              <a:rPr lang="en-US" sz="14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zh-CN" altLang="en-US" sz="105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05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4490426" y="3108882"/>
            <a:ext cx="1003759" cy="2431628"/>
            <a:chOff x="4490426" y="3108882"/>
            <a:chExt cx="1003759" cy="2431628"/>
          </a:xfrm>
        </p:grpSpPr>
        <p:sp>
          <p:nvSpPr>
            <p:cNvPr id="7" name="Freeform 10"/>
            <p:cNvSpPr/>
            <p:nvPr/>
          </p:nvSpPr>
          <p:spPr bwMode="auto">
            <a:xfrm>
              <a:off x="4490426" y="3108882"/>
              <a:ext cx="1003759" cy="243162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10" y="585"/>
                </a:cxn>
                <a:cxn ang="0">
                  <a:pos x="110" y="586"/>
                </a:cxn>
                <a:cxn ang="0">
                  <a:pos x="116" y="619"/>
                </a:cxn>
                <a:cxn ang="0">
                  <a:pos x="121" y="629"/>
                </a:cxn>
                <a:cxn ang="0">
                  <a:pos x="147" y="656"/>
                </a:cxn>
                <a:cxn ang="0">
                  <a:pos x="203" y="676"/>
                </a:cxn>
                <a:cxn ang="0">
                  <a:pos x="0" y="676"/>
                </a:cxn>
                <a:cxn ang="0">
                  <a:pos x="62" y="650"/>
                </a:cxn>
                <a:cxn ang="0">
                  <a:pos x="78" y="629"/>
                </a:cxn>
                <a:cxn ang="0">
                  <a:pos x="82" y="619"/>
                </a:cxn>
                <a:cxn ang="0">
                  <a:pos x="88" y="586"/>
                </a:cxn>
                <a:cxn ang="0">
                  <a:pos x="88" y="585"/>
                </a:cxn>
                <a:cxn ang="0">
                  <a:pos x="88" y="0"/>
                </a:cxn>
                <a:cxn ang="0">
                  <a:pos x="109" y="0"/>
                </a:cxn>
              </a:cxnLst>
              <a:rect l="0" t="0" r="r" b="b"/>
              <a:pathLst>
                <a:path w="203" h="676">
                  <a:moveTo>
                    <a:pt x="109" y="0"/>
                  </a:moveTo>
                  <a:cubicBezTo>
                    <a:pt x="110" y="585"/>
                    <a:pt x="110" y="585"/>
                    <a:pt x="110" y="585"/>
                  </a:cubicBezTo>
                  <a:cubicBezTo>
                    <a:pt x="110" y="586"/>
                    <a:pt x="110" y="586"/>
                    <a:pt x="110" y="586"/>
                  </a:cubicBezTo>
                  <a:cubicBezTo>
                    <a:pt x="110" y="598"/>
                    <a:pt x="112" y="609"/>
                    <a:pt x="116" y="619"/>
                  </a:cubicBezTo>
                  <a:cubicBezTo>
                    <a:pt x="117" y="622"/>
                    <a:pt x="119" y="626"/>
                    <a:pt x="121" y="629"/>
                  </a:cubicBezTo>
                  <a:cubicBezTo>
                    <a:pt x="127" y="637"/>
                    <a:pt x="136" y="646"/>
                    <a:pt x="147" y="656"/>
                  </a:cubicBezTo>
                  <a:cubicBezTo>
                    <a:pt x="164" y="669"/>
                    <a:pt x="182" y="676"/>
                    <a:pt x="203" y="676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24" y="676"/>
                    <a:pt x="45" y="667"/>
                    <a:pt x="62" y="650"/>
                  </a:cubicBezTo>
                  <a:cubicBezTo>
                    <a:pt x="68" y="643"/>
                    <a:pt x="74" y="636"/>
                    <a:pt x="78" y="629"/>
                  </a:cubicBezTo>
                  <a:cubicBezTo>
                    <a:pt x="79" y="626"/>
                    <a:pt x="81" y="622"/>
                    <a:pt x="82" y="619"/>
                  </a:cubicBezTo>
                  <a:cubicBezTo>
                    <a:pt x="86" y="609"/>
                    <a:pt x="88" y="598"/>
                    <a:pt x="88" y="586"/>
                  </a:cubicBezTo>
                  <a:cubicBezTo>
                    <a:pt x="88" y="586"/>
                    <a:pt x="88" y="586"/>
                    <a:pt x="88" y="585"/>
                  </a:cubicBezTo>
                  <a:cubicBezTo>
                    <a:pt x="88" y="0"/>
                    <a:pt x="88" y="0"/>
                    <a:pt x="88" y="0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9" name="Oval 12"/>
            <p:cNvSpPr/>
            <p:nvPr/>
          </p:nvSpPr>
          <p:spPr>
            <a:xfrm>
              <a:off x="4868191" y="4172901"/>
              <a:ext cx="217582" cy="21758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838024" y="3125788"/>
            <a:ext cx="1003759" cy="2431628"/>
            <a:chOff x="6838024" y="3125788"/>
            <a:chExt cx="1003759" cy="2431628"/>
          </a:xfrm>
        </p:grpSpPr>
        <p:sp>
          <p:nvSpPr>
            <p:cNvPr id="11" name="Freeform 14"/>
            <p:cNvSpPr/>
            <p:nvPr/>
          </p:nvSpPr>
          <p:spPr bwMode="auto">
            <a:xfrm>
              <a:off x="6838024" y="3125788"/>
              <a:ext cx="1003759" cy="243162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10" y="585"/>
                </a:cxn>
                <a:cxn ang="0">
                  <a:pos x="110" y="586"/>
                </a:cxn>
                <a:cxn ang="0">
                  <a:pos x="116" y="619"/>
                </a:cxn>
                <a:cxn ang="0">
                  <a:pos x="121" y="629"/>
                </a:cxn>
                <a:cxn ang="0">
                  <a:pos x="147" y="656"/>
                </a:cxn>
                <a:cxn ang="0">
                  <a:pos x="203" y="676"/>
                </a:cxn>
                <a:cxn ang="0">
                  <a:pos x="0" y="676"/>
                </a:cxn>
                <a:cxn ang="0">
                  <a:pos x="62" y="650"/>
                </a:cxn>
                <a:cxn ang="0">
                  <a:pos x="78" y="629"/>
                </a:cxn>
                <a:cxn ang="0">
                  <a:pos x="82" y="619"/>
                </a:cxn>
                <a:cxn ang="0">
                  <a:pos x="88" y="586"/>
                </a:cxn>
                <a:cxn ang="0">
                  <a:pos x="88" y="585"/>
                </a:cxn>
                <a:cxn ang="0">
                  <a:pos x="88" y="0"/>
                </a:cxn>
                <a:cxn ang="0">
                  <a:pos x="109" y="0"/>
                </a:cxn>
              </a:cxnLst>
              <a:rect l="0" t="0" r="r" b="b"/>
              <a:pathLst>
                <a:path w="203" h="676">
                  <a:moveTo>
                    <a:pt x="109" y="0"/>
                  </a:moveTo>
                  <a:cubicBezTo>
                    <a:pt x="110" y="585"/>
                    <a:pt x="110" y="585"/>
                    <a:pt x="110" y="585"/>
                  </a:cubicBezTo>
                  <a:cubicBezTo>
                    <a:pt x="110" y="586"/>
                    <a:pt x="110" y="586"/>
                    <a:pt x="110" y="586"/>
                  </a:cubicBezTo>
                  <a:cubicBezTo>
                    <a:pt x="110" y="598"/>
                    <a:pt x="112" y="609"/>
                    <a:pt x="116" y="619"/>
                  </a:cubicBezTo>
                  <a:cubicBezTo>
                    <a:pt x="117" y="622"/>
                    <a:pt x="119" y="626"/>
                    <a:pt x="121" y="629"/>
                  </a:cubicBezTo>
                  <a:cubicBezTo>
                    <a:pt x="127" y="637"/>
                    <a:pt x="136" y="646"/>
                    <a:pt x="147" y="656"/>
                  </a:cubicBezTo>
                  <a:cubicBezTo>
                    <a:pt x="164" y="669"/>
                    <a:pt x="182" y="676"/>
                    <a:pt x="203" y="676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24" y="676"/>
                    <a:pt x="45" y="667"/>
                    <a:pt x="62" y="650"/>
                  </a:cubicBezTo>
                  <a:cubicBezTo>
                    <a:pt x="68" y="643"/>
                    <a:pt x="74" y="636"/>
                    <a:pt x="78" y="629"/>
                  </a:cubicBezTo>
                  <a:cubicBezTo>
                    <a:pt x="79" y="626"/>
                    <a:pt x="81" y="622"/>
                    <a:pt x="82" y="619"/>
                  </a:cubicBezTo>
                  <a:cubicBezTo>
                    <a:pt x="86" y="609"/>
                    <a:pt x="88" y="598"/>
                    <a:pt x="88" y="586"/>
                  </a:cubicBezTo>
                  <a:cubicBezTo>
                    <a:pt x="88" y="586"/>
                    <a:pt x="88" y="586"/>
                    <a:pt x="88" y="585"/>
                  </a:cubicBezTo>
                  <a:cubicBezTo>
                    <a:pt x="88" y="0"/>
                    <a:pt x="88" y="0"/>
                    <a:pt x="88" y="0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Oval 16"/>
            <p:cNvSpPr/>
            <p:nvPr/>
          </p:nvSpPr>
          <p:spPr>
            <a:xfrm>
              <a:off x="7215789" y="4189807"/>
              <a:ext cx="217582" cy="21758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185621" y="3142695"/>
            <a:ext cx="1003759" cy="2431628"/>
            <a:chOff x="9185621" y="3142695"/>
            <a:chExt cx="1003759" cy="2431628"/>
          </a:xfrm>
        </p:grpSpPr>
        <p:sp>
          <p:nvSpPr>
            <p:cNvPr id="15" name="Freeform 18"/>
            <p:cNvSpPr/>
            <p:nvPr/>
          </p:nvSpPr>
          <p:spPr bwMode="auto">
            <a:xfrm>
              <a:off x="9185621" y="3142695"/>
              <a:ext cx="1003759" cy="243162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10" y="585"/>
                </a:cxn>
                <a:cxn ang="0">
                  <a:pos x="110" y="586"/>
                </a:cxn>
                <a:cxn ang="0">
                  <a:pos x="116" y="619"/>
                </a:cxn>
                <a:cxn ang="0">
                  <a:pos x="121" y="629"/>
                </a:cxn>
                <a:cxn ang="0">
                  <a:pos x="147" y="656"/>
                </a:cxn>
                <a:cxn ang="0">
                  <a:pos x="203" y="676"/>
                </a:cxn>
                <a:cxn ang="0">
                  <a:pos x="0" y="676"/>
                </a:cxn>
                <a:cxn ang="0">
                  <a:pos x="62" y="650"/>
                </a:cxn>
                <a:cxn ang="0">
                  <a:pos x="78" y="629"/>
                </a:cxn>
                <a:cxn ang="0">
                  <a:pos x="82" y="619"/>
                </a:cxn>
                <a:cxn ang="0">
                  <a:pos x="88" y="586"/>
                </a:cxn>
                <a:cxn ang="0">
                  <a:pos x="88" y="585"/>
                </a:cxn>
                <a:cxn ang="0">
                  <a:pos x="88" y="0"/>
                </a:cxn>
                <a:cxn ang="0">
                  <a:pos x="109" y="0"/>
                </a:cxn>
              </a:cxnLst>
              <a:rect l="0" t="0" r="r" b="b"/>
              <a:pathLst>
                <a:path w="203" h="676">
                  <a:moveTo>
                    <a:pt x="109" y="0"/>
                  </a:moveTo>
                  <a:cubicBezTo>
                    <a:pt x="110" y="585"/>
                    <a:pt x="110" y="585"/>
                    <a:pt x="110" y="585"/>
                  </a:cubicBezTo>
                  <a:cubicBezTo>
                    <a:pt x="110" y="586"/>
                    <a:pt x="110" y="586"/>
                    <a:pt x="110" y="586"/>
                  </a:cubicBezTo>
                  <a:cubicBezTo>
                    <a:pt x="110" y="598"/>
                    <a:pt x="112" y="609"/>
                    <a:pt x="116" y="619"/>
                  </a:cubicBezTo>
                  <a:cubicBezTo>
                    <a:pt x="117" y="622"/>
                    <a:pt x="119" y="626"/>
                    <a:pt x="121" y="629"/>
                  </a:cubicBezTo>
                  <a:cubicBezTo>
                    <a:pt x="127" y="637"/>
                    <a:pt x="136" y="646"/>
                    <a:pt x="147" y="656"/>
                  </a:cubicBezTo>
                  <a:cubicBezTo>
                    <a:pt x="164" y="669"/>
                    <a:pt x="182" y="676"/>
                    <a:pt x="203" y="676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24" y="676"/>
                    <a:pt x="45" y="667"/>
                    <a:pt x="62" y="650"/>
                  </a:cubicBezTo>
                  <a:cubicBezTo>
                    <a:pt x="68" y="643"/>
                    <a:pt x="74" y="636"/>
                    <a:pt x="78" y="629"/>
                  </a:cubicBezTo>
                  <a:cubicBezTo>
                    <a:pt x="79" y="626"/>
                    <a:pt x="81" y="622"/>
                    <a:pt x="82" y="619"/>
                  </a:cubicBezTo>
                  <a:cubicBezTo>
                    <a:pt x="86" y="609"/>
                    <a:pt x="88" y="598"/>
                    <a:pt x="88" y="586"/>
                  </a:cubicBezTo>
                  <a:cubicBezTo>
                    <a:pt x="88" y="586"/>
                    <a:pt x="88" y="586"/>
                    <a:pt x="88" y="585"/>
                  </a:cubicBezTo>
                  <a:cubicBezTo>
                    <a:pt x="88" y="0"/>
                    <a:pt x="88" y="0"/>
                    <a:pt x="88" y="0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7" name="Oval 20"/>
            <p:cNvSpPr/>
            <p:nvPr/>
          </p:nvSpPr>
          <p:spPr>
            <a:xfrm>
              <a:off x="9563386" y="4206714"/>
              <a:ext cx="217582" cy="21758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142828" y="3091975"/>
            <a:ext cx="1003759" cy="2431628"/>
            <a:chOff x="2142828" y="3091975"/>
            <a:chExt cx="1003759" cy="2431628"/>
          </a:xfrm>
        </p:grpSpPr>
        <p:sp>
          <p:nvSpPr>
            <p:cNvPr id="3" name="Freeform 5"/>
            <p:cNvSpPr/>
            <p:nvPr/>
          </p:nvSpPr>
          <p:spPr bwMode="auto">
            <a:xfrm>
              <a:off x="2142828" y="3091975"/>
              <a:ext cx="1003759" cy="243162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110" y="585"/>
                </a:cxn>
                <a:cxn ang="0">
                  <a:pos x="110" y="586"/>
                </a:cxn>
                <a:cxn ang="0">
                  <a:pos x="116" y="619"/>
                </a:cxn>
                <a:cxn ang="0">
                  <a:pos x="121" y="629"/>
                </a:cxn>
                <a:cxn ang="0">
                  <a:pos x="147" y="656"/>
                </a:cxn>
                <a:cxn ang="0">
                  <a:pos x="203" y="676"/>
                </a:cxn>
                <a:cxn ang="0">
                  <a:pos x="0" y="676"/>
                </a:cxn>
                <a:cxn ang="0">
                  <a:pos x="62" y="650"/>
                </a:cxn>
                <a:cxn ang="0">
                  <a:pos x="78" y="629"/>
                </a:cxn>
                <a:cxn ang="0">
                  <a:pos x="82" y="619"/>
                </a:cxn>
                <a:cxn ang="0">
                  <a:pos x="88" y="586"/>
                </a:cxn>
                <a:cxn ang="0">
                  <a:pos x="88" y="585"/>
                </a:cxn>
                <a:cxn ang="0">
                  <a:pos x="88" y="0"/>
                </a:cxn>
                <a:cxn ang="0">
                  <a:pos x="109" y="0"/>
                </a:cxn>
              </a:cxnLst>
              <a:rect l="0" t="0" r="r" b="b"/>
              <a:pathLst>
                <a:path w="203" h="676">
                  <a:moveTo>
                    <a:pt x="109" y="0"/>
                  </a:moveTo>
                  <a:cubicBezTo>
                    <a:pt x="110" y="585"/>
                    <a:pt x="110" y="585"/>
                    <a:pt x="110" y="585"/>
                  </a:cubicBezTo>
                  <a:cubicBezTo>
                    <a:pt x="110" y="586"/>
                    <a:pt x="110" y="586"/>
                    <a:pt x="110" y="586"/>
                  </a:cubicBezTo>
                  <a:cubicBezTo>
                    <a:pt x="110" y="598"/>
                    <a:pt x="112" y="609"/>
                    <a:pt x="116" y="619"/>
                  </a:cubicBezTo>
                  <a:cubicBezTo>
                    <a:pt x="117" y="622"/>
                    <a:pt x="119" y="626"/>
                    <a:pt x="121" y="629"/>
                  </a:cubicBezTo>
                  <a:cubicBezTo>
                    <a:pt x="127" y="637"/>
                    <a:pt x="136" y="646"/>
                    <a:pt x="147" y="656"/>
                  </a:cubicBezTo>
                  <a:cubicBezTo>
                    <a:pt x="164" y="669"/>
                    <a:pt x="182" y="676"/>
                    <a:pt x="203" y="676"/>
                  </a:cubicBezTo>
                  <a:cubicBezTo>
                    <a:pt x="0" y="676"/>
                    <a:pt x="0" y="676"/>
                    <a:pt x="0" y="676"/>
                  </a:cubicBezTo>
                  <a:cubicBezTo>
                    <a:pt x="24" y="676"/>
                    <a:pt x="45" y="667"/>
                    <a:pt x="62" y="650"/>
                  </a:cubicBezTo>
                  <a:cubicBezTo>
                    <a:pt x="68" y="643"/>
                    <a:pt x="74" y="636"/>
                    <a:pt x="78" y="629"/>
                  </a:cubicBezTo>
                  <a:cubicBezTo>
                    <a:pt x="79" y="626"/>
                    <a:pt x="81" y="622"/>
                    <a:pt x="82" y="619"/>
                  </a:cubicBezTo>
                  <a:cubicBezTo>
                    <a:pt x="86" y="609"/>
                    <a:pt x="88" y="598"/>
                    <a:pt x="88" y="586"/>
                  </a:cubicBezTo>
                  <a:cubicBezTo>
                    <a:pt x="88" y="586"/>
                    <a:pt x="88" y="586"/>
                    <a:pt x="88" y="585"/>
                  </a:cubicBezTo>
                  <a:cubicBezTo>
                    <a:pt x="88" y="0"/>
                    <a:pt x="88" y="0"/>
                    <a:pt x="88" y="0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5" name="Oval 8"/>
            <p:cNvSpPr/>
            <p:nvPr/>
          </p:nvSpPr>
          <p:spPr>
            <a:xfrm>
              <a:off x="2520593" y="4155994"/>
              <a:ext cx="217582" cy="21758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091950" y="2574776"/>
            <a:ext cx="1054638" cy="1054631"/>
            <a:chOff x="2091950" y="2574776"/>
            <a:chExt cx="1054638" cy="1054631"/>
          </a:xfrm>
        </p:grpSpPr>
        <p:sp>
          <p:nvSpPr>
            <p:cNvPr id="2" name="Oval 4"/>
            <p:cNvSpPr/>
            <p:nvPr/>
          </p:nvSpPr>
          <p:spPr>
            <a:xfrm>
              <a:off x="2091950" y="2574776"/>
              <a:ext cx="1054638" cy="10546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4" name="Oval 6"/>
            <p:cNvSpPr/>
            <p:nvPr/>
          </p:nvSpPr>
          <p:spPr>
            <a:xfrm>
              <a:off x="2455609" y="2918197"/>
              <a:ext cx="347560" cy="3475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439547" y="2591683"/>
            <a:ext cx="1054638" cy="1054631"/>
            <a:chOff x="4439547" y="2591683"/>
            <a:chExt cx="1054638" cy="1054631"/>
          </a:xfrm>
        </p:grpSpPr>
        <p:sp>
          <p:nvSpPr>
            <p:cNvPr id="6" name="Oval 9"/>
            <p:cNvSpPr/>
            <p:nvPr/>
          </p:nvSpPr>
          <p:spPr>
            <a:xfrm>
              <a:off x="4439547" y="2591683"/>
              <a:ext cx="1054638" cy="105463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8" name="Oval 11"/>
            <p:cNvSpPr/>
            <p:nvPr/>
          </p:nvSpPr>
          <p:spPr>
            <a:xfrm>
              <a:off x="4803206" y="2935104"/>
              <a:ext cx="347560" cy="3475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87145" y="2608589"/>
            <a:ext cx="1054638" cy="1054631"/>
            <a:chOff x="6787145" y="2608589"/>
            <a:chExt cx="1054638" cy="1054631"/>
          </a:xfrm>
        </p:grpSpPr>
        <p:sp>
          <p:nvSpPr>
            <p:cNvPr id="10" name="Oval 13"/>
            <p:cNvSpPr/>
            <p:nvPr/>
          </p:nvSpPr>
          <p:spPr>
            <a:xfrm>
              <a:off x="6787145" y="2608589"/>
              <a:ext cx="1054638" cy="1054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2" name="Oval 15"/>
            <p:cNvSpPr/>
            <p:nvPr/>
          </p:nvSpPr>
          <p:spPr>
            <a:xfrm>
              <a:off x="7150804" y="2952010"/>
              <a:ext cx="347560" cy="3475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9134742" y="2625496"/>
            <a:ext cx="1054638" cy="1054631"/>
            <a:chOff x="9134742" y="2625496"/>
            <a:chExt cx="1054638" cy="1054631"/>
          </a:xfrm>
        </p:grpSpPr>
        <p:sp>
          <p:nvSpPr>
            <p:cNvPr id="14" name="Oval 17"/>
            <p:cNvSpPr/>
            <p:nvPr/>
          </p:nvSpPr>
          <p:spPr>
            <a:xfrm>
              <a:off x="9134742" y="2625496"/>
              <a:ext cx="1054638" cy="105463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Oval 19"/>
            <p:cNvSpPr/>
            <p:nvPr/>
          </p:nvSpPr>
          <p:spPr>
            <a:xfrm>
              <a:off x="9498401" y="2968917"/>
              <a:ext cx="347560" cy="3475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sp>
        <p:nvSpPr>
          <p:cNvPr id="18" name="TextBox 26"/>
          <p:cNvSpPr txBox="1"/>
          <p:nvPr/>
        </p:nvSpPr>
        <p:spPr>
          <a:xfrm>
            <a:off x="2091950" y="1691213"/>
            <a:ext cx="1316933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6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algn="ctr" defTabSz="914400">
              <a:spcBef>
                <a:spcPct val="20000"/>
              </a:spcBef>
              <a:defRPr/>
            </a:pPr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19" name="TextBox 27"/>
          <p:cNvSpPr txBox="1"/>
          <p:nvPr/>
        </p:nvSpPr>
        <p:spPr>
          <a:xfrm>
            <a:off x="4454332" y="1691213"/>
            <a:ext cx="1316933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6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algn="ctr" defTabSz="914400">
              <a:spcBef>
                <a:spcPct val="20000"/>
              </a:spcBef>
              <a:defRPr/>
            </a:pPr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0" name="TextBox 28"/>
          <p:cNvSpPr txBox="1"/>
          <p:nvPr/>
        </p:nvSpPr>
        <p:spPr>
          <a:xfrm>
            <a:off x="6772340" y="1691213"/>
            <a:ext cx="1316933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6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algn="ctr" defTabSz="914400">
              <a:spcBef>
                <a:spcPct val="20000"/>
              </a:spcBef>
              <a:defRPr/>
            </a:pPr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9162107" y="1691213"/>
            <a:ext cx="1316933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添加标题</a:t>
            </a:r>
            <a:endParaRPr lang="en-US" sz="1600" b="1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  <a:p>
            <a:pPr algn="ctr" defTabSz="914400">
              <a:spcBef>
                <a:spcPct val="20000"/>
              </a:spcBef>
              <a:defRPr/>
            </a:pPr>
            <a:r>
              <a:rPr lang="zh-CN" altLang="en-US" sz="11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endParaRPr lang="en-US" sz="11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23" name="Rectangle 7"/>
          <p:cNvSpPr/>
          <p:nvPr/>
        </p:nvSpPr>
        <p:spPr>
          <a:xfrm>
            <a:off x="1704418" y="5498381"/>
            <a:ext cx="9144000" cy="84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5"/>
          <p:cNvSpPr txBox="1"/>
          <p:nvPr/>
        </p:nvSpPr>
        <p:spPr>
          <a:xfrm>
            <a:off x="2481911" y="4391499"/>
            <a:ext cx="1891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br>
              <a:rPr 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,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3" name="TextBox 146"/>
          <p:cNvSpPr txBox="1"/>
          <p:nvPr/>
        </p:nvSpPr>
        <p:spPr>
          <a:xfrm>
            <a:off x="4387124" y="4391484"/>
            <a:ext cx="1931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br>
              <a:rPr 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4" name="TextBox 147"/>
          <p:cNvSpPr txBox="1"/>
          <p:nvPr/>
        </p:nvSpPr>
        <p:spPr>
          <a:xfrm>
            <a:off x="6319645" y="4391472"/>
            <a:ext cx="1915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br>
              <a:rPr 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5" name="TextBox 148"/>
          <p:cNvSpPr txBox="1"/>
          <p:nvPr/>
        </p:nvSpPr>
        <p:spPr>
          <a:xfrm>
            <a:off x="8309026" y="4391514"/>
            <a:ext cx="1836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zh-CN" alt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您的内容打在这里，或复制文本后在此粘贴。</a:t>
            </a:r>
            <a:br>
              <a:rPr lang="en-US" sz="1200" dirty="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</a:br>
            <a:r>
              <a:rPr lang="en-US" sz="1200">
                <a:solidFill>
                  <a:schemeClr val="bg2"/>
                </a:solidFill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rPr>
              <a:t> </a:t>
            </a:r>
            <a:endParaRPr lang="en-US" sz="1200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6" name="Arc 21"/>
          <p:cNvSpPr/>
          <p:nvPr/>
        </p:nvSpPr>
        <p:spPr>
          <a:xfrm rot="10800000" flipH="1" flipV="1">
            <a:off x="3468586" y="2222691"/>
            <a:ext cx="1925052" cy="1925054"/>
          </a:xfrm>
          <a:prstGeom prst="arc">
            <a:avLst>
              <a:gd name="adj1" fmla="val 10736977"/>
              <a:gd name="adj2" fmla="val 0"/>
            </a:avLst>
          </a:prstGeom>
          <a:ln w="381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7" name="Arc 22"/>
          <p:cNvSpPr/>
          <p:nvPr/>
        </p:nvSpPr>
        <p:spPr>
          <a:xfrm rot="10800000" flipH="1" flipV="1">
            <a:off x="5351156" y="2222691"/>
            <a:ext cx="1925052" cy="1925054"/>
          </a:xfrm>
          <a:prstGeom prst="arc">
            <a:avLst>
              <a:gd name="adj1" fmla="val 10736977"/>
              <a:gd name="adj2" fmla="val 0"/>
            </a:avLst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sp>
        <p:nvSpPr>
          <p:cNvPr id="8" name="Arc 23"/>
          <p:cNvSpPr/>
          <p:nvPr/>
        </p:nvSpPr>
        <p:spPr>
          <a:xfrm rot="10800000" flipH="1" flipV="1">
            <a:off x="7233726" y="2222692"/>
            <a:ext cx="1925052" cy="1925054"/>
          </a:xfrm>
          <a:prstGeom prst="arc">
            <a:avLst>
              <a:gd name="adj1" fmla="val 10736977"/>
              <a:gd name="adj2" fmla="val 0"/>
            </a:avLst>
          </a:prstGeom>
          <a:ln w="381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  <a:sym typeface="萝莉体 第二版" panose="02000500000000000000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481912" y="2400490"/>
            <a:ext cx="1850570" cy="1850570"/>
            <a:chOff x="2481912" y="2400490"/>
            <a:chExt cx="1850570" cy="1850570"/>
          </a:xfrm>
        </p:grpSpPr>
        <p:sp>
          <p:nvSpPr>
            <p:cNvPr id="12" name="Teardrop 15"/>
            <p:cNvSpPr/>
            <p:nvPr/>
          </p:nvSpPr>
          <p:spPr>
            <a:xfrm rot="16200000">
              <a:off x="2481912" y="2400490"/>
              <a:ext cx="1850570" cy="1850570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591209" y="3141108"/>
              <a:ext cx="14478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altLang="zh-CN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419569" y="2400490"/>
            <a:ext cx="1850570" cy="1850570"/>
            <a:chOff x="4419569" y="2400490"/>
            <a:chExt cx="1850570" cy="1850570"/>
          </a:xfrm>
        </p:grpSpPr>
        <p:sp>
          <p:nvSpPr>
            <p:cNvPr id="9" name="Teardrop 18"/>
            <p:cNvSpPr/>
            <p:nvPr/>
          </p:nvSpPr>
          <p:spPr>
            <a:xfrm rot="16200000">
              <a:off x="4419569" y="2400490"/>
              <a:ext cx="1850570" cy="1850570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154" y="3141108"/>
              <a:ext cx="14478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altLang="zh-CN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57226" y="2400491"/>
            <a:ext cx="1850570" cy="1850570"/>
            <a:chOff x="6357226" y="2400491"/>
            <a:chExt cx="1850570" cy="1850570"/>
          </a:xfrm>
        </p:grpSpPr>
        <p:sp>
          <p:nvSpPr>
            <p:cNvPr id="10" name="Teardrop 19"/>
            <p:cNvSpPr/>
            <p:nvPr/>
          </p:nvSpPr>
          <p:spPr>
            <a:xfrm rot="16200000">
              <a:off x="6357226" y="2400491"/>
              <a:ext cx="1850570" cy="1850570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578719" y="3141108"/>
              <a:ext cx="14478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altLang="zh-CN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294882" y="2400490"/>
            <a:ext cx="1850570" cy="1850570"/>
            <a:chOff x="8294882" y="2400490"/>
            <a:chExt cx="1850570" cy="1850570"/>
          </a:xfrm>
        </p:grpSpPr>
        <p:sp>
          <p:nvSpPr>
            <p:cNvPr id="11" name="Teardrop 20"/>
            <p:cNvSpPr/>
            <p:nvPr/>
          </p:nvSpPr>
          <p:spPr>
            <a:xfrm rot="16200000">
              <a:off x="8294882" y="2400490"/>
              <a:ext cx="1850570" cy="1850570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447468" y="3141108"/>
              <a:ext cx="14478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萝莉体 第二版" panose="02000500000000000000" pitchFamily="2" charset="-122"/>
                  <a:ea typeface="萝莉体 第二版" panose="02000500000000000000" pitchFamily="2" charset="-122"/>
                  <a:cs typeface="萝莉体 第二版" panose="02000500000000000000" pitchFamily="2" charset="-122"/>
                  <a:sym typeface="萝莉体 第二版" panose="02000500000000000000" pitchFamily="2" charset="-122"/>
                </a:rPr>
                <a:t>添加标题</a:t>
              </a:r>
              <a:endParaRPr lang="en-US" altLang="zh-CN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  <a:sym typeface="萝莉体 第二版" panose="02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6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decel="6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25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decel="6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25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decel="6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 autoUpdateAnimBg="0"/>
      <p:bldP spid="8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042F18BE-62BF-4F70-8DCD-2B17285D2CE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m/6Ug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Jv+lI7rxHVEUEAABEEwAAJwAAAHVuaXZlcnNhbC9mbGFzaF9wdWJsaXNoaW5nX3NldHRpbmdzLnhtbNVY23IiNxB95ytUk9rHBXtjJ14X4ML2UKaWW2A23n2ixEzDKNZIE0kDyz7la/Jh+ZK0EGCwvbZwQi7lctnT6j7d6ot0ZqoXXzJOZqA0k6IWHJePAgIilgkT01rwMWq+PQuINlQklEsBtUDIgFzUS9W8GHOm0yEYg6qaIIzQ57mpBakx+XmlMp/Py0znyq5KXhjE1+VYZpVcgQZhQFVyThf4xyxy0MEKwQMAfzMpVmb1UomQqkPqyKTgQFiCkQtmN0V5k1OdBhWnNqbx3VTJQiRXkktF1HRcC747a9iftY6DumYZCJsTXUehFZtzmiTMRkH5kH0FkgKbphju8dFJQOYsMWkteHdiYVC98hhmCe72Ti3MlcQkCLPCz8DQhBrqHp1DBRNQWA3QdaMKQNAd2ZamgS9mI3CiZCFoxuIIV4hNVS24jkaDsBkOwu5VOPo4aLtQvS2iVtQOvWz6g3AYdqNwMLps9fa0eI2XsNNotfe0uQ0vh61oX0/dRmdfk/5Nr+tnc/O5Hw7are6HUdTrtaNW/95qWfqtIlcru/1Sxb6ShdrpivWY9VNp5IPm0GBwzDlVU4hkk2EXTyjXEJBfcpj+VFDOzMJ2Np4GdwB5Q+cQm4Ft21pgWzG4h3OAGBo625qJ081MvD/Z2X3Fud/a2dOBVqkxNE5xfsy6/bcla62JFDudb5/JWPJksyXIxpB0aQZbp8Lwjokmah4HZIKF4LjZXg6CDKnAk4gZTEC8AdDFWBtmlidQc6XdUIxygnh4VALpDB8lJE6pwm3qbfkq93b843ooEnKt6ByPN5cTJ/6Weh+Ej9oN5p/bGoDyUQ8V1XtokgbnPsqDdTf6KHeougNFIim5l35/3S+kJSbSK/aMMq+4b2GsmQEf1Uvm5fpWFjwhC1kQzu6AGEkw+iLD/1Ig27cBmSiZLaV4YRmiOcO+mjGYQ3Lh4+gzusgKtMTbMedgnIdfC/aVjGEiFeICnWGzoZxph1/eCzinWt+D0nWMb4bt1nU4anWvw09v7AZpMqN4P+0HjqMNWW4Ogk8XREiztsN0xLTAXrZFSViyXPPZW/n1ZdAsK7gr899djC3oA5bkMF72KcyLEXi7TelsOYh2uJbQOIIMS+IwcSHGi4GJAnwBYyqIFHxBaIxHnrZjPWOy0ChxA+yg9esjdPaEieXTFC8x9KgSUF6QR8fvvj85/eHHs/fn5cofv/3+9lmjFTXpc2rdOW5y9SwP9LZ8wDlfsPsmi/S22zfSZxilt+UTvNLb9iG79DZ8xDFfsHyGaW442mMCU61YcvU011qSwv8q1cJE/ewzKN3wU+Q1o+HQC67no9X74MmoLGvobzEGrxDwlpm6UxPvGc4yZDfJP3ZmHKazX9Gdf/lNwLX3YbrTN9X/wlT+b7btnjYvxztvw5s3zN2vLnYlY4JlmAx7vW4+1dRPT47w/frJpVIJ0Xa/fNVLfwJQSwMEFAACAAgACb/pSNjGdYm4AgAATwoAACEAAAB1bml2ZXJzYWwvZmxhc2hfc2tpbl9zZXR0aW5ncy54bWyVVm1v2jAQ/r5fgdh30r3SSSkSpUyq1K3VWvW7kxyJhWNHtkPHv5/PsRsbCGRYlfDd85zP5+eOpmpL+eLDZJLmggn5DFpTXiq0eNuEFjfTrNVa8FkuuAauZ1zImrDp4uNP+0kTi7zEEjuQYzkbkkN/zNx+xlDcGd/muIYIuagbwvcPohSzjOTbUoqWFxdTq/YNSEb51iCvfsxX68EDGFX6XkMd5bS+xjWO0khQCjCl72tcF1mMZMD8SVf2M5LTH3X+9ge0HVVUW9ryE64hWkNKiIt8vcQ1jOcmevwqc1znCRr+agP98hnXIJSRPcg4+N1XXIMM0bTN/2ikkaLEgsac84/4zmGCFKb9MKsrXBcJeCE86OIruPLYu94FIPc17PsU21UK9oR1PRgI+OgZg4WWLaSJ33U+VYm3x1ab/oDFhjBlAKGpBz2ZpJ9Iq3yY2Nbj/sAb5UUAcoYe8SpYW8OqyzcAxvYev1rd2lER5vduCxKUsHPGIMPe2CN/m7IeIQNjj3xmtIBHzvZH8ENPx/FPfEvcY56vvvECJ2br6+V33osnPWDjquBoZ/CYWhSwUJjOC60BXy1NrK1LKTnKKeVkR0uiqeC/EJft7WVUmhw4nNJO6yrVVDM4JTeboxnS4XvZ/WU1dr8J/d26/USbEX4zJVqTvKrNb5KaThzP9IgJM01OM3BIGjjIe74RIzk1kVuQL0KwsadwoSHE2msPgUXXWEPwNAlKkCana5y6IKeKz9s6A7k2b0bBiya2dbiKlhUzf/qVwhsUMWHA2TF1ZcJxQt81GRicAIDIvPKK7Tadp26Zpgx24Ps+MNgLD90sVUahQ2Jb6gfY6FBuzjJKj25M9EIJcbHjBOHV5CXigRM6Ysm7wLHmNcmUvVnU9X4A95GjkewnGUovHGJ275QUBTb+4woaI/4j+Q9QSwMEFAACAAgACb/pSOQ5+AIvBAAA1RIAACYAAAB1bml2ZXJzYWwvaHRtbF9wdWJsaXNoaW5nX3NldHRpbmdzLnhtbN1YbW8aORD+zq+w9tSPhaSX3qUREJGwKKi8HWwv7SdkdgfwxWtvbS+Ufrpf0x/WX3JjDASSlJio3EknFJGdnXnmxTOzz1K+/JJyMgOlmRSV4LR4EhAQsUyYmFSCD1Hj9XlAtKEioVwKqARCBuSyWihn+YgzPR2AMaiqCcIIfZGZSjA1JrsolebzeZHpTNm7kucG8XUxlmkpU6BBGFCljNMFfplFBjpYIXgA4F8qxcqsWigQUnZIbZnkHAhLMHLBbFKU35iUByWnNaLx3UTJXCTXkktF1GRUCX45r9nPWsch1VkKwpZEV1FoxeaCJgmzQVA+YF+BTIFNphjt6clZQOYsMdNK8ObMwqB66THMEtylTi3MtcQaCLPCT8HQhBrqLp1DBWNQeBigq0blgKA7si1NA1/MRuBEyULQlMUR3iG2UpWgHg37YSPsh53rcPih33KheltEzagVetn0+uEg7ERhf3jV7B5o8RIvYbvWbB1ocxteDZrRoZ46tfahJr2bbsfP5uZTL+y3mp33w6jbbUXN3r3V8ui3Drlc2u2XMvaVzNVOV6ynrDeVRj5oDg0Gp5xTNYFINhh28ZhyDQH5K4PJHznlzCxsZ+MyuAPIajqD2PRt21YC24rBPZwDxNDQ2dZMvN3MxLuznexLzv1WZk8HWqbG0HiK82PW7b8tWWuNpdjpfHtNRpInm5QgHUHSoSkWudcQARlj5Tlm181AkAEVuHmYwYzjjYXOR9ows9w4jZV2TTHKCW4VXI1A2oNHFYinVGFeelu+Krad97gaioTUFZ3jOnNFcOIfqfdA+KjdYMG5LTooH/VQUX2AJqlx7qPcX7efj3KbqjtQJJKSe+n31g1CmmIsvWJPKfOK+xZGmhnwUb1iXq5vZc4TspA54ewOiJEEo89T/G8KZHv9k7GS6VLKqTZEc4Z9NWMwh+TSx9EndJHmaIlPw4yDcR4+5+wrGcFYKsQFOsNmQznTDr94EHBGtb4HpesYXw1azXo4bHbq4cdXNkGazCg+kA4Dx1mGNDNHwacLIqRZ22E5YppjL9tDSViyvOeTW/Hlx6BZmnN3zD/7MLagj3gkx/FyyME8G4G32ymdLQfRDtcSGkeQ4ZE4TLwR4zODiRx8AWMqiBR8QWiMK0/bsZ4xmWuUuAF20PrlETp7wsTyaoJUFj2qBJQX5Mnpm1/P3v72+/m7i2Lp+9/fXu81WnGRHqfWnSMj13uJn7flA5L5jN0PaaO33aGR7qGQ3pZPEElv24d00tvwEal8xnIPtdyQsscEplyybOppcrVkgQ+41ei/I1dYmj99RqMTfoy8pjIceMF1fbS67z05lOUJvS2O4BUCPlcmbk/ik4WzFPlM8q9tieP08gv68Umyz/Y2pGvh4/Sjb3F/1uT9TzJ1V5uX3J232s2b4u6vJwWU7/4UVS38A1BLAwQUAAIACAAJv+lIWa6DGqEBAAAsBgAAHwAAAHVuaXZlcnNhbC9odG1sX3NraW5fc2V0dGluZ3MuanONlE1vwjAMhu/8iiq7Toh9wnZDg0lIHCaN27RDKKZUpHGUhA6G+O+rw1fTpoP40rx9+jp25WxbUbFYzKLXaOue3f7D3zsNSLN6Bbe+Lhr0jHRmRDqDSZqBSCWwCpIfPz3JuzMRMmbSmU43n2RrSn4M6c2cC1PGVcBCBzQT0PKA9hPQ1qHEv15lh6r2FZXaPF1Zi7Ido7QgbVuizrhj2M27W+UCKzDmoC+gcx6DZ9p1q4k8Oz51KcpcjJnicjPGBNtTHi8TjSs5a8q/2CjQxQ9f7oHOS/dt6NmJ1NiRhayaeNijaCaVBmPgkPd5SBGEBZ+CKPl23PoH9YzrBVXoPDWpPdL9O4oyrXgCtS71+hQ+JguvWje7FHXOwtruiYd7Co8QfAO6ZjV4pPBAVCt1xQ9UGhPqSA2t9/yECuSzVCaH1B2KIEeHJdum7p0LdccfMG+EsDJCi8BEZk0XxxVTb4ODaypZx6GZFyExlBcDmgp9nJ9E7zS2eo3Q/iti3FoeL7LidihuRuo4mOIZ9EjOkYSM6yXoCaIo6vm+dHL/ct61dn9QSwMEFAACAAgACb/pSD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Cb/pSJQTsyJpAAAAbgAAABwAAAB1bml2ZXJzYWwvbG9jYWxfc2V0dGluZ3MueG1sDcwxDoMwDEDRnVNY3int1oHAxlaW0gNYxEWRHBuRgOD2ZPvD02/7MwocvKVg6vD1eCKwzuaDLg5/01C/EVIm9SSm7FANoe+qVmwm+XLOBSZYhS7eJo4lMo8Uixx2EajhU17/wB6brroB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m/6Ug129mtaAEAAPMCAAApAAAAdW5pdmVyc2FsL3NraW5fY3VzdG9taXphdGlvbl9zZXR0aW5ncy54bWyNUttqGzEQfc9XiPyAJY1uC1uDrsWQh0IT8rz1qmGJoy0rhYSij682rXHcurSap5lz5gwzOn1+nJJ9zmV+mr4PZZrT51jKlB7y9gqhfj8f5uXTEnMseXOq3E9pnF926eu81lo1lyGNwzLaFc1bjMLbQ0pq5VTLmGEUSeapV8h5bhvWgevANsxRYvvNbxI/dZe4j6lcVu03Z+ifDbuU41J2aYyvWzhnv4fON/i4DOPUeHkr2Br1OLU6tgZihEvuK9UAIJDljjhcpeykJshjxjFUoyhQQIRz0olKJOXQstCJpsJ8JxCTjFFXqaetG2ltHLVVQkeIbtO86mwNwUiMESEEmKtcQDAYNTY0DQ1qPSA4MCCqNpooQMEGE1j1zgvLkaJeYFyZMYDx6bin7d6f61T973WO5/yH4MUvuIiu3tpcMFe/f16WRr6NT98OQ4noy5DjbvxwHe5ubq5/efLNv0fGatS28V99/QNQSwMEFAACAAgACb/pSAF1J2t4FgAAISwAABcAAAB1bml2ZXJzYWwvdW5pdmVyc2FsLnBuZ+1aaVST17qOQwFbFND2iMhgwEqtCCLIGIgMilYErS2ITGKAOIQwpCEEAtGCCgpEpDIokNbeSm0wKSCEGRQkSIDUgxhigKAhSSGESNIkhEz3C9yeddb9c9e9fy8/svI9e397eJ/9vO9+9/p2wamQoM0fW3wMAoE2Hz8W+DUItBEMAm1INjIASrg3exDA3zrU10H+IPKI5SwANsL9TvqBQPWET9RxHwF4U8qxCBQItKVX/1tHS/41HgTa13w80O+bjBjRJIP0V8I7Xapujw6kA1Gv3b64bcE27Vs//9Pgt7ZfHvgP/3/eO33s9Cclu7Yn/MPohpFBCdLY74tIHuGpVNMVEp1DVk2i+UNVLlJJVyjBHVJRqWBUesL5NUJPF0GXEHHfV/2ht1HBwevmOxVT3ooRbzEwIdB8kuv1v65/dwO7/IV//LvLMKDoKumrZPNRbN7SdK5J2b71QElUeFsvgJnd2qaodQCePvtPmwXJIWP942vgMVMxiSn/RF9T/LnmHXlM3+YqbBsYGaCkBNfgtUreQa27shooRa43e+8W3/OyjLMJaLvHFHjFoAqxWvX9z4H55bE5StzVH0bH0raMmqd0LfbvhFM65W+Vs5eVJ2VvIpOrI/dHvtRIb8eq38/P1hJ9VaJkfHtU7U+L3s7WNFJCK6PBoduFxFO16LQqhnX2X694DcIBWdvAZU1AvA2Gk61I2wECpbQAIxk7LrSLu1DYZ9a15gg15aKxh8uvOXOPa0dqcJKXjeIcRbsgBrf4gtdmUys0zgzfunVLwaZWYk22nJX7/MVe1xx7iccIDPPZNmLG+4IrUHLoZ+AGDpjpzAjgSoDB8k2BYaKCbptKQXtzK24buESRPwPz1+VMLYbmt0z67ig51XAf/214gSltCzj81S3TRYBrLbMhS9ypwLFE5uBE7JQnX7PbHwTqSa3e7d8HMT9WmDF9zdDXYmYmeqw+xgAL06az7AiQtHcNUTFWqHYIbRh0uc5bXol1NqjAUrMs4e1i40F+QgTGwfs6wc4/0DYwJ6ySyMOruTaMUDu6gLKnT/2yAOHOTy5P+APKh6sWH39vaU/sG0d6l8EBSp2hUq1W0U3k6GBT6kbza+9aBTXehO2k8QNvXirpxURlRE12Qg4/gYVTj08Rav+4Zdrqo5hAMfZLUdCZ+rtXDwTlQawbF4w+5freMgO74OedBDR5q4204Hr9yTedf3ralocTePe+zTNnF2cL1GoXdhOEzhfck6MAGU242heYcq+rzIcSsAY6GNbAhntEa7k+zWsEnnJX1n9bPX8lBpM1NH40vw5KDognVkId4dOlo3Wl1/7pEVZcAiNIWYzxxKyhM0setoELucZLqPtK6NIzE+0VU2LSwR6bchcPG0WygZCLC6Ep6ympnnGwLiJqSOlR8Km0x5FOUw60oQYGZDugNAe6bMCZn5QYAbdMJnKTxbUOdC/uNruI9PnQK3VPbQOLS/wykIoKIg35sMfNf6aZoNqjoFs6Sc4O5fTzBrQ0eYSbeB/dMbP4rE+ZU8MtU5YbzUJFVyrPtpfBY7nYz+lsBhAXUkYtZcn+M9+Zb2g1NqX1nB9oL4CB7or46xh3/AYh5oXO5oNKS5i3EWBwRTmcSLoWIK8UOsfSUj03EI0hzUzeD+fMbKmXjAdp9usbHHKfGI/QfnToZx46mGzOhmMN3sNULPPXDHbR7wdGBKObYZrF2dup2Drv3RdnzvwDFusJfcNAs8jdh5DJI2KUuoqRyU0rhlJsWkW1WosTLv4zgkOGeX3XIVskFVYEdkRZQrtysVzKRjfqhuhcvHaQlsAwI9EkR/oBk+e9CTxsdRTHLNgx0pdDJnBb9Z59/+cj+cYz0u99csuxV0uwWD+owdZe8z8TTO/IGkMMrLA/QeWeJnts6YJrL9OVEKNBSf0CJLn9ZHynsWMDzs1gbMd38T/eRfPXzT1+atsHqSCWFz1TpscYTLOQbgs/Gz9HQYtCTxVey3yzIxZeUZRNLnYpo6VjHZMVh3yrS7gjbHKdbV8HLguwrCMV256DYHpeT8wbUJpZ83c5Q7USFGMZO1REU6uX2P1XB5Yj3On8a7g3bJlliZQNmNVMG1YioJRt3LaFRlwV4b8EGqTzOmoA23GqkE7CWIQfnH4JSsAZe+Xex/64NcLNwE7qfBP7++8WLfFT6cSSqwfxEJVta1LRs6B9/lGuKSNq0XnvkjgixWq378yoiZ3xjPpILOGslb2Ur8K042TH834yAzsu7+7rGNn71K5v6fVp61Kus0tQPmRLc31qjpqnli8n6lixfMJAibLcJ6jOmr6dZe0OLR+zt+pHdyKU8vTNrJB8IAb3Vs8k+8f33MFyJV1ObxoJ9ZPmoKKEHebxUG61ApAy4FpfSc/HHUphLaAGrtrmPqwXR/OvjT+eKDaz5VMQ83dFNIa3EH6n62NDEneIfbSMweYLOj4+/irftOBLqc1kcNXxCvPy0F+swGkPpBUDMKQDEa9oXLBcOIhfneYI4WXVSK4uelUhYbRJ32YqY4Ne/CQjs9YQVYwTsA1wQraCL1h/M/NRjiO8c2AaVkfcvgTLeVNpWIGtRSPKR7F/lGYX+31dBo9wJPAqqVa7dsfH5xQTRwHnDyILcVYoX2kjRDgsFfjN7p0gm9luWMjLR+yU2oMatBXdGu4d5Td9HdEGkspurxB+QnWqp4DG9Ezz9LtQs93uS1fAh4kwAle8M5FMsgL385TOriZtjVPqDJav1vG2KZveXmPXzBY1eC1kkM1VI6l8IovMYzHzTT05OY4AxQ/4X5hdsNkEwprZeEL5giPqiu5MP2gZI/eGqCHAcD03w5lBpNAhuoey0F+cpzt+08v1hXrTdXUwTa0UeO8+Hx8RQqWn76CxF1DMeot+UZKVLl1dPSBioM/5uFFsFbyMqur3OZ0Ijsoyq24biQdsCcgmo2dapMDoGa1XvBEIH9vyTangDSHN6hDA29yvGel34m/0WxDo8PX/CUzIBvdRqvSPVff/Vw3XwBpYA2tgDayBNbAG1sAaWANrYA2sgTWwBtbAGlgD/8/Ai2hxh3RkB/DY87jg/97LPds+dnJ3tnzIhVHlIx+HwU2g6g+s7d1LL9gh5HByLBlOFs+lA6+m4KQVqYdi2qt5XrRQ/PJobv/dCHd2oShc1bVtpo2YZpmdkpchHXZndEnuURwo86Ivme7MLHQW0NSjhhmL1zRnNy6f2nGCL69DChyEE5e4M/QZeAsjCfr6mdn7x7U152KesaPJijk5yAq1GdoP/Spc87RUuA6U4oWVKswpSUh7qPqdSTkVXYYOY0/NShoh8p3LhkH53k0LM5kUpElKZq1247fyTkbpz6ut7GYiOctvJLKX1Uh0FpyUhLylDiYo9zCfmV1A/7LwKYmNstJ/8WRtMIGkyCV0J6dyCmRpOlfAHpbqPz5KNRN4nUZQk/G+ILIMFcWA6tRBCkyIgEgbDYVqXjHelQRZe2YJn1CRrHSiTD5JezOHsWP7Lv/5s40oWTs50MZKdKCL7lMnMZ2WdkwXZlYNPrgo9JRIesmeuQE0/Z2kYGhMePfB+dW53VUjwqmqLwPz9w0eXuhSLXi3K6aynCzVSZ+HxT8QqY0dttkeNB/q0lflPje4+ZLhoMAsCCcUO36E5xgIuYIdmz4lXVOSV+ZxpHsny01lrqJ7eR4t42Xan4rPQYYWt09qG2QNlHmoathLmk77bhCjuWkJQ89X6tmyULLXkZi73V/MuTHC2BO7sUnYum4TsH/UaQOU56Rsy19hU0lTgjNbbs6X9s4IyvwUEHFN1oLyz1GQlAHfsmFHHcFvmSxL38/mPeQUIbwNH9eVolHZqE4BGtXeL054fyTnpmOkU22EPVX0g9kFWQbk+lg9YHZIHHqedfnBmbNWO0HT45LTmgdyzK7mMGpW81v+o5fMg2FUzSnbvkNWW437z2OaEGWY3wTX7GmNFggC8d0cvDL0lxlXKMHMKf0J9QrLcbsGiaBWU+AhggRp0olfj51vQXRGS4sv/ffRbj+y0S3R6DJFvZcbqKd+8jV00CNycgGoefCF7qPZObmNf17Lo7EfUZ+LgwkEjfgupo0qfo2CkJ7JIb9ytA7h6+KYmaoFWLMQw/3N7MI4pnOsA3bOx5q68j07PAbLm2fgtdJ7hlMkGEBm1fO58cYxN9Ks1zrbMJoByOPR9piMOKXXzKOISbl+0LlfymPOTRmqlsdt+9LfYljoOiQD/cSgep80aNrpLoZC3XC0+Mqh8RpDGZuYYOc/vzy5FJtvytHKqQytpLxbLXilFc8C/7y0SXpdsU9kEqryNvnEozH1WSuAx0TvaJlvxZPizaAUh1qtTTfSnsSGAu+c4cFzqnUFJ1dNvaKufz7WABbfEKh0Klx0Lol+Hq86Xpqt3dOHWDG2ZR4wFr9Nby1hn//MpvlkvIqNt56FCwThxLwlJQOf0+UgxWgCqF5yRNPwkbSqqPJgEm/7MGGF+uZRqHaRID3ceA4TS4JtAFnST2rEHuFhVDyw0nvaRzg3TcHkS0QjZ4NiUoLz+kC5y9CG0OJ9uZJUXeIBX9+9d7Cb1tttLNJ9ayvY9okE1QasLD3MUTU5IPG8X8gprWKozSBpGn73vhLhfWz5E3dclNkFY4mLKFMAjR2tqN0ei0v1PBwL8BGts+WophQjdj0V/ASuxCM6YoWk4NYk2CC6ZaT9k5XZBWjdeuZktC7JOUdK6wVZpj2lhCYRNcQ5EBNiuep0TT2jClkenYi2GQpjRyVOGLKZTVy3QqEn51FE2bAADtPioMhoxWYKSZttZPb+viSg08E8fpeXQd6+HRuTE7pJ6NYutcPBAwxN1Sj2cM067Rz8jlJq/7HjOXFDQmS5Bhm4/vk4xwhcIqzWEBKk4jhHwoffr3SCVdWKbASJBvMdO/DIuCNcaLz9JDulHiA8BnOF+TQ62XfVmj2jSxsHcJwZ0pfhm8309kQxSZSuNpwoNV85/KvzMGWT1CvZm4c+HcMsRoedMWBySV1sP3kGbB/+NqKmmzCmOaAXkdK3IjkcGfBo8Rwmaiokwm2q5z70OCTmBD+n5SI72FM7zv9N0v57GzTdDHy1NNLHmgZdr7z/guyXri2pqMV57QodkG6T/Q7Mrl2LYLqWUULCw2g1T5orde/y1T9XsjOrKQl1ellG05Y4B/pBkNj24Svti59NLt6/GJhv3IDKqSMy78BsYIOHswaEg/MuoxS8Rkh4M6wOxiYd4ltdQENX2C82lYos3p3fCT76jXmDA/VKR+KQMtXzTEwAX3IW31c5AW3FTYb6B+ZsD1PQHG03pqSRaNwKPt4yjE+xjx8sFVzuXPWT8UNFPNLovRW5hklMetHa1JWw1BZG8d5yyGAadsDnYa95RrITwf0RHyOmuTqa2HnsRhRiuaPryjvlHQNzORVPmluDkSdi2MUXDyzcrkp8ezRf2czoT6IL+YtvsQhv9pSA1vBvhD3N/L4qAat99XK2Ikz4YiVM9JIvOcRWk1f8uJEyZn/YsUEfpdBPYjCWl713WecKOk4Q6dymWD68OhVbbAQb7LpRj8DNpXekW6igY/bB4SuC5Jbu5A4337YNvPCipZpdcVB+b/ahu6jfy7YP/yi7PJoG7LK11ExI8SWORbWs/+k565VQZdz+qB6HbmtYcWFfCQGuXWRpudhX0EerKuo1gXboVYT9AxJqZzGUfLhob65QublyzLWsKNSw8NcS5impvd2WpjabRFKSo8tCbhUjif6DMPt0XkUtwlt8Ja8wmOuWXG3rP4OJQ+Pnbf3nP9RCNbPzKo5Oq3RadpA2IJo2f+CEEWiLu1vEUANugfJhw86/pybKlM4OrpBUXqlbrAwIDEFh23NWJcTwUUxImmjg/ivPOprpyg7WQd2zATNwAwL3W5y6Mz8uWNoRh/vcjk2gpEXJSOb1/zbDK23B2Gh3stjNP16DVcWprfIj+EnMnTTvxLwB8fM57fiRvLPHzh9DLE0IfDHyomQcd96boxzZb53550+NDBzfRSDMN0tpHeOmvp4N5m6S23ILPEaPJLiviD2CVabAslog/6V9Fg1H5NmUR41cejS2vBJpemEEn2acpp5CN+jjys6GuPw4sjMcO1nqPH4WHixNbzRz6p89QrSepM356tU1ZAm+gJNghjju/oUiiRcWZ3tBG1DeW28XmGMYpniREJhf1K2VUeBEnVrACAgw8N2OVS/SGMyXQDbS5DStp9Yc/5Hn6BGwLYHq/EfXr3NbVuiN2h060m6w9He4lh+6mY8996RdLz3nDo2c7R1bHs2/Y1RCx56suGSdT9grveHpWph0ULTsKvINUzwD9JLQn33AkRDqWnhpJ8B71xNpg1JeFGqazOkAuDyaN4AeFvfMdbUUGtWXhHrhZk/ELn/hFrVHmPhgrOsqHvAGGO7e+WDs86FS0YHfZBWSikgRfNUxyyGtxfZLT4JJyvoVYYLTOIjasczVbWQlsG1uIKzQFxJC61h8m2JMDh9Nx3Ob+OTQ0QUYWgVfXWrs1NzocztXRK3DzmdxxU7ScG9+aLGli3/HX/88QVfF2dhE5i15AHvvPK881ld3/4WbaxT/DHH5NYuRI29s1CefE3E5klJiFV504zbvOEKW4dk3t+gxU5AKwca48jZ9R7Sn/3uekZ3UOwz4NVkv0GAGRDokQQ+cbGwTAQJ2HzsT6tPUYSL/3D9YYmgvdd/VXAL+aM69WzncWsVx1C0zu3PkY5QctOcAT061yECRxrg8UyBwORA9jlXXdNeU7C2XWlFbpxdWfXXvarwg3F4f+Lew2NQu2RPelZIH8eh2fYL5UJ1sHq6x6N/lH+yrYjFqutlehjeMC5tz3ww9YL60mVmasYcqY4Wp8LOb21rH5hbT8se4i5+uqNbzX+kTAnQVlgUk+RSZArywkcTWJxvbOrXLQjobb2R2IU2nUXC2br9w6GKRKJO41GdfJkxVRf7dH5DSe/bPjbvos19Xifv6MMpx5K2xJGCA1ksxGe+u85KgPxg5m4G17k8MJicuA/QGdrk3ZwZbj/pyTqJ8QKCQ2kULAbehrVPP4Evn2EhrS7CFeLr6ua/4Y3JXcUn3unqrp0idYx4FNsEKy0UimzI7LN+/tnlF70IVAiaQDUE9lxIQTzOz0+zpHL+zk28i3kQkZW2bgbe1DYejU/Jazgjf+PL26Mb4cyZntHPh3csXe+5L2Txl7w9Kipfg2n5M8diPDyKfWDvdHFTQQhYJX8uxA5jRKBPQ1VFP2YP9Njez+++6y87sqs1ACaeNUu21X4uyaJoFTLe3TUqSXW+Cr2Y2lKj5Mwh6bktKa6dGq+jWUda5U5efb+/6HdcBHOW+mjJt3Qu+wKmfOVno1Oqz2o9Zbaah+NMt2eEf6LFaCSvAxOdp4eZ9wOmrTv4RCPSh+88QC5eYmT+ANi3DvT9RNabht0zdWTuTO1K1VHCXvImy/+feD0tcApFSim4cvhyrPzPqzMD/2PqZRAGWOP9VhdzQp5eelPAYXgnSnw5VZuD0jIVWwYg1dqZEqmtDlWEjmt/q796e3QbWXzm91T6VrZjkrV4/PY5vEQILH+u4UX/YK/vrZrv+BizP/1+V87pQ380rF1++agt4JDUqmdXHp7Qj/7oCG2RmO2pog0uRT2WJ97vrex0PX/b36tWdhMN1JhQj6SbXdZ9y9bdojx8JCST7n//+PwFQSwMEFAACAAgACb/pSGigejpNAAAAawAAABsAAAB1bml2ZXJzYWwvdW5pdmVyc2FsLnBuZy54bWyzsa/IzVEoSy0qzszPs1Uy1DNQsrfj5bIpKEoty0wtV6gAihnpGUCAkkKlrZIJErc8M6UkA6jCwNgYIZiRmpmeUWKrZG5uChfUB5oJAFBLAQIAABQAAgAIAAm/6UgVDq0oZAQAAAcRAAAdAAAAAAAAAAEAAAAAAAAAAAB1bml2ZXJzYWwvY29tbW9uX21lc3NhZ2VzLmxuZ1BLAQIAABQAAgAIAAm/6UjuvEdURQQAAEQTAAAnAAAAAAAAAAEAAAAAAJ8EAAB1bml2ZXJzYWwvZmxhc2hfcHVibGlzaGluZ19zZXR0aW5ncy54bWxQSwECAAAUAAIACAAJv+lI2MZ1ibgCAABPCgAAIQAAAAAAAAABAAAAAAApCQAAdW5pdmVyc2FsL2ZsYXNoX3NraW5fc2V0dGluZ3MueG1sUEsBAgAAFAACAAgACb/pSOQ5+AIvBAAA1RIAACYAAAAAAAAAAQAAAAAAIAwAAHVuaXZlcnNhbC9odG1sX3B1Ymxpc2hpbmdfc2V0dGluZ3MueG1sUEsBAgAAFAACAAgACb/pSFmugxqhAQAALAYAAB8AAAAAAAAAAQAAAAAAkxAAAHVuaXZlcnNhbC9odG1sX3NraW5fc2V0dGluZ3MuanNQSwECAAAUAAIACAAJv+lIPTwv0cEAAADlAQAAGgAAAAAAAAABAAAAAABxEgAAdW5pdmVyc2FsL2kxOG5fcHJlc2V0cy54bWxQSwECAAAUAAIACAAJv+lIlBOzImkAAABuAAAAHAAAAAAAAAABAAAAAABqEwAAdW5pdmVyc2FsL2xvY2FsX3NldHRpbmdzLnhtbFBLAQIAABQAAgAIAE+UlUepAcR2+wIAALAIAAAUAAAAAAAAAAEAAAAAAA0UAAB1bml2ZXJzYWwvcGxheWVyLnhtbFBLAQIAABQAAgAIAAm/6Ug129mtaAEAAPMCAAApAAAAAAAAAAEAAAAAADoXAAB1bml2ZXJzYWwvc2tpbl9jdXN0b21pemF0aW9uX3NldHRpbmdzLnhtbFBLAQIAABQAAgAIAAm/6UgBdSdreBYAACEsAAAXAAAAAAAAAAAAAAAAAOkYAAB1bml2ZXJzYWwvdW5pdmVyc2FsLnBuZ1BLAQIAABQAAgAIAAm/6UhooHo6TQAAAGsAAAAbAAAAAAAAAAEAAAAAAJYvAAB1bml2ZXJzYWwvdW5pdmVyc2FsLnBuZy54bWxQSwUGAAAAAAsACwBJAwAAHDAAAAAA"/>
  <p:tag name="ISPRING_OUTPUT_FOLDER_UNSAVED" val="C:\Users\XW2016\Desktop"/>
  <p:tag name="ISPRING_PRESENTATION_TITLE" val="4545"/>
</p:tagLst>
</file>

<file path=ppt/theme/theme1.xml><?xml version="1.0" encoding="utf-8"?>
<a:theme xmlns:a="http://schemas.openxmlformats.org/drawingml/2006/main" name="Office 主题​​">
  <a:themeElements>
    <a:clrScheme name="自定义 21">
      <a:dk1>
        <a:srgbClr val="454545"/>
      </a:dk1>
      <a:lt1>
        <a:sysClr val="window" lastClr="FFFFFF"/>
      </a:lt1>
      <a:dk2>
        <a:srgbClr val="292929"/>
      </a:dk2>
      <a:lt2>
        <a:srgbClr val="FFFFFF"/>
      </a:lt2>
      <a:accent1>
        <a:srgbClr val="B0DD7F"/>
      </a:accent1>
      <a:accent2>
        <a:srgbClr val="FFC30B"/>
      </a:accent2>
      <a:accent3>
        <a:srgbClr val="EB79D5"/>
      </a:accent3>
      <a:accent4>
        <a:srgbClr val="86D6DE"/>
      </a:accent4>
      <a:accent5>
        <a:srgbClr val="8EAADB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萝莉体 第二版"/>
        <a:ea typeface="萝莉体 第二版"/>
        <a:cs typeface=""/>
      </a:majorFont>
      <a:minorFont>
        <a:latin typeface="萝莉体 第二版"/>
        <a:ea typeface="萝莉体 第二版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2287</Words>
  <Application>Microsoft Office PowerPoint</Application>
  <PresentationFormat>宽屏</PresentationFormat>
  <Paragraphs>293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8" baseType="lpstr">
      <vt:lpstr>等线</vt:lpstr>
      <vt:lpstr>萝莉体 第二版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熊猫办公</dc:title>
  <dc:creator>www.tukuppt.com</dc:creator>
  <cp:keywords>tukuppt</cp:keywords>
  <cp:lastModifiedBy>天 下</cp:lastModifiedBy>
  <cp:revision>2</cp:revision>
  <dcterms:created xsi:type="dcterms:W3CDTF">2020-12-12T03:57:16Z</dcterms:created>
  <dcterms:modified xsi:type="dcterms:W3CDTF">2021-01-05T11:10:16Z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