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5" r:id="rId2"/>
    <p:sldId id="3126" r:id="rId3"/>
    <p:sldId id="3128" r:id="rId4"/>
    <p:sldId id="3088" r:id="rId5"/>
    <p:sldId id="3099" r:id="rId6"/>
    <p:sldId id="3097" r:id="rId7"/>
    <p:sldId id="3087" r:id="rId8"/>
    <p:sldId id="3129" r:id="rId9"/>
    <p:sldId id="3092" r:id="rId10"/>
    <p:sldId id="3093" r:id="rId11"/>
    <p:sldId id="3091" r:id="rId12"/>
    <p:sldId id="3094" r:id="rId13"/>
    <p:sldId id="3130" r:id="rId14"/>
    <p:sldId id="3089" r:id="rId15"/>
    <p:sldId id="3096" r:id="rId16"/>
    <p:sldId id="3098" r:id="rId17"/>
    <p:sldId id="3101" r:id="rId18"/>
    <p:sldId id="3131" r:id="rId19"/>
    <p:sldId id="3095" r:id="rId20"/>
    <p:sldId id="3090" r:id="rId21"/>
    <p:sldId id="3100" r:id="rId22"/>
    <p:sldId id="313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2986" autoAdjust="0"/>
  </p:normalViewPr>
  <p:slideViewPr>
    <p:cSldViewPr>
      <p:cViewPr varScale="1">
        <p:scale>
          <a:sx n="71" d="100"/>
          <a:sy n="71" d="100"/>
        </p:scale>
        <p:origin x="630" y="5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F8-42E7-8106-B5F2B7835C1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F8-42E7-8106-B5F2B7835C1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4F8-42E7-8106-B5F2B7835C1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4F8-42E7-8106-B5F2B7835C15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4F8-42E7-8106-B5F2B7835C1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74F8-42E7-8106-B5F2B7835C1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74F8-42E7-8106-B5F2B7835C1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74F8-42E7-8106-B5F2B7835C1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74F8-42E7-8106-B5F2B7835C1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74F8-42E7-8106-B5F2B7835C15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74F8-42E7-8106-B5F2B783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E9-41AE-9524-2898A9EB76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E9-41AE-9524-2898A9EB76E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E9-41AE-9524-2898A9EB76E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E9-41AE-9524-2898A9EB76E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E9-41AE-9524-2898A9EB76E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E9-41AE-9524-2898A9EB76E1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E9-41AE-9524-2898A9EB76E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83E9-41AE-9524-2898A9EB76E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83E9-41AE-9524-2898A9EB76E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83E9-41AE-9524-2898A9EB76E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83E9-41AE-9524-2898A9EB7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38-4F2E-8B43-A69E972E7C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538-4F2E-8B43-A69E972E7C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538-4F2E-8B43-A69E972E7C9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538-4F2E-8B43-A69E972E7C9A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538-4F2E-8B43-A69E972E7C9A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538-4F2E-8B43-A69E972E7C9A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538-4F2E-8B43-A69E972E7C9A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538-4F2E-8B43-A69E972E7C9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4538-4F2E-8B43-A69E972E7C9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4538-4F2E-8B43-A69E972E7C9A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4538-4F2E-8B43-A69E972E7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D2F-4F18-9185-0B36590738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D2F-4F18-9185-0B36590738B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D2F-4F18-9185-0B36590738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D2F-4F18-9185-0B36590738B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D2F-4F18-9185-0B36590738B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0D2F-4F18-9185-0B36590738B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0D2F-4F18-9185-0B36590738B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0D2F-4F18-9185-0B36590738B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0D2F-4F18-9185-0B36590738B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0D2F-4F18-9185-0B36590738B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0D2F-4F18-9185-0B3659073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900" y="4565992"/>
            <a:ext cx="5400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清新淡雅通用</a:t>
            </a:r>
            <a:r>
              <a:rPr lang="en-US" altLang="zh-CN" sz="48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900" y="5274288"/>
            <a:ext cx="5616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and fresh quietly elegant gm PPT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96899" y="5951807"/>
            <a:ext cx="590448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2000" cap="all">
                <a:solidFill>
                  <a:schemeClr val="bg1"/>
                </a:solidFill>
                <a:cs typeface="Arial" panose="020B0604020202020204" pitchFamily="34" charset="0"/>
              </a:rPr>
              <a:t>xiazaii        </a:t>
            </a:r>
            <a:r>
              <a:rPr lang="zh-CN" altLang="en-US" sz="2000" cap="all">
                <a:solidFill>
                  <a:schemeClr val="bg1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2000" cap="all">
                <a:solidFill>
                  <a:schemeClr val="bg1"/>
                </a:solidFill>
                <a:cs typeface="Arial" panose="020B0604020202020204" pitchFamily="34" charset="0"/>
              </a:rPr>
              <a:t>202X</a:t>
            </a:r>
            <a:r>
              <a:rPr lang="zh-CN" altLang="en-US" sz="2000" cap="all">
                <a:solidFill>
                  <a:schemeClr val="bg1"/>
                </a:solidFill>
                <a:cs typeface="Arial" panose="020B0604020202020204" pitchFamily="34" charset="0"/>
              </a:rPr>
              <a:t>年</a:t>
            </a:r>
            <a:r>
              <a:rPr lang="en-US" altLang="zh-CN" sz="2000" cap="all">
                <a:solidFill>
                  <a:schemeClr val="bg1"/>
                </a:solidFill>
                <a:cs typeface="Arial" panose="020B0604020202020204" pitchFamily="34" charset="0"/>
              </a:rPr>
              <a:t>XX</a:t>
            </a:r>
            <a:r>
              <a:rPr lang="zh-CN" altLang="en-US" sz="2000" cap="all">
                <a:solidFill>
                  <a:schemeClr val="bg1"/>
                </a:solidFill>
                <a:cs typeface="Arial" panose="020B0604020202020204" pitchFamily="34" charset="0"/>
              </a:rPr>
              <a:t>月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6900" y="3992220"/>
            <a:ext cx="511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Pure and fresh</a:t>
            </a:r>
          </a:p>
        </p:txBody>
      </p:sp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807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901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/>
          <p:bldP spid="9" grpId="0"/>
          <p:bldP spid="9" grpId="1"/>
          <p:bldP spid="10" grpId="0"/>
          <p:bldP spid="10" grpId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901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/>
          <p:bldP spid="9" grpId="0"/>
          <p:bldP spid="9" grpId="1"/>
          <p:bldP spid="10" grpId="0"/>
          <p:bldP spid="10" grpId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/>
          <p:cNvSpPr txBox="1"/>
          <p:nvPr/>
        </p:nvSpPr>
        <p:spPr>
          <a:xfrm>
            <a:off x="2143656" y="3482958"/>
            <a:ext cx="4859673" cy="871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3655" y="4669899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3655" y="5125387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3655" y="5580876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3655" y="6036365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29026" y="4369824"/>
            <a:ext cx="42922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8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8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8" y="47"/>
                  </a:lnTo>
                  <a:lnTo>
                    <a:pt x="2018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8" y="47"/>
                  </a:lnTo>
                  <a:lnTo>
                    <a:pt x="2018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18900"/>
                  </a:moveTo>
                  <a:cubicBezTo>
                    <a:pt x="2018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80" y="1955"/>
                    <a:pt x="20180" y="2700"/>
                  </a:cubicBezTo>
                  <a:cubicBezTo>
                    <a:pt x="20180" y="2700"/>
                    <a:pt x="20180" y="18900"/>
                    <a:pt x="2018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/>
          <p:cNvSpPr txBox="1"/>
          <p:nvPr/>
        </p:nvSpPr>
        <p:spPr>
          <a:xfrm>
            <a:off x="2143656" y="3482958"/>
            <a:ext cx="4859673" cy="871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3655" y="4669899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3655" y="5125387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3655" y="5580876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3655" y="6036365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29026" y="4369824"/>
            <a:ext cx="42922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8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8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18900"/>
                  </a:moveTo>
                  <a:cubicBezTo>
                    <a:pt x="2018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80" y="1955"/>
                    <a:pt x="20180" y="2700"/>
                  </a:cubicBezTo>
                  <a:cubicBezTo>
                    <a:pt x="20180" y="2700"/>
                    <a:pt x="20180" y="18900"/>
                    <a:pt x="2018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88" y="8008"/>
                    <a:pt x="2018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4418519" y="4054"/>
            <a:ext cx="209115" cy="72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 txBox="1"/>
          <p:nvPr>
            <p:custDataLst>
              <p:tags r:id="rId2"/>
            </p:custDataLst>
          </p:nvPr>
        </p:nvSpPr>
        <p:spPr>
          <a:xfrm>
            <a:off x="2480894" y="2798187"/>
            <a:ext cx="1090623" cy="11683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</a:p>
        </p:txBody>
      </p:sp>
      <p:sp>
        <p:nvSpPr>
          <p:cNvPr id="8" name="MH_Others_3"/>
          <p:cNvSpPr txBox="1"/>
          <p:nvPr>
            <p:custDataLst>
              <p:tags r:id="rId3"/>
            </p:custDataLst>
          </p:nvPr>
        </p:nvSpPr>
        <p:spPr>
          <a:xfrm>
            <a:off x="2469070" y="4589212"/>
            <a:ext cx="1114271" cy="11683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9" name="MH_Others_4"/>
          <p:cNvSpPr/>
          <p:nvPr>
            <p:custDataLst>
              <p:tags r:id="rId4"/>
            </p:custDataLst>
          </p:nvPr>
        </p:nvSpPr>
        <p:spPr>
          <a:xfrm>
            <a:off x="2950270" y="4339702"/>
            <a:ext cx="151865" cy="1518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zh-CN" altLang="en-US" sz="379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MH_Others_5"/>
          <p:cNvCxnSpPr>
            <a:stCxn id="11" idx="6"/>
          </p:cNvCxnSpPr>
          <p:nvPr>
            <p:custDataLst>
              <p:tags r:id="rId5"/>
            </p:custDataLst>
          </p:nvPr>
        </p:nvCxnSpPr>
        <p:spPr>
          <a:xfrm>
            <a:off x="4617982" y="2621590"/>
            <a:ext cx="567295" cy="2282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s_6"/>
          <p:cNvSpPr/>
          <p:nvPr>
            <p:custDataLst>
              <p:tags r:id="rId6"/>
            </p:custDataLst>
          </p:nvPr>
        </p:nvSpPr>
        <p:spPr>
          <a:xfrm>
            <a:off x="4428170" y="2536205"/>
            <a:ext cx="189810" cy="17076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59810" y="2585449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MH_Number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14778" y="2626461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955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4" name="MH_Others_7"/>
          <p:cNvCxnSpPr>
            <a:stCxn id="15" idx="6"/>
          </p:cNvCxnSpPr>
          <p:nvPr>
            <p:custDataLst>
              <p:tags r:id="rId9"/>
            </p:custDataLst>
          </p:nvPr>
        </p:nvCxnSpPr>
        <p:spPr>
          <a:xfrm>
            <a:off x="4617982" y="3593830"/>
            <a:ext cx="567295" cy="2282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s_8"/>
          <p:cNvSpPr/>
          <p:nvPr>
            <p:custDataLst>
              <p:tags r:id="rId10"/>
            </p:custDataLst>
          </p:nvPr>
        </p:nvSpPr>
        <p:spPr>
          <a:xfrm>
            <a:off x="4428170" y="3508445"/>
            <a:ext cx="189810" cy="17076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59810" y="3557689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MH_Number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14778" y="3598701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955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1" name="MH_Others_9"/>
          <p:cNvCxnSpPr>
            <a:stCxn id="22" idx="6"/>
          </p:cNvCxnSpPr>
          <p:nvPr>
            <p:custDataLst>
              <p:tags r:id="rId13"/>
            </p:custDataLst>
          </p:nvPr>
        </p:nvCxnSpPr>
        <p:spPr>
          <a:xfrm>
            <a:off x="4617982" y="4566070"/>
            <a:ext cx="567295" cy="2282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s_10"/>
          <p:cNvSpPr/>
          <p:nvPr>
            <p:custDataLst>
              <p:tags r:id="rId14"/>
            </p:custDataLst>
          </p:nvPr>
        </p:nvSpPr>
        <p:spPr>
          <a:xfrm>
            <a:off x="4428170" y="4480685"/>
            <a:ext cx="189810" cy="17076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59810" y="4529928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MH_Number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14778" y="4570941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955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5" name="MH_Others_11"/>
          <p:cNvCxnSpPr>
            <a:stCxn id="26" idx="6"/>
          </p:cNvCxnSpPr>
          <p:nvPr>
            <p:custDataLst>
              <p:tags r:id="rId17"/>
            </p:custDataLst>
          </p:nvPr>
        </p:nvCxnSpPr>
        <p:spPr>
          <a:xfrm>
            <a:off x="4617982" y="5538310"/>
            <a:ext cx="567295" cy="2282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s_12"/>
          <p:cNvSpPr/>
          <p:nvPr>
            <p:custDataLst>
              <p:tags r:id="rId18"/>
            </p:custDataLst>
          </p:nvPr>
        </p:nvSpPr>
        <p:spPr>
          <a:xfrm>
            <a:off x="4428170" y="5452925"/>
            <a:ext cx="189810" cy="17076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59810" y="5502168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8" name="MH_Number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14778" y="5543181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955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900" y="4565992"/>
            <a:ext cx="5400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900" y="5274288"/>
            <a:ext cx="5616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and fresh quietly elegant gm PPT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6900" y="3992220"/>
            <a:ext cx="511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Pure and fresh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/>
          <p:bldP spid="9" grpId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/>
          <p:bldP spid="9" grpId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/>
          <p:cNvSpPr txBox="1"/>
          <p:nvPr/>
        </p:nvSpPr>
        <p:spPr>
          <a:xfrm>
            <a:off x="2143656" y="3518769"/>
            <a:ext cx="4859673" cy="799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3655" y="4669899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3655" y="5125387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3655" y="5580876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3655" y="6036365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29026" y="4369824"/>
            <a:ext cx="42922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/>
          <p:cNvSpPr txBox="1"/>
          <p:nvPr/>
        </p:nvSpPr>
        <p:spPr>
          <a:xfrm>
            <a:off x="2143656" y="3482958"/>
            <a:ext cx="4859673" cy="871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3655" y="4669899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3655" y="5125387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3655" y="5580876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3655" y="6036365"/>
            <a:ext cx="3490785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29026" y="4369824"/>
            <a:ext cx="42922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2AF8278-2827-4D81-BF04-BC93934A1E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唯美清新淡雅教师说课教育教学培训演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2140</Words>
  <Application>Microsoft Office PowerPoint</Application>
  <PresentationFormat>自定义</PresentationFormat>
  <Paragraphs>238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方正正准黑简体</vt:lpstr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唯美清新淡雅教师说课教育教学培训演讲</dc:title>
  <dc:creator/>
  <cp:lastModifiedBy/>
  <cp:revision>2</cp:revision>
  <dcterms:created xsi:type="dcterms:W3CDTF">2016-10-17T14:00:00Z</dcterms:created>
  <dcterms:modified xsi:type="dcterms:W3CDTF">2021-01-05T11:27:10Z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