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4.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70.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0" r:id="rId2"/>
  </p:sldMasterIdLst>
  <p:notesMasterIdLst>
    <p:notesMasterId r:id="rId32"/>
  </p:notesMasterIdLst>
  <p:sldIdLst>
    <p:sldId id="374" r:id="rId3"/>
    <p:sldId id="360" r:id="rId4"/>
    <p:sldId id="361" r:id="rId5"/>
    <p:sldId id="340" r:id="rId6"/>
    <p:sldId id="357" r:id="rId7"/>
    <p:sldId id="341" r:id="rId8"/>
    <p:sldId id="364" r:id="rId9"/>
    <p:sldId id="342" r:id="rId10"/>
    <p:sldId id="343" r:id="rId11"/>
    <p:sldId id="344" r:id="rId12"/>
    <p:sldId id="366" r:id="rId13"/>
    <p:sldId id="345" r:id="rId14"/>
    <p:sldId id="365" r:id="rId15"/>
    <p:sldId id="346" r:id="rId16"/>
    <p:sldId id="347" r:id="rId17"/>
    <p:sldId id="348" r:id="rId18"/>
    <p:sldId id="349" r:id="rId19"/>
    <p:sldId id="367" r:id="rId20"/>
    <p:sldId id="350" r:id="rId21"/>
    <p:sldId id="351" r:id="rId22"/>
    <p:sldId id="358" r:id="rId23"/>
    <p:sldId id="352" r:id="rId24"/>
    <p:sldId id="363" r:id="rId25"/>
    <p:sldId id="353" r:id="rId26"/>
    <p:sldId id="368" r:id="rId27"/>
    <p:sldId id="355" r:id="rId28"/>
    <p:sldId id="362" r:id="rId29"/>
    <p:sldId id="356" r:id="rId30"/>
    <p:sldId id="372" r:id="rId31"/>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77AE"/>
    <a:srgbClr val="A4DB73"/>
    <a:srgbClr val="FEBB38"/>
    <a:srgbClr val="75CBDC"/>
    <a:srgbClr val="02C6D9"/>
    <a:srgbClr val="F1736D"/>
    <a:srgbClr val="F2A600"/>
    <a:srgbClr val="324FB7"/>
    <a:srgbClr val="191B33"/>
    <a:srgbClr val="BF3B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14" autoAdjust="0"/>
  </p:normalViewPr>
  <p:slideViewPr>
    <p:cSldViewPr snapToGrid="0">
      <p:cViewPr varScale="1">
        <p:scale>
          <a:sx n="108" d="100"/>
          <a:sy n="108" d="100"/>
        </p:scale>
        <p:origin x="678" y="114"/>
      </p:cViewPr>
      <p:guideLst/>
    </p:cSldViewPr>
  </p:slideViewPr>
  <p:notesTextViewPr>
    <p:cViewPr>
      <p:scale>
        <a:sx n="1" d="1"/>
        <a:sy n="1" d="1"/>
      </p:scale>
      <p:origin x="0" y="0"/>
    </p:cViewPr>
  </p:notesTextViewPr>
  <p:sorterViewPr>
    <p:cViewPr>
      <p:scale>
        <a:sx n="152" d="100"/>
        <a:sy n="15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5A6E9B-4AD3-43AA-9906-67C65DC0E67B}"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CC87DD-2A3B-4DBC-BAC2-9F377A6F6D9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C8F2F9-3E6D-47E8-AAFC-6A916D0A3B76}" type="slidenum">
              <a:rPr lang="zh-CN" altLang="en-US" smtClean="0">
                <a:solidFill>
                  <a:prstClr val="black"/>
                </a:solidFill>
                <a:latin typeface="Calibri" panose="020F0502020204030204"/>
                <a:ea typeface="宋体" panose="02010600030101010101" pitchFamily="2" charset="-122"/>
              </a:rPr>
              <a:t>2</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C8F2F9-3E6D-47E8-AAFC-6A916D0A3B76}" type="slidenum">
              <a:rPr lang="zh-CN" altLang="en-US" smtClean="0">
                <a:solidFill>
                  <a:prstClr val="black"/>
                </a:solidFill>
                <a:latin typeface="Calibri" panose="020F0502020204030204"/>
                <a:ea typeface="宋体" panose="02010600030101010101" pitchFamily="2" charset="-122"/>
              </a:rPr>
              <a:t>11</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CC87DD-2A3B-4DBC-BAC2-9F377A6F6D95}"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C8F2F9-3E6D-47E8-AAFC-6A916D0A3B76}" type="slidenum">
              <a:rPr lang="zh-CN" altLang="en-US" smtClean="0">
                <a:solidFill>
                  <a:prstClr val="black"/>
                </a:solidFill>
                <a:latin typeface="Calibri" panose="020F0502020204030204"/>
                <a:ea typeface="宋体" panose="02010600030101010101" pitchFamily="2" charset="-122"/>
              </a:rPr>
              <a:t>13</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CC87DD-2A3B-4DBC-BAC2-9F377A6F6D95}"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CC87DD-2A3B-4DBC-BAC2-9F377A6F6D95}"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CC87DD-2A3B-4DBC-BAC2-9F377A6F6D95}"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CC87DD-2A3B-4DBC-BAC2-9F377A6F6D95}"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C8F2F9-3E6D-47E8-AAFC-6A916D0A3B76}" type="slidenum">
              <a:rPr lang="zh-CN" altLang="en-US" smtClean="0">
                <a:solidFill>
                  <a:prstClr val="black"/>
                </a:solidFill>
                <a:latin typeface="Calibri" panose="020F0502020204030204"/>
                <a:ea typeface="宋体" panose="02010600030101010101" pitchFamily="2" charset="-122"/>
              </a:rPr>
              <a:t>18</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CC87DD-2A3B-4DBC-BAC2-9F377A6F6D95}"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CC87DD-2A3B-4DBC-BAC2-9F377A6F6D95}"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C8F2F9-3E6D-47E8-AAFC-6A916D0A3B76}" type="slidenum">
              <a:rPr lang="zh-CN" altLang="en-US" smtClean="0">
                <a:solidFill>
                  <a:prstClr val="black"/>
                </a:solidFill>
                <a:latin typeface="Calibri" panose="020F0502020204030204"/>
                <a:ea typeface="宋体" panose="02010600030101010101" pitchFamily="2" charset="-122"/>
              </a:rPr>
              <a:t>3</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CC87DD-2A3B-4DBC-BAC2-9F377A6F6D95}"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CC87DD-2A3B-4DBC-BAC2-9F377A6F6D95}" type="slidenum">
              <a:rPr lang="zh-CN" altLang="en-US" smtClean="0"/>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C8F2F9-3E6D-47E8-AAFC-6A916D0A3B76}" type="slidenum">
              <a:rPr lang="zh-CN" altLang="en-US" smtClean="0">
                <a:solidFill>
                  <a:prstClr val="black"/>
                </a:solidFill>
                <a:latin typeface="Calibri" panose="020F0502020204030204"/>
                <a:ea typeface="宋体" panose="02010600030101010101" pitchFamily="2" charset="-122"/>
              </a:rPr>
              <a:t>23</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CC87DD-2A3B-4DBC-BAC2-9F377A6F6D95}" type="slidenum">
              <a:rPr lang="zh-CN" altLang="en-US" smtClean="0"/>
              <a:t>24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C8F2F9-3E6D-47E8-AAFC-6A916D0A3B76}" type="slidenum">
              <a:rPr lang="zh-CN" altLang="en-US" smtClean="0">
                <a:solidFill>
                  <a:prstClr val="black"/>
                </a:solidFill>
                <a:latin typeface="Calibri" panose="020F0502020204030204"/>
                <a:ea typeface="宋体" panose="02010600030101010101" pitchFamily="2" charset="-122"/>
              </a:rPr>
              <a:t>25</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CC87DD-2A3B-4DBC-BAC2-9F377A6F6D95}" type="slidenum">
              <a:rPr lang="zh-CN" altLang="en-US" smtClean="0"/>
              <a:t>26</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C8F2F9-3E6D-47E8-AAFC-6A916D0A3B76}" type="slidenum">
              <a:rPr lang="zh-CN" altLang="en-US" smtClean="0">
                <a:solidFill>
                  <a:prstClr val="black"/>
                </a:solidFill>
                <a:latin typeface="Calibri" panose="020F0502020204030204"/>
                <a:ea typeface="宋体" panose="02010600030101010101" pitchFamily="2" charset="-122"/>
              </a:rPr>
              <a:t>27</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CC87DD-2A3B-4DBC-BAC2-9F377A6F6D95}" type="slidenum">
              <a:rPr lang="zh-CN" altLang="en-US" smtClean="0"/>
              <a:t>28</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29</a:t>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ECC87DD-2A3B-4DBC-BAC2-9F377A6F6D95}"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CC87DD-2A3B-4DBC-BAC2-9F377A6F6D95}"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CC87DD-2A3B-4DBC-BAC2-9F377A6F6D95}"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C8F2F9-3E6D-47E8-AAFC-6A916D0A3B76}" type="slidenum">
              <a:rPr lang="zh-CN" altLang="en-US" smtClean="0">
                <a:solidFill>
                  <a:prstClr val="black"/>
                </a:solidFill>
                <a:latin typeface="Calibri" panose="020F0502020204030204"/>
                <a:ea typeface="宋体" panose="02010600030101010101" pitchFamily="2" charset="-122"/>
              </a:rPr>
              <a:t>7</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CC87DD-2A3B-4DBC-BAC2-9F377A6F6D95}"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CC87DD-2A3B-4DBC-BAC2-9F377A6F6D95}"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CC87DD-2A3B-4DBC-BAC2-9F377A6F6D95}"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B68410EE-AE6E-4175-8960-6D6DF2AF436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875796-6E13-468D-999F-F374E9EFAF6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68410EE-AE6E-4175-8960-6D6DF2AF436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875796-6E13-468D-999F-F374E9EFAF6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68410EE-AE6E-4175-8960-6D6DF2AF436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875796-6E13-468D-999F-F374E9EFAF6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9ABB97B-88E3-4FB3-A179-D3584D55E7BF}"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F0BA96A-C123-476D-A554-A27E215BF69F}"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BB97B-88E3-4FB3-A179-D3584D55E7BF}"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F0BA96A-C123-476D-A554-A27E215BF69F}"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9ABB97B-88E3-4FB3-A179-D3584D55E7BF}"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F0BA96A-C123-476D-A554-A27E215BF69F}"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9ABB97B-88E3-4FB3-A179-D3584D55E7BF}"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F0BA96A-C123-476D-A554-A27E215BF69F}"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9ABB97B-88E3-4FB3-A179-D3584D55E7BF}"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F0BA96A-C123-476D-A554-A27E215BF69F}"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9ABB97B-88E3-4FB3-A179-D3584D55E7BF}"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F0BA96A-C123-476D-A554-A27E215BF69F}"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ABB97B-88E3-4FB3-A179-D3584D55E7BF}"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F0BA96A-C123-476D-A554-A27E215BF69F}"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9ABB97B-88E3-4FB3-A179-D3584D55E7BF}"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F0BA96A-C123-476D-A554-A27E215BF69F}"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68410EE-AE6E-4175-8960-6D6DF2AF436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875796-6E13-468D-999F-F374E9EFAF6B}"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9ABB97B-88E3-4FB3-A179-D3584D55E7BF}"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F0BA96A-C123-476D-A554-A27E215BF69F}"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BB97B-88E3-4FB3-A179-D3584D55E7BF}"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F0BA96A-C123-476D-A554-A27E215BF69F}"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BB97B-88E3-4FB3-A179-D3584D55E7BF}"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F0BA96A-C123-476D-A554-A27E215BF69F}"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Half_picture">
    <p:spTree>
      <p:nvGrpSpPr>
        <p:cNvPr id="1" name=""/>
        <p:cNvGrpSpPr/>
        <p:nvPr/>
      </p:nvGrpSpPr>
      <p:grpSpPr>
        <a:xfrm>
          <a:off x="0" y="0"/>
          <a:ext cx="0" cy="0"/>
          <a:chOff x="0" y="0"/>
          <a:chExt cx="0" cy="0"/>
        </a:xfrm>
      </p:grpSpPr>
      <p:sp>
        <p:nvSpPr>
          <p:cNvPr id="3" name="Rectangle 2"/>
          <p:cNvSpPr/>
          <p:nvPr userDrawn="1"/>
        </p:nvSpPr>
        <p:spPr>
          <a:xfrm>
            <a:off x="5643987" y="289932"/>
            <a:ext cx="948100" cy="345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endParaRPr>
          </a:p>
        </p:txBody>
      </p:sp>
      <p:sp>
        <p:nvSpPr>
          <p:cNvPr id="2" name="Picture Placeholder 13"/>
          <p:cNvSpPr>
            <a:spLocks noGrp="1"/>
          </p:cNvSpPr>
          <p:nvPr>
            <p:ph type="pic" sz="quarter" idx="13"/>
          </p:nvPr>
        </p:nvSpPr>
        <p:spPr>
          <a:xfrm>
            <a:off x="6090694" y="0"/>
            <a:ext cx="6101306" cy="6858000"/>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Welcome_message_helium">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9367481" y="1972853"/>
            <a:ext cx="1467994" cy="1467577"/>
          </a:xfrm>
          <a:prstGeom prst="ellipse">
            <a:avLst/>
          </a:prstGeom>
        </p:spPr>
        <p:txBody>
          <a:bodyPr>
            <a:normAutofit/>
          </a:bodyPr>
          <a:lstStyle>
            <a:lvl1pPr>
              <a:defRPr sz="1150">
                <a:latin typeface="Montserrat Hairline" charset="0"/>
                <a:ea typeface="Montserrat Hairline" charset="0"/>
                <a:cs typeface="Montserrat Hairline" charset="0"/>
              </a:defRPr>
            </a:lvl1pPr>
          </a:lstStyle>
          <a:p>
            <a:endParaRPr lang="en-US"/>
          </a:p>
        </p:txBody>
      </p:sp>
      <p:sp>
        <p:nvSpPr>
          <p:cNvPr id="15" name="Picture Placeholder 3"/>
          <p:cNvSpPr>
            <a:spLocks noGrp="1"/>
          </p:cNvSpPr>
          <p:nvPr>
            <p:ph type="pic" sz="quarter" idx="12"/>
          </p:nvPr>
        </p:nvSpPr>
        <p:spPr>
          <a:xfrm>
            <a:off x="6703597" y="1972853"/>
            <a:ext cx="1467994" cy="1467577"/>
          </a:xfrm>
          <a:prstGeom prst="ellipse">
            <a:avLst/>
          </a:prstGeom>
        </p:spPr>
        <p:txBody>
          <a:bodyPr>
            <a:normAutofit/>
          </a:bodyPr>
          <a:lstStyle>
            <a:lvl1pPr>
              <a:defRPr sz="1150">
                <a:latin typeface="Montserrat Hairline" charset="0"/>
                <a:ea typeface="Montserrat Hairline" charset="0"/>
                <a:cs typeface="Montserrat Hairline" charset="0"/>
              </a:defRPr>
            </a:lvl1pPr>
          </a:lstStyle>
          <a:p>
            <a:endParaRPr lang="en-US"/>
          </a:p>
        </p:txBody>
      </p:sp>
      <p:sp>
        <p:nvSpPr>
          <p:cNvPr id="25" name="Picture Placeholder 3"/>
          <p:cNvSpPr>
            <a:spLocks noGrp="1"/>
          </p:cNvSpPr>
          <p:nvPr>
            <p:ph type="pic" sz="quarter" idx="13"/>
          </p:nvPr>
        </p:nvSpPr>
        <p:spPr>
          <a:xfrm>
            <a:off x="4005414" y="1972853"/>
            <a:ext cx="1467994" cy="1467577"/>
          </a:xfrm>
          <a:prstGeom prst="ellipse">
            <a:avLst/>
          </a:prstGeom>
        </p:spPr>
        <p:txBody>
          <a:bodyPr>
            <a:normAutofit/>
          </a:bodyPr>
          <a:lstStyle>
            <a:lvl1pPr>
              <a:defRPr sz="1150">
                <a:latin typeface="Montserrat Hairline" charset="0"/>
                <a:ea typeface="Montserrat Hairline" charset="0"/>
                <a:cs typeface="Montserrat Hairline" charset="0"/>
              </a:defRPr>
            </a:lvl1pPr>
          </a:lstStyle>
          <a:p>
            <a:endParaRPr lang="en-US"/>
          </a:p>
        </p:txBody>
      </p:sp>
      <p:sp>
        <p:nvSpPr>
          <p:cNvPr id="34" name="Picture Placeholder 3"/>
          <p:cNvSpPr>
            <a:spLocks noGrp="1"/>
          </p:cNvSpPr>
          <p:nvPr>
            <p:ph type="pic" sz="quarter" idx="14"/>
          </p:nvPr>
        </p:nvSpPr>
        <p:spPr>
          <a:xfrm>
            <a:off x="1341531" y="1972853"/>
            <a:ext cx="1467994" cy="1467577"/>
          </a:xfrm>
          <a:prstGeom prst="ellipse">
            <a:avLst/>
          </a:prstGeom>
        </p:spPr>
        <p:txBody>
          <a:bodyPr>
            <a:normAutofit/>
          </a:bodyPr>
          <a:lstStyle>
            <a:lvl1pPr>
              <a:defRPr sz="1150">
                <a:latin typeface="Montserrat Hairline" charset="0"/>
                <a:ea typeface="Montserrat Hairline" charset="0"/>
                <a:cs typeface="Montserrat Hairline" charset="0"/>
              </a:defRPr>
            </a:lvl1pPr>
          </a:lstStyle>
          <a:p>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Portfolio 2 Images">
    <p:spTree>
      <p:nvGrpSpPr>
        <p:cNvPr id="1" name=""/>
        <p:cNvGrpSpPr/>
        <p:nvPr/>
      </p:nvGrpSpPr>
      <p:grpSpPr>
        <a:xfrm>
          <a:off x="0" y="0"/>
          <a:ext cx="0" cy="0"/>
          <a:chOff x="0" y="0"/>
          <a:chExt cx="0" cy="0"/>
        </a:xfrm>
      </p:grpSpPr>
      <p:sp>
        <p:nvSpPr>
          <p:cNvPr id="7" name="Picture Placeholder 13"/>
          <p:cNvSpPr>
            <a:spLocks noGrp="1"/>
          </p:cNvSpPr>
          <p:nvPr>
            <p:ph type="pic" sz="quarter" idx="24"/>
          </p:nvPr>
        </p:nvSpPr>
        <p:spPr>
          <a:xfrm>
            <a:off x="6250140" y="1665324"/>
            <a:ext cx="4560857" cy="3124967"/>
          </a:xfrm>
          <a:effectLst/>
        </p:spPr>
        <p:txBody>
          <a:bodyPr>
            <a:normAutofit/>
          </a:bodyPr>
          <a:lstStyle>
            <a:lvl1pPr marL="0" indent="0">
              <a:buNone/>
              <a:defRPr sz="1700">
                <a:ln>
                  <a:noFill/>
                </a:ln>
                <a:solidFill>
                  <a:schemeClr val="bg1">
                    <a:lumMod val="85000"/>
                  </a:schemeClr>
                </a:solidFill>
              </a:defRPr>
            </a:lvl1pPr>
          </a:lstStyle>
          <a:p>
            <a:endParaRPr lang="en-US" dirty="0"/>
          </a:p>
        </p:txBody>
      </p:sp>
      <p:sp>
        <p:nvSpPr>
          <p:cNvPr id="8" name="Picture Placeholder 13"/>
          <p:cNvSpPr>
            <a:spLocks noGrp="1"/>
          </p:cNvSpPr>
          <p:nvPr>
            <p:ph type="pic" sz="quarter" idx="25"/>
          </p:nvPr>
        </p:nvSpPr>
        <p:spPr>
          <a:xfrm>
            <a:off x="1422583" y="1665324"/>
            <a:ext cx="4560857" cy="3124967"/>
          </a:xfrm>
          <a:effectLst/>
        </p:spPr>
        <p:txBody>
          <a:bodyPr>
            <a:normAutofit/>
          </a:bodyPr>
          <a:lstStyle>
            <a:lvl1pPr marL="0" indent="0">
              <a:buNone/>
              <a:defRPr sz="1700">
                <a:ln>
                  <a:noFill/>
                </a:ln>
                <a:solidFill>
                  <a:schemeClr val="bg1">
                    <a:lumMod val="85000"/>
                  </a:schemeClr>
                </a:solidFill>
              </a:defRPr>
            </a:lvl1pPr>
          </a:lstStyle>
          <a:p>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Half_picture">
    <p:spTree>
      <p:nvGrpSpPr>
        <p:cNvPr id="1" name=""/>
        <p:cNvGrpSpPr/>
        <p:nvPr/>
      </p:nvGrpSpPr>
      <p:grpSpPr>
        <a:xfrm>
          <a:off x="0" y="0"/>
          <a:ext cx="0" cy="0"/>
          <a:chOff x="0" y="0"/>
          <a:chExt cx="0" cy="0"/>
        </a:xfrm>
      </p:grpSpPr>
      <p:sp>
        <p:nvSpPr>
          <p:cNvPr id="3" name="Rectangle 2"/>
          <p:cNvSpPr/>
          <p:nvPr userDrawn="1"/>
        </p:nvSpPr>
        <p:spPr>
          <a:xfrm>
            <a:off x="5643987" y="289932"/>
            <a:ext cx="948100" cy="345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endParaRPr>
          </a:p>
        </p:txBody>
      </p:sp>
      <p:sp>
        <p:nvSpPr>
          <p:cNvPr id="2" name="Picture Placeholder 13"/>
          <p:cNvSpPr>
            <a:spLocks noGrp="1"/>
          </p:cNvSpPr>
          <p:nvPr>
            <p:ph type="pic" sz="quarter" idx="13"/>
          </p:nvPr>
        </p:nvSpPr>
        <p:spPr>
          <a:xfrm>
            <a:off x="6090694" y="0"/>
            <a:ext cx="6101306" cy="6858000"/>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ture of 3 - Martik">
    <p:spTree>
      <p:nvGrpSpPr>
        <p:cNvPr id="1" name=""/>
        <p:cNvGrpSpPr/>
        <p:nvPr/>
      </p:nvGrpSpPr>
      <p:grpSpPr>
        <a:xfrm>
          <a:off x="0" y="0"/>
          <a:ext cx="0" cy="0"/>
          <a:chOff x="0" y="0"/>
          <a:chExt cx="0" cy="0"/>
        </a:xfrm>
      </p:grpSpPr>
      <p:sp>
        <p:nvSpPr>
          <p:cNvPr id="3" name="Picture Placeholder 13"/>
          <p:cNvSpPr>
            <a:spLocks noGrp="1"/>
          </p:cNvSpPr>
          <p:nvPr>
            <p:ph type="pic" sz="quarter" idx="13"/>
          </p:nvPr>
        </p:nvSpPr>
        <p:spPr>
          <a:xfrm>
            <a:off x="8081078" y="1907833"/>
            <a:ext cx="3168479" cy="2374235"/>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 name="Picture Placeholder 13"/>
          <p:cNvSpPr>
            <a:spLocks noGrp="1"/>
          </p:cNvSpPr>
          <p:nvPr>
            <p:ph type="pic" sz="quarter" idx="14"/>
          </p:nvPr>
        </p:nvSpPr>
        <p:spPr>
          <a:xfrm>
            <a:off x="953596" y="1907833"/>
            <a:ext cx="3173430" cy="2374235"/>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Picture Placeholder 13"/>
          <p:cNvSpPr>
            <a:spLocks noGrp="1"/>
          </p:cNvSpPr>
          <p:nvPr>
            <p:ph type="pic" sz="quarter" idx="15"/>
          </p:nvPr>
        </p:nvSpPr>
        <p:spPr>
          <a:xfrm>
            <a:off x="4389065" y="1907833"/>
            <a:ext cx="3429974" cy="2374235"/>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5" name="矩形 14"/>
          <p:cNvSpPr/>
          <p:nvPr userDrawn="1"/>
        </p:nvSpPr>
        <p:spPr>
          <a:xfrm>
            <a:off x="0" y="4172"/>
            <a:ext cx="7748337" cy="1275989"/>
          </a:xfrm>
          <a:prstGeom prst="rect">
            <a:avLst/>
          </a:prstGeom>
          <a:solidFill>
            <a:srgbClr val="FCF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dirty="0">
              <a:solidFill>
                <a:prstClr val="white"/>
              </a:solidFill>
            </a:endParaRPr>
          </a:p>
        </p:txBody>
      </p:sp>
      <p:pic>
        <p:nvPicPr>
          <p:cNvPr id="16" name="图片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18301" y="0"/>
            <a:ext cx="4773171" cy="1280161"/>
          </a:xfrm>
          <a:prstGeom prst="rect">
            <a:avLst/>
          </a:prstGeom>
        </p:spPr>
      </p:pic>
      <p:grpSp>
        <p:nvGrpSpPr>
          <p:cNvPr id="17" name="组合 16"/>
          <p:cNvGrpSpPr/>
          <p:nvPr userDrawn="1"/>
        </p:nvGrpSpPr>
        <p:grpSpPr>
          <a:xfrm>
            <a:off x="504253" y="327797"/>
            <a:ext cx="698906" cy="708832"/>
            <a:chOff x="314496" y="295312"/>
            <a:chExt cx="621213" cy="630037"/>
          </a:xfrm>
          <a:effectLst>
            <a:outerShdw blurRad="127000" dist="38100" dir="2700000" algn="tl" rotWithShape="0">
              <a:prstClr val="black">
                <a:alpha val="20000"/>
              </a:prstClr>
            </a:outerShdw>
          </a:effectLst>
        </p:grpSpPr>
        <p:sp>
          <p:nvSpPr>
            <p:cNvPr id="18" name="椭圆 17"/>
            <p:cNvSpPr/>
            <p:nvPr userDrawn="1"/>
          </p:nvSpPr>
          <p:spPr>
            <a:xfrm>
              <a:off x="369276" y="295312"/>
              <a:ext cx="369277" cy="369277"/>
            </a:xfrm>
            <a:prstGeom prst="ellipse">
              <a:avLst/>
            </a:prstGeom>
            <a:solidFill>
              <a:srgbClr val="01AED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userDrawn="1"/>
          </p:nvSpPr>
          <p:spPr>
            <a:xfrm>
              <a:off x="314496" y="556072"/>
              <a:ext cx="369277" cy="369277"/>
            </a:xfrm>
            <a:prstGeom prst="ellipse">
              <a:avLst/>
            </a:prstGeom>
            <a:solidFill>
              <a:srgbClr val="AAD02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userDrawn="1"/>
          </p:nvSpPr>
          <p:spPr>
            <a:xfrm>
              <a:off x="566432" y="455441"/>
              <a:ext cx="369277" cy="369277"/>
            </a:xfrm>
            <a:prstGeom prst="ellipse">
              <a:avLst/>
            </a:prstGeom>
            <a:solidFill>
              <a:srgbClr val="FD4A3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meline 1">
    <p:spTree>
      <p:nvGrpSpPr>
        <p:cNvPr id="1" name=""/>
        <p:cNvGrpSpPr/>
        <p:nvPr/>
      </p:nvGrpSpPr>
      <p:grpSpPr>
        <a:xfrm>
          <a:off x="0" y="0"/>
          <a:ext cx="0" cy="0"/>
          <a:chOff x="0" y="0"/>
          <a:chExt cx="0" cy="0"/>
        </a:xfrm>
      </p:grpSpPr>
      <p:sp>
        <p:nvSpPr>
          <p:cNvPr id="7" name="Picture Placeholder 13"/>
          <p:cNvSpPr>
            <a:spLocks noGrp="1"/>
          </p:cNvSpPr>
          <p:nvPr>
            <p:ph type="pic" sz="quarter" idx="17"/>
          </p:nvPr>
        </p:nvSpPr>
        <p:spPr>
          <a:xfrm>
            <a:off x="6662666" y="4544121"/>
            <a:ext cx="3099468" cy="2018371"/>
          </a:xfrm>
          <a:prstGeom prst="rect">
            <a:avLst/>
          </a:prstGeom>
          <a:effectLst/>
        </p:spPr>
        <p:txBody>
          <a:bodyPr>
            <a:normAutofit/>
          </a:bodyPr>
          <a:lstStyle>
            <a:lvl1pPr marL="0" indent="0">
              <a:buNone/>
              <a:defRPr sz="13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9" name="Picture Placeholder 13"/>
          <p:cNvSpPr>
            <a:spLocks noGrp="1"/>
          </p:cNvSpPr>
          <p:nvPr>
            <p:ph type="pic" sz="quarter" idx="18"/>
          </p:nvPr>
        </p:nvSpPr>
        <p:spPr>
          <a:xfrm>
            <a:off x="2432976" y="3289610"/>
            <a:ext cx="3099468" cy="2018371"/>
          </a:xfrm>
          <a:prstGeom prst="rect">
            <a:avLst/>
          </a:prstGeom>
          <a:effectLst/>
        </p:spPr>
        <p:txBody>
          <a:bodyPr>
            <a:normAutofit/>
          </a:bodyPr>
          <a:lstStyle>
            <a:lvl1pPr marL="0" indent="0">
              <a:buNone/>
              <a:defRPr sz="13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meline 2">
    <p:spTree>
      <p:nvGrpSpPr>
        <p:cNvPr id="1" name=""/>
        <p:cNvGrpSpPr/>
        <p:nvPr/>
      </p:nvGrpSpPr>
      <p:grpSpPr>
        <a:xfrm>
          <a:off x="0" y="0"/>
          <a:ext cx="0" cy="0"/>
          <a:chOff x="0" y="0"/>
          <a:chExt cx="0" cy="0"/>
        </a:xfrm>
      </p:grpSpPr>
      <p:sp>
        <p:nvSpPr>
          <p:cNvPr id="7" name="Picture Placeholder 13"/>
          <p:cNvSpPr>
            <a:spLocks noGrp="1"/>
          </p:cNvSpPr>
          <p:nvPr>
            <p:ph type="pic" sz="quarter" idx="17"/>
          </p:nvPr>
        </p:nvSpPr>
        <p:spPr>
          <a:xfrm>
            <a:off x="6662666" y="2263943"/>
            <a:ext cx="3099468" cy="2018371"/>
          </a:xfrm>
          <a:prstGeom prst="rect">
            <a:avLst/>
          </a:prstGeom>
          <a:effectLst/>
        </p:spPr>
        <p:txBody>
          <a:bodyPr>
            <a:normAutofit/>
          </a:bodyPr>
          <a:lstStyle>
            <a:lvl1pPr marL="0" indent="0">
              <a:buNone/>
              <a:defRPr sz="13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9" name="Picture Placeholder 13"/>
          <p:cNvSpPr>
            <a:spLocks noGrp="1"/>
          </p:cNvSpPr>
          <p:nvPr>
            <p:ph type="pic" sz="quarter" idx="18"/>
          </p:nvPr>
        </p:nvSpPr>
        <p:spPr>
          <a:xfrm>
            <a:off x="2432976" y="1009431"/>
            <a:ext cx="3099468" cy="2018371"/>
          </a:xfrm>
          <a:prstGeom prst="rect">
            <a:avLst/>
          </a:prstGeom>
          <a:effectLst/>
        </p:spPr>
        <p:txBody>
          <a:bodyPr>
            <a:normAutofit/>
          </a:bodyPr>
          <a:lstStyle>
            <a:lvl1pPr marL="0" indent="0">
              <a:buNone/>
              <a:defRPr sz="13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0" name="Picture Placeholder 13"/>
          <p:cNvSpPr>
            <a:spLocks noGrp="1"/>
          </p:cNvSpPr>
          <p:nvPr>
            <p:ph type="pic" sz="quarter" idx="19"/>
          </p:nvPr>
        </p:nvSpPr>
        <p:spPr>
          <a:xfrm>
            <a:off x="2432976" y="4176378"/>
            <a:ext cx="3099468" cy="2018371"/>
          </a:xfrm>
          <a:prstGeom prst="rect">
            <a:avLst/>
          </a:prstGeom>
          <a:effectLst/>
        </p:spPr>
        <p:txBody>
          <a:bodyPr>
            <a:normAutofit/>
          </a:bodyPr>
          <a:lstStyle>
            <a:lvl1pPr marL="0" indent="0">
              <a:buNone/>
              <a:defRPr sz="13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68410EE-AE6E-4175-8960-6D6DF2AF436C}"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875796-6E13-468D-999F-F374E9EFAF6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68410EE-AE6E-4175-8960-6D6DF2AF436C}"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B875796-6E13-468D-999F-F374E9EFAF6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68410EE-AE6E-4175-8960-6D6DF2AF436C}"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B875796-6E13-468D-999F-F374E9EFAF6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68410EE-AE6E-4175-8960-6D6DF2AF436C}"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B875796-6E13-468D-999F-F374E9EFAF6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8410EE-AE6E-4175-8960-6D6DF2AF436C}"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875796-6E13-468D-999F-F374E9EFAF6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BB97B-88E3-4FB3-A179-D3584D55E7BF}"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0BA96A-C123-476D-A554-A27E215BF69F}"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tags" Target="../tags/tag27.xml"/><Relationship Id="rId3" Type="http://schemas.openxmlformats.org/officeDocument/2006/relationships/tags" Target="../tags/tag22.xml"/><Relationship Id="rId7" Type="http://schemas.openxmlformats.org/officeDocument/2006/relationships/tags" Target="../tags/tag26.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10" Type="http://schemas.openxmlformats.org/officeDocument/2006/relationships/notesSlide" Target="../notesSlides/notesSlide13.xml"/><Relationship Id="rId4" Type="http://schemas.openxmlformats.org/officeDocument/2006/relationships/tags" Target="../tags/tag23.xml"/><Relationship Id="rId9"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30.xml"/><Relationship Id="rId7" Type="http://schemas.openxmlformats.org/officeDocument/2006/relationships/slideLayout" Target="../slideLayouts/slideLayout3.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image" Target="../media/image13.jpeg"/><Relationship Id="rId5" Type="http://schemas.openxmlformats.org/officeDocument/2006/relationships/tags" Target="../tags/tag32.xml"/><Relationship Id="rId10" Type="http://schemas.openxmlformats.org/officeDocument/2006/relationships/image" Target="../media/image12.jpeg"/><Relationship Id="rId4" Type="http://schemas.openxmlformats.org/officeDocument/2006/relationships/tags" Target="../tags/tag31.xml"/><Relationship Id="rId9" Type="http://schemas.openxmlformats.org/officeDocument/2006/relationships/image" Target="../media/image11.jpeg"/></Relationships>
</file>

<file path=ppt/slides/_rels/slide16.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slideLayout" Target="../slideLayouts/slideLayout3.xml"/><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tags" Target="../tags/tag45.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5" Type="http://schemas.openxmlformats.org/officeDocument/2006/relationships/tags" Target="../tags/tag38.xml"/><Relationship Id="rId10" Type="http://schemas.openxmlformats.org/officeDocument/2006/relationships/tags" Target="../tags/tag43.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tags" Target="../tags/tag56.xml"/><Relationship Id="rId3" Type="http://schemas.openxmlformats.org/officeDocument/2006/relationships/tags" Target="../tags/tag51.xml"/><Relationship Id="rId7" Type="http://schemas.openxmlformats.org/officeDocument/2006/relationships/tags" Target="../tags/tag55.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10" Type="http://schemas.openxmlformats.org/officeDocument/2006/relationships/notesSlide" Target="../notesSlides/notesSlide19.xml"/><Relationship Id="rId4" Type="http://schemas.openxmlformats.org/officeDocument/2006/relationships/tags" Target="../tags/tag52.xml"/><Relationship Id="rId9"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tags" Target="../tags/tag64.xml"/><Relationship Id="rId3" Type="http://schemas.openxmlformats.org/officeDocument/2006/relationships/tags" Target="../tags/tag59.xml"/><Relationship Id="rId7" Type="http://schemas.openxmlformats.org/officeDocument/2006/relationships/tags" Target="../tags/tag63.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image" Target="../media/image17.jpeg"/><Relationship Id="rId5" Type="http://schemas.openxmlformats.org/officeDocument/2006/relationships/tags" Target="../tags/tag61.xml"/><Relationship Id="rId10" Type="http://schemas.openxmlformats.org/officeDocument/2006/relationships/notesSlide" Target="../notesSlides/notesSlide21.xml"/><Relationship Id="rId4" Type="http://schemas.openxmlformats.org/officeDocument/2006/relationships/tags" Target="../tags/tag60.xml"/><Relationship Id="rId9"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tags" Target="../tags/tag67.xml"/><Relationship Id="rId7" Type="http://schemas.openxmlformats.org/officeDocument/2006/relationships/notesSlide" Target="../notesSlides/notesSlide23.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slideLayout" Target="../slideLayouts/slideLayout3.xml"/><Relationship Id="rId5" Type="http://schemas.openxmlformats.org/officeDocument/2006/relationships/tags" Target="../tags/tag69.xml"/><Relationship Id="rId4" Type="http://schemas.openxmlformats.org/officeDocument/2006/relationships/tags" Target="../tags/tag68.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8.xml"/><Relationship Id="rId1" Type="http://schemas.openxmlformats.org/officeDocument/2006/relationships/tags" Target="../tags/tag70.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10" Type="http://schemas.openxmlformats.org/officeDocument/2006/relationships/notesSlide" Target="../notesSlides/notesSlide4.xml"/><Relationship Id="rId4" Type="http://schemas.openxmlformats.org/officeDocument/2006/relationships/tags" Target="../tags/tag6.xml"/><Relationship Id="rId9"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10" Type="http://schemas.openxmlformats.org/officeDocument/2006/relationships/notesSlide" Target="../notesSlides/notesSlide8.xml"/><Relationship Id="rId4" Type="http://schemas.openxmlformats.org/officeDocument/2006/relationships/tags" Target="../tags/tag14.xml"/><Relationship Id="rId9"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0" y="0"/>
            <a:ext cx="12191980" cy="6857990"/>
          </a:xfrm>
          <a:prstGeom prst="rect">
            <a:avLst/>
          </a:prstGeom>
          <a:solidFill>
            <a:schemeClr val="bg1"/>
          </a:solidFill>
          <a:ln>
            <a:noFill/>
          </a:ln>
        </p:spPr>
      </p:pic>
      <p:grpSp>
        <p:nvGrpSpPr>
          <p:cNvPr id="3" name="组合 2"/>
          <p:cNvGrpSpPr/>
          <p:nvPr/>
        </p:nvGrpSpPr>
        <p:grpSpPr>
          <a:xfrm>
            <a:off x="20" y="342900"/>
            <a:ext cx="7128262" cy="6117432"/>
            <a:chOff x="20" y="342900"/>
            <a:chExt cx="7128262" cy="6117432"/>
          </a:xfrm>
        </p:grpSpPr>
        <p:sp>
          <p:nvSpPr>
            <p:cNvPr id="4" name="星形: 五角 16"/>
            <p:cNvSpPr/>
            <p:nvPr/>
          </p:nvSpPr>
          <p:spPr>
            <a:xfrm>
              <a:off x="342900" y="342900"/>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5" name="星形: 五角 33"/>
            <p:cNvSpPr/>
            <p:nvPr/>
          </p:nvSpPr>
          <p:spPr>
            <a:xfrm>
              <a:off x="1007280" y="464344"/>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6" name="星形: 五角 34"/>
            <p:cNvSpPr/>
            <p:nvPr/>
          </p:nvSpPr>
          <p:spPr>
            <a:xfrm>
              <a:off x="427435" y="990508"/>
              <a:ext cx="388144" cy="388144"/>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7" name="星形: 五角 35"/>
            <p:cNvSpPr/>
            <p:nvPr/>
          </p:nvSpPr>
          <p:spPr>
            <a:xfrm>
              <a:off x="1348979" y="900020"/>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8" name="星形: 五角 36"/>
            <p:cNvSpPr/>
            <p:nvPr/>
          </p:nvSpPr>
          <p:spPr>
            <a:xfrm>
              <a:off x="764392" y="1783372"/>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9" name="星形: 五角 37"/>
            <p:cNvSpPr/>
            <p:nvPr/>
          </p:nvSpPr>
          <p:spPr>
            <a:xfrm>
              <a:off x="233944" y="1900263"/>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0" name="星形: 五角 38"/>
            <p:cNvSpPr/>
            <p:nvPr/>
          </p:nvSpPr>
          <p:spPr>
            <a:xfrm>
              <a:off x="20" y="2686137"/>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1" name="星形: 五角 39"/>
            <p:cNvSpPr/>
            <p:nvPr/>
          </p:nvSpPr>
          <p:spPr>
            <a:xfrm>
              <a:off x="5450663" y="5741102"/>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2" name="星形: 五角 40"/>
            <p:cNvSpPr/>
            <p:nvPr/>
          </p:nvSpPr>
          <p:spPr>
            <a:xfrm>
              <a:off x="6310312" y="6143624"/>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3" name="星形: 五角 41"/>
            <p:cNvSpPr/>
            <p:nvPr/>
          </p:nvSpPr>
          <p:spPr>
            <a:xfrm>
              <a:off x="6885394" y="5591170"/>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4" name="星形: 五角 42"/>
            <p:cNvSpPr/>
            <p:nvPr/>
          </p:nvSpPr>
          <p:spPr>
            <a:xfrm>
              <a:off x="3827269" y="6072188"/>
              <a:ext cx="388144" cy="388144"/>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5" name="星形: 五角 43"/>
            <p:cNvSpPr/>
            <p:nvPr/>
          </p:nvSpPr>
          <p:spPr>
            <a:xfrm>
              <a:off x="4864904" y="5476870"/>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6" name="星形: 五角 44"/>
            <p:cNvSpPr/>
            <p:nvPr/>
          </p:nvSpPr>
          <p:spPr>
            <a:xfrm>
              <a:off x="723302" y="4264874"/>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7" name="星形: 五角 45"/>
            <p:cNvSpPr/>
            <p:nvPr/>
          </p:nvSpPr>
          <p:spPr>
            <a:xfrm>
              <a:off x="434589" y="5107572"/>
              <a:ext cx="380989" cy="36929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8" name="星形: 五角 46"/>
            <p:cNvSpPr/>
            <p:nvPr/>
          </p:nvSpPr>
          <p:spPr>
            <a:xfrm>
              <a:off x="1307898" y="5490949"/>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grpSp>
      <p:sp>
        <p:nvSpPr>
          <p:cNvPr id="19" name="出自【趣你的PPT】(微信:qunideppt)：最优质的PPT资源库"/>
          <p:cNvSpPr txBox="1"/>
          <p:nvPr/>
        </p:nvSpPr>
        <p:spPr>
          <a:xfrm>
            <a:off x="1910034" y="2529147"/>
            <a:ext cx="6119636" cy="923330"/>
          </a:xfrm>
          <a:prstGeom prst="rect">
            <a:avLst/>
          </a:prstGeom>
          <a:noFill/>
        </p:spPr>
        <p:txBody>
          <a:bodyPr wrap="square" rtlCol="0">
            <a:spAutoFit/>
          </a:bodyPr>
          <a:lstStyle/>
          <a:p>
            <a:pPr defTabSz="914400"/>
            <a:r>
              <a:rPr lang="zh-CN" altLang="en-US" sz="5400" b="1" dirty="0">
                <a:solidFill>
                  <a:srgbClr val="01AED4"/>
                </a:solidFill>
                <a:effectLst>
                  <a:outerShdw blurRad="25400" dist="25400" dir="2700000" algn="tl">
                    <a:srgbClr val="000000">
                      <a:alpha val="20000"/>
                    </a:srgbClr>
                  </a:outerShdw>
                </a:effectLst>
                <a:latin typeface="思源黑体" panose="020B0500000000000000" pitchFamily="34" charset="-122"/>
                <a:ea typeface="思源黑体" panose="020B0500000000000000" pitchFamily="34" charset="-122"/>
              </a:rPr>
              <a:t>教</a:t>
            </a:r>
            <a:r>
              <a:rPr lang="zh-CN" altLang="en-US" sz="5400" b="1" dirty="0">
                <a:solidFill>
                  <a:srgbClr val="AAD02F"/>
                </a:solidFill>
                <a:effectLst>
                  <a:outerShdw blurRad="25400" dist="25400" dir="2700000" algn="tl">
                    <a:srgbClr val="000000">
                      <a:alpha val="20000"/>
                    </a:srgbClr>
                  </a:outerShdw>
                </a:effectLst>
                <a:latin typeface="思源黑体" panose="020B0500000000000000" pitchFamily="34" charset="-122"/>
                <a:ea typeface="思源黑体" panose="020B0500000000000000" pitchFamily="34" charset="-122"/>
              </a:rPr>
              <a:t>师</a:t>
            </a:r>
            <a:r>
              <a:rPr lang="zh-CN" altLang="en-US" sz="5400" b="1" dirty="0">
                <a:solidFill>
                  <a:srgbClr val="FD4A3B"/>
                </a:solidFill>
                <a:effectLst>
                  <a:outerShdw blurRad="25400" dist="25400" dir="2700000" algn="tl">
                    <a:srgbClr val="000000">
                      <a:alpha val="20000"/>
                    </a:srgbClr>
                  </a:outerShdw>
                </a:effectLst>
                <a:latin typeface="思源黑体" panose="020B0500000000000000" pitchFamily="34" charset="-122"/>
                <a:ea typeface="思源黑体" panose="020B0500000000000000" pitchFamily="34" charset="-122"/>
              </a:rPr>
              <a:t>说</a:t>
            </a:r>
            <a:r>
              <a:rPr lang="zh-CN" altLang="en-US" sz="5400" b="1" dirty="0">
                <a:solidFill>
                  <a:srgbClr val="009642"/>
                </a:solidFill>
                <a:effectLst>
                  <a:outerShdw blurRad="25400" dist="25400" dir="2700000" algn="tl">
                    <a:srgbClr val="000000">
                      <a:alpha val="20000"/>
                    </a:srgbClr>
                  </a:outerShdw>
                </a:effectLst>
                <a:latin typeface="思源黑体" panose="020B0500000000000000" pitchFamily="34" charset="-122"/>
                <a:ea typeface="思源黑体" panose="020B0500000000000000" pitchFamily="34" charset="-122"/>
              </a:rPr>
              <a:t>课 </a:t>
            </a:r>
            <a:r>
              <a:rPr lang="zh-CN" altLang="en-US" sz="3600" b="1" dirty="0">
                <a:solidFill>
                  <a:prstClr val="black">
                    <a:lumMod val="65000"/>
                    <a:lumOff val="35000"/>
                  </a:prstClr>
                </a:solidFill>
                <a:effectLst>
                  <a:outerShdw blurRad="25400" dist="25400" dir="2700000" algn="tl">
                    <a:srgbClr val="000000">
                      <a:alpha val="20000"/>
                    </a:srgbClr>
                  </a:outerShdw>
                </a:effectLst>
                <a:latin typeface="思源黑体" panose="020B0500000000000000" pitchFamily="34" charset="-122"/>
                <a:ea typeface="思源黑体" panose="020B0500000000000000" pitchFamily="34" charset="-122"/>
              </a:rPr>
              <a:t>教学课件</a:t>
            </a:r>
            <a:r>
              <a:rPr lang="en-US" altLang="zh-CN" sz="3600" b="1" dirty="0">
                <a:solidFill>
                  <a:prstClr val="black">
                    <a:lumMod val="65000"/>
                    <a:lumOff val="35000"/>
                  </a:prstClr>
                </a:solidFill>
                <a:effectLst>
                  <a:outerShdw blurRad="25400" dist="25400" dir="2700000" algn="tl">
                    <a:srgbClr val="000000">
                      <a:alpha val="20000"/>
                    </a:srgbClr>
                  </a:outerShdw>
                </a:effectLst>
                <a:latin typeface="思源黑体" panose="020B0500000000000000" pitchFamily="34" charset="-122"/>
                <a:ea typeface="思源黑体" panose="020B0500000000000000" pitchFamily="34" charset="-122"/>
              </a:rPr>
              <a:t>PPT</a:t>
            </a:r>
            <a:endParaRPr lang="zh-CN" altLang="en-US" sz="3600" b="1" dirty="0">
              <a:solidFill>
                <a:prstClr val="black">
                  <a:lumMod val="65000"/>
                  <a:lumOff val="35000"/>
                </a:prstClr>
              </a:solidFill>
              <a:effectLst>
                <a:outerShdw blurRad="25400" dist="25400" dir="2700000" algn="tl">
                  <a:srgbClr val="000000">
                    <a:alpha val="20000"/>
                  </a:srgbClr>
                </a:outerShdw>
              </a:effectLst>
              <a:latin typeface="思源黑体" panose="020B0500000000000000" pitchFamily="34" charset="-122"/>
              <a:ea typeface="思源黑体" panose="020B0500000000000000" pitchFamily="34" charset="-122"/>
            </a:endParaRPr>
          </a:p>
        </p:txBody>
      </p:sp>
      <p:grpSp>
        <p:nvGrpSpPr>
          <p:cNvPr id="20" name="组合 19"/>
          <p:cNvGrpSpPr/>
          <p:nvPr/>
        </p:nvGrpSpPr>
        <p:grpSpPr>
          <a:xfrm>
            <a:off x="2032153" y="3776331"/>
            <a:ext cx="1457713" cy="463758"/>
            <a:chOff x="2475018" y="3703664"/>
            <a:chExt cx="1584945" cy="579774"/>
          </a:xfrm>
          <a:effectLst>
            <a:outerShdw blurRad="127000" dist="38100" dir="2700000" algn="tl" rotWithShape="0">
              <a:prstClr val="black">
                <a:alpha val="20000"/>
              </a:prstClr>
            </a:outerShdw>
          </a:effectLst>
        </p:grpSpPr>
        <p:sp>
          <p:nvSpPr>
            <p:cNvPr id="21" name="矩形: 圆角 3"/>
            <p:cNvSpPr/>
            <p:nvPr/>
          </p:nvSpPr>
          <p:spPr>
            <a:xfrm>
              <a:off x="2475018" y="3703664"/>
              <a:ext cx="1584945" cy="579774"/>
            </a:xfrm>
            <a:prstGeom prst="roundRect">
              <a:avLst>
                <a:gd name="adj" fmla="val 19060"/>
              </a:avLst>
            </a:prstGeom>
            <a:solidFill>
              <a:srgbClr val="DDF2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200">
                <a:solidFill>
                  <a:prstClr val="white"/>
                </a:solidFill>
              </a:endParaRPr>
            </a:p>
          </p:txBody>
        </p:sp>
        <p:sp>
          <p:nvSpPr>
            <p:cNvPr id="22" name="出自【趣你的PPT】(微信:qunideppt)：最优质的PPT资源库"/>
            <p:cNvSpPr/>
            <p:nvPr/>
          </p:nvSpPr>
          <p:spPr>
            <a:xfrm>
              <a:off x="2608705" y="3793496"/>
              <a:ext cx="1210588" cy="393414"/>
            </a:xfrm>
            <a:prstGeom prst="rect">
              <a:avLst/>
            </a:prstGeom>
          </p:spPr>
          <p:txBody>
            <a:bodyPr wrap="none">
              <a:spAutoFit/>
            </a:bodyPr>
            <a:lstStyle/>
            <a:p>
              <a:pPr defTabSz="914400">
                <a:defRPr/>
              </a:pPr>
              <a:r>
                <a:rPr lang="zh-CN" altLang="en-US" sz="1400" kern="0" dirty="0">
                  <a:solidFill>
                    <a:srgbClr val="4A4B41"/>
                  </a:solidFill>
                  <a:latin typeface="思源黑体" panose="020B0500000000000000" pitchFamily="34" charset="-122"/>
                  <a:ea typeface="思源黑体" panose="020B0500000000000000" pitchFamily="34" charset="-122"/>
                </a:rPr>
                <a:t>英语教研组</a:t>
              </a:r>
            </a:p>
          </p:txBody>
        </p:sp>
      </p:grpSp>
      <p:grpSp>
        <p:nvGrpSpPr>
          <p:cNvPr id="23" name="组合 22"/>
          <p:cNvGrpSpPr/>
          <p:nvPr/>
        </p:nvGrpSpPr>
        <p:grpSpPr>
          <a:xfrm>
            <a:off x="3966489" y="3791719"/>
            <a:ext cx="1793221" cy="463758"/>
            <a:chOff x="4499355" y="3719052"/>
            <a:chExt cx="1949737" cy="579774"/>
          </a:xfrm>
          <a:effectLst>
            <a:outerShdw blurRad="127000" dist="38100" dir="2700000" algn="tl" rotWithShape="0">
              <a:prstClr val="black">
                <a:alpha val="20000"/>
              </a:prstClr>
            </a:outerShdw>
          </a:effectLst>
        </p:grpSpPr>
        <p:sp>
          <p:nvSpPr>
            <p:cNvPr id="24" name="矩形: 圆角 3"/>
            <p:cNvSpPr/>
            <p:nvPr/>
          </p:nvSpPr>
          <p:spPr>
            <a:xfrm>
              <a:off x="4499355" y="3719052"/>
              <a:ext cx="1949737" cy="579774"/>
            </a:xfrm>
            <a:prstGeom prst="roundRect">
              <a:avLst>
                <a:gd name="adj" fmla="val 19060"/>
              </a:avLst>
            </a:prstGeom>
            <a:solidFill>
              <a:srgbClr val="DDF2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200">
                <a:solidFill>
                  <a:prstClr val="white"/>
                </a:solidFill>
              </a:endParaRPr>
            </a:p>
          </p:txBody>
        </p:sp>
        <p:sp>
          <p:nvSpPr>
            <p:cNvPr id="25" name="出自【趣你的PPT】(微信:qunideppt)：最优质的PPT资源库"/>
            <p:cNvSpPr/>
            <p:nvPr/>
          </p:nvSpPr>
          <p:spPr>
            <a:xfrm>
              <a:off x="4578608" y="3808884"/>
              <a:ext cx="1745008" cy="384772"/>
            </a:xfrm>
            <a:prstGeom prst="rect">
              <a:avLst/>
            </a:prstGeom>
          </p:spPr>
          <p:txBody>
            <a:bodyPr wrap="none">
              <a:spAutoFit/>
            </a:bodyPr>
            <a:lstStyle/>
            <a:p>
              <a:pPr defTabSz="914400">
                <a:defRPr/>
              </a:pPr>
              <a:r>
                <a:rPr lang="zh-CN" altLang="en-US" sz="1400" kern="0">
                  <a:solidFill>
                    <a:srgbClr val="4A4B41"/>
                  </a:solidFill>
                  <a:latin typeface="思源黑体" panose="020B0500000000000000" pitchFamily="34" charset="-122"/>
                  <a:ea typeface="思源黑体" panose="020B0500000000000000" pitchFamily="34" charset="-122"/>
                </a:rPr>
                <a:t>主讲教师：</a:t>
              </a:r>
              <a:r>
                <a:rPr lang="en-US" altLang="zh-CN" sz="1400" kern="0">
                  <a:solidFill>
                    <a:srgbClr val="4A4B41"/>
                  </a:solidFill>
                  <a:latin typeface="思源黑体" panose="020B0500000000000000" pitchFamily="34" charset="-122"/>
                  <a:ea typeface="思源黑体" panose="020B0500000000000000" pitchFamily="34" charset="-122"/>
                </a:rPr>
                <a:t>xiazaii</a:t>
              </a:r>
              <a:endParaRPr lang="zh-CN" altLang="en-US" sz="1400" kern="0" dirty="0">
                <a:solidFill>
                  <a:srgbClr val="4A4B41"/>
                </a:solidFill>
                <a:latin typeface="思源黑体" panose="020B0500000000000000" pitchFamily="34" charset="-122"/>
                <a:ea typeface="思源黑体" panose="020B0500000000000000" pitchFamily="34" charset="-122"/>
              </a:endParaRPr>
            </a:p>
          </p:txBody>
        </p:sp>
      </p:grpSp>
      <p:sp>
        <p:nvSpPr>
          <p:cNvPr id="26" name="PA_文本框 3"/>
          <p:cNvSpPr txBox="1"/>
          <p:nvPr>
            <p:custDataLst>
              <p:tags r:id="rId1"/>
            </p:custDataLst>
          </p:nvPr>
        </p:nvSpPr>
        <p:spPr>
          <a:xfrm>
            <a:off x="1989378" y="2113454"/>
            <a:ext cx="3954224" cy="338554"/>
          </a:xfrm>
          <a:prstGeom prst="rect">
            <a:avLst/>
          </a:prstGeom>
          <a:noFill/>
        </p:spPr>
        <p:txBody>
          <a:bodyPr wrap="none" rtlCol="0">
            <a:spAutoFit/>
          </a:bodyPr>
          <a:lstStyle/>
          <a:p>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rPr>
              <a:t>适用教学课件 </a:t>
            </a:r>
            <a:r>
              <a:rPr lang="en-US" altLang="zh-CN" sz="1600" dirty="0">
                <a:solidFill>
                  <a:schemeClr val="tx1">
                    <a:lumMod val="75000"/>
                    <a:lumOff val="25000"/>
                  </a:schemeClr>
                </a:solidFill>
                <a:latin typeface="思源黑体" panose="020B0500000000000000" pitchFamily="34" charset="-122"/>
                <a:ea typeface="思源黑体" panose="020B0500000000000000" pitchFamily="34" charset="-122"/>
              </a:rPr>
              <a:t>/ </a:t>
            </a:r>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rPr>
              <a:t>儿童教育 </a:t>
            </a:r>
            <a:r>
              <a:rPr lang="en-US" altLang="zh-CN" sz="1600" dirty="0">
                <a:solidFill>
                  <a:schemeClr val="tx1">
                    <a:lumMod val="75000"/>
                    <a:lumOff val="25000"/>
                  </a:schemeClr>
                </a:solidFill>
                <a:latin typeface="思源黑体" panose="020B0500000000000000" pitchFamily="34" charset="-122"/>
                <a:ea typeface="思源黑体" panose="020B0500000000000000" pitchFamily="34" charset="-122"/>
              </a:rPr>
              <a:t>/ </a:t>
            </a:r>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rPr>
              <a:t>说课 </a:t>
            </a:r>
            <a:r>
              <a:rPr lang="en-US" altLang="zh-CN" sz="1600" dirty="0">
                <a:solidFill>
                  <a:schemeClr val="tx1">
                    <a:lumMod val="75000"/>
                    <a:lumOff val="25000"/>
                  </a:schemeClr>
                </a:solidFill>
                <a:latin typeface="思源黑体" panose="020B0500000000000000" pitchFamily="34" charset="-122"/>
                <a:ea typeface="思源黑体" panose="020B0500000000000000" pitchFamily="34" charset="-122"/>
              </a:rPr>
              <a:t>/ PPT</a:t>
            </a:r>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rPr>
              <a:t>演示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par>
                                <p:cTn id="12" presetID="42"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0"/>
                            </p:stCondLst>
                            <p:childTnLst>
                              <p:par>
                                <p:cTn id="18" presetID="12" presetClass="entr" presetSubtype="1"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p:tgtEl>
                                          <p:spTgt spid="26"/>
                                        </p:tgtEl>
                                        <p:attrNameLst>
                                          <p:attrName>ppt_y</p:attrName>
                                        </p:attrNameLst>
                                      </p:cBhvr>
                                      <p:tavLst>
                                        <p:tav tm="0">
                                          <p:val>
                                            <p:strVal val="#ppt_y-#ppt_h*1.125000"/>
                                          </p:val>
                                        </p:tav>
                                        <p:tav tm="100000">
                                          <p:val>
                                            <p:strVal val="#ppt_y"/>
                                          </p:val>
                                        </p:tav>
                                      </p:tavLst>
                                    </p:anim>
                                    <p:animEffect transition="in" filter="wipe(down)">
                                      <p:cBhvr>
                                        <p:cTn id="21" dur="500"/>
                                        <p:tgtEl>
                                          <p:spTgt spid="26"/>
                                        </p:tgtEl>
                                      </p:cBhvr>
                                    </p:animEffect>
                                  </p:childTnLst>
                                </p:cTn>
                              </p:par>
                            </p:childTnLst>
                          </p:cTn>
                        </p:par>
                        <p:par>
                          <p:cTn id="22" fill="hold">
                            <p:stCondLst>
                              <p:cond delay="50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149350" y="2693918"/>
            <a:ext cx="4523664" cy="2928937"/>
            <a:chOff x="908050" y="1312863"/>
            <a:chExt cx="3859213" cy="2498725"/>
          </a:xfrm>
          <a:effectLst>
            <a:outerShdw blurRad="190500" dist="63500" dir="2700000" algn="tl" rotWithShape="0">
              <a:prstClr val="black">
                <a:alpha val="25000"/>
              </a:prstClr>
            </a:outerShdw>
          </a:effectLst>
        </p:grpSpPr>
        <p:sp>
          <p:nvSpPr>
            <p:cNvPr id="8" name="Freeform 196"/>
            <p:cNvSpPr/>
            <p:nvPr/>
          </p:nvSpPr>
          <p:spPr bwMode="auto">
            <a:xfrm>
              <a:off x="908050" y="2155826"/>
              <a:ext cx="989013" cy="854075"/>
            </a:xfrm>
            <a:custGeom>
              <a:avLst/>
              <a:gdLst>
                <a:gd name="T0" fmla="*/ 156 w 623"/>
                <a:gd name="T1" fmla="*/ 538 h 538"/>
                <a:gd name="T2" fmla="*/ 0 w 623"/>
                <a:gd name="T3" fmla="*/ 272 h 538"/>
                <a:gd name="T4" fmla="*/ 156 w 623"/>
                <a:gd name="T5" fmla="*/ 0 h 538"/>
                <a:gd name="T6" fmla="*/ 467 w 623"/>
                <a:gd name="T7" fmla="*/ 0 h 538"/>
                <a:gd name="T8" fmla="*/ 623 w 623"/>
                <a:gd name="T9" fmla="*/ 272 h 538"/>
                <a:gd name="T10" fmla="*/ 467 w 623"/>
                <a:gd name="T11" fmla="*/ 538 h 538"/>
                <a:gd name="T12" fmla="*/ 156 w 623"/>
                <a:gd name="T13" fmla="*/ 538 h 538"/>
              </a:gdLst>
              <a:ahLst/>
              <a:cxnLst>
                <a:cxn ang="0">
                  <a:pos x="T0" y="T1"/>
                </a:cxn>
                <a:cxn ang="0">
                  <a:pos x="T2" y="T3"/>
                </a:cxn>
                <a:cxn ang="0">
                  <a:pos x="T4" y="T5"/>
                </a:cxn>
                <a:cxn ang="0">
                  <a:pos x="T6" y="T7"/>
                </a:cxn>
                <a:cxn ang="0">
                  <a:pos x="T8" y="T9"/>
                </a:cxn>
                <a:cxn ang="0">
                  <a:pos x="T10" y="T11"/>
                </a:cxn>
                <a:cxn ang="0">
                  <a:pos x="T12" y="T13"/>
                </a:cxn>
              </a:cxnLst>
              <a:rect l="0" t="0" r="r" b="b"/>
              <a:pathLst>
                <a:path w="623" h="538">
                  <a:moveTo>
                    <a:pt x="156" y="538"/>
                  </a:moveTo>
                  <a:lnTo>
                    <a:pt x="0" y="272"/>
                  </a:lnTo>
                  <a:lnTo>
                    <a:pt x="156" y="0"/>
                  </a:lnTo>
                  <a:lnTo>
                    <a:pt x="467" y="0"/>
                  </a:lnTo>
                  <a:lnTo>
                    <a:pt x="623" y="272"/>
                  </a:lnTo>
                  <a:lnTo>
                    <a:pt x="467" y="538"/>
                  </a:lnTo>
                  <a:lnTo>
                    <a:pt x="156" y="538"/>
                  </a:lnTo>
                  <a:close/>
                </a:path>
              </a:pathLst>
            </a:custGeom>
            <a:solidFill>
              <a:srgbClr val="A4DB73"/>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 name="Freeform 197"/>
            <p:cNvSpPr/>
            <p:nvPr/>
          </p:nvSpPr>
          <p:spPr bwMode="auto">
            <a:xfrm>
              <a:off x="1978025" y="1312863"/>
              <a:ext cx="1306513" cy="1120775"/>
            </a:xfrm>
            <a:custGeom>
              <a:avLst/>
              <a:gdLst>
                <a:gd name="T0" fmla="*/ 208 w 823"/>
                <a:gd name="T1" fmla="*/ 706 h 706"/>
                <a:gd name="T2" fmla="*/ 0 w 823"/>
                <a:gd name="T3" fmla="*/ 356 h 706"/>
                <a:gd name="T4" fmla="*/ 208 w 823"/>
                <a:gd name="T5" fmla="*/ 0 h 706"/>
                <a:gd name="T6" fmla="*/ 616 w 823"/>
                <a:gd name="T7" fmla="*/ 0 h 706"/>
                <a:gd name="T8" fmla="*/ 823 w 823"/>
                <a:gd name="T9" fmla="*/ 356 h 706"/>
                <a:gd name="T10" fmla="*/ 616 w 823"/>
                <a:gd name="T11" fmla="*/ 706 h 706"/>
                <a:gd name="T12" fmla="*/ 208 w 823"/>
                <a:gd name="T13" fmla="*/ 706 h 706"/>
              </a:gdLst>
              <a:ahLst/>
              <a:cxnLst>
                <a:cxn ang="0">
                  <a:pos x="T0" y="T1"/>
                </a:cxn>
                <a:cxn ang="0">
                  <a:pos x="T2" y="T3"/>
                </a:cxn>
                <a:cxn ang="0">
                  <a:pos x="T4" y="T5"/>
                </a:cxn>
                <a:cxn ang="0">
                  <a:pos x="T6" y="T7"/>
                </a:cxn>
                <a:cxn ang="0">
                  <a:pos x="T8" y="T9"/>
                </a:cxn>
                <a:cxn ang="0">
                  <a:pos x="T10" y="T11"/>
                </a:cxn>
                <a:cxn ang="0">
                  <a:pos x="T12" y="T13"/>
                </a:cxn>
              </a:cxnLst>
              <a:rect l="0" t="0" r="r" b="b"/>
              <a:pathLst>
                <a:path w="823" h="706">
                  <a:moveTo>
                    <a:pt x="208" y="706"/>
                  </a:moveTo>
                  <a:lnTo>
                    <a:pt x="0" y="356"/>
                  </a:lnTo>
                  <a:lnTo>
                    <a:pt x="208" y="0"/>
                  </a:lnTo>
                  <a:lnTo>
                    <a:pt x="616" y="0"/>
                  </a:lnTo>
                  <a:lnTo>
                    <a:pt x="823" y="356"/>
                  </a:lnTo>
                  <a:lnTo>
                    <a:pt x="616" y="706"/>
                  </a:lnTo>
                  <a:lnTo>
                    <a:pt x="208" y="706"/>
                  </a:lnTo>
                  <a:close/>
                </a:path>
              </a:pathLst>
            </a:custGeom>
            <a:solidFill>
              <a:srgbClr val="9D77AE"/>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 name="Freeform 198"/>
            <p:cNvSpPr/>
            <p:nvPr/>
          </p:nvSpPr>
          <p:spPr bwMode="auto">
            <a:xfrm>
              <a:off x="2030413" y="2773363"/>
              <a:ext cx="1193800" cy="1038225"/>
            </a:xfrm>
            <a:custGeom>
              <a:avLst/>
              <a:gdLst>
                <a:gd name="T0" fmla="*/ 188 w 752"/>
                <a:gd name="T1" fmla="*/ 654 h 654"/>
                <a:gd name="T2" fmla="*/ 0 w 752"/>
                <a:gd name="T3" fmla="*/ 323 h 654"/>
                <a:gd name="T4" fmla="*/ 188 w 752"/>
                <a:gd name="T5" fmla="*/ 0 h 654"/>
                <a:gd name="T6" fmla="*/ 564 w 752"/>
                <a:gd name="T7" fmla="*/ 0 h 654"/>
                <a:gd name="T8" fmla="*/ 752 w 752"/>
                <a:gd name="T9" fmla="*/ 323 h 654"/>
                <a:gd name="T10" fmla="*/ 564 w 752"/>
                <a:gd name="T11" fmla="*/ 654 h 654"/>
                <a:gd name="T12" fmla="*/ 188 w 752"/>
                <a:gd name="T13" fmla="*/ 654 h 654"/>
              </a:gdLst>
              <a:ahLst/>
              <a:cxnLst>
                <a:cxn ang="0">
                  <a:pos x="T0" y="T1"/>
                </a:cxn>
                <a:cxn ang="0">
                  <a:pos x="T2" y="T3"/>
                </a:cxn>
                <a:cxn ang="0">
                  <a:pos x="T4" y="T5"/>
                </a:cxn>
                <a:cxn ang="0">
                  <a:pos x="T6" y="T7"/>
                </a:cxn>
                <a:cxn ang="0">
                  <a:pos x="T8" y="T9"/>
                </a:cxn>
                <a:cxn ang="0">
                  <a:pos x="T10" y="T11"/>
                </a:cxn>
                <a:cxn ang="0">
                  <a:pos x="T12" y="T13"/>
                </a:cxn>
              </a:cxnLst>
              <a:rect l="0" t="0" r="r" b="b"/>
              <a:pathLst>
                <a:path w="752" h="654">
                  <a:moveTo>
                    <a:pt x="188" y="654"/>
                  </a:moveTo>
                  <a:lnTo>
                    <a:pt x="0" y="323"/>
                  </a:lnTo>
                  <a:lnTo>
                    <a:pt x="188" y="0"/>
                  </a:lnTo>
                  <a:lnTo>
                    <a:pt x="564" y="0"/>
                  </a:lnTo>
                  <a:lnTo>
                    <a:pt x="752" y="323"/>
                  </a:lnTo>
                  <a:lnTo>
                    <a:pt x="564" y="654"/>
                  </a:lnTo>
                  <a:lnTo>
                    <a:pt x="188" y="654"/>
                  </a:lnTo>
                  <a:close/>
                </a:path>
              </a:pathLst>
            </a:custGeom>
            <a:solidFill>
              <a:srgbClr val="75CBDC"/>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Freeform 199"/>
            <p:cNvSpPr/>
            <p:nvPr/>
          </p:nvSpPr>
          <p:spPr bwMode="auto">
            <a:xfrm>
              <a:off x="3141663" y="1878013"/>
              <a:ext cx="1625600" cy="1408113"/>
            </a:xfrm>
            <a:custGeom>
              <a:avLst/>
              <a:gdLst>
                <a:gd name="T0" fmla="*/ 252 w 1024"/>
                <a:gd name="T1" fmla="*/ 887 h 887"/>
                <a:gd name="T2" fmla="*/ 0 w 1024"/>
                <a:gd name="T3" fmla="*/ 447 h 887"/>
                <a:gd name="T4" fmla="*/ 252 w 1024"/>
                <a:gd name="T5" fmla="*/ 0 h 887"/>
                <a:gd name="T6" fmla="*/ 764 w 1024"/>
                <a:gd name="T7" fmla="*/ 0 h 887"/>
                <a:gd name="T8" fmla="*/ 1024 w 1024"/>
                <a:gd name="T9" fmla="*/ 447 h 887"/>
                <a:gd name="T10" fmla="*/ 764 w 1024"/>
                <a:gd name="T11" fmla="*/ 887 h 887"/>
                <a:gd name="T12" fmla="*/ 252 w 1024"/>
                <a:gd name="T13" fmla="*/ 887 h 887"/>
              </a:gdLst>
              <a:ahLst/>
              <a:cxnLst>
                <a:cxn ang="0">
                  <a:pos x="T0" y="T1"/>
                </a:cxn>
                <a:cxn ang="0">
                  <a:pos x="T2" y="T3"/>
                </a:cxn>
                <a:cxn ang="0">
                  <a:pos x="T4" y="T5"/>
                </a:cxn>
                <a:cxn ang="0">
                  <a:pos x="T6" y="T7"/>
                </a:cxn>
                <a:cxn ang="0">
                  <a:pos x="T8" y="T9"/>
                </a:cxn>
                <a:cxn ang="0">
                  <a:pos x="T10" y="T11"/>
                </a:cxn>
                <a:cxn ang="0">
                  <a:pos x="T12" y="T13"/>
                </a:cxn>
              </a:cxnLst>
              <a:rect l="0" t="0" r="r" b="b"/>
              <a:pathLst>
                <a:path w="1024" h="887">
                  <a:moveTo>
                    <a:pt x="252" y="887"/>
                  </a:moveTo>
                  <a:lnTo>
                    <a:pt x="0" y="447"/>
                  </a:lnTo>
                  <a:lnTo>
                    <a:pt x="252" y="0"/>
                  </a:lnTo>
                  <a:lnTo>
                    <a:pt x="764" y="0"/>
                  </a:lnTo>
                  <a:lnTo>
                    <a:pt x="1024" y="447"/>
                  </a:lnTo>
                  <a:lnTo>
                    <a:pt x="764" y="887"/>
                  </a:lnTo>
                  <a:lnTo>
                    <a:pt x="252" y="887"/>
                  </a:lnTo>
                  <a:close/>
                </a:path>
              </a:pathLst>
            </a:custGeom>
            <a:solidFill>
              <a:srgbClr val="FEBB38"/>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TextBox 682"/>
            <p:cNvSpPr txBox="1"/>
            <p:nvPr/>
          </p:nvSpPr>
          <p:spPr>
            <a:xfrm>
              <a:off x="955157" y="2283966"/>
              <a:ext cx="894797" cy="584775"/>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Calibri" panose="020F0502020204030204" pitchFamily="34" charset="0"/>
                  <a:ea typeface="宋体" panose="02010600030101010101" pitchFamily="2" charset="-122"/>
                  <a:cs typeface="+mn-cs"/>
                </a:rPr>
                <a:t>20%</a:t>
              </a:r>
              <a:endParaRPr kumimoji="0" lang="zh-CN" altLang="en-US" sz="3200" b="0" i="0" u="none" strike="noStrike" kern="1200" cap="none" spc="0" normalizeH="0" baseline="0" noProof="0" dirty="0">
                <a:ln>
                  <a:noFill/>
                </a:ln>
                <a:solidFill>
                  <a:prstClr val="white"/>
                </a:solidFill>
                <a:effectLst/>
                <a:uLnTx/>
                <a:uFillTx/>
                <a:latin typeface="Calibri" panose="020F0502020204030204" pitchFamily="34" charset="0"/>
                <a:ea typeface="宋体" panose="02010600030101010101" pitchFamily="2" charset="-122"/>
                <a:cs typeface="+mn-cs"/>
              </a:endParaRPr>
            </a:p>
          </p:txBody>
        </p:sp>
        <p:sp>
          <p:nvSpPr>
            <p:cNvPr id="15" name="TextBox 682"/>
            <p:cNvSpPr txBox="1"/>
            <p:nvPr/>
          </p:nvSpPr>
          <p:spPr>
            <a:xfrm>
              <a:off x="2201866" y="1542762"/>
              <a:ext cx="894797" cy="584775"/>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Calibri" panose="020F0502020204030204" pitchFamily="34" charset="0"/>
                  <a:ea typeface="宋体" panose="02010600030101010101" pitchFamily="2" charset="-122"/>
                  <a:cs typeface="+mn-cs"/>
                </a:rPr>
                <a:t>47%</a:t>
              </a:r>
              <a:endParaRPr kumimoji="0" lang="zh-CN" altLang="en-US" sz="3200" b="0" i="0" u="none" strike="noStrike" kern="1200" cap="none" spc="0" normalizeH="0" baseline="0" noProof="0" dirty="0">
                <a:ln>
                  <a:noFill/>
                </a:ln>
                <a:solidFill>
                  <a:prstClr val="white"/>
                </a:solidFill>
                <a:effectLst/>
                <a:uLnTx/>
                <a:uFillTx/>
                <a:latin typeface="Calibri" panose="020F0502020204030204" pitchFamily="34" charset="0"/>
                <a:ea typeface="宋体" panose="02010600030101010101" pitchFamily="2" charset="-122"/>
                <a:cs typeface="+mn-cs"/>
              </a:endParaRPr>
            </a:p>
          </p:txBody>
        </p:sp>
        <p:sp>
          <p:nvSpPr>
            <p:cNvPr id="16" name="TextBox 682"/>
            <p:cNvSpPr txBox="1"/>
            <p:nvPr/>
          </p:nvSpPr>
          <p:spPr>
            <a:xfrm>
              <a:off x="2209282" y="2984501"/>
              <a:ext cx="894797" cy="584775"/>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Calibri" panose="020F0502020204030204" pitchFamily="34" charset="0"/>
                  <a:ea typeface="宋体" panose="02010600030101010101" pitchFamily="2" charset="-122"/>
                  <a:cs typeface="+mn-cs"/>
                </a:rPr>
                <a:t>33%</a:t>
              </a:r>
              <a:endParaRPr kumimoji="0" lang="zh-CN" altLang="en-US" sz="3200" b="0" i="0" u="none" strike="noStrike" kern="1200" cap="none" spc="0" normalizeH="0" baseline="0" noProof="0" dirty="0">
                <a:ln>
                  <a:noFill/>
                </a:ln>
                <a:solidFill>
                  <a:prstClr val="white"/>
                </a:solidFill>
                <a:effectLst/>
                <a:uLnTx/>
                <a:uFillTx/>
                <a:latin typeface="Calibri" panose="020F0502020204030204" pitchFamily="34" charset="0"/>
                <a:ea typeface="宋体" panose="02010600030101010101" pitchFamily="2" charset="-122"/>
                <a:cs typeface="+mn-cs"/>
              </a:endParaRPr>
            </a:p>
          </p:txBody>
        </p:sp>
        <p:sp>
          <p:nvSpPr>
            <p:cNvPr id="17" name="TextBox 682"/>
            <p:cNvSpPr txBox="1"/>
            <p:nvPr/>
          </p:nvSpPr>
          <p:spPr>
            <a:xfrm>
              <a:off x="3507064" y="2291324"/>
              <a:ext cx="894797" cy="584775"/>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Calibri" panose="020F0502020204030204" pitchFamily="34" charset="0"/>
                  <a:ea typeface="宋体" panose="02010600030101010101" pitchFamily="2" charset="-122"/>
                  <a:cs typeface="+mn-cs"/>
                </a:rPr>
                <a:t>75%</a:t>
              </a:r>
              <a:endParaRPr kumimoji="0" lang="zh-CN" altLang="en-US" sz="3200" b="0" i="0" u="none" strike="noStrike" kern="1200" cap="none" spc="0" normalizeH="0" baseline="0" noProof="0" dirty="0">
                <a:ln>
                  <a:noFill/>
                </a:ln>
                <a:solidFill>
                  <a:prstClr val="white"/>
                </a:solidFill>
                <a:effectLst/>
                <a:uLnTx/>
                <a:uFillTx/>
                <a:latin typeface="Calibri" panose="020F0502020204030204" pitchFamily="34" charset="0"/>
                <a:ea typeface="宋体" panose="02010600030101010101" pitchFamily="2" charset="-122"/>
                <a:cs typeface="+mn-cs"/>
              </a:endParaRPr>
            </a:p>
          </p:txBody>
        </p:sp>
      </p:grpSp>
      <p:sp>
        <p:nvSpPr>
          <p:cNvPr id="19" name="MH_Text_1"/>
          <p:cNvSpPr>
            <a:spLocks noChangeArrowheads="1"/>
          </p:cNvSpPr>
          <p:nvPr>
            <p:custDataLst>
              <p:tags r:id="rId1"/>
            </p:custDataLst>
          </p:nvPr>
        </p:nvSpPr>
        <p:spPr bwMode="auto">
          <a:xfrm>
            <a:off x="6418827" y="2996596"/>
            <a:ext cx="4887098" cy="2492990"/>
          </a:xfrm>
          <a:prstGeom prst="rect">
            <a:avLst/>
          </a:prstGeom>
          <a:noFill/>
          <a:extLst>
            <a:ext uri="{909E8E84-426E-40DD-AFC4-6F175D3DCCD1}">
              <a14:hiddenFill xmlns:a14="http://schemas.microsoft.com/office/drawing/2010/main">
                <a:solidFill>
                  <a:srgbClr val="FFFFFF"/>
                </a:solidFill>
              </a14:hiddenFill>
            </a:ext>
          </a:extLst>
        </p:spPr>
        <p:txBody>
          <a:bodyPr wrap="square" rtlCol="0">
            <a:spAutoFit/>
          </a:bodyPr>
          <a:lstStyle/>
          <a:p>
            <a:pPr indent="288290" algn="just">
              <a:lnSpc>
                <a:spcPct val="150000"/>
              </a:lnSpc>
            </a:pPr>
            <a:r>
              <a:rPr lang="zh-CN" altLang="en-US" sz="2000" b="1" dirty="0">
                <a:solidFill>
                  <a:schemeClr val="tx1">
                    <a:lumMod val="65000"/>
                    <a:lumOff val="35000"/>
                  </a:schemeClr>
                </a:solidFill>
                <a:latin typeface="思源黑体" panose="020B0500000000000000" pitchFamily="34" charset="-122"/>
                <a:ea typeface="思源黑体" panose="020B0500000000000000" pitchFamily="34" charset="-122"/>
              </a:rPr>
              <a:t>信息化教学方式</a:t>
            </a:r>
            <a:endParaRPr lang="en-US" altLang="zh-CN" sz="2000" b="1" dirty="0">
              <a:solidFill>
                <a:schemeClr val="tx1">
                  <a:lumMod val="65000"/>
                  <a:lumOff val="35000"/>
                </a:schemeClr>
              </a:solidFill>
              <a:latin typeface="思源黑体" panose="020B0500000000000000" pitchFamily="34" charset="-122"/>
              <a:ea typeface="思源黑体" panose="020B0500000000000000" pitchFamily="34" charset="-122"/>
            </a:endParaRPr>
          </a:p>
          <a:p>
            <a:pPr indent="288290" algn="just">
              <a:lnSpc>
                <a:spcPct val="15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某某科技发展公司是全球领先的综合通信解决方案提供商。公司将为全球</a:t>
            </a:r>
            <a:r>
              <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rPr>
              <a:t>160</a:t>
            </a: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多个国家和地区的电信运营商和企业网客户提供创新技术与产品解决方案，让全世界用户享有语音、数据、多媒体、无线宽带等全方位沟通。公司成立于</a:t>
            </a:r>
            <a:r>
              <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rPr>
              <a:t>2013</a:t>
            </a: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年</a:t>
            </a:r>
            <a:r>
              <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rPr>
              <a:t>,</a:t>
            </a: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未来将在香港和深圳两地上，是中国最大的通信设备上市公司。</a:t>
            </a:r>
          </a:p>
        </p:txBody>
      </p:sp>
      <p:grpSp>
        <p:nvGrpSpPr>
          <p:cNvPr id="13" name="组合 12"/>
          <p:cNvGrpSpPr/>
          <p:nvPr/>
        </p:nvGrpSpPr>
        <p:grpSpPr>
          <a:xfrm>
            <a:off x="1502939" y="272760"/>
            <a:ext cx="4811657" cy="748449"/>
            <a:chOff x="1502939" y="272760"/>
            <a:chExt cx="4811657" cy="748449"/>
          </a:xfrm>
        </p:grpSpPr>
        <p:sp>
          <p:nvSpPr>
            <p:cNvPr id="21" name="Rectangle 18"/>
            <p:cNvSpPr>
              <a:spLocks noChangeArrowheads="1"/>
            </p:cNvSpPr>
            <p:nvPr/>
          </p:nvSpPr>
          <p:spPr bwMode="auto">
            <a:xfrm>
              <a:off x="1502939" y="272760"/>
              <a:ext cx="2683349" cy="57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altLang="en-US" sz="2800" b="1" spc="300" dirty="0">
                  <a:solidFill>
                    <a:schemeClr val="tx1">
                      <a:lumMod val="75000"/>
                      <a:lumOff val="25000"/>
                    </a:schemeClr>
                  </a:solidFill>
                  <a:latin typeface="思源黑体" panose="020B0500000000000000" pitchFamily="34" charset="-122"/>
                  <a:ea typeface="思源黑体" panose="020B0500000000000000" pitchFamily="34" charset="-122"/>
                </a:rPr>
                <a:t>教学分析</a:t>
              </a:r>
            </a:p>
          </p:txBody>
        </p:sp>
        <p:sp>
          <p:nvSpPr>
            <p:cNvPr id="22" name="Rectangle 18"/>
            <p:cNvSpPr>
              <a:spLocks noChangeArrowheads="1"/>
            </p:cNvSpPr>
            <p:nvPr/>
          </p:nvSpPr>
          <p:spPr bwMode="auto">
            <a:xfrm>
              <a:off x="1502939" y="817499"/>
              <a:ext cx="4811657" cy="20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en-US" altLang="zh-CN" sz="1000" dirty="0">
                  <a:solidFill>
                    <a:schemeClr val="bg1">
                      <a:lumMod val="65000"/>
                    </a:schemeClr>
                  </a:solidFill>
                  <a:latin typeface="思源黑体" panose="020B0500000000000000" pitchFamily="34" charset="-122"/>
                  <a:ea typeface="思源黑体" panose="020B0500000000000000" pitchFamily="34" charset="-122"/>
                </a:rPr>
                <a:t>Teaching courseware education and training</a:t>
              </a:r>
              <a:endParaRPr lang="zh-CN" altLang="en-US" sz="1000" dirty="0">
                <a:solidFill>
                  <a:schemeClr val="bg1">
                    <a:lumMod val="65000"/>
                  </a:schemeClr>
                </a:solidFill>
                <a:latin typeface="思源黑体" panose="020B0500000000000000" pitchFamily="34" charset="-122"/>
                <a:ea typeface="思源黑体" panose="020B0500000000000000"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2" presetClass="entr" presetSubtype="0" fill="hold" grpId="0" nodeType="afterEffect">
                                  <p:stCondLst>
                                    <p:cond delay="0"/>
                                  </p:stCondLst>
                                  <p:iterate type="lt">
                                    <p:tmPct val="15000"/>
                                  </p:iterate>
                                  <p:childTnLst>
                                    <p:set>
                                      <p:cBhvr>
                                        <p:cTn id="11" dur="1" fill="hold">
                                          <p:stCondLst>
                                            <p:cond delay="0"/>
                                          </p:stCondLst>
                                        </p:cTn>
                                        <p:tgtEl>
                                          <p:spTgt spid="19"/>
                                        </p:tgtEl>
                                        <p:attrNameLst>
                                          <p:attrName>style.visibility</p:attrName>
                                        </p:attrNameLst>
                                      </p:cBhvr>
                                      <p:to>
                                        <p:strVal val="visible"/>
                                      </p:to>
                                    </p:set>
                                    <p:animScale>
                                      <p:cBhvr>
                                        <p:cTn id="12" dur="25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250" decel="50000" fill="hold">
                                          <p:stCondLst>
                                            <p:cond delay="0"/>
                                          </p:stCondLst>
                                        </p:cTn>
                                        <p:tgtEl>
                                          <p:spTgt spid="19"/>
                                        </p:tgtEl>
                                        <p:attrNameLst>
                                          <p:attrName>ppt_x</p:attrName>
                                          <p:attrName>ppt_y</p:attrName>
                                        </p:attrNameLst>
                                      </p:cBhvr>
                                    </p:animMotion>
                                    <p:animEffect transition="in" filter="fade">
                                      <p:cBhvr>
                                        <p:cTn id="14"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6250"/>
            <a:ext cx="12192000" cy="8128000"/>
          </a:xfrm>
          <a:prstGeom prst="rect">
            <a:avLst/>
          </a:prstGeom>
        </p:spPr>
      </p:pic>
      <p:sp>
        <p:nvSpPr>
          <p:cNvPr id="5" name="Rectangle 18"/>
          <p:cNvSpPr>
            <a:spLocks noChangeArrowheads="1"/>
          </p:cNvSpPr>
          <p:nvPr/>
        </p:nvSpPr>
        <p:spPr bwMode="auto">
          <a:xfrm>
            <a:off x="4791629" y="3359651"/>
            <a:ext cx="3361771" cy="65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hangingPunct="0">
              <a:lnSpc>
                <a:spcPct val="150000"/>
              </a:lnSpc>
            </a:pPr>
            <a:r>
              <a:rPr lang="en-US" altLang="zh-CN" sz="3200" dirty="0">
                <a:solidFill>
                  <a:schemeClr val="tx1">
                    <a:lumMod val="75000"/>
                    <a:lumOff val="25000"/>
                  </a:schemeClr>
                </a:solidFill>
                <a:latin typeface="思源黑体" panose="020B0500000000000000" pitchFamily="34" charset="-122"/>
                <a:ea typeface="思源黑体" panose="020B0500000000000000" pitchFamily="34" charset="-122"/>
              </a:rPr>
              <a:t>PART 02   </a:t>
            </a:r>
          </a:p>
        </p:txBody>
      </p:sp>
      <p:sp>
        <p:nvSpPr>
          <p:cNvPr id="6" name="Rectangle 18"/>
          <p:cNvSpPr>
            <a:spLocks noChangeArrowheads="1"/>
          </p:cNvSpPr>
          <p:nvPr/>
        </p:nvSpPr>
        <p:spPr bwMode="auto">
          <a:xfrm>
            <a:off x="4791629" y="3931351"/>
            <a:ext cx="3361771" cy="73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hangingPunct="0">
              <a:lnSpc>
                <a:spcPct val="150000"/>
              </a:lnSpc>
            </a:pPr>
            <a:r>
              <a:rPr lang="zh-CN" altLang="en-US" sz="3600" b="1" dirty="0">
                <a:solidFill>
                  <a:schemeClr val="tx1">
                    <a:lumMod val="75000"/>
                    <a:lumOff val="25000"/>
                  </a:schemeClr>
                </a:solidFill>
                <a:latin typeface="思源黑体" panose="020B0500000000000000" pitchFamily="34" charset="-122"/>
                <a:ea typeface="思源黑体" panose="020B0500000000000000" pitchFamily="34" charset="-122"/>
              </a:rPr>
              <a:t>教学设计</a:t>
            </a:r>
          </a:p>
        </p:txBody>
      </p:sp>
      <p:sp>
        <p:nvSpPr>
          <p:cNvPr id="7" name="Rectangle 18"/>
          <p:cNvSpPr>
            <a:spLocks noChangeArrowheads="1"/>
          </p:cNvSpPr>
          <p:nvPr/>
        </p:nvSpPr>
        <p:spPr bwMode="auto">
          <a:xfrm>
            <a:off x="4105829" y="4779926"/>
            <a:ext cx="4733372" cy="434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hangingPunct="0">
              <a:lnSpc>
                <a:spcPct val="150000"/>
              </a:lnSpc>
            </a:pPr>
            <a:r>
              <a:rPr lang="en-US" altLang="zh-CN" sz="1000" dirty="0">
                <a:solidFill>
                  <a:schemeClr val="bg1">
                    <a:lumMod val="50000"/>
                  </a:schemeClr>
                </a:solidFill>
                <a:latin typeface="思源黑体" panose="020B0500000000000000" pitchFamily="34" charset="-122"/>
                <a:ea typeface="思源黑体" panose="020B0500000000000000" pitchFamily="34" charset="-122"/>
              </a:rPr>
              <a:t>Education and training of teaching courseware for internal training of educational institutions</a:t>
            </a:r>
            <a:endParaRPr lang="zh-CN" altLang="en-US" sz="1000" dirty="0">
              <a:solidFill>
                <a:schemeClr val="bg1">
                  <a:lumMod val="50000"/>
                </a:schemeClr>
              </a:solidFill>
              <a:latin typeface="思源黑体" panose="020B0500000000000000" pitchFamily="34" charset="-122"/>
              <a:ea typeface="思源黑体" panose="020B0500000000000000" pitchFamily="34" charset="-122"/>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16" presetClass="entr" presetSubtype="37"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barn(out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289300" y="2667000"/>
            <a:ext cx="8902700" cy="1879600"/>
          </a:xfrm>
          <a:prstGeom prst="rect">
            <a:avLst/>
          </a:prstGeom>
          <a:gradFill flip="none" rotWithShape="1">
            <a:gsLst>
              <a:gs pos="56000">
                <a:srgbClr val="A4DB73"/>
              </a:gs>
              <a:gs pos="100000">
                <a:srgbClr val="FEBB38"/>
              </a:gs>
              <a:gs pos="0">
                <a:srgbClr val="75CBDC"/>
              </a:gs>
            </a:gsLst>
            <a:lin ang="14400000" scaled="0"/>
            <a:tileRect/>
          </a:gra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934568">
            <a:off x="11519691" y="5431764"/>
            <a:ext cx="332497" cy="332497"/>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l="14438"/>
          <a:stretch>
            <a:fillRect/>
          </a:stretch>
        </p:blipFill>
        <p:spPr>
          <a:xfrm rot="4500000">
            <a:off x="11399044" y="6073486"/>
            <a:ext cx="1030225" cy="983326"/>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3854" y="5826230"/>
            <a:ext cx="585071" cy="585071"/>
          </a:xfrm>
          <a:prstGeom prst="rect">
            <a:avLst/>
          </a:prstGeom>
        </p:spPr>
      </p:pic>
      <p:grpSp>
        <p:nvGrpSpPr>
          <p:cNvPr id="12" name="组合 11"/>
          <p:cNvGrpSpPr/>
          <p:nvPr/>
        </p:nvGrpSpPr>
        <p:grpSpPr>
          <a:xfrm>
            <a:off x="-1012996" y="1982851"/>
            <a:ext cx="5369096" cy="3281746"/>
            <a:chOff x="-217715" y="1919351"/>
            <a:chExt cx="5369096" cy="3281746"/>
          </a:xfrm>
        </p:grpSpPr>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715" y="1919351"/>
              <a:ext cx="5369096" cy="3281746"/>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463" y="2243282"/>
              <a:ext cx="3865417" cy="2410691"/>
            </a:xfrm>
            <a:prstGeom prst="rect">
              <a:avLst/>
            </a:prstGeom>
          </p:spPr>
        </p:pic>
      </p:grpSp>
      <p:sp>
        <p:nvSpPr>
          <p:cNvPr id="14" name="文本框 13"/>
          <p:cNvSpPr txBox="1"/>
          <p:nvPr/>
        </p:nvSpPr>
        <p:spPr>
          <a:xfrm>
            <a:off x="4356100" y="2909204"/>
            <a:ext cx="6568574" cy="1395191"/>
          </a:xfrm>
          <a:prstGeom prst="rect">
            <a:avLst/>
          </a:prstGeom>
          <a:noFill/>
        </p:spPr>
        <p:txBody>
          <a:bodyPr wrap="square" lIns="101541" tIns="50769" rIns="101541" bIns="50769" rtlCol="0">
            <a:spAutoFit/>
          </a:bodyPr>
          <a:lstStyle>
            <a:defPPr>
              <a:defRPr lang="zh-CN"/>
            </a:defPPr>
            <a:lvl1pPr>
              <a:lnSpc>
                <a:spcPct val="150000"/>
              </a:lnSpc>
              <a:defRPr sz="1300">
                <a:solidFill>
                  <a:srgbClr val="C49166"/>
                </a:solidFill>
                <a:cs typeface="+mn-ea"/>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just"/>
            <a:r>
              <a:rPr lang="zh-CN" altLang="en-US" sz="1400" dirty="0">
                <a:solidFill>
                  <a:schemeClr val="bg1"/>
                </a:solidFill>
                <a:latin typeface="思源黑体" panose="020B0500000000000000" pitchFamily="34" charset="-122"/>
                <a:ea typeface="思源黑体" panose="020B0500000000000000" pitchFamily="34" charset="-122"/>
                <a:sym typeface="微软雅黑" panose="020B0503020204020204" pitchFamily="34" charset="-122"/>
              </a:rPr>
              <a:t>发现问题是解决问题的先决条件，但仅仅满足提出问题是不够的，提出问题的目的就是为了有效的解决问题。人生就是解决一系列问题的过程。个体克服生活、学习、实践中新的矛盾时的复杂心理活动，其中主要是思维活动。教育心理学着重研究学生学习知识、应用知识中的问题解决。</a:t>
            </a:r>
          </a:p>
        </p:txBody>
      </p:sp>
      <p:grpSp>
        <p:nvGrpSpPr>
          <p:cNvPr id="16" name="组合 15"/>
          <p:cNvGrpSpPr/>
          <p:nvPr/>
        </p:nvGrpSpPr>
        <p:grpSpPr>
          <a:xfrm>
            <a:off x="1502939" y="272760"/>
            <a:ext cx="4811657" cy="748449"/>
            <a:chOff x="1502939" y="272760"/>
            <a:chExt cx="4811657" cy="748449"/>
          </a:xfrm>
        </p:grpSpPr>
        <p:sp>
          <p:nvSpPr>
            <p:cNvPr id="17" name="Rectangle 18"/>
            <p:cNvSpPr>
              <a:spLocks noChangeArrowheads="1"/>
            </p:cNvSpPr>
            <p:nvPr/>
          </p:nvSpPr>
          <p:spPr bwMode="auto">
            <a:xfrm>
              <a:off x="1502939" y="272760"/>
              <a:ext cx="2683349" cy="57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altLang="en-US" sz="2800" b="1" spc="300" dirty="0">
                  <a:solidFill>
                    <a:schemeClr val="tx1">
                      <a:lumMod val="75000"/>
                      <a:lumOff val="25000"/>
                    </a:schemeClr>
                  </a:solidFill>
                  <a:latin typeface="思源黑体" panose="020B0500000000000000" pitchFamily="34" charset="-122"/>
                  <a:ea typeface="思源黑体" panose="020B0500000000000000" pitchFamily="34" charset="-122"/>
                </a:rPr>
                <a:t>教学设计</a:t>
              </a:r>
            </a:p>
          </p:txBody>
        </p:sp>
        <p:sp>
          <p:nvSpPr>
            <p:cNvPr id="18" name="Rectangle 18"/>
            <p:cNvSpPr>
              <a:spLocks noChangeArrowheads="1"/>
            </p:cNvSpPr>
            <p:nvPr/>
          </p:nvSpPr>
          <p:spPr bwMode="auto">
            <a:xfrm>
              <a:off x="1502939" y="817499"/>
              <a:ext cx="4811657" cy="20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en-US" altLang="zh-CN" sz="1000" dirty="0">
                  <a:solidFill>
                    <a:schemeClr val="bg1">
                      <a:lumMod val="65000"/>
                    </a:schemeClr>
                  </a:solidFill>
                  <a:latin typeface="思源黑体" panose="020B0500000000000000" pitchFamily="34" charset="-122"/>
                  <a:ea typeface="思源黑体" panose="020B0500000000000000" pitchFamily="34" charset="-122"/>
                </a:rPr>
                <a:t>Teaching courseware education and training</a:t>
              </a:r>
              <a:endParaRPr lang="zh-CN" altLang="en-US" sz="1000" dirty="0">
                <a:solidFill>
                  <a:schemeClr val="bg1">
                    <a:lumMod val="65000"/>
                  </a:schemeClr>
                </a:solidFill>
                <a:latin typeface="思源黑体" panose="020B0500000000000000" pitchFamily="34" charset="-122"/>
                <a:ea typeface="思源黑体" panose="020B0500000000000000"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7"/>
          <p:cNvCxnSpPr>
            <a:stCxn id="11" idx="6"/>
            <a:endCxn id="13" idx="2"/>
          </p:cNvCxnSpPr>
          <p:nvPr/>
        </p:nvCxnSpPr>
        <p:spPr>
          <a:xfrm>
            <a:off x="1201258" y="5544533"/>
            <a:ext cx="9548605" cy="0"/>
          </a:xfrm>
          <a:prstGeom prst="line">
            <a:avLst/>
          </a:prstGeom>
          <a:ln w="12700" cap="flat">
            <a:solidFill>
              <a:schemeClr val="bg1">
                <a:lumMod val="75000"/>
              </a:schemeClr>
            </a:solidFill>
            <a:prstDash val="sysDash"/>
            <a:round/>
          </a:ln>
        </p:spPr>
        <p:style>
          <a:lnRef idx="1">
            <a:schemeClr val="accent1"/>
          </a:lnRef>
          <a:fillRef idx="0">
            <a:schemeClr val="accent1"/>
          </a:fillRef>
          <a:effectRef idx="0">
            <a:schemeClr val="accent1"/>
          </a:effectRef>
          <a:fontRef idx="minor">
            <a:schemeClr val="tx1"/>
          </a:fontRef>
        </p:style>
      </p:cxnSp>
      <p:sp>
        <p:nvSpPr>
          <p:cNvPr id="11" name="Oval 9"/>
          <p:cNvSpPr/>
          <p:nvPr/>
        </p:nvSpPr>
        <p:spPr>
          <a:xfrm>
            <a:off x="272289" y="5080049"/>
            <a:ext cx="928968" cy="928968"/>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a typeface="华文细黑" panose="02010600040101010101" pitchFamily="2" charset="-122"/>
            </a:endParaRPr>
          </a:p>
        </p:txBody>
      </p:sp>
      <p:sp>
        <p:nvSpPr>
          <p:cNvPr id="12" name="Isosceles Triangle 40"/>
          <p:cNvSpPr/>
          <p:nvPr/>
        </p:nvSpPr>
        <p:spPr>
          <a:xfrm rot="5400000">
            <a:off x="589546" y="5383931"/>
            <a:ext cx="372597" cy="32120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a typeface="华文细黑" panose="02010600040101010101" pitchFamily="2" charset="-122"/>
            </a:endParaRPr>
          </a:p>
        </p:txBody>
      </p:sp>
      <p:sp>
        <p:nvSpPr>
          <p:cNvPr id="13" name="Oval 20"/>
          <p:cNvSpPr/>
          <p:nvPr/>
        </p:nvSpPr>
        <p:spPr>
          <a:xfrm>
            <a:off x="10749863" y="5080049"/>
            <a:ext cx="928968" cy="928968"/>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a typeface="华文细黑" panose="02010600040101010101" pitchFamily="2" charset="-122"/>
            </a:endParaRPr>
          </a:p>
        </p:txBody>
      </p:sp>
      <p:sp>
        <p:nvSpPr>
          <p:cNvPr id="14" name="Rectangle 42"/>
          <p:cNvSpPr/>
          <p:nvPr/>
        </p:nvSpPr>
        <p:spPr>
          <a:xfrm>
            <a:off x="11055600" y="5403628"/>
            <a:ext cx="317493" cy="31749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a typeface="华文细黑" panose="02010600040101010101" pitchFamily="2" charset="-122"/>
            </a:endParaRPr>
          </a:p>
        </p:txBody>
      </p:sp>
      <p:sp>
        <p:nvSpPr>
          <p:cNvPr id="15" name="Rectangle 45"/>
          <p:cNvSpPr/>
          <p:nvPr/>
        </p:nvSpPr>
        <p:spPr>
          <a:xfrm>
            <a:off x="386037" y="6084444"/>
            <a:ext cx="627095" cy="338554"/>
          </a:xfrm>
          <a:prstGeom prst="rect">
            <a:avLst/>
          </a:prstGeom>
        </p:spPr>
        <p:txBody>
          <a:bodyPr wrap="none">
            <a:spAutoFit/>
          </a:bodyPr>
          <a:lstStyle/>
          <a:p>
            <a:r>
              <a:rPr lang="en-US" sz="1600" dirty="0">
                <a:solidFill>
                  <a:prstClr val="white">
                    <a:lumMod val="65000"/>
                  </a:prstClr>
                </a:solidFill>
                <a:latin typeface="华文细黑" panose="02010600040101010101" pitchFamily="2" charset="-122"/>
                <a:ea typeface="华文细黑" panose="02010600040101010101" pitchFamily="2" charset="-122"/>
                <a:cs typeface="Open Sans" pitchFamily="34" charset="0"/>
              </a:rPr>
              <a:t>Start</a:t>
            </a:r>
          </a:p>
        </p:txBody>
      </p:sp>
      <p:sp>
        <p:nvSpPr>
          <p:cNvPr id="16" name="Rectangle 46"/>
          <p:cNvSpPr/>
          <p:nvPr/>
        </p:nvSpPr>
        <p:spPr>
          <a:xfrm>
            <a:off x="10831188" y="4601471"/>
            <a:ext cx="756938" cy="338554"/>
          </a:xfrm>
          <a:prstGeom prst="rect">
            <a:avLst/>
          </a:prstGeom>
        </p:spPr>
        <p:txBody>
          <a:bodyPr wrap="none">
            <a:spAutoFit/>
          </a:bodyPr>
          <a:lstStyle/>
          <a:p>
            <a:r>
              <a:rPr lang="en-US" sz="1600" dirty="0">
                <a:solidFill>
                  <a:prstClr val="white">
                    <a:lumMod val="65000"/>
                  </a:prstClr>
                </a:solidFill>
                <a:latin typeface="思源黑体" panose="020B0500000000000000" pitchFamily="34" charset="-122"/>
                <a:ea typeface="思源黑体" panose="020B0500000000000000" pitchFamily="34" charset="-122"/>
                <a:cs typeface="Open Sans" pitchFamily="34" charset="0"/>
              </a:rPr>
              <a:t>Finish</a:t>
            </a:r>
          </a:p>
        </p:txBody>
      </p:sp>
      <p:sp>
        <p:nvSpPr>
          <p:cNvPr id="17" name="Oval 12"/>
          <p:cNvSpPr/>
          <p:nvPr/>
        </p:nvSpPr>
        <p:spPr>
          <a:xfrm>
            <a:off x="2764061" y="5405729"/>
            <a:ext cx="277608" cy="27760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a typeface="华文细黑" panose="02010600040101010101" pitchFamily="2" charset="-122"/>
            </a:endParaRPr>
          </a:p>
        </p:txBody>
      </p:sp>
      <p:cxnSp>
        <p:nvCxnSpPr>
          <p:cNvPr id="18" name="Straight Connector 26"/>
          <p:cNvCxnSpPr/>
          <p:nvPr/>
        </p:nvCxnSpPr>
        <p:spPr>
          <a:xfrm rot="16200000" flipH="1">
            <a:off x="1714289" y="4223824"/>
            <a:ext cx="2351140" cy="117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Oval 16"/>
          <p:cNvSpPr/>
          <p:nvPr/>
        </p:nvSpPr>
        <p:spPr>
          <a:xfrm>
            <a:off x="6850962" y="5405729"/>
            <a:ext cx="277608" cy="27760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a typeface="华文细黑" panose="02010600040101010101" pitchFamily="2" charset="-122"/>
            </a:endParaRPr>
          </a:p>
        </p:txBody>
      </p:sp>
      <p:cxnSp>
        <p:nvCxnSpPr>
          <p:cNvPr id="21" name="Straight Connector 38"/>
          <p:cNvCxnSpPr/>
          <p:nvPr/>
        </p:nvCxnSpPr>
        <p:spPr>
          <a:xfrm rot="16200000" flipH="1">
            <a:off x="5810067" y="4223824"/>
            <a:ext cx="2351140" cy="117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Oval 14"/>
          <p:cNvSpPr/>
          <p:nvPr/>
        </p:nvSpPr>
        <p:spPr>
          <a:xfrm>
            <a:off x="4746569" y="5405729"/>
            <a:ext cx="277608" cy="27760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a typeface="华文细黑" panose="02010600040101010101" pitchFamily="2" charset="-122"/>
            </a:endParaRPr>
          </a:p>
        </p:txBody>
      </p:sp>
      <p:cxnSp>
        <p:nvCxnSpPr>
          <p:cNvPr id="24" name="Straight Connector 34"/>
          <p:cNvCxnSpPr/>
          <p:nvPr/>
        </p:nvCxnSpPr>
        <p:spPr>
          <a:xfrm rot="5400000">
            <a:off x="4266179" y="4785079"/>
            <a:ext cx="1238259" cy="2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Oval 18"/>
          <p:cNvSpPr/>
          <p:nvPr/>
        </p:nvSpPr>
        <p:spPr>
          <a:xfrm>
            <a:off x="8946477" y="5405729"/>
            <a:ext cx="277608" cy="27760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a typeface="华文细黑" panose="02010600040101010101" pitchFamily="2" charset="-122"/>
            </a:endParaRPr>
          </a:p>
        </p:txBody>
      </p:sp>
      <p:cxnSp>
        <p:nvCxnSpPr>
          <p:cNvPr id="27" name="Straight Connector 24"/>
          <p:cNvCxnSpPr/>
          <p:nvPr/>
        </p:nvCxnSpPr>
        <p:spPr>
          <a:xfrm rot="5400000">
            <a:off x="8457208" y="4785079"/>
            <a:ext cx="1238259" cy="2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1859370" y="5824889"/>
            <a:ext cx="2036796" cy="738664"/>
          </a:xfrm>
          <a:prstGeom prst="rect">
            <a:avLst/>
          </a:prstGeom>
        </p:spPr>
        <p:txBody>
          <a:bodyPr wrap="square">
            <a:spAutoFit/>
          </a:bodyPr>
          <a:lstStyle/>
          <a:p>
            <a:pPr algn="ctr">
              <a:lnSpc>
                <a:spcPct val="150000"/>
              </a:lnSpc>
            </a:pPr>
            <a:r>
              <a:rPr lang="zh-CN" altLang="en-US" sz="1400" dirty="0">
                <a:solidFill>
                  <a:schemeClr val="tx1">
                    <a:lumMod val="65000"/>
                    <a:lumOff val="35000"/>
                  </a:schemeClr>
                </a:solidFill>
                <a:ea typeface="思源黑体" panose="020B0500000000000000" pitchFamily="34" charset="-122"/>
                <a:cs typeface="Arial" panose="020B0604020202020204" pitchFamily="34" charset="0"/>
              </a:rPr>
              <a:t>请在此处填写具体内容请在此处填写具体</a:t>
            </a:r>
            <a:endParaRPr lang="zh-CN" altLang="en-US" sz="1400" dirty="0">
              <a:solidFill>
                <a:schemeClr val="tx1">
                  <a:lumMod val="65000"/>
                  <a:lumOff val="35000"/>
                </a:schemeClr>
              </a:solidFill>
              <a:ea typeface="思源黑体" panose="020B0500000000000000" pitchFamily="34" charset="-122"/>
            </a:endParaRPr>
          </a:p>
        </p:txBody>
      </p:sp>
      <p:sp>
        <p:nvSpPr>
          <p:cNvPr id="30" name="矩形 29"/>
          <p:cNvSpPr/>
          <p:nvPr/>
        </p:nvSpPr>
        <p:spPr>
          <a:xfrm>
            <a:off x="3918577" y="5840969"/>
            <a:ext cx="2036796" cy="738664"/>
          </a:xfrm>
          <a:prstGeom prst="rect">
            <a:avLst/>
          </a:prstGeom>
        </p:spPr>
        <p:txBody>
          <a:bodyPr wrap="square">
            <a:spAutoFit/>
          </a:bodyPr>
          <a:lstStyle/>
          <a:p>
            <a:pPr algn="ctr">
              <a:lnSpc>
                <a:spcPct val="150000"/>
              </a:lnSpc>
            </a:pPr>
            <a:r>
              <a:rPr lang="zh-CN" altLang="en-US" sz="1400" dirty="0">
                <a:solidFill>
                  <a:schemeClr val="tx1">
                    <a:lumMod val="65000"/>
                    <a:lumOff val="35000"/>
                  </a:schemeClr>
                </a:solidFill>
                <a:ea typeface="思源黑体" panose="020B0500000000000000" pitchFamily="34" charset="-122"/>
                <a:cs typeface="Arial" panose="020B0604020202020204" pitchFamily="34" charset="0"/>
              </a:rPr>
              <a:t>请在此处填写具体内容请在此处填写</a:t>
            </a:r>
            <a:endParaRPr lang="zh-CN" altLang="en-US" sz="1400" dirty="0">
              <a:solidFill>
                <a:schemeClr val="tx1">
                  <a:lumMod val="65000"/>
                  <a:lumOff val="35000"/>
                </a:schemeClr>
              </a:solidFill>
              <a:ea typeface="思源黑体" panose="020B0500000000000000" pitchFamily="34" charset="-122"/>
            </a:endParaRPr>
          </a:p>
        </p:txBody>
      </p:sp>
      <p:sp>
        <p:nvSpPr>
          <p:cNvPr id="31" name="矩形 30"/>
          <p:cNvSpPr/>
          <p:nvPr/>
        </p:nvSpPr>
        <p:spPr>
          <a:xfrm>
            <a:off x="5977783" y="5840969"/>
            <a:ext cx="2036796" cy="738664"/>
          </a:xfrm>
          <a:prstGeom prst="rect">
            <a:avLst/>
          </a:prstGeom>
        </p:spPr>
        <p:txBody>
          <a:bodyPr wrap="square">
            <a:spAutoFit/>
          </a:bodyPr>
          <a:lstStyle/>
          <a:p>
            <a:pPr algn="ctr">
              <a:lnSpc>
                <a:spcPct val="150000"/>
              </a:lnSpc>
            </a:pPr>
            <a:r>
              <a:rPr lang="zh-CN" altLang="en-US" sz="1400" dirty="0">
                <a:solidFill>
                  <a:schemeClr val="tx1">
                    <a:lumMod val="65000"/>
                    <a:lumOff val="35000"/>
                  </a:schemeClr>
                </a:solidFill>
                <a:ea typeface="思源黑体" panose="020B0500000000000000" pitchFamily="34" charset="-122"/>
                <a:cs typeface="Arial" panose="020B0604020202020204" pitchFamily="34" charset="0"/>
              </a:rPr>
              <a:t>请在此处填写具体内容请在此处填写具体</a:t>
            </a:r>
            <a:endParaRPr lang="zh-CN" altLang="en-US" sz="1400" dirty="0">
              <a:solidFill>
                <a:schemeClr val="tx1">
                  <a:lumMod val="65000"/>
                  <a:lumOff val="35000"/>
                </a:schemeClr>
              </a:solidFill>
              <a:ea typeface="思源黑体" panose="020B0500000000000000" pitchFamily="34" charset="-122"/>
            </a:endParaRPr>
          </a:p>
        </p:txBody>
      </p:sp>
      <p:sp>
        <p:nvSpPr>
          <p:cNvPr id="32" name="矩形 31"/>
          <p:cNvSpPr/>
          <p:nvPr/>
        </p:nvSpPr>
        <p:spPr>
          <a:xfrm>
            <a:off x="8036991" y="5822142"/>
            <a:ext cx="2036796" cy="738664"/>
          </a:xfrm>
          <a:prstGeom prst="rect">
            <a:avLst/>
          </a:prstGeom>
        </p:spPr>
        <p:txBody>
          <a:bodyPr wrap="square">
            <a:spAutoFit/>
          </a:bodyPr>
          <a:lstStyle/>
          <a:p>
            <a:pPr algn="ctr">
              <a:lnSpc>
                <a:spcPct val="150000"/>
              </a:lnSpc>
            </a:pPr>
            <a:r>
              <a:rPr lang="zh-CN" altLang="en-US" sz="1400" dirty="0">
                <a:solidFill>
                  <a:schemeClr val="tx1">
                    <a:lumMod val="65000"/>
                    <a:lumOff val="35000"/>
                  </a:schemeClr>
                </a:solidFill>
                <a:ea typeface="思源黑体" panose="020B0500000000000000" pitchFamily="34" charset="-122"/>
                <a:cs typeface="Arial" panose="020B0604020202020204" pitchFamily="34" charset="0"/>
              </a:rPr>
              <a:t>请在此处填写具体内容请在此处填写</a:t>
            </a:r>
            <a:endParaRPr lang="zh-CN" altLang="en-US" sz="1400" dirty="0">
              <a:solidFill>
                <a:schemeClr val="tx1">
                  <a:lumMod val="65000"/>
                  <a:lumOff val="35000"/>
                </a:schemeClr>
              </a:solidFill>
              <a:ea typeface="思源黑体" panose="020B0500000000000000" pitchFamily="34" charset="-122"/>
            </a:endParaRPr>
          </a:p>
        </p:txBody>
      </p:sp>
      <p:sp>
        <p:nvSpPr>
          <p:cNvPr id="33" name="文本框 5"/>
          <p:cNvSpPr txBox="1">
            <a:spLocks noChangeArrowheads="1"/>
          </p:cNvSpPr>
          <p:nvPr/>
        </p:nvSpPr>
        <p:spPr bwMode="auto">
          <a:xfrm>
            <a:off x="2426364" y="1770350"/>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algn="ctr" fontAlgn="base">
              <a:spcBef>
                <a:spcPct val="0"/>
              </a:spcBef>
              <a:spcAft>
                <a:spcPct val="0"/>
              </a:spcAft>
              <a:defRPr/>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教学目标</a:t>
            </a:r>
          </a:p>
        </p:txBody>
      </p:sp>
      <p:sp>
        <p:nvSpPr>
          <p:cNvPr id="34" name="文本框 5"/>
          <p:cNvSpPr txBox="1">
            <a:spLocks noChangeArrowheads="1"/>
          </p:cNvSpPr>
          <p:nvPr/>
        </p:nvSpPr>
        <p:spPr bwMode="auto">
          <a:xfrm>
            <a:off x="4467141" y="2879194"/>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algn="ctr" fontAlgn="base">
              <a:spcBef>
                <a:spcPct val="0"/>
              </a:spcBef>
              <a:spcAft>
                <a:spcPct val="0"/>
              </a:spcAft>
              <a:defRPr/>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教学目标</a:t>
            </a:r>
          </a:p>
        </p:txBody>
      </p:sp>
      <p:sp>
        <p:nvSpPr>
          <p:cNvPr id="35" name="文本框 5"/>
          <p:cNvSpPr txBox="1">
            <a:spLocks noChangeArrowheads="1"/>
          </p:cNvSpPr>
          <p:nvPr/>
        </p:nvSpPr>
        <p:spPr bwMode="auto">
          <a:xfrm>
            <a:off x="6528359" y="1793791"/>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algn="ctr" fontAlgn="base">
              <a:spcBef>
                <a:spcPct val="0"/>
              </a:spcBef>
              <a:spcAft>
                <a:spcPct val="0"/>
              </a:spcAft>
              <a:defRPr/>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教学目标</a:t>
            </a:r>
          </a:p>
        </p:txBody>
      </p:sp>
      <p:sp>
        <p:nvSpPr>
          <p:cNvPr id="36" name="文本框 5"/>
          <p:cNvSpPr txBox="1">
            <a:spLocks noChangeArrowheads="1"/>
          </p:cNvSpPr>
          <p:nvPr/>
        </p:nvSpPr>
        <p:spPr bwMode="auto">
          <a:xfrm>
            <a:off x="8651135" y="2846218"/>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algn="ctr" fontAlgn="base">
              <a:spcBef>
                <a:spcPct val="0"/>
              </a:spcBef>
              <a:spcAft>
                <a:spcPct val="0"/>
              </a:spcAft>
              <a:defRPr/>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教学目标</a:t>
            </a:r>
          </a:p>
        </p:txBody>
      </p:sp>
      <p:grpSp>
        <p:nvGrpSpPr>
          <p:cNvPr id="2" name="组合 1"/>
          <p:cNvGrpSpPr/>
          <p:nvPr/>
        </p:nvGrpSpPr>
        <p:grpSpPr>
          <a:xfrm>
            <a:off x="2605809" y="2189612"/>
            <a:ext cx="557707" cy="557707"/>
            <a:chOff x="2605809" y="1868772"/>
            <a:chExt cx="557707" cy="557707"/>
          </a:xfrm>
          <a:effectLst>
            <a:outerShdw blurRad="190500" dist="63500" dir="2700000" algn="tl" rotWithShape="0">
              <a:prstClr val="black">
                <a:alpha val="25000"/>
              </a:prstClr>
            </a:outerShdw>
          </a:effectLst>
        </p:grpSpPr>
        <p:sp>
          <p:nvSpPr>
            <p:cNvPr id="19" name="Teardrop 25"/>
            <p:cNvSpPr/>
            <p:nvPr/>
          </p:nvSpPr>
          <p:spPr>
            <a:xfrm rot="8100000">
              <a:off x="2605809" y="1868772"/>
              <a:ext cx="557707" cy="557707"/>
            </a:xfrm>
            <a:prstGeom prst="teardrop">
              <a:avLst>
                <a:gd name="adj" fmla="val 131619"/>
              </a:avLst>
            </a:prstGeom>
            <a:solidFill>
              <a:srgbClr val="ED2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a typeface="华文细黑" panose="02010600040101010101" pitchFamily="2" charset="-122"/>
              </a:endParaRPr>
            </a:p>
          </p:txBody>
        </p:sp>
        <p:grpSp>
          <p:nvGrpSpPr>
            <p:cNvPr id="37" name="组合 36"/>
            <p:cNvGrpSpPr/>
            <p:nvPr/>
          </p:nvGrpSpPr>
          <p:grpSpPr>
            <a:xfrm>
              <a:off x="2706056" y="2008705"/>
              <a:ext cx="343419" cy="343417"/>
              <a:chOff x="2473104" y="2145028"/>
              <a:chExt cx="359165" cy="359165"/>
            </a:xfrm>
            <a:solidFill>
              <a:schemeClr val="bg1"/>
            </a:solidFill>
          </p:grpSpPr>
          <p:sp>
            <p:nvSpPr>
              <p:cNvPr id="38"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sp>
            <p:nvSpPr>
              <p:cNvPr id="39"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grpSp>
      </p:grpSp>
      <p:grpSp>
        <p:nvGrpSpPr>
          <p:cNvPr id="3" name="组合 2"/>
          <p:cNvGrpSpPr/>
          <p:nvPr/>
        </p:nvGrpSpPr>
        <p:grpSpPr>
          <a:xfrm>
            <a:off x="4607005" y="3264883"/>
            <a:ext cx="557707" cy="557707"/>
            <a:chOff x="4607005" y="2944043"/>
            <a:chExt cx="557707" cy="557707"/>
          </a:xfrm>
          <a:effectLst>
            <a:outerShdw blurRad="190500" dist="63500" dir="2700000" algn="tl" rotWithShape="0">
              <a:prstClr val="black">
                <a:alpha val="25000"/>
              </a:prstClr>
            </a:outerShdw>
          </a:effectLst>
        </p:grpSpPr>
        <p:sp>
          <p:nvSpPr>
            <p:cNvPr id="25" name="Teardrop 33"/>
            <p:cNvSpPr/>
            <p:nvPr/>
          </p:nvSpPr>
          <p:spPr>
            <a:xfrm rot="8100000">
              <a:off x="4607005" y="2944043"/>
              <a:ext cx="557707" cy="557707"/>
            </a:xfrm>
            <a:prstGeom prst="teardrop">
              <a:avLst>
                <a:gd name="adj" fmla="val 131619"/>
              </a:avLst>
            </a:prstGeom>
            <a:solidFill>
              <a:srgbClr val="FEB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a typeface="华文细黑" panose="02010600040101010101" pitchFamily="2" charset="-122"/>
              </a:endParaRPr>
            </a:p>
          </p:txBody>
        </p:sp>
        <p:grpSp>
          <p:nvGrpSpPr>
            <p:cNvPr id="40" name="组合 17"/>
            <p:cNvGrpSpPr/>
            <p:nvPr/>
          </p:nvGrpSpPr>
          <p:grpSpPr bwMode="auto">
            <a:xfrm rot="-2700000">
              <a:off x="4715314" y="3118197"/>
              <a:ext cx="307188" cy="308547"/>
              <a:chOff x="5394325" y="2859088"/>
              <a:chExt cx="358775" cy="360362"/>
            </a:xfrm>
            <a:solidFill>
              <a:schemeClr val="bg1"/>
            </a:solidFill>
          </p:grpSpPr>
          <p:sp>
            <p:nvSpPr>
              <p:cNvPr id="41" name="AutoShape 37"/>
              <p:cNvSpPr/>
              <p:nvPr/>
            </p:nvSpPr>
            <p:spPr bwMode="auto">
              <a:xfrm>
                <a:off x="5394485" y="2892265"/>
                <a:ext cx="327025" cy="325438"/>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sp>
            <p:nvSpPr>
              <p:cNvPr id="42" name="AutoShape 38"/>
              <p:cNvSpPr/>
              <p:nvPr/>
            </p:nvSpPr>
            <p:spPr bwMode="auto">
              <a:xfrm>
                <a:off x="5552105" y="3033377"/>
                <a:ext cx="55563" cy="55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sp>
            <p:nvSpPr>
              <p:cNvPr id="43" name="AutoShape 39"/>
              <p:cNvSpPr/>
              <p:nvPr/>
            </p:nvSpPr>
            <p:spPr bwMode="auto">
              <a:xfrm>
                <a:off x="5696350" y="2852417"/>
                <a:ext cx="55563" cy="57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sp>
            <p:nvSpPr>
              <p:cNvPr id="44" name="AutoShape 40"/>
              <p:cNvSpPr/>
              <p:nvPr/>
            </p:nvSpPr>
            <p:spPr bwMode="auto">
              <a:xfrm>
                <a:off x="5483342" y="3020412"/>
                <a:ext cx="46038" cy="44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sp>
            <p:nvSpPr>
              <p:cNvPr id="45" name="AutoShape 41"/>
              <p:cNvSpPr/>
              <p:nvPr/>
            </p:nvSpPr>
            <p:spPr bwMode="auto">
              <a:xfrm>
                <a:off x="5526118" y="3100560"/>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sp>
            <p:nvSpPr>
              <p:cNvPr id="46" name="AutoShape 42"/>
              <p:cNvSpPr/>
              <p:nvPr/>
            </p:nvSpPr>
            <p:spPr bwMode="auto">
              <a:xfrm>
                <a:off x="5707968" y="2932180"/>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grpSp>
      </p:grpSp>
      <p:grpSp>
        <p:nvGrpSpPr>
          <p:cNvPr id="4" name="组合 3"/>
          <p:cNvGrpSpPr/>
          <p:nvPr/>
        </p:nvGrpSpPr>
        <p:grpSpPr>
          <a:xfrm>
            <a:off x="6701588" y="2189612"/>
            <a:ext cx="557707" cy="557707"/>
            <a:chOff x="6701588" y="1868772"/>
            <a:chExt cx="557707" cy="557707"/>
          </a:xfrm>
        </p:grpSpPr>
        <p:sp>
          <p:nvSpPr>
            <p:cNvPr id="22" name="Teardrop 37"/>
            <p:cNvSpPr/>
            <p:nvPr/>
          </p:nvSpPr>
          <p:spPr>
            <a:xfrm rot="8100000">
              <a:off x="6701588" y="1868772"/>
              <a:ext cx="557707" cy="557707"/>
            </a:xfrm>
            <a:prstGeom prst="teardrop">
              <a:avLst>
                <a:gd name="adj" fmla="val 131619"/>
              </a:avLst>
            </a:prstGeom>
            <a:solidFill>
              <a:srgbClr val="A4D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a typeface="华文细黑" panose="02010600040101010101" pitchFamily="2" charset="-122"/>
              </a:endParaRPr>
            </a:p>
          </p:txBody>
        </p:sp>
        <p:sp>
          <p:nvSpPr>
            <p:cNvPr id="47" name="AutoShape 112"/>
            <p:cNvSpPr/>
            <p:nvPr/>
          </p:nvSpPr>
          <p:spPr bwMode="auto">
            <a:xfrm>
              <a:off x="6801800" y="1995934"/>
              <a:ext cx="359329" cy="357745"/>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ysClr val="window" lastClr="FFFFFF"/>
            </a:solid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grpSp>
      <p:grpSp>
        <p:nvGrpSpPr>
          <p:cNvPr id="5" name="组合 4"/>
          <p:cNvGrpSpPr/>
          <p:nvPr/>
        </p:nvGrpSpPr>
        <p:grpSpPr>
          <a:xfrm>
            <a:off x="8798035" y="3264883"/>
            <a:ext cx="557707" cy="557707"/>
            <a:chOff x="8798035" y="2944043"/>
            <a:chExt cx="557707" cy="557707"/>
          </a:xfrm>
          <a:effectLst>
            <a:outerShdw blurRad="190500" dist="63500" dir="2700000" algn="tl" rotWithShape="0">
              <a:prstClr val="black">
                <a:alpha val="25000"/>
              </a:prstClr>
            </a:outerShdw>
          </a:effectLst>
        </p:grpSpPr>
        <p:sp>
          <p:nvSpPr>
            <p:cNvPr id="28" name="Teardrop 21"/>
            <p:cNvSpPr/>
            <p:nvPr/>
          </p:nvSpPr>
          <p:spPr>
            <a:xfrm rot="8100000">
              <a:off x="8798035" y="2944043"/>
              <a:ext cx="557707" cy="557707"/>
            </a:xfrm>
            <a:prstGeom prst="teardrop">
              <a:avLst>
                <a:gd name="adj" fmla="val 131619"/>
              </a:avLst>
            </a:prstGeom>
            <a:solidFill>
              <a:srgbClr val="75C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a typeface="华文细黑" panose="02010600040101010101" pitchFamily="2" charset="-122"/>
              </a:endParaRPr>
            </a:p>
          </p:txBody>
        </p:sp>
        <p:grpSp>
          <p:nvGrpSpPr>
            <p:cNvPr id="48" name="组合 47"/>
            <p:cNvGrpSpPr/>
            <p:nvPr/>
          </p:nvGrpSpPr>
          <p:grpSpPr>
            <a:xfrm>
              <a:off x="8914865" y="3090472"/>
              <a:ext cx="320827" cy="320827"/>
              <a:chOff x="5394312" y="2141343"/>
              <a:chExt cx="359165" cy="359165"/>
            </a:xfrm>
            <a:solidFill>
              <a:sysClr val="window" lastClr="FFFFFF"/>
            </a:solidFill>
          </p:grpSpPr>
          <p:sp>
            <p:nvSpPr>
              <p:cNvPr id="49" name="AutoShape 56"/>
              <p:cNvSpPr/>
              <p:nvPr/>
            </p:nvSpPr>
            <p:spPr bwMode="auto">
              <a:xfrm>
                <a:off x="5394312"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sp>
            <p:nvSpPr>
              <p:cNvPr id="50" name="AutoShape 57"/>
              <p:cNvSpPr/>
              <p:nvPr/>
            </p:nvSpPr>
            <p:spPr bwMode="auto">
              <a:xfrm>
                <a:off x="5641124"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sp>
            <p:nvSpPr>
              <p:cNvPr id="51" name="AutoShape 58"/>
              <p:cNvSpPr/>
              <p:nvPr/>
            </p:nvSpPr>
            <p:spPr bwMode="auto">
              <a:xfrm>
                <a:off x="5517718" y="2141343"/>
                <a:ext cx="11235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grpSp>
      </p:grpSp>
      <p:grpSp>
        <p:nvGrpSpPr>
          <p:cNvPr id="62" name="组合 61"/>
          <p:cNvGrpSpPr/>
          <p:nvPr/>
        </p:nvGrpSpPr>
        <p:grpSpPr>
          <a:xfrm>
            <a:off x="1502939" y="272760"/>
            <a:ext cx="4811657" cy="748449"/>
            <a:chOff x="1502939" y="272760"/>
            <a:chExt cx="4811657" cy="748449"/>
          </a:xfrm>
        </p:grpSpPr>
        <p:sp>
          <p:nvSpPr>
            <p:cNvPr id="63" name="Rectangle 18"/>
            <p:cNvSpPr>
              <a:spLocks noChangeArrowheads="1"/>
            </p:cNvSpPr>
            <p:nvPr/>
          </p:nvSpPr>
          <p:spPr bwMode="auto">
            <a:xfrm>
              <a:off x="1502939" y="272760"/>
              <a:ext cx="2683349" cy="57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altLang="en-US" sz="2800" b="1" spc="300" dirty="0">
                  <a:solidFill>
                    <a:schemeClr val="tx1">
                      <a:lumMod val="75000"/>
                      <a:lumOff val="25000"/>
                    </a:schemeClr>
                  </a:solidFill>
                  <a:latin typeface="思源黑体" panose="020B0500000000000000" pitchFamily="34" charset="-122"/>
                  <a:ea typeface="思源黑体" panose="020B0500000000000000" pitchFamily="34" charset="-122"/>
                </a:rPr>
                <a:t>教学设计</a:t>
              </a:r>
            </a:p>
          </p:txBody>
        </p:sp>
        <p:sp>
          <p:nvSpPr>
            <p:cNvPr id="64" name="Rectangle 18"/>
            <p:cNvSpPr>
              <a:spLocks noChangeArrowheads="1"/>
            </p:cNvSpPr>
            <p:nvPr/>
          </p:nvSpPr>
          <p:spPr bwMode="auto">
            <a:xfrm>
              <a:off x="1502939" y="817499"/>
              <a:ext cx="4811657" cy="20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en-US" altLang="zh-CN" sz="1000" dirty="0">
                  <a:solidFill>
                    <a:schemeClr val="bg1">
                      <a:lumMod val="65000"/>
                    </a:schemeClr>
                  </a:solidFill>
                  <a:latin typeface="思源黑体" panose="020B0500000000000000" pitchFamily="34" charset="-122"/>
                  <a:ea typeface="思源黑体" panose="020B0500000000000000" pitchFamily="34" charset="-122"/>
                </a:rPr>
                <a:t>Teaching courseware education and training</a:t>
              </a:r>
              <a:endParaRPr lang="zh-CN" altLang="en-US" sz="1000" dirty="0">
                <a:solidFill>
                  <a:schemeClr val="bg1">
                    <a:lumMod val="65000"/>
                  </a:schemeClr>
                </a:solidFill>
                <a:latin typeface="思源黑体" panose="020B0500000000000000" pitchFamily="34" charset="-122"/>
                <a:ea typeface="思源黑体" panose="020B0500000000000000"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50" fill="hold"/>
                                        <p:tgtEl>
                                          <p:spTgt spid="11"/>
                                        </p:tgtEl>
                                        <p:attrNameLst>
                                          <p:attrName>ppt_w</p:attrName>
                                        </p:attrNameLst>
                                      </p:cBhvr>
                                      <p:tavLst>
                                        <p:tav tm="0">
                                          <p:val>
                                            <p:fltVal val="0"/>
                                          </p:val>
                                        </p:tav>
                                        <p:tav tm="100000">
                                          <p:val>
                                            <p:strVal val="#ppt_w"/>
                                          </p:val>
                                        </p:tav>
                                      </p:tavLst>
                                    </p:anim>
                                    <p:anim calcmode="lin" valueType="num">
                                      <p:cBhvr>
                                        <p:cTn id="8" dur="250" fill="hold"/>
                                        <p:tgtEl>
                                          <p:spTgt spid="11"/>
                                        </p:tgtEl>
                                        <p:attrNameLst>
                                          <p:attrName>ppt_h</p:attrName>
                                        </p:attrNameLst>
                                      </p:cBhvr>
                                      <p:tavLst>
                                        <p:tav tm="0">
                                          <p:val>
                                            <p:fltVal val="0"/>
                                          </p:val>
                                        </p:tav>
                                        <p:tav tm="100000">
                                          <p:val>
                                            <p:strVal val="#ppt_h"/>
                                          </p:val>
                                        </p:tav>
                                      </p:tavLst>
                                    </p:anim>
                                    <p:animEffect transition="in" filter="fade">
                                      <p:cBhvr>
                                        <p:cTn id="9" dur="250"/>
                                        <p:tgtEl>
                                          <p:spTgt spid="11"/>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250"/>
                                        <p:tgtEl>
                                          <p:spTgt spid="1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000"/>
                            </p:stCondLst>
                            <p:childTnLst>
                              <p:par>
                                <p:cTn id="23" presetID="21" presetClass="entr" presetSubtype="1"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heel(1)">
                                      <p:cBhvr>
                                        <p:cTn id="25" dur="500"/>
                                        <p:tgtEl>
                                          <p:spTgt spid="17"/>
                                        </p:tgtEl>
                                      </p:cBhvr>
                                    </p:animEffect>
                                  </p:childTnLst>
                                </p:cTn>
                              </p:par>
                            </p:childTnLst>
                          </p:cTn>
                        </p:par>
                        <p:par>
                          <p:cTn id="26" fill="hold">
                            <p:stCondLst>
                              <p:cond delay="2500"/>
                            </p:stCondLst>
                            <p:childTnLst>
                              <p:par>
                                <p:cTn id="27" presetID="22" presetClass="entr" presetSubtype="4"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childTnLst>
                          </p:cTn>
                        </p:par>
                        <p:par>
                          <p:cTn id="30" fill="hold">
                            <p:stCondLst>
                              <p:cond delay="3000"/>
                            </p:stCondLst>
                            <p:childTnLst>
                              <p:par>
                                <p:cTn id="31" presetID="14" presetClass="entr" presetSubtype="10"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randombar(horizontal)">
                                      <p:cBhvr>
                                        <p:cTn id="33" dur="500"/>
                                        <p:tgtEl>
                                          <p:spTgt spid="2"/>
                                        </p:tgtEl>
                                      </p:cBhvr>
                                    </p:animEffect>
                                  </p:childTnLst>
                                </p:cTn>
                              </p:par>
                            </p:childTnLst>
                          </p:cTn>
                        </p:par>
                        <p:par>
                          <p:cTn id="34" fill="hold">
                            <p:stCondLst>
                              <p:cond delay="3500"/>
                            </p:stCondLst>
                            <p:childTnLst>
                              <p:par>
                                <p:cTn id="35" presetID="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0-#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ppt_x"/>
                                          </p:val>
                                        </p:tav>
                                        <p:tav tm="100000">
                                          <p:val>
                                            <p:strVal val="#ppt_x"/>
                                          </p:val>
                                        </p:tav>
                                      </p:tavLst>
                                    </p:anim>
                                    <p:anim calcmode="lin" valueType="num">
                                      <p:cBhvr additive="base">
                                        <p:cTn id="42" dur="5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1" presetClass="entr" presetSubtype="1"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heel(1)">
                                      <p:cBhvr>
                                        <p:cTn id="46" dur="500"/>
                                        <p:tgtEl>
                                          <p:spTgt spid="23"/>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down)">
                                      <p:cBhvr>
                                        <p:cTn id="50" dur="500"/>
                                        <p:tgtEl>
                                          <p:spTgt spid="24"/>
                                        </p:tgtEl>
                                      </p:cBhvr>
                                    </p:animEffect>
                                  </p:childTnLst>
                                </p:cTn>
                              </p:par>
                            </p:childTnLst>
                          </p:cTn>
                        </p:par>
                        <p:par>
                          <p:cTn id="51" fill="hold">
                            <p:stCondLst>
                              <p:cond delay="5000"/>
                            </p:stCondLst>
                            <p:childTnLst>
                              <p:par>
                                <p:cTn id="52" presetID="14" presetClass="entr" presetSubtype="10" fill="hold"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randombar(horizontal)">
                                      <p:cBhvr>
                                        <p:cTn id="54" dur="500"/>
                                        <p:tgtEl>
                                          <p:spTgt spid="3"/>
                                        </p:tgtEl>
                                      </p:cBhvr>
                                    </p:animEffect>
                                  </p:childTnLst>
                                </p:cTn>
                              </p:par>
                            </p:childTnLst>
                          </p:cTn>
                        </p:par>
                        <p:par>
                          <p:cTn id="55" fill="hold">
                            <p:stCondLst>
                              <p:cond delay="5500"/>
                            </p:stCondLst>
                            <p:childTnLst>
                              <p:par>
                                <p:cTn id="56" presetID="2" presetClass="entr" presetSubtype="1"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0-#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500" fill="hold"/>
                                        <p:tgtEl>
                                          <p:spTgt spid="30"/>
                                        </p:tgtEl>
                                        <p:attrNameLst>
                                          <p:attrName>ppt_x</p:attrName>
                                        </p:attrNameLst>
                                      </p:cBhvr>
                                      <p:tavLst>
                                        <p:tav tm="0">
                                          <p:val>
                                            <p:strVal val="#ppt_x"/>
                                          </p:val>
                                        </p:tav>
                                        <p:tav tm="100000">
                                          <p:val>
                                            <p:strVal val="#ppt_x"/>
                                          </p:val>
                                        </p:tav>
                                      </p:tavLst>
                                    </p:anim>
                                    <p:anim calcmode="lin" valueType="num">
                                      <p:cBhvr additive="base">
                                        <p:cTn id="63" dur="500" fill="hold"/>
                                        <p:tgtEl>
                                          <p:spTgt spid="30"/>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1" presetClass="entr" presetSubtype="1"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heel(1)">
                                      <p:cBhvr>
                                        <p:cTn id="67" dur="500"/>
                                        <p:tgtEl>
                                          <p:spTgt spid="20"/>
                                        </p:tgtEl>
                                      </p:cBhvr>
                                    </p:animEffect>
                                  </p:childTnLst>
                                </p:cTn>
                              </p:par>
                            </p:childTnLst>
                          </p:cTn>
                        </p:par>
                        <p:par>
                          <p:cTn id="68" fill="hold">
                            <p:stCondLst>
                              <p:cond delay="6500"/>
                            </p:stCondLst>
                            <p:childTnLst>
                              <p:par>
                                <p:cTn id="69" presetID="22" presetClass="entr" presetSubtype="4"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wipe(down)">
                                      <p:cBhvr>
                                        <p:cTn id="71" dur="500"/>
                                        <p:tgtEl>
                                          <p:spTgt spid="21"/>
                                        </p:tgtEl>
                                      </p:cBhvr>
                                    </p:animEffect>
                                  </p:childTnLst>
                                </p:cTn>
                              </p:par>
                            </p:childTnLst>
                          </p:cTn>
                        </p:par>
                        <p:par>
                          <p:cTn id="72" fill="hold">
                            <p:stCondLst>
                              <p:cond delay="7000"/>
                            </p:stCondLst>
                            <p:childTnLst>
                              <p:par>
                                <p:cTn id="73" presetID="14" presetClass="entr" presetSubtype="1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randombar(horizontal)">
                                      <p:cBhvr>
                                        <p:cTn id="75" dur="500"/>
                                        <p:tgtEl>
                                          <p:spTgt spid="4"/>
                                        </p:tgtEl>
                                      </p:cBhvr>
                                    </p:animEffect>
                                  </p:childTnLst>
                                </p:cTn>
                              </p:par>
                            </p:childTnLst>
                          </p:cTn>
                        </p:par>
                        <p:par>
                          <p:cTn id="76" fill="hold">
                            <p:stCondLst>
                              <p:cond delay="7500"/>
                            </p:stCondLst>
                            <p:childTnLst>
                              <p:par>
                                <p:cTn id="77" presetID="2" presetClass="entr" presetSubtype="1"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500" fill="hold"/>
                                        <p:tgtEl>
                                          <p:spTgt spid="35"/>
                                        </p:tgtEl>
                                        <p:attrNameLst>
                                          <p:attrName>ppt_x</p:attrName>
                                        </p:attrNameLst>
                                      </p:cBhvr>
                                      <p:tavLst>
                                        <p:tav tm="0">
                                          <p:val>
                                            <p:strVal val="#ppt_x"/>
                                          </p:val>
                                        </p:tav>
                                        <p:tav tm="100000">
                                          <p:val>
                                            <p:strVal val="#ppt_x"/>
                                          </p:val>
                                        </p:tav>
                                      </p:tavLst>
                                    </p:anim>
                                    <p:anim calcmode="lin" valueType="num">
                                      <p:cBhvr additive="base">
                                        <p:cTn id="80" dur="500" fill="hold"/>
                                        <p:tgtEl>
                                          <p:spTgt spid="35"/>
                                        </p:tgtEl>
                                        <p:attrNameLst>
                                          <p:attrName>ppt_y</p:attrName>
                                        </p:attrNameLst>
                                      </p:cBhvr>
                                      <p:tavLst>
                                        <p:tav tm="0">
                                          <p:val>
                                            <p:strVal val="0-#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fill="hold"/>
                                        <p:tgtEl>
                                          <p:spTgt spid="31"/>
                                        </p:tgtEl>
                                        <p:attrNameLst>
                                          <p:attrName>ppt_x</p:attrName>
                                        </p:attrNameLst>
                                      </p:cBhvr>
                                      <p:tavLst>
                                        <p:tav tm="0">
                                          <p:val>
                                            <p:strVal val="#ppt_x"/>
                                          </p:val>
                                        </p:tav>
                                        <p:tav tm="100000">
                                          <p:val>
                                            <p:strVal val="#ppt_x"/>
                                          </p:val>
                                        </p:tav>
                                      </p:tavLst>
                                    </p:anim>
                                    <p:anim calcmode="lin" valueType="num">
                                      <p:cBhvr additive="base">
                                        <p:cTn id="84" dur="500" fill="hold"/>
                                        <p:tgtEl>
                                          <p:spTgt spid="31"/>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1" presetClass="entr" presetSubtype="1" fill="hold" grpId="0" nodeType="after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wheel(1)">
                                      <p:cBhvr>
                                        <p:cTn id="88" dur="500"/>
                                        <p:tgtEl>
                                          <p:spTgt spid="26"/>
                                        </p:tgtEl>
                                      </p:cBhvr>
                                    </p:animEffect>
                                  </p:childTnLst>
                                </p:cTn>
                              </p:par>
                            </p:childTnLst>
                          </p:cTn>
                        </p:par>
                        <p:par>
                          <p:cTn id="89" fill="hold">
                            <p:stCondLst>
                              <p:cond delay="8500"/>
                            </p:stCondLst>
                            <p:childTnLst>
                              <p:par>
                                <p:cTn id="90" presetID="22" presetClass="entr" presetSubtype="4" fill="hold" nodeType="after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wipe(down)">
                                      <p:cBhvr>
                                        <p:cTn id="92" dur="500"/>
                                        <p:tgtEl>
                                          <p:spTgt spid="27"/>
                                        </p:tgtEl>
                                      </p:cBhvr>
                                    </p:animEffect>
                                  </p:childTnLst>
                                </p:cTn>
                              </p:par>
                            </p:childTnLst>
                          </p:cTn>
                        </p:par>
                        <p:par>
                          <p:cTn id="93" fill="hold">
                            <p:stCondLst>
                              <p:cond delay="9000"/>
                            </p:stCondLst>
                            <p:childTnLst>
                              <p:par>
                                <p:cTn id="94" presetID="14" presetClass="entr" presetSubtype="10" fill="hold" nodeType="afterEffect">
                                  <p:stCondLst>
                                    <p:cond delay="0"/>
                                  </p:stCondLst>
                                  <p:childTnLst>
                                    <p:set>
                                      <p:cBhvr>
                                        <p:cTn id="95" dur="1" fill="hold">
                                          <p:stCondLst>
                                            <p:cond delay="0"/>
                                          </p:stCondLst>
                                        </p:cTn>
                                        <p:tgtEl>
                                          <p:spTgt spid="5"/>
                                        </p:tgtEl>
                                        <p:attrNameLst>
                                          <p:attrName>style.visibility</p:attrName>
                                        </p:attrNameLst>
                                      </p:cBhvr>
                                      <p:to>
                                        <p:strVal val="visible"/>
                                      </p:to>
                                    </p:set>
                                    <p:animEffect transition="in" filter="randombar(horizontal)">
                                      <p:cBhvr>
                                        <p:cTn id="96" dur="500"/>
                                        <p:tgtEl>
                                          <p:spTgt spid="5"/>
                                        </p:tgtEl>
                                      </p:cBhvr>
                                    </p:animEffect>
                                  </p:childTnLst>
                                </p:cTn>
                              </p:par>
                            </p:childTnLst>
                          </p:cTn>
                        </p:par>
                        <p:par>
                          <p:cTn id="97" fill="hold">
                            <p:stCondLst>
                              <p:cond delay="9500"/>
                            </p:stCondLst>
                            <p:childTnLst>
                              <p:par>
                                <p:cTn id="98" presetID="2" presetClass="entr" presetSubtype="1" fill="hold" grpId="0" nodeType="afterEffect">
                                  <p:stCondLst>
                                    <p:cond delay="0"/>
                                  </p:stCondLst>
                                  <p:childTnLst>
                                    <p:set>
                                      <p:cBhvr>
                                        <p:cTn id="99" dur="1" fill="hold">
                                          <p:stCondLst>
                                            <p:cond delay="0"/>
                                          </p:stCondLst>
                                        </p:cTn>
                                        <p:tgtEl>
                                          <p:spTgt spid="36"/>
                                        </p:tgtEl>
                                        <p:attrNameLst>
                                          <p:attrName>style.visibility</p:attrName>
                                        </p:attrNameLst>
                                      </p:cBhvr>
                                      <p:to>
                                        <p:strVal val="visible"/>
                                      </p:to>
                                    </p:set>
                                    <p:anim calcmode="lin" valueType="num">
                                      <p:cBhvr additive="base">
                                        <p:cTn id="100" dur="500" fill="hold"/>
                                        <p:tgtEl>
                                          <p:spTgt spid="36"/>
                                        </p:tgtEl>
                                        <p:attrNameLst>
                                          <p:attrName>ppt_x</p:attrName>
                                        </p:attrNameLst>
                                      </p:cBhvr>
                                      <p:tavLst>
                                        <p:tav tm="0">
                                          <p:val>
                                            <p:strVal val="#ppt_x"/>
                                          </p:val>
                                        </p:tav>
                                        <p:tav tm="100000">
                                          <p:val>
                                            <p:strVal val="#ppt_x"/>
                                          </p:val>
                                        </p:tav>
                                      </p:tavLst>
                                    </p:anim>
                                    <p:anim calcmode="lin" valueType="num">
                                      <p:cBhvr additive="base">
                                        <p:cTn id="101" dur="500" fill="hold"/>
                                        <p:tgtEl>
                                          <p:spTgt spid="36"/>
                                        </p:tgtEl>
                                        <p:attrNameLst>
                                          <p:attrName>ppt_y</p:attrName>
                                        </p:attrNameLst>
                                      </p:cBhvr>
                                      <p:tavLst>
                                        <p:tav tm="0">
                                          <p:val>
                                            <p:strVal val="0-#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 calcmode="lin" valueType="num">
                                      <p:cBhvr additive="base">
                                        <p:cTn id="104" dur="500" fill="hold"/>
                                        <p:tgtEl>
                                          <p:spTgt spid="32"/>
                                        </p:tgtEl>
                                        <p:attrNameLst>
                                          <p:attrName>ppt_x</p:attrName>
                                        </p:attrNameLst>
                                      </p:cBhvr>
                                      <p:tavLst>
                                        <p:tav tm="0">
                                          <p:val>
                                            <p:strVal val="#ppt_x"/>
                                          </p:val>
                                        </p:tav>
                                        <p:tav tm="100000">
                                          <p:val>
                                            <p:strVal val="#ppt_x"/>
                                          </p:val>
                                        </p:tav>
                                      </p:tavLst>
                                    </p:anim>
                                    <p:anim calcmode="lin" valueType="num">
                                      <p:cBhvr additive="base">
                                        <p:cTn id="105" dur="500" fill="hold"/>
                                        <p:tgtEl>
                                          <p:spTgt spid="32"/>
                                        </p:tgtEl>
                                        <p:attrNameLst>
                                          <p:attrName>ppt_y</p:attrName>
                                        </p:attrNameLst>
                                      </p:cBhvr>
                                      <p:tavLst>
                                        <p:tav tm="0">
                                          <p:val>
                                            <p:strVal val="1+#ppt_h/2"/>
                                          </p:val>
                                        </p:tav>
                                        <p:tav tm="100000">
                                          <p:val>
                                            <p:strVal val="#ppt_y"/>
                                          </p:val>
                                        </p:tav>
                                      </p:tavLst>
                                    </p:anim>
                                  </p:childTnLst>
                                </p:cTn>
                              </p:par>
                            </p:childTnLst>
                          </p:cTn>
                        </p:par>
                        <p:par>
                          <p:cTn id="106" fill="hold">
                            <p:stCondLst>
                              <p:cond delay="10000"/>
                            </p:stCondLst>
                            <p:childTnLst>
                              <p:par>
                                <p:cTn id="107" presetID="53" presetClass="entr" presetSubtype="16" fill="hold" grpId="0"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250" fill="hold"/>
                                        <p:tgtEl>
                                          <p:spTgt spid="13"/>
                                        </p:tgtEl>
                                        <p:attrNameLst>
                                          <p:attrName>ppt_w</p:attrName>
                                        </p:attrNameLst>
                                      </p:cBhvr>
                                      <p:tavLst>
                                        <p:tav tm="0">
                                          <p:val>
                                            <p:fltVal val="0"/>
                                          </p:val>
                                        </p:tav>
                                        <p:tav tm="100000">
                                          <p:val>
                                            <p:strVal val="#ppt_w"/>
                                          </p:val>
                                        </p:tav>
                                      </p:tavLst>
                                    </p:anim>
                                    <p:anim calcmode="lin" valueType="num">
                                      <p:cBhvr>
                                        <p:cTn id="110" dur="250" fill="hold"/>
                                        <p:tgtEl>
                                          <p:spTgt spid="13"/>
                                        </p:tgtEl>
                                        <p:attrNameLst>
                                          <p:attrName>ppt_h</p:attrName>
                                        </p:attrNameLst>
                                      </p:cBhvr>
                                      <p:tavLst>
                                        <p:tav tm="0">
                                          <p:val>
                                            <p:fltVal val="0"/>
                                          </p:val>
                                        </p:tav>
                                        <p:tav tm="100000">
                                          <p:val>
                                            <p:strVal val="#ppt_h"/>
                                          </p:val>
                                        </p:tav>
                                      </p:tavLst>
                                    </p:anim>
                                    <p:animEffect transition="in" filter="fade">
                                      <p:cBhvr>
                                        <p:cTn id="111" dur="250"/>
                                        <p:tgtEl>
                                          <p:spTgt spid="13"/>
                                        </p:tgtEl>
                                      </p:cBhvr>
                                    </p:animEffect>
                                  </p:childTnLst>
                                </p:cTn>
                              </p:par>
                            </p:childTnLst>
                          </p:cTn>
                        </p:par>
                        <p:par>
                          <p:cTn id="112" fill="hold">
                            <p:stCondLst>
                              <p:cond delay="10500"/>
                            </p:stCondLst>
                            <p:childTnLst>
                              <p:par>
                                <p:cTn id="113" presetID="22" presetClass="entr" presetSubtype="8" fill="hold" grpId="0" nodeType="afterEffect">
                                  <p:stCondLst>
                                    <p:cond delay="0"/>
                                  </p:stCondLst>
                                  <p:childTnLst>
                                    <p:set>
                                      <p:cBhvr>
                                        <p:cTn id="114" dur="1" fill="hold">
                                          <p:stCondLst>
                                            <p:cond delay="0"/>
                                          </p:stCondLst>
                                        </p:cTn>
                                        <p:tgtEl>
                                          <p:spTgt spid="14"/>
                                        </p:tgtEl>
                                        <p:attrNameLst>
                                          <p:attrName>style.visibility</p:attrName>
                                        </p:attrNameLst>
                                      </p:cBhvr>
                                      <p:to>
                                        <p:strVal val="visible"/>
                                      </p:to>
                                    </p:set>
                                    <p:animEffect transition="in" filter="wipe(left)">
                                      <p:cBhvr>
                                        <p:cTn id="115" dur="250"/>
                                        <p:tgtEl>
                                          <p:spTgt spid="14"/>
                                        </p:tgtEl>
                                      </p:cBhvr>
                                    </p:animEffect>
                                  </p:childTnLst>
                                </p:cTn>
                              </p:par>
                            </p:childTnLst>
                          </p:cTn>
                        </p:par>
                        <p:par>
                          <p:cTn id="116" fill="hold">
                            <p:stCondLst>
                              <p:cond delay="11000"/>
                            </p:stCondLst>
                            <p:childTnLst>
                              <p:par>
                                <p:cTn id="117" presetID="10" presetClass="entr" presetSubtype="0" fill="hold" grpId="0" nodeType="afterEffect">
                                  <p:stCondLst>
                                    <p:cond delay="0"/>
                                  </p:stCondLst>
                                  <p:childTnLst>
                                    <p:set>
                                      <p:cBhvr>
                                        <p:cTn id="118" dur="1" fill="hold">
                                          <p:stCondLst>
                                            <p:cond delay="0"/>
                                          </p:stCondLst>
                                        </p:cTn>
                                        <p:tgtEl>
                                          <p:spTgt spid="16"/>
                                        </p:tgtEl>
                                        <p:attrNameLst>
                                          <p:attrName>style.visibility</p:attrName>
                                        </p:attrNameLst>
                                      </p:cBhvr>
                                      <p:to>
                                        <p:strVal val="visible"/>
                                      </p:to>
                                    </p:set>
                                    <p:animEffect transition="in" filter="fade">
                                      <p:cBhvr>
                                        <p:cTn id="1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p:bldP spid="16" grpId="0"/>
      <p:bldP spid="17" grpId="0" animBg="1"/>
      <p:bldP spid="20" grpId="0" animBg="1"/>
      <p:bldP spid="23" grpId="0" animBg="1"/>
      <p:bldP spid="26" grpId="0" animBg="1"/>
      <p:bldP spid="29" grpId="0"/>
      <p:bldP spid="30" grpId="0"/>
      <p:bldP spid="31"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468618" y="2420325"/>
            <a:ext cx="1600307" cy="1600932"/>
            <a:chOff x="1316330" y="2316722"/>
            <a:chExt cx="1600307" cy="1600932"/>
          </a:xfrm>
          <a:effectLst>
            <a:outerShdw blurRad="190500" dist="63500" dir="2700000" algn="tl" rotWithShape="0">
              <a:prstClr val="black">
                <a:alpha val="25000"/>
              </a:prstClr>
            </a:outerShdw>
          </a:effectLst>
        </p:grpSpPr>
        <p:sp>
          <p:nvSpPr>
            <p:cNvPr id="8" name="Oval 2"/>
            <p:cNvSpPr/>
            <p:nvPr/>
          </p:nvSpPr>
          <p:spPr>
            <a:xfrm>
              <a:off x="1316330" y="2316722"/>
              <a:ext cx="1600307" cy="1600932"/>
            </a:xfrm>
            <a:prstGeom prst="ellipse">
              <a:avLst/>
            </a:prstGeom>
            <a:solidFill>
              <a:srgbClr val="A4D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3"/>
            <p:cNvSpPr>
              <a:spLocks noChangeArrowheads="1"/>
            </p:cNvSpPr>
            <p:nvPr/>
          </p:nvSpPr>
          <p:spPr bwMode="auto">
            <a:xfrm>
              <a:off x="1824119" y="2861504"/>
              <a:ext cx="609039" cy="490465"/>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bg1"/>
            </a:solidFill>
            <a:ln>
              <a:noFill/>
            </a:ln>
            <a:effectLst/>
          </p:spPr>
          <p:txBody>
            <a:bodyPr wrap="none" anchor="ctr"/>
            <a:lstStyle/>
            <a:p>
              <a:pPr defTabSz="685800" fontAlgn="auto">
                <a:spcBef>
                  <a:spcPts val="0"/>
                </a:spcBef>
                <a:spcAft>
                  <a:spcPts val="0"/>
                </a:spcAft>
              </a:pPr>
              <a:endParaRPr lang="en-US" sz="1350" dirty="0">
                <a:solidFill>
                  <a:srgbClr val="445469"/>
                </a:solidFill>
                <a:latin typeface="Lato Light"/>
                <a:ea typeface="+mn-ea"/>
              </a:endParaRPr>
            </a:p>
          </p:txBody>
        </p:sp>
      </p:grpSp>
      <p:grpSp>
        <p:nvGrpSpPr>
          <p:cNvPr id="23" name="组合 22"/>
          <p:cNvGrpSpPr/>
          <p:nvPr/>
        </p:nvGrpSpPr>
        <p:grpSpPr>
          <a:xfrm>
            <a:off x="6818758" y="2420325"/>
            <a:ext cx="1600307" cy="1600932"/>
            <a:chOff x="6088966" y="2316722"/>
            <a:chExt cx="1600307" cy="1600932"/>
          </a:xfrm>
          <a:effectLst>
            <a:outerShdw blurRad="190500" dist="63500" dir="2700000" algn="tl" rotWithShape="0">
              <a:prstClr val="black">
                <a:alpha val="25000"/>
              </a:prstClr>
            </a:outerShdw>
          </a:effectLst>
        </p:grpSpPr>
        <p:sp>
          <p:nvSpPr>
            <p:cNvPr id="10" name="Oval 15"/>
            <p:cNvSpPr/>
            <p:nvPr/>
          </p:nvSpPr>
          <p:spPr>
            <a:xfrm>
              <a:off x="6088966" y="2316722"/>
              <a:ext cx="1600307" cy="1600932"/>
            </a:xfrm>
            <a:prstGeom prst="ellipse">
              <a:avLst/>
            </a:prstGeom>
            <a:solidFill>
              <a:srgbClr val="9D7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9"/>
            <p:cNvSpPr>
              <a:spLocks noChangeArrowheads="1"/>
            </p:cNvSpPr>
            <p:nvPr/>
          </p:nvSpPr>
          <p:spPr bwMode="auto">
            <a:xfrm>
              <a:off x="6649974" y="2839945"/>
              <a:ext cx="522807" cy="522803"/>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bg1"/>
            </a:solidFill>
            <a:ln>
              <a:noFill/>
            </a:ln>
            <a:effectLst/>
          </p:spPr>
          <p:txBody>
            <a:bodyPr wrap="none" anchor="ctr"/>
            <a:lstStyle/>
            <a:p>
              <a:pPr defTabSz="685800" fontAlgn="auto">
                <a:spcBef>
                  <a:spcPts val="0"/>
                </a:spcBef>
                <a:spcAft>
                  <a:spcPts val="0"/>
                </a:spcAft>
              </a:pPr>
              <a:endParaRPr lang="en-US" sz="1350" dirty="0">
                <a:solidFill>
                  <a:srgbClr val="445469"/>
                </a:solidFill>
                <a:latin typeface="Lato Light"/>
                <a:ea typeface="+mn-ea"/>
              </a:endParaRPr>
            </a:p>
          </p:txBody>
        </p:sp>
      </p:grpSp>
      <p:grpSp>
        <p:nvGrpSpPr>
          <p:cNvPr id="24" name="组合 23"/>
          <p:cNvGrpSpPr/>
          <p:nvPr/>
        </p:nvGrpSpPr>
        <p:grpSpPr>
          <a:xfrm>
            <a:off x="4143688" y="2420325"/>
            <a:ext cx="1600307" cy="1600932"/>
            <a:chOff x="3659211" y="2316722"/>
            <a:chExt cx="1600307" cy="1600932"/>
          </a:xfrm>
          <a:effectLst>
            <a:outerShdw blurRad="190500" dist="63500" dir="2700000" algn="tl" rotWithShape="0">
              <a:prstClr val="black">
                <a:alpha val="25000"/>
              </a:prstClr>
            </a:outerShdw>
          </a:effectLst>
        </p:grpSpPr>
        <p:sp>
          <p:nvSpPr>
            <p:cNvPr id="9" name="Oval 11"/>
            <p:cNvSpPr/>
            <p:nvPr/>
          </p:nvSpPr>
          <p:spPr>
            <a:xfrm>
              <a:off x="3659211" y="2316722"/>
              <a:ext cx="1600307" cy="1600932"/>
            </a:xfrm>
            <a:prstGeom prst="ellipse">
              <a:avLst/>
            </a:prstGeom>
            <a:solidFill>
              <a:srgbClr val="FEB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2"/>
            <p:cNvSpPr>
              <a:spLocks noChangeArrowheads="1"/>
            </p:cNvSpPr>
            <p:nvPr/>
          </p:nvSpPr>
          <p:spPr bwMode="auto">
            <a:xfrm>
              <a:off x="4178304" y="2838598"/>
              <a:ext cx="565921" cy="565925"/>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bg1"/>
            </a:solidFill>
            <a:ln>
              <a:noFill/>
            </a:ln>
            <a:effectLst/>
          </p:spPr>
          <p:txBody>
            <a:bodyPr wrap="none" anchor="ctr"/>
            <a:lstStyle/>
            <a:p>
              <a:pPr defTabSz="685800" fontAlgn="auto">
                <a:spcBef>
                  <a:spcPts val="0"/>
                </a:spcBef>
                <a:spcAft>
                  <a:spcPts val="0"/>
                </a:spcAft>
              </a:pPr>
              <a:endParaRPr lang="en-US" sz="1350" dirty="0">
                <a:solidFill>
                  <a:srgbClr val="445469"/>
                </a:solidFill>
                <a:latin typeface="Lato Light"/>
                <a:ea typeface="+mn-ea"/>
              </a:endParaRPr>
            </a:p>
          </p:txBody>
        </p:sp>
      </p:grpSp>
      <p:grpSp>
        <p:nvGrpSpPr>
          <p:cNvPr id="22" name="组合 21"/>
          <p:cNvGrpSpPr/>
          <p:nvPr/>
        </p:nvGrpSpPr>
        <p:grpSpPr>
          <a:xfrm>
            <a:off x="9493828" y="2420325"/>
            <a:ext cx="1600307" cy="1600932"/>
            <a:chOff x="8993547" y="2316722"/>
            <a:chExt cx="1600307" cy="1600932"/>
          </a:xfrm>
          <a:effectLst>
            <a:outerShdw blurRad="190500" dist="63500" dir="2700000" algn="tl" rotWithShape="0">
              <a:prstClr val="black">
                <a:alpha val="25000"/>
              </a:prstClr>
            </a:outerShdw>
          </a:effectLst>
        </p:grpSpPr>
        <p:sp>
          <p:nvSpPr>
            <p:cNvPr id="20" name="Oval 15"/>
            <p:cNvSpPr/>
            <p:nvPr/>
          </p:nvSpPr>
          <p:spPr>
            <a:xfrm>
              <a:off x="8993547" y="2316722"/>
              <a:ext cx="1600307" cy="1600932"/>
            </a:xfrm>
            <a:prstGeom prst="ellipse">
              <a:avLst/>
            </a:prstGeom>
            <a:solidFill>
              <a:srgbClr val="75C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9"/>
            <p:cNvSpPr>
              <a:spLocks noChangeArrowheads="1"/>
            </p:cNvSpPr>
            <p:nvPr/>
          </p:nvSpPr>
          <p:spPr bwMode="auto">
            <a:xfrm>
              <a:off x="9554555" y="2839945"/>
              <a:ext cx="522807" cy="522803"/>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bg1"/>
            </a:solidFill>
            <a:ln>
              <a:noFill/>
            </a:ln>
            <a:effectLst/>
          </p:spPr>
          <p:txBody>
            <a:bodyPr wrap="none" anchor="ctr"/>
            <a:lstStyle/>
            <a:p>
              <a:pPr defTabSz="685800" fontAlgn="auto">
                <a:spcBef>
                  <a:spcPts val="0"/>
                </a:spcBef>
                <a:spcAft>
                  <a:spcPts val="0"/>
                </a:spcAft>
              </a:pPr>
              <a:endParaRPr lang="en-US" sz="1350" dirty="0">
                <a:solidFill>
                  <a:srgbClr val="445469"/>
                </a:solidFill>
                <a:latin typeface="Lato Light"/>
                <a:ea typeface="+mn-ea"/>
              </a:endParaRPr>
            </a:p>
          </p:txBody>
        </p:sp>
      </p:grpSp>
      <p:grpSp>
        <p:nvGrpSpPr>
          <p:cNvPr id="26" name="组合 25"/>
          <p:cNvGrpSpPr/>
          <p:nvPr/>
        </p:nvGrpSpPr>
        <p:grpSpPr>
          <a:xfrm>
            <a:off x="1067361" y="4379381"/>
            <a:ext cx="2402820" cy="1116268"/>
            <a:chOff x="1203980" y="4789773"/>
            <a:chExt cx="2402820" cy="1116268"/>
          </a:xfrm>
        </p:grpSpPr>
        <p:sp>
          <p:nvSpPr>
            <p:cNvPr id="27" name="MH_Text_1"/>
            <p:cNvSpPr txBox="1">
              <a:spLocks noChangeArrowheads="1"/>
            </p:cNvSpPr>
            <p:nvPr>
              <p:custDataLst>
                <p:tags r:id="rId7"/>
              </p:custDataLst>
            </p:nvPr>
          </p:nvSpPr>
          <p:spPr bwMode="auto">
            <a:xfrm>
              <a:off x="1203980" y="5195140"/>
              <a:ext cx="2402820" cy="710901"/>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gn="ct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75000"/>
                    <a:lumOff val="25000"/>
                  </a:schemeClr>
                </a:solidFill>
                <a:latin typeface="思源黑体" panose="020B0500000000000000" pitchFamily="34" charset="-122"/>
                <a:ea typeface="思源黑体" panose="020B0500000000000000" pitchFamily="34" charset="-122"/>
                <a:sym typeface="+mn-lt"/>
              </a:endParaRPr>
            </a:p>
          </p:txBody>
        </p:sp>
        <p:sp>
          <p:nvSpPr>
            <p:cNvPr id="28" name="MH_SubTitle_1"/>
            <p:cNvSpPr txBox="1">
              <a:spLocks noChangeArrowheads="1"/>
            </p:cNvSpPr>
            <p:nvPr>
              <p:custDataLst>
                <p:tags r:id="rId8"/>
              </p:custDataLst>
            </p:nvPr>
          </p:nvSpPr>
          <p:spPr bwMode="auto">
            <a:xfrm>
              <a:off x="1506468" y="4789773"/>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lnSpc>
                  <a:spcPct val="150000"/>
                </a:lnSpc>
                <a:buNone/>
              </a:pPr>
              <a:r>
                <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sym typeface="+mn-lt"/>
                </a:rPr>
                <a:t>教学设计</a:t>
              </a:r>
            </a:p>
          </p:txBody>
        </p:sp>
      </p:grpSp>
      <p:grpSp>
        <p:nvGrpSpPr>
          <p:cNvPr id="29" name="组合 28"/>
          <p:cNvGrpSpPr/>
          <p:nvPr/>
        </p:nvGrpSpPr>
        <p:grpSpPr>
          <a:xfrm>
            <a:off x="3798920" y="4379381"/>
            <a:ext cx="2402820" cy="1116268"/>
            <a:chOff x="1203980" y="4789773"/>
            <a:chExt cx="2402820" cy="1116268"/>
          </a:xfrm>
        </p:grpSpPr>
        <p:sp>
          <p:nvSpPr>
            <p:cNvPr id="30" name="MH_Text_1"/>
            <p:cNvSpPr txBox="1">
              <a:spLocks noChangeArrowheads="1"/>
            </p:cNvSpPr>
            <p:nvPr>
              <p:custDataLst>
                <p:tags r:id="rId5"/>
              </p:custDataLst>
            </p:nvPr>
          </p:nvSpPr>
          <p:spPr bwMode="auto">
            <a:xfrm>
              <a:off x="1203980" y="5195140"/>
              <a:ext cx="2402820" cy="710901"/>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gn="ct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75000"/>
                    <a:lumOff val="25000"/>
                  </a:schemeClr>
                </a:solidFill>
                <a:latin typeface="思源黑体" panose="020B0500000000000000" pitchFamily="34" charset="-122"/>
                <a:ea typeface="思源黑体" panose="020B0500000000000000" pitchFamily="34" charset="-122"/>
                <a:sym typeface="+mn-lt"/>
              </a:endParaRPr>
            </a:p>
          </p:txBody>
        </p:sp>
        <p:sp>
          <p:nvSpPr>
            <p:cNvPr id="31" name="MH_SubTitle_1"/>
            <p:cNvSpPr txBox="1">
              <a:spLocks noChangeArrowheads="1"/>
            </p:cNvSpPr>
            <p:nvPr>
              <p:custDataLst>
                <p:tags r:id="rId6"/>
              </p:custDataLst>
            </p:nvPr>
          </p:nvSpPr>
          <p:spPr bwMode="auto">
            <a:xfrm>
              <a:off x="1506468" y="4789773"/>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lnSpc>
                  <a:spcPct val="150000"/>
                </a:lnSpc>
                <a:buNone/>
              </a:pPr>
              <a:r>
                <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sym typeface="+mn-lt"/>
                </a:rPr>
                <a:t>教学设计</a:t>
              </a:r>
            </a:p>
          </p:txBody>
        </p:sp>
      </p:grpSp>
      <p:grpSp>
        <p:nvGrpSpPr>
          <p:cNvPr id="35" name="组合 34"/>
          <p:cNvGrpSpPr/>
          <p:nvPr/>
        </p:nvGrpSpPr>
        <p:grpSpPr>
          <a:xfrm>
            <a:off x="6361012" y="4379381"/>
            <a:ext cx="2402820" cy="1116268"/>
            <a:chOff x="1203980" y="4789773"/>
            <a:chExt cx="2402820" cy="1116268"/>
          </a:xfrm>
        </p:grpSpPr>
        <p:sp>
          <p:nvSpPr>
            <p:cNvPr id="36" name="MH_Text_1"/>
            <p:cNvSpPr txBox="1">
              <a:spLocks noChangeArrowheads="1"/>
            </p:cNvSpPr>
            <p:nvPr>
              <p:custDataLst>
                <p:tags r:id="rId3"/>
              </p:custDataLst>
            </p:nvPr>
          </p:nvSpPr>
          <p:spPr bwMode="auto">
            <a:xfrm>
              <a:off x="1203980" y="5195140"/>
              <a:ext cx="2402820" cy="710901"/>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gn="ct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75000"/>
                    <a:lumOff val="25000"/>
                  </a:schemeClr>
                </a:solidFill>
                <a:latin typeface="思源黑体" panose="020B0500000000000000" pitchFamily="34" charset="-122"/>
                <a:ea typeface="思源黑体" panose="020B0500000000000000" pitchFamily="34" charset="-122"/>
                <a:sym typeface="+mn-lt"/>
              </a:endParaRPr>
            </a:p>
          </p:txBody>
        </p:sp>
        <p:sp>
          <p:nvSpPr>
            <p:cNvPr id="37" name="MH_SubTitle_1"/>
            <p:cNvSpPr txBox="1">
              <a:spLocks noChangeArrowheads="1"/>
            </p:cNvSpPr>
            <p:nvPr>
              <p:custDataLst>
                <p:tags r:id="rId4"/>
              </p:custDataLst>
            </p:nvPr>
          </p:nvSpPr>
          <p:spPr bwMode="auto">
            <a:xfrm>
              <a:off x="1506468" y="4789773"/>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lnSpc>
                  <a:spcPct val="150000"/>
                </a:lnSpc>
                <a:buNone/>
              </a:pPr>
              <a:r>
                <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sym typeface="+mn-lt"/>
                </a:rPr>
                <a:t>教学设计</a:t>
              </a:r>
            </a:p>
          </p:txBody>
        </p:sp>
      </p:grpSp>
      <p:grpSp>
        <p:nvGrpSpPr>
          <p:cNvPr id="38" name="组合 37"/>
          <p:cNvGrpSpPr/>
          <p:nvPr/>
        </p:nvGrpSpPr>
        <p:grpSpPr>
          <a:xfrm>
            <a:off x="9092571" y="4379381"/>
            <a:ext cx="2402820" cy="1116268"/>
            <a:chOff x="1203980" y="4789773"/>
            <a:chExt cx="2402820" cy="1116268"/>
          </a:xfrm>
        </p:grpSpPr>
        <p:sp>
          <p:nvSpPr>
            <p:cNvPr id="39" name="MH_Text_1"/>
            <p:cNvSpPr txBox="1">
              <a:spLocks noChangeArrowheads="1"/>
            </p:cNvSpPr>
            <p:nvPr>
              <p:custDataLst>
                <p:tags r:id="rId1"/>
              </p:custDataLst>
            </p:nvPr>
          </p:nvSpPr>
          <p:spPr bwMode="auto">
            <a:xfrm>
              <a:off x="1203980" y="5195140"/>
              <a:ext cx="2402820" cy="710901"/>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gn="ct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75000"/>
                    <a:lumOff val="25000"/>
                  </a:schemeClr>
                </a:solidFill>
                <a:latin typeface="思源黑体" panose="020B0500000000000000" pitchFamily="34" charset="-122"/>
                <a:ea typeface="思源黑体" panose="020B0500000000000000" pitchFamily="34" charset="-122"/>
                <a:sym typeface="+mn-lt"/>
              </a:endParaRPr>
            </a:p>
          </p:txBody>
        </p:sp>
        <p:sp>
          <p:nvSpPr>
            <p:cNvPr id="40" name="MH_SubTitle_1"/>
            <p:cNvSpPr txBox="1">
              <a:spLocks noChangeArrowheads="1"/>
            </p:cNvSpPr>
            <p:nvPr>
              <p:custDataLst>
                <p:tags r:id="rId2"/>
              </p:custDataLst>
            </p:nvPr>
          </p:nvSpPr>
          <p:spPr bwMode="auto">
            <a:xfrm>
              <a:off x="1506468" y="4789773"/>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lnSpc>
                  <a:spcPct val="150000"/>
                </a:lnSpc>
                <a:buNone/>
              </a:pPr>
              <a:r>
                <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sym typeface="+mn-lt"/>
                </a:rPr>
                <a:t>教学设计</a:t>
              </a:r>
            </a:p>
          </p:txBody>
        </p:sp>
      </p:grpSp>
      <p:grpSp>
        <p:nvGrpSpPr>
          <p:cNvPr id="33" name="组合 32"/>
          <p:cNvGrpSpPr/>
          <p:nvPr/>
        </p:nvGrpSpPr>
        <p:grpSpPr>
          <a:xfrm>
            <a:off x="1502939" y="272760"/>
            <a:ext cx="4811657" cy="748449"/>
            <a:chOff x="1502939" y="272760"/>
            <a:chExt cx="4811657" cy="748449"/>
          </a:xfrm>
        </p:grpSpPr>
        <p:sp>
          <p:nvSpPr>
            <p:cNvPr id="34" name="Rectangle 18"/>
            <p:cNvSpPr>
              <a:spLocks noChangeArrowheads="1"/>
            </p:cNvSpPr>
            <p:nvPr/>
          </p:nvSpPr>
          <p:spPr bwMode="auto">
            <a:xfrm>
              <a:off x="1502939" y="272760"/>
              <a:ext cx="2683349" cy="57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altLang="en-US" sz="2800" b="1" spc="300" dirty="0">
                  <a:solidFill>
                    <a:schemeClr val="tx1">
                      <a:lumMod val="75000"/>
                      <a:lumOff val="25000"/>
                    </a:schemeClr>
                  </a:solidFill>
                  <a:latin typeface="思源黑体" panose="020B0500000000000000" pitchFamily="34" charset="-122"/>
                  <a:ea typeface="思源黑体" panose="020B0500000000000000" pitchFamily="34" charset="-122"/>
                </a:rPr>
                <a:t>教学设计</a:t>
              </a:r>
            </a:p>
          </p:txBody>
        </p:sp>
        <p:sp>
          <p:nvSpPr>
            <p:cNvPr id="41" name="Rectangle 18"/>
            <p:cNvSpPr>
              <a:spLocks noChangeArrowheads="1"/>
            </p:cNvSpPr>
            <p:nvPr/>
          </p:nvSpPr>
          <p:spPr bwMode="auto">
            <a:xfrm>
              <a:off x="1502939" y="817499"/>
              <a:ext cx="4811657" cy="20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en-US" altLang="zh-CN" sz="1000" dirty="0">
                  <a:solidFill>
                    <a:schemeClr val="bg1">
                      <a:lumMod val="65000"/>
                    </a:schemeClr>
                  </a:solidFill>
                  <a:latin typeface="思源黑体" panose="020B0500000000000000" pitchFamily="34" charset="-122"/>
                  <a:ea typeface="思源黑体" panose="020B0500000000000000" pitchFamily="34" charset="-122"/>
                </a:rPr>
                <a:t>Teaching courseware education and training</a:t>
              </a:r>
              <a:endParaRPr lang="zh-CN" altLang="en-US" sz="1000" dirty="0">
                <a:solidFill>
                  <a:schemeClr val="bg1">
                    <a:lumMod val="65000"/>
                  </a:schemeClr>
                </a:solidFill>
                <a:latin typeface="思源黑体" panose="020B0500000000000000" pitchFamily="34" charset="-122"/>
                <a:ea typeface="思源黑体" panose="020B0500000000000000"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 presetClass="entr" presetSubtype="4"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2" presetClass="entr" presetSubtype="4"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ppt_x"/>
                                          </p:val>
                                        </p:tav>
                                        <p:tav tm="100000">
                                          <p:val>
                                            <p:strVal val="#ppt_x"/>
                                          </p:val>
                                        </p:tav>
                                      </p:tavLst>
                                    </p:anim>
                                    <p:anim calcmode="lin" valueType="num">
                                      <p:cBhvr additive="base">
                                        <p:cTn id="34" dur="500" fill="hold"/>
                                        <p:tgtEl>
                                          <p:spTgt spid="29"/>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2" presetClass="entr" presetSubtype="4"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500" fill="hold"/>
                                        <p:tgtEl>
                                          <p:spTgt spid="35"/>
                                        </p:tgtEl>
                                        <p:attrNameLst>
                                          <p:attrName>ppt_x</p:attrName>
                                        </p:attrNameLst>
                                      </p:cBhvr>
                                      <p:tavLst>
                                        <p:tav tm="0">
                                          <p:val>
                                            <p:strVal val="#ppt_x"/>
                                          </p:val>
                                        </p:tav>
                                        <p:tav tm="100000">
                                          <p:val>
                                            <p:strVal val="#ppt_x"/>
                                          </p:val>
                                        </p:tav>
                                      </p:tavLst>
                                    </p:anim>
                                    <p:anim calcmode="lin" valueType="num">
                                      <p:cBhvr additive="base">
                                        <p:cTn id="39" dur="500" fill="hold"/>
                                        <p:tgtEl>
                                          <p:spTgt spid="35"/>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fill="hold"/>
                                        <p:tgtEl>
                                          <p:spTgt spid="38"/>
                                        </p:tgtEl>
                                        <p:attrNameLst>
                                          <p:attrName>ppt_x</p:attrName>
                                        </p:attrNameLst>
                                      </p:cBhvr>
                                      <p:tavLst>
                                        <p:tav tm="0">
                                          <p:val>
                                            <p:strVal val="#ppt_x"/>
                                          </p:val>
                                        </p:tav>
                                        <p:tav tm="100000">
                                          <p:val>
                                            <p:strVal val="#ppt_x"/>
                                          </p:val>
                                        </p:tav>
                                      </p:tavLst>
                                    </p:anim>
                                    <p:anim calcmode="lin" valueType="num">
                                      <p:cBhvr additive="base">
                                        <p:cTn id="4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4450050" y="2185487"/>
            <a:ext cx="3240000" cy="2160000"/>
          </a:xfrm>
          <a:prstGeom prst="rect">
            <a:avLst/>
          </a:prstGeom>
          <a:blipFill dpi="0" rotWithShape="1">
            <a:blip r:embed="rId9">
              <a:extLst>
                <a:ext uri="{28A0092B-C50C-407E-A947-70E740481C1C}">
                  <a14:useLocalDpi xmlns:a14="http://schemas.microsoft.com/office/drawing/2010/main" val="0"/>
                </a:ext>
              </a:extLst>
            </a:blip>
            <a:srcRect/>
            <a:stretch>
              <a:fillRect/>
            </a:stretch>
          </a:blip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7933090" y="2185487"/>
            <a:ext cx="3240000" cy="2160000"/>
          </a:xfrm>
          <a:prstGeom prst="rect">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67009" y="2185487"/>
            <a:ext cx="3240000" cy="2160000"/>
          </a:xfrm>
          <a:prstGeom prst="rect">
            <a:avLst/>
          </a:prstGeom>
          <a:blipFill dpi="0" rotWithShape="1">
            <a:blip r:embed="rId11">
              <a:extLst>
                <a:ext uri="{28A0092B-C50C-407E-A947-70E740481C1C}">
                  <a14:useLocalDpi xmlns:a14="http://schemas.microsoft.com/office/drawing/2010/main" val="0"/>
                </a:ext>
              </a:extLst>
            </a:blip>
            <a:srcRect/>
            <a:stretch>
              <a:fillRect/>
            </a:stretch>
          </a:blip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9133683" y="3950208"/>
            <a:ext cx="810418" cy="810735"/>
            <a:chOff x="8993547" y="2316722"/>
            <a:chExt cx="1600307" cy="1600932"/>
          </a:xfrm>
        </p:grpSpPr>
        <p:sp>
          <p:nvSpPr>
            <p:cNvPr id="17" name="Oval 15"/>
            <p:cNvSpPr/>
            <p:nvPr/>
          </p:nvSpPr>
          <p:spPr>
            <a:xfrm>
              <a:off x="8993547" y="2316722"/>
              <a:ext cx="1600307" cy="1600932"/>
            </a:xfrm>
            <a:prstGeom prst="ellipse">
              <a:avLst/>
            </a:prstGeom>
            <a:solidFill>
              <a:srgbClr val="A4D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9"/>
            <p:cNvSpPr>
              <a:spLocks noChangeArrowheads="1"/>
            </p:cNvSpPr>
            <p:nvPr/>
          </p:nvSpPr>
          <p:spPr bwMode="auto">
            <a:xfrm>
              <a:off x="9554555" y="2839945"/>
              <a:ext cx="522807" cy="522803"/>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bg1"/>
            </a:solidFill>
            <a:ln>
              <a:noFill/>
            </a:ln>
            <a:effectLst/>
          </p:spPr>
          <p:txBody>
            <a:bodyPr wrap="none" anchor="ctr"/>
            <a:lstStyle/>
            <a:p>
              <a:pPr defTabSz="685800" fontAlgn="auto">
                <a:spcBef>
                  <a:spcPts val="0"/>
                </a:spcBef>
                <a:spcAft>
                  <a:spcPts val="0"/>
                </a:spcAft>
              </a:pPr>
              <a:endParaRPr lang="en-US" sz="1350" dirty="0">
                <a:solidFill>
                  <a:srgbClr val="445469"/>
                </a:solidFill>
                <a:latin typeface="Lato Light"/>
                <a:ea typeface="+mn-ea"/>
              </a:endParaRPr>
            </a:p>
          </p:txBody>
        </p:sp>
      </p:grpSp>
      <p:grpSp>
        <p:nvGrpSpPr>
          <p:cNvPr id="19" name="组合 18"/>
          <p:cNvGrpSpPr/>
          <p:nvPr/>
        </p:nvGrpSpPr>
        <p:grpSpPr>
          <a:xfrm>
            <a:off x="2121288" y="3950208"/>
            <a:ext cx="810418" cy="810735"/>
            <a:chOff x="8993547" y="2316722"/>
            <a:chExt cx="1600307" cy="1600932"/>
          </a:xfrm>
        </p:grpSpPr>
        <p:sp>
          <p:nvSpPr>
            <p:cNvPr id="20" name="Oval 15"/>
            <p:cNvSpPr/>
            <p:nvPr/>
          </p:nvSpPr>
          <p:spPr>
            <a:xfrm>
              <a:off x="8993547" y="2316722"/>
              <a:ext cx="1600307" cy="1600932"/>
            </a:xfrm>
            <a:prstGeom prst="ellipse">
              <a:avLst/>
            </a:prstGeom>
            <a:solidFill>
              <a:srgbClr val="75C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9"/>
            <p:cNvSpPr>
              <a:spLocks noChangeArrowheads="1"/>
            </p:cNvSpPr>
            <p:nvPr/>
          </p:nvSpPr>
          <p:spPr bwMode="auto">
            <a:xfrm>
              <a:off x="9554555" y="2839945"/>
              <a:ext cx="522807" cy="522803"/>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bg1"/>
            </a:solidFill>
            <a:ln>
              <a:noFill/>
            </a:ln>
            <a:effectLst/>
          </p:spPr>
          <p:txBody>
            <a:bodyPr wrap="none" anchor="ctr"/>
            <a:lstStyle/>
            <a:p>
              <a:pPr defTabSz="685800" fontAlgn="auto">
                <a:spcBef>
                  <a:spcPts val="0"/>
                </a:spcBef>
                <a:spcAft>
                  <a:spcPts val="0"/>
                </a:spcAft>
              </a:pPr>
              <a:endParaRPr lang="en-US" sz="1350" dirty="0">
                <a:solidFill>
                  <a:srgbClr val="445469"/>
                </a:solidFill>
                <a:latin typeface="Lato Light"/>
                <a:ea typeface="+mn-ea"/>
              </a:endParaRPr>
            </a:p>
          </p:txBody>
        </p:sp>
      </p:grpSp>
      <p:grpSp>
        <p:nvGrpSpPr>
          <p:cNvPr id="22" name="组合 21"/>
          <p:cNvGrpSpPr/>
          <p:nvPr/>
        </p:nvGrpSpPr>
        <p:grpSpPr>
          <a:xfrm>
            <a:off x="5645980" y="3950208"/>
            <a:ext cx="810418" cy="810735"/>
            <a:chOff x="8993547" y="2316722"/>
            <a:chExt cx="1600307" cy="1600932"/>
          </a:xfrm>
        </p:grpSpPr>
        <p:sp>
          <p:nvSpPr>
            <p:cNvPr id="23" name="Oval 15"/>
            <p:cNvSpPr/>
            <p:nvPr/>
          </p:nvSpPr>
          <p:spPr>
            <a:xfrm>
              <a:off x="8993547" y="2316722"/>
              <a:ext cx="1600307" cy="1600932"/>
            </a:xfrm>
            <a:prstGeom prst="ellipse">
              <a:avLst/>
            </a:prstGeom>
            <a:solidFill>
              <a:srgbClr val="FEB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9"/>
            <p:cNvSpPr>
              <a:spLocks noChangeArrowheads="1"/>
            </p:cNvSpPr>
            <p:nvPr/>
          </p:nvSpPr>
          <p:spPr bwMode="auto">
            <a:xfrm>
              <a:off x="9554555" y="2839945"/>
              <a:ext cx="522807" cy="522803"/>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bg1"/>
            </a:solidFill>
            <a:ln>
              <a:noFill/>
            </a:ln>
            <a:effectLst/>
          </p:spPr>
          <p:txBody>
            <a:bodyPr wrap="none" anchor="ctr"/>
            <a:lstStyle/>
            <a:p>
              <a:pPr defTabSz="685800" fontAlgn="auto">
                <a:spcBef>
                  <a:spcPts val="0"/>
                </a:spcBef>
                <a:spcAft>
                  <a:spcPts val="0"/>
                </a:spcAft>
              </a:pPr>
              <a:endParaRPr lang="en-US" sz="1350" dirty="0">
                <a:solidFill>
                  <a:srgbClr val="445469"/>
                </a:solidFill>
                <a:latin typeface="Lato Light"/>
                <a:ea typeface="+mn-ea"/>
              </a:endParaRPr>
            </a:p>
          </p:txBody>
        </p:sp>
      </p:grpSp>
      <p:grpSp>
        <p:nvGrpSpPr>
          <p:cNvPr id="27" name="组合 26"/>
          <p:cNvGrpSpPr/>
          <p:nvPr/>
        </p:nvGrpSpPr>
        <p:grpSpPr>
          <a:xfrm>
            <a:off x="1325087" y="5094571"/>
            <a:ext cx="2402820" cy="1116268"/>
            <a:chOff x="1203980" y="4789773"/>
            <a:chExt cx="2402820" cy="1116268"/>
          </a:xfrm>
        </p:grpSpPr>
        <p:sp>
          <p:nvSpPr>
            <p:cNvPr id="25" name="MH_Text_1"/>
            <p:cNvSpPr txBox="1">
              <a:spLocks noChangeArrowheads="1"/>
            </p:cNvSpPr>
            <p:nvPr>
              <p:custDataLst>
                <p:tags r:id="rId5"/>
              </p:custDataLst>
            </p:nvPr>
          </p:nvSpPr>
          <p:spPr bwMode="auto">
            <a:xfrm>
              <a:off x="1203980" y="5195140"/>
              <a:ext cx="2402820" cy="710901"/>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gn="ct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75000"/>
                    <a:lumOff val="25000"/>
                  </a:schemeClr>
                </a:solidFill>
                <a:latin typeface="思源黑体" panose="020B0500000000000000" pitchFamily="34" charset="-122"/>
                <a:ea typeface="思源黑体" panose="020B0500000000000000" pitchFamily="34" charset="-122"/>
                <a:sym typeface="+mn-lt"/>
              </a:endParaRPr>
            </a:p>
          </p:txBody>
        </p:sp>
        <p:sp>
          <p:nvSpPr>
            <p:cNvPr id="26" name="MH_SubTitle_1"/>
            <p:cNvSpPr txBox="1">
              <a:spLocks noChangeArrowheads="1"/>
            </p:cNvSpPr>
            <p:nvPr>
              <p:custDataLst>
                <p:tags r:id="rId6"/>
              </p:custDataLst>
            </p:nvPr>
          </p:nvSpPr>
          <p:spPr bwMode="auto">
            <a:xfrm>
              <a:off x="1506468" y="4789773"/>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lnSpc>
                  <a:spcPct val="150000"/>
                </a:lnSpc>
                <a:buNone/>
              </a:pPr>
              <a:r>
                <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sym typeface="+mn-lt"/>
                </a:rPr>
                <a:t>教学设计</a:t>
              </a:r>
            </a:p>
          </p:txBody>
        </p:sp>
      </p:grpSp>
      <p:grpSp>
        <p:nvGrpSpPr>
          <p:cNvPr id="28" name="组合 27"/>
          <p:cNvGrpSpPr/>
          <p:nvPr/>
        </p:nvGrpSpPr>
        <p:grpSpPr>
          <a:xfrm>
            <a:off x="4849779" y="5094571"/>
            <a:ext cx="2402820" cy="1116268"/>
            <a:chOff x="1203980" y="4789773"/>
            <a:chExt cx="2402820" cy="1116268"/>
          </a:xfrm>
        </p:grpSpPr>
        <p:sp>
          <p:nvSpPr>
            <p:cNvPr id="29" name="MH_Text_1"/>
            <p:cNvSpPr txBox="1">
              <a:spLocks noChangeArrowheads="1"/>
            </p:cNvSpPr>
            <p:nvPr>
              <p:custDataLst>
                <p:tags r:id="rId3"/>
              </p:custDataLst>
            </p:nvPr>
          </p:nvSpPr>
          <p:spPr bwMode="auto">
            <a:xfrm>
              <a:off x="1203980" y="5195140"/>
              <a:ext cx="2402820" cy="710901"/>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gn="ct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75000"/>
                    <a:lumOff val="25000"/>
                  </a:schemeClr>
                </a:solidFill>
                <a:latin typeface="思源黑体" panose="020B0500000000000000" pitchFamily="34" charset="-122"/>
                <a:ea typeface="思源黑体" panose="020B0500000000000000" pitchFamily="34" charset="-122"/>
                <a:sym typeface="+mn-lt"/>
              </a:endParaRPr>
            </a:p>
          </p:txBody>
        </p:sp>
        <p:sp>
          <p:nvSpPr>
            <p:cNvPr id="30" name="MH_SubTitle_1"/>
            <p:cNvSpPr txBox="1">
              <a:spLocks noChangeArrowheads="1"/>
            </p:cNvSpPr>
            <p:nvPr>
              <p:custDataLst>
                <p:tags r:id="rId4"/>
              </p:custDataLst>
            </p:nvPr>
          </p:nvSpPr>
          <p:spPr bwMode="auto">
            <a:xfrm>
              <a:off x="1506468" y="4789773"/>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lnSpc>
                  <a:spcPct val="150000"/>
                </a:lnSpc>
                <a:buNone/>
              </a:pPr>
              <a:r>
                <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sym typeface="+mn-lt"/>
                </a:rPr>
                <a:t>教学设计</a:t>
              </a:r>
            </a:p>
          </p:txBody>
        </p:sp>
      </p:grpSp>
      <p:grpSp>
        <p:nvGrpSpPr>
          <p:cNvPr id="31" name="组合 30"/>
          <p:cNvGrpSpPr/>
          <p:nvPr/>
        </p:nvGrpSpPr>
        <p:grpSpPr>
          <a:xfrm>
            <a:off x="8437567" y="5094571"/>
            <a:ext cx="2402820" cy="1116268"/>
            <a:chOff x="1203980" y="4789773"/>
            <a:chExt cx="2402820" cy="1116268"/>
          </a:xfrm>
        </p:grpSpPr>
        <p:sp>
          <p:nvSpPr>
            <p:cNvPr id="32" name="MH_Text_1"/>
            <p:cNvSpPr txBox="1">
              <a:spLocks noChangeArrowheads="1"/>
            </p:cNvSpPr>
            <p:nvPr>
              <p:custDataLst>
                <p:tags r:id="rId1"/>
              </p:custDataLst>
            </p:nvPr>
          </p:nvSpPr>
          <p:spPr bwMode="auto">
            <a:xfrm>
              <a:off x="1203980" y="5195140"/>
              <a:ext cx="2402820" cy="710901"/>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gn="ct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75000"/>
                    <a:lumOff val="25000"/>
                  </a:schemeClr>
                </a:solidFill>
                <a:latin typeface="思源黑体" panose="020B0500000000000000" pitchFamily="34" charset="-122"/>
                <a:ea typeface="思源黑体" panose="020B0500000000000000" pitchFamily="34" charset="-122"/>
                <a:sym typeface="+mn-lt"/>
              </a:endParaRPr>
            </a:p>
          </p:txBody>
        </p:sp>
        <p:sp>
          <p:nvSpPr>
            <p:cNvPr id="33" name="MH_SubTitle_1"/>
            <p:cNvSpPr txBox="1">
              <a:spLocks noChangeArrowheads="1"/>
            </p:cNvSpPr>
            <p:nvPr>
              <p:custDataLst>
                <p:tags r:id="rId2"/>
              </p:custDataLst>
            </p:nvPr>
          </p:nvSpPr>
          <p:spPr bwMode="auto">
            <a:xfrm>
              <a:off x="1506468" y="4789773"/>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lnSpc>
                  <a:spcPct val="150000"/>
                </a:lnSpc>
                <a:buNone/>
              </a:pPr>
              <a:r>
                <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sym typeface="+mn-lt"/>
                </a:rPr>
                <a:t>教学设计</a:t>
              </a:r>
            </a:p>
          </p:txBody>
        </p:sp>
      </p:grpSp>
      <p:grpSp>
        <p:nvGrpSpPr>
          <p:cNvPr id="37" name="组合 36"/>
          <p:cNvGrpSpPr/>
          <p:nvPr/>
        </p:nvGrpSpPr>
        <p:grpSpPr>
          <a:xfrm>
            <a:off x="1502939" y="272760"/>
            <a:ext cx="4811657" cy="748449"/>
            <a:chOff x="1502939" y="272760"/>
            <a:chExt cx="4811657" cy="748449"/>
          </a:xfrm>
        </p:grpSpPr>
        <p:sp>
          <p:nvSpPr>
            <p:cNvPr id="38" name="Rectangle 18"/>
            <p:cNvSpPr>
              <a:spLocks noChangeArrowheads="1"/>
            </p:cNvSpPr>
            <p:nvPr/>
          </p:nvSpPr>
          <p:spPr bwMode="auto">
            <a:xfrm>
              <a:off x="1502939" y="272760"/>
              <a:ext cx="2683349" cy="57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altLang="en-US" sz="2800" b="1" spc="300" dirty="0">
                  <a:solidFill>
                    <a:schemeClr val="tx1">
                      <a:lumMod val="75000"/>
                      <a:lumOff val="25000"/>
                    </a:schemeClr>
                  </a:solidFill>
                  <a:latin typeface="思源黑体" panose="020B0500000000000000" pitchFamily="34" charset="-122"/>
                  <a:ea typeface="思源黑体" panose="020B0500000000000000" pitchFamily="34" charset="-122"/>
                </a:rPr>
                <a:t>教学设计</a:t>
              </a:r>
            </a:p>
          </p:txBody>
        </p:sp>
        <p:sp>
          <p:nvSpPr>
            <p:cNvPr id="39" name="Rectangle 18"/>
            <p:cNvSpPr>
              <a:spLocks noChangeArrowheads="1"/>
            </p:cNvSpPr>
            <p:nvPr/>
          </p:nvSpPr>
          <p:spPr bwMode="auto">
            <a:xfrm>
              <a:off x="1502939" y="817499"/>
              <a:ext cx="4811657" cy="20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en-US" altLang="zh-CN" sz="1000" dirty="0">
                  <a:solidFill>
                    <a:schemeClr val="bg1">
                      <a:lumMod val="65000"/>
                    </a:schemeClr>
                  </a:solidFill>
                  <a:latin typeface="思源黑体" panose="020B0500000000000000" pitchFamily="34" charset="-122"/>
                  <a:ea typeface="思源黑体" panose="020B0500000000000000" pitchFamily="34" charset="-122"/>
                </a:rPr>
                <a:t>Teaching courseware education and training</a:t>
              </a:r>
              <a:endParaRPr lang="zh-CN" altLang="en-US" sz="1000" dirty="0">
                <a:solidFill>
                  <a:schemeClr val="bg1">
                    <a:lumMod val="65000"/>
                  </a:schemeClr>
                </a:solidFill>
                <a:latin typeface="思源黑体" panose="020B0500000000000000" pitchFamily="34" charset="-122"/>
                <a:ea typeface="思源黑体" panose="020B0500000000000000"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35"/>
                                        </p:tgtEl>
                                        <p:attrNameLst>
                                          <p:attrName>style.visibility</p:attrName>
                                        </p:attrNameLst>
                                      </p:cBhvr>
                                      <p:to>
                                        <p:strVal val="visible"/>
                                      </p:to>
                                    </p:set>
                                    <p:animEffect transition="in" filter="randombar(horizontal)">
                                      <p:cBhvr>
                                        <p:cTn id="10" dur="500"/>
                                        <p:tgtEl>
                                          <p:spTgt spid="35"/>
                                        </p:tgtEl>
                                      </p:cBhvr>
                                    </p:animEffect>
                                  </p:childTnLst>
                                </p:cTn>
                              </p:par>
                              <p:par>
                                <p:cTn id="11" presetID="14" presetClass="entr" presetSubtype="10" fill="hold" grpId="0"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randombar(horizontal)">
                                      <p:cBhvr>
                                        <p:cTn id="13" dur="500"/>
                                        <p:tgtEl>
                                          <p:spTgt spid="36"/>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par>
                                <p:cTn id="25" presetID="53" presetClass="entr" presetSubtype="16"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par>
                          <p:cTn id="30" fill="hold">
                            <p:stCondLst>
                              <p:cond delay="1000"/>
                            </p:stCondLst>
                            <p:childTnLst>
                              <p:par>
                                <p:cTn id="31" presetID="42" presetClass="entr" presetSubtype="0" fill="hold"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000"/>
                                        <p:tgtEl>
                                          <p:spTgt spid="27"/>
                                        </p:tgtEl>
                                      </p:cBhvr>
                                    </p:animEffect>
                                    <p:anim calcmode="lin" valueType="num">
                                      <p:cBhvr>
                                        <p:cTn id="34" dur="1000" fill="hold"/>
                                        <p:tgtEl>
                                          <p:spTgt spid="27"/>
                                        </p:tgtEl>
                                        <p:attrNameLst>
                                          <p:attrName>ppt_x</p:attrName>
                                        </p:attrNameLst>
                                      </p:cBhvr>
                                      <p:tavLst>
                                        <p:tav tm="0">
                                          <p:val>
                                            <p:strVal val="#ppt_x"/>
                                          </p:val>
                                        </p:tav>
                                        <p:tav tm="100000">
                                          <p:val>
                                            <p:strVal val="#ppt_x"/>
                                          </p:val>
                                        </p:tav>
                                      </p:tavLst>
                                    </p:anim>
                                    <p:anim calcmode="lin" valueType="num">
                                      <p:cBhvr>
                                        <p:cTn id="35" dur="1000" fill="hold"/>
                                        <p:tgtEl>
                                          <p:spTgt spid="27"/>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3000"/>
                            </p:stCondLst>
                            <p:childTnLst>
                              <p:par>
                                <p:cTn id="43" presetID="42" presetClass="entr" presetSubtype="0" fill="hold"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1000"/>
                                        <p:tgtEl>
                                          <p:spTgt spid="31"/>
                                        </p:tgtEl>
                                      </p:cBhvr>
                                    </p:animEffect>
                                    <p:anim calcmode="lin" valueType="num">
                                      <p:cBhvr>
                                        <p:cTn id="46" dur="1000" fill="hold"/>
                                        <p:tgtEl>
                                          <p:spTgt spid="31"/>
                                        </p:tgtEl>
                                        <p:attrNameLst>
                                          <p:attrName>ppt_x</p:attrName>
                                        </p:attrNameLst>
                                      </p:cBhvr>
                                      <p:tavLst>
                                        <p:tav tm="0">
                                          <p:val>
                                            <p:strVal val="#ppt_x"/>
                                          </p:val>
                                        </p:tav>
                                        <p:tav tm="100000">
                                          <p:val>
                                            <p:strVal val="#ppt_x"/>
                                          </p:val>
                                        </p:tav>
                                      </p:tavLst>
                                    </p:anim>
                                    <p:anim calcmode="lin" valueType="num">
                                      <p:cBhvr>
                                        <p:cTn id="4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1011678" y="2503557"/>
            <a:ext cx="3324708" cy="945415"/>
            <a:chOff x="812800" y="1832342"/>
            <a:chExt cx="3324708" cy="945415"/>
          </a:xfrm>
        </p:grpSpPr>
        <p:sp>
          <p:nvSpPr>
            <p:cNvPr id="8" name="矩形 7"/>
            <p:cNvSpPr/>
            <p:nvPr/>
          </p:nvSpPr>
          <p:spPr>
            <a:xfrm>
              <a:off x="812800" y="1917700"/>
              <a:ext cx="774700" cy="774700"/>
            </a:xfrm>
            <a:prstGeom prst="rect">
              <a:avLst/>
            </a:prstGeom>
            <a:solidFill>
              <a:srgbClr val="A4DB73"/>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724386" y="1832342"/>
              <a:ext cx="2413122" cy="945415"/>
              <a:chOff x="1711686" y="1746985"/>
              <a:chExt cx="2413122" cy="945415"/>
            </a:xfrm>
          </p:grpSpPr>
          <p:sp>
            <p:nvSpPr>
              <p:cNvPr id="11" name="MH_Text_1"/>
              <p:cNvSpPr txBox="1">
                <a:spLocks noChangeArrowheads="1"/>
              </p:cNvSpPr>
              <p:nvPr>
                <p:custDataLst>
                  <p:tags r:id="rId11"/>
                </p:custDataLst>
              </p:nvPr>
            </p:nvSpPr>
            <p:spPr bwMode="auto">
              <a:xfrm>
                <a:off x="1721988" y="2158983"/>
                <a:ext cx="2402820" cy="533417"/>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nSpc>
                    <a:spcPct val="10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12" name="MH_SubTitle_1"/>
              <p:cNvSpPr txBox="1">
                <a:spLocks noChangeArrowheads="1"/>
              </p:cNvSpPr>
              <p:nvPr>
                <p:custDataLst>
                  <p:tags r:id="rId12"/>
                </p:custDataLst>
              </p:nvPr>
            </p:nvSpPr>
            <p:spPr bwMode="auto">
              <a:xfrm>
                <a:off x="1711686" y="1746985"/>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nSpc>
                    <a:spcPct val="150000"/>
                  </a:lnSpc>
                  <a:buNone/>
                </a:pPr>
                <a:r>
                  <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sym typeface="+mn-lt"/>
                  </a:rPr>
                  <a:t>教学设计</a:t>
                </a:r>
              </a:p>
            </p:txBody>
          </p:sp>
        </p:grpSp>
        <p:sp>
          <p:nvSpPr>
            <p:cNvPr id="14" name="apple-logo_747"/>
            <p:cNvSpPr>
              <a:spLocks noChangeAspect="1"/>
            </p:cNvSpPr>
            <p:nvPr/>
          </p:nvSpPr>
          <p:spPr bwMode="auto">
            <a:xfrm>
              <a:off x="1014658" y="2018062"/>
              <a:ext cx="369642" cy="452555"/>
            </a:xfrm>
            <a:custGeom>
              <a:avLst/>
              <a:gdLst>
                <a:gd name="connsiteX0" fmla="*/ 350777 w 457856"/>
                <a:gd name="connsiteY0" fmla="*/ 136349 h 560555"/>
                <a:gd name="connsiteX1" fmla="*/ 443086 w 457856"/>
                <a:gd name="connsiteY1" fmla="*/ 191681 h 560555"/>
                <a:gd name="connsiteX2" fmla="*/ 382162 w 457856"/>
                <a:gd name="connsiteY2" fmla="*/ 307876 h 560555"/>
                <a:gd name="connsiteX3" fmla="*/ 457856 w 457856"/>
                <a:gd name="connsiteY3" fmla="*/ 411161 h 560555"/>
                <a:gd name="connsiteX4" fmla="*/ 409855 w 457856"/>
                <a:gd name="connsiteY4" fmla="*/ 501535 h 560555"/>
                <a:gd name="connsiteX5" fmla="*/ 332315 w 457856"/>
                <a:gd name="connsiteY5" fmla="*/ 558711 h 560555"/>
                <a:gd name="connsiteX6" fmla="*/ 241851 w 457856"/>
                <a:gd name="connsiteY6" fmla="*/ 536578 h 560555"/>
                <a:gd name="connsiteX7" fmla="*/ 151388 w 457856"/>
                <a:gd name="connsiteY7" fmla="*/ 560555 h 560555"/>
                <a:gd name="connsiteX8" fmla="*/ 140311 w 457856"/>
                <a:gd name="connsiteY8" fmla="*/ 560555 h 560555"/>
                <a:gd name="connsiteX9" fmla="*/ 81233 w 457856"/>
                <a:gd name="connsiteY9" fmla="*/ 519979 h 560555"/>
                <a:gd name="connsiteX10" fmla="*/ 0 w 457856"/>
                <a:gd name="connsiteY10" fmla="*/ 315254 h 560555"/>
                <a:gd name="connsiteX11" fmla="*/ 0 w 457856"/>
                <a:gd name="connsiteY11" fmla="*/ 291277 h 560555"/>
                <a:gd name="connsiteX12" fmla="*/ 72002 w 457856"/>
                <a:gd name="connsiteY12" fmla="*/ 156637 h 560555"/>
                <a:gd name="connsiteX13" fmla="*/ 153234 w 457856"/>
                <a:gd name="connsiteY13" fmla="*/ 138194 h 560555"/>
                <a:gd name="connsiteX14" fmla="*/ 193850 w 457856"/>
                <a:gd name="connsiteY14" fmla="*/ 149260 h 560555"/>
                <a:gd name="connsiteX15" fmla="*/ 232620 w 457856"/>
                <a:gd name="connsiteY15" fmla="*/ 160326 h 560555"/>
                <a:gd name="connsiteX16" fmla="*/ 260313 w 457856"/>
                <a:gd name="connsiteY16" fmla="*/ 152949 h 560555"/>
                <a:gd name="connsiteX17" fmla="*/ 350777 w 457856"/>
                <a:gd name="connsiteY17" fmla="*/ 136349 h 560555"/>
                <a:gd name="connsiteX18" fmla="*/ 335937 w 457856"/>
                <a:gd name="connsiteY18" fmla="*/ 0 h 560555"/>
                <a:gd name="connsiteX19" fmla="*/ 339628 w 457856"/>
                <a:gd name="connsiteY19" fmla="*/ 0 h 560555"/>
                <a:gd name="connsiteX20" fmla="*/ 310105 w 457856"/>
                <a:gd name="connsiteY20" fmla="*/ 90437 h 560555"/>
                <a:gd name="connsiteX21" fmla="*/ 227073 w 457856"/>
                <a:gd name="connsiteY21" fmla="*/ 129196 h 560555"/>
                <a:gd name="connsiteX22" fmla="*/ 258441 w 457856"/>
                <a:gd name="connsiteY22" fmla="*/ 40604 h 560555"/>
                <a:gd name="connsiteX23" fmla="*/ 335937 w 457856"/>
                <a:gd name="connsiteY23" fmla="*/ 0 h 56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6" h="560555">
                  <a:moveTo>
                    <a:pt x="350777" y="136349"/>
                  </a:moveTo>
                  <a:cubicBezTo>
                    <a:pt x="393239" y="141882"/>
                    <a:pt x="422778" y="162171"/>
                    <a:pt x="443086" y="191681"/>
                  </a:cubicBezTo>
                  <a:cubicBezTo>
                    <a:pt x="406163" y="213813"/>
                    <a:pt x="378470" y="248856"/>
                    <a:pt x="382162" y="307876"/>
                  </a:cubicBezTo>
                  <a:cubicBezTo>
                    <a:pt x="387701" y="361363"/>
                    <a:pt x="417240" y="392717"/>
                    <a:pt x="457856" y="411161"/>
                  </a:cubicBezTo>
                  <a:cubicBezTo>
                    <a:pt x="446779" y="446204"/>
                    <a:pt x="430163" y="475714"/>
                    <a:pt x="409855" y="501535"/>
                  </a:cubicBezTo>
                  <a:cubicBezTo>
                    <a:pt x="393239" y="525512"/>
                    <a:pt x="371085" y="558711"/>
                    <a:pt x="332315" y="558711"/>
                  </a:cubicBezTo>
                  <a:cubicBezTo>
                    <a:pt x="299083" y="558711"/>
                    <a:pt x="275083" y="538423"/>
                    <a:pt x="241851" y="536578"/>
                  </a:cubicBezTo>
                  <a:cubicBezTo>
                    <a:pt x="204927" y="536578"/>
                    <a:pt x="184619" y="555022"/>
                    <a:pt x="151388" y="560555"/>
                  </a:cubicBezTo>
                  <a:lnTo>
                    <a:pt x="140311" y="560555"/>
                  </a:lnTo>
                  <a:cubicBezTo>
                    <a:pt x="116310" y="556866"/>
                    <a:pt x="96002" y="536578"/>
                    <a:pt x="81233" y="519979"/>
                  </a:cubicBezTo>
                  <a:cubicBezTo>
                    <a:pt x="38770" y="468337"/>
                    <a:pt x="5539" y="401939"/>
                    <a:pt x="0" y="315254"/>
                  </a:cubicBezTo>
                  <a:lnTo>
                    <a:pt x="0" y="291277"/>
                  </a:lnTo>
                  <a:cubicBezTo>
                    <a:pt x="1846" y="230412"/>
                    <a:pt x="33231" y="180614"/>
                    <a:pt x="72002" y="156637"/>
                  </a:cubicBezTo>
                  <a:cubicBezTo>
                    <a:pt x="92310" y="143727"/>
                    <a:pt x="121849" y="132661"/>
                    <a:pt x="153234" y="138194"/>
                  </a:cubicBezTo>
                  <a:cubicBezTo>
                    <a:pt x="166157" y="140038"/>
                    <a:pt x="180927" y="143727"/>
                    <a:pt x="193850" y="149260"/>
                  </a:cubicBezTo>
                  <a:cubicBezTo>
                    <a:pt x="204927" y="152949"/>
                    <a:pt x="219697" y="160326"/>
                    <a:pt x="232620" y="160326"/>
                  </a:cubicBezTo>
                  <a:cubicBezTo>
                    <a:pt x="241851" y="160326"/>
                    <a:pt x="251082" y="154793"/>
                    <a:pt x="260313" y="152949"/>
                  </a:cubicBezTo>
                  <a:cubicBezTo>
                    <a:pt x="288006" y="141882"/>
                    <a:pt x="315699" y="130816"/>
                    <a:pt x="350777" y="136349"/>
                  </a:cubicBezTo>
                  <a:close/>
                  <a:moveTo>
                    <a:pt x="335937" y="0"/>
                  </a:moveTo>
                  <a:lnTo>
                    <a:pt x="339628" y="0"/>
                  </a:lnTo>
                  <a:cubicBezTo>
                    <a:pt x="343318" y="38759"/>
                    <a:pt x="328557" y="68289"/>
                    <a:pt x="310105" y="90437"/>
                  </a:cubicBezTo>
                  <a:cubicBezTo>
                    <a:pt x="291654" y="112585"/>
                    <a:pt x="267667" y="132888"/>
                    <a:pt x="227073" y="129196"/>
                  </a:cubicBezTo>
                  <a:cubicBezTo>
                    <a:pt x="225228" y="90437"/>
                    <a:pt x="239989" y="62752"/>
                    <a:pt x="258441" y="40604"/>
                  </a:cubicBezTo>
                  <a:cubicBezTo>
                    <a:pt x="275047" y="22148"/>
                    <a:pt x="306415" y="3691"/>
                    <a:pt x="335937" y="0"/>
                  </a:cubicBezTo>
                  <a:close/>
                </a:path>
              </a:pathLst>
            </a:custGeom>
            <a:solidFill>
              <a:schemeClr val="bg1"/>
            </a:solidFill>
            <a:ln>
              <a:noFill/>
            </a:ln>
          </p:spPr>
          <p:txBody>
            <a:bodyPr/>
            <a:lstStyle/>
            <a:p>
              <a:endParaRPr lang="zh-CN" altLang="en-US"/>
            </a:p>
          </p:txBody>
        </p:sp>
      </p:grpSp>
      <p:grpSp>
        <p:nvGrpSpPr>
          <p:cNvPr id="20" name="组合 19"/>
          <p:cNvGrpSpPr/>
          <p:nvPr/>
        </p:nvGrpSpPr>
        <p:grpSpPr>
          <a:xfrm>
            <a:off x="1011678" y="4586359"/>
            <a:ext cx="3324708" cy="945415"/>
            <a:chOff x="812800" y="4219942"/>
            <a:chExt cx="3324708" cy="945415"/>
          </a:xfrm>
        </p:grpSpPr>
        <p:sp>
          <p:nvSpPr>
            <p:cNvPr id="9" name="矩形 8"/>
            <p:cNvSpPr/>
            <p:nvPr/>
          </p:nvSpPr>
          <p:spPr>
            <a:xfrm>
              <a:off x="812800" y="4305300"/>
              <a:ext cx="774700" cy="774700"/>
            </a:xfrm>
            <a:prstGeom prst="rect">
              <a:avLst/>
            </a:prstGeom>
            <a:solidFill>
              <a:srgbClr val="75CBDC"/>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1724386" y="4219942"/>
              <a:ext cx="2413122" cy="945415"/>
              <a:chOff x="1711686" y="1746985"/>
              <a:chExt cx="2413122" cy="945415"/>
            </a:xfrm>
          </p:grpSpPr>
          <p:sp>
            <p:nvSpPr>
              <p:cNvPr id="16" name="MH_Text_1"/>
              <p:cNvSpPr txBox="1">
                <a:spLocks noChangeArrowheads="1"/>
              </p:cNvSpPr>
              <p:nvPr>
                <p:custDataLst>
                  <p:tags r:id="rId9"/>
                </p:custDataLst>
              </p:nvPr>
            </p:nvSpPr>
            <p:spPr bwMode="auto">
              <a:xfrm>
                <a:off x="1721988" y="2158983"/>
                <a:ext cx="2402820" cy="533417"/>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nSpc>
                    <a:spcPct val="10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17" name="MH_SubTitle_1"/>
              <p:cNvSpPr txBox="1">
                <a:spLocks noChangeArrowheads="1"/>
              </p:cNvSpPr>
              <p:nvPr>
                <p:custDataLst>
                  <p:tags r:id="rId10"/>
                </p:custDataLst>
              </p:nvPr>
            </p:nvSpPr>
            <p:spPr bwMode="auto">
              <a:xfrm>
                <a:off x="1711686" y="1746985"/>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nSpc>
                    <a:spcPct val="150000"/>
                  </a:lnSpc>
                  <a:buNone/>
                </a:pPr>
                <a:r>
                  <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sym typeface="+mn-lt"/>
                  </a:rPr>
                  <a:t>教学设计</a:t>
                </a:r>
              </a:p>
            </p:txBody>
          </p:sp>
        </p:grpSp>
        <p:sp>
          <p:nvSpPr>
            <p:cNvPr id="19" name="apple-logo_747"/>
            <p:cNvSpPr>
              <a:spLocks noChangeAspect="1"/>
            </p:cNvSpPr>
            <p:nvPr/>
          </p:nvSpPr>
          <p:spPr bwMode="auto">
            <a:xfrm>
              <a:off x="1007726" y="4466372"/>
              <a:ext cx="383506" cy="452555"/>
            </a:xfrm>
            <a:custGeom>
              <a:avLst/>
              <a:gdLst>
                <a:gd name="connsiteX0" fmla="*/ 89265 w 512869"/>
                <a:gd name="connsiteY0" fmla="*/ 202986 h 605209"/>
                <a:gd name="connsiteX1" fmla="*/ 423604 w 512869"/>
                <a:gd name="connsiteY1" fmla="*/ 202986 h 605209"/>
                <a:gd name="connsiteX2" fmla="*/ 423604 w 512869"/>
                <a:gd name="connsiteY2" fmla="*/ 445173 h 605209"/>
                <a:gd name="connsiteX3" fmla="*/ 411933 w 512869"/>
                <a:gd name="connsiteY3" fmla="*/ 473570 h 605209"/>
                <a:gd name="connsiteX4" fmla="*/ 383907 w 512869"/>
                <a:gd name="connsiteY4" fmla="*/ 485223 h 605209"/>
                <a:gd name="connsiteX5" fmla="*/ 356539 w 512869"/>
                <a:gd name="connsiteY5" fmla="*/ 485223 h 605209"/>
                <a:gd name="connsiteX6" fmla="*/ 356539 w 512869"/>
                <a:gd name="connsiteY6" fmla="*/ 567785 h 605209"/>
                <a:gd name="connsiteX7" fmla="*/ 345690 w 512869"/>
                <a:gd name="connsiteY7" fmla="*/ 594294 h 605209"/>
                <a:gd name="connsiteX8" fmla="*/ 319061 w 512869"/>
                <a:gd name="connsiteY8" fmla="*/ 605209 h 605209"/>
                <a:gd name="connsiteX9" fmla="*/ 292515 w 512869"/>
                <a:gd name="connsiteY9" fmla="*/ 594294 h 605209"/>
                <a:gd name="connsiteX10" fmla="*/ 281584 w 512869"/>
                <a:gd name="connsiteY10" fmla="*/ 567785 h 605209"/>
                <a:gd name="connsiteX11" fmla="*/ 281584 w 512869"/>
                <a:gd name="connsiteY11" fmla="*/ 485223 h 605209"/>
                <a:gd name="connsiteX12" fmla="*/ 231285 w 512869"/>
                <a:gd name="connsiteY12" fmla="*/ 485223 h 605209"/>
                <a:gd name="connsiteX13" fmla="*/ 231285 w 512869"/>
                <a:gd name="connsiteY13" fmla="*/ 567785 h 605209"/>
                <a:gd name="connsiteX14" fmla="*/ 220354 w 512869"/>
                <a:gd name="connsiteY14" fmla="*/ 594294 h 605209"/>
                <a:gd name="connsiteX15" fmla="*/ 193808 w 512869"/>
                <a:gd name="connsiteY15" fmla="*/ 605209 h 605209"/>
                <a:gd name="connsiteX16" fmla="*/ 167590 w 512869"/>
                <a:gd name="connsiteY16" fmla="*/ 594294 h 605209"/>
                <a:gd name="connsiteX17" fmla="*/ 156659 w 512869"/>
                <a:gd name="connsiteY17" fmla="*/ 567785 h 605209"/>
                <a:gd name="connsiteX18" fmla="*/ 156248 w 512869"/>
                <a:gd name="connsiteY18" fmla="*/ 485141 h 605209"/>
                <a:gd name="connsiteX19" fmla="*/ 129290 w 512869"/>
                <a:gd name="connsiteY19" fmla="*/ 485141 h 605209"/>
                <a:gd name="connsiteX20" fmla="*/ 100936 w 512869"/>
                <a:gd name="connsiteY20" fmla="*/ 473570 h 605209"/>
                <a:gd name="connsiteX21" fmla="*/ 89265 w 512869"/>
                <a:gd name="connsiteY21" fmla="*/ 445173 h 605209"/>
                <a:gd name="connsiteX22" fmla="*/ 475299 w 512869"/>
                <a:gd name="connsiteY22" fmla="*/ 196071 h 605209"/>
                <a:gd name="connsiteX23" fmla="*/ 501935 w 512869"/>
                <a:gd name="connsiteY23" fmla="*/ 206741 h 605209"/>
                <a:gd name="connsiteX24" fmla="*/ 512869 w 512869"/>
                <a:gd name="connsiteY24" fmla="*/ 233169 h 605209"/>
                <a:gd name="connsiteX25" fmla="*/ 512869 w 512869"/>
                <a:gd name="connsiteY25" fmla="*/ 389524 h 605209"/>
                <a:gd name="connsiteX26" fmla="*/ 501935 w 512869"/>
                <a:gd name="connsiteY26" fmla="*/ 416116 h 605209"/>
                <a:gd name="connsiteX27" fmla="*/ 475299 w 512869"/>
                <a:gd name="connsiteY27" fmla="*/ 427032 h 605209"/>
                <a:gd name="connsiteX28" fmla="*/ 449074 w 512869"/>
                <a:gd name="connsiteY28" fmla="*/ 416116 h 605209"/>
                <a:gd name="connsiteX29" fmla="*/ 438140 w 512869"/>
                <a:gd name="connsiteY29" fmla="*/ 389524 h 605209"/>
                <a:gd name="connsiteX30" fmla="*/ 438140 w 512869"/>
                <a:gd name="connsiteY30" fmla="*/ 233169 h 605209"/>
                <a:gd name="connsiteX31" fmla="*/ 449074 w 512869"/>
                <a:gd name="connsiteY31" fmla="*/ 206741 h 605209"/>
                <a:gd name="connsiteX32" fmla="*/ 475299 w 512869"/>
                <a:gd name="connsiteY32" fmla="*/ 196071 h 605209"/>
                <a:gd name="connsiteX33" fmla="*/ 37534 w 512869"/>
                <a:gd name="connsiteY33" fmla="*/ 196071 h 605209"/>
                <a:gd name="connsiteX34" fmla="*/ 63734 w 512869"/>
                <a:gd name="connsiteY34" fmla="*/ 206905 h 605209"/>
                <a:gd name="connsiteX35" fmla="*/ 74658 w 512869"/>
                <a:gd name="connsiteY35" fmla="*/ 233169 h 605209"/>
                <a:gd name="connsiteX36" fmla="*/ 74658 w 512869"/>
                <a:gd name="connsiteY36" fmla="*/ 389524 h 605209"/>
                <a:gd name="connsiteX37" fmla="*/ 63899 w 512869"/>
                <a:gd name="connsiteY37" fmla="*/ 416116 h 605209"/>
                <a:gd name="connsiteX38" fmla="*/ 37534 w 512869"/>
                <a:gd name="connsiteY38" fmla="*/ 427032 h 605209"/>
                <a:gd name="connsiteX39" fmla="*/ 10924 w 512869"/>
                <a:gd name="connsiteY39" fmla="*/ 416116 h 605209"/>
                <a:gd name="connsiteX40" fmla="*/ 0 w 512869"/>
                <a:gd name="connsiteY40" fmla="*/ 389524 h 605209"/>
                <a:gd name="connsiteX41" fmla="*/ 0 w 512869"/>
                <a:gd name="connsiteY41" fmla="*/ 233169 h 605209"/>
                <a:gd name="connsiteX42" fmla="*/ 10924 w 512869"/>
                <a:gd name="connsiteY42" fmla="*/ 206905 h 605209"/>
                <a:gd name="connsiteX43" fmla="*/ 37534 w 512869"/>
                <a:gd name="connsiteY43" fmla="*/ 196071 h 605209"/>
                <a:gd name="connsiteX44" fmla="*/ 333272 w 512869"/>
                <a:gd name="connsiteY44" fmla="*/ 100763 h 605209"/>
                <a:gd name="connsiteX45" fmla="*/ 323245 w 512869"/>
                <a:gd name="connsiteY45" fmla="*/ 104948 h 605209"/>
                <a:gd name="connsiteX46" fmla="*/ 319053 w 512869"/>
                <a:gd name="connsiteY46" fmla="*/ 114877 h 605209"/>
                <a:gd name="connsiteX47" fmla="*/ 323245 w 512869"/>
                <a:gd name="connsiteY47" fmla="*/ 124887 h 605209"/>
                <a:gd name="connsiteX48" fmla="*/ 333272 w 512869"/>
                <a:gd name="connsiteY48" fmla="*/ 129072 h 605209"/>
                <a:gd name="connsiteX49" fmla="*/ 343134 w 512869"/>
                <a:gd name="connsiteY49" fmla="*/ 124887 h 605209"/>
                <a:gd name="connsiteX50" fmla="*/ 347079 w 512869"/>
                <a:gd name="connsiteY50" fmla="*/ 114877 h 605209"/>
                <a:gd name="connsiteX51" fmla="*/ 343134 w 512869"/>
                <a:gd name="connsiteY51" fmla="*/ 104948 h 605209"/>
                <a:gd name="connsiteX52" fmla="*/ 333272 w 512869"/>
                <a:gd name="connsiteY52" fmla="*/ 100763 h 605209"/>
                <a:gd name="connsiteX53" fmla="*/ 179584 w 512869"/>
                <a:gd name="connsiteY53" fmla="*/ 100763 h 605209"/>
                <a:gd name="connsiteX54" fmla="*/ 169722 w 512869"/>
                <a:gd name="connsiteY54" fmla="*/ 104948 h 605209"/>
                <a:gd name="connsiteX55" fmla="*/ 165777 w 512869"/>
                <a:gd name="connsiteY55" fmla="*/ 114877 h 605209"/>
                <a:gd name="connsiteX56" fmla="*/ 169722 w 512869"/>
                <a:gd name="connsiteY56" fmla="*/ 124887 h 605209"/>
                <a:gd name="connsiteX57" fmla="*/ 179584 w 512869"/>
                <a:gd name="connsiteY57" fmla="*/ 129072 h 605209"/>
                <a:gd name="connsiteX58" fmla="*/ 189611 w 512869"/>
                <a:gd name="connsiteY58" fmla="*/ 124887 h 605209"/>
                <a:gd name="connsiteX59" fmla="*/ 193803 w 512869"/>
                <a:gd name="connsiteY59" fmla="*/ 114877 h 605209"/>
                <a:gd name="connsiteX60" fmla="*/ 189611 w 512869"/>
                <a:gd name="connsiteY60" fmla="*/ 104948 h 605209"/>
                <a:gd name="connsiteX61" fmla="*/ 179584 w 512869"/>
                <a:gd name="connsiteY61" fmla="*/ 100763 h 605209"/>
                <a:gd name="connsiteX62" fmla="*/ 149751 w 512869"/>
                <a:gd name="connsiteY62" fmla="*/ 741 h 605209"/>
                <a:gd name="connsiteX63" fmla="*/ 156983 w 512869"/>
                <a:gd name="connsiteY63" fmla="*/ 2874 h 605209"/>
                <a:gd name="connsiteX64" fmla="*/ 183201 w 512869"/>
                <a:gd name="connsiteY64" fmla="*/ 50957 h 605209"/>
                <a:gd name="connsiteX65" fmla="*/ 256428 w 512869"/>
                <a:gd name="connsiteY65" fmla="*/ 35613 h 605209"/>
                <a:gd name="connsiteX66" fmla="*/ 329655 w 512869"/>
                <a:gd name="connsiteY66" fmla="*/ 50957 h 605209"/>
                <a:gd name="connsiteX67" fmla="*/ 355873 w 512869"/>
                <a:gd name="connsiteY67" fmla="*/ 2874 h 605209"/>
                <a:gd name="connsiteX68" fmla="*/ 363105 w 512869"/>
                <a:gd name="connsiteY68" fmla="*/ 741 h 605209"/>
                <a:gd name="connsiteX69" fmla="*/ 364995 w 512869"/>
                <a:gd name="connsiteY69" fmla="*/ 8044 h 605209"/>
                <a:gd name="connsiteX70" fmla="*/ 339107 w 512869"/>
                <a:gd name="connsiteY70" fmla="*/ 55634 h 605209"/>
                <a:gd name="connsiteX71" fmla="*/ 401403 w 512869"/>
                <a:gd name="connsiteY71" fmla="*/ 111430 h 605209"/>
                <a:gd name="connsiteX72" fmla="*/ 424662 w 512869"/>
                <a:gd name="connsiteY72" fmla="*/ 189791 h 605209"/>
                <a:gd name="connsiteX73" fmla="*/ 87783 w 512869"/>
                <a:gd name="connsiteY73" fmla="*/ 189791 h 605209"/>
                <a:gd name="connsiteX74" fmla="*/ 111124 w 512869"/>
                <a:gd name="connsiteY74" fmla="*/ 111430 h 605209"/>
                <a:gd name="connsiteX75" fmla="*/ 173749 w 512869"/>
                <a:gd name="connsiteY75" fmla="*/ 55634 h 605209"/>
                <a:gd name="connsiteX76" fmla="*/ 147943 w 512869"/>
                <a:gd name="connsiteY76" fmla="*/ 8044 h 605209"/>
                <a:gd name="connsiteX77" fmla="*/ 149751 w 512869"/>
                <a:gd name="connsiteY77" fmla="*/ 741 h 60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12869" h="605209">
                  <a:moveTo>
                    <a:pt x="89265" y="202986"/>
                  </a:moveTo>
                  <a:lnTo>
                    <a:pt x="423604" y="202986"/>
                  </a:lnTo>
                  <a:lnTo>
                    <a:pt x="423604" y="445173"/>
                  </a:lnTo>
                  <a:cubicBezTo>
                    <a:pt x="423604" y="456335"/>
                    <a:pt x="419741" y="465773"/>
                    <a:pt x="411933" y="473570"/>
                  </a:cubicBezTo>
                  <a:cubicBezTo>
                    <a:pt x="404126" y="481284"/>
                    <a:pt x="394838" y="485223"/>
                    <a:pt x="383907" y="485223"/>
                  </a:cubicBezTo>
                  <a:lnTo>
                    <a:pt x="356539" y="485223"/>
                  </a:lnTo>
                  <a:lnTo>
                    <a:pt x="356539" y="567785"/>
                  </a:lnTo>
                  <a:cubicBezTo>
                    <a:pt x="356539" y="578208"/>
                    <a:pt x="352923" y="586990"/>
                    <a:pt x="345690" y="594294"/>
                  </a:cubicBezTo>
                  <a:cubicBezTo>
                    <a:pt x="338375" y="601598"/>
                    <a:pt x="329499" y="605209"/>
                    <a:pt x="319061" y="605209"/>
                  </a:cubicBezTo>
                  <a:cubicBezTo>
                    <a:pt x="308624" y="605209"/>
                    <a:pt x="299747" y="601598"/>
                    <a:pt x="292515" y="594294"/>
                  </a:cubicBezTo>
                  <a:cubicBezTo>
                    <a:pt x="285200" y="586990"/>
                    <a:pt x="281584" y="578208"/>
                    <a:pt x="281584" y="567785"/>
                  </a:cubicBezTo>
                  <a:lnTo>
                    <a:pt x="281584" y="485223"/>
                  </a:lnTo>
                  <a:lnTo>
                    <a:pt x="231285" y="485223"/>
                  </a:lnTo>
                  <a:lnTo>
                    <a:pt x="231285" y="567785"/>
                  </a:lnTo>
                  <a:cubicBezTo>
                    <a:pt x="231285" y="578208"/>
                    <a:pt x="227669" y="586990"/>
                    <a:pt x="220354" y="594294"/>
                  </a:cubicBezTo>
                  <a:cubicBezTo>
                    <a:pt x="213122" y="601598"/>
                    <a:pt x="204245" y="605209"/>
                    <a:pt x="193808" y="605209"/>
                  </a:cubicBezTo>
                  <a:cubicBezTo>
                    <a:pt x="183616" y="605209"/>
                    <a:pt x="174822" y="601598"/>
                    <a:pt x="167590" y="594294"/>
                  </a:cubicBezTo>
                  <a:cubicBezTo>
                    <a:pt x="160275" y="586990"/>
                    <a:pt x="156659" y="578208"/>
                    <a:pt x="156659" y="567785"/>
                  </a:cubicBezTo>
                  <a:lnTo>
                    <a:pt x="156248" y="485141"/>
                  </a:lnTo>
                  <a:lnTo>
                    <a:pt x="129290" y="485141"/>
                  </a:lnTo>
                  <a:cubicBezTo>
                    <a:pt x="118113" y="485141"/>
                    <a:pt x="108661" y="481284"/>
                    <a:pt x="100936" y="473570"/>
                  </a:cubicBezTo>
                  <a:cubicBezTo>
                    <a:pt x="93128" y="465773"/>
                    <a:pt x="89265" y="456335"/>
                    <a:pt x="89265" y="445173"/>
                  </a:cubicBezTo>
                  <a:close/>
                  <a:moveTo>
                    <a:pt x="475299" y="196071"/>
                  </a:moveTo>
                  <a:cubicBezTo>
                    <a:pt x="485740" y="196071"/>
                    <a:pt x="494618" y="199600"/>
                    <a:pt x="501935" y="206741"/>
                  </a:cubicBezTo>
                  <a:cubicBezTo>
                    <a:pt x="509170" y="213882"/>
                    <a:pt x="512869" y="222746"/>
                    <a:pt x="512869" y="233169"/>
                  </a:cubicBezTo>
                  <a:lnTo>
                    <a:pt x="512869" y="389524"/>
                  </a:lnTo>
                  <a:cubicBezTo>
                    <a:pt x="512869" y="399947"/>
                    <a:pt x="509170" y="408811"/>
                    <a:pt x="501935" y="416116"/>
                  </a:cubicBezTo>
                  <a:cubicBezTo>
                    <a:pt x="494618" y="423339"/>
                    <a:pt x="485740" y="427032"/>
                    <a:pt x="475299" y="427032"/>
                  </a:cubicBezTo>
                  <a:cubicBezTo>
                    <a:pt x="465105" y="427032"/>
                    <a:pt x="456391" y="423339"/>
                    <a:pt x="449074" y="416116"/>
                  </a:cubicBezTo>
                  <a:cubicBezTo>
                    <a:pt x="441839" y="408811"/>
                    <a:pt x="438140" y="399947"/>
                    <a:pt x="438140" y="389524"/>
                  </a:cubicBezTo>
                  <a:lnTo>
                    <a:pt x="438140" y="233169"/>
                  </a:lnTo>
                  <a:cubicBezTo>
                    <a:pt x="438140" y="222746"/>
                    <a:pt x="441839" y="213882"/>
                    <a:pt x="449074" y="206741"/>
                  </a:cubicBezTo>
                  <a:cubicBezTo>
                    <a:pt x="456391" y="199600"/>
                    <a:pt x="465105" y="196071"/>
                    <a:pt x="475299" y="196071"/>
                  </a:cubicBezTo>
                  <a:close/>
                  <a:moveTo>
                    <a:pt x="37534" y="196071"/>
                  </a:moveTo>
                  <a:cubicBezTo>
                    <a:pt x="47719" y="196071"/>
                    <a:pt x="56425" y="199682"/>
                    <a:pt x="63734" y="206905"/>
                  </a:cubicBezTo>
                  <a:cubicBezTo>
                    <a:pt x="70962" y="214210"/>
                    <a:pt x="74658" y="222910"/>
                    <a:pt x="74658" y="233169"/>
                  </a:cubicBezTo>
                  <a:lnTo>
                    <a:pt x="74658" y="389524"/>
                  </a:lnTo>
                  <a:cubicBezTo>
                    <a:pt x="74658" y="399947"/>
                    <a:pt x="71044" y="408811"/>
                    <a:pt x="63899" y="416116"/>
                  </a:cubicBezTo>
                  <a:cubicBezTo>
                    <a:pt x="56753" y="423339"/>
                    <a:pt x="47965" y="427032"/>
                    <a:pt x="37534" y="427032"/>
                  </a:cubicBezTo>
                  <a:cubicBezTo>
                    <a:pt x="27104" y="427032"/>
                    <a:pt x="18233" y="423339"/>
                    <a:pt x="10924" y="416116"/>
                  </a:cubicBezTo>
                  <a:cubicBezTo>
                    <a:pt x="3696" y="408811"/>
                    <a:pt x="0" y="399947"/>
                    <a:pt x="0" y="389524"/>
                  </a:cubicBezTo>
                  <a:lnTo>
                    <a:pt x="0" y="233169"/>
                  </a:lnTo>
                  <a:cubicBezTo>
                    <a:pt x="0" y="222910"/>
                    <a:pt x="3696" y="214210"/>
                    <a:pt x="10924" y="206905"/>
                  </a:cubicBezTo>
                  <a:cubicBezTo>
                    <a:pt x="18233" y="199682"/>
                    <a:pt x="27104" y="196071"/>
                    <a:pt x="37534" y="196071"/>
                  </a:cubicBezTo>
                  <a:close/>
                  <a:moveTo>
                    <a:pt x="333272" y="100763"/>
                  </a:moveTo>
                  <a:cubicBezTo>
                    <a:pt x="329409" y="100763"/>
                    <a:pt x="326039" y="102158"/>
                    <a:pt x="323245" y="104948"/>
                  </a:cubicBezTo>
                  <a:cubicBezTo>
                    <a:pt x="320451" y="107738"/>
                    <a:pt x="319053" y="111020"/>
                    <a:pt x="319053" y="114877"/>
                  </a:cubicBezTo>
                  <a:cubicBezTo>
                    <a:pt x="319053" y="118815"/>
                    <a:pt x="320451" y="122097"/>
                    <a:pt x="323245" y="124887"/>
                  </a:cubicBezTo>
                  <a:cubicBezTo>
                    <a:pt x="326039" y="127677"/>
                    <a:pt x="329409" y="129072"/>
                    <a:pt x="333272" y="129072"/>
                  </a:cubicBezTo>
                  <a:cubicBezTo>
                    <a:pt x="337134" y="129072"/>
                    <a:pt x="340422" y="127677"/>
                    <a:pt x="343134" y="124887"/>
                  </a:cubicBezTo>
                  <a:cubicBezTo>
                    <a:pt x="345764" y="122097"/>
                    <a:pt x="347079" y="118815"/>
                    <a:pt x="347079" y="114877"/>
                  </a:cubicBezTo>
                  <a:cubicBezTo>
                    <a:pt x="347079" y="111020"/>
                    <a:pt x="345764" y="107738"/>
                    <a:pt x="343134" y="104948"/>
                  </a:cubicBezTo>
                  <a:cubicBezTo>
                    <a:pt x="340422" y="102158"/>
                    <a:pt x="337134" y="100763"/>
                    <a:pt x="333272" y="100763"/>
                  </a:cubicBezTo>
                  <a:close/>
                  <a:moveTo>
                    <a:pt x="179584" y="100763"/>
                  </a:moveTo>
                  <a:cubicBezTo>
                    <a:pt x="175722" y="100763"/>
                    <a:pt x="172434" y="102158"/>
                    <a:pt x="169722" y="104948"/>
                  </a:cubicBezTo>
                  <a:cubicBezTo>
                    <a:pt x="167092" y="107738"/>
                    <a:pt x="165777" y="111020"/>
                    <a:pt x="165777" y="114877"/>
                  </a:cubicBezTo>
                  <a:cubicBezTo>
                    <a:pt x="165777" y="118815"/>
                    <a:pt x="167092" y="122097"/>
                    <a:pt x="169722" y="124887"/>
                  </a:cubicBezTo>
                  <a:cubicBezTo>
                    <a:pt x="172434" y="127677"/>
                    <a:pt x="175722" y="129072"/>
                    <a:pt x="179584" y="129072"/>
                  </a:cubicBezTo>
                  <a:cubicBezTo>
                    <a:pt x="183447" y="129072"/>
                    <a:pt x="186817" y="127677"/>
                    <a:pt x="189611" y="124887"/>
                  </a:cubicBezTo>
                  <a:cubicBezTo>
                    <a:pt x="192405" y="122097"/>
                    <a:pt x="193803" y="118815"/>
                    <a:pt x="193803" y="114877"/>
                  </a:cubicBezTo>
                  <a:cubicBezTo>
                    <a:pt x="193803" y="111020"/>
                    <a:pt x="192405" y="107738"/>
                    <a:pt x="189611" y="104948"/>
                  </a:cubicBezTo>
                  <a:cubicBezTo>
                    <a:pt x="186817" y="102158"/>
                    <a:pt x="183447" y="100763"/>
                    <a:pt x="179584" y="100763"/>
                  </a:cubicBezTo>
                  <a:close/>
                  <a:moveTo>
                    <a:pt x="149751" y="741"/>
                  </a:moveTo>
                  <a:cubicBezTo>
                    <a:pt x="152874" y="-736"/>
                    <a:pt x="155340" y="2"/>
                    <a:pt x="156983" y="2874"/>
                  </a:cubicBezTo>
                  <a:lnTo>
                    <a:pt x="183201" y="50957"/>
                  </a:lnTo>
                  <a:cubicBezTo>
                    <a:pt x="206295" y="40701"/>
                    <a:pt x="230704" y="35613"/>
                    <a:pt x="256428" y="35613"/>
                  </a:cubicBezTo>
                  <a:cubicBezTo>
                    <a:pt x="282152" y="35613"/>
                    <a:pt x="306561" y="40701"/>
                    <a:pt x="329655" y="50957"/>
                  </a:cubicBezTo>
                  <a:lnTo>
                    <a:pt x="355873" y="2874"/>
                  </a:lnTo>
                  <a:cubicBezTo>
                    <a:pt x="357598" y="2"/>
                    <a:pt x="359982" y="-736"/>
                    <a:pt x="363105" y="741"/>
                  </a:cubicBezTo>
                  <a:cubicBezTo>
                    <a:pt x="366064" y="2464"/>
                    <a:pt x="366639" y="4843"/>
                    <a:pt x="364995" y="8044"/>
                  </a:cubicBezTo>
                  <a:lnTo>
                    <a:pt x="339107" y="55634"/>
                  </a:lnTo>
                  <a:cubicBezTo>
                    <a:pt x="365077" y="69009"/>
                    <a:pt x="385870" y="87553"/>
                    <a:pt x="401403" y="111430"/>
                  </a:cubicBezTo>
                  <a:cubicBezTo>
                    <a:pt x="416937" y="135308"/>
                    <a:pt x="424662" y="161483"/>
                    <a:pt x="424662" y="189791"/>
                  </a:cubicBezTo>
                  <a:lnTo>
                    <a:pt x="87783" y="189791"/>
                  </a:lnTo>
                  <a:cubicBezTo>
                    <a:pt x="87783" y="161483"/>
                    <a:pt x="95591" y="135308"/>
                    <a:pt x="111124" y="111430"/>
                  </a:cubicBezTo>
                  <a:cubicBezTo>
                    <a:pt x="126657" y="87553"/>
                    <a:pt x="147532" y="69009"/>
                    <a:pt x="173749" y="55634"/>
                  </a:cubicBezTo>
                  <a:lnTo>
                    <a:pt x="147943" y="8044"/>
                  </a:lnTo>
                  <a:cubicBezTo>
                    <a:pt x="146217" y="4843"/>
                    <a:pt x="146792" y="2464"/>
                    <a:pt x="149751" y="741"/>
                  </a:cubicBezTo>
                  <a:close/>
                </a:path>
              </a:pathLst>
            </a:custGeom>
            <a:solidFill>
              <a:schemeClr val="bg1"/>
            </a:solidFill>
            <a:ln>
              <a:noFill/>
            </a:ln>
          </p:spPr>
          <p:txBody>
            <a:bodyPr/>
            <a:lstStyle/>
            <a:p>
              <a:endParaRPr lang="zh-CN" altLang="en-US"/>
            </a:p>
          </p:txBody>
        </p:sp>
      </p:grpSp>
      <p:grpSp>
        <p:nvGrpSpPr>
          <p:cNvPr id="31" name="组合 30"/>
          <p:cNvGrpSpPr/>
          <p:nvPr/>
        </p:nvGrpSpPr>
        <p:grpSpPr>
          <a:xfrm>
            <a:off x="4737100" y="2503557"/>
            <a:ext cx="3324708" cy="945415"/>
            <a:chOff x="812800" y="1832342"/>
            <a:chExt cx="3324708" cy="945415"/>
          </a:xfrm>
        </p:grpSpPr>
        <p:sp>
          <p:nvSpPr>
            <p:cNvPr id="32" name="矩形 31"/>
            <p:cNvSpPr/>
            <p:nvPr/>
          </p:nvSpPr>
          <p:spPr>
            <a:xfrm>
              <a:off x="812800" y="1917700"/>
              <a:ext cx="774700" cy="774700"/>
            </a:xfrm>
            <a:prstGeom prst="rect">
              <a:avLst/>
            </a:prstGeom>
            <a:solidFill>
              <a:srgbClr val="75CBDC"/>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33" name="组合 32"/>
            <p:cNvGrpSpPr/>
            <p:nvPr/>
          </p:nvGrpSpPr>
          <p:grpSpPr>
            <a:xfrm>
              <a:off x="1724386" y="1832342"/>
              <a:ext cx="2413122" cy="945415"/>
              <a:chOff x="1711686" y="1746985"/>
              <a:chExt cx="2413122" cy="945415"/>
            </a:xfrm>
          </p:grpSpPr>
          <p:sp>
            <p:nvSpPr>
              <p:cNvPr id="35" name="MH_Text_1"/>
              <p:cNvSpPr txBox="1">
                <a:spLocks noChangeArrowheads="1"/>
              </p:cNvSpPr>
              <p:nvPr>
                <p:custDataLst>
                  <p:tags r:id="rId7"/>
                </p:custDataLst>
              </p:nvPr>
            </p:nvSpPr>
            <p:spPr bwMode="auto">
              <a:xfrm>
                <a:off x="1721988" y="2158983"/>
                <a:ext cx="2402820" cy="533417"/>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nSpc>
                    <a:spcPct val="10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36" name="MH_SubTitle_1"/>
              <p:cNvSpPr txBox="1">
                <a:spLocks noChangeArrowheads="1"/>
              </p:cNvSpPr>
              <p:nvPr>
                <p:custDataLst>
                  <p:tags r:id="rId8"/>
                </p:custDataLst>
              </p:nvPr>
            </p:nvSpPr>
            <p:spPr bwMode="auto">
              <a:xfrm>
                <a:off x="1711686" y="1746985"/>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nSpc>
                    <a:spcPct val="150000"/>
                  </a:lnSpc>
                  <a:buNone/>
                </a:pPr>
                <a:r>
                  <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sym typeface="+mn-lt"/>
                  </a:rPr>
                  <a:t>教学设计</a:t>
                </a:r>
              </a:p>
            </p:txBody>
          </p:sp>
        </p:grpSp>
        <p:sp>
          <p:nvSpPr>
            <p:cNvPr id="34" name="apple-logo_747"/>
            <p:cNvSpPr>
              <a:spLocks noChangeAspect="1"/>
            </p:cNvSpPr>
            <p:nvPr/>
          </p:nvSpPr>
          <p:spPr bwMode="auto">
            <a:xfrm>
              <a:off x="1014658" y="2018062"/>
              <a:ext cx="369642" cy="452555"/>
            </a:xfrm>
            <a:custGeom>
              <a:avLst/>
              <a:gdLst>
                <a:gd name="connsiteX0" fmla="*/ 350777 w 457856"/>
                <a:gd name="connsiteY0" fmla="*/ 136349 h 560555"/>
                <a:gd name="connsiteX1" fmla="*/ 443086 w 457856"/>
                <a:gd name="connsiteY1" fmla="*/ 191681 h 560555"/>
                <a:gd name="connsiteX2" fmla="*/ 382162 w 457856"/>
                <a:gd name="connsiteY2" fmla="*/ 307876 h 560555"/>
                <a:gd name="connsiteX3" fmla="*/ 457856 w 457856"/>
                <a:gd name="connsiteY3" fmla="*/ 411161 h 560555"/>
                <a:gd name="connsiteX4" fmla="*/ 409855 w 457856"/>
                <a:gd name="connsiteY4" fmla="*/ 501535 h 560555"/>
                <a:gd name="connsiteX5" fmla="*/ 332315 w 457856"/>
                <a:gd name="connsiteY5" fmla="*/ 558711 h 560555"/>
                <a:gd name="connsiteX6" fmla="*/ 241851 w 457856"/>
                <a:gd name="connsiteY6" fmla="*/ 536578 h 560555"/>
                <a:gd name="connsiteX7" fmla="*/ 151388 w 457856"/>
                <a:gd name="connsiteY7" fmla="*/ 560555 h 560555"/>
                <a:gd name="connsiteX8" fmla="*/ 140311 w 457856"/>
                <a:gd name="connsiteY8" fmla="*/ 560555 h 560555"/>
                <a:gd name="connsiteX9" fmla="*/ 81233 w 457856"/>
                <a:gd name="connsiteY9" fmla="*/ 519979 h 560555"/>
                <a:gd name="connsiteX10" fmla="*/ 0 w 457856"/>
                <a:gd name="connsiteY10" fmla="*/ 315254 h 560555"/>
                <a:gd name="connsiteX11" fmla="*/ 0 w 457856"/>
                <a:gd name="connsiteY11" fmla="*/ 291277 h 560555"/>
                <a:gd name="connsiteX12" fmla="*/ 72002 w 457856"/>
                <a:gd name="connsiteY12" fmla="*/ 156637 h 560555"/>
                <a:gd name="connsiteX13" fmla="*/ 153234 w 457856"/>
                <a:gd name="connsiteY13" fmla="*/ 138194 h 560555"/>
                <a:gd name="connsiteX14" fmla="*/ 193850 w 457856"/>
                <a:gd name="connsiteY14" fmla="*/ 149260 h 560555"/>
                <a:gd name="connsiteX15" fmla="*/ 232620 w 457856"/>
                <a:gd name="connsiteY15" fmla="*/ 160326 h 560555"/>
                <a:gd name="connsiteX16" fmla="*/ 260313 w 457856"/>
                <a:gd name="connsiteY16" fmla="*/ 152949 h 560555"/>
                <a:gd name="connsiteX17" fmla="*/ 350777 w 457856"/>
                <a:gd name="connsiteY17" fmla="*/ 136349 h 560555"/>
                <a:gd name="connsiteX18" fmla="*/ 335937 w 457856"/>
                <a:gd name="connsiteY18" fmla="*/ 0 h 560555"/>
                <a:gd name="connsiteX19" fmla="*/ 339628 w 457856"/>
                <a:gd name="connsiteY19" fmla="*/ 0 h 560555"/>
                <a:gd name="connsiteX20" fmla="*/ 310105 w 457856"/>
                <a:gd name="connsiteY20" fmla="*/ 90437 h 560555"/>
                <a:gd name="connsiteX21" fmla="*/ 227073 w 457856"/>
                <a:gd name="connsiteY21" fmla="*/ 129196 h 560555"/>
                <a:gd name="connsiteX22" fmla="*/ 258441 w 457856"/>
                <a:gd name="connsiteY22" fmla="*/ 40604 h 560555"/>
                <a:gd name="connsiteX23" fmla="*/ 335937 w 457856"/>
                <a:gd name="connsiteY23" fmla="*/ 0 h 56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6" h="560555">
                  <a:moveTo>
                    <a:pt x="350777" y="136349"/>
                  </a:moveTo>
                  <a:cubicBezTo>
                    <a:pt x="393239" y="141882"/>
                    <a:pt x="422778" y="162171"/>
                    <a:pt x="443086" y="191681"/>
                  </a:cubicBezTo>
                  <a:cubicBezTo>
                    <a:pt x="406163" y="213813"/>
                    <a:pt x="378470" y="248856"/>
                    <a:pt x="382162" y="307876"/>
                  </a:cubicBezTo>
                  <a:cubicBezTo>
                    <a:pt x="387701" y="361363"/>
                    <a:pt x="417240" y="392717"/>
                    <a:pt x="457856" y="411161"/>
                  </a:cubicBezTo>
                  <a:cubicBezTo>
                    <a:pt x="446779" y="446204"/>
                    <a:pt x="430163" y="475714"/>
                    <a:pt x="409855" y="501535"/>
                  </a:cubicBezTo>
                  <a:cubicBezTo>
                    <a:pt x="393239" y="525512"/>
                    <a:pt x="371085" y="558711"/>
                    <a:pt x="332315" y="558711"/>
                  </a:cubicBezTo>
                  <a:cubicBezTo>
                    <a:pt x="299083" y="558711"/>
                    <a:pt x="275083" y="538423"/>
                    <a:pt x="241851" y="536578"/>
                  </a:cubicBezTo>
                  <a:cubicBezTo>
                    <a:pt x="204927" y="536578"/>
                    <a:pt x="184619" y="555022"/>
                    <a:pt x="151388" y="560555"/>
                  </a:cubicBezTo>
                  <a:lnTo>
                    <a:pt x="140311" y="560555"/>
                  </a:lnTo>
                  <a:cubicBezTo>
                    <a:pt x="116310" y="556866"/>
                    <a:pt x="96002" y="536578"/>
                    <a:pt x="81233" y="519979"/>
                  </a:cubicBezTo>
                  <a:cubicBezTo>
                    <a:pt x="38770" y="468337"/>
                    <a:pt x="5539" y="401939"/>
                    <a:pt x="0" y="315254"/>
                  </a:cubicBezTo>
                  <a:lnTo>
                    <a:pt x="0" y="291277"/>
                  </a:lnTo>
                  <a:cubicBezTo>
                    <a:pt x="1846" y="230412"/>
                    <a:pt x="33231" y="180614"/>
                    <a:pt x="72002" y="156637"/>
                  </a:cubicBezTo>
                  <a:cubicBezTo>
                    <a:pt x="92310" y="143727"/>
                    <a:pt x="121849" y="132661"/>
                    <a:pt x="153234" y="138194"/>
                  </a:cubicBezTo>
                  <a:cubicBezTo>
                    <a:pt x="166157" y="140038"/>
                    <a:pt x="180927" y="143727"/>
                    <a:pt x="193850" y="149260"/>
                  </a:cubicBezTo>
                  <a:cubicBezTo>
                    <a:pt x="204927" y="152949"/>
                    <a:pt x="219697" y="160326"/>
                    <a:pt x="232620" y="160326"/>
                  </a:cubicBezTo>
                  <a:cubicBezTo>
                    <a:pt x="241851" y="160326"/>
                    <a:pt x="251082" y="154793"/>
                    <a:pt x="260313" y="152949"/>
                  </a:cubicBezTo>
                  <a:cubicBezTo>
                    <a:pt x="288006" y="141882"/>
                    <a:pt x="315699" y="130816"/>
                    <a:pt x="350777" y="136349"/>
                  </a:cubicBezTo>
                  <a:close/>
                  <a:moveTo>
                    <a:pt x="335937" y="0"/>
                  </a:moveTo>
                  <a:lnTo>
                    <a:pt x="339628" y="0"/>
                  </a:lnTo>
                  <a:cubicBezTo>
                    <a:pt x="343318" y="38759"/>
                    <a:pt x="328557" y="68289"/>
                    <a:pt x="310105" y="90437"/>
                  </a:cubicBezTo>
                  <a:cubicBezTo>
                    <a:pt x="291654" y="112585"/>
                    <a:pt x="267667" y="132888"/>
                    <a:pt x="227073" y="129196"/>
                  </a:cubicBezTo>
                  <a:cubicBezTo>
                    <a:pt x="225228" y="90437"/>
                    <a:pt x="239989" y="62752"/>
                    <a:pt x="258441" y="40604"/>
                  </a:cubicBezTo>
                  <a:cubicBezTo>
                    <a:pt x="275047" y="22148"/>
                    <a:pt x="306415" y="3691"/>
                    <a:pt x="335937" y="0"/>
                  </a:cubicBezTo>
                  <a:close/>
                </a:path>
              </a:pathLst>
            </a:custGeom>
            <a:solidFill>
              <a:schemeClr val="bg1"/>
            </a:solidFill>
            <a:ln>
              <a:noFill/>
            </a:ln>
          </p:spPr>
          <p:txBody>
            <a:bodyPr/>
            <a:lstStyle/>
            <a:p>
              <a:endParaRPr lang="zh-CN" altLang="en-US"/>
            </a:p>
          </p:txBody>
        </p:sp>
      </p:grpSp>
      <p:grpSp>
        <p:nvGrpSpPr>
          <p:cNvPr id="37" name="组合 36"/>
          <p:cNvGrpSpPr/>
          <p:nvPr/>
        </p:nvGrpSpPr>
        <p:grpSpPr>
          <a:xfrm>
            <a:off x="4737100" y="4586359"/>
            <a:ext cx="3324708" cy="945415"/>
            <a:chOff x="812800" y="4219942"/>
            <a:chExt cx="3324708" cy="945415"/>
          </a:xfrm>
        </p:grpSpPr>
        <p:sp>
          <p:nvSpPr>
            <p:cNvPr id="38" name="矩形 37"/>
            <p:cNvSpPr/>
            <p:nvPr/>
          </p:nvSpPr>
          <p:spPr>
            <a:xfrm>
              <a:off x="812800" y="4305300"/>
              <a:ext cx="774700" cy="774700"/>
            </a:xfrm>
            <a:prstGeom prst="rect">
              <a:avLst/>
            </a:prstGeom>
            <a:solidFill>
              <a:srgbClr val="FEBB38"/>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39" name="组合 38"/>
            <p:cNvGrpSpPr/>
            <p:nvPr/>
          </p:nvGrpSpPr>
          <p:grpSpPr>
            <a:xfrm>
              <a:off x="1724386" y="4219942"/>
              <a:ext cx="2413122" cy="945415"/>
              <a:chOff x="1711686" y="1746985"/>
              <a:chExt cx="2413122" cy="945415"/>
            </a:xfrm>
          </p:grpSpPr>
          <p:sp>
            <p:nvSpPr>
              <p:cNvPr id="41" name="MH_Text_1"/>
              <p:cNvSpPr txBox="1">
                <a:spLocks noChangeArrowheads="1"/>
              </p:cNvSpPr>
              <p:nvPr>
                <p:custDataLst>
                  <p:tags r:id="rId5"/>
                </p:custDataLst>
              </p:nvPr>
            </p:nvSpPr>
            <p:spPr bwMode="auto">
              <a:xfrm>
                <a:off x="1721988" y="2158983"/>
                <a:ext cx="2402820" cy="533417"/>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nSpc>
                    <a:spcPct val="10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42" name="MH_SubTitle_1"/>
              <p:cNvSpPr txBox="1">
                <a:spLocks noChangeArrowheads="1"/>
              </p:cNvSpPr>
              <p:nvPr>
                <p:custDataLst>
                  <p:tags r:id="rId6"/>
                </p:custDataLst>
              </p:nvPr>
            </p:nvSpPr>
            <p:spPr bwMode="auto">
              <a:xfrm>
                <a:off x="1711686" y="1746985"/>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nSpc>
                    <a:spcPct val="150000"/>
                  </a:lnSpc>
                  <a:buNone/>
                </a:pPr>
                <a:r>
                  <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sym typeface="+mn-lt"/>
                  </a:rPr>
                  <a:t>教学设计</a:t>
                </a:r>
              </a:p>
            </p:txBody>
          </p:sp>
        </p:grpSp>
        <p:sp>
          <p:nvSpPr>
            <p:cNvPr id="40" name="apple-logo_747"/>
            <p:cNvSpPr>
              <a:spLocks noChangeAspect="1"/>
            </p:cNvSpPr>
            <p:nvPr/>
          </p:nvSpPr>
          <p:spPr bwMode="auto">
            <a:xfrm>
              <a:off x="1007726" y="4466372"/>
              <a:ext cx="383506" cy="452555"/>
            </a:xfrm>
            <a:custGeom>
              <a:avLst/>
              <a:gdLst>
                <a:gd name="connsiteX0" fmla="*/ 89265 w 512869"/>
                <a:gd name="connsiteY0" fmla="*/ 202986 h 605209"/>
                <a:gd name="connsiteX1" fmla="*/ 423604 w 512869"/>
                <a:gd name="connsiteY1" fmla="*/ 202986 h 605209"/>
                <a:gd name="connsiteX2" fmla="*/ 423604 w 512869"/>
                <a:gd name="connsiteY2" fmla="*/ 445173 h 605209"/>
                <a:gd name="connsiteX3" fmla="*/ 411933 w 512869"/>
                <a:gd name="connsiteY3" fmla="*/ 473570 h 605209"/>
                <a:gd name="connsiteX4" fmla="*/ 383907 w 512869"/>
                <a:gd name="connsiteY4" fmla="*/ 485223 h 605209"/>
                <a:gd name="connsiteX5" fmla="*/ 356539 w 512869"/>
                <a:gd name="connsiteY5" fmla="*/ 485223 h 605209"/>
                <a:gd name="connsiteX6" fmla="*/ 356539 w 512869"/>
                <a:gd name="connsiteY6" fmla="*/ 567785 h 605209"/>
                <a:gd name="connsiteX7" fmla="*/ 345690 w 512869"/>
                <a:gd name="connsiteY7" fmla="*/ 594294 h 605209"/>
                <a:gd name="connsiteX8" fmla="*/ 319061 w 512869"/>
                <a:gd name="connsiteY8" fmla="*/ 605209 h 605209"/>
                <a:gd name="connsiteX9" fmla="*/ 292515 w 512869"/>
                <a:gd name="connsiteY9" fmla="*/ 594294 h 605209"/>
                <a:gd name="connsiteX10" fmla="*/ 281584 w 512869"/>
                <a:gd name="connsiteY10" fmla="*/ 567785 h 605209"/>
                <a:gd name="connsiteX11" fmla="*/ 281584 w 512869"/>
                <a:gd name="connsiteY11" fmla="*/ 485223 h 605209"/>
                <a:gd name="connsiteX12" fmla="*/ 231285 w 512869"/>
                <a:gd name="connsiteY12" fmla="*/ 485223 h 605209"/>
                <a:gd name="connsiteX13" fmla="*/ 231285 w 512869"/>
                <a:gd name="connsiteY13" fmla="*/ 567785 h 605209"/>
                <a:gd name="connsiteX14" fmla="*/ 220354 w 512869"/>
                <a:gd name="connsiteY14" fmla="*/ 594294 h 605209"/>
                <a:gd name="connsiteX15" fmla="*/ 193808 w 512869"/>
                <a:gd name="connsiteY15" fmla="*/ 605209 h 605209"/>
                <a:gd name="connsiteX16" fmla="*/ 167590 w 512869"/>
                <a:gd name="connsiteY16" fmla="*/ 594294 h 605209"/>
                <a:gd name="connsiteX17" fmla="*/ 156659 w 512869"/>
                <a:gd name="connsiteY17" fmla="*/ 567785 h 605209"/>
                <a:gd name="connsiteX18" fmla="*/ 156248 w 512869"/>
                <a:gd name="connsiteY18" fmla="*/ 485141 h 605209"/>
                <a:gd name="connsiteX19" fmla="*/ 129290 w 512869"/>
                <a:gd name="connsiteY19" fmla="*/ 485141 h 605209"/>
                <a:gd name="connsiteX20" fmla="*/ 100936 w 512869"/>
                <a:gd name="connsiteY20" fmla="*/ 473570 h 605209"/>
                <a:gd name="connsiteX21" fmla="*/ 89265 w 512869"/>
                <a:gd name="connsiteY21" fmla="*/ 445173 h 605209"/>
                <a:gd name="connsiteX22" fmla="*/ 475299 w 512869"/>
                <a:gd name="connsiteY22" fmla="*/ 196071 h 605209"/>
                <a:gd name="connsiteX23" fmla="*/ 501935 w 512869"/>
                <a:gd name="connsiteY23" fmla="*/ 206741 h 605209"/>
                <a:gd name="connsiteX24" fmla="*/ 512869 w 512869"/>
                <a:gd name="connsiteY24" fmla="*/ 233169 h 605209"/>
                <a:gd name="connsiteX25" fmla="*/ 512869 w 512869"/>
                <a:gd name="connsiteY25" fmla="*/ 389524 h 605209"/>
                <a:gd name="connsiteX26" fmla="*/ 501935 w 512869"/>
                <a:gd name="connsiteY26" fmla="*/ 416116 h 605209"/>
                <a:gd name="connsiteX27" fmla="*/ 475299 w 512869"/>
                <a:gd name="connsiteY27" fmla="*/ 427032 h 605209"/>
                <a:gd name="connsiteX28" fmla="*/ 449074 w 512869"/>
                <a:gd name="connsiteY28" fmla="*/ 416116 h 605209"/>
                <a:gd name="connsiteX29" fmla="*/ 438140 w 512869"/>
                <a:gd name="connsiteY29" fmla="*/ 389524 h 605209"/>
                <a:gd name="connsiteX30" fmla="*/ 438140 w 512869"/>
                <a:gd name="connsiteY30" fmla="*/ 233169 h 605209"/>
                <a:gd name="connsiteX31" fmla="*/ 449074 w 512869"/>
                <a:gd name="connsiteY31" fmla="*/ 206741 h 605209"/>
                <a:gd name="connsiteX32" fmla="*/ 475299 w 512869"/>
                <a:gd name="connsiteY32" fmla="*/ 196071 h 605209"/>
                <a:gd name="connsiteX33" fmla="*/ 37534 w 512869"/>
                <a:gd name="connsiteY33" fmla="*/ 196071 h 605209"/>
                <a:gd name="connsiteX34" fmla="*/ 63734 w 512869"/>
                <a:gd name="connsiteY34" fmla="*/ 206905 h 605209"/>
                <a:gd name="connsiteX35" fmla="*/ 74658 w 512869"/>
                <a:gd name="connsiteY35" fmla="*/ 233169 h 605209"/>
                <a:gd name="connsiteX36" fmla="*/ 74658 w 512869"/>
                <a:gd name="connsiteY36" fmla="*/ 389524 h 605209"/>
                <a:gd name="connsiteX37" fmla="*/ 63899 w 512869"/>
                <a:gd name="connsiteY37" fmla="*/ 416116 h 605209"/>
                <a:gd name="connsiteX38" fmla="*/ 37534 w 512869"/>
                <a:gd name="connsiteY38" fmla="*/ 427032 h 605209"/>
                <a:gd name="connsiteX39" fmla="*/ 10924 w 512869"/>
                <a:gd name="connsiteY39" fmla="*/ 416116 h 605209"/>
                <a:gd name="connsiteX40" fmla="*/ 0 w 512869"/>
                <a:gd name="connsiteY40" fmla="*/ 389524 h 605209"/>
                <a:gd name="connsiteX41" fmla="*/ 0 w 512869"/>
                <a:gd name="connsiteY41" fmla="*/ 233169 h 605209"/>
                <a:gd name="connsiteX42" fmla="*/ 10924 w 512869"/>
                <a:gd name="connsiteY42" fmla="*/ 206905 h 605209"/>
                <a:gd name="connsiteX43" fmla="*/ 37534 w 512869"/>
                <a:gd name="connsiteY43" fmla="*/ 196071 h 605209"/>
                <a:gd name="connsiteX44" fmla="*/ 333272 w 512869"/>
                <a:gd name="connsiteY44" fmla="*/ 100763 h 605209"/>
                <a:gd name="connsiteX45" fmla="*/ 323245 w 512869"/>
                <a:gd name="connsiteY45" fmla="*/ 104948 h 605209"/>
                <a:gd name="connsiteX46" fmla="*/ 319053 w 512869"/>
                <a:gd name="connsiteY46" fmla="*/ 114877 h 605209"/>
                <a:gd name="connsiteX47" fmla="*/ 323245 w 512869"/>
                <a:gd name="connsiteY47" fmla="*/ 124887 h 605209"/>
                <a:gd name="connsiteX48" fmla="*/ 333272 w 512869"/>
                <a:gd name="connsiteY48" fmla="*/ 129072 h 605209"/>
                <a:gd name="connsiteX49" fmla="*/ 343134 w 512869"/>
                <a:gd name="connsiteY49" fmla="*/ 124887 h 605209"/>
                <a:gd name="connsiteX50" fmla="*/ 347079 w 512869"/>
                <a:gd name="connsiteY50" fmla="*/ 114877 h 605209"/>
                <a:gd name="connsiteX51" fmla="*/ 343134 w 512869"/>
                <a:gd name="connsiteY51" fmla="*/ 104948 h 605209"/>
                <a:gd name="connsiteX52" fmla="*/ 333272 w 512869"/>
                <a:gd name="connsiteY52" fmla="*/ 100763 h 605209"/>
                <a:gd name="connsiteX53" fmla="*/ 179584 w 512869"/>
                <a:gd name="connsiteY53" fmla="*/ 100763 h 605209"/>
                <a:gd name="connsiteX54" fmla="*/ 169722 w 512869"/>
                <a:gd name="connsiteY54" fmla="*/ 104948 h 605209"/>
                <a:gd name="connsiteX55" fmla="*/ 165777 w 512869"/>
                <a:gd name="connsiteY55" fmla="*/ 114877 h 605209"/>
                <a:gd name="connsiteX56" fmla="*/ 169722 w 512869"/>
                <a:gd name="connsiteY56" fmla="*/ 124887 h 605209"/>
                <a:gd name="connsiteX57" fmla="*/ 179584 w 512869"/>
                <a:gd name="connsiteY57" fmla="*/ 129072 h 605209"/>
                <a:gd name="connsiteX58" fmla="*/ 189611 w 512869"/>
                <a:gd name="connsiteY58" fmla="*/ 124887 h 605209"/>
                <a:gd name="connsiteX59" fmla="*/ 193803 w 512869"/>
                <a:gd name="connsiteY59" fmla="*/ 114877 h 605209"/>
                <a:gd name="connsiteX60" fmla="*/ 189611 w 512869"/>
                <a:gd name="connsiteY60" fmla="*/ 104948 h 605209"/>
                <a:gd name="connsiteX61" fmla="*/ 179584 w 512869"/>
                <a:gd name="connsiteY61" fmla="*/ 100763 h 605209"/>
                <a:gd name="connsiteX62" fmla="*/ 149751 w 512869"/>
                <a:gd name="connsiteY62" fmla="*/ 741 h 605209"/>
                <a:gd name="connsiteX63" fmla="*/ 156983 w 512869"/>
                <a:gd name="connsiteY63" fmla="*/ 2874 h 605209"/>
                <a:gd name="connsiteX64" fmla="*/ 183201 w 512869"/>
                <a:gd name="connsiteY64" fmla="*/ 50957 h 605209"/>
                <a:gd name="connsiteX65" fmla="*/ 256428 w 512869"/>
                <a:gd name="connsiteY65" fmla="*/ 35613 h 605209"/>
                <a:gd name="connsiteX66" fmla="*/ 329655 w 512869"/>
                <a:gd name="connsiteY66" fmla="*/ 50957 h 605209"/>
                <a:gd name="connsiteX67" fmla="*/ 355873 w 512869"/>
                <a:gd name="connsiteY67" fmla="*/ 2874 h 605209"/>
                <a:gd name="connsiteX68" fmla="*/ 363105 w 512869"/>
                <a:gd name="connsiteY68" fmla="*/ 741 h 605209"/>
                <a:gd name="connsiteX69" fmla="*/ 364995 w 512869"/>
                <a:gd name="connsiteY69" fmla="*/ 8044 h 605209"/>
                <a:gd name="connsiteX70" fmla="*/ 339107 w 512869"/>
                <a:gd name="connsiteY70" fmla="*/ 55634 h 605209"/>
                <a:gd name="connsiteX71" fmla="*/ 401403 w 512869"/>
                <a:gd name="connsiteY71" fmla="*/ 111430 h 605209"/>
                <a:gd name="connsiteX72" fmla="*/ 424662 w 512869"/>
                <a:gd name="connsiteY72" fmla="*/ 189791 h 605209"/>
                <a:gd name="connsiteX73" fmla="*/ 87783 w 512869"/>
                <a:gd name="connsiteY73" fmla="*/ 189791 h 605209"/>
                <a:gd name="connsiteX74" fmla="*/ 111124 w 512869"/>
                <a:gd name="connsiteY74" fmla="*/ 111430 h 605209"/>
                <a:gd name="connsiteX75" fmla="*/ 173749 w 512869"/>
                <a:gd name="connsiteY75" fmla="*/ 55634 h 605209"/>
                <a:gd name="connsiteX76" fmla="*/ 147943 w 512869"/>
                <a:gd name="connsiteY76" fmla="*/ 8044 h 605209"/>
                <a:gd name="connsiteX77" fmla="*/ 149751 w 512869"/>
                <a:gd name="connsiteY77" fmla="*/ 741 h 60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12869" h="605209">
                  <a:moveTo>
                    <a:pt x="89265" y="202986"/>
                  </a:moveTo>
                  <a:lnTo>
                    <a:pt x="423604" y="202986"/>
                  </a:lnTo>
                  <a:lnTo>
                    <a:pt x="423604" y="445173"/>
                  </a:lnTo>
                  <a:cubicBezTo>
                    <a:pt x="423604" y="456335"/>
                    <a:pt x="419741" y="465773"/>
                    <a:pt x="411933" y="473570"/>
                  </a:cubicBezTo>
                  <a:cubicBezTo>
                    <a:pt x="404126" y="481284"/>
                    <a:pt x="394838" y="485223"/>
                    <a:pt x="383907" y="485223"/>
                  </a:cubicBezTo>
                  <a:lnTo>
                    <a:pt x="356539" y="485223"/>
                  </a:lnTo>
                  <a:lnTo>
                    <a:pt x="356539" y="567785"/>
                  </a:lnTo>
                  <a:cubicBezTo>
                    <a:pt x="356539" y="578208"/>
                    <a:pt x="352923" y="586990"/>
                    <a:pt x="345690" y="594294"/>
                  </a:cubicBezTo>
                  <a:cubicBezTo>
                    <a:pt x="338375" y="601598"/>
                    <a:pt x="329499" y="605209"/>
                    <a:pt x="319061" y="605209"/>
                  </a:cubicBezTo>
                  <a:cubicBezTo>
                    <a:pt x="308624" y="605209"/>
                    <a:pt x="299747" y="601598"/>
                    <a:pt x="292515" y="594294"/>
                  </a:cubicBezTo>
                  <a:cubicBezTo>
                    <a:pt x="285200" y="586990"/>
                    <a:pt x="281584" y="578208"/>
                    <a:pt x="281584" y="567785"/>
                  </a:cubicBezTo>
                  <a:lnTo>
                    <a:pt x="281584" y="485223"/>
                  </a:lnTo>
                  <a:lnTo>
                    <a:pt x="231285" y="485223"/>
                  </a:lnTo>
                  <a:lnTo>
                    <a:pt x="231285" y="567785"/>
                  </a:lnTo>
                  <a:cubicBezTo>
                    <a:pt x="231285" y="578208"/>
                    <a:pt x="227669" y="586990"/>
                    <a:pt x="220354" y="594294"/>
                  </a:cubicBezTo>
                  <a:cubicBezTo>
                    <a:pt x="213122" y="601598"/>
                    <a:pt x="204245" y="605209"/>
                    <a:pt x="193808" y="605209"/>
                  </a:cubicBezTo>
                  <a:cubicBezTo>
                    <a:pt x="183616" y="605209"/>
                    <a:pt x="174822" y="601598"/>
                    <a:pt x="167590" y="594294"/>
                  </a:cubicBezTo>
                  <a:cubicBezTo>
                    <a:pt x="160275" y="586990"/>
                    <a:pt x="156659" y="578208"/>
                    <a:pt x="156659" y="567785"/>
                  </a:cubicBezTo>
                  <a:lnTo>
                    <a:pt x="156248" y="485141"/>
                  </a:lnTo>
                  <a:lnTo>
                    <a:pt x="129290" y="485141"/>
                  </a:lnTo>
                  <a:cubicBezTo>
                    <a:pt x="118113" y="485141"/>
                    <a:pt x="108661" y="481284"/>
                    <a:pt x="100936" y="473570"/>
                  </a:cubicBezTo>
                  <a:cubicBezTo>
                    <a:pt x="93128" y="465773"/>
                    <a:pt x="89265" y="456335"/>
                    <a:pt x="89265" y="445173"/>
                  </a:cubicBezTo>
                  <a:close/>
                  <a:moveTo>
                    <a:pt x="475299" y="196071"/>
                  </a:moveTo>
                  <a:cubicBezTo>
                    <a:pt x="485740" y="196071"/>
                    <a:pt x="494618" y="199600"/>
                    <a:pt x="501935" y="206741"/>
                  </a:cubicBezTo>
                  <a:cubicBezTo>
                    <a:pt x="509170" y="213882"/>
                    <a:pt x="512869" y="222746"/>
                    <a:pt x="512869" y="233169"/>
                  </a:cubicBezTo>
                  <a:lnTo>
                    <a:pt x="512869" y="389524"/>
                  </a:lnTo>
                  <a:cubicBezTo>
                    <a:pt x="512869" y="399947"/>
                    <a:pt x="509170" y="408811"/>
                    <a:pt x="501935" y="416116"/>
                  </a:cubicBezTo>
                  <a:cubicBezTo>
                    <a:pt x="494618" y="423339"/>
                    <a:pt x="485740" y="427032"/>
                    <a:pt x="475299" y="427032"/>
                  </a:cubicBezTo>
                  <a:cubicBezTo>
                    <a:pt x="465105" y="427032"/>
                    <a:pt x="456391" y="423339"/>
                    <a:pt x="449074" y="416116"/>
                  </a:cubicBezTo>
                  <a:cubicBezTo>
                    <a:pt x="441839" y="408811"/>
                    <a:pt x="438140" y="399947"/>
                    <a:pt x="438140" y="389524"/>
                  </a:cubicBezTo>
                  <a:lnTo>
                    <a:pt x="438140" y="233169"/>
                  </a:lnTo>
                  <a:cubicBezTo>
                    <a:pt x="438140" y="222746"/>
                    <a:pt x="441839" y="213882"/>
                    <a:pt x="449074" y="206741"/>
                  </a:cubicBezTo>
                  <a:cubicBezTo>
                    <a:pt x="456391" y="199600"/>
                    <a:pt x="465105" y="196071"/>
                    <a:pt x="475299" y="196071"/>
                  </a:cubicBezTo>
                  <a:close/>
                  <a:moveTo>
                    <a:pt x="37534" y="196071"/>
                  </a:moveTo>
                  <a:cubicBezTo>
                    <a:pt x="47719" y="196071"/>
                    <a:pt x="56425" y="199682"/>
                    <a:pt x="63734" y="206905"/>
                  </a:cubicBezTo>
                  <a:cubicBezTo>
                    <a:pt x="70962" y="214210"/>
                    <a:pt x="74658" y="222910"/>
                    <a:pt x="74658" y="233169"/>
                  </a:cubicBezTo>
                  <a:lnTo>
                    <a:pt x="74658" y="389524"/>
                  </a:lnTo>
                  <a:cubicBezTo>
                    <a:pt x="74658" y="399947"/>
                    <a:pt x="71044" y="408811"/>
                    <a:pt x="63899" y="416116"/>
                  </a:cubicBezTo>
                  <a:cubicBezTo>
                    <a:pt x="56753" y="423339"/>
                    <a:pt x="47965" y="427032"/>
                    <a:pt x="37534" y="427032"/>
                  </a:cubicBezTo>
                  <a:cubicBezTo>
                    <a:pt x="27104" y="427032"/>
                    <a:pt x="18233" y="423339"/>
                    <a:pt x="10924" y="416116"/>
                  </a:cubicBezTo>
                  <a:cubicBezTo>
                    <a:pt x="3696" y="408811"/>
                    <a:pt x="0" y="399947"/>
                    <a:pt x="0" y="389524"/>
                  </a:cubicBezTo>
                  <a:lnTo>
                    <a:pt x="0" y="233169"/>
                  </a:lnTo>
                  <a:cubicBezTo>
                    <a:pt x="0" y="222910"/>
                    <a:pt x="3696" y="214210"/>
                    <a:pt x="10924" y="206905"/>
                  </a:cubicBezTo>
                  <a:cubicBezTo>
                    <a:pt x="18233" y="199682"/>
                    <a:pt x="27104" y="196071"/>
                    <a:pt x="37534" y="196071"/>
                  </a:cubicBezTo>
                  <a:close/>
                  <a:moveTo>
                    <a:pt x="333272" y="100763"/>
                  </a:moveTo>
                  <a:cubicBezTo>
                    <a:pt x="329409" y="100763"/>
                    <a:pt x="326039" y="102158"/>
                    <a:pt x="323245" y="104948"/>
                  </a:cubicBezTo>
                  <a:cubicBezTo>
                    <a:pt x="320451" y="107738"/>
                    <a:pt x="319053" y="111020"/>
                    <a:pt x="319053" y="114877"/>
                  </a:cubicBezTo>
                  <a:cubicBezTo>
                    <a:pt x="319053" y="118815"/>
                    <a:pt x="320451" y="122097"/>
                    <a:pt x="323245" y="124887"/>
                  </a:cubicBezTo>
                  <a:cubicBezTo>
                    <a:pt x="326039" y="127677"/>
                    <a:pt x="329409" y="129072"/>
                    <a:pt x="333272" y="129072"/>
                  </a:cubicBezTo>
                  <a:cubicBezTo>
                    <a:pt x="337134" y="129072"/>
                    <a:pt x="340422" y="127677"/>
                    <a:pt x="343134" y="124887"/>
                  </a:cubicBezTo>
                  <a:cubicBezTo>
                    <a:pt x="345764" y="122097"/>
                    <a:pt x="347079" y="118815"/>
                    <a:pt x="347079" y="114877"/>
                  </a:cubicBezTo>
                  <a:cubicBezTo>
                    <a:pt x="347079" y="111020"/>
                    <a:pt x="345764" y="107738"/>
                    <a:pt x="343134" y="104948"/>
                  </a:cubicBezTo>
                  <a:cubicBezTo>
                    <a:pt x="340422" y="102158"/>
                    <a:pt x="337134" y="100763"/>
                    <a:pt x="333272" y="100763"/>
                  </a:cubicBezTo>
                  <a:close/>
                  <a:moveTo>
                    <a:pt x="179584" y="100763"/>
                  </a:moveTo>
                  <a:cubicBezTo>
                    <a:pt x="175722" y="100763"/>
                    <a:pt x="172434" y="102158"/>
                    <a:pt x="169722" y="104948"/>
                  </a:cubicBezTo>
                  <a:cubicBezTo>
                    <a:pt x="167092" y="107738"/>
                    <a:pt x="165777" y="111020"/>
                    <a:pt x="165777" y="114877"/>
                  </a:cubicBezTo>
                  <a:cubicBezTo>
                    <a:pt x="165777" y="118815"/>
                    <a:pt x="167092" y="122097"/>
                    <a:pt x="169722" y="124887"/>
                  </a:cubicBezTo>
                  <a:cubicBezTo>
                    <a:pt x="172434" y="127677"/>
                    <a:pt x="175722" y="129072"/>
                    <a:pt x="179584" y="129072"/>
                  </a:cubicBezTo>
                  <a:cubicBezTo>
                    <a:pt x="183447" y="129072"/>
                    <a:pt x="186817" y="127677"/>
                    <a:pt x="189611" y="124887"/>
                  </a:cubicBezTo>
                  <a:cubicBezTo>
                    <a:pt x="192405" y="122097"/>
                    <a:pt x="193803" y="118815"/>
                    <a:pt x="193803" y="114877"/>
                  </a:cubicBezTo>
                  <a:cubicBezTo>
                    <a:pt x="193803" y="111020"/>
                    <a:pt x="192405" y="107738"/>
                    <a:pt x="189611" y="104948"/>
                  </a:cubicBezTo>
                  <a:cubicBezTo>
                    <a:pt x="186817" y="102158"/>
                    <a:pt x="183447" y="100763"/>
                    <a:pt x="179584" y="100763"/>
                  </a:cubicBezTo>
                  <a:close/>
                  <a:moveTo>
                    <a:pt x="149751" y="741"/>
                  </a:moveTo>
                  <a:cubicBezTo>
                    <a:pt x="152874" y="-736"/>
                    <a:pt x="155340" y="2"/>
                    <a:pt x="156983" y="2874"/>
                  </a:cubicBezTo>
                  <a:lnTo>
                    <a:pt x="183201" y="50957"/>
                  </a:lnTo>
                  <a:cubicBezTo>
                    <a:pt x="206295" y="40701"/>
                    <a:pt x="230704" y="35613"/>
                    <a:pt x="256428" y="35613"/>
                  </a:cubicBezTo>
                  <a:cubicBezTo>
                    <a:pt x="282152" y="35613"/>
                    <a:pt x="306561" y="40701"/>
                    <a:pt x="329655" y="50957"/>
                  </a:cubicBezTo>
                  <a:lnTo>
                    <a:pt x="355873" y="2874"/>
                  </a:lnTo>
                  <a:cubicBezTo>
                    <a:pt x="357598" y="2"/>
                    <a:pt x="359982" y="-736"/>
                    <a:pt x="363105" y="741"/>
                  </a:cubicBezTo>
                  <a:cubicBezTo>
                    <a:pt x="366064" y="2464"/>
                    <a:pt x="366639" y="4843"/>
                    <a:pt x="364995" y="8044"/>
                  </a:cubicBezTo>
                  <a:lnTo>
                    <a:pt x="339107" y="55634"/>
                  </a:lnTo>
                  <a:cubicBezTo>
                    <a:pt x="365077" y="69009"/>
                    <a:pt x="385870" y="87553"/>
                    <a:pt x="401403" y="111430"/>
                  </a:cubicBezTo>
                  <a:cubicBezTo>
                    <a:pt x="416937" y="135308"/>
                    <a:pt x="424662" y="161483"/>
                    <a:pt x="424662" y="189791"/>
                  </a:cubicBezTo>
                  <a:lnTo>
                    <a:pt x="87783" y="189791"/>
                  </a:lnTo>
                  <a:cubicBezTo>
                    <a:pt x="87783" y="161483"/>
                    <a:pt x="95591" y="135308"/>
                    <a:pt x="111124" y="111430"/>
                  </a:cubicBezTo>
                  <a:cubicBezTo>
                    <a:pt x="126657" y="87553"/>
                    <a:pt x="147532" y="69009"/>
                    <a:pt x="173749" y="55634"/>
                  </a:cubicBezTo>
                  <a:lnTo>
                    <a:pt x="147943" y="8044"/>
                  </a:lnTo>
                  <a:cubicBezTo>
                    <a:pt x="146217" y="4843"/>
                    <a:pt x="146792" y="2464"/>
                    <a:pt x="149751" y="741"/>
                  </a:cubicBezTo>
                  <a:close/>
                </a:path>
              </a:pathLst>
            </a:custGeom>
            <a:solidFill>
              <a:schemeClr val="bg1"/>
            </a:solidFill>
            <a:ln>
              <a:noFill/>
            </a:ln>
          </p:spPr>
          <p:txBody>
            <a:bodyPr/>
            <a:lstStyle/>
            <a:p>
              <a:endParaRPr lang="zh-CN" altLang="en-US"/>
            </a:p>
          </p:txBody>
        </p:sp>
      </p:grpSp>
      <p:grpSp>
        <p:nvGrpSpPr>
          <p:cNvPr id="43" name="组合 42"/>
          <p:cNvGrpSpPr/>
          <p:nvPr/>
        </p:nvGrpSpPr>
        <p:grpSpPr>
          <a:xfrm>
            <a:off x="8331200" y="2503557"/>
            <a:ext cx="3324708" cy="945415"/>
            <a:chOff x="812800" y="1832342"/>
            <a:chExt cx="3324708" cy="945415"/>
          </a:xfrm>
        </p:grpSpPr>
        <p:sp>
          <p:nvSpPr>
            <p:cNvPr id="44" name="矩形 43"/>
            <p:cNvSpPr/>
            <p:nvPr/>
          </p:nvSpPr>
          <p:spPr>
            <a:xfrm>
              <a:off x="812800" y="1917700"/>
              <a:ext cx="774700" cy="774700"/>
            </a:xfrm>
            <a:prstGeom prst="rect">
              <a:avLst/>
            </a:prstGeom>
            <a:solidFill>
              <a:srgbClr val="FEBB38"/>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45" name="组合 44"/>
            <p:cNvGrpSpPr/>
            <p:nvPr/>
          </p:nvGrpSpPr>
          <p:grpSpPr>
            <a:xfrm>
              <a:off x="1724386" y="1832342"/>
              <a:ext cx="2413122" cy="945415"/>
              <a:chOff x="1711686" y="1746985"/>
              <a:chExt cx="2413122" cy="945415"/>
            </a:xfrm>
          </p:grpSpPr>
          <p:sp>
            <p:nvSpPr>
              <p:cNvPr id="47" name="MH_Text_1"/>
              <p:cNvSpPr txBox="1">
                <a:spLocks noChangeArrowheads="1"/>
              </p:cNvSpPr>
              <p:nvPr>
                <p:custDataLst>
                  <p:tags r:id="rId3"/>
                </p:custDataLst>
              </p:nvPr>
            </p:nvSpPr>
            <p:spPr bwMode="auto">
              <a:xfrm>
                <a:off x="1721988" y="2158983"/>
                <a:ext cx="2402820" cy="533417"/>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nSpc>
                    <a:spcPct val="10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48" name="MH_SubTitle_1"/>
              <p:cNvSpPr txBox="1">
                <a:spLocks noChangeArrowheads="1"/>
              </p:cNvSpPr>
              <p:nvPr>
                <p:custDataLst>
                  <p:tags r:id="rId4"/>
                </p:custDataLst>
              </p:nvPr>
            </p:nvSpPr>
            <p:spPr bwMode="auto">
              <a:xfrm>
                <a:off x="1711686" y="1746985"/>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nSpc>
                    <a:spcPct val="150000"/>
                  </a:lnSpc>
                  <a:buNone/>
                </a:pPr>
                <a:r>
                  <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sym typeface="+mn-lt"/>
                  </a:rPr>
                  <a:t>教学设计</a:t>
                </a:r>
              </a:p>
            </p:txBody>
          </p:sp>
        </p:grpSp>
        <p:sp>
          <p:nvSpPr>
            <p:cNvPr id="46" name="apple-logo_747"/>
            <p:cNvSpPr>
              <a:spLocks noChangeAspect="1"/>
            </p:cNvSpPr>
            <p:nvPr/>
          </p:nvSpPr>
          <p:spPr bwMode="auto">
            <a:xfrm>
              <a:off x="1014658" y="2018062"/>
              <a:ext cx="369642" cy="452555"/>
            </a:xfrm>
            <a:custGeom>
              <a:avLst/>
              <a:gdLst>
                <a:gd name="connsiteX0" fmla="*/ 350777 w 457856"/>
                <a:gd name="connsiteY0" fmla="*/ 136349 h 560555"/>
                <a:gd name="connsiteX1" fmla="*/ 443086 w 457856"/>
                <a:gd name="connsiteY1" fmla="*/ 191681 h 560555"/>
                <a:gd name="connsiteX2" fmla="*/ 382162 w 457856"/>
                <a:gd name="connsiteY2" fmla="*/ 307876 h 560555"/>
                <a:gd name="connsiteX3" fmla="*/ 457856 w 457856"/>
                <a:gd name="connsiteY3" fmla="*/ 411161 h 560555"/>
                <a:gd name="connsiteX4" fmla="*/ 409855 w 457856"/>
                <a:gd name="connsiteY4" fmla="*/ 501535 h 560555"/>
                <a:gd name="connsiteX5" fmla="*/ 332315 w 457856"/>
                <a:gd name="connsiteY5" fmla="*/ 558711 h 560555"/>
                <a:gd name="connsiteX6" fmla="*/ 241851 w 457856"/>
                <a:gd name="connsiteY6" fmla="*/ 536578 h 560555"/>
                <a:gd name="connsiteX7" fmla="*/ 151388 w 457856"/>
                <a:gd name="connsiteY7" fmla="*/ 560555 h 560555"/>
                <a:gd name="connsiteX8" fmla="*/ 140311 w 457856"/>
                <a:gd name="connsiteY8" fmla="*/ 560555 h 560555"/>
                <a:gd name="connsiteX9" fmla="*/ 81233 w 457856"/>
                <a:gd name="connsiteY9" fmla="*/ 519979 h 560555"/>
                <a:gd name="connsiteX10" fmla="*/ 0 w 457856"/>
                <a:gd name="connsiteY10" fmla="*/ 315254 h 560555"/>
                <a:gd name="connsiteX11" fmla="*/ 0 w 457856"/>
                <a:gd name="connsiteY11" fmla="*/ 291277 h 560555"/>
                <a:gd name="connsiteX12" fmla="*/ 72002 w 457856"/>
                <a:gd name="connsiteY12" fmla="*/ 156637 h 560555"/>
                <a:gd name="connsiteX13" fmla="*/ 153234 w 457856"/>
                <a:gd name="connsiteY13" fmla="*/ 138194 h 560555"/>
                <a:gd name="connsiteX14" fmla="*/ 193850 w 457856"/>
                <a:gd name="connsiteY14" fmla="*/ 149260 h 560555"/>
                <a:gd name="connsiteX15" fmla="*/ 232620 w 457856"/>
                <a:gd name="connsiteY15" fmla="*/ 160326 h 560555"/>
                <a:gd name="connsiteX16" fmla="*/ 260313 w 457856"/>
                <a:gd name="connsiteY16" fmla="*/ 152949 h 560555"/>
                <a:gd name="connsiteX17" fmla="*/ 350777 w 457856"/>
                <a:gd name="connsiteY17" fmla="*/ 136349 h 560555"/>
                <a:gd name="connsiteX18" fmla="*/ 335937 w 457856"/>
                <a:gd name="connsiteY18" fmla="*/ 0 h 560555"/>
                <a:gd name="connsiteX19" fmla="*/ 339628 w 457856"/>
                <a:gd name="connsiteY19" fmla="*/ 0 h 560555"/>
                <a:gd name="connsiteX20" fmla="*/ 310105 w 457856"/>
                <a:gd name="connsiteY20" fmla="*/ 90437 h 560555"/>
                <a:gd name="connsiteX21" fmla="*/ 227073 w 457856"/>
                <a:gd name="connsiteY21" fmla="*/ 129196 h 560555"/>
                <a:gd name="connsiteX22" fmla="*/ 258441 w 457856"/>
                <a:gd name="connsiteY22" fmla="*/ 40604 h 560555"/>
                <a:gd name="connsiteX23" fmla="*/ 335937 w 457856"/>
                <a:gd name="connsiteY23" fmla="*/ 0 h 56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6" h="560555">
                  <a:moveTo>
                    <a:pt x="350777" y="136349"/>
                  </a:moveTo>
                  <a:cubicBezTo>
                    <a:pt x="393239" y="141882"/>
                    <a:pt x="422778" y="162171"/>
                    <a:pt x="443086" y="191681"/>
                  </a:cubicBezTo>
                  <a:cubicBezTo>
                    <a:pt x="406163" y="213813"/>
                    <a:pt x="378470" y="248856"/>
                    <a:pt x="382162" y="307876"/>
                  </a:cubicBezTo>
                  <a:cubicBezTo>
                    <a:pt x="387701" y="361363"/>
                    <a:pt x="417240" y="392717"/>
                    <a:pt x="457856" y="411161"/>
                  </a:cubicBezTo>
                  <a:cubicBezTo>
                    <a:pt x="446779" y="446204"/>
                    <a:pt x="430163" y="475714"/>
                    <a:pt x="409855" y="501535"/>
                  </a:cubicBezTo>
                  <a:cubicBezTo>
                    <a:pt x="393239" y="525512"/>
                    <a:pt x="371085" y="558711"/>
                    <a:pt x="332315" y="558711"/>
                  </a:cubicBezTo>
                  <a:cubicBezTo>
                    <a:pt x="299083" y="558711"/>
                    <a:pt x="275083" y="538423"/>
                    <a:pt x="241851" y="536578"/>
                  </a:cubicBezTo>
                  <a:cubicBezTo>
                    <a:pt x="204927" y="536578"/>
                    <a:pt x="184619" y="555022"/>
                    <a:pt x="151388" y="560555"/>
                  </a:cubicBezTo>
                  <a:lnTo>
                    <a:pt x="140311" y="560555"/>
                  </a:lnTo>
                  <a:cubicBezTo>
                    <a:pt x="116310" y="556866"/>
                    <a:pt x="96002" y="536578"/>
                    <a:pt x="81233" y="519979"/>
                  </a:cubicBezTo>
                  <a:cubicBezTo>
                    <a:pt x="38770" y="468337"/>
                    <a:pt x="5539" y="401939"/>
                    <a:pt x="0" y="315254"/>
                  </a:cubicBezTo>
                  <a:lnTo>
                    <a:pt x="0" y="291277"/>
                  </a:lnTo>
                  <a:cubicBezTo>
                    <a:pt x="1846" y="230412"/>
                    <a:pt x="33231" y="180614"/>
                    <a:pt x="72002" y="156637"/>
                  </a:cubicBezTo>
                  <a:cubicBezTo>
                    <a:pt x="92310" y="143727"/>
                    <a:pt x="121849" y="132661"/>
                    <a:pt x="153234" y="138194"/>
                  </a:cubicBezTo>
                  <a:cubicBezTo>
                    <a:pt x="166157" y="140038"/>
                    <a:pt x="180927" y="143727"/>
                    <a:pt x="193850" y="149260"/>
                  </a:cubicBezTo>
                  <a:cubicBezTo>
                    <a:pt x="204927" y="152949"/>
                    <a:pt x="219697" y="160326"/>
                    <a:pt x="232620" y="160326"/>
                  </a:cubicBezTo>
                  <a:cubicBezTo>
                    <a:pt x="241851" y="160326"/>
                    <a:pt x="251082" y="154793"/>
                    <a:pt x="260313" y="152949"/>
                  </a:cubicBezTo>
                  <a:cubicBezTo>
                    <a:pt x="288006" y="141882"/>
                    <a:pt x="315699" y="130816"/>
                    <a:pt x="350777" y="136349"/>
                  </a:cubicBezTo>
                  <a:close/>
                  <a:moveTo>
                    <a:pt x="335937" y="0"/>
                  </a:moveTo>
                  <a:lnTo>
                    <a:pt x="339628" y="0"/>
                  </a:lnTo>
                  <a:cubicBezTo>
                    <a:pt x="343318" y="38759"/>
                    <a:pt x="328557" y="68289"/>
                    <a:pt x="310105" y="90437"/>
                  </a:cubicBezTo>
                  <a:cubicBezTo>
                    <a:pt x="291654" y="112585"/>
                    <a:pt x="267667" y="132888"/>
                    <a:pt x="227073" y="129196"/>
                  </a:cubicBezTo>
                  <a:cubicBezTo>
                    <a:pt x="225228" y="90437"/>
                    <a:pt x="239989" y="62752"/>
                    <a:pt x="258441" y="40604"/>
                  </a:cubicBezTo>
                  <a:cubicBezTo>
                    <a:pt x="275047" y="22148"/>
                    <a:pt x="306415" y="3691"/>
                    <a:pt x="335937" y="0"/>
                  </a:cubicBezTo>
                  <a:close/>
                </a:path>
              </a:pathLst>
            </a:custGeom>
            <a:solidFill>
              <a:schemeClr val="bg1"/>
            </a:solidFill>
            <a:ln>
              <a:noFill/>
            </a:ln>
          </p:spPr>
          <p:txBody>
            <a:bodyPr/>
            <a:lstStyle/>
            <a:p>
              <a:endParaRPr lang="zh-CN" altLang="en-US"/>
            </a:p>
          </p:txBody>
        </p:sp>
      </p:grpSp>
      <p:grpSp>
        <p:nvGrpSpPr>
          <p:cNvPr id="49" name="组合 48"/>
          <p:cNvGrpSpPr/>
          <p:nvPr/>
        </p:nvGrpSpPr>
        <p:grpSpPr>
          <a:xfrm>
            <a:off x="8331200" y="4586359"/>
            <a:ext cx="3324708" cy="945415"/>
            <a:chOff x="812800" y="4219942"/>
            <a:chExt cx="3324708" cy="945415"/>
          </a:xfrm>
        </p:grpSpPr>
        <p:sp>
          <p:nvSpPr>
            <p:cNvPr id="50" name="矩形 49"/>
            <p:cNvSpPr/>
            <p:nvPr/>
          </p:nvSpPr>
          <p:spPr>
            <a:xfrm>
              <a:off x="812800" y="4305300"/>
              <a:ext cx="774700" cy="774700"/>
            </a:xfrm>
            <a:prstGeom prst="rect">
              <a:avLst/>
            </a:prstGeom>
            <a:solidFill>
              <a:srgbClr val="9D77AE"/>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组合 50"/>
            <p:cNvGrpSpPr/>
            <p:nvPr/>
          </p:nvGrpSpPr>
          <p:grpSpPr>
            <a:xfrm>
              <a:off x="1724386" y="4219942"/>
              <a:ext cx="2413122" cy="945415"/>
              <a:chOff x="1711686" y="1746985"/>
              <a:chExt cx="2413122" cy="945415"/>
            </a:xfrm>
          </p:grpSpPr>
          <p:sp>
            <p:nvSpPr>
              <p:cNvPr id="53" name="MH_Text_1"/>
              <p:cNvSpPr txBox="1">
                <a:spLocks noChangeArrowheads="1"/>
              </p:cNvSpPr>
              <p:nvPr>
                <p:custDataLst>
                  <p:tags r:id="rId1"/>
                </p:custDataLst>
              </p:nvPr>
            </p:nvSpPr>
            <p:spPr bwMode="auto">
              <a:xfrm>
                <a:off x="1721988" y="2158983"/>
                <a:ext cx="2402820" cy="533417"/>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nSpc>
                    <a:spcPct val="10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54" name="MH_SubTitle_1"/>
              <p:cNvSpPr txBox="1">
                <a:spLocks noChangeArrowheads="1"/>
              </p:cNvSpPr>
              <p:nvPr>
                <p:custDataLst>
                  <p:tags r:id="rId2"/>
                </p:custDataLst>
              </p:nvPr>
            </p:nvSpPr>
            <p:spPr bwMode="auto">
              <a:xfrm>
                <a:off x="1711686" y="1746985"/>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nSpc>
                    <a:spcPct val="150000"/>
                  </a:lnSpc>
                  <a:buNone/>
                </a:pPr>
                <a:r>
                  <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sym typeface="+mn-lt"/>
                  </a:rPr>
                  <a:t>教学设计</a:t>
                </a:r>
              </a:p>
            </p:txBody>
          </p:sp>
        </p:grpSp>
        <p:sp>
          <p:nvSpPr>
            <p:cNvPr id="52" name="apple-logo_747"/>
            <p:cNvSpPr>
              <a:spLocks noChangeAspect="1"/>
            </p:cNvSpPr>
            <p:nvPr/>
          </p:nvSpPr>
          <p:spPr bwMode="auto">
            <a:xfrm>
              <a:off x="1007726" y="4466372"/>
              <a:ext cx="383506" cy="452555"/>
            </a:xfrm>
            <a:custGeom>
              <a:avLst/>
              <a:gdLst>
                <a:gd name="connsiteX0" fmla="*/ 89265 w 512869"/>
                <a:gd name="connsiteY0" fmla="*/ 202986 h 605209"/>
                <a:gd name="connsiteX1" fmla="*/ 423604 w 512869"/>
                <a:gd name="connsiteY1" fmla="*/ 202986 h 605209"/>
                <a:gd name="connsiteX2" fmla="*/ 423604 w 512869"/>
                <a:gd name="connsiteY2" fmla="*/ 445173 h 605209"/>
                <a:gd name="connsiteX3" fmla="*/ 411933 w 512869"/>
                <a:gd name="connsiteY3" fmla="*/ 473570 h 605209"/>
                <a:gd name="connsiteX4" fmla="*/ 383907 w 512869"/>
                <a:gd name="connsiteY4" fmla="*/ 485223 h 605209"/>
                <a:gd name="connsiteX5" fmla="*/ 356539 w 512869"/>
                <a:gd name="connsiteY5" fmla="*/ 485223 h 605209"/>
                <a:gd name="connsiteX6" fmla="*/ 356539 w 512869"/>
                <a:gd name="connsiteY6" fmla="*/ 567785 h 605209"/>
                <a:gd name="connsiteX7" fmla="*/ 345690 w 512869"/>
                <a:gd name="connsiteY7" fmla="*/ 594294 h 605209"/>
                <a:gd name="connsiteX8" fmla="*/ 319061 w 512869"/>
                <a:gd name="connsiteY8" fmla="*/ 605209 h 605209"/>
                <a:gd name="connsiteX9" fmla="*/ 292515 w 512869"/>
                <a:gd name="connsiteY9" fmla="*/ 594294 h 605209"/>
                <a:gd name="connsiteX10" fmla="*/ 281584 w 512869"/>
                <a:gd name="connsiteY10" fmla="*/ 567785 h 605209"/>
                <a:gd name="connsiteX11" fmla="*/ 281584 w 512869"/>
                <a:gd name="connsiteY11" fmla="*/ 485223 h 605209"/>
                <a:gd name="connsiteX12" fmla="*/ 231285 w 512869"/>
                <a:gd name="connsiteY12" fmla="*/ 485223 h 605209"/>
                <a:gd name="connsiteX13" fmla="*/ 231285 w 512869"/>
                <a:gd name="connsiteY13" fmla="*/ 567785 h 605209"/>
                <a:gd name="connsiteX14" fmla="*/ 220354 w 512869"/>
                <a:gd name="connsiteY14" fmla="*/ 594294 h 605209"/>
                <a:gd name="connsiteX15" fmla="*/ 193808 w 512869"/>
                <a:gd name="connsiteY15" fmla="*/ 605209 h 605209"/>
                <a:gd name="connsiteX16" fmla="*/ 167590 w 512869"/>
                <a:gd name="connsiteY16" fmla="*/ 594294 h 605209"/>
                <a:gd name="connsiteX17" fmla="*/ 156659 w 512869"/>
                <a:gd name="connsiteY17" fmla="*/ 567785 h 605209"/>
                <a:gd name="connsiteX18" fmla="*/ 156248 w 512869"/>
                <a:gd name="connsiteY18" fmla="*/ 485141 h 605209"/>
                <a:gd name="connsiteX19" fmla="*/ 129290 w 512869"/>
                <a:gd name="connsiteY19" fmla="*/ 485141 h 605209"/>
                <a:gd name="connsiteX20" fmla="*/ 100936 w 512869"/>
                <a:gd name="connsiteY20" fmla="*/ 473570 h 605209"/>
                <a:gd name="connsiteX21" fmla="*/ 89265 w 512869"/>
                <a:gd name="connsiteY21" fmla="*/ 445173 h 605209"/>
                <a:gd name="connsiteX22" fmla="*/ 475299 w 512869"/>
                <a:gd name="connsiteY22" fmla="*/ 196071 h 605209"/>
                <a:gd name="connsiteX23" fmla="*/ 501935 w 512869"/>
                <a:gd name="connsiteY23" fmla="*/ 206741 h 605209"/>
                <a:gd name="connsiteX24" fmla="*/ 512869 w 512869"/>
                <a:gd name="connsiteY24" fmla="*/ 233169 h 605209"/>
                <a:gd name="connsiteX25" fmla="*/ 512869 w 512869"/>
                <a:gd name="connsiteY25" fmla="*/ 389524 h 605209"/>
                <a:gd name="connsiteX26" fmla="*/ 501935 w 512869"/>
                <a:gd name="connsiteY26" fmla="*/ 416116 h 605209"/>
                <a:gd name="connsiteX27" fmla="*/ 475299 w 512869"/>
                <a:gd name="connsiteY27" fmla="*/ 427032 h 605209"/>
                <a:gd name="connsiteX28" fmla="*/ 449074 w 512869"/>
                <a:gd name="connsiteY28" fmla="*/ 416116 h 605209"/>
                <a:gd name="connsiteX29" fmla="*/ 438140 w 512869"/>
                <a:gd name="connsiteY29" fmla="*/ 389524 h 605209"/>
                <a:gd name="connsiteX30" fmla="*/ 438140 w 512869"/>
                <a:gd name="connsiteY30" fmla="*/ 233169 h 605209"/>
                <a:gd name="connsiteX31" fmla="*/ 449074 w 512869"/>
                <a:gd name="connsiteY31" fmla="*/ 206741 h 605209"/>
                <a:gd name="connsiteX32" fmla="*/ 475299 w 512869"/>
                <a:gd name="connsiteY32" fmla="*/ 196071 h 605209"/>
                <a:gd name="connsiteX33" fmla="*/ 37534 w 512869"/>
                <a:gd name="connsiteY33" fmla="*/ 196071 h 605209"/>
                <a:gd name="connsiteX34" fmla="*/ 63734 w 512869"/>
                <a:gd name="connsiteY34" fmla="*/ 206905 h 605209"/>
                <a:gd name="connsiteX35" fmla="*/ 74658 w 512869"/>
                <a:gd name="connsiteY35" fmla="*/ 233169 h 605209"/>
                <a:gd name="connsiteX36" fmla="*/ 74658 w 512869"/>
                <a:gd name="connsiteY36" fmla="*/ 389524 h 605209"/>
                <a:gd name="connsiteX37" fmla="*/ 63899 w 512869"/>
                <a:gd name="connsiteY37" fmla="*/ 416116 h 605209"/>
                <a:gd name="connsiteX38" fmla="*/ 37534 w 512869"/>
                <a:gd name="connsiteY38" fmla="*/ 427032 h 605209"/>
                <a:gd name="connsiteX39" fmla="*/ 10924 w 512869"/>
                <a:gd name="connsiteY39" fmla="*/ 416116 h 605209"/>
                <a:gd name="connsiteX40" fmla="*/ 0 w 512869"/>
                <a:gd name="connsiteY40" fmla="*/ 389524 h 605209"/>
                <a:gd name="connsiteX41" fmla="*/ 0 w 512869"/>
                <a:gd name="connsiteY41" fmla="*/ 233169 h 605209"/>
                <a:gd name="connsiteX42" fmla="*/ 10924 w 512869"/>
                <a:gd name="connsiteY42" fmla="*/ 206905 h 605209"/>
                <a:gd name="connsiteX43" fmla="*/ 37534 w 512869"/>
                <a:gd name="connsiteY43" fmla="*/ 196071 h 605209"/>
                <a:gd name="connsiteX44" fmla="*/ 333272 w 512869"/>
                <a:gd name="connsiteY44" fmla="*/ 100763 h 605209"/>
                <a:gd name="connsiteX45" fmla="*/ 323245 w 512869"/>
                <a:gd name="connsiteY45" fmla="*/ 104948 h 605209"/>
                <a:gd name="connsiteX46" fmla="*/ 319053 w 512869"/>
                <a:gd name="connsiteY46" fmla="*/ 114877 h 605209"/>
                <a:gd name="connsiteX47" fmla="*/ 323245 w 512869"/>
                <a:gd name="connsiteY47" fmla="*/ 124887 h 605209"/>
                <a:gd name="connsiteX48" fmla="*/ 333272 w 512869"/>
                <a:gd name="connsiteY48" fmla="*/ 129072 h 605209"/>
                <a:gd name="connsiteX49" fmla="*/ 343134 w 512869"/>
                <a:gd name="connsiteY49" fmla="*/ 124887 h 605209"/>
                <a:gd name="connsiteX50" fmla="*/ 347079 w 512869"/>
                <a:gd name="connsiteY50" fmla="*/ 114877 h 605209"/>
                <a:gd name="connsiteX51" fmla="*/ 343134 w 512869"/>
                <a:gd name="connsiteY51" fmla="*/ 104948 h 605209"/>
                <a:gd name="connsiteX52" fmla="*/ 333272 w 512869"/>
                <a:gd name="connsiteY52" fmla="*/ 100763 h 605209"/>
                <a:gd name="connsiteX53" fmla="*/ 179584 w 512869"/>
                <a:gd name="connsiteY53" fmla="*/ 100763 h 605209"/>
                <a:gd name="connsiteX54" fmla="*/ 169722 w 512869"/>
                <a:gd name="connsiteY54" fmla="*/ 104948 h 605209"/>
                <a:gd name="connsiteX55" fmla="*/ 165777 w 512869"/>
                <a:gd name="connsiteY55" fmla="*/ 114877 h 605209"/>
                <a:gd name="connsiteX56" fmla="*/ 169722 w 512869"/>
                <a:gd name="connsiteY56" fmla="*/ 124887 h 605209"/>
                <a:gd name="connsiteX57" fmla="*/ 179584 w 512869"/>
                <a:gd name="connsiteY57" fmla="*/ 129072 h 605209"/>
                <a:gd name="connsiteX58" fmla="*/ 189611 w 512869"/>
                <a:gd name="connsiteY58" fmla="*/ 124887 h 605209"/>
                <a:gd name="connsiteX59" fmla="*/ 193803 w 512869"/>
                <a:gd name="connsiteY59" fmla="*/ 114877 h 605209"/>
                <a:gd name="connsiteX60" fmla="*/ 189611 w 512869"/>
                <a:gd name="connsiteY60" fmla="*/ 104948 h 605209"/>
                <a:gd name="connsiteX61" fmla="*/ 179584 w 512869"/>
                <a:gd name="connsiteY61" fmla="*/ 100763 h 605209"/>
                <a:gd name="connsiteX62" fmla="*/ 149751 w 512869"/>
                <a:gd name="connsiteY62" fmla="*/ 741 h 605209"/>
                <a:gd name="connsiteX63" fmla="*/ 156983 w 512869"/>
                <a:gd name="connsiteY63" fmla="*/ 2874 h 605209"/>
                <a:gd name="connsiteX64" fmla="*/ 183201 w 512869"/>
                <a:gd name="connsiteY64" fmla="*/ 50957 h 605209"/>
                <a:gd name="connsiteX65" fmla="*/ 256428 w 512869"/>
                <a:gd name="connsiteY65" fmla="*/ 35613 h 605209"/>
                <a:gd name="connsiteX66" fmla="*/ 329655 w 512869"/>
                <a:gd name="connsiteY66" fmla="*/ 50957 h 605209"/>
                <a:gd name="connsiteX67" fmla="*/ 355873 w 512869"/>
                <a:gd name="connsiteY67" fmla="*/ 2874 h 605209"/>
                <a:gd name="connsiteX68" fmla="*/ 363105 w 512869"/>
                <a:gd name="connsiteY68" fmla="*/ 741 h 605209"/>
                <a:gd name="connsiteX69" fmla="*/ 364995 w 512869"/>
                <a:gd name="connsiteY69" fmla="*/ 8044 h 605209"/>
                <a:gd name="connsiteX70" fmla="*/ 339107 w 512869"/>
                <a:gd name="connsiteY70" fmla="*/ 55634 h 605209"/>
                <a:gd name="connsiteX71" fmla="*/ 401403 w 512869"/>
                <a:gd name="connsiteY71" fmla="*/ 111430 h 605209"/>
                <a:gd name="connsiteX72" fmla="*/ 424662 w 512869"/>
                <a:gd name="connsiteY72" fmla="*/ 189791 h 605209"/>
                <a:gd name="connsiteX73" fmla="*/ 87783 w 512869"/>
                <a:gd name="connsiteY73" fmla="*/ 189791 h 605209"/>
                <a:gd name="connsiteX74" fmla="*/ 111124 w 512869"/>
                <a:gd name="connsiteY74" fmla="*/ 111430 h 605209"/>
                <a:gd name="connsiteX75" fmla="*/ 173749 w 512869"/>
                <a:gd name="connsiteY75" fmla="*/ 55634 h 605209"/>
                <a:gd name="connsiteX76" fmla="*/ 147943 w 512869"/>
                <a:gd name="connsiteY76" fmla="*/ 8044 h 605209"/>
                <a:gd name="connsiteX77" fmla="*/ 149751 w 512869"/>
                <a:gd name="connsiteY77" fmla="*/ 741 h 60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12869" h="605209">
                  <a:moveTo>
                    <a:pt x="89265" y="202986"/>
                  </a:moveTo>
                  <a:lnTo>
                    <a:pt x="423604" y="202986"/>
                  </a:lnTo>
                  <a:lnTo>
                    <a:pt x="423604" y="445173"/>
                  </a:lnTo>
                  <a:cubicBezTo>
                    <a:pt x="423604" y="456335"/>
                    <a:pt x="419741" y="465773"/>
                    <a:pt x="411933" y="473570"/>
                  </a:cubicBezTo>
                  <a:cubicBezTo>
                    <a:pt x="404126" y="481284"/>
                    <a:pt x="394838" y="485223"/>
                    <a:pt x="383907" y="485223"/>
                  </a:cubicBezTo>
                  <a:lnTo>
                    <a:pt x="356539" y="485223"/>
                  </a:lnTo>
                  <a:lnTo>
                    <a:pt x="356539" y="567785"/>
                  </a:lnTo>
                  <a:cubicBezTo>
                    <a:pt x="356539" y="578208"/>
                    <a:pt x="352923" y="586990"/>
                    <a:pt x="345690" y="594294"/>
                  </a:cubicBezTo>
                  <a:cubicBezTo>
                    <a:pt x="338375" y="601598"/>
                    <a:pt x="329499" y="605209"/>
                    <a:pt x="319061" y="605209"/>
                  </a:cubicBezTo>
                  <a:cubicBezTo>
                    <a:pt x="308624" y="605209"/>
                    <a:pt x="299747" y="601598"/>
                    <a:pt x="292515" y="594294"/>
                  </a:cubicBezTo>
                  <a:cubicBezTo>
                    <a:pt x="285200" y="586990"/>
                    <a:pt x="281584" y="578208"/>
                    <a:pt x="281584" y="567785"/>
                  </a:cubicBezTo>
                  <a:lnTo>
                    <a:pt x="281584" y="485223"/>
                  </a:lnTo>
                  <a:lnTo>
                    <a:pt x="231285" y="485223"/>
                  </a:lnTo>
                  <a:lnTo>
                    <a:pt x="231285" y="567785"/>
                  </a:lnTo>
                  <a:cubicBezTo>
                    <a:pt x="231285" y="578208"/>
                    <a:pt x="227669" y="586990"/>
                    <a:pt x="220354" y="594294"/>
                  </a:cubicBezTo>
                  <a:cubicBezTo>
                    <a:pt x="213122" y="601598"/>
                    <a:pt x="204245" y="605209"/>
                    <a:pt x="193808" y="605209"/>
                  </a:cubicBezTo>
                  <a:cubicBezTo>
                    <a:pt x="183616" y="605209"/>
                    <a:pt x="174822" y="601598"/>
                    <a:pt x="167590" y="594294"/>
                  </a:cubicBezTo>
                  <a:cubicBezTo>
                    <a:pt x="160275" y="586990"/>
                    <a:pt x="156659" y="578208"/>
                    <a:pt x="156659" y="567785"/>
                  </a:cubicBezTo>
                  <a:lnTo>
                    <a:pt x="156248" y="485141"/>
                  </a:lnTo>
                  <a:lnTo>
                    <a:pt x="129290" y="485141"/>
                  </a:lnTo>
                  <a:cubicBezTo>
                    <a:pt x="118113" y="485141"/>
                    <a:pt x="108661" y="481284"/>
                    <a:pt x="100936" y="473570"/>
                  </a:cubicBezTo>
                  <a:cubicBezTo>
                    <a:pt x="93128" y="465773"/>
                    <a:pt x="89265" y="456335"/>
                    <a:pt x="89265" y="445173"/>
                  </a:cubicBezTo>
                  <a:close/>
                  <a:moveTo>
                    <a:pt x="475299" y="196071"/>
                  </a:moveTo>
                  <a:cubicBezTo>
                    <a:pt x="485740" y="196071"/>
                    <a:pt x="494618" y="199600"/>
                    <a:pt x="501935" y="206741"/>
                  </a:cubicBezTo>
                  <a:cubicBezTo>
                    <a:pt x="509170" y="213882"/>
                    <a:pt x="512869" y="222746"/>
                    <a:pt x="512869" y="233169"/>
                  </a:cubicBezTo>
                  <a:lnTo>
                    <a:pt x="512869" y="389524"/>
                  </a:lnTo>
                  <a:cubicBezTo>
                    <a:pt x="512869" y="399947"/>
                    <a:pt x="509170" y="408811"/>
                    <a:pt x="501935" y="416116"/>
                  </a:cubicBezTo>
                  <a:cubicBezTo>
                    <a:pt x="494618" y="423339"/>
                    <a:pt x="485740" y="427032"/>
                    <a:pt x="475299" y="427032"/>
                  </a:cubicBezTo>
                  <a:cubicBezTo>
                    <a:pt x="465105" y="427032"/>
                    <a:pt x="456391" y="423339"/>
                    <a:pt x="449074" y="416116"/>
                  </a:cubicBezTo>
                  <a:cubicBezTo>
                    <a:pt x="441839" y="408811"/>
                    <a:pt x="438140" y="399947"/>
                    <a:pt x="438140" y="389524"/>
                  </a:cubicBezTo>
                  <a:lnTo>
                    <a:pt x="438140" y="233169"/>
                  </a:lnTo>
                  <a:cubicBezTo>
                    <a:pt x="438140" y="222746"/>
                    <a:pt x="441839" y="213882"/>
                    <a:pt x="449074" y="206741"/>
                  </a:cubicBezTo>
                  <a:cubicBezTo>
                    <a:pt x="456391" y="199600"/>
                    <a:pt x="465105" y="196071"/>
                    <a:pt x="475299" y="196071"/>
                  </a:cubicBezTo>
                  <a:close/>
                  <a:moveTo>
                    <a:pt x="37534" y="196071"/>
                  </a:moveTo>
                  <a:cubicBezTo>
                    <a:pt x="47719" y="196071"/>
                    <a:pt x="56425" y="199682"/>
                    <a:pt x="63734" y="206905"/>
                  </a:cubicBezTo>
                  <a:cubicBezTo>
                    <a:pt x="70962" y="214210"/>
                    <a:pt x="74658" y="222910"/>
                    <a:pt x="74658" y="233169"/>
                  </a:cubicBezTo>
                  <a:lnTo>
                    <a:pt x="74658" y="389524"/>
                  </a:lnTo>
                  <a:cubicBezTo>
                    <a:pt x="74658" y="399947"/>
                    <a:pt x="71044" y="408811"/>
                    <a:pt x="63899" y="416116"/>
                  </a:cubicBezTo>
                  <a:cubicBezTo>
                    <a:pt x="56753" y="423339"/>
                    <a:pt x="47965" y="427032"/>
                    <a:pt x="37534" y="427032"/>
                  </a:cubicBezTo>
                  <a:cubicBezTo>
                    <a:pt x="27104" y="427032"/>
                    <a:pt x="18233" y="423339"/>
                    <a:pt x="10924" y="416116"/>
                  </a:cubicBezTo>
                  <a:cubicBezTo>
                    <a:pt x="3696" y="408811"/>
                    <a:pt x="0" y="399947"/>
                    <a:pt x="0" y="389524"/>
                  </a:cubicBezTo>
                  <a:lnTo>
                    <a:pt x="0" y="233169"/>
                  </a:lnTo>
                  <a:cubicBezTo>
                    <a:pt x="0" y="222910"/>
                    <a:pt x="3696" y="214210"/>
                    <a:pt x="10924" y="206905"/>
                  </a:cubicBezTo>
                  <a:cubicBezTo>
                    <a:pt x="18233" y="199682"/>
                    <a:pt x="27104" y="196071"/>
                    <a:pt x="37534" y="196071"/>
                  </a:cubicBezTo>
                  <a:close/>
                  <a:moveTo>
                    <a:pt x="333272" y="100763"/>
                  </a:moveTo>
                  <a:cubicBezTo>
                    <a:pt x="329409" y="100763"/>
                    <a:pt x="326039" y="102158"/>
                    <a:pt x="323245" y="104948"/>
                  </a:cubicBezTo>
                  <a:cubicBezTo>
                    <a:pt x="320451" y="107738"/>
                    <a:pt x="319053" y="111020"/>
                    <a:pt x="319053" y="114877"/>
                  </a:cubicBezTo>
                  <a:cubicBezTo>
                    <a:pt x="319053" y="118815"/>
                    <a:pt x="320451" y="122097"/>
                    <a:pt x="323245" y="124887"/>
                  </a:cubicBezTo>
                  <a:cubicBezTo>
                    <a:pt x="326039" y="127677"/>
                    <a:pt x="329409" y="129072"/>
                    <a:pt x="333272" y="129072"/>
                  </a:cubicBezTo>
                  <a:cubicBezTo>
                    <a:pt x="337134" y="129072"/>
                    <a:pt x="340422" y="127677"/>
                    <a:pt x="343134" y="124887"/>
                  </a:cubicBezTo>
                  <a:cubicBezTo>
                    <a:pt x="345764" y="122097"/>
                    <a:pt x="347079" y="118815"/>
                    <a:pt x="347079" y="114877"/>
                  </a:cubicBezTo>
                  <a:cubicBezTo>
                    <a:pt x="347079" y="111020"/>
                    <a:pt x="345764" y="107738"/>
                    <a:pt x="343134" y="104948"/>
                  </a:cubicBezTo>
                  <a:cubicBezTo>
                    <a:pt x="340422" y="102158"/>
                    <a:pt x="337134" y="100763"/>
                    <a:pt x="333272" y="100763"/>
                  </a:cubicBezTo>
                  <a:close/>
                  <a:moveTo>
                    <a:pt x="179584" y="100763"/>
                  </a:moveTo>
                  <a:cubicBezTo>
                    <a:pt x="175722" y="100763"/>
                    <a:pt x="172434" y="102158"/>
                    <a:pt x="169722" y="104948"/>
                  </a:cubicBezTo>
                  <a:cubicBezTo>
                    <a:pt x="167092" y="107738"/>
                    <a:pt x="165777" y="111020"/>
                    <a:pt x="165777" y="114877"/>
                  </a:cubicBezTo>
                  <a:cubicBezTo>
                    <a:pt x="165777" y="118815"/>
                    <a:pt x="167092" y="122097"/>
                    <a:pt x="169722" y="124887"/>
                  </a:cubicBezTo>
                  <a:cubicBezTo>
                    <a:pt x="172434" y="127677"/>
                    <a:pt x="175722" y="129072"/>
                    <a:pt x="179584" y="129072"/>
                  </a:cubicBezTo>
                  <a:cubicBezTo>
                    <a:pt x="183447" y="129072"/>
                    <a:pt x="186817" y="127677"/>
                    <a:pt x="189611" y="124887"/>
                  </a:cubicBezTo>
                  <a:cubicBezTo>
                    <a:pt x="192405" y="122097"/>
                    <a:pt x="193803" y="118815"/>
                    <a:pt x="193803" y="114877"/>
                  </a:cubicBezTo>
                  <a:cubicBezTo>
                    <a:pt x="193803" y="111020"/>
                    <a:pt x="192405" y="107738"/>
                    <a:pt x="189611" y="104948"/>
                  </a:cubicBezTo>
                  <a:cubicBezTo>
                    <a:pt x="186817" y="102158"/>
                    <a:pt x="183447" y="100763"/>
                    <a:pt x="179584" y="100763"/>
                  </a:cubicBezTo>
                  <a:close/>
                  <a:moveTo>
                    <a:pt x="149751" y="741"/>
                  </a:moveTo>
                  <a:cubicBezTo>
                    <a:pt x="152874" y="-736"/>
                    <a:pt x="155340" y="2"/>
                    <a:pt x="156983" y="2874"/>
                  </a:cubicBezTo>
                  <a:lnTo>
                    <a:pt x="183201" y="50957"/>
                  </a:lnTo>
                  <a:cubicBezTo>
                    <a:pt x="206295" y="40701"/>
                    <a:pt x="230704" y="35613"/>
                    <a:pt x="256428" y="35613"/>
                  </a:cubicBezTo>
                  <a:cubicBezTo>
                    <a:pt x="282152" y="35613"/>
                    <a:pt x="306561" y="40701"/>
                    <a:pt x="329655" y="50957"/>
                  </a:cubicBezTo>
                  <a:lnTo>
                    <a:pt x="355873" y="2874"/>
                  </a:lnTo>
                  <a:cubicBezTo>
                    <a:pt x="357598" y="2"/>
                    <a:pt x="359982" y="-736"/>
                    <a:pt x="363105" y="741"/>
                  </a:cubicBezTo>
                  <a:cubicBezTo>
                    <a:pt x="366064" y="2464"/>
                    <a:pt x="366639" y="4843"/>
                    <a:pt x="364995" y="8044"/>
                  </a:cubicBezTo>
                  <a:lnTo>
                    <a:pt x="339107" y="55634"/>
                  </a:lnTo>
                  <a:cubicBezTo>
                    <a:pt x="365077" y="69009"/>
                    <a:pt x="385870" y="87553"/>
                    <a:pt x="401403" y="111430"/>
                  </a:cubicBezTo>
                  <a:cubicBezTo>
                    <a:pt x="416937" y="135308"/>
                    <a:pt x="424662" y="161483"/>
                    <a:pt x="424662" y="189791"/>
                  </a:cubicBezTo>
                  <a:lnTo>
                    <a:pt x="87783" y="189791"/>
                  </a:lnTo>
                  <a:cubicBezTo>
                    <a:pt x="87783" y="161483"/>
                    <a:pt x="95591" y="135308"/>
                    <a:pt x="111124" y="111430"/>
                  </a:cubicBezTo>
                  <a:cubicBezTo>
                    <a:pt x="126657" y="87553"/>
                    <a:pt x="147532" y="69009"/>
                    <a:pt x="173749" y="55634"/>
                  </a:cubicBezTo>
                  <a:lnTo>
                    <a:pt x="147943" y="8044"/>
                  </a:lnTo>
                  <a:cubicBezTo>
                    <a:pt x="146217" y="4843"/>
                    <a:pt x="146792" y="2464"/>
                    <a:pt x="149751" y="741"/>
                  </a:cubicBezTo>
                  <a:close/>
                </a:path>
              </a:pathLst>
            </a:custGeom>
            <a:solidFill>
              <a:schemeClr val="bg1"/>
            </a:solidFill>
            <a:ln>
              <a:noFill/>
            </a:ln>
          </p:spPr>
          <p:txBody>
            <a:bodyPr/>
            <a:lstStyle/>
            <a:p>
              <a:endParaRPr lang="zh-CN" altLang="en-US"/>
            </a:p>
          </p:txBody>
        </p:sp>
      </p:grpSp>
      <p:grpSp>
        <p:nvGrpSpPr>
          <p:cNvPr id="56" name="组合 55"/>
          <p:cNvGrpSpPr/>
          <p:nvPr/>
        </p:nvGrpSpPr>
        <p:grpSpPr>
          <a:xfrm>
            <a:off x="1502939" y="272760"/>
            <a:ext cx="4811657" cy="748449"/>
            <a:chOff x="1502939" y="272760"/>
            <a:chExt cx="4811657" cy="748449"/>
          </a:xfrm>
        </p:grpSpPr>
        <p:sp>
          <p:nvSpPr>
            <p:cNvPr id="57" name="Rectangle 18"/>
            <p:cNvSpPr>
              <a:spLocks noChangeArrowheads="1"/>
            </p:cNvSpPr>
            <p:nvPr/>
          </p:nvSpPr>
          <p:spPr bwMode="auto">
            <a:xfrm>
              <a:off x="1502939" y="272760"/>
              <a:ext cx="2683349" cy="57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altLang="en-US" sz="2800" b="1" spc="300" dirty="0">
                  <a:solidFill>
                    <a:schemeClr val="tx1">
                      <a:lumMod val="75000"/>
                      <a:lumOff val="25000"/>
                    </a:schemeClr>
                  </a:solidFill>
                  <a:latin typeface="思源黑体" panose="020B0500000000000000" pitchFamily="34" charset="-122"/>
                  <a:ea typeface="思源黑体" panose="020B0500000000000000" pitchFamily="34" charset="-122"/>
                </a:rPr>
                <a:t>教学设计</a:t>
              </a:r>
            </a:p>
          </p:txBody>
        </p:sp>
        <p:sp>
          <p:nvSpPr>
            <p:cNvPr id="58" name="Rectangle 18"/>
            <p:cNvSpPr>
              <a:spLocks noChangeArrowheads="1"/>
            </p:cNvSpPr>
            <p:nvPr/>
          </p:nvSpPr>
          <p:spPr bwMode="auto">
            <a:xfrm>
              <a:off x="1502939" y="817499"/>
              <a:ext cx="4811657" cy="20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en-US" altLang="zh-CN" sz="1000" dirty="0">
                  <a:solidFill>
                    <a:schemeClr val="bg1">
                      <a:lumMod val="65000"/>
                    </a:schemeClr>
                  </a:solidFill>
                  <a:latin typeface="思源黑体" panose="020B0500000000000000" pitchFamily="34" charset="-122"/>
                  <a:ea typeface="思源黑体" panose="020B0500000000000000" pitchFamily="34" charset="-122"/>
                </a:rPr>
                <a:t>Teaching courseware education and training</a:t>
              </a:r>
              <a:endParaRPr lang="zh-CN" altLang="en-US" sz="1000" dirty="0">
                <a:solidFill>
                  <a:schemeClr val="bg1">
                    <a:lumMod val="65000"/>
                  </a:schemeClr>
                </a:solidFill>
                <a:latin typeface="思源黑体" panose="020B0500000000000000" pitchFamily="34" charset="-122"/>
                <a:ea typeface="思源黑体" panose="020B0500000000000000"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1+#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1+#ppt_w/2"/>
                                          </p:val>
                                        </p:tav>
                                        <p:tav tm="100000">
                                          <p:val>
                                            <p:strVal val="#ppt_x"/>
                                          </p:val>
                                        </p:tav>
                                      </p:tavLst>
                                    </p:anim>
                                    <p:anim calcmode="lin" valueType="num">
                                      <p:cBhvr additive="base">
                                        <p:cTn id="16" dur="500" fill="hold"/>
                                        <p:tgtEl>
                                          <p:spTgt spid="4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0-#ppt_w/2"/>
                                          </p:val>
                                        </p:tav>
                                        <p:tav tm="100000">
                                          <p:val>
                                            <p:strVal val="#ppt_x"/>
                                          </p:val>
                                        </p:tav>
                                      </p:tavLst>
                                    </p:anim>
                                    <p:anim calcmode="lin" valueType="num">
                                      <p:cBhvr additive="base">
                                        <p:cTn id="21" dur="500" fill="hold"/>
                                        <p:tgtEl>
                                          <p:spTgt spid="20"/>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500" fill="hold"/>
                                        <p:tgtEl>
                                          <p:spTgt spid="37"/>
                                        </p:tgtEl>
                                        <p:attrNameLst>
                                          <p:attrName>ppt_x</p:attrName>
                                        </p:attrNameLst>
                                      </p:cBhvr>
                                      <p:tavLst>
                                        <p:tav tm="0">
                                          <p:val>
                                            <p:strVal val="0-#ppt_w/2"/>
                                          </p:val>
                                        </p:tav>
                                        <p:tav tm="100000">
                                          <p:val>
                                            <p:strVal val="#ppt_x"/>
                                          </p:val>
                                        </p:tav>
                                      </p:tavLst>
                                    </p:anim>
                                    <p:anim calcmode="lin" valueType="num">
                                      <p:cBhvr additive="base">
                                        <p:cTn id="25" dur="500" fill="hold"/>
                                        <p:tgtEl>
                                          <p:spTgt spid="37"/>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additive="base">
                                        <p:cTn id="28" dur="500" fill="hold"/>
                                        <p:tgtEl>
                                          <p:spTgt spid="49"/>
                                        </p:tgtEl>
                                        <p:attrNameLst>
                                          <p:attrName>ppt_x</p:attrName>
                                        </p:attrNameLst>
                                      </p:cBhvr>
                                      <p:tavLst>
                                        <p:tav tm="0">
                                          <p:val>
                                            <p:strVal val="0-#ppt_w/2"/>
                                          </p:val>
                                        </p:tav>
                                        <p:tav tm="100000">
                                          <p:val>
                                            <p:strVal val="#ppt_x"/>
                                          </p:val>
                                        </p:tav>
                                      </p:tavLst>
                                    </p:anim>
                                    <p:anim calcmode="lin" valueType="num">
                                      <p:cBhvr additive="base">
                                        <p:cTn id="29"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51"/>
          <p:cNvCxnSpPr/>
          <p:nvPr/>
        </p:nvCxnSpPr>
        <p:spPr>
          <a:xfrm flipH="1">
            <a:off x="6880639" y="2492716"/>
            <a:ext cx="923243" cy="908100"/>
          </a:xfrm>
          <a:prstGeom prst="line">
            <a:avLst/>
          </a:prstGeom>
          <a:ln w="12700">
            <a:solidFill>
              <a:schemeClr val="tx1">
                <a:lumMod val="9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52"/>
          <p:cNvCxnSpPr/>
          <p:nvPr/>
        </p:nvCxnSpPr>
        <p:spPr>
          <a:xfrm flipH="1" flipV="1">
            <a:off x="6916659" y="3780567"/>
            <a:ext cx="868371" cy="8982"/>
          </a:xfrm>
          <a:prstGeom prst="line">
            <a:avLst/>
          </a:prstGeom>
          <a:ln w="12700">
            <a:solidFill>
              <a:schemeClr val="tx1">
                <a:lumMod val="9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98"/>
          <p:cNvCxnSpPr/>
          <p:nvPr/>
        </p:nvCxnSpPr>
        <p:spPr>
          <a:xfrm flipH="1" flipV="1">
            <a:off x="6888525" y="4174272"/>
            <a:ext cx="896501" cy="881571"/>
          </a:xfrm>
          <a:prstGeom prst="line">
            <a:avLst/>
          </a:prstGeom>
          <a:ln w="12700">
            <a:solidFill>
              <a:schemeClr val="tx1">
                <a:lumMod val="9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0" name="Freeform 226"/>
          <p:cNvSpPr>
            <a:spLocks noChangeArrowheads="1"/>
          </p:cNvSpPr>
          <p:nvPr/>
        </p:nvSpPr>
        <p:spPr bwMode="auto">
          <a:xfrm>
            <a:off x="5650509" y="2613671"/>
            <a:ext cx="1093913" cy="2800542"/>
          </a:xfrm>
          <a:custGeom>
            <a:avLst/>
            <a:gdLst>
              <a:gd name="T0" fmla="*/ 279 w 310"/>
              <a:gd name="T1" fmla="*/ 203 h 910"/>
              <a:gd name="T2" fmla="*/ 279 w 310"/>
              <a:gd name="T3" fmla="*/ 203 h 910"/>
              <a:gd name="T4" fmla="*/ 217 w 310"/>
              <a:gd name="T5" fmla="*/ 179 h 910"/>
              <a:gd name="T6" fmla="*/ 89 w 310"/>
              <a:gd name="T7" fmla="*/ 179 h 910"/>
              <a:gd name="T8" fmla="*/ 30 w 310"/>
              <a:gd name="T9" fmla="*/ 203 h 910"/>
              <a:gd name="T10" fmla="*/ 0 w 310"/>
              <a:gd name="T11" fmla="*/ 279 h 910"/>
              <a:gd name="T12" fmla="*/ 0 w 310"/>
              <a:gd name="T13" fmla="*/ 490 h 910"/>
              <a:gd name="T14" fmla="*/ 27 w 310"/>
              <a:gd name="T15" fmla="*/ 517 h 910"/>
              <a:gd name="T16" fmla="*/ 52 w 310"/>
              <a:gd name="T17" fmla="*/ 490 h 910"/>
              <a:gd name="T18" fmla="*/ 52 w 310"/>
              <a:gd name="T19" fmla="*/ 279 h 910"/>
              <a:gd name="T20" fmla="*/ 65 w 310"/>
              <a:gd name="T21" fmla="*/ 241 h 910"/>
              <a:gd name="T22" fmla="*/ 70 w 310"/>
              <a:gd name="T23" fmla="*/ 236 h 910"/>
              <a:gd name="T24" fmla="*/ 70 w 310"/>
              <a:gd name="T25" fmla="*/ 877 h 910"/>
              <a:gd name="T26" fmla="*/ 103 w 310"/>
              <a:gd name="T27" fmla="*/ 909 h 910"/>
              <a:gd name="T28" fmla="*/ 136 w 310"/>
              <a:gd name="T29" fmla="*/ 877 h 910"/>
              <a:gd name="T30" fmla="*/ 136 w 310"/>
              <a:gd name="T31" fmla="*/ 560 h 910"/>
              <a:gd name="T32" fmla="*/ 173 w 310"/>
              <a:gd name="T33" fmla="*/ 560 h 910"/>
              <a:gd name="T34" fmla="*/ 173 w 310"/>
              <a:gd name="T35" fmla="*/ 877 h 910"/>
              <a:gd name="T36" fmla="*/ 206 w 310"/>
              <a:gd name="T37" fmla="*/ 909 h 910"/>
              <a:gd name="T38" fmla="*/ 238 w 310"/>
              <a:gd name="T39" fmla="*/ 877 h 910"/>
              <a:gd name="T40" fmla="*/ 238 w 310"/>
              <a:gd name="T41" fmla="*/ 236 h 910"/>
              <a:gd name="T42" fmla="*/ 244 w 310"/>
              <a:gd name="T43" fmla="*/ 238 h 910"/>
              <a:gd name="T44" fmla="*/ 255 w 310"/>
              <a:gd name="T45" fmla="*/ 279 h 910"/>
              <a:gd name="T46" fmla="*/ 255 w 310"/>
              <a:gd name="T47" fmla="*/ 490 h 910"/>
              <a:gd name="T48" fmla="*/ 282 w 310"/>
              <a:gd name="T49" fmla="*/ 517 h 910"/>
              <a:gd name="T50" fmla="*/ 309 w 310"/>
              <a:gd name="T51" fmla="*/ 490 h 910"/>
              <a:gd name="T52" fmla="*/ 309 w 310"/>
              <a:gd name="T53" fmla="*/ 279 h 910"/>
              <a:gd name="T54" fmla="*/ 279 w 310"/>
              <a:gd name="T55" fmla="*/ 203 h 910"/>
              <a:gd name="T56" fmla="*/ 154 w 310"/>
              <a:gd name="T57" fmla="*/ 149 h 910"/>
              <a:gd name="T58" fmla="*/ 154 w 310"/>
              <a:gd name="T59" fmla="*/ 149 h 910"/>
              <a:gd name="T60" fmla="*/ 220 w 310"/>
              <a:gd name="T61" fmla="*/ 73 h 910"/>
              <a:gd name="T62" fmla="*/ 154 w 310"/>
              <a:gd name="T63" fmla="*/ 0 h 910"/>
              <a:gd name="T64" fmla="*/ 89 w 310"/>
              <a:gd name="T65" fmla="*/ 73 h 910"/>
              <a:gd name="T66" fmla="*/ 154 w 310"/>
              <a:gd name="T67" fmla="*/ 149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0" h="910">
                <a:moveTo>
                  <a:pt x="279" y="203"/>
                </a:moveTo>
                <a:lnTo>
                  <a:pt x="279" y="203"/>
                </a:lnTo>
                <a:cubicBezTo>
                  <a:pt x="255" y="179"/>
                  <a:pt x="225" y="179"/>
                  <a:pt x="217" y="179"/>
                </a:cubicBezTo>
                <a:cubicBezTo>
                  <a:pt x="89" y="179"/>
                  <a:pt x="89" y="179"/>
                  <a:pt x="89" y="179"/>
                </a:cubicBezTo>
                <a:cubicBezTo>
                  <a:pt x="84" y="179"/>
                  <a:pt x="54" y="179"/>
                  <a:pt x="30" y="203"/>
                </a:cubicBezTo>
                <a:cubicBezTo>
                  <a:pt x="11" y="219"/>
                  <a:pt x="0" y="246"/>
                  <a:pt x="0" y="279"/>
                </a:cubicBezTo>
                <a:cubicBezTo>
                  <a:pt x="0" y="490"/>
                  <a:pt x="0" y="490"/>
                  <a:pt x="0" y="490"/>
                </a:cubicBezTo>
                <a:cubicBezTo>
                  <a:pt x="0" y="503"/>
                  <a:pt x="11" y="517"/>
                  <a:pt x="27" y="517"/>
                </a:cubicBezTo>
                <a:cubicBezTo>
                  <a:pt x="41" y="517"/>
                  <a:pt x="52" y="503"/>
                  <a:pt x="52" y="490"/>
                </a:cubicBezTo>
                <a:cubicBezTo>
                  <a:pt x="52" y="279"/>
                  <a:pt x="52" y="279"/>
                  <a:pt x="52" y="279"/>
                </a:cubicBezTo>
                <a:cubicBezTo>
                  <a:pt x="52" y="259"/>
                  <a:pt x="57" y="246"/>
                  <a:pt x="65" y="241"/>
                </a:cubicBezTo>
                <a:cubicBezTo>
                  <a:pt x="68" y="238"/>
                  <a:pt x="68" y="236"/>
                  <a:pt x="70" y="236"/>
                </a:cubicBezTo>
                <a:cubicBezTo>
                  <a:pt x="70" y="877"/>
                  <a:pt x="70" y="877"/>
                  <a:pt x="70" y="877"/>
                </a:cubicBezTo>
                <a:cubicBezTo>
                  <a:pt x="70" y="896"/>
                  <a:pt x="87" y="909"/>
                  <a:pt x="103" y="909"/>
                </a:cubicBezTo>
                <a:cubicBezTo>
                  <a:pt x="122" y="909"/>
                  <a:pt x="136" y="896"/>
                  <a:pt x="136" y="877"/>
                </a:cubicBezTo>
                <a:cubicBezTo>
                  <a:pt x="136" y="560"/>
                  <a:pt x="136" y="560"/>
                  <a:pt x="136" y="560"/>
                </a:cubicBezTo>
                <a:cubicBezTo>
                  <a:pt x="173" y="560"/>
                  <a:pt x="173" y="560"/>
                  <a:pt x="173" y="560"/>
                </a:cubicBezTo>
                <a:cubicBezTo>
                  <a:pt x="173" y="877"/>
                  <a:pt x="173" y="877"/>
                  <a:pt x="173" y="877"/>
                </a:cubicBezTo>
                <a:cubicBezTo>
                  <a:pt x="173" y="896"/>
                  <a:pt x="187" y="909"/>
                  <a:pt x="206" y="909"/>
                </a:cubicBezTo>
                <a:cubicBezTo>
                  <a:pt x="222" y="909"/>
                  <a:pt x="238" y="896"/>
                  <a:pt x="238" y="877"/>
                </a:cubicBezTo>
                <a:cubicBezTo>
                  <a:pt x="238" y="236"/>
                  <a:pt x="238" y="236"/>
                  <a:pt x="238" y="236"/>
                </a:cubicBezTo>
                <a:cubicBezTo>
                  <a:pt x="238" y="236"/>
                  <a:pt x="241" y="238"/>
                  <a:pt x="244" y="238"/>
                </a:cubicBezTo>
                <a:cubicBezTo>
                  <a:pt x="252" y="246"/>
                  <a:pt x="255" y="259"/>
                  <a:pt x="255" y="279"/>
                </a:cubicBezTo>
                <a:cubicBezTo>
                  <a:pt x="255" y="490"/>
                  <a:pt x="255" y="490"/>
                  <a:pt x="255" y="490"/>
                </a:cubicBezTo>
                <a:cubicBezTo>
                  <a:pt x="255" y="503"/>
                  <a:pt x="268" y="517"/>
                  <a:pt x="282" y="517"/>
                </a:cubicBezTo>
                <a:cubicBezTo>
                  <a:pt x="295" y="517"/>
                  <a:pt x="309" y="503"/>
                  <a:pt x="309" y="490"/>
                </a:cubicBezTo>
                <a:cubicBezTo>
                  <a:pt x="309" y="279"/>
                  <a:pt x="309" y="279"/>
                  <a:pt x="309" y="279"/>
                </a:cubicBezTo>
                <a:cubicBezTo>
                  <a:pt x="309" y="246"/>
                  <a:pt x="298" y="219"/>
                  <a:pt x="279" y="203"/>
                </a:cubicBezTo>
                <a:close/>
                <a:moveTo>
                  <a:pt x="154" y="149"/>
                </a:moveTo>
                <a:lnTo>
                  <a:pt x="154" y="149"/>
                </a:lnTo>
                <a:cubicBezTo>
                  <a:pt x="190" y="149"/>
                  <a:pt x="220" y="113"/>
                  <a:pt x="220" y="73"/>
                </a:cubicBezTo>
                <a:cubicBezTo>
                  <a:pt x="220" y="35"/>
                  <a:pt x="190" y="0"/>
                  <a:pt x="154" y="0"/>
                </a:cubicBezTo>
                <a:cubicBezTo>
                  <a:pt x="119" y="0"/>
                  <a:pt x="89" y="35"/>
                  <a:pt x="89" y="73"/>
                </a:cubicBezTo>
                <a:cubicBezTo>
                  <a:pt x="89" y="113"/>
                  <a:pt x="119" y="149"/>
                  <a:pt x="154" y="149"/>
                </a:cubicBezTo>
                <a:close/>
              </a:path>
            </a:pathLst>
          </a:custGeom>
          <a:solidFill>
            <a:schemeClr val="tx1">
              <a:lumMod val="65000"/>
              <a:lumOff val="35000"/>
            </a:schemeClr>
          </a:solidFill>
          <a:ln>
            <a:noFill/>
          </a:ln>
          <a:effectLst>
            <a:outerShdw blurRad="190500" dist="63500" dir="2700000" algn="tl" rotWithShape="0">
              <a:prstClr val="black">
                <a:alpha val="25000"/>
              </a:prstClr>
            </a:outerShdw>
          </a:effectLst>
        </p:spPr>
        <p:txBody>
          <a:bodyPr wrap="none" lIns="91414" tIns="45707" rIns="91414" bIns="45707" anchor="ctr"/>
          <a:lstStyle/>
          <a:p>
            <a:pPr defTabSz="685800" fontAlgn="auto">
              <a:spcBef>
                <a:spcPts val="0"/>
              </a:spcBef>
              <a:spcAft>
                <a:spcPts val="0"/>
              </a:spcAft>
              <a:defRPr/>
            </a:pPr>
            <a:endParaRPr lang="en-US" sz="1350" dirty="0">
              <a:solidFill>
                <a:srgbClr val="445469"/>
              </a:solidFill>
              <a:latin typeface="Lato Light"/>
              <a:ea typeface="+mn-ea"/>
            </a:endParaRPr>
          </a:p>
        </p:txBody>
      </p:sp>
      <p:grpSp>
        <p:nvGrpSpPr>
          <p:cNvPr id="46" name="组合 45"/>
          <p:cNvGrpSpPr/>
          <p:nvPr/>
        </p:nvGrpSpPr>
        <p:grpSpPr>
          <a:xfrm>
            <a:off x="677465" y="2338861"/>
            <a:ext cx="4506132" cy="3342720"/>
            <a:chOff x="1014349" y="2194482"/>
            <a:chExt cx="4506132" cy="3342720"/>
          </a:xfrm>
        </p:grpSpPr>
        <p:sp>
          <p:nvSpPr>
            <p:cNvPr id="21" name="Rounded Rectangle 95"/>
            <p:cNvSpPr/>
            <p:nvPr/>
          </p:nvSpPr>
          <p:spPr>
            <a:xfrm flipV="1">
              <a:off x="1278316" y="5076895"/>
              <a:ext cx="3930703" cy="7568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defTabSz="685800" fontAlgn="auto">
                <a:spcBef>
                  <a:spcPts val="0"/>
                </a:spcBef>
                <a:spcAft>
                  <a:spcPts val="0"/>
                </a:spcAft>
              </a:pPr>
              <a:endParaRPr lang="bg-BG" sz="1350">
                <a:solidFill>
                  <a:prstClr val="white"/>
                </a:solidFill>
                <a:latin typeface="Lato Light"/>
              </a:endParaRPr>
            </a:p>
          </p:txBody>
        </p:sp>
        <p:sp>
          <p:nvSpPr>
            <p:cNvPr id="22" name="Oval 97"/>
            <p:cNvSpPr/>
            <p:nvPr/>
          </p:nvSpPr>
          <p:spPr>
            <a:xfrm>
              <a:off x="1278311" y="5064919"/>
              <a:ext cx="109184" cy="109214"/>
            </a:xfrm>
            <a:prstGeom prst="ellipse">
              <a:avLst/>
            </a:prstGeom>
            <a:solidFill>
              <a:srgbClr val="4C6062"/>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defTabSz="685800" fontAlgn="auto">
                <a:spcBef>
                  <a:spcPts val="0"/>
                </a:spcBef>
                <a:spcAft>
                  <a:spcPts val="0"/>
                </a:spcAft>
              </a:pPr>
              <a:endParaRPr lang="bg-BG" sz="1350">
                <a:solidFill>
                  <a:prstClr val="white"/>
                </a:solidFill>
                <a:latin typeface="Lato Light"/>
              </a:endParaRPr>
            </a:p>
          </p:txBody>
        </p:sp>
        <p:sp>
          <p:nvSpPr>
            <p:cNvPr id="23" name="Oval 101"/>
            <p:cNvSpPr/>
            <p:nvPr/>
          </p:nvSpPr>
          <p:spPr>
            <a:xfrm>
              <a:off x="5141906" y="5064919"/>
              <a:ext cx="109184" cy="109214"/>
            </a:xfrm>
            <a:prstGeom prst="ellipse">
              <a:avLst/>
            </a:prstGeom>
            <a:solidFill>
              <a:srgbClr val="4C6062"/>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defTabSz="685800" fontAlgn="auto">
                <a:spcBef>
                  <a:spcPts val="0"/>
                </a:spcBef>
                <a:spcAft>
                  <a:spcPts val="0"/>
                </a:spcAft>
              </a:pPr>
              <a:endParaRPr lang="bg-BG" sz="1350">
                <a:solidFill>
                  <a:prstClr val="white"/>
                </a:solidFill>
                <a:latin typeface="Lato Light"/>
              </a:endParaRPr>
            </a:p>
          </p:txBody>
        </p:sp>
        <p:sp>
          <p:nvSpPr>
            <p:cNvPr id="24" name="Oval 107"/>
            <p:cNvSpPr/>
            <p:nvPr/>
          </p:nvSpPr>
          <p:spPr>
            <a:xfrm>
              <a:off x="4589966" y="5064919"/>
              <a:ext cx="109184" cy="109214"/>
            </a:xfrm>
            <a:prstGeom prst="ellipse">
              <a:avLst/>
            </a:prstGeom>
            <a:solidFill>
              <a:srgbClr val="4C6062"/>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defTabSz="685800" fontAlgn="auto">
                <a:spcBef>
                  <a:spcPts val="0"/>
                </a:spcBef>
                <a:spcAft>
                  <a:spcPts val="0"/>
                </a:spcAft>
              </a:pPr>
              <a:endParaRPr lang="bg-BG" sz="1350">
                <a:solidFill>
                  <a:prstClr val="white"/>
                </a:solidFill>
                <a:latin typeface="Lato Light"/>
              </a:endParaRPr>
            </a:p>
          </p:txBody>
        </p:sp>
        <p:sp>
          <p:nvSpPr>
            <p:cNvPr id="25" name="Oval 108"/>
            <p:cNvSpPr/>
            <p:nvPr/>
          </p:nvSpPr>
          <p:spPr>
            <a:xfrm>
              <a:off x="4038024" y="5064919"/>
              <a:ext cx="109184" cy="109214"/>
            </a:xfrm>
            <a:prstGeom prst="ellipse">
              <a:avLst/>
            </a:prstGeom>
            <a:solidFill>
              <a:srgbClr val="4C6062"/>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defTabSz="685800" fontAlgn="auto">
                <a:spcBef>
                  <a:spcPts val="0"/>
                </a:spcBef>
                <a:spcAft>
                  <a:spcPts val="0"/>
                </a:spcAft>
              </a:pPr>
              <a:endParaRPr lang="bg-BG" sz="1350">
                <a:solidFill>
                  <a:prstClr val="white"/>
                </a:solidFill>
                <a:latin typeface="Lato Light"/>
              </a:endParaRPr>
            </a:p>
          </p:txBody>
        </p:sp>
        <p:sp>
          <p:nvSpPr>
            <p:cNvPr id="26" name="Oval 109"/>
            <p:cNvSpPr/>
            <p:nvPr/>
          </p:nvSpPr>
          <p:spPr>
            <a:xfrm>
              <a:off x="3486082" y="5064919"/>
              <a:ext cx="109184" cy="109214"/>
            </a:xfrm>
            <a:prstGeom prst="ellipse">
              <a:avLst/>
            </a:prstGeom>
            <a:solidFill>
              <a:srgbClr val="4C6062"/>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defTabSz="685800" fontAlgn="auto">
                <a:spcBef>
                  <a:spcPts val="0"/>
                </a:spcBef>
                <a:spcAft>
                  <a:spcPts val="0"/>
                </a:spcAft>
              </a:pPr>
              <a:endParaRPr lang="bg-BG" sz="1350">
                <a:solidFill>
                  <a:prstClr val="white"/>
                </a:solidFill>
                <a:latin typeface="Lato Light"/>
              </a:endParaRPr>
            </a:p>
          </p:txBody>
        </p:sp>
        <p:sp>
          <p:nvSpPr>
            <p:cNvPr id="27" name="Oval 110"/>
            <p:cNvSpPr/>
            <p:nvPr/>
          </p:nvSpPr>
          <p:spPr>
            <a:xfrm>
              <a:off x="2934138" y="5064919"/>
              <a:ext cx="109184" cy="109214"/>
            </a:xfrm>
            <a:prstGeom prst="ellipse">
              <a:avLst/>
            </a:prstGeom>
            <a:solidFill>
              <a:srgbClr val="4C6062"/>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defTabSz="685800" fontAlgn="auto">
                <a:spcBef>
                  <a:spcPts val="0"/>
                </a:spcBef>
                <a:spcAft>
                  <a:spcPts val="0"/>
                </a:spcAft>
              </a:pPr>
              <a:endParaRPr lang="bg-BG" sz="1350">
                <a:solidFill>
                  <a:prstClr val="white"/>
                </a:solidFill>
                <a:latin typeface="Lato Light"/>
              </a:endParaRPr>
            </a:p>
          </p:txBody>
        </p:sp>
        <p:sp>
          <p:nvSpPr>
            <p:cNvPr id="28" name="Oval 111"/>
            <p:cNvSpPr/>
            <p:nvPr/>
          </p:nvSpPr>
          <p:spPr>
            <a:xfrm>
              <a:off x="2382196" y="5064919"/>
              <a:ext cx="109184" cy="109214"/>
            </a:xfrm>
            <a:prstGeom prst="ellipse">
              <a:avLst/>
            </a:prstGeom>
            <a:solidFill>
              <a:srgbClr val="4C6062"/>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defTabSz="685800" fontAlgn="auto">
                <a:spcBef>
                  <a:spcPts val="0"/>
                </a:spcBef>
                <a:spcAft>
                  <a:spcPts val="0"/>
                </a:spcAft>
              </a:pPr>
              <a:endParaRPr lang="bg-BG" sz="1350">
                <a:solidFill>
                  <a:prstClr val="white"/>
                </a:solidFill>
                <a:latin typeface="Lato Light"/>
              </a:endParaRPr>
            </a:p>
          </p:txBody>
        </p:sp>
        <p:sp>
          <p:nvSpPr>
            <p:cNvPr id="29" name="Oval 112"/>
            <p:cNvSpPr/>
            <p:nvPr/>
          </p:nvSpPr>
          <p:spPr>
            <a:xfrm>
              <a:off x="1830253" y="5064919"/>
              <a:ext cx="109184" cy="109214"/>
            </a:xfrm>
            <a:prstGeom prst="ellipse">
              <a:avLst/>
            </a:prstGeom>
            <a:solidFill>
              <a:srgbClr val="4C6062"/>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defTabSz="685800" fontAlgn="auto">
                <a:spcBef>
                  <a:spcPts val="0"/>
                </a:spcBef>
                <a:spcAft>
                  <a:spcPts val="0"/>
                </a:spcAft>
              </a:pPr>
              <a:endParaRPr lang="bg-BG" sz="1350">
                <a:solidFill>
                  <a:prstClr val="white"/>
                </a:solidFill>
                <a:latin typeface="Lato Light"/>
              </a:endParaRPr>
            </a:p>
          </p:txBody>
        </p:sp>
        <p:sp>
          <p:nvSpPr>
            <p:cNvPr id="30" name="Rectangle 113"/>
            <p:cNvSpPr/>
            <p:nvPr/>
          </p:nvSpPr>
          <p:spPr>
            <a:xfrm>
              <a:off x="4849232" y="5182588"/>
              <a:ext cx="671249" cy="354614"/>
            </a:xfrm>
            <a:prstGeom prst="rect">
              <a:avLst/>
            </a:prstGeom>
            <a:noFill/>
          </p:spPr>
          <p:txBody>
            <a:bodyPr wrap="none" lIns="82282" tIns="41141" rIns="82282" bIns="41141">
              <a:spAutoFit/>
            </a:bodyPr>
            <a:lstStyle/>
            <a:p>
              <a:pPr algn="ctr" defTabSz="685800" fontAlgn="auto">
                <a:spcBef>
                  <a:spcPts val="0"/>
                </a:spcBef>
                <a:spcAft>
                  <a:spcPts val="0"/>
                </a:spcAft>
              </a:pPr>
              <a:r>
                <a:rPr lang="en-US" sz="715" dirty="0">
                  <a:solidFill>
                    <a:srgbClr val="445469"/>
                  </a:solidFill>
                  <a:latin typeface="Lato Regular"/>
                  <a:ea typeface="Open Sans Light" panose="020B0306030504020204" pitchFamily="34" charset="0"/>
                  <a:cs typeface="Lato Regular"/>
                </a:rPr>
                <a:t>2001</a:t>
              </a:r>
              <a:endParaRPr lang="bg-BG" sz="715" dirty="0">
                <a:solidFill>
                  <a:srgbClr val="445469"/>
                </a:solidFill>
                <a:latin typeface="Lato Regular"/>
                <a:ea typeface="+mn-ea"/>
                <a:cs typeface="Lato Regular"/>
              </a:endParaRPr>
            </a:p>
          </p:txBody>
        </p:sp>
        <p:sp>
          <p:nvSpPr>
            <p:cNvPr id="31" name="Rectangle 114"/>
            <p:cNvSpPr/>
            <p:nvPr/>
          </p:nvSpPr>
          <p:spPr>
            <a:xfrm>
              <a:off x="4301401" y="5182588"/>
              <a:ext cx="671249" cy="354614"/>
            </a:xfrm>
            <a:prstGeom prst="rect">
              <a:avLst/>
            </a:prstGeom>
            <a:noFill/>
          </p:spPr>
          <p:txBody>
            <a:bodyPr wrap="none" lIns="82282" tIns="41141" rIns="82282" bIns="41141">
              <a:spAutoFit/>
            </a:bodyPr>
            <a:lstStyle/>
            <a:p>
              <a:pPr algn="ctr" defTabSz="685800" fontAlgn="auto">
                <a:spcBef>
                  <a:spcPts val="0"/>
                </a:spcBef>
                <a:spcAft>
                  <a:spcPts val="0"/>
                </a:spcAft>
              </a:pPr>
              <a:r>
                <a:rPr lang="en-US" sz="715" dirty="0">
                  <a:solidFill>
                    <a:srgbClr val="445469"/>
                  </a:solidFill>
                  <a:latin typeface="Lato Regular"/>
                  <a:ea typeface="Open Sans Light" panose="020B0306030504020204" pitchFamily="34" charset="0"/>
                  <a:cs typeface="Lato Regular"/>
                </a:rPr>
                <a:t>2000</a:t>
              </a:r>
              <a:endParaRPr lang="bg-BG" sz="715" dirty="0">
                <a:solidFill>
                  <a:srgbClr val="445469"/>
                </a:solidFill>
                <a:latin typeface="Lato Regular"/>
                <a:ea typeface="+mn-ea"/>
                <a:cs typeface="Lato Regular"/>
              </a:endParaRPr>
            </a:p>
          </p:txBody>
        </p:sp>
        <p:sp>
          <p:nvSpPr>
            <p:cNvPr id="32" name="Rectangle 115"/>
            <p:cNvSpPr/>
            <p:nvPr/>
          </p:nvSpPr>
          <p:spPr>
            <a:xfrm>
              <a:off x="3753558" y="5182588"/>
              <a:ext cx="671249" cy="354614"/>
            </a:xfrm>
            <a:prstGeom prst="rect">
              <a:avLst/>
            </a:prstGeom>
            <a:noFill/>
          </p:spPr>
          <p:txBody>
            <a:bodyPr wrap="none" lIns="82282" tIns="41141" rIns="82282" bIns="41141">
              <a:spAutoFit/>
            </a:bodyPr>
            <a:lstStyle/>
            <a:p>
              <a:pPr algn="ctr" defTabSz="685800" fontAlgn="auto">
                <a:spcBef>
                  <a:spcPts val="0"/>
                </a:spcBef>
                <a:spcAft>
                  <a:spcPts val="0"/>
                </a:spcAft>
              </a:pPr>
              <a:r>
                <a:rPr lang="en-US" sz="715" dirty="0">
                  <a:solidFill>
                    <a:srgbClr val="445469"/>
                  </a:solidFill>
                  <a:latin typeface="Lato Regular"/>
                  <a:ea typeface="Open Sans Light" panose="020B0306030504020204" pitchFamily="34" charset="0"/>
                  <a:cs typeface="Lato Regular"/>
                </a:rPr>
                <a:t>1995</a:t>
              </a:r>
              <a:endParaRPr lang="bg-BG" sz="715" dirty="0">
                <a:solidFill>
                  <a:srgbClr val="445469"/>
                </a:solidFill>
                <a:latin typeface="Lato Regular"/>
                <a:ea typeface="+mn-ea"/>
                <a:cs typeface="Lato Regular"/>
              </a:endParaRPr>
            </a:p>
          </p:txBody>
        </p:sp>
        <p:sp>
          <p:nvSpPr>
            <p:cNvPr id="33" name="Rectangle 116"/>
            <p:cNvSpPr/>
            <p:nvPr/>
          </p:nvSpPr>
          <p:spPr>
            <a:xfrm>
              <a:off x="3205717" y="5182588"/>
              <a:ext cx="671249" cy="354614"/>
            </a:xfrm>
            <a:prstGeom prst="rect">
              <a:avLst/>
            </a:prstGeom>
            <a:noFill/>
          </p:spPr>
          <p:txBody>
            <a:bodyPr wrap="none" lIns="82282" tIns="41141" rIns="82282" bIns="41141">
              <a:spAutoFit/>
            </a:bodyPr>
            <a:lstStyle/>
            <a:p>
              <a:pPr algn="ctr" defTabSz="685800" fontAlgn="auto">
                <a:spcBef>
                  <a:spcPts val="0"/>
                </a:spcBef>
                <a:spcAft>
                  <a:spcPts val="0"/>
                </a:spcAft>
              </a:pPr>
              <a:r>
                <a:rPr lang="en-US" sz="715" dirty="0">
                  <a:solidFill>
                    <a:srgbClr val="445469"/>
                  </a:solidFill>
                  <a:latin typeface="Lato Regular"/>
                  <a:ea typeface="Open Sans Light" panose="020B0306030504020204" pitchFamily="34" charset="0"/>
                  <a:cs typeface="Lato Regular"/>
                </a:rPr>
                <a:t>1994</a:t>
              </a:r>
              <a:endParaRPr lang="bg-BG" sz="715" dirty="0">
                <a:solidFill>
                  <a:srgbClr val="445469"/>
                </a:solidFill>
                <a:latin typeface="Lato Regular"/>
                <a:ea typeface="+mn-ea"/>
                <a:cs typeface="Lato Regular"/>
              </a:endParaRPr>
            </a:p>
          </p:txBody>
        </p:sp>
        <p:sp>
          <p:nvSpPr>
            <p:cNvPr id="34" name="Rectangle 117"/>
            <p:cNvSpPr/>
            <p:nvPr/>
          </p:nvSpPr>
          <p:spPr>
            <a:xfrm>
              <a:off x="2657874" y="5182588"/>
              <a:ext cx="671249" cy="354614"/>
            </a:xfrm>
            <a:prstGeom prst="rect">
              <a:avLst/>
            </a:prstGeom>
            <a:noFill/>
          </p:spPr>
          <p:txBody>
            <a:bodyPr wrap="none" lIns="82282" tIns="41141" rIns="82282" bIns="41141">
              <a:spAutoFit/>
            </a:bodyPr>
            <a:lstStyle/>
            <a:p>
              <a:pPr algn="ctr" defTabSz="685800" fontAlgn="auto">
                <a:spcBef>
                  <a:spcPts val="0"/>
                </a:spcBef>
                <a:spcAft>
                  <a:spcPts val="0"/>
                </a:spcAft>
              </a:pPr>
              <a:r>
                <a:rPr lang="en-US" sz="715" dirty="0">
                  <a:solidFill>
                    <a:srgbClr val="445469"/>
                  </a:solidFill>
                  <a:latin typeface="Lato Regular"/>
                  <a:ea typeface="Open Sans Light" panose="020B0306030504020204" pitchFamily="34" charset="0"/>
                  <a:cs typeface="Lato Regular"/>
                </a:rPr>
                <a:t>1993</a:t>
              </a:r>
              <a:endParaRPr lang="bg-BG" sz="715" dirty="0">
                <a:solidFill>
                  <a:srgbClr val="445469"/>
                </a:solidFill>
                <a:latin typeface="Lato Regular"/>
                <a:ea typeface="+mn-ea"/>
                <a:cs typeface="Lato Regular"/>
              </a:endParaRPr>
            </a:p>
          </p:txBody>
        </p:sp>
        <p:sp>
          <p:nvSpPr>
            <p:cNvPr id="35" name="Rectangle 118"/>
            <p:cNvSpPr/>
            <p:nvPr/>
          </p:nvSpPr>
          <p:spPr>
            <a:xfrm>
              <a:off x="2110033" y="5182588"/>
              <a:ext cx="671249" cy="354614"/>
            </a:xfrm>
            <a:prstGeom prst="rect">
              <a:avLst/>
            </a:prstGeom>
            <a:noFill/>
          </p:spPr>
          <p:txBody>
            <a:bodyPr wrap="none" lIns="82282" tIns="41141" rIns="82282" bIns="41141">
              <a:spAutoFit/>
            </a:bodyPr>
            <a:lstStyle/>
            <a:p>
              <a:pPr algn="ctr" defTabSz="685800" fontAlgn="auto">
                <a:spcBef>
                  <a:spcPts val="0"/>
                </a:spcBef>
                <a:spcAft>
                  <a:spcPts val="0"/>
                </a:spcAft>
              </a:pPr>
              <a:r>
                <a:rPr lang="en-US" sz="715" dirty="0">
                  <a:solidFill>
                    <a:srgbClr val="445469"/>
                  </a:solidFill>
                  <a:latin typeface="Lato Regular"/>
                  <a:ea typeface="Open Sans Light" panose="020B0306030504020204" pitchFamily="34" charset="0"/>
                  <a:cs typeface="Lato Regular"/>
                </a:rPr>
                <a:t>1992</a:t>
              </a:r>
              <a:endParaRPr lang="bg-BG" sz="715" dirty="0">
                <a:solidFill>
                  <a:srgbClr val="445469"/>
                </a:solidFill>
                <a:latin typeface="Lato Regular"/>
                <a:ea typeface="+mn-ea"/>
                <a:cs typeface="Lato Regular"/>
              </a:endParaRPr>
            </a:p>
          </p:txBody>
        </p:sp>
        <p:sp>
          <p:nvSpPr>
            <p:cNvPr id="36" name="Rectangle 119"/>
            <p:cNvSpPr/>
            <p:nvPr/>
          </p:nvSpPr>
          <p:spPr>
            <a:xfrm>
              <a:off x="1562190" y="5182588"/>
              <a:ext cx="671249" cy="354614"/>
            </a:xfrm>
            <a:prstGeom prst="rect">
              <a:avLst/>
            </a:prstGeom>
            <a:noFill/>
          </p:spPr>
          <p:txBody>
            <a:bodyPr wrap="none" lIns="82282" tIns="41141" rIns="82282" bIns="41141">
              <a:spAutoFit/>
            </a:bodyPr>
            <a:lstStyle/>
            <a:p>
              <a:pPr algn="ctr" defTabSz="685800" fontAlgn="auto">
                <a:spcBef>
                  <a:spcPts val="0"/>
                </a:spcBef>
                <a:spcAft>
                  <a:spcPts val="0"/>
                </a:spcAft>
              </a:pPr>
              <a:r>
                <a:rPr lang="en-US" sz="715" dirty="0">
                  <a:solidFill>
                    <a:srgbClr val="445469"/>
                  </a:solidFill>
                  <a:latin typeface="Lato Regular"/>
                  <a:ea typeface="Open Sans Light" panose="020B0306030504020204" pitchFamily="34" charset="0"/>
                  <a:cs typeface="Lato Regular"/>
                </a:rPr>
                <a:t>1991</a:t>
              </a:r>
              <a:endParaRPr lang="bg-BG" sz="715" dirty="0">
                <a:solidFill>
                  <a:srgbClr val="445469"/>
                </a:solidFill>
                <a:latin typeface="Lato Regular"/>
                <a:ea typeface="+mn-ea"/>
                <a:cs typeface="Lato Regular"/>
              </a:endParaRPr>
            </a:p>
          </p:txBody>
        </p:sp>
        <p:sp>
          <p:nvSpPr>
            <p:cNvPr id="37" name="Rectangle 120"/>
            <p:cNvSpPr/>
            <p:nvPr/>
          </p:nvSpPr>
          <p:spPr>
            <a:xfrm>
              <a:off x="1014349" y="5182588"/>
              <a:ext cx="671249" cy="354614"/>
            </a:xfrm>
            <a:prstGeom prst="rect">
              <a:avLst/>
            </a:prstGeom>
            <a:noFill/>
          </p:spPr>
          <p:txBody>
            <a:bodyPr wrap="none" lIns="82282" tIns="41141" rIns="82282" bIns="41141">
              <a:spAutoFit/>
            </a:bodyPr>
            <a:lstStyle/>
            <a:p>
              <a:pPr algn="ctr" defTabSz="685800" fontAlgn="auto">
                <a:spcBef>
                  <a:spcPts val="0"/>
                </a:spcBef>
                <a:spcAft>
                  <a:spcPts val="0"/>
                </a:spcAft>
              </a:pPr>
              <a:r>
                <a:rPr lang="en-US" sz="715" dirty="0">
                  <a:solidFill>
                    <a:srgbClr val="445469"/>
                  </a:solidFill>
                  <a:latin typeface="Lato Regular"/>
                  <a:ea typeface="Open Sans Light" panose="020B0306030504020204" pitchFamily="34" charset="0"/>
                  <a:cs typeface="Lato Regular"/>
                </a:rPr>
                <a:t>1990</a:t>
              </a:r>
              <a:endParaRPr lang="bg-BG" sz="715" dirty="0">
                <a:solidFill>
                  <a:srgbClr val="445469"/>
                </a:solidFill>
                <a:latin typeface="Lato Regular"/>
                <a:ea typeface="+mn-ea"/>
                <a:cs typeface="Lato Regular"/>
              </a:endParaRPr>
            </a:p>
          </p:txBody>
        </p:sp>
        <p:sp>
          <p:nvSpPr>
            <p:cNvPr id="38" name="Freeform 118"/>
            <p:cNvSpPr>
              <a:spLocks noChangeArrowheads="1"/>
            </p:cNvSpPr>
            <p:nvPr/>
          </p:nvSpPr>
          <p:spPr bwMode="auto">
            <a:xfrm rot="16200000">
              <a:off x="975550" y="4439757"/>
              <a:ext cx="704846" cy="325648"/>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rgbClr val="FEBB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39" name="Freeform 119"/>
            <p:cNvSpPr>
              <a:spLocks noChangeArrowheads="1"/>
            </p:cNvSpPr>
            <p:nvPr/>
          </p:nvSpPr>
          <p:spPr bwMode="auto">
            <a:xfrm rot="16200000">
              <a:off x="1441814" y="4355876"/>
              <a:ext cx="872614" cy="325647"/>
            </a:xfrm>
            <a:custGeom>
              <a:avLst/>
              <a:gdLst>
                <a:gd name="T0" fmla="*/ 0 w 2218"/>
                <a:gd name="T1" fmla="*/ 0 h 311"/>
                <a:gd name="T2" fmla="*/ 2217 w 2218"/>
                <a:gd name="T3" fmla="*/ 0 h 311"/>
                <a:gd name="T4" fmla="*/ 2217 w 2218"/>
                <a:gd name="T5" fmla="*/ 310 h 311"/>
                <a:gd name="T6" fmla="*/ 0 w 2218"/>
                <a:gd name="T7" fmla="*/ 310 h 311"/>
                <a:gd name="T8" fmla="*/ 0 w 2218"/>
                <a:gd name="T9" fmla="*/ 0 h 311"/>
              </a:gdLst>
              <a:ahLst/>
              <a:cxnLst>
                <a:cxn ang="0">
                  <a:pos x="T0" y="T1"/>
                </a:cxn>
                <a:cxn ang="0">
                  <a:pos x="T2" y="T3"/>
                </a:cxn>
                <a:cxn ang="0">
                  <a:pos x="T4" y="T5"/>
                </a:cxn>
                <a:cxn ang="0">
                  <a:pos x="T6" y="T7"/>
                </a:cxn>
                <a:cxn ang="0">
                  <a:pos x="T8" y="T9"/>
                </a:cxn>
              </a:cxnLst>
              <a:rect l="0" t="0" r="r" b="b"/>
              <a:pathLst>
                <a:path w="2218" h="311">
                  <a:moveTo>
                    <a:pt x="0" y="0"/>
                  </a:moveTo>
                  <a:lnTo>
                    <a:pt x="2217" y="0"/>
                  </a:lnTo>
                  <a:lnTo>
                    <a:pt x="2217" y="310"/>
                  </a:lnTo>
                  <a:lnTo>
                    <a:pt x="0" y="310"/>
                  </a:lnTo>
                  <a:lnTo>
                    <a:pt x="0" y="0"/>
                  </a:lnTo>
                </a:path>
              </a:pathLst>
            </a:custGeom>
            <a:solidFill>
              <a:srgbClr val="9D77A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40" name="Freeform 120"/>
            <p:cNvSpPr>
              <a:spLocks noChangeArrowheads="1"/>
            </p:cNvSpPr>
            <p:nvPr/>
          </p:nvSpPr>
          <p:spPr bwMode="auto">
            <a:xfrm rot="16200000">
              <a:off x="1861279" y="4206499"/>
              <a:ext cx="1169652" cy="327366"/>
            </a:xfrm>
            <a:custGeom>
              <a:avLst/>
              <a:gdLst>
                <a:gd name="T0" fmla="*/ 0 w 1148"/>
                <a:gd name="T1" fmla="*/ 0 h 310"/>
                <a:gd name="T2" fmla="*/ 1147 w 1148"/>
                <a:gd name="T3" fmla="*/ 0 h 310"/>
                <a:gd name="T4" fmla="*/ 1147 w 1148"/>
                <a:gd name="T5" fmla="*/ 309 h 310"/>
                <a:gd name="T6" fmla="*/ 0 w 1148"/>
                <a:gd name="T7" fmla="*/ 309 h 310"/>
                <a:gd name="T8" fmla="*/ 0 w 1148"/>
                <a:gd name="T9" fmla="*/ 0 h 310"/>
              </a:gdLst>
              <a:ahLst/>
              <a:cxnLst>
                <a:cxn ang="0">
                  <a:pos x="T0" y="T1"/>
                </a:cxn>
                <a:cxn ang="0">
                  <a:pos x="T2" y="T3"/>
                </a:cxn>
                <a:cxn ang="0">
                  <a:pos x="T4" y="T5"/>
                </a:cxn>
                <a:cxn ang="0">
                  <a:pos x="T6" y="T7"/>
                </a:cxn>
                <a:cxn ang="0">
                  <a:pos x="T8" y="T9"/>
                </a:cxn>
              </a:cxnLst>
              <a:rect l="0" t="0" r="r" b="b"/>
              <a:pathLst>
                <a:path w="1148" h="310">
                  <a:moveTo>
                    <a:pt x="0" y="0"/>
                  </a:moveTo>
                  <a:lnTo>
                    <a:pt x="1147" y="0"/>
                  </a:lnTo>
                  <a:lnTo>
                    <a:pt x="1147" y="309"/>
                  </a:lnTo>
                  <a:lnTo>
                    <a:pt x="0" y="309"/>
                  </a:lnTo>
                  <a:lnTo>
                    <a:pt x="0" y="0"/>
                  </a:lnTo>
                </a:path>
              </a:pathLst>
            </a:custGeom>
            <a:solidFill>
              <a:srgbClr val="FEBB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41" name="Freeform 124"/>
            <p:cNvSpPr>
              <a:spLocks noChangeArrowheads="1"/>
            </p:cNvSpPr>
            <p:nvPr/>
          </p:nvSpPr>
          <p:spPr bwMode="auto">
            <a:xfrm rot="16200000">
              <a:off x="2314194" y="4110987"/>
              <a:ext cx="1362393" cy="325644"/>
            </a:xfrm>
            <a:custGeom>
              <a:avLst/>
              <a:gdLst>
                <a:gd name="T0" fmla="*/ 0 w 1773"/>
                <a:gd name="T1" fmla="*/ 0 h 311"/>
                <a:gd name="T2" fmla="*/ 1772 w 1773"/>
                <a:gd name="T3" fmla="*/ 0 h 311"/>
                <a:gd name="T4" fmla="*/ 1772 w 1773"/>
                <a:gd name="T5" fmla="*/ 310 h 311"/>
                <a:gd name="T6" fmla="*/ 0 w 1773"/>
                <a:gd name="T7" fmla="*/ 310 h 311"/>
                <a:gd name="T8" fmla="*/ 0 w 1773"/>
                <a:gd name="T9" fmla="*/ 0 h 311"/>
              </a:gdLst>
              <a:ahLst/>
              <a:cxnLst>
                <a:cxn ang="0">
                  <a:pos x="T0" y="T1"/>
                </a:cxn>
                <a:cxn ang="0">
                  <a:pos x="T2" y="T3"/>
                </a:cxn>
                <a:cxn ang="0">
                  <a:pos x="T4" y="T5"/>
                </a:cxn>
                <a:cxn ang="0">
                  <a:pos x="T6" y="T7"/>
                </a:cxn>
                <a:cxn ang="0">
                  <a:pos x="T8" y="T9"/>
                </a:cxn>
              </a:cxnLst>
              <a:rect l="0" t="0" r="r" b="b"/>
              <a:pathLst>
                <a:path w="1773" h="311">
                  <a:moveTo>
                    <a:pt x="0" y="0"/>
                  </a:moveTo>
                  <a:lnTo>
                    <a:pt x="1772" y="0"/>
                  </a:lnTo>
                  <a:lnTo>
                    <a:pt x="1772" y="310"/>
                  </a:lnTo>
                  <a:lnTo>
                    <a:pt x="0" y="310"/>
                  </a:lnTo>
                  <a:lnTo>
                    <a:pt x="0" y="0"/>
                  </a:lnTo>
                </a:path>
              </a:pathLst>
            </a:custGeom>
            <a:solidFill>
              <a:srgbClr val="9D77A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42" name="Freeform 118"/>
            <p:cNvSpPr>
              <a:spLocks noChangeArrowheads="1"/>
            </p:cNvSpPr>
            <p:nvPr/>
          </p:nvSpPr>
          <p:spPr bwMode="auto">
            <a:xfrm rot="16200000">
              <a:off x="2728655" y="3983191"/>
              <a:ext cx="1617980" cy="325647"/>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rgbClr val="A4DB7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43" name="Freeform 119"/>
            <p:cNvSpPr>
              <a:spLocks noChangeArrowheads="1"/>
            </p:cNvSpPr>
            <p:nvPr/>
          </p:nvSpPr>
          <p:spPr bwMode="auto">
            <a:xfrm rot="16200000">
              <a:off x="3153945" y="3858333"/>
              <a:ext cx="1867696" cy="325647"/>
            </a:xfrm>
            <a:custGeom>
              <a:avLst/>
              <a:gdLst>
                <a:gd name="T0" fmla="*/ 0 w 2218"/>
                <a:gd name="T1" fmla="*/ 0 h 311"/>
                <a:gd name="T2" fmla="*/ 2217 w 2218"/>
                <a:gd name="T3" fmla="*/ 0 h 311"/>
                <a:gd name="T4" fmla="*/ 2217 w 2218"/>
                <a:gd name="T5" fmla="*/ 310 h 311"/>
                <a:gd name="T6" fmla="*/ 0 w 2218"/>
                <a:gd name="T7" fmla="*/ 310 h 311"/>
                <a:gd name="T8" fmla="*/ 0 w 2218"/>
                <a:gd name="T9" fmla="*/ 0 h 311"/>
              </a:gdLst>
              <a:ahLst/>
              <a:cxnLst>
                <a:cxn ang="0">
                  <a:pos x="T0" y="T1"/>
                </a:cxn>
                <a:cxn ang="0">
                  <a:pos x="T2" y="T3"/>
                </a:cxn>
                <a:cxn ang="0">
                  <a:pos x="T4" y="T5"/>
                </a:cxn>
                <a:cxn ang="0">
                  <a:pos x="T6" y="T7"/>
                </a:cxn>
                <a:cxn ang="0">
                  <a:pos x="T8" y="T9"/>
                </a:cxn>
              </a:cxnLst>
              <a:rect l="0" t="0" r="r" b="b"/>
              <a:pathLst>
                <a:path w="2218" h="311">
                  <a:moveTo>
                    <a:pt x="0" y="0"/>
                  </a:moveTo>
                  <a:lnTo>
                    <a:pt x="2217" y="0"/>
                  </a:lnTo>
                  <a:lnTo>
                    <a:pt x="2217" y="310"/>
                  </a:lnTo>
                  <a:lnTo>
                    <a:pt x="0" y="310"/>
                  </a:lnTo>
                  <a:lnTo>
                    <a:pt x="0" y="0"/>
                  </a:lnTo>
                </a:path>
              </a:pathLst>
            </a:custGeom>
            <a:solidFill>
              <a:srgbClr val="75CB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44" name="Freeform 120"/>
            <p:cNvSpPr>
              <a:spLocks noChangeArrowheads="1"/>
            </p:cNvSpPr>
            <p:nvPr/>
          </p:nvSpPr>
          <p:spPr bwMode="auto">
            <a:xfrm rot="16200000">
              <a:off x="3479344" y="3614889"/>
              <a:ext cx="2352867" cy="327366"/>
            </a:xfrm>
            <a:custGeom>
              <a:avLst/>
              <a:gdLst>
                <a:gd name="T0" fmla="*/ 0 w 1148"/>
                <a:gd name="T1" fmla="*/ 0 h 310"/>
                <a:gd name="T2" fmla="*/ 1147 w 1148"/>
                <a:gd name="T3" fmla="*/ 0 h 310"/>
                <a:gd name="T4" fmla="*/ 1147 w 1148"/>
                <a:gd name="T5" fmla="*/ 309 h 310"/>
                <a:gd name="T6" fmla="*/ 0 w 1148"/>
                <a:gd name="T7" fmla="*/ 309 h 310"/>
                <a:gd name="T8" fmla="*/ 0 w 1148"/>
                <a:gd name="T9" fmla="*/ 0 h 310"/>
              </a:gdLst>
              <a:ahLst/>
              <a:cxnLst>
                <a:cxn ang="0">
                  <a:pos x="T0" y="T1"/>
                </a:cxn>
                <a:cxn ang="0">
                  <a:pos x="T2" y="T3"/>
                </a:cxn>
                <a:cxn ang="0">
                  <a:pos x="T4" y="T5"/>
                </a:cxn>
                <a:cxn ang="0">
                  <a:pos x="T6" y="T7"/>
                </a:cxn>
                <a:cxn ang="0">
                  <a:pos x="T8" y="T9"/>
                </a:cxn>
              </a:cxnLst>
              <a:rect l="0" t="0" r="r" b="b"/>
              <a:pathLst>
                <a:path w="1148" h="310">
                  <a:moveTo>
                    <a:pt x="0" y="0"/>
                  </a:moveTo>
                  <a:lnTo>
                    <a:pt x="1147" y="0"/>
                  </a:lnTo>
                  <a:lnTo>
                    <a:pt x="1147" y="309"/>
                  </a:lnTo>
                  <a:lnTo>
                    <a:pt x="0" y="309"/>
                  </a:lnTo>
                  <a:lnTo>
                    <a:pt x="0" y="0"/>
                  </a:lnTo>
                </a:path>
              </a:pathLst>
            </a:custGeom>
            <a:solidFill>
              <a:srgbClr val="A4DB7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45" name="Freeform 124"/>
            <p:cNvSpPr>
              <a:spLocks noChangeArrowheads="1"/>
            </p:cNvSpPr>
            <p:nvPr/>
          </p:nvSpPr>
          <p:spPr bwMode="auto">
            <a:xfrm rot="16200000">
              <a:off x="3824804" y="3411921"/>
              <a:ext cx="2760521" cy="325644"/>
            </a:xfrm>
            <a:custGeom>
              <a:avLst/>
              <a:gdLst>
                <a:gd name="T0" fmla="*/ 0 w 1773"/>
                <a:gd name="T1" fmla="*/ 0 h 311"/>
                <a:gd name="T2" fmla="*/ 1772 w 1773"/>
                <a:gd name="T3" fmla="*/ 0 h 311"/>
                <a:gd name="T4" fmla="*/ 1772 w 1773"/>
                <a:gd name="T5" fmla="*/ 310 h 311"/>
                <a:gd name="T6" fmla="*/ 0 w 1773"/>
                <a:gd name="T7" fmla="*/ 310 h 311"/>
                <a:gd name="T8" fmla="*/ 0 w 1773"/>
                <a:gd name="T9" fmla="*/ 0 h 311"/>
              </a:gdLst>
              <a:ahLst/>
              <a:cxnLst>
                <a:cxn ang="0">
                  <a:pos x="T0" y="T1"/>
                </a:cxn>
                <a:cxn ang="0">
                  <a:pos x="T2" y="T3"/>
                </a:cxn>
                <a:cxn ang="0">
                  <a:pos x="T4" y="T5"/>
                </a:cxn>
                <a:cxn ang="0">
                  <a:pos x="T6" y="T7"/>
                </a:cxn>
                <a:cxn ang="0">
                  <a:pos x="T8" y="T9"/>
                </a:cxn>
              </a:cxnLst>
              <a:rect l="0" t="0" r="r" b="b"/>
              <a:pathLst>
                <a:path w="1773" h="311">
                  <a:moveTo>
                    <a:pt x="0" y="0"/>
                  </a:moveTo>
                  <a:lnTo>
                    <a:pt x="1772" y="0"/>
                  </a:lnTo>
                  <a:lnTo>
                    <a:pt x="1772" y="310"/>
                  </a:lnTo>
                  <a:lnTo>
                    <a:pt x="0" y="310"/>
                  </a:lnTo>
                  <a:lnTo>
                    <a:pt x="0" y="0"/>
                  </a:lnTo>
                </a:path>
              </a:pathLst>
            </a:custGeom>
            <a:solidFill>
              <a:srgbClr val="75CB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grpSp>
      <p:grpSp>
        <p:nvGrpSpPr>
          <p:cNvPr id="50" name="组合 49"/>
          <p:cNvGrpSpPr/>
          <p:nvPr/>
        </p:nvGrpSpPr>
        <p:grpSpPr>
          <a:xfrm>
            <a:off x="7891854" y="2074780"/>
            <a:ext cx="2950187" cy="1122451"/>
            <a:chOff x="8228738" y="1930401"/>
            <a:chExt cx="2950187" cy="1122451"/>
          </a:xfrm>
        </p:grpSpPr>
        <p:sp>
          <p:nvSpPr>
            <p:cNvPr id="8" name="Round Same Side Corner Rectangle 29"/>
            <p:cNvSpPr/>
            <p:nvPr/>
          </p:nvSpPr>
          <p:spPr>
            <a:xfrm rot="5400000">
              <a:off x="9847477" y="1033939"/>
              <a:ext cx="434985" cy="2227910"/>
            </a:xfrm>
            <a:prstGeom prst="round2SameRect">
              <a:avLst>
                <a:gd name="adj1" fmla="val 50000"/>
                <a:gd name="adj2" fmla="val 0"/>
              </a:avLst>
            </a:prstGeom>
            <a:solidFill>
              <a:srgbClr val="A4DB73"/>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bg-BG" dirty="0"/>
            </a:p>
          </p:txBody>
        </p:sp>
        <p:sp>
          <p:nvSpPr>
            <p:cNvPr id="11" name="Round Same Side Corner Rectangle 45"/>
            <p:cNvSpPr/>
            <p:nvPr/>
          </p:nvSpPr>
          <p:spPr>
            <a:xfrm rot="16200000">
              <a:off x="8376455" y="1783180"/>
              <a:ext cx="434985" cy="730419"/>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defTabSz="685800" fontAlgn="auto">
                <a:spcBef>
                  <a:spcPts val="0"/>
                </a:spcBef>
                <a:spcAft>
                  <a:spcPts val="0"/>
                </a:spcAft>
              </a:pPr>
              <a:endParaRPr lang="bg-BG" sz="1350" dirty="0">
                <a:solidFill>
                  <a:prstClr val="white"/>
                </a:solidFill>
                <a:latin typeface="Lato Light"/>
              </a:endParaRPr>
            </a:p>
          </p:txBody>
        </p:sp>
        <p:sp>
          <p:nvSpPr>
            <p:cNvPr id="17" name="Freeform 9"/>
            <p:cNvSpPr>
              <a:spLocks noChangeArrowheads="1"/>
            </p:cNvSpPr>
            <p:nvPr/>
          </p:nvSpPr>
          <p:spPr bwMode="auto">
            <a:xfrm>
              <a:off x="8396757" y="1989747"/>
              <a:ext cx="298919" cy="298916"/>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bg1"/>
            </a:solidFill>
            <a:ln>
              <a:noFill/>
            </a:ln>
            <a:effectLst/>
          </p:spPr>
          <p:txBody>
            <a:bodyPr wrap="none" anchor="ctr"/>
            <a:lstStyle/>
            <a:p>
              <a:pPr defTabSz="685800" fontAlgn="auto">
                <a:spcBef>
                  <a:spcPts val="0"/>
                </a:spcBef>
                <a:spcAft>
                  <a:spcPts val="0"/>
                </a:spcAft>
              </a:pPr>
              <a:endParaRPr lang="en-US" sz="1350" dirty="0">
                <a:solidFill>
                  <a:srgbClr val="445469"/>
                </a:solidFill>
                <a:latin typeface="Lato Light"/>
                <a:ea typeface="+mn-ea"/>
              </a:endParaRPr>
            </a:p>
          </p:txBody>
        </p:sp>
        <p:sp>
          <p:nvSpPr>
            <p:cNvPr id="47" name="Rectangle 74"/>
            <p:cNvSpPr/>
            <p:nvPr/>
          </p:nvSpPr>
          <p:spPr>
            <a:xfrm>
              <a:off x="9036017" y="1979929"/>
              <a:ext cx="1551166" cy="360084"/>
            </a:xfrm>
            <a:prstGeom prst="rect">
              <a:avLst/>
            </a:prstGeom>
          </p:spPr>
          <p:txBody>
            <a:bodyPr wrap="none" lIns="82282" tIns="41141" rIns="82282" bIns="41141">
              <a:spAutoFit/>
            </a:bodyPr>
            <a:lstStyle/>
            <a:p>
              <a:r>
                <a:rPr lang="zh-CN" altLang="en-US" dirty="0">
                  <a:solidFill>
                    <a:schemeClr val="bg1"/>
                  </a:solidFill>
                  <a:latin typeface="思源黑体" panose="020B0500000000000000" pitchFamily="34" charset="-122"/>
                  <a:ea typeface="思源黑体" panose="020B0500000000000000" pitchFamily="34" charset="-122"/>
                </a:rPr>
                <a:t>教学对象调整</a:t>
              </a:r>
            </a:p>
          </p:txBody>
        </p:sp>
        <p:sp>
          <p:nvSpPr>
            <p:cNvPr id="58" name="MH_Text_1"/>
            <p:cNvSpPr txBox="1">
              <a:spLocks noChangeArrowheads="1"/>
            </p:cNvSpPr>
            <p:nvPr>
              <p:custDataLst>
                <p:tags r:id="rId3"/>
              </p:custDataLst>
            </p:nvPr>
          </p:nvSpPr>
          <p:spPr bwMode="auto">
            <a:xfrm>
              <a:off x="8446138" y="2519435"/>
              <a:ext cx="2402820" cy="533417"/>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nSpc>
                  <a:spcPct val="10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grpSp>
      <p:grpSp>
        <p:nvGrpSpPr>
          <p:cNvPr id="51" name="组合 50"/>
          <p:cNvGrpSpPr/>
          <p:nvPr/>
        </p:nvGrpSpPr>
        <p:grpSpPr>
          <a:xfrm>
            <a:off x="7881824" y="3564121"/>
            <a:ext cx="2950281" cy="1097124"/>
            <a:chOff x="8218708" y="3419742"/>
            <a:chExt cx="2950281" cy="1097124"/>
          </a:xfrm>
        </p:grpSpPr>
        <p:sp>
          <p:nvSpPr>
            <p:cNvPr id="9" name="Round Same Side Corner Rectangle 30"/>
            <p:cNvSpPr/>
            <p:nvPr/>
          </p:nvSpPr>
          <p:spPr>
            <a:xfrm rot="5400000">
              <a:off x="9837541" y="2523280"/>
              <a:ext cx="434985" cy="2227910"/>
            </a:xfrm>
            <a:prstGeom prst="round2SameRect">
              <a:avLst>
                <a:gd name="adj1" fmla="val 50000"/>
                <a:gd name="adj2" fmla="val 0"/>
              </a:avLst>
            </a:prstGeom>
            <a:solidFill>
              <a:srgbClr val="FEBB38"/>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bg-BG" dirty="0"/>
            </a:p>
          </p:txBody>
        </p:sp>
        <p:sp>
          <p:nvSpPr>
            <p:cNvPr id="12" name="Round Same Side Corner Rectangle 46"/>
            <p:cNvSpPr/>
            <p:nvPr/>
          </p:nvSpPr>
          <p:spPr>
            <a:xfrm rot="16200000">
              <a:off x="8366425" y="3278777"/>
              <a:ext cx="434985" cy="730419"/>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defTabSz="685800" fontAlgn="auto">
                <a:spcBef>
                  <a:spcPts val="0"/>
                </a:spcBef>
                <a:spcAft>
                  <a:spcPts val="0"/>
                </a:spcAft>
              </a:pPr>
              <a:endParaRPr lang="bg-BG" sz="1350" dirty="0">
                <a:solidFill>
                  <a:prstClr val="white"/>
                </a:solidFill>
                <a:latin typeface="Lato Light"/>
              </a:endParaRPr>
            </a:p>
          </p:txBody>
        </p:sp>
        <p:sp>
          <p:nvSpPr>
            <p:cNvPr id="19" name="Freeform 116"/>
            <p:cNvSpPr>
              <a:spLocks noChangeArrowheads="1"/>
            </p:cNvSpPr>
            <p:nvPr/>
          </p:nvSpPr>
          <p:spPr bwMode="auto">
            <a:xfrm>
              <a:off x="8396757" y="3466040"/>
              <a:ext cx="311246" cy="323569"/>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p:spPr>
          <p:txBody>
            <a:bodyPr wrap="none" anchor="ctr"/>
            <a:lstStyle/>
            <a:p>
              <a:pPr defTabSz="685800" fontAlgn="auto">
                <a:spcBef>
                  <a:spcPts val="0"/>
                </a:spcBef>
                <a:spcAft>
                  <a:spcPts val="0"/>
                </a:spcAft>
              </a:pPr>
              <a:endParaRPr lang="en-US" sz="1350" dirty="0">
                <a:solidFill>
                  <a:srgbClr val="445469"/>
                </a:solidFill>
                <a:latin typeface="Lato Light"/>
                <a:ea typeface="+mn-ea"/>
              </a:endParaRPr>
            </a:p>
          </p:txBody>
        </p:sp>
        <p:sp>
          <p:nvSpPr>
            <p:cNvPr id="48" name="Rectangle 74"/>
            <p:cNvSpPr/>
            <p:nvPr/>
          </p:nvSpPr>
          <p:spPr>
            <a:xfrm>
              <a:off x="9039810" y="3489059"/>
              <a:ext cx="1551166" cy="360084"/>
            </a:xfrm>
            <a:prstGeom prst="rect">
              <a:avLst/>
            </a:prstGeom>
          </p:spPr>
          <p:txBody>
            <a:bodyPr wrap="none" lIns="82282" tIns="41141" rIns="82282" bIns="41141">
              <a:spAutoFit/>
            </a:bodyPr>
            <a:lstStyle/>
            <a:p>
              <a:r>
                <a:rPr lang="zh-CN" altLang="en-US" dirty="0">
                  <a:solidFill>
                    <a:schemeClr val="bg1"/>
                  </a:solidFill>
                  <a:latin typeface="思源黑体" panose="020B0500000000000000" pitchFamily="34" charset="-122"/>
                  <a:ea typeface="思源黑体" panose="020B0500000000000000" pitchFamily="34" charset="-122"/>
                </a:rPr>
                <a:t>教学方式便跟</a:t>
              </a:r>
            </a:p>
          </p:txBody>
        </p:sp>
        <p:sp>
          <p:nvSpPr>
            <p:cNvPr id="60" name="MH_Text_1"/>
            <p:cNvSpPr txBox="1">
              <a:spLocks noChangeArrowheads="1"/>
            </p:cNvSpPr>
            <p:nvPr>
              <p:custDataLst>
                <p:tags r:id="rId2"/>
              </p:custDataLst>
            </p:nvPr>
          </p:nvSpPr>
          <p:spPr bwMode="auto">
            <a:xfrm>
              <a:off x="8446138" y="3983449"/>
              <a:ext cx="2402820" cy="533417"/>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nSpc>
                  <a:spcPct val="10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grpSp>
      <p:grpSp>
        <p:nvGrpSpPr>
          <p:cNvPr id="53" name="组合 52"/>
          <p:cNvGrpSpPr/>
          <p:nvPr/>
        </p:nvGrpSpPr>
        <p:grpSpPr>
          <a:xfrm>
            <a:off x="7886794" y="4978076"/>
            <a:ext cx="2955247" cy="1153159"/>
            <a:chOff x="8223678" y="4833697"/>
            <a:chExt cx="2955247" cy="1153159"/>
          </a:xfrm>
        </p:grpSpPr>
        <p:sp>
          <p:nvSpPr>
            <p:cNvPr id="10" name="Round Same Side Corner Rectangle 34"/>
            <p:cNvSpPr/>
            <p:nvPr/>
          </p:nvSpPr>
          <p:spPr>
            <a:xfrm rot="5400000">
              <a:off x="9847477" y="3939668"/>
              <a:ext cx="434985" cy="2227910"/>
            </a:xfrm>
            <a:prstGeom prst="round2SameRect">
              <a:avLst>
                <a:gd name="adj1" fmla="val 50000"/>
                <a:gd name="adj2" fmla="val 0"/>
              </a:avLst>
            </a:prstGeom>
            <a:solidFill>
              <a:srgbClr val="75CBDC"/>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bg-BG" dirty="0"/>
            </a:p>
          </p:txBody>
        </p:sp>
        <p:sp>
          <p:nvSpPr>
            <p:cNvPr id="13" name="Round Same Side Corner Rectangle 47"/>
            <p:cNvSpPr/>
            <p:nvPr/>
          </p:nvSpPr>
          <p:spPr>
            <a:xfrm rot="16200000">
              <a:off x="8371395" y="4685980"/>
              <a:ext cx="434985" cy="730419"/>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defTabSz="685800" fontAlgn="auto">
                <a:spcBef>
                  <a:spcPts val="0"/>
                </a:spcBef>
                <a:spcAft>
                  <a:spcPts val="0"/>
                </a:spcAft>
              </a:pPr>
              <a:endParaRPr lang="bg-BG" sz="1350" dirty="0">
                <a:solidFill>
                  <a:prstClr val="white"/>
                </a:solidFill>
                <a:latin typeface="Lato Light"/>
              </a:endParaRPr>
            </a:p>
          </p:txBody>
        </p:sp>
        <p:sp>
          <p:nvSpPr>
            <p:cNvPr id="18" name="Freeform 102"/>
            <p:cNvSpPr>
              <a:spLocks noChangeArrowheads="1"/>
            </p:cNvSpPr>
            <p:nvPr/>
          </p:nvSpPr>
          <p:spPr bwMode="auto">
            <a:xfrm>
              <a:off x="8392401" y="4899478"/>
              <a:ext cx="348226" cy="311244"/>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p:spPr>
          <p:txBody>
            <a:bodyPr wrap="none" anchor="ctr"/>
            <a:lstStyle/>
            <a:p>
              <a:pPr defTabSz="685800" fontAlgn="auto">
                <a:spcBef>
                  <a:spcPts val="0"/>
                </a:spcBef>
                <a:spcAft>
                  <a:spcPts val="0"/>
                </a:spcAft>
              </a:pPr>
              <a:endParaRPr lang="en-US" sz="1350" dirty="0">
                <a:solidFill>
                  <a:srgbClr val="445469"/>
                </a:solidFill>
                <a:latin typeface="Lato Light"/>
                <a:ea typeface="+mn-ea"/>
              </a:endParaRPr>
            </a:p>
          </p:txBody>
        </p:sp>
        <p:sp>
          <p:nvSpPr>
            <p:cNvPr id="49" name="Rectangle 74"/>
            <p:cNvSpPr/>
            <p:nvPr/>
          </p:nvSpPr>
          <p:spPr>
            <a:xfrm>
              <a:off x="9046693" y="4871147"/>
              <a:ext cx="1551166" cy="360084"/>
            </a:xfrm>
            <a:prstGeom prst="rect">
              <a:avLst/>
            </a:prstGeom>
          </p:spPr>
          <p:txBody>
            <a:bodyPr wrap="none" lIns="82282" tIns="41141" rIns="82282" bIns="41141">
              <a:spAutoFit/>
            </a:bodyPr>
            <a:lstStyle/>
            <a:p>
              <a:pPr algn="r"/>
              <a:r>
                <a:rPr lang="zh-CN" altLang="en-US" dirty="0">
                  <a:solidFill>
                    <a:schemeClr val="bg1"/>
                  </a:solidFill>
                  <a:latin typeface="思源黑体" panose="020B0500000000000000" pitchFamily="34" charset="-122"/>
                  <a:ea typeface="思源黑体" panose="020B0500000000000000" pitchFamily="34" charset="-122"/>
                </a:rPr>
                <a:t>教学理念学习</a:t>
              </a:r>
            </a:p>
          </p:txBody>
        </p:sp>
        <p:sp>
          <p:nvSpPr>
            <p:cNvPr id="61" name="MH_Text_1"/>
            <p:cNvSpPr txBox="1">
              <a:spLocks noChangeArrowheads="1"/>
            </p:cNvSpPr>
            <p:nvPr>
              <p:custDataLst>
                <p:tags r:id="rId1"/>
              </p:custDataLst>
            </p:nvPr>
          </p:nvSpPr>
          <p:spPr bwMode="auto">
            <a:xfrm>
              <a:off x="8446138" y="5453439"/>
              <a:ext cx="2402820" cy="533417"/>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nSpc>
                  <a:spcPct val="10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grpSp>
      <p:grpSp>
        <p:nvGrpSpPr>
          <p:cNvPr id="54" name="组合 53"/>
          <p:cNvGrpSpPr/>
          <p:nvPr/>
        </p:nvGrpSpPr>
        <p:grpSpPr>
          <a:xfrm>
            <a:off x="1502939" y="272760"/>
            <a:ext cx="4811657" cy="748449"/>
            <a:chOff x="1502939" y="272760"/>
            <a:chExt cx="4811657" cy="748449"/>
          </a:xfrm>
        </p:grpSpPr>
        <p:sp>
          <p:nvSpPr>
            <p:cNvPr id="55" name="Rectangle 18"/>
            <p:cNvSpPr>
              <a:spLocks noChangeArrowheads="1"/>
            </p:cNvSpPr>
            <p:nvPr/>
          </p:nvSpPr>
          <p:spPr bwMode="auto">
            <a:xfrm>
              <a:off x="1502939" y="272760"/>
              <a:ext cx="2683349" cy="57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altLang="en-US" sz="2800" b="1" spc="300" dirty="0">
                  <a:solidFill>
                    <a:schemeClr val="tx1">
                      <a:lumMod val="75000"/>
                      <a:lumOff val="25000"/>
                    </a:schemeClr>
                  </a:solidFill>
                  <a:latin typeface="思源黑体" panose="020B0500000000000000" pitchFamily="34" charset="-122"/>
                  <a:ea typeface="思源黑体" panose="020B0500000000000000" pitchFamily="34" charset="-122"/>
                </a:rPr>
                <a:t>教学设计</a:t>
              </a:r>
            </a:p>
          </p:txBody>
        </p:sp>
        <p:sp>
          <p:nvSpPr>
            <p:cNvPr id="56" name="Rectangle 18"/>
            <p:cNvSpPr>
              <a:spLocks noChangeArrowheads="1"/>
            </p:cNvSpPr>
            <p:nvPr/>
          </p:nvSpPr>
          <p:spPr bwMode="auto">
            <a:xfrm>
              <a:off x="1502939" y="817499"/>
              <a:ext cx="4811657" cy="20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en-US" altLang="zh-CN" sz="1000" dirty="0">
                  <a:solidFill>
                    <a:schemeClr val="bg1">
                      <a:lumMod val="65000"/>
                    </a:schemeClr>
                  </a:solidFill>
                  <a:latin typeface="思源黑体" panose="020B0500000000000000" pitchFamily="34" charset="-122"/>
                  <a:ea typeface="思源黑体" panose="020B0500000000000000" pitchFamily="34" charset="-122"/>
                </a:rPr>
                <a:t>Teaching courseware education and training</a:t>
              </a:r>
              <a:endParaRPr lang="zh-CN" altLang="en-US" sz="1000" dirty="0">
                <a:solidFill>
                  <a:schemeClr val="bg1">
                    <a:lumMod val="65000"/>
                  </a:schemeClr>
                </a:solidFill>
                <a:latin typeface="思源黑体" panose="020B0500000000000000" pitchFamily="34" charset="-122"/>
                <a:ea typeface="思源黑体" panose="020B0500000000000000"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par>
                                <p:cTn id="20" presetID="22" presetClass="entr" presetSubtype="8"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par>
                                <p:cTn id="23" presetID="22" presetClass="entr" presetSubtype="8"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par>
                          <p:cTn id="26" fill="hold">
                            <p:stCondLst>
                              <p:cond delay="2000"/>
                            </p:stCondLst>
                            <p:childTnLst>
                              <p:par>
                                <p:cTn id="27" presetID="2" presetClass="entr" presetSubtype="2"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cBhvr additive="base">
                                        <p:cTn id="29" dur="500" fill="hold"/>
                                        <p:tgtEl>
                                          <p:spTgt spid="50"/>
                                        </p:tgtEl>
                                        <p:attrNameLst>
                                          <p:attrName>ppt_x</p:attrName>
                                        </p:attrNameLst>
                                      </p:cBhvr>
                                      <p:tavLst>
                                        <p:tav tm="0">
                                          <p:val>
                                            <p:strVal val="1+#ppt_w/2"/>
                                          </p:val>
                                        </p:tav>
                                        <p:tav tm="100000">
                                          <p:val>
                                            <p:strVal val="#ppt_x"/>
                                          </p:val>
                                        </p:tav>
                                      </p:tavLst>
                                    </p:anim>
                                    <p:anim calcmode="lin" valueType="num">
                                      <p:cBhvr additive="base">
                                        <p:cTn id="30" dur="500" fill="hold"/>
                                        <p:tgtEl>
                                          <p:spTgt spid="50"/>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 presetClass="entr" presetSubtype="2" fill="hold" nodeType="afterEffect">
                                  <p:stCondLst>
                                    <p:cond delay="0"/>
                                  </p:stCondLst>
                                  <p:childTnLst>
                                    <p:set>
                                      <p:cBhvr>
                                        <p:cTn id="33" dur="1" fill="hold">
                                          <p:stCondLst>
                                            <p:cond delay="0"/>
                                          </p:stCondLst>
                                        </p:cTn>
                                        <p:tgtEl>
                                          <p:spTgt spid="51"/>
                                        </p:tgtEl>
                                        <p:attrNameLst>
                                          <p:attrName>style.visibility</p:attrName>
                                        </p:attrNameLst>
                                      </p:cBhvr>
                                      <p:to>
                                        <p:strVal val="visible"/>
                                      </p:to>
                                    </p:set>
                                    <p:anim calcmode="lin" valueType="num">
                                      <p:cBhvr additive="base">
                                        <p:cTn id="34" dur="500" fill="hold"/>
                                        <p:tgtEl>
                                          <p:spTgt spid="51"/>
                                        </p:tgtEl>
                                        <p:attrNameLst>
                                          <p:attrName>ppt_x</p:attrName>
                                        </p:attrNameLst>
                                      </p:cBhvr>
                                      <p:tavLst>
                                        <p:tav tm="0">
                                          <p:val>
                                            <p:strVal val="1+#ppt_w/2"/>
                                          </p:val>
                                        </p:tav>
                                        <p:tav tm="100000">
                                          <p:val>
                                            <p:strVal val="#ppt_x"/>
                                          </p:val>
                                        </p:tav>
                                      </p:tavLst>
                                    </p:anim>
                                    <p:anim calcmode="lin" valueType="num">
                                      <p:cBhvr additive="base">
                                        <p:cTn id="35" dur="500" fill="hold"/>
                                        <p:tgtEl>
                                          <p:spTgt spid="5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53"/>
                                        </p:tgtEl>
                                        <p:attrNameLst>
                                          <p:attrName>style.visibility</p:attrName>
                                        </p:attrNameLst>
                                      </p:cBhvr>
                                      <p:to>
                                        <p:strVal val="visible"/>
                                      </p:to>
                                    </p:set>
                                    <p:anim calcmode="lin" valueType="num">
                                      <p:cBhvr additive="base">
                                        <p:cTn id="39" dur="500" fill="hold"/>
                                        <p:tgtEl>
                                          <p:spTgt spid="53"/>
                                        </p:tgtEl>
                                        <p:attrNameLst>
                                          <p:attrName>ppt_x</p:attrName>
                                        </p:attrNameLst>
                                      </p:cBhvr>
                                      <p:tavLst>
                                        <p:tav tm="0">
                                          <p:val>
                                            <p:strVal val="1+#ppt_w/2"/>
                                          </p:val>
                                        </p:tav>
                                        <p:tav tm="100000">
                                          <p:val>
                                            <p:strVal val="#ppt_x"/>
                                          </p:val>
                                        </p:tav>
                                      </p:tavLst>
                                    </p:anim>
                                    <p:anim calcmode="lin" valueType="num">
                                      <p:cBhvr additive="base">
                                        <p:cTn id="40"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6250"/>
            <a:ext cx="12192000" cy="8128000"/>
          </a:xfrm>
          <a:prstGeom prst="rect">
            <a:avLst/>
          </a:prstGeom>
        </p:spPr>
      </p:pic>
      <p:sp>
        <p:nvSpPr>
          <p:cNvPr id="5" name="Rectangle 18"/>
          <p:cNvSpPr>
            <a:spLocks noChangeArrowheads="1"/>
          </p:cNvSpPr>
          <p:nvPr/>
        </p:nvSpPr>
        <p:spPr bwMode="auto">
          <a:xfrm>
            <a:off x="4791629" y="3359651"/>
            <a:ext cx="3361771" cy="65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hangingPunct="0">
              <a:lnSpc>
                <a:spcPct val="150000"/>
              </a:lnSpc>
            </a:pPr>
            <a:r>
              <a:rPr lang="en-US" altLang="zh-CN" sz="3200" dirty="0">
                <a:solidFill>
                  <a:schemeClr val="tx1">
                    <a:lumMod val="75000"/>
                    <a:lumOff val="25000"/>
                  </a:schemeClr>
                </a:solidFill>
                <a:latin typeface="思源黑体" panose="020B0500000000000000" pitchFamily="34" charset="-122"/>
                <a:ea typeface="思源黑体" panose="020B0500000000000000" pitchFamily="34" charset="-122"/>
              </a:rPr>
              <a:t>PART 03   </a:t>
            </a:r>
          </a:p>
        </p:txBody>
      </p:sp>
      <p:sp>
        <p:nvSpPr>
          <p:cNvPr id="6" name="Rectangle 18"/>
          <p:cNvSpPr>
            <a:spLocks noChangeArrowheads="1"/>
          </p:cNvSpPr>
          <p:nvPr/>
        </p:nvSpPr>
        <p:spPr bwMode="auto">
          <a:xfrm>
            <a:off x="4791629" y="3931351"/>
            <a:ext cx="3361771" cy="73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hangingPunct="0">
              <a:lnSpc>
                <a:spcPct val="150000"/>
              </a:lnSpc>
            </a:pPr>
            <a:r>
              <a:rPr lang="zh-CN" altLang="en-US" sz="3600" b="1" dirty="0">
                <a:solidFill>
                  <a:schemeClr val="tx1">
                    <a:lumMod val="75000"/>
                    <a:lumOff val="25000"/>
                  </a:schemeClr>
                </a:solidFill>
                <a:latin typeface="思源黑体" panose="020B0500000000000000" pitchFamily="34" charset="-122"/>
                <a:ea typeface="思源黑体" panose="020B0500000000000000" pitchFamily="34" charset="-122"/>
              </a:rPr>
              <a:t>教学过程</a:t>
            </a:r>
          </a:p>
        </p:txBody>
      </p:sp>
      <p:sp>
        <p:nvSpPr>
          <p:cNvPr id="7" name="Rectangle 18"/>
          <p:cNvSpPr>
            <a:spLocks noChangeArrowheads="1"/>
          </p:cNvSpPr>
          <p:nvPr/>
        </p:nvSpPr>
        <p:spPr bwMode="auto">
          <a:xfrm>
            <a:off x="4105829" y="4779926"/>
            <a:ext cx="4733372" cy="434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hangingPunct="0">
              <a:lnSpc>
                <a:spcPct val="150000"/>
              </a:lnSpc>
            </a:pPr>
            <a:r>
              <a:rPr lang="en-US" altLang="zh-CN" sz="1000" dirty="0">
                <a:solidFill>
                  <a:schemeClr val="bg1">
                    <a:lumMod val="50000"/>
                  </a:schemeClr>
                </a:solidFill>
                <a:latin typeface="思源黑体" panose="020B0500000000000000" pitchFamily="34" charset="-122"/>
                <a:ea typeface="思源黑体" panose="020B0500000000000000" pitchFamily="34" charset="-122"/>
              </a:rPr>
              <a:t>Education and training of teaching courseware for internal training of educational institutions</a:t>
            </a:r>
            <a:endParaRPr lang="zh-CN" altLang="en-US" sz="1000" dirty="0">
              <a:solidFill>
                <a:schemeClr val="bg1">
                  <a:lumMod val="50000"/>
                </a:schemeClr>
              </a:solidFill>
              <a:latin typeface="思源黑体" panose="020B0500000000000000" pitchFamily="34" charset="-122"/>
              <a:ea typeface="思源黑体" panose="020B0500000000000000" pitchFamily="34" charset="-122"/>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16" presetClass="entr" presetSubtype="37"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barn(out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6595979" y="2016309"/>
            <a:ext cx="0" cy="424508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1202653" y="2016309"/>
            <a:ext cx="1468403" cy="467620"/>
            <a:chOff x="906497" y="1272280"/>
            <a:chExt cx="1468403" cy="467620"/>
          </a:xfrm>
          <a:effectLst>
            <a:outerShdw blurRad="190500" dist="63500" dir="2700000" algn="tl" rotWithShape="0">
              <a:prstClr val="black">
                <a:alpha val="25000"/>
              </a:prstClr>
            </a:outerShdw>
          </a:effectLst>
        </p:grpSpPr>
        <p:sp>
          <p:nvSpPr>
            <p:cNvPr id="14" name="矩形 13"/>
            <p:cNvSpPr/>
            <p:nvPr/>
          </p:nvSpPr>
          <p:spPr>
            <a:xfrm>
              <a:off x="906497" y="1272280"/>
              <a:ext cx="1468403" cy="467620"/>
            </a:xfrm>
            <a:prstGeom prst="rect">
              <a:avLst/>
            </a:prstGeom>
            <a:solidFill>
              <a:srgbClr val="FEBB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矩形 16"/>
            <p:cNvSpPr/>
            <p:nvPr/>
          </p:nvSpPr>
          <p:spPr>
            <a:xfrm>
              <a:off x="1202117" y="1321424"/>
              <a:ext cx="877163" cy="369332"/>
            </a:xfrm>
            <a:prstGeom prst="rect">
              <a:avLst/>
            </a:prstGeom>
          </p:spPr>
          <p:txBody>
            <a:bodyPr wrap="none">
              <a:spAutoFit/>
            </a:bodyPr>
            <a:lstStyle/>
            <a:p>
              <a:pPr algn="ctr"/>
              <a:r>
                <a:rPr lang="zh-CN" altLang="en-US" b="1" dirty="0">
                  <a:solidFill>
                    <a:schemeClr val="bg1"/>
                  </a:solidFill>
                  <a:latin typeface="思源黑体" panose="020B0500000000000000" pitchFamily="34" charset="-122"/>
                  <a:ea typeface="思源黑体" panose="020B0500000000000000" pitchFamily="34" charset="-122"/>
                  <a:sym typeface="+mn-lt"/>
                </a:rPr>
                <a:t>信息化</a:t>
              </a:r>
              <a:endParaRPr lang="en-US" altLang="zh-CN" b="1" dirty="0">
                <a:solidFill>
                  <a:schemeClr val="bg1"/>
                </a:solidFill>
                <a:latin typeface="思源黑体" panose="020B0500000000000000" pitchFamily="34" charset="-122"/>
                <a:ea typeface="思源黑体" panose="020B0500000000000000" pitchFamily="34" charset="-122"/>
                <a:sym typeface="+mn-lt"/>
              </a:endParaRPr>
            </a:p>
          </p:txBody>
        </p:sp>
      </p:grpSp>
      <p:grpSp>
        <p:nvGrpSpPr>
          <p:cNvPr id="21" name="组合 20"/>
          <p:cNvGrpSpPr/>
          <p:nvPr/>
        </p:nvGrpSpPr>
        <p:grpSpPr>
          <a:xfrm>
            <a:off x="1202653" y="3516185"/>
            <a:ext cx="1468403" cy="467620"/>
            <a:chOff x="906497" y="2964660"/>
            <a:chExt cx="1468403" cy="467620"/>
          </a:xfrm>
          <a:effectLst>
            <a:outerShdw blurRad="190500" dist="63500" dir="2700000" algn="tl" rotWithShape="0">
              <a:prstClr val="black">
                <a:alpha val="25000"/>
              </a:prstClr>
            </a:outerShdw>
          </a:effectLst>
        </p:grpSpPr>
        <p:sp>
          <p:nvSpPr>
            <p:cNvPr id="15" name="矩形 14"/>
            <p:cNvSpPr/>
            <p:nvPr/>
          </p:nvSpPr>
          <p:spPr>
            <a:xfrm>
              <a:off x="906497" y="2964660"/>
              <a:ext cx="1468403" cy="467620"/>
            </a:xfrm>
            <a:prstGeom prst="rect">
              <a:avLst/>
            </a:prstGeom>
            <a:solidFill>
              <a:srgbClr val="75C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202116" y="3014428"/>
              <a:ext cx="877163" cy="369332"/>
            </a:xfrm>
            <a:prstGeom prst="rect">
              <a:avLst/>
            </a:prstGeom>
          </p:spPr>
          <p:txBody>
            <a:bodyPr wrap="none">
              <a:spAutoFit/>
            </a:bodyPr>
            <a:lstStyle/>
            <a:p>
              <a:pPr algn="ctr"/>
              <a:r>
                <a:rPr lang="zh-CN" altLang="en-US" b="1" dirty="0">
                  <a:solidFill>
                    <a:schemeClr val="bg1"/>
                  </a:solidFill>
                  <a:latin typeface="思源黑体" panose="020B0500000000000000" pitchFamily="34" charset="-122"/>
                  <a:ea typeface="思源黑体" panose="020B0500000000000000" pitchFamily="34" charset="-122"/>
                  <a:sym typeface="+mn-lt"/>
                </a:rPr>
                <a:t>针对性</a:t>
              </a:r>
              <a:endParaRPr lang="en-US" altLang="zh-CN" b="1" dirty="0">
                <a:solidFill>
                  <a:schemeClr val="bg1"/>
                </a:solidFill>
                <a:latin typeface="思源黑体" panose="020B0500000000000000" pitchFamily="34" charset="-122"/>
                <a:ea typeface="思源黑体" panose="020B0500000000000000" pitchFamily="34" charset="-122"/>
                <a:sym typeface="+mn-lt"/>
              </a:endParaRPr>
            </a:p>
          </p:txBody>
        </p:sp>
      </p:grpSp>
      <p:grpSp>
        <p:nvGrpSpPr>
          <p:cNvPr id="22" name="组合 21"/>
          <p:cNvGrpSpPr/>
          <p:nvPr/>
        </p:nvGrpSpPr>
        <p:grpSpPr>
          <a:xfrm>
            <a:off x="1202653" y="5016061"/>
            <a:ext cx="1468403" cy="467620"/>
            <a:chOff x="906497" y="4657040"/>
            <a:chExt cx="1468403" cy="467620"/>
          </a:xfrm>
          <a:effectLst>
            <a:outerShdw blurRad="190500" dist="63500" dir="2700000" algn="tl" rotWithShape="0">
              <a:prstClr val="black">
                <a:alpha val="25000"/>
              </a:prstClr>
            </a:outerShdw>
          </a:effectLst>
        </p:grpSpPr>
        <p:sp>
          <p:nvSpPr>
            <p:cNvPr id="16" name="矩形 15"/>
            <p:cNvSpPr/>
            <p:nvPr/>
          </p:nvSpPr>
          <p:spPr>
            <a:xfrm>
              <a:off x="906497" y="4657040"/>
              <a:ext cx="1468403" cy="467620"/>
            </a:xfrm>
            <a:prstGeom prst="rect">
              <a:avLst/>
            </a:prstGeom>
            <a:solidFill>
              <a:srgbClr val="A4DB7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矩形 18"/>
            <p:cNvSpPr/>
            <p:nvPr/>
          </p:nvSpPr>
          <p:spPr>
            <a:xfrm>
              <a:off x="1202118" y="4755328"/>
              <a:ext cx="877163" cy="369332"/>
            </a:xfrm>
            <a:prstGeom prst="rect">
              <a:avLst/>
            </a:prstGeom>
          </p:spPr>
          <p:txBody>
            <a:bodyPr wrap="none">
              <a:spAutoFit/>
            </a:bodyPr>
            <a:lstStyle/>
            <a:p>
              <a:pPr algn="ctr"/>
              <a:r>
                <a:rPr lang="zh-CN" altLang="en-US" b="1" dirty="0">
                  <a:solidFill>
                    <a:schemeClr val="bg1"/>
                  </a:solidFill>
                  <a:latin typeface="思源黑体" panose="020B0500000000000000" pitchFamily="34" charset="-122"/>
                  <a:ea typeface="思源黑体" panose="020B0500000000000000" pitchFamily="34" charset="-122"/>
                  <a:sym typeface="+mn-lt"/>
                </a:rPr>
                <a:t>专一性</a:t>
              </a:r>
              <a:endParaRPr lang="en-US" altLang="zh-CN" b="1" dirty="0">
                <a:solidFill>
                  <a:schemeClr val="bg1"/>
                </a:solidFill>
                <a:latin typeface="思源黑体" panose="020B0500000000000000" pitchFamily="34" charset="-122"/>
                <a:ea typeface="思源黑体" panose="020B0500000000000000" pitchFamily="34" charset="-122"/>
                <a:sym typeface="+mn-lt"/>
              </a:endParaRPr>
            </a:p>
          </p:txBody>
        </p:sp>
      </p:grpSp>
      <p:sp>
        <p:nvSpPr>
          <p:cNvPr id="23" name="矩形 22"/>
          <p:cNvSpPr/>
          <p:nvPr/>
        </p:nvSpPr>
        <p:spPr>
          <a:xfrm>
            <a:off x="1202653" y="2582217"/>
            <a:ext cx="4846603" cy="700705"/>
          </a:xfrm>
          <a:prstGeom prst="rect">
            <a:avLst/>
          </a:prstGeom>
        </p:spPr>
        <p:txBody>
          <a:bodyPr wrap="square">
            <a:spAutoFit/>
          </a:bodyPr>
          <a:lstStyle/>
          <a:p>
            <a:pPr>
              <a:lnSpc>
                <a:spcPct val="15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您的内容打在这里，或者通过复制您的文本后，您的内容打在这里，或者通过复制您的文本后，您的内容打在这里</a:t>
            </a:r>
          </a:p>
        </p:txBody>
      </p:sp>
      <p:sp>
        <p:nvSpPr>
          <p:cNvPr id="24" name="矩形 23"/>
          <p:cNvSpPr/>
          <p:nvPr/>
        </p:nvSpPr>
        <p:spPr>
          <a:xfrm>
            <a:off x="1202653" y="4141555"/>
            <a:ext cx="4846603" cy="700705"/>
          </a:xfrm>
          <a:prstGeom prst="rect">
            <a:avLst/>
          </a:prstGeom>
        </p:spPr>
        <p:txBody>
          <a:bodyPr wrap="square">
            <a:spAutoFit/>
          </a:bodyPr>
          <a:lstStyle/>
          <a:p>
            <a:pPr>
              <a:lnSpc>
                <a:spcPct val="15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您的内容打在这里，或者通过复制您的文本后，您的内容打在这里，或者通过复制您的文本后，您的内容打在这里</a:t>
            </a:r>
          </a:p>
        </p:txBody>
      </p:sp>
      <p:sp>
        <p:nvSpPr>
          <p:cNvPr id="25" name="矩形 24"/>
          <p:cNvSpPr/>
          <p:nvPr/>
        </p:nvSpPr>
        <p:spPr>
          <a:xfrm>
            <a:off x="1202653" y="5560693"/>
            <a:ext cx="4846603" cy="700705"/>
          </a:xfrm>
          <a:prstGeom prst="rect">
            <a:avLst/>
          </a:prstGeom>
        </p:spPr>
        <p:txBody>
          <a:bodyPr wrap="square">
            <a:spAutoFit/>
          </a:bodyPr>
          <a:lstStyle/>
          <a:p>
            <a:pPr>
              <a:lnSpc>
                <a:spcPct val="15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您的内容打在这里，或者通过复制您的文本后，您的内容打在这里，或者通过复制您的文本后，您的内容打在这里</a:t>
            </a:r>
          </a:p>
        </p:txBody>
      </p:sp>
      <p:sp>
        <p:nvSpPr>
          <p:cNvPr id="8" name="矩形 7"/>
          <p:cNvSpPr/>
          <p:nvPr/>
        </p:nvSpPr>
        <p:spPr>
          <a:xfrm>
            <a:off x="7280199" y="2013711"/>
            <a:ext cx="3933233" cy="193761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7280199" y="4305961"/>
            <a:ext cx="3933233" cy="193761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1502939" y="272760"/>
            <a:ext cx="4811657" cy="748449"/>
            <a:chOff x="1502939" y="272760"/>
            <a:chExt cx="4811657" cy="748449"/>
          </a:xfrm>
        </p:grpSpPr>
        <p:sp>
          <p:nvSpPr>
            <p:cNvPr id="29" name="Rectangle 18"/>
            <p:cNvSpPr>
              <a:spLocks noChangeArrowheads="1"/>
            </p:cNvSpPr>
            <p:nvPr/>
          </p:nvSpPr>
          <p:spPr bwMode="auto">
            <a:xfrm>
              <a:off x="1502939" y="272760"/>
              <a:ext cx="2683349" cy="57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altLang="en-US" sz="2800" b="1" spc="300" dirty="0">
                  <a:solidFill>
                    <a:schemeClr val="tx1">
                      <a:lumMod val="75000"/>
                      <a:lumOff val="25000"/>
                    </a:schemeClr>
                  </a:solidFill>
                  <a:latin typeface="思源黑体" panose="020B0500000000000000" pitchFamily="34" charset="-122"/>
                  <a:ea typeface="思源黑体" panose="020B0500000000000000" pitchFamily="34" charset="-122"/>
                </a:rPr>
                <a:t>教学过程</a:t>
              </a:r>
            </a:p>
          </p:txBody>
        </p:sp>
        <p:sp>
          <p:nvSpPr>
            <p:cNvPr id="30" name="Rectangle 18"/>
            <p:cNvSpPr>
              <a:spLocks noChangeArrowheads="1"/>
            </p:cNvSpPr>
            <p:nvPr/>
          </p:nvSpPr>
          <p:spPr bwMode="auto">
            <a:xfrm>
              <a:off x="1502939" y="817499"/>
              <a:ext cx="4811657" cy="20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en-US" altLang="zh-CN" sz="1000" dirty="0">
                  <a:solidFill>
                    <a:schemeClr val="bg1">
                      <a:lumMod val="65000"/>
                    </a:schemeClr>
                  </a:solidFill>
                  <a:latin typeface="思源黑体" panose="020B0500000000000000" pitchFamily="34" charset="-122"/>
                  <a:ea typeface="思源黑体" panose="020B0500000000000000" pitchFamily="34" charset="-122"/>
                </a:rPr>
                <a:t>Teaching courseware education and training</a:t>
              </a:r>
              <a:endParaRPr lang="zh-CN" altLang="en-US" sz="1000" dirty="0">
                <a:solidFill>
                  <a:schemeClr val="bg1">
                    <a:lumMod val="65000"/>
                  </a:schemeClr>
                </a:solidFill>
                <a:latin typeface="思源黑体" panose="020B0500000000000000" pitchFamily="34" charset="-122"/>
                <a:ea typeface="思源黑体" panose="020B0500000000000000"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randombar(horizontal)">
                                      <p:cBhvr>
                                        <p:cTn id="11" dur="500"/>
                                        <p:tgtEl>
                                          <p:spTgt spid="27"/>
                                        </p:tgtEl>
                                      </p:cBhvr>
                                    </p:animEffect>
                                  </p:childTnLst>
                                </p:cTn>
                              </p:par>
                            </p:childTnLst>
                          </p:cTn>
                        </p:par>
                        <p:par>
                          <p:cTn id="12" fill="hold">
                            <p:stCondLst>
                              <p:cond delay="1000"/>
                            </p:stCondLst>
                            <p:childTnLst>
                              <p:par>
                                <p:cTn id="13" presetID="16" presetClass="entr" presetSubtype="42"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outHorizontal)">
                                      <p:cBhvr>
                                        <p:cTn id="15" dur="500"/>
                                        <p:tgtEl>
                                          <p:spTgt spid="13"/>
                                        </p:tgtEl>
                                      </p:cBhvr>
                                    </p:animEffect>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0-#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1+#ppt_w/2"/>
                                          </p:val>
                                        </p:tav>
                                        <p:tav tm="100000">
                                          <p:val>
                                            <p:strVal val="#ppt_x"/>
                                          </p:val>
                                        </p:tav>
                                      </p:tavLst>
                                    </p:anim>
                                    <p:anim calcmode="lin" valueType="num">
                                      <p:cBhvr additive="base">
                                        <p:cTn id="32" dur="500" fill="hold"/>
                                        <p:tgtEl>
                                          <p:spTgt spid="23"/>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1+#ppt_w/2"/>
                                          </p:val>
                                        </p:tav>
                                        <p:tav tm="100000">
                                          <p:val>
                                            <p:strVal val="#ppt_x"/>
                                          </p:val>
                                        </p:tav>
                                      </p:tavLst>
                                    </p:anim>
                                    <p:anim calcmode="lin" valueType="num">
                                      <p:cBhvr additive="base">
                                        <p:cTn id="36" dur="500" fill="hold"/>
                                        <p:tgtEl>
                                          <p:spTgt spid="24"/>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1+#ppt_w/2"/>
                                          </p:val>
                                        </p:tav>
                                        <p:tav tm="100000">
                                          <p:val>
                                            <p:strVal val="#ppt_x"/>
                                          </p:val>
                                        </p:tav>
                                      </p:tavLst>
                                    </p:anim>
                                    <p:anim calcmode="lin" valueType="num">
                                      <p:cBhvr additive="base">
                                        <p:cTn id="40"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8"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76"/>
            <a:ext cx="12192000" cy="6862175"/>
          </a:xfrm>
          <a:prstGeom prst="rect">
            <a:avLst/>
          </a:prstGeom>
        </p:spPr>
      </p:pic>
      <p:sp>
        <p:nvSpPr>
          <p:cNvPr id="6" name="Rectangle 18"/>
          <p:cNvSpPr>
            <a:spLocks noChangeArrowheads="1"/>
          </p:cNvSpPr>
          <p:nvPr/>
        </p:nvSpPr>
        <p:spPr bwMode="auto">
          <a:xfrm>
            <a:off x="2790825" y="1549052"/>
            <a:ext cx="22320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4400" b="1" dirty="0">
                <a:solidFill>
                  <a:srgbClr val="44546A"/>
                </a:solidFill>
                <a:latin typeface="思源黑体" panose="020B0500000000000000" pitchFamily="34" charset="-122"/>
                <a:ea typeface="思源黑体" panose="020B0500000000000000" pitchFamily="34" charset="-122"/>
              </a:rPr>
              <a:t>Content</a:t>
            </a:r>
          </a:p>
        </p:txBody>
      </p:sp>
      <p:sp>
        <p:nvSpPr>
          <p:cNvPr id="7" name="Rectangle 18"/>
          <p:cNvSpPr>
            <a:spLocks noChangeArrowheads="1"/>
          </p:cNvSpPr>
          <p:nvPr/>
        </p:nvSpPr>
        <p:spPr bwMode="auto">
          <a:xfrm>
            <a:off x="3375913" y="2619801"/>
            <a:ext cx="3564971" cy="40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eaLnBrk="0" hangingPunct="0">
              <a:lnSpc>
                <a:spcPct val="150000"/>
              </a:lnSpc>
            </a:pPr>
            <a:r>
              <a:rPr lang="en-US" altLang="zh-CN" sz="2000" dirty="0">
                <a:solidFill>
                  <a:schemeClr val="tx1">
                    <a:lumMod val="75000"/>
                    <a:lumOff val="25000"/>
                  </a:schemeClr>
                </a:solidFill>
                <a:latin typeface="思源黑体" panose="020B0500000000000000" pitchFamily="34" charset="-122"/>
                <a:ea typeface="思源黑体" panose="020B0500000000000000" pitchFamily="34" charset="-122"/>
              </a:rPr>
              <a:t>PART 01   </a:t>
            </a:r>
            <a:r>
              <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rPr>
              <a:t>教学分析</a:t>
            </a:r>
          </a:p>
        </p:txBody>
      </p:sp>
      <p:sp>
        <p:nvSpPr>
          <p:cNvPr id="8" name="Rectangle 18"/>
          <p:cNvSpPr>
            <a:spLocks noChangeArrowheads="1"/>
          </p:cNvSpPr>
          <p:nvPr/>
        </p:nvSpPr>
        <p:spPr bwMode="auto">
          <a:xfrm>
            <a:off x="3938921" y="3267502"/>
            <a:ext cx="3564971" cy="40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eaLnBrk="0" hangingPunct="0">
              <a:lnSpc>
                <a:spcPct val="150000"/>
              </a:lnSpc>
            </a:pPr>
            <a:r>
              <a:rPr lang="en-US" altLang="zh-CN" sz="2000" dirty="0">
                <a:solidFill>
                  <a:schemeClr val="tx1">
                    <a:lumMod val="75000"/>
                    <a:lumOff val="25000"/>
                  </a:schemeClr>
                </a:solidFill>
                <a:latin typeface="思源黑体" panose="020B0500000000000000" pitchFamily="34" charset="-122"/>
                <a:ea typeface="思源黑体" panose="020B0500000000000000" pitchFamily="34" charset="-122"/>
              </a:rPr>
              <a:t>PART 02   </a:t>
            </a:r>
            <a:r>
              <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rPr>
              <a:t>教学设计</a:t>
            </a:r>
          </a:p>
        </p:txBody>
      </p:sp>
      <p:sp>
        <p:nvSpPr>
          <p:cNvPr id="9" name="Rectangle 18"/>
          <p:cNvSpPr>
            <a:spLocks noChangeArrowheads="1"/>
          </p:cNvSpPr>
          <p:nvPr/>
        </p:nvSpPr>
        <p:spPr bwMode="auto">
          <a:xfrm>
            <a:off x="4493911" y="3907583"/>
            <a:ext cx="3564971" cy="40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eaLnBrk="0" hangingPunct="0">
              <a:lnSpc>
                <a:spcPct val="150000"/>
              </a:lnSpc>
            </a:pPr>
            <a:r>
              <a:rPr lang="en-US" altLang="zh-CN" sz="2000" dirty="0">
                <a:solidFill>
                  <a:schemeClr val="tx1">
                    <a:lumMod val="75000"/>
                    <a:lumOff val="25000"/>
                  </a:schemeClr>
                </a:solidFill>
                <a:latin typeface="思源黑体" panose="020B0500000000000000" pitchFamily="34" charset="-122"/>
                <a:ea typeface="思源黑体" panose="020B0500000000000000" pitchFamily="34" charset="-122"/>
              </a:rPr>
              <a:t>PART 03   </a:t>
            </a:r>
            <a:r>
              <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rPr>
              <a:t>教学过程</a:t>
            </a:r>
          </a:p>
        </p:txBody>
      </p:sp>
      <p:sp>
        <p:nvSpPr>
          <p:cNvPr id="10" name="Rectangle 18"/>
          <p:cNvSpPr>
            <a:spLocks noChangeArrowheads="1"/>
          </p:cNvSpPr>
          <p:nvPr/>
        </p:nvSpPr>
        <p:spPr bwMode="auto">
          <a:xfrm>
            <a:off x="5054934" y="4568718"/>
            <a:ext cx="3564971" cy="40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eaLnBrk="0" hangingPunct="0">
              <a:lnSpc>
                <a:spcPct val="150000"/>
              </a:lnSpc>
            </a:pPr>
            <a:r>
              <a:rPr lang="en-US" altLang="zh-CN" sz="2000" dirty="0">
                <a:solidFill>
                  <a:schemeClr val="tx1">
                    <a:lumMod val="75000"/>
                    <a:lumOff val="25000"/>
                  </a:schemeClr>
                </a:solidFill>
                <a:latin typeface="思源黑体" panose="020B0500000000000000" pitchFamily="34" charset="-122"/>
                <a:ea typeface="思源黑体" panose="020B0500000000000000" pitchFamily="34" charset="-122"/>
              </a:rPr>
              <a:t>PART 04   </a:t>
            </a:r>
            <a:r>
              <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rPr>
              <a:t>教学反思</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8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3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8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23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5622080" y="1899104"/>
            <a:ext cx="793206" cy="793412"/>
            <a:chOff x="5622080" y="1546180"/>
            <a:chExt cx="793206" cy="793412"/>
          </a:xfrm>
          <a:effectLst>
            <a:outerShdw blurRad="190500" dist="63500" dir="2700000" algn="tl" rotWithShape="0">
              <a:prstClr val="black">
                <a:alpha val="25000"/>
              </a:prstClr>
            </a:outerShdw>
          </a:effectLst>
        </p:grpSpPr>
        <p:grpSp>
          <p:nvGrpSpPr>
            <p:cNvPr id="8" name="Group 4"/>
            <p:cNvGrpSpPr/>
            <p:nvPr/>
          </p:nvGrpSpPr>
          <p:grpSpPr>
            <a:xfrm>
              <a:off x="5622080" y="1546180"/>
              <a:ext cx="793206" cy="793412"/>
              <a:chOff x="11373433" y="2695855"/>
              <a:chExt cx="1630783" cy="1631208"/>
            </a:xfrm>
          </p:grpSpPr>
          <p:sp>
            <p:nvSpPr>
              <p:cNvPr id="9" name="Rectangle 28"/>
              <p:cNvSpPr/>
              <p:nvPr/>
            </p:nvSpPr>
            <p:spPr>
              <a:xfrm>
                <a:off x="11373433" y="2695855"/>
                <a:ext cx="1630783" cy="1631208"/>
              </a:xfrm>
              <a:prstGeom prst="rect">
                <a:avLst/>
              </a:prstGeom>
              <a:solidFill>
                <a:srgbClr val="A4DB7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p>
            </p:txBody>
          </p:sp>
          <p:sp>
            <p:nvSpPr>
              <p:cNvPr id="10" name="Rectangle 32"/>
              <p:cNvSpPr/>
              <p:nvPr/>
            </p:nvSpPr>
            <p:spPr>
              <a:xfrm>
                <a:off x="11373433" y="4148824"/>
                <a:ext cx="1630783" cy="178239"/>
              </a:xfrm>
              <a:prstGeom prst="rect">
                <a:avLst/>
              </a:prstGeom>
              <a:solidFill>
                <a:srgbClr val="40505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6" tIns="34283" rIns="68566" bIns="34283" rtlCol="0" anchor="ctr"/>
              <a:lstStyle/>
              <a:p>
                <a:pPr algn="ctr" defTabSz="685800" fontAlgn="auto">
                  <a:spcBef>
                    <a:spcPts val="0"/>
                  </a:spcBef>
                  <a:spcAft>
                    <a:spcPts val="0"/>
                  </a:spcAft>
                </a:pPr>
                <a:endParaRPr lang="id-ID" sz="1350">
                  <a:solidFill>
                    <a:prstClr val="white"/>
                  </a:solidFill>
                  <a:latin typeface="Lato Light"/>
                </a:endParaRPr>
              </a:p>
            </p:txBody>
          </p:sp>
        </p:grpSp>
        <p:grpSp>
          <p:nvGrpSpPr>
            <p:cNvPr id="20" name="Group 82"/>
            <p:cNvGrpSpPr/>
            <p:nvPr/>
          </p:nvGrpSpPr>
          <p:grpSpPr>
            <a:xfrm>
              <a:off x="5820879" y="1726817"/>
              <a:ext cx="384947" cy="385047"/>
              <a:chOff x="6207125" y="2541588"/>
              <a:chExt cx="296863" cy="296863"/>
            </a:xfrm>
            <a:solidFill>
              <a:srgbClr val="FFFFFF"/>
            </a:solidFill>
          </p:grpSpPr>
          <p:sp>
            <p:nvSpPr>
              <p:cNvPr id="21" name="Freeform 95"/>
              <p:cNvSpPr>
                <a:spLocks noEditPoints="1"/>
              </p:cNvSpPr>
              <p:nvPr/>
            </p:nvSpPr>
            <p:spPr bwMode="auto">
              <a:xfrm>
                <a:off x="6207125" y="2541588"/>
                <a:ext cx="296863" cy="296863"/>
              </a:xfrm>
              <a:custGeom>
                <a:avLst/>
                <a:gdLst/>
                <a:ahLst/>
                <a:cxnLst>
                  <a:cxn ang="0">
                    <a:pos x="58" y="0"/>
                  </a:cxn>
                  <a:cxn ang="0">
                    <a:pos x="0" y="58"/>
                  </a:cxn>
                  <a:cxn ang="0">
                    <a:pos x="58" y="116"/>
                  </a:cxn>
                  <a:cxn ang="0">
                    <a:pos x="116" y="58"/>
                  </a:cxn>
                  <a:cxn ang="0">
                    <a:pos x="58" y="0"/>
                  </a:cxn>
                  <a:cxn ang="0">
                    <a:pos x="58" y="109"/>
                  </a:cxn>
                  <a:cxn ang="0">
                    <a:pos x="7" y="58"/>
                  </a:cxn>
                  <a:cxn ang="0">
                    <a:pos x="58" y="7"/>
                  </a:cxn>
                  <a:cxn ang="0">
                    <a:pos x="109" y="58"/>
                  </a:cxn>
                  <a:cxn ang="0">
                    <a:pos x="58" y="109"/>
                  </a:cxn>
                </a:cxnLst>
                <a:rect l="0" t="0" r="r" b="b"/>
                <a:pathLst>
                  <a:path w="116" h="116">
                    <a:moveTo>
                      <a:pt x="58" y="0"/>
                    </a:moveTo>
                    <a:cubicBezTo>
                      <a:pt x="26" y="0"/>
                      <a:pt x="0" y="26"/>
                      <a:pt x="0" y="58"/>
                    </a:cubicBezTo>
                    <a:cubicBezTo>
                      <a:pt x="0" y="90"/>
                      <a:pt x="26" y="116"/>
                      <a:pt x="58" y="116"/>
                    </a:cubicBezTo>
                    <a:cubicBezTo>
                      <a:pt x="90" y="116"/>
                      <a:pt x="116" y="90"/>
                      <a:pt x="116" y="58"/>
                    </a:cubicBezTo>
                    <a:cubicBezTo>
                      <a:pt x="116" y="26"/>
                      <a:pt x="90" y="0"/>
                      <a:pt x="58" y="0"/>
                    </a:cubicBezTo>
                    <a:close/>
                    <a:moveTo>
                      <a:pt x="58" y="109"/>
                    </a:moveTo>
                    <a:cubicBezTo>
                      <a:pt x="30" y="109"/>
                      <a:pt x="7" y="86"/>
                      <a:pt x="7" y="58"/>
                    </a:cubicBezTo>
                    <a:cubicBezTo>
                      <a:pt x="7" y="30"/>
                      <a:pt x="30" y="7"/>
                      <a:pt x="58" y="7"/>
                    </a:cubicBezTo>
                    <a:cubicBezTo>
                      <a:pt x="86" y="7"/>
                      <a:pt x="109" y="30"/>
                      <a:pt x="109" y="58"/>
                    </a:cubicBezTo>
                    <a:cubicBezTo>
                      <a:pt x="109" y="86"/>
                      <a:pt x="86" y="109"/>
                      <a:pt x="58" y="109"/>
                    </a:cubicBezTo>
                    <a:close/>
                  </a:path>
                </a:pathLst>
              </a:custGeom>
              <a:grpFill/>
              <a:ln w="9525">
                <a:noFill/>
                <a:round/>
              </a:ln>
            </p:spPr>
            <p:txBody>
              <a:bodyPr/>
              <a:lstStyle/>
              <a:p>
                <a:pPr defTabSz="685800" fontAlgn="auto">
                  <a:spcBef>
                    <a:spcPts val="0"/>
                  </a:spcBef>
                  <a:spcAft>
                    <a:spcPts val="0"/>
                  </a:spcAft>
                  <a:defRPr/>
                </a:pPr>
                <a:endParaRPr lang="en-US" sz="1350">
                  <a:solidFill>
                    <a:srgbClr val="445469"/>
                  </a:solidFill>
                  <a:latin typeface="Lato Light"/>
                  <a:ea typeface="+mn-ea"/>
                </a:endParaRPr>
              </a:p>
            </p:txBody>
          </p:sp>
          <p:sp>
            <p:nvSpPr>
              <p:cNvPr id="22" name="Freeform 96"/>
              <p:cNvSpPr/>
              <p:nvPr/>
            </p:nvSpPr>
            <p:spPr bwMode="auto">
              <a:xfrm>
                <a:off x="6262688" y="2708275"/>
                <a:ext cx="184150" cy="55563"/>
              </a:xfrm>
              <a:custGeom>
                <a:avLst/>
                <a:gdLst/>
                <a:ahLst/>
                <a:cxnLst>
                  <a:cxn ang="0">
                    <a:pos x="71" y="0"/>
                  </a:cxn>
                  <a:cxn ang="0">
                    <a:pos x="36" y="15"/>
                  </a:cxn>
                  <a:cxn ang="0">
                    <a:pos x="0" y="0"/>
                  </a:cxn>
                  <a:cxn ang="0">
                    <a:pos x="0" y="0"/>
                  </a:cxn>
                  <a:cxn ang="0">
                    <a:pos x="36" y="22"/>
                  </a:cxn>
                  <a:cxn ang="0">
                    <a:pos x="72" y="0"/>
                  </a:cxn>
                  <a:cxn ang="0">
                    <a:pos x="71" y="0"/>
                  </a:cxn>
                </a:cxnLst>
                <a:rect l="0" t="0" r="r" b="b"/>
                <a:pathLst>
                  <a:path w="72" h="22">
                    <a:moveTo>
                      <a:pt x="71" y="0"/>
                    </a:moveTo>
                    <a:cubicBezTo>
                      <a:pt x="62" y="9"/>
                      <a:pt x="50" y="15"/>
                      <a:pt x="36" y="15"/>
                    </a:cubicBezTo>
                    <a:cubicBezTo>
                      <a:pt x="22" y="15"/>
                      <a:pt x="10" y="9"/>
                      <a:pt x="0" y="0"/>
                    </a:cubicBezTo>
                    <a:cubicBezTo>
                      <a:pt x="0" y="0"/>
                      <a:pt x="0" y="0"/>
                      <a:pt x="0" y="0"/>
                    </a:cubicBezTo>
                    <a:cubicBezTo>
                      <a:pt x="10" y="13"/>
                      <a:pt x="18" y="22"/>
                      <a:pt x="36" y="22"/>
                    </a:cubicBezTo>
                    <a:cubicBezTo>
                      <a:pt x="54" y="22"/>
                      <a:pt x="62" y="13"/>
                      <a:pt x="72" y="0"/>
                    </a:cubicBezTo>
                    <a:lnTo>
                      <a:pt x="71" y="0"/>
                    </a:lnTo>
                    <a:close/>
                  </a:path>
                </a:pathLst>
              </a:custGeom>
              <a:grpFill/>
              <a:ln w="9525">
                <a:noFill/>
                <a:round/>
              </a:ln>
            </p:spPr>
            <p:txBody>
              <a:bodyPr/>
              <a:lstStyle/>
              <a:p>
                <a:pPr defTabSz="685800" fontAlgn="auto">
                  <a:spcBef>
                    <a:spcPts val="0"/>
                  </a:spcBef>
                  <a:spcAft>
                    <a:spcPts val="0"/>
                  </a:spcAft>
                  <a:defRPr/>
                </a:pPr>
                <a:endParaRPr lang="en-US" sz="1350">
                  <a:solidFill>
                    <a:srgbClr val="445469"/>
                  </a:solidFill>
                  <a:latin typeface="Lato Light"/>
                  <a:ea typeface="+mn-ea"/>
                </a:endParaRPr>
              </a:p>
            </p:txBody>
          </p:sp>
          <p:sp>
            <p:nvSpPr>
              <p:cNvPr id="23" name="Oval 97"/>
              <p:cNvSpPr>
                <a:spLocks noChangeArrowheads="1"/>
              </p:cNvSpPr>
              <p:nvPr/>
            </p:nvSpPr>
            <p:spPr bwMode="auto">
              <a:xfrm>
                <a:off x="6299200" y="2616200"/>
                <a:ext cx="38100" cy="55563"/>
              </a:xfrm>
              <a:prstGeom prst="ellipse">
                <a:avLst/>
              </a:prstGeom>
              <a:grpFill/>
              <a:ln w="9525">
                <a:noFill/>
                <a:round/>
              </a:ln>
            </p:spPr>
            <p:txBody>
              <a:bodyPr/>
              <a:lstStyle/>
              <a:p>
                <a:pPr defTabSz="685800" fontAlgn="auto">
                  <a:spcBef>
                    <a:spcPts val="0"/>
                  </a:spcBef>
                  <a:spcAft>
                    <a:spcPts val="0"/>
                  </a:spcAft>
                  <a:defRPr/>
                </a:pPr>
                <a:endParaRPr lang="en-US" sz="1350">
                  <a:solidFill>
                    <a:srgbClr val="445469"/>
                  </a:solidFill>
                  <a:latin typeface="Lato Light"/>
                  <a:ea typeface="+mn-ea"/>
                </a:endParaRPr>
              </a:p>
            </p:txBody>
          </p:sp>
          <p:sp>
            <p:nvSpPr>
              <p:cNvPr id="24" name="Oval 98"/>
              <p:cNvSpPr>
                <a:spLocks noChangeArrowheads="1"/>
              </p:cNvSpPr>
              <p:nvPr/>
            </p:nvSpPr>
            <p:spPr bwMode="auto">
              <a:xfrm>
                <a:off x="6372225" y="2616200"/>
                <a:ext cx="39688" cy="55563"/>
              </a:xfrm>
              <a:prstGeom prst="ellipse">
                <a:avLst/>
              </a:prstGeom>
              <a:grpFill/>
              <a:ln w="9525">
                <a:noFill/>
                <a:round/>
              </a:ln>
            </p:spPr>
            <p:txBody>
              <a:bodyPr/>
              <a:lstStyle/>
              <a:p>
                <a:pPr defTabSz="685800" fontAlgn="auto">
                  <a:spcBef>
                    <a:spcPts val="0"/>
                  </a:spcBef>
                  <a:spcAft>
                    <a:spcPts val="0"/>
                  </a:spcAft>
                  <a:defRPr/>
                </a:pPr>
                <a:endParaRPr lang="en-US" sz="1350">
                  <a:solidFill>
                    <a:srgbClr val="445469"/>
                  </a:solidFill>
                  <a:latin typeface="Lato Light"/>
                  <a:ea typeface="+mn-ea"/>
                </a:endParaRPr>
              </a:p>
            </p:txBody>
          </p:sp>
        </p:grpSp>
      </p:grpSp>
      <p:grpSp>
        <p:nvGrpSpPr>
          <p:cNvPr id="29" name="组合 28"/>
          <p:cNvGrpSpPr/>
          <p:nvPr/>
        </p:nvGrpSpPr>
        <p:grpSpPr>
          <a:xfrm>
            <a:off x="5622080" y="3080313"/>
            <a:ext cx="793206" cy="793412"/>
            <a:chOff x="5622080" y="2727389"/>
            <a:chExt cx="793206" cy="793412"/>
          </a:xfrm>
          <a:effectLst>
            <a:outerShdw blurRad="190500" dist="63500" dir="2700000" algn="tl" rotWithShape="0">
              <a:prstClr val="black">
                <a:alpha val="25000"/>
              </a:prstClr>
            </a:outerShdw>
          </a:effectLst>
        </p:grpSpPr>
        <p:grpSp>
          <p:nvGrpSpPr>
            <p:cNvPr id="11" name="Group 35"/>
            <p:cNvGrpSpPr/>
            <p:nvPr/>
          </p:nvGrpSpPr>
          <p:grpSpPr>
            <a:xfrm>
              <a:off x="5622080" y="2727389"/>
              <a:ext cx="793206" cy="793412"/>
              <a:chOff x="11373433" y="2695855"/>
              <a:chExt cx="1630783" cy="1631208"/>
            </a:xfrm>
          </p:grpSpPr>
          <p:sp>
            <p:nvSpPr>
              <p:cNvPr id="12" name="Rectangle 38"/>
              <p:cNvSpPr/>
              <p:nvPr/>
            </p:nvSpPr>
            <p:spPr>
              <a:xfrm>
                <a:off x="11373433" y="2695855"/>
                <a:ext cx="1630783" cy="1631208"/>
              </a:xfrm>
              <a:prstGeom prst="rect">
                <a:avLst/>
              </a:prstGeom>
              <a:solidFill>
                <a:srgbClr val="75C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ectangle 37"/>
              <p:cNvSpPr/>
              <p:nvPr/>
            </p:nvSpPr>
            <p:spPr>
              <a:xfrm>
                <a:off x="11373433" y="4148824"/>
                <a:ext cx="1630783" cy="178239"/>
              </a:xfrm>
              <a:prstGeom prst="rect">
                <a:avLst/>
              </a:prstGeom>
              <a:solidFill>
                <a:srgbClr val="C6270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6" tIns="34283" rIns="68566" bIns="34283" rtlCol="0" anchor="ctr"/>
              <a:lstStyle/>
              <a:p>
                <a:pPr algn="ctr" defTabSz="685800" fontAlgn="auto">
                  <a:spcBef>
                    <a:spcPts val="0"/>
                  </a:spcBef>
                  <a:spcAft>
                    <a:spcPts val="0"/>
                  </a:spcAft>
                </a:pPr>
                <a:endParaRPr lang="id-ID" sz="1350">
                  <a:solidFill>
                    <a:prstClr val="white"/>
                  </a:solidFill>
                  <a:latin typeface="Lato Light"/>
                </a:endParaRPr>
              </a:p>
            </p:txBody>
          </p:sp>
        </p:grpSp>
        <p:sp>
          <p:nvSpPr>
            <p:cNvPr id="25" name="Freeform 33"/>
            <p:cNvSpPr>
              <a:spLocks noChangeArrowheads="1"/>
            </p:cNvSpPr>
            <p:nvPr/>
          </p:nvSpPr>
          <p:spPr bwMode="auto">
            <a:xfrm>
              <a:off x="5843524" y="2946867"/>
              <a:ext cx="362302" cy="296507"/>
            </a:xfrm>
            <a:custGeom>
              <a:avLst/>
              <a:gdLst>
                <a:gd name="T0" fmla="*/ 604 w 649"/>
                <a:gd name="T1" fmla="*/ 30 h 531"/>
                <a:gd name="T2" fmla="*/ 604 w 649"/>
                <a:gd name="T3" fmla="*/ 30 h 531"/>
                <a:gd name="T4" fmla="*/ 501 w 649"/>
                <a:gd name="T5" fmla="*/ 30 h 531"/>
                <a:gd name="T6" fmla="*/ 207 w 649"/>
                <a:gd name="T7" fmla="*/ 324 h 531"/>
                <a:gd name="T8" fmla="*/ 148 w 649"/>
                <a:gd name="T9" fmla="*/ 251 h 531"/>
                <a:gd name="T10" fmla="*/ 30 w 649"/>
                <a:gd name="T11" fmla="*/ 251 h 531"/>
                <a:gd name="T12" fmla="*/ 30 w 649"/>
                <a:gd name="T13" fmla="*/ 369 h 531"/>
                <a:gd name="T14" fmla="*/ 162 w 649"/>
                <a:gd name="T15" fmla="*/ 486 h 531"/>
                <a:gd name="T16" fmla="*/ 266 w 649"/>
                <a:gd name="T17" fmla="*/ 486 h 531"/>
                <a:gd name="T18" fmla="*/ 604 w 649"/>
                <a:gd name="T19" fmla="*/ 148 h 531"/>
                <a:gd name="T20" fmla="*/ 604 w 649"/>
                <a:gd name="T21" fmla="*/ 30 h 531"/>
                <a:gd name="T22" fmla="*/ 575 w 649"/>
                <a:gd name="T23" fmla="*/ 118 h 531"/>
                <a:gd name="T24" fmla="*/ 575 w 649"/>
                <a:gd name="T25" fmla="*/ 118 h 531"/>
                <a:gd name="T26" fmla="*/ 236 w 649"/>
                <a:gd name="T27" fmla="*/ 457 h 531"/>
                <a:gd name="T28" fmla="*/ 192 w 649"/>
                <a:gd name="T29" fmla="*/ 457 h 531"/>
                <a:gd name="T30" fmla="*/ 59 w 649"/>
                <a:gd name="T31" fmla="*/ 324 h 531"/>
                <a:gd name="T32" fmla="*/ 59 w 649"/>
                <a:gd name="T33" fmla="*/ 280 h 531"/>
                <a:gd name="T34" fmla="*/ 118 w 649"/>
                <a:gd name="T35" fmla="*/ 280 h 531"/>
                <a:gd name="T36" fmla="*/ 207 w 649"/>
                <a:gd name="T37" fmla="*/ 369 h 531"/>
                <a:gd name="T38" fmla="*/ 530 w 649"/>
                <a:gd name="T39" fmla="*/ 59 h 531"/>
                <a:gd name="T40" fmla="*/ 575 w 649"/>
                <a:gd name="T41" fmla="*/ 59 h 531"/>
                <a:gd name="T42" fmla="*/ 575 w 649"/>
                <a:gd name="T43" fmla="*/ 118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9" h="531">
                  <a:moveTo>
                    <a:pt x="604" y="30"/>
                  </a:moveTo>
                  <a:lnTo>
                    <a:pt x="604" y="30"/>
                  </a:lnTo>
                  <a:cubicBezTo>
                    <a:pt x="575" y="0"/>
                    <a:pt x="530" y="0"/>
                    <a:pt x="501" y="30"/>
                  </a:cubicBezTo>
                  <a:cubicBezTo>
                    <a:pt x="207" y="324"/>
                    <a:pt x="207" y="324"/>
                    <a:pt x="207" y="324"/>
                  </a:cubicBezTo>
                  <a:cubicBezTo>
                    <a:pt x="148" y="251"/>
                    <a:pt x="148" y="251"/>
                    <a:pt x="148" y="251"/>
                  </a:cubicBezTo>
                  <a:cubicBezTo>
                    <a:pt x="103" y="207"/>
                    <a:pt x="59" y="207"/>
                    <a:pt x="30" y="251"/>
                  </a:cubicBezTo>
                  <a:cubicBezTo>
                    <a:pt x="0" y="280"/>
                    <a:pt x="0" y="324"/>
                    <a:pt x="30" y="369"/>
                  </a:cubicBezTo>
                  <a:cubicBezTo>
                    <a:pt x="162" y="486"/>
                    <a:pt x="162" y="486"/>
                    <a:pt x="162" y="486"/>
                  </a:cubicBezTo>
                  <a:cubicBezTo>
                    <a:pt x="192" y="530"/>
                    <a:pt x="236" y="530"/>
                    <a:pt x="266" y="486"/>
                  </a:cubicBezTo>
                  <a:cubicBezTo>
                    <a:pt x="604" y="148"/>
                    <a:pt x="604" y="148"/>
                    <a:pt x="604" y="148"/>
                  </a:cubicBezTo>
                  <a:cubicBezTo>
                    <a:pt x="648" y="118"/>
                    <a:pt x="648" y="59"/>
                    <a:pt x="604" y="30"/>
                  </a:cubicBezTo>
                  <a:close/>
                  <a:moveTo>
                    <a:pt x="575" y="118"/>
                  </a:moveTo>
                  <a:lnTo>
                    <a:pt x="575" y="118"/>
                  </a:lnTo>
                  <a:cubicBezTo>
                    <a:pt x="575" y="118"/>
                    <a:pt x="251" y="457"/>
                    <a:pt x="236" y="457"/>
                  </a:cubicBezTo>
                  <a:cubicBezTo>
                    <a:pt x="221" y="471"/>
                    <a:pt x="207" y="471"/>
                    <a:pt x="192" y="457"/>
                  </a:cubicBezTo>
                  <a:lnTo>
                    <a:pt x="59" y="324"/>
                  </a:lnTo>
                  <a:cubicBezTo>
                    <a:pt x="45" y="310"/>
                    <a:pt x="45" y="295"/>
                    <a:pt x="59" y="280"/>
                  </a:cubicBezTo>
                  <a:cubicBezTo>
                    <a:pt x="74" y="265"/>
                    <a:pt x="103" y="265"/>
                    <a:pt x="118" y="280"/>
                  </a:cubicBezTo>
                  <a:cubicBezTo>
                    <a:pt x="207" y="369"/>
                    <a:pt x="207" y="369"/>
                    <a:pt x="207" y="369"/>
                  </a:cubicBezTo>
                  <a:cubicBezTo>
                    <a:pt x="530" y="59"/>
                    <a:pt x="530" y="59"/>
                    <a:pt x="530" y="59"/>
                  </a:cubicBezTo>
                  <a:cubicBezTo>
                    <a:pt x="545" y="45"/>
                    <a:pt x="560" y="45"/>
                    <a:pt x="575" y="59"/>
                  </a:cubicBezTo>
                  <a:cubicBezTo>
                    <a:pt x="604" y="74"/>
                    <a:pt x="604" y="103"/>
                    <a:pt x="575" y="118"/>
                  </a:cubicBezTo>
                  <a:close/>
                </a:path>
              </a:pathLst>
            </a:custGeom>
            <a:solidFill>
              <a:srgbClr val="FFFFFF"/>
            </a:solidFill>
            <a:ln>
              <a:noFill/>
            </a:ln>
            <a:effectLst/>
          </p:spPr>
          <p:txBody>
            <a:bodyPr wrap="none" lIns="91424" tIns="45712" rIns="91424" bIns="45712" anchor="ctr"/>
            <a:lstStyle/>
            <a:p>
              <a:pPr defTabSz="685800" fontAlgn="auto">
                <a:spcBef>
                  <a:spcPts val="0"/>
                </a:spcBef>
                <a:spcAft>
                  <a:spcPts val="0"/>
                </a:spcAft>
                <a:defRPr/>
              </a:pPr>
              <a:endParaRPr lang="en-US" sz="1350">
                <a:solidFill>
                  <a:srgbClr val="445469"/>
                </a:solidFill>
                <a:latin typeface="Lato Light"/>
                <a:ea typeface="+mn-ea"/>
              </a:endParaRPr>
            </a:p>
          </p:txBody>
        </p:sp>
      </p:grpSp>
      <p:grpSp>
        <p:nvGrpSpPr>
          <p:cNvPr id="30" name="组合 29"/>
          <p:cNvGrpSpPr/>
          <p:nvPr/>
        </p:nvGrpSpPr>
        <p:grpSpPr>
          <a:xfrm>
            <a:off x="5622080" y="4294034"/>
            <a:ext cx="793206" cy="793412"/>
            <a:chOff x="5622080" y="3941110"/>
            <a:chExt cx="793206" cy="793412"/>
          </a:xfrm>
          <a:effectLst>
            <a:outerShdw blurRad="190500" dist="63500" dir="2700000" algn="tl" rotWithShape="0">
              <a:prstClr val="black">
                <a:alpha val="25000"/>
              </a:prstClr>
            </a:outerShdw>
          </a:effectLst>
        </p:grpSpPr>
        <p:grpSp>
          <p:nvGrpSpPr>
            <p:cNvPr id="14" name="Group 40"/>
            <p:cNvGrpSpPr/>
            <p:nvPr/>
          </p:nvGrpSpPr>
          <p:grpSpPr>
            <a:xfrm>
              <a:off x="5622080" y="3941110"/>
              <a:ext cx="793206" cy="793412"/>
              <a:chOff x="11373433" y="2695855"/>
              <a:chExt cx="1630783" cy="1631208"/>
            </a:xfrm>
          </p:grpSpPr>
          <p:sp>
            <p:nvSpPr>
              <p:cNvPr id="15" name="Rectangle 43"/>
              <p:cNvSpPr/>
              <p:nvPr/>
            </p:nvSpPr>
            <p:spPr>
              <a:xfrm>
                <a:off x="11373433" y="2695855"/>
                <a:ext cx="1630783" cy="1631208"/>
              </a:xfrm>
              <a:prstGeom prst="rect">
                <a:avLst/>
              </a:prstGeom>
              <a:solidFill>
                <a:srgbClr val="FEBB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dirty="0"/>
              </a:p>
            </p:txBody>
          </p:sp>
          <p:sp>
            <p:nvSpPr>
              <p:cNvPr id="16" name="Rectangle 42"/>
              <p:cNvSpPr/>
              <p:nvPr/>
            </p:nvSpPr>
            <p:spPr>
              <a:xfrm>
                <a:off x="11373433" y="4148824"/>
                <a:ext cx="1630783" cy="17823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6" tIns="34283" rIns="68566" bIns="34283" rtlCol="0" anchor="ctr"/>
              <a:lstStyle/>
              <a:p>
                <a:pPr algn="ctr" defTabSz="685800" fontAlgn="auto">
                  <a:spcBef>
                    <a:spcPts val="0"/>
                  </a:spcBef>
                  <a:spcAft>
                    <a:spcPts val="0"/>
                  </a:spcAft>
                </a:pPr>
                <a:endParaRPr lang="id-ID" sz="1350">
                  <a:solidFill>
                    <a:prstClr val="white"/>
                  </a:solidFill>
                  <a:latin typeface="Lato Light"/>
                </a:endParaRPr>
              </a:p>
            </p:txBody>
          </p:sp>
        </p:grpSp>
        <p:sp>
          <p:nvSpPr>
            <p:cNvPr id="26" name="Freeform 108"/>
            <p:cNvSpPr>
              <a:spLocks noChangeArrowheads="1"/>
            </p:cNvSpPr>
            <p:nvPr/>
          </p:nvSpPr>
          <p:spPr bwMode="auto">
            <a:xfrm>
              <a:off x="5850406" y="4138109"/>
              <a:ext cx="345835" cy="356219"/>
            </a:xfrm>
            <a:custGeom>
              <a:avLst/>
              <a:gdLst>
                <a:gd name="T0" fmla="*/ 88 w 619"/>
                <a:gd name="T1" fmla="*/ 89 h 634"/>
                <a:gd name="T2" fmla="*/ 88 w 619"/>
                <a:gd name="T3" fmla="*/ 89 h 634"/>
                <a:gd name="T4" fmla="*/ 73 w 619"/>
                <a:gd name="T5" fmla="*/ 103 h 634"/>
                <a:gd name="T6" fmla="*/ 88 w 619"/>
                <a:gd name="T7" fmla="*/ 118 h 634"/>
                <a:gd name="T8" fmla="*/ 118 w 619"/>
                <a:gd name="T9" fmla="*/ 103 h 634"/>
                <a:gd name="T10" fmla="*/ 88 w 619"/>
                <a:gd name="T11" fmla="*/ 89 h 634"/>
                <a:gd name="T12" fmla="*/ 545 w 619"/>
                <a:gd name="T13" fmla="*/ 0 h 634"/>
                <a:gd name="T14" fmla="*/ 545 w 619"/>
                <a:gd name="T15" fmla="*/ 0 h 634"/>
                <a:gd name="T16" fmla="*/ 73 w 619"/>
                <a:gd name="T17" fmla="*/ 0 h 634"/>
                <a:gd name="T18" fmla="*/ 0 w 619"/>
                <a:gd name="T19" fmla="*/ 89 h 634"/>
                <a:gd name="T20" fmla="*/ 0 w 619"/>
                <a:gd name="T21" fmla="*/ 560 h 634"/>
                <a:gd name="T22" fmla="*/ 73 w 619"/>
                <a:gd name="T23" fmla="*/ 633 h 634"/>
                <a:gd name="T24" fmla="*/ 545 w 619"/>
                <a:gd name="T25" fmla="*/ 633 h 634"/>
                <a:gd name="T26" fmla="*/ 618 w 619"/>
                <a:gd name="T27" fmla="*/ 560 h 634"/>
                <a:gd name="T28" fmla="*/ 618 w 619"/>
                <a:gd name="T29" fmla="*/ 89 h 634"/>
                <a:gd name="T30" fmla="*/ 545 w 619"/>
                <a:gd name="T31" fmla="*/ 0 h 634"/>
                <a:gd name="T32" fmla="*/ 589 w 619"/>
                <a:gd name="T33" fmla="*/ 560 h 634"/>
                <a:gd name="T34" fmla="*/ 589 w 619"/>
                <a:gd name="T35" fmla="*/ 560 h 634"/>
                <a:gd name="T36" fmla="*/ 545 w 619"/>
                <a:gd name="T37" fmla="*/ 589 h 634"/>
                <a:gd name="T38" fmla="*/ 73 w 619"/>
                <a:gd name="T39" fmla="*/ 589 h 634"/>
                <a:gd name="T40" fmla="*/ 29 w 619"/>
                <a:gd name="T41" fmla="*/ 560 h 634"/>
                <a:gd name="T42" fmla="*/ 29 w 619"/>
                <a:gd name="T43" fmla="*/ 206 h 634"/>
                <a:gd name="T44" fmla="*/ 589 w 619"/>
                <a:gd name="T45" fmla="*/ 206 h 634"/>
                <a:gd name="T46" fmla="*/ 589 w 619"/>
                <a:gd name="T47" fmla="*/ 560 h 634"/>
                <a:gd name="T48" fmla="*/ 589 w 619"/>
                <a:gd name="T49" fmla="*/ 162 h 634"/>
                <a:gd name="T50" fmla="*/ 589 w 619"/>
                <a:gd name="T51" fmla="*/ 162 h 634"/>
                <a:gd name="T52" fmla="*/ 29 w 619"/>
                <a:gd name="T53" fmla="*/ 162 h 634"/>
                <a:gd name="T54" fmla="*/ 29 w 619"/>
                <a:gd name="T55" fmla="*/ 89 h 634"/>
                <a:gd name="T56" fmla="*/ 73 w 619"/>
                <a:gd name="T57" fmla="*/ 44 h 634"/>
                <a:gd name="T58" fmla="*/ 545 w 619"/>
                <a:gd name="T59" fmla="*/ 44 h 634"/>
                <a:gd name="T60" fmla="*/ 589 w 619"/>
                <a:gd name="T61" fmla="*/ 89 h 634"/>
                <a:gd name="T62" fmla="*/ 589 w 619"/>
                <a:gd name="T63" fmla="*/ 162 h 634"/>
                <a:gd name="T64" fmla="*/ 250 w 619"/>
                <a:gd name="T65" fmla="*/ 89 h 634"/>
                <a:gd name="T66" fmla="*/ 250 w 619"/>
                <a:gd name="T67" fmla="*/ 89 h 634"/>
                <a:gd name="T68" fmla="*/ 235 w 619"/>
                <a:gd name="T69" fmla="*/ 103 h 634"/>
                <a:gd name="T70" fmla="*/ 250 w 619"/>
                <a:gd name="T71" fmla="*/ 118 h 634"/>
                <a:gd name="T72" fmla="*/ 265 w 619"/>
                <a:gd name="T73" fmla="*/ 103 h 634"/>
                <a:gd name="T74" fmla="*/ 250 w 619"/>
                <a:gd name="T75" fmla="*/ 89 h 634"/>
                <a:gd name="T76" fmla="*/ 177 w 619"/>
                <a:gd name="T77" fmla="*/ 89 h 634"/>
                <a:gd name="T78" fmla="*/ 177 w 619"/>
                <a:gd name="T79" fmla="*/ 89 h 634"/>
                <a:gd name="T80" fmla="*/ 147 w 619"/>
                <a:gd name="T81" fmla="*/ 103 h 634"/>
                <a:gd name="T82" fmla="*/ 177 w 619"/>
                <a:gd name="T83" fmla="*/ 118 h 634"/>
                <a:gd name="T84" fmla="*/ 191 w 619"/>
                <a:gd name="T85" fmla="*/ 103 h 634"/>
                <a:gd name="T86" fmla="*/ 177 w 619"/>
                <a:gd name="T87" fmla="*/ 8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9" h="634">
                  <a:moveTo>
                    <a:pt x="88" y="89"/>
                  </a:moveTo>
                  <a:lnTo>
                    <a:pt x="88" y="89"/>
                  </a:lnTo>
                  <a:cubicBezTo>
                    <a:pt x="88" y="89"/>
                    <a:pt x="73" y="89"/>
                    <a:pt x="73" y="103"/>
                  </a:cubicBezTo>
                  <a:cubicBezTo>
                    <a:pt x="73" y="118"/>
                    <a:pt x="88" y="118"/>
                    <a:pt x="88" y="118"/>
                  </a:cubicBezTo>
                  <a:cubicBezTo>
                    <a:pt x="103" y="118"/>
                    <a:pt x="118" y="118"/>
                    <a:pt x="118" y="103"/>
                  </a:cubicBezTo>
                  <a:cubicBezTo>
                    <a:pt x="118" y="89"/>
                    <a:pt x="103" y="89"/>
                    <a:pt x="88" y="89"/>
                  </a:cubicBezTo>
                  <a:close/>
                  <a:moveTo>
                    <a:pt x="545" y="0"/>
                  </a:moveTo>
                  <a:lnTo>
                    <a:pt x="545" y="0"/>
                  </a:lnTo>
                  <a:cubicBezTo>
                    <a:pt x="73" y="0"/>
                    <a:pt x="73" y="0"/>
                    <a:pt x="73" y="0"/>
                  </a:cubicBezTo>
                  <a:cubicBezTo>
                    <a:pt x="29" y="0"/>
                    <a:pt x="0" y="44"/>
                    <a:pt x="0" y="89"/>
                  </a:cubicBezTo>
                  <a:cubicBezTo>
                    <a:pt x="0" y="560"/>
                    <a:pt x="0" y="560"/>
                    <a:pt x="0" y="560"/>
                  </a:cubicBezTo>
                  <a:cubicBezTo>
                    <a:pt x="0" y="604"/>
                    <a:pt x="29" y="633"/>
                    <a:pt x="73" y="633"/>
                  </a:cubicBezTo>
                  <a:cubicBezTo>
                    <a:pt x="545" y="633"/>
                    <a:pt x="545" y="633"/>
                    <a:pt x="545" y="633"/>
                  </a:cubicBezTo>
                  <a:cubicBezTo>
                    <a:pt x="589" y="633"/>
                    <a:pt x="618" y="604"/>
                    <a:pt x="618" y="560"/>
                  </a:cubicBezTo>
                  <a:cubicBezTo>
                    <a:pt x="618" y="89"/>
                    <a:pt x="618" y="89"/>
                    <a:pt x="618" y="89"/>
                  </a:cubicBezTo>
                  <a:cubicBezTo>
                    <a:pt x="618" y="44"/>
                    <a:pt x="589" y="0"/>
                    <a:pt x="545" y="0"/>
                  </a:cubicBezTo>
                  <a:close/>
                  <a:moveTo>
                    <a:pt x="589" y="560"/>
                  </a:moveTo>
                  <a:lnTo>
                    <a:pt x="589" y="560"/>
                  </a:lnTo>
                  <a:cubicBezTo>
                    <a:pt x="589" y="574"/>
                    <a:pt x="559" y="589"/>
                    <a:pt x="545" y="589"/>
                  </a:cubicBezTo>
                  <a:cubicBezTo>
                    <a:pt x="73" y="589"/>
                    <a:pt x="73" y="589"/>
                    <a:pt x="73" y="589"/>
                  </a:cubicBezTo>
                  <a:cubicBezTo>
                    <a:pt x="59" y="589"/>
                    <a:pt x="29" y="574"/>
                    <a:pt x="29" y="560"/>
                  </a:cubicBezTo>
                  <a:cubicBezTo>
                    <a:pt x="29" y="206"/>
                    <a:pt x="29" y="206"/>
                    <a:pt x="29" y="206"/>
                  </a:cubicBezTo>
                  <a:cubicBezTo>
                    <a:pt x="589" y="206"/>
                    <a:pt x="589" y="206"/>
                    <a:pt x="589" y="206"/>
                  </a:cubicBezTo>
                  <a:lnTo>
                    <a:pt x="589" y="560"/>
                  </a:lnTo>
                  <a:close/>
                  <a:moveTo>
                    <a:pt x="589" y="162"/>
                  </a:moveTo>
                  <a:lnTo>
                    <a:pt x="589" y="162"/>
                  </a:lnTo>
                  <a:cubicBezTo>
                    <a:pt x="29" y="162"/>
                    <a:pt x="29" y="162"/>
                    <a:pt x="29" y="162"/>
                  </a:cubicBezTo>
                  <a:cubicBezTo>
                    <a:pt x="29" y="89"/>
                    <a:pt x="29" y="89"/>
                    <a:pt x="29" y="89"/>
                  </a:cubicBezTo>
                  <a:cubicBezTo>
                    <a:pt x="29" y="59"/>
                    <a:pt x="59" y="44"/>
                    <a:pt x="73" y="44"/>
                  </a:cubicBezTo>
                  <a:cubicBezTo>
                    <a:pt x="545" y="44"/>
                    <a:pt x="545" y="44"/>
                    <a:pt x="545" y="44"/>
                  </a:cubicBezTo>
                  <a:cubicBezTo>
                    <a:pt x="559" y="44"/>
                    <a:pt x="589" y="59"/>
                    <a:pt x="589" y="89"/>
                  </a:cubicBezTo>
                  <a:lnTo>
                    <a:pt x="589" y="162"/>
                  </a:lnTo>
                  <a:close/>
                  <a:moveTo>
                    <a:pt x="250" y="89"/>
                  </a:moveTo>
                  <a:lnTo>
                    <a:pt x="250" y="89"/>
                  </a:lnTo>
                  <a:cubicBezTo>
                    <a:pt x="235" y="89"/>
                    <a:pt x="235" y="89"/>
                    <a:pt x="235" y="103"/>
                  </a:cubicBezTo>
                  <a:cubicBezTo>
                    <a:pt x="235" y="118"/>
                    <a:pt x="235" y="118"/>
                    <a:pt x="250" y="118"/>
                  </a:cubicBezTo>
                  <a:cubicBezTo>
                    <a:pt x="265" y="118"/>
                    <a:pt x="265" y="118"/>
                    <a:pt x="265" y="103"/>
                  </a:cubicBezTo>
                  <a:cubicBezTo>
                    <a:pt x="265" y="89"/>
                    <a:pt x="265" y="89"/>
                    <a:pt x="250" y="89"/>
                  </a:cubicBezTo>
                  <a:close/>
                  <a:moveTo>
                    <a:pt x="177" y="89"/>
                  </a:moveTo>
                  <a:lnTo>
                    <a:pt x="177" y="89"/>
                  </a:lnTo>
                  <a:cubicBezTo>
                    <a:pt x="162" y="89"/>
                    <a:pt x="147" y="89"/>
                    <a:pt x="147" y="103"/>
                  </a:cubicBezTo>
                  <a:cubicBezTo>
                    <a:pt x="147" y="118"/>
                    <a:pt x="162" y="118"/>
                    <a:pt x="177" y="118"/>
                  </a:cubicBezTo>
                  <a:cubicBezTo>
                    <a:pt x="177" y="118"/>
                    <a:pt x="191" y="118"/>
                    <a:pt x="191" y="103"/>
                  </a:cubicBezTo>
                  <a:cubicBezTo>
                    <a:pt x="191" y="89"/>
                    <a:pt x="177" y="89"/>
                    <a:pt x="177" y="89"/>
                  </a:cubicBezTo>
                  <a:close/>
                </a:path>
              </a:pathLst>
            </a:custGeom>
            <a:solidFill>
              <a:srgbClr val="FFFFFF"/>
            </a:solidFill>
            <a:ln>
              <a:noFill/>
            </a:ln>
            <a:effectLst/>
          </p:spPr>
          <p:txBody>
            <a:bodyPr wrap="none" lIns="91424" tIns="45712" rIns="91424" bIns="45712" anchor="ctr"/>
            <a:lstStyle/>
            <a:p>
              <a:pPr defTabSz="685800" fontAlgn="auto">
                <a:spcBef>
                  <a:spcPts val="0"/>
                </a:spcBef>
                <a:spcAft>
                  <a:spcPts val="0"/>
                </a:spcAft>
                <a:defRPr/>
              </a:pPr>
              <a:endParaRPr lang="en-US" sz="1350">
                <a:solidFill>
                  <a:srgbClr val="445469"/>
                </a:solidFill>
                <a:latin typeface="Lato Light"/>
                <a:ea typeface="+mn-ea"/>
              </a:endParaRPr>
            </a:p>
          </p:txBody>
        </p:sp>
      </p:grpSp>
      <p:grpSp>
        <p:nvGrpSpPr>
          <p:cNvPr id="31" name="组合 30"/>
          <p:cNvGrpSpPr/>
          <p:nvPr/>
        </p:nvGrpSpPr>
        <p:grpSpPr>
          <a:xfrm>
            <a:off x="5622080" y="5475243"/>
            <a:ext cx="793206" cy="793412"/>
            <a:chOff x="5622080" y="5122319"/>
            <a:chExt cx="793206" cy="793412"/>
          </a:xfrm>
          <a:effectLst>
            <a:outerShdw blurRad="190500" dist="63500" dir="2700000" algn="tl" rotWithShape="0">
              <a:prstClr val="black">
                <a:alpha val="25000"/>
              </a:prstClr>
            </a:outerShdw>
          </a:effectLst>
        </p:grpSpPr>
        <p:grpSp>
          <p:nvGrpSpPr>
            <p:cNvPr id="17" name="Group 45"/>
            <p:cNvGrpSpPr/>
            <p:nvPr/>
          </p:nvGrpSpPr>
          <p:grpSpPr>
            <a:xfrm>
              <a:off x="5622080" y="5122319"/>
              <a:ext cx="793206" cy="793412"/>
              <a:chOff x="11373433" y="2695855"/>
              <a:chExt cx="1630783" cy="1631208"/>
            </a:xfrm>
          </p:grpSpPr>
          <p:sp>
            <p:nvSpPr>
              <p:cNvPr id="18" name="Rectangle 48"/>
              <p:cNvSpPr/>
              <p:nvPr/>
            </p:nvSpPr>
            <p:spPr>
              <a:xfrm>
                <a:off x="11373433" y="2695855"/>
                <a:ext cx="1630783" cy="1631208"/>
              </a:xfrm>
              <a:prstGeom prst="rect">
                <a:avLst/>
              </a:prstGeom>
              <a:solidFill>
                <a:srgbClr val="9D7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47"/>
              <p:cNvSpPr/>
              <p:nvPr/>
            </p:nvSpPr>
            <p:spPr>
              <a:xfrm>
                <a:off x="11373433" y="4148824"/>
                <a:ext cx="1630783" cy="178239"/>
              </a:xfrm>
              <a:prstGeom prst="rect">
                <a:avLst/>
              </a:prstGeom>
              <a:solidFill>
                <a:srgbClr val="B68406"/>
              </a:solidFill>
              <a:ln>
                <a:noFill/>
              </a:ln>
            </p:spPr>
            <p:style>
              <a:lnRef idx="2">
                <a:schemeClr val="accent1">
                  <a:shade val="50000"/>
                </a:schemeClr>
              </a:lnRef>
              <a:fillRef idx="1">
                <a:schemeClr val="accent1"/>
              </a:fillRef>
              <a:effectRef idx="0">
                <a:schemeClr val="accent1"/>
              </a:effectRef>
              <a:fontRef idx="minor">
                <a:schemeClr val="lt1"/>
              </a:fontRef>
            </p:style>
            <p:txBody>
              <a:bodyPr lIns="68566" tIns="34283" rIns="68566" bIns="34283" rtlCol="0" anchor="ctr"/>
              <a:lstStyle/>
              <a:p>
                <a:pPr algn="ctr" defTabSz="685800" fontAlgn="auto">
                  <a:spcBef>
                    <a:spcPts val="0"/>
                  </a:spcBef>
                  <a:spcAft>
                    <a:spcPts val="0"/>
                  </a:spcAft>
                </a:pPr>
                <a:endParaRPr lang="id-ID" sz="1350">
                  <a:solidFill>
                    <a:prstClr val="white"/>
                  </a:solidFill>
                  <a:latin typeface="Lato Light"/>
                </a:endParaRPr>
              </a:p>
            </p:txBody>
          </p:sp>
        </p:grpSp>
        <p:sp>
          <p:nvSpPr>
            <p:cNvPr id="27" name="Freeform 216"/>
            <p:cNvSpPr>
              <a:spLocks noEditPoints="1"/>
            </p:cNvSpPr>
            <p:nvPr/>
          </p:nvSpPr>
          <p:spPr bwMode="auto">
            <a:xfrm>
              <a:off x="5867382" y="5348960"/>
              <a:ext cx="302604" cy="304743"/>
            </a:xfrm>
            <a:custGeom>
              <a:avLst/>
              <a:gdLst>
                <a:gd name="T0" fmla="*/ 68 w 68"/>
                <a:gd name="T1" fmla="*/ 34 h 68"/>
                <a:gd name="T2" fmla="*/ 34 w 68"/>
                <a:gd name="T3" fmla="*/ 68 h 68"/>
                <a:gd name="T4" fmla="*/ 0 w 68"/>
                <a:gd name="T5" fmla="*/ 34 h 68"/>
                <a:gd name="T6" fmla="*/ 34 w 68"/>
                <a:gd name="T7" fmla="*/ 0 h 68"/>
                <a:gd name="T8" fmla="*/ 68 w 68"/>
                <a:gd name="T9" fmla="*/ 34 h 68"/>
                <a:gd name="T10" fmla="*/ 15 w 68"/>
                <a:gd name="T11" fmla="*/ 40 h 68"/>
                <a:gd name="T12" fmla="*/ 14 w 68"/>
                <a:gd name="T13" fmla="*/ 34 h 68"/>
                <a:gd name="T14" fmla="*/ 15 w 68"/>
                <a:gd name="T15" fmla="*/ 27 h 68"/>
                <a:gd name="T16" fmla="*/ 8 w 68"/>
                <a:gd name="T17" fmla="*/ 20 h 68"/>
                <a:gd name="T18" fmla="*/ 5 w 68"/>
                <a:gd name="T19" fmla="*/ 34 h 68"/>
                <a:gd name="T20" fmla="*/ 8 w 68"/>
                <a:gd name="T21" fmla="*/ 47 h 68"/>
                <a:gd name="T22" fmla="*/ 15 w 68"/>
                <a:gd name="T23" fmla="*/ 40 h 68"/>
                <a:gd name="T24" fmla="*/ 48 w 68"/>
                <a:gd name="T25" fmla="*/ 34 h 68"/>
                <a:gd name="T26" fmla="*/ 34 w 68"/>
                <a:gd name="T27" fmla="*/ 19 h 68"/>
                <a:gd name="T28" fmla="*/ 19 w 68"/>
                <a:gd name="T29" fmla="*/ 34 h 68"/>
                <a:gd name="T30" fmla="*/ 34 w 68"/>
                <a:gd name="T31" fmla="*/ 48 h 68"/>
                <a:gd name="T32" fmla="*/ 48 w 68"/>
                <a:gd name="T33" fmla="*/ 34 h 68"/>
                <a:gd name="T34" fmla="*/ 20 w 68"/>
                <a:gd name="T35" fmla="*/ 8 h 68"/>
                <a:gd name="T36" fmla="*/ 27 w 68"/>
                <a:gd name="T37" fmla="*/ 15 h 68"/>
                <a:gd name="T38" fmla="*/ 34 w 68"/>
                <a:gd name="T39" fmla="*/ 14 h 68"/>
                <a:gd name="T40" fmla="*/ 40 w 68"/>
                <a:gd name="T41" fmla="*/ 15 h 68"/>
                <a:gd name="T42" fmla="*/ 47 w 68"/>
                <a:gd name="T43" fmla="*/ 8 h 68"/>
                <a:gd name="T44" fmla="*/ 34 w 68"/>
                <a:gd name="T45" fmla="*/ 5 h 68"/>
                <a:gd name="T46" fmla="*/ 20 w 68"/>
                <a:gd name="T47" fmla="*/ 8 h 68"/>
                <a:gd name="T48" fmla="*/ 47 w 68"/>
                <a:gd name="T49" fmla="*/ 59 h 68"/>
                <a:gd name="T50" fmla="*/ 40 w 68"/>
                <a:gd name="T51" fmla="*/ 52 h 68"/>
                <a:gd name="T52" fmla="*/ 34 w 68"/>
                <a:gd name="T53" fmla="*/ 53 h 68"/>
                <a:gd name="T54" fmla="*/ 27 w 68"/>
                <a:gd name="T55" fmla="*/ 52 h 68"/>
                <a:gd name="T56" fmla="*/ 20 w 68"/>
                <a:gd name="T57" fmla="*/ 59 h 68"/>
                <a:gd name="T58" fmla="*/ 34 w 68"/>
                <a:gd name="T59" fmla="*/ 63 h 68"/>
                <a:gd name="T60" fmla="*/ 47 w 68"/>
                <a:gd name="T61" fmla="*/ 59 h 68"/>
                <a:gd name="T62" fmla="*/ 60 w 68"/>
                <a:gd name="T63" fmla="*/ 47 h 68"/>
                <a:gd name="T64" fmla="*/ 63 w 68"/>
                <a:gd name="T65" fmla="*/ 34 h 68"/>
                <a:gd name="T66" fmla="*/ 60 w 68"/>
                <a:gd name="T67" fmla="*/ 20 h 68"/>
                <a:gd name="T68" fmla="*/ 52 w 68"/>
                <a:gd name="T69" fmla="*/ 27 h 68"/>
                <a:gd name="T70" fmla="*/ 53 w 68"/>
                <a:gd name="T71" fmla="*/ 34 h 68"/>
                <a:gd name="T72" fmla="*/ 52 w 68"/>
                <a:gd name="T73" fmla="*/ 40 h 68"/>
                <a:gd name="T74" fmla="*/ 60 w 68"/>
                <a:gd name="T75" fmla="*/ 47 h 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rgbClr val="FFFFFF"/>
            </a:solidFill>
            <a:ln>
              <a:noFill/>
            </a:ln>
          </p:spPr>
          <p:txBody>
            <a:bodyPr lIns="91424" tIns="45712" rIns="91424" bIns="45712"/>
            <a:lstStyle/>
            <a:p>
              <a:pPr defTabSz="685800" fontAlgn="auto">
                <a:spcBef>
                  <a:spcPts val="0"/>
                </a:spcBef>
                <a:spcAft>
                  <a:spcPts val="0"/>
                </a:spcAft>
              </a:pPr>
              <a:endParaRPr lang="en-US" sz="1350">
                <a:solidFill>
                  <a:srgbClr val="445469"/>
                </a:solidFill>
                <a:latin typeface="Lato Light"/>
                <a:ea typeface="+mn-ea"/>
              </a:endParaRPr>
            </a:p>
          </p:txBody>
        </p:sp>
      </p:grpSp>
      <p:grpSp>
        <p:nvGrpSpPr>
          <p:cNvPr id="32" name="组合 31"/>
          <p:cNvGrpSpPr/>
          <p:nvPr/>
        </p:nvGrpSpPr>
        <p:grpSpPr>
          <a:xfrm>
            <a:off x="3009800" y="1756486"/>
            <a:ext cx="2402820" cy="938784"/>
            <a:chOff x="3009800" y="1403562"/>
            <a:chExt cx="2402820" cy="938784"/>
          </a:xfrm>
        </p:grpSpPr>
        <p:sp>
          <p:nvSpPr>
            <p:cNvPr id="42" name="MH_Text_1"/>
            <p:cNvSpPr txBox="1">
              <a:spLocks noChangeArrowheads="1"/>
            </p:cNvSpPr>
            <p:nvPr>
              <p:custDataLst>
                <p:tags r:id="rId7"/>
              </p:custDataLst>
            </p:nvPr>
          </p:nvSpPr>
          <p:spPr bwMode="auto">
            <a:xfrm>
              <a:off x="3009800" y="1808929"/>
              <a:ext cx="2402820" cy="533417"/>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gn="r">
                <a:lnSpc>
                  <a:spcPct val="10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43" name="MH_SubTitle_1"/>
            <p:cNvSpPr txBox="1">
              <a:spLocks noChangeArrowheads="1"/>
            </p:cNvSpPr>
            <p:nvPr>
              <p:custDataLst>
                <p:tags r:id="rId8"/>
              </p:custDataLst>
            </p:nvPr>
          </p:nvSpPr>
          <p:spPr bwMode="auto">
            <a:xfrm>
              <a:off x="3614776" y="1403562"/>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r">
                <a:lnSpc>
                  <a:spcPct val="150000"/>
                </a:lnSpc>
                <a:buNone/>
              </a:pPr>
              <a:r>
                <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sym typeface="+mn-lt"/>
                </a:rPr>
                <a:t>教学过程</a:t>
              </a:r>
            </a:p>
          </p:txBody>
        </p:sp>
      </p:grpSp>
      <p:grpSp>
        <p:nvGrpSpPr>
          <p:cNvPr id="34" name="组合 33"/>
          <p:cNvGrpSpPr/>
          <p:nvPr/>
        </p:nvGrpSpPr>
        <p:grpSpPr>
          <a:xfrm>
            <a:off x="3009800" y="4167778"/>
            <a:ext cx="2402820" cy="938784"/>
            <a:chOff x="3009800" y="3814854"/>
            <a:chExt cx="2402820" cy="938784"/>
          </a:xfrm>
        </p:grpSpPr>
        <p:sp>
          <p:nvSpPr>
            <p:cNvPr id="44" name="MH_Text_1"/>
            <p:cNvSpPr txBox="1">
              <a:spLocks noChangeArrowheads="1"/>
            </p:cNvSpPr>
            <p:nvPr>
              <p:custDataLst>
                <p:tags r:id="rId5"/>
              </p:custDataLst>
            </p:nvPr>
          </p:nvSpPr>
          <p:spPr bwMode="auto">
            <a:xfrm>
              <a:off x="3009800" y="4220221"/>
              <a:ext cx="2402820" cy="533417"/>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gn="r">
                <a:lnSpc>
                  <a:spcPct val="10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45" name="MH_SubTitle_1"/>
            <p:cNvSpPr txBox="1">
              <a:spLocks noChangeArrowheads="1"/>
            </p:cNvSpPr>
            <p:nvPr>
              <p:custDataLst>
                <p:tags r:id="rId6"/>
              </p:custDataLst>
            </p:nvPr>
          </p:nvSpPr>
          <p:spPr bwMode="auto">
            <a:xfrm>
              <a:off x="3614776" y="3814854"/>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r">
                <a:lnSpc>
                  <a:spcPct val="150000"/>
                </a:lnSpc>
                <a:buNone/>
              </a:pPr>
              <a:r>
                <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sym typeface="+mn-lt"/>
                </a:rPr>
                <a:t>教学过程</a:t>
              </a:r>
            </a:p>
          </p:txBody>
        </p:sp>
      </p:grpSp>
      <p:grpSp>
        <p:nvGrpSpPr>
          <p:cNvPr id="35" name="组合 34"/>
          <p:cNvGrpSpPr/>
          <p:nvPr/>
        </p:nvGrpSpPr>
        <p:grpSpPr>
          <a:xfrm>
            <a:off x="6660588" y="5384730"/>
            <a:ext cx="2402820" cy="938784"/>
            <a:chOff x="6660588" y="5031806"/>
            <a:chExt cx="2402820" cy="938784"/>
          </a:xfrm>
        </p:grpSpPr>
        <p:sp>
          <p:nvSpPr>
            <p:cNvPr id="46" name="MH_Text_1"/>
            <p:cNvSpPr txBox="1">
              <a:spLocks noChangeArrowheads="1"/>
            </p:cNvSpPr>
            <p:nvPr>
              <p:custDataLst>
                <p:tags r:id="rId3"/>
              </p:custDataLst>
            </p:nvPr>
          </p:nvSpPr>
          <p:spPr bwMode="auto">
            <a:xfrm>
              <a:off x="6660588" y="5437173"/>
              <a:ext cx="2402820" cy="533417"/>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nSpc>
                  <a:spcPct val="10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47" name="MH_SubTitle_1"/>
            <p:cNvSpPr txBox="1">
              <a:spLocks noChangeArrowheads="1"/>
            </p:cNvSpPr>
            <p:nvPr>
              <p:custDataLst>
                <p:tags r:id="rId4"/>
              </p:custDataLst>
            </p:nvPr>
          </p:nvSpPr>
          <p:spPr bwMode="auto">
            <a:xfrm>
              <a:off x="6660588" y="5031806"/>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nSpc>
                  <a:spcPct val="150000"/>
                </a:lnSpc>
                <a:buNone/>
              </a:pPr>
              <a:r>
                <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sym typeface="+mn-lt"/>
                </a:rPr>
                <a:t>教学过程</a:t>
              </a:r>
            </a:p>
          </p:txBody>
        </p:sp>
      </p:grpSp>
      <p:grpSp>
        <p:nvGrpSpPr>
          <p:cNvPr id="33" name="组合 32"/>
          <p:cNvGrpSpPr/>
          <p:nvPr/>
        </p:nvGrpSpPr>
        <p:grpSpPr>
          <a:xfrm>
            <a:off x="6660588" y="2978713"/>
            <a:ext cx="2402820" cy="938784"/>
            <a:chOff x="6660588" y="2625789"/>
            <a:chExt cx="2402820" cy="938784"/>
          </a:xfrm>
        </p:grpSpPr>
        <p:sp>
          <p:nvSpPr>
            <p:cNvPr id="48" name="MH_Text_1"/>
            <p:cNvSpPr txBox="1">
              <a:spLocks noChangeArrowheads="1"/>
            </p:cNvSpPr>
            <p:nvPr>
              <p:custDataLst>
                <p:tags r:id="rId1"/>
              </p:custDataLst>
            </p:nvPr>
          </p:nvSpPr>
          <p:spPr bwMode="auto">
            <a:xfrm>
              <a:off x="6660588" y="3031156"/>
              <a:ext cx="2402820" cy="533417"/>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nSpc>
                  <a:spcPct val="10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49" name="MH_SubTitle_1"/>
            <p:cNvSpPr txBox="1">
              <a:spLocks noChangeArrowheads="1"/>
            </p:cNvSpPr>
            <p:nvPr>
              <p:custDataLst>
                <p:tags r:id="rId2"/>
              </p:custDataLst>
            </p:nvPr>
          </p:nvSpPr>
          <p:spPr bwMode="auto">
            <a:xfrm>
              <a:off x="6660588" y="2625789"/>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nSpc>
                  <a:spcPct val="150000"/>
                </a:lnSpc>
                <a:buNone/>
              </a:pPr>
              <a:r>
                <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sym typeface="+mn-lt"/>
                </a:rPr>
                <a:t>教学过程</a:t>
              </a:r>
            </a:p>
          </p:txBody>
        </p:sp>
      </p:grpSp>
      <p:sp>
        <p:nvSpPr>
          <p:cNvPr id="50" name="矩形 49"/>
          <p:cNvSpPr/>
          <p:nvPr/>
        </p:nvSpPr>
        <p:spPr>
          <a:xfrm>
            <a:off x="6487335" y="1951727"/>
            <a:ext cx="4638370" cy="523220"/>
          </a:xfrm>
          <a:prstGeom prst="rect">
            <a:avLst/>
          </a:prstGeom>
        </p:spPr>
        <p:txBody>
          <a:bodyPr wrap="square">
            <a:spAutoFit/>
          </a:bodyPr>
          <a:lstStyle/>
          <a:p>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cs typeface="+mn-ea"/>
              </a:rPr>
              <a:t>点击输人简要文字介绍，文字内容需概括精炼。不用多余的文字修饰，言简意赅的说明分项内容</a:t>
            </a:r>
            <a:r>
              <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cs typeface="+mn-ea"/>
              </a:rPr>
              <a:t>……</a:t>
            </a:r>
            <a:endPar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cs typeface="+mn-ea"/>
            </a:endParaRPr>
          </a:p>
        </p:txBody>
      </p:sp>
      <p:sp>
        <p:nvSpPr>
          <p:cNvPr id="51" name="矩形 50"/>
          <p:cNvSpPr/>
          <p:nvPr/>
        </p:nvSpPr>
        <p:spPr>
          <a:xfrm>
            <a:off x="6487335" y="4389503"/>
            <a:ext cx="4638370" cy="523220"/>
          </a:xfrm>
          <a:prstGeom prst="rect">
            <a:avLst/>
          </a:prstGeom>
        </p:spPr>
        <p:txBody>
          <a:bodyPr wrap="square">
            <a:spAutoFit/>
          </a:bodyPr>
          <a:lstStyle/>
          <a:p>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cs typeface="+mn-ea"/>
              </a:rPr>
              <a:t>点击输人简要文字介绍，文字内容需概括精炼。不用多余的文字修饰，言简意赅的说明分项内容</a:t>
            </a:r>
            <a:r>
              <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cs typeface="+mn-ea"/>
              </a:rPr>
              <a:t>……</a:t>
            </a:r>
            <a:endPar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cs typeface="+mn-ea"/>
            </a:endParaRPr>
          </a:p>
        </p:txBody>
      </p:sp>
      <p:sp>
        <p:nvSpPr>
          <p:cNvPr id="52" name="矩形 51"/>
          <p:cNvSpPr/>
          <p:nvPr/>
        </p:nvSpPr>
        <p:spPr>
          <a:xfrm>
            <a:off x="861059" y="3127568"/>
            <a:ext cx="4638370" cy="523220"/>
          </a:xfrm>
          <a:prstGeom prst="rect">
            <a:avLst/>
          </a:prstGeom>
        </p:spPr>
        <p:txBody>
          <a:bodyPr wrap="square">
            <a:spAutoFit/>
          </a:bodyPr>
          <a:lstStyle/>
          <a:p>
            <a:pPr algn="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cs typeface="+mn-ea"/>
              </a:rPr>
              <a:t>点击输人简要文字介绍，文字内容需概括精炼。不用多余的文字修饰，言简意赅的说明分项内容</a:t>
            </a:r>
            <a:r>
              <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cs typeface="+mn-ea"/>
              </a:rPr>
              <a:t>……</a:t>
            </a:r>
            <a:endPar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cs typeface="+mn-ea"/>
            </a:endParaRPr>
          </a:p>
        </p:txBody>
      </p:sp>
      <p:sp>
        <p:nvSpPr>
          <p:cNvPr id="53" name="矩形 52"/>
          <p:cNvSpPr/>
          <p:nvPr/>
        </p:nvSpPr>
        <p:spPr>
          <a:xfrm>
            <a:off x="861059" y="5610339"/>
            <a:ext cx="4638370" cy="523220"/>
          </a:xfrm>
          <a:prstGeom prst="rect">
            <a:avLst/>
          </a:prstGeom>
        </p:spPr>
        <p:txBody>
          <a:bodyPr wrap="square">
            <a:spAutoFit/>
          </a:bodyPr>
          <a:lstStyle/>
          <a:p>
            <a:pPr algn="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cs typeface="+mn-ea"/>
              </a:rPr>
              <a:t>点击输人简要文字介绍，文字内容需概括精炼。不用多余的文字修饰，言简意赅的说明分项内容</a:t>
            </a:r>
            <a:r>
              <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cs typeface="+mn-ea"/>
              </a:rPr>
              <a:t>……</a:t>
            </a:r>
            <a:endPar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cs typeface="+mn-ea"/>
            </a:endParaRPr>
          </a:p>
        </p:txBody>
      </p:sp>
      <p:grpSp>
        <p:nvGrpSpPr>
          <p:cNvPr id="54" name="组合 53"/>
          <p:cNvGrpSpPr/>
          <p:nvPr/>
        </p:nvGrpSpPr>
        <p:grpSpPr>
          <a:xfrm>
            <a:off x="1502939" y="272760"/>
            <a:ext cx="4811657" cy="748449"/>
            <a:chOff x="1502939" y="272760"/>
            <a:chExt cx="4811657" cy="748449"/>
          </a:xfrm>
        </p:grpSpPr>
        <p:sp>
          <p:nvSpPr>
            <p:cNvPr id="55" name="Rectangle 18"/>
            <p:cNvSpPr>
              <a:spLocks noChangeArrowheads="1"/>
            </p:cNvSpPr>
            <p:nvPr/>
          </p:nvSpPr>
          <p:spPr bwMode="auto">
            <a:xfrm>
              <a:off x="1502939" y="272760"/>
              <a:ext cx="2683349" cy="57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altLang="en-US" sz="2800" b="1" spc="300" dirty="0">
                  <a:solidFill>
                    <a:schemeClr val="tx1">
                      <a:lumMod val="75000"/>
                      <a:lumOff val="25000"/>
                    </a:schemeClr>
                  </a:solidFill>
                  <a:latin typeface="思源黑体" panose="020B0500000000000000" pitchFamily="34" charset="-122"/>
                  <a:ea typeface="思源黑体" panose="020B0500000000000000" pitchFamily="34" charset="-122"/>
                </a:rPr>
                <a:t>教学过程</a:t>
              </a:r>
            </a:p>
          </p:txBody>
        </p:sp>
        <p:sp>
          <p:nvSpPr>
            <p:cNvPr id="56" name="Rectangle 18"/>
            <p:cNvSpPr>
              <a:spLocks noChangeArrowheads="1"/>
            </p:cNvSpPr>
            <p:nvPr/>
          </p:nvSpPr>
          <p:spPr bwMode="auto">
            <a:xfrm>
              <a:off x="1502939" y="817499"/>
              <a:ext cx="4811657" cy="20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en-US" altLang="zh-CN" sz="1000" dirty="0">
                  <a:solidFill>
                    <a:schemeClr val="bg1">
                      <a:lumMod val="65000"/>
                    </a:schemeClr>
                  </a:solidFill>
                  <a:latin typeface="思源黑体" panose="020B0500000000000000" pitchFamily="34" charset="-122"/>
                  <a:ea typeface="思源黑体" panose="020B0500000000000000" pitchFamily="34" charset="-122"/>
                </a:rPr>
                <a:t>Teaching courseware education and training</a:t>
              </a:r>
              <a:endParaRPr lang="zh-CN" altLang="en-US" sz="1000" dirty="0">
                <a:solidFill>
                  <a:schemeClr val="bg1">
                    <a:lumMod val="65000"/>
                  </a:schemeClr>
                </a:solidFill>
                <a:latin typeface="思源黑体" panose="020B0500000000000000" pitchFamily="34" charset="-122"/>
                <a:ea typeface="思源黑体" panose="020B0500000000000000"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ppt_x"/>
                                          </p:val>
                                        </p:tav>
                                        <p:tav tm="100000">
                                          <p:val>
                                            <p:strVal val="#ppt_x"/>
                                          </p:val>
                                        </p:tav>
                                      </p:tavLst>
                                    </p:anim>
                                    <p:anim calcmode="lin" valueType="num">
                                      <p:cBhvr additive="base">
                                        <p:cTn id="16" dur="500" fill="hold"/>
                                        <p:tgtEl>
                                          <p:spTgt spid="3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2"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additive="base">
                                        <p:cTn id="24" dur="500" fill="hold"/>
                                        <p:tgtEl>
                                          <p:spTgt spid="50"/>
                                        </p:tgtEl>
                                        <p:attrNameLst>
                                          <p:attrName>ppt_x</p:attrName>
                                        </p:attrNameLst>
                                      </p:cBhvr>
                                      <p:tavLst>
                                        <p:tav tm="0">
                                          <p:val>
                                            <p:strVal val="1+#ppt_w/2"/>
                                          </p:val>
                                        </p:tav>
                                        <p:tav tm="100000">
                                          <p:val>
                                            <p:strVal val="#ppt_x"/>
                                          </p:val>
                                        </p:tav>
                                      </p:tavLst>
                                    </p:anim>
                                    <p:anim calcmode="lin" valueType="num">
                                      <p:cBhvr additive="base">
                                        <p:cTn id="25" dur="500" fill="hold"/>
                                        <p:tgtEl>
                                          <p:spTgt spid="50"/>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500" fill="hold"/>
                                        <p:tgtEl>
                                          <p:spTgt spid="32"/>
                                        </p:tgtEl>
                                        <p:attrNameLst>
                                          <p:attrName>ppt_x</p:attrName>
                                        </p:attrNameLst>
                                      </p:cBhvr>
                                      <p:tavLst>
                                        <p:tav tm="0">
                                          <p:val>
                                            <p:strVal val="0-#ppt_w/2"/>
                                          </p:val>
                                        </p:tav>
                                        <p:tav tm="100000">
                                          <p:val>
                                            <p:strVal val="#ppt_x"/>
                                          </p:val>
                                        </p:tav>
                                      </p:tavLst>
                                    </p:anim>
                                    <p:anim calcmode="lin" valueType="num">
                                      <p:cBhvr additive="base">
                                        <p:cTn id="29" dur="500" fill="hold"/>
                                        <p:tgtEl>
                                          <p:spTgt spid="32"/>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 presetClass="entr" presetSubtype="8" fill="hold" grpId="0"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additive="base">
                                        <p:cTn id="33" dur="500" fill="hold"/>
                                        <p:tgtEl>
                                          <p:spTgt spid="52"/>
                                        </p:tgtEl>
                                        <p:attrNameLst>
                                          <p:attrName>ppt_x</p:attrName>
                                        </p:attrNameLst>
                                      </p:cBhvr>
                                      <p:tavLst>
                                        <p:tav tm="0">
                                          <p:val>
                                            <p:strVal val="0-#ppt_w/2"/>
                                          </p:val>
                                        </p:tav>
                                        <p:tav tm="100000">
                                          <p:val>
                                            <p:strVal val="#ppt_x"/>
                                          </p:val>
                                        </p:tav>
                                      </p:tavLst>
                                    </p:anim>
                                    <p:anim calcmode="lin" valueType="num">
                                      <p:cBhvr additive="base">
                                        <p:cTn id="34" dur="500" fill="hold"/>
                                        <p:tgtEl>
                                          <p:spTgt spid="52"/>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1+#ppt_w/2"/>
                                          </p:val>
                                        </p:tav>
                                        <p:tav tm="100000">
                                          <p:val>
                                            <p:strVal val="#ppt_x"/>
                                          </p:val>
                                        </p:tav>
                                      </p:tavLst>
                                    </p:anim>
                                    <p:anim calcmode="lin" valueType="num">
                                      <p:cBhvr additive="base">
                                        <p:cTn id="38" dur="500" fill="hold"/>
                                        <p:tgtEl>
                                          <p:spTgt spid="33"/>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2" presetClass="entr" presetSubtype="8"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0-#ppt_w/2"/>
                                          </p:val>
                                        </p:tav>
                                        <p:tav tm="100000">
                                          <p:val>
                                            <p:strVal val="#ppt_x"/>
                                          </p:val>
                                        </p:tav>
                                      </p:tavLst>
                                    </p:anim>
                                    <p:anim calcmode="lin" valueType="num">
                                      <p:cBhvr additive="base">
                                        <p:cTn id="43" dur="500" fill="hold"/>
                                        <p:tgtEl>
                                          <p:spTgt spid="34"/>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additive="base">
                                        <p:cTn id="46" dur="500" fill="hold"/>
                                        <p:tgtEl>
                                          <p:spTgt spid="51"/>
                                        </p:tgtEl>
                                        <p:attrNameLst>
                                          <p:attrName>ppt_x</p:attrName>
                                        </p:attrNameLst>
                                      </p:cBhvr>
                                      <p:tavLst>
                                        <p:tav tm="0">
                                          <p:val>
                                            <p:strVal val="1+#ppt_w/2"/>
                                          </p:val>
                                        </p:tav>
                                        <p:tav tm="100000">
                                          <p:val>
                                            <p:strVal val="#ppt_x"/>
                                          </p:val>
                                        </p:tav>
                                      </p:tavLst>
                                    </p:anim>
                                    <p:anim calcmode="lin" valueType="num">
                                      <p:cBhvr additive="base">
                                        <p:cTn id="47" dur="500" fill="hold"/>
                                        <p:tgtEl>
                                          <p:spTgt spid="51"/>
                                        </p:tgtEl>
                                        <p:attrNameLst>
                                          <p:attrName>ppt_y</p:attrName>
                                        </p:attrNameLst>
                                      </p:cBhvr>
                                      <p:tavLst>
                                        <p:tav tm="0">
                                          <p:val>
                                            <p:strVal val="#ppt_y"/>
                                          </p:val>
                                        </p:tav>
                                        <p:tav tm="100000">
                                          <p:val>
                                            <p:strVal val="#ppt_y"/>
                                          </p:val>
                                        </p:tav>
                                      </p:tavLst>
                                    </p:anim>
                                  </p:childTnLst>
                                </p:cTn>
                              </p:par>
                            </p:childTnLst>
                          </p:cTn>
                        </p:par>
                        <p:par>
                          <p:cTn id="48" fill="hold">
                            <p:stCondLst>
                              <p:cond delay="2000"/>
                            </p:stCondLst>
                            <p:childTnLst>
                              <p:par>
                                <p:cTn id="49" presetID="2" presetClass="entr" presetSubtype="8"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500" fill="hold"/>
                                        <p:tgtEl>
                                          <p:spTgt spid="53"/>
                                        </p:tgtEl>
                                        <p:attrNameLst>
                                          <p:attrName>ppt_x</p:attrName>
                                        </p:attrNameLst>
                                      </p:cBhvr>
                                      <p:tavLst>
                                        <p:tav tm="0">
                                          <p:val>
                                            <p:strVal val="0-#ppt_w/2"/>
                                          </p:val>
                                        </p:tav>
                                        <p:tav tm="100000">
                                          <p:val>
                                            <p:strVal val="#ppt_x"/>
                                          </p:val>
                                        </p:tav>
                                      </p:tavLst>
                                    </p:anim>
                                    <p:anim calcmode="lin" valueType="num">
                                      <p:cBhvr additive="base">
                                        <p:cTn id="52" dur="500" fill="hold"/>
                                        <p:tgtEl>
                                          <p:spTgt spid="53"/>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fill="hold"/>
                                        <p:tgtEl>
                                          <p:spTgt spid="35"/>
                                        </p:tgtEl>
                                        <p:attrNameLst>
                                          <p:attrName>ppt_x</p:attrName>
                                        </p:attrNameLst>
                                      </p:cBhvr>
                                      <p:tavLst>
                                        <p:tav tm="0">
                                          <p:val>
                                            <p:strVal val="1+#ppt_w/2"/>
                                          </p:val>
                                        </p:tav>
                                        <p:tav tm="100000">
                                          <p:val>
                                            <p:strVal val="#ppt_x"/>
                                          </p:val>
                                        </p:tav>
                                      </p:tavLst>
                                    </p:anim>
                                    <p:anim calcmode="lin" valueType="num">
                                      <p:cBhvr additive="base">
                                        <p:cTn id="56"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048308" y="3599446"/>
            <a:ext cx="6463607" cy="2549436"/>
          </a:xfrm>
          <a:prstGeom prst="rect">
            <a:avLst/>
          </a:prstGeom>
          <a:gradFill flip="none" rotWithShape="1">
            <a:gsLst>
              <a:gs pos="100000">
                <a:srgbClr val="02C6D9"/>
              </a:gs>
              <a:gs pos="0">
                <a:srgbClr val="A4DB73"/>
              </a:gs>
            </a:gsLst>
            <a:lin ang="13500000" scaled="1"/>
            <a:tileRect/>
          </a:gra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3713" y="2125495"/>
            <a:ext cx="4729748" cy="3098800"/>
          </a:xfrm>
          <a:prstGeom prst="rect">
            <a:avLst/>
          </a:prstGeom>
          <a:effectLst>
            <a:outerShdw blurRad="190500" dist="63500" dir="2700000" algn="tl" rotWithShape="0">
              <a:prstClr val="black">
                <a:alpha val="25000"/>
              </a:prstClr>
            </a:outerShdw>
          </a:effectLst>
        </p:spPr>
      </p:pic>
      <p:sp>
        <p:nvSpPr>
          <p:cNvPr id="11" name="矩形 10"/>
          <p:cNvSpPr/>
          <p:nvPr/>
        </p:nvSpPr>
        <p:spPr>
          <a:xfrm>
            <a:off x="526465" y="2349820"/>
            <a:ext cx="4752122" cy="546413"/>
          </a:xfrm>
          <a:prstGeom prst="rect">
            <a:avLst/>
          </a:prstGeom>
          <a:solidFill>
            <a:srgbClr val="75CBDC"/>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76393" y="2438360"/>
            <a:ext cx="4407424" cy="369332"/>
          </a:xfrm>
          <a:prstGeom prst="rect">
            <a:avLst/>
          </a:prstGeom>
        </p:spPr>
        <p:txBody>
          <a:bodyPr wrap="none">
            <a:spAutoFit/>
          </a:bodyPr>
          <a:lstStyle/>
          <a:p>
            <a:pPr algn="ctr">
              <a:defRPr/>
            </a:pPr>
            <a:r>
              <a:rPr lang="zh-CN" altLang="en-US" b="1" spc="336" dirty="0">
                <a:solidFill>
                  <a:schemeClr val="bg1"/>
                </a:solidFill>
                <a:latin typeface="思源黑体" panose="020B0500000000000000" pitchFamily="34" charset="-122"/>
                <a:ea typeface="思源黑体" panose="020B0500000000000000" pitchFamily="34" charset="-122"/>
                <a:cs typeface="+mn-ea"/>
                <a:sym typeface="+mn-lt"/>
              </a:rPr>
              <a:t>教学创新</a:t>
            </a:r>
            <a:r>
              <a:rPr lang="en-US" altLang="zh-CN" b="1" spc="336" dirty="0">
                <a:solidFill>
                  <a:schemeClr val="bg1"/>
                </a:solidFill>
                <a:latin typeface="思源黑体" panose="020B0500000000000000" pitchFamily="34" charset="-122"/>
                <a:ea typeface="思源黑体" panose="020B0500000000000000" pitchFamily="34" charset="-122"/>
                <a:cs typeface="+mn-ea"/>
                <a:sym typeface="+mn-lt"/>
              </a:rPr>
              <a:t>/</a:t>
            </a:r>
            <a:r>
              <a:rPr lang="en-US" altLang="zh-CN" spc="336" dirty="0">
                <a:solidFill>
                  <a:schemeClr val="bg1"/>
                </a:solidFill>
                <a:latin typeface="思源黑体" panose="020B0500000000000000" pitchFamily="34" charset="-122"/>
                <a:ea typeface="思源黑体" panose="020B0500000000000000" pitchFamily="34" charset="-122"/>
                <a:cs typeface="+mn-ea"/>
                <a:sym typeface="+mn-lt"/>
              </a:rPr>
              <a:t>Teaching innovation</a:t>
            </a:r>
            <a:endParaRPr lang="zh-CN" altLang="en-US" spc="336" dirty="0">
              <a:solidFill>
                <a:schemeClr val="bg1"/>
              </a:solidFill>
              <a:latin typeface="思源黑体" panose="020B0500000000000000" pitchFamily="34" charset="-122"/>
              <a:ea typeface="思源黑体" panose="020B0500000000000000" pitchFamily="34" charset="-122"/>
              <a:cs typeface="+mn-ea"/>
              <a:sym typeface="+mn-lt"/>
            </a:endParaRPr>
          </a:p>
        </p:txBody>
      </p:sp>
      <p:sp>
        <p:nvSpPr>
          <p:cNvPr id="13" name="矩形 12"/>
          <p:cNvSpPr/>
          <p:nvPr/>
        </p:nvSpPr>
        <p:spPr>
          <a:xfrm>
            <a:off x="7788025" y="3718140"/>
            <a:ext cx="3438775" cy="2354491"/>
          </a:xfrm>
          <a:prstGeom prst="rect">
            <a:avLst/>
          </a:prstGeom>
        </p:spPr>
        <p:txBody>
          <a:bodyPr wrap="square">
            <a:spAutoFit/>
          </a:bodyPr>
          <a:lstStyle/>
          <a:p>
            <a:pPr indent="288290" algn="just">
              <a:lnSpc>
                <a:spcPct val="150000"/>
              </a:lnSpc>
            </a:pPr>
            <a:r>
              <a:rPr lang="zh-CN" altLang="en-US" sz="1400" dirty="0">
                <a:solidFill>
                  <a:schemeClr val="bg1"/>
                </a:solidFill>
                <a:latin typeface="思源黑体" panose="020B0500000000000000" pitchFamily="34" charset="-122"/>
                <a:ea typeface="思源黑体" panose="020B0500000000000000" pitchFamily="34" charset="-122"/>
                <a:sym typeface="+mn-lt"/>
              </a:rPr>
              <a:t>团队是指拥有共同目标，并且具有不同能力的一小群人有愈识的协调行为或力的系统，这群人就如同人的五官一样，共同协作维持一个人的生存，缺一不可。</a:t>
            </a:r>
          </a:p>
          <a:p>
            <a:pPr indent="288290" algn="just">
              <a:lnSpc>
                <a:spcPct val="150000"/>
              </a:lnSpc>
            </a:pPr>
            <a:r>
              <a:rPr lang="zh-CN" altLang="en-US" sz="1400" dirty="0">
                <a:solidFill>
                  <a:schemeClr val="bg1"/>
                </a:solidFill>
                <a:latin typeface="思源黑体" panose="020B0500000000000000" pitchFamily="34" charset="-122"/>
                <a:ea typeface="思源黑体" panose="020B0500000000000000" pitchFamily="34" charset="-122"/>
                <a:sym typeface="+mn-lt"/>
              </a:rPr>
              <a:t>我们是</a:t>
            </a:r>
            <a:r>
              <a:rPr lang="en-US" altLang="zh-CN" sz="1400" dirty="0">
                <a:solidFill>
                  <a:schemeClr val="bg1"/>
                </a:solidFill>
                <a:latin typeface="思源黑体" panose="020B0500000000000000" pitchFamily="34" charset="-122"/>
                <a:ea typeface="思源黑体" panose="020B0500000000000000" pitchFamily="34" charset="-122"/>
                <a:sym typeface="+mn-lt"/>
              </a:rPr>
              <a:t>-</a:t>
            </a:r>
            <a:r>
              <a:rPr lang="zh-CN" altLang="en-US" sz="1400" dirty="0">
                <a:solidFill>
                  <a:schemeClr val="bg1"/>
                </a:solidFill>
                <a:latin typeface="思源黑体" panose="020B0500000000000000" pitchFamily="34" charset="-122"/>
                <a:ea typeface="思源黑体" panose="020B0500000000000000" pitchFamily="34" charset="-122"/>
                <a:sym typeface="+mn-lt"/>
              </a:rPr>
              <a:t>支专业的团队。我们的成员拥有多年的信息安全专业技术背景，来自国内知名安全公司的一线骨干。</a:t>
            </a:r>
          </a:p>
        </p:txBody>
      </p:sp>
      <p:sp>
        <p:nvSpPr>
          <p:cNvPr id="14" name="矩形 13"/>
          <p:cNvSpPr/>
          <p:nvPr/>
        </p:nvSpPr>
        <p:spPr>
          <a:xfrm>
            <a:off x="2538652" y="4845276"/>
            <a:ext cx="727748" cy="730625"/>
          </a:xfrm>
          <a:prstGeom prst="rect">
            <a:avLst/>
          </a:prstGeom>
          <a:solidFill>
            <a:srgbClr val="FEBB38"/>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矩形 14"/>
          <p:cNvSpPr/>
          <p:nvPr/>
        </p:nvSpPr>
        <p:spPr>
          <a:xfrm>
            <a:off x="7843647" y="1796926"/>
            <a:ext cx="327275" cy="328569"/>
          </a:xfrm>
          <a:prstGeom prst="rect">
            <a:avLst/>
          </a:prstGeom>
          <a:solidFill>
            <a:srgbClr val="A4DB73"/>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7" name="组合 16"/>
          <p:cNvGrpSpPr/>
          <p:nvPr/>
        </p:nvGrpSpPr>
        <p:grpSpPr>
          <a:xfrm>
            <a:off x="1502939" y="272760"/>
            <a:ext cx="4811657" cy="748449"/>
            <a:chOff x="1502939" y="272760"/>
            <a:chExt cx="4811657" cy="748449"/>
          </a:xfrm>
        </p:grpSpPr>
        <p:sp>
          <p:nvSpPr>
            <p:cNvPr id="18" name="Rectangle 18"/>
            <p:cNvSpPr>
              <a:spLocks noChangeArrowheads="1"/>
            </p:cNvSpPr>
            <p:nvPr/>
          </p:nvSpPr>
          <p:spPr bwMode="auto">
            <a:xfrm>
              <a:off x="1502939" y="272760"/>
              <a:ext cx="2683349" cy="57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altLang="en-US" sz="2800" b="1" spc="300" dirty="0">
                  <a:solidFill>
                    <a:schemeClr val="tx1">
                      <a:lumMod val="75000"/>
                      <a:lumOff val="25000"/>
                    </a:schemeClr>
                  </a:solidFill>
                  <a:latin typeface="思源黑体" panose="020B0500000000000000" pitchFamily="34" charset="-122"/>
                  <a:ea typeface="思源黑体" panose="020B0500000000000000" pitchFamily="34" charset="-122"/>
                </a:rPr>
                <a:t>教学过程</a:t>
              </a:r>
            </a:p>
          </p:txBody>
        </p:sp>
        <p:sp>
          <p:nvSpPr>
            <p:cNvPr id="19" name="Rectangle 18"/>
            <p:cNvSpPr>
              <a:spLocks noChangeArrowheads="1"/>
            </p:cNvSpPr>
            <p:nvPr/>
          </p:nvSpPr>
          <p:spPr bwMode="auto">
            <a:xfrm>
              <a:off x="1502939" y="817499"/>
              <a:ext cx="4811657" cy="20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en-US" altLang="zh-CN" sz="1000" dirty="0">
                  <a:solidFill>
                    <a:schemeClr val="bg1">
                      <a:lumMod val="65000"/>
                    </a:schemeClr>
                  </a:solidFill>
                  <a:latin typeface="思源黑体" panose="020B0500000000000000" pitchFamily="34" charset="-122"/>
                  <a:ea typeface="思源黑体" panose="020B0500000000000000" pitchFamily="34" charset="-122"/>
                </a:rPr>
                <a:t>Teaching courseware education and training</a:t>
              </a:r>
              <a:endParaRPr lang="zh-CN" altLang="en-US" sz="1000" dirty="0">
                <a:solidFill>
                  <a:schemeClr val="bg1">
                    <a:lumMod val="65000"/>
                  </a:schemeClr>
                </a:solidFill>
                <a:latin typeface="思源黑体" panose="020B0500000000000000" pitchFamily="34" charset="-122"/>
                <a:ea typeface="思源黑体" panose="020B0500000000000000"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par>
                          <p:cTn id="27" fill="hold">
                            <p:stCondLst>
                              <p:cond delay="25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13">
                                            <p:txEl>
                                              <p:pRg st="0" end="0"/>
                                            </p:txEl>
                                          </p:spTgt>
                                        </p:tgtEl>
                                        <p:attrNameLst>
                                          <p:attrName>style.visibility</p:attrName>
                                        </p:attrNameLst>
                                      </p:cBhvr>
                                      <p:to>
                                        <p:strVal val="visible"/>
                                      </p:to>
                                    </p:set>
                                    <p:anim calcmode="lin" valueType="num">
                                      <p:cBhvr>
                                        <p:cTn id="30" dur="50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32" dur="50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3">
                                            <p:txEl>
                                              <p:pRg st="0" end="0"/>
                                            </p:txEl>
                                          </p:spTgt>
                                        </p:tgtEl>
                                      </p:cBhvr>
                                    </p:animEffect>
                                  </p:childTnLst>
                                </p:cTn>
                              </p:par>
                            </p:childTnLst>
                          </p:cTn>
                        </p:par>
                        <p:par>
                          <p:cTn id="35" fill="hold">
                            <p:stCondLst>
                              <p:cond delay="6400"/>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13">
                                            <p:txEl>
                                              <p:pRg st="1" end="1"/>
                                            </p:txEl>
                                          </p:spTgt>
                                        </p:tgtEl>
                                        <p:attrNameLst>
                                          <p:attrName>style.visibility</p:attrName>
                                        </p:attrNameLst>
                                      </p:cBhvr>
                                      <p:to>
                                        <p:strVal val="visible"/>
                                      </p:to>
                                    </p:set>
                                    <p:anim calcmode="lin" valueType="num">
                                      <p:cBhvr>
                                        <p:cTn id="38" dur="500" fill="hold"/>
                                        <p:tgtEl>
                                          <p:spTgt spid="1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13">
                                            <p:txEl>
                                              <p:pRg st="1" end="1"/>
                                            </p:txEl>
                                          </p:spTgt>
                                        </p:tgtEl>
                                        <p:attrNameLst>
                                          <p:attrName>ppt_y</p:attrName>
                                        </p:attrNameLst>
                                      </p:cBhvr>
                                      <p:tavLst>
                                        <p:tav tm="0">
                                          <p:val>
                                            <p:strVal val="#ppt_y"/>
                                          </p:val>
                                        </p:tav>
                                        <p:tav tm="100000">
                                          <p:val>
                                            <p:strVal val="#ppt_y"/>
                                          </p:val>
                                        </p:tav>
                                      </p:tavLst>
                                    </p:anim>
                                    <p:anim calcmode="lin" valueType="num">
                                      <p:cBhvr>
                                        <p:cTn id="40" dur="500" fill="hold"/>
                                        <p:tgtEl>
                                          <p:spTgt spid="1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1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build="p"/>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844788" y="2444733"/>
            <a:ext cx="3474797" cy="938784"/>
            <a:chOff x="844788" y="2444733"/>
            <a:chExt cx="3474797" cy="938784"/>
          </a:xfrm>
          <a:effectLst/>
        </p:grpSpPr>
        <p:grpSp>
          <p:nvGrpSpPr>
            <p:cNvPr id="15" name="组合 14"/>
            <p:cNvGrpSpPr/>
            <p:nvPr/>
          </p:nvGrpSpPr>
          <p:grpSpPr>
            <a:xfrm>
              <a:off x="3509167" y="2572782"/>
              <a:ext cx="810418" cy="810735"/>
              <a:chOff x="8993547" y="2316722"/>
              <a:chExt cx="1600307" cy="1600932"/>
            </a:xfrm>
          </p:grpSpPr>
          <p:sp>
            <p:nvSpPr>
              <p:cNvPr id="16" name="Oval 15"/>
              <p:cNvSpPr/>
              <p:nvPr/>
            </p:nvSpPr>
            <p:spPr>
              <a:xfrm>
                <a:off x="8993547" y="2316722"/>
                <a:ext cx="1600307" cy="1600932"/>
              </a:xfrm>
              <a:prstGeom prst="ellipse">
                <a:avLst/>
              </a:prstGeom>
              <a:solidFill>
                <a:srgbClr val="75CBDC"/>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7" name="Freeform 9"/>
              <p:cNvSpPr>
                <a:spLocks noChangeArrowheads="1"/>
              </p:cNvSpPr>
              <p:nvPr/>
            </p:nvSpPr>
            <p:spPr bwMode="auto">
              <a:xfrm>
                <a:off x="9554555" y="2839945"/>
                <a:ext cx="522807" cy="522803"/>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bg1"/>
              </a:solidFill>
              <a:ln>
                <a:noFill/>
              </a:ln>
              <a:effectLst/>
            </p:spPr>
            <p:txBody>
              <a:bodyPr wrap="none" anchor="ctr"/>
              <a:lstStyle/>
              <a:p>
                <a:pPr defTabSz="685800" fontAlgn="auto">
                  <a:spcBef>
                    <a:spcPts val="0"/>
                  </a:spcBef>
                  <a:spcAft>
                    <a:spcPts val="0"/>
                  </a:spcAft>
                </a:pPr>
                <a:endParaRPr lang="en-US" sz="1350" dirty="0">
                  <a:solidFill>
                    <a:schemeClr val="tx1">
                      <a:lumMod val="65000"/>
                      <a:lumOff val="35000"/>
                    </a:schemeClr>
                  </a:solidFill>
                  <a:latin typeface="Lato Light"/>
                  <a:ea typeface="+mn-ea"/>
                </a:endParaRPr>
              </a:p>
            </p:txBody>
          </p:sp>
        </p:grpSp>
        <p:grpSp>
          <p:nvGrpSpPr>
            <p:cNvPr id="34" name="组合 33"/>
            <p:cNvGrpSpPr/>
            <p:nvPr/>
          </p:nvGrpSpPr>
          <p:grpSpPr>
            <a:xfrm>
              <a:off x="844788" y="2444733"/>
              <a:ext cx="2402820" cy="938784"/>
              <a:chOff x="3009800" y="3814854"/>
              <a:chExt cx="2402820" cy="938784"/>
            </a:xfrm>
          </p:grpSpPr>
          <p:sp>
            <p:nvSpPr>
              <p:cNvPr id="30" name="MH_Text_1"/>
              <p:cNvSpPr txBox="1">
                <a:spLocks noChangeArrowheads="1"/>
              </p:cNvSpPr>
              <p:nvPr>
                <p:custDataLst>
                  <p:tags r:id="rId7"/>
                </p:custDataLst>
              </p:nvPr>
            </p:nvSpPr>
            <p:spPr bwMode="auto">
              <a:xfrm>
                <a:off x="3009800" y="4220221"/>
                <a:ext cx="2402820" cy="533417"/>
              </a:xfrm>
              <a:prstGeom prst="rect">
                <a:avLst/>
              </a:prstGeom>
              <a:noFill/>
              <a:effectLst/>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gn="r">
                  <a:lnSpc>
                    <a:spcPct val="10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31" name="MH_SubTitle_1"/>
              <p:cNvSpPr txBox="1">
                <a:spLocks noChangeArrowheads="1"/>
              </p:cNvSpPr>
              <p:nvPr>
                <p:custDataLst>
                  <p:tags r:id="rId8"/>
                </p:custDataLst>
              </p:nvPr>
            </p:nvSpPr>
            <p:spPr bwMode="auto">
              <a:xfrm>
                <a:off x="3614776" y="3814854"/>
                <a:ext cx="1797844" cy="32325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r">
                  <a:lnSpc>
                    <a:spcPct val="150000"/>
                  </a:lnSpc>
                  <a:buNone/>
                </a:pPr>
                <a:r>
                  <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sym typeface="+mn-lt"/>
                  </a:rPr>
                  <a:t>教学过程</a:t>
                </a:r>
              </a:p>
            </p:txBody>
          </p:sp>
        </p:grpSp>
      </p:grpSp>
      <p:grpSp>
        <p:nvGrpSpPr>
          <p:cNvPr id="18" name="组合 17"/>
          <p:cNvGrpSpPr/>
          <p:nvPr/>
        </p:nvGrpSpPr>
        <p:grpSpPr>
          <a:xfrm>
            <a:off x="8183565" y="4787232"/>
            <a:ext cx="3492035" cy="938784"/>
            <a:chOff x="8183565" y="4787232"/>
            <a:chExt cx="3492035" cy="938784"/>
          </a:xfrm>
        </p:grpSpPr>
        <p:grpSp>
          <p:nvGrpSpPr>
            <p:cNvPr id="24" name="组合 23"/>
            <p:cNvGrpSpPr/>
            <p:nvPr/>
          </p:nvGrpSpPr>
          <p:grpSpPr>
            <a:xfrm>
              <a:off x="8183565" y="4795792"/>
              <a:ext cx="810418" cy="810735"/>
              <a:chOff x="8993547" y="2316722"/>
              <a:chExt cx="1600307" cy="1600932"/>
            </a:xfrm>
          </p:grpSpPr>
          <p:sp>
            <p:nvSpPr>
              <p:cNvPr id="25" name="Oval 15"/>
              <p:cNvSpPr/>
              <p:nvPr/>
            </p:nvSpPr>
            <p:spPr>
              <a:xfrm>
                <a:off x="8993547" y="2316722"/>
                <a:ext cx="1600307" cy="1600932"/>
              </a:xfrm>
              <a:prstGeom prst="ellipse">
                <a:avLst/>
              </a:prstGeom>
              <a:solidFill>
                <a:srgbClr val="FEBB38"/>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26" name="Freeform 9"/>
              <p:cNvSpPr>
                <a:spLocks noChangeArrowheads="1"/>
              </p:cNvSpPr>
              <p:nvPr/>
            </p:nvSpPr>
            <p:spPr bwMode="auto">
              <a:xfrm>
                <a:off x="9554555" y="2839945"/>
                <a:ext cx="522807" cy="522803"/>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bg1"/>
              </a:solidFill>
              <a:ln>
                <a:noFill/>
              </a:ln>
              <a:effectLst/>
            </p:spPr>
            <p:txBody>
              <a:bodyPr wrap="none" anchor="ctr"/>
              <a:lstStyle/>
              <a:p>
                <a:pPr defTabSz="685800" fontAlgn="auto">
                  <a:spcBef>
                    <a:spcPts val="0"/>
                  </a:spcBef>
                  <a:spcAft>
                    <a:spcPts val="0"/>
                  </a:spcAft>
                </a:pPr>
                <a:endParaRPr lang="en-US" sz="1350" dirty="0">
                  <a:solidFill>
                    <a:schemeClr val="tx1">
                      <a:lumMod val="65000"/>
                      <a:lumOff val="35000"/>
                    </a:schemeClr>
                  </a:solidFill>
                  <a:latin typeface="Lato Light"/>
                  <a:ea typeface="+mn-ea"/>
                </a:endParaRPr>
              </a:p>
            </p:txBody>
          </p:sp>
        </p:grpSp>
        <p:grpSp>
          <p:nvGrpSpPr>
            <p:cNvPr id="35" name="组合 34"/>
            <p:cNvGrpSpPr/>
            <p:nvPr/>
          </p:nvGrpSpPr>
          <p:grpSpPr>
            <a:xfrm>
              <a:off x="9272780" y="4787232"/>
              <a:ext cx="2402820" cy="938784"/>
              <a:chOff x="6660588" y="5031806"/>
              <a:chExt cx="2402820" cy="938784"/>
            </a:xfrm>
          </p:grpSpPr>
          <p:sp>
            <p:nvSpPr>
              <p:cNvPr id="32" name="MH_Text_1"/>
              <p:cNvSpPr txBox="1">
                <a:spLocks noChangeArrowheads="1"/>
              </p:cNvSpPr>
              <p:nvPr>
                <p:custDataLst>
                  <p:tags r:id="rId5"/>
                </p:custDataLst>
              </p:nvPr>
            </p:nvSpPr>
            <p:spPr bwMode="auto">
              <a:xfrm>
                <a:off x="6660588" y="5437173"/>
                <a:ext cx="2402820" cy="533417"/>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nSpc>
                    <a:spcPct val="10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33" name="MH_SubTitle_1"/>
              <p:cNvSpPr txBox="1">
                <a:spLocks noChangeArrowheads="1"/>
              </p:cNvSpPr>
              <p:nvPr>
                <p:custDataLst>
                  <p:tags r:id="rId6"/>
                </p:custDataLst>
              </p:nvPr>
            </p:nvSpPr>
            <p:spPr bwMode="auto">
              <a:xfrm>
                <a:off x="6660588" y="5031806"/>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nSpc>
                    <a:spcPct val="150000"/>
                  </a:lnSpc>
                  <a:buNone/>
                </a:pPr>
                <a:r>
                  <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sym typeface="+mn-lt"/>
                  </a:rPr>
                  <a:t>教学效果</a:t>
                </a:r>
              </a:p>
            </p:txBody>
          </p:sp>
        </p:grpSp>
      </p:grpSp>
      <p:grpSp>
        <p:nvGrpSpPr>
          <p:cNvPr id="19" name="组合 18"/>
          <p:cNvGrpSpPr/>
          <p:nvPr/>
        </p:nvGrpSpPr>
        <p:grpSpPr>
          <a:xfrm>
            <a:off x="8183565" y="2522492"/>
            <a:ext cx="3492035" cy="989074"/>
            <a:chOff x="8183565" y="2522492"/>
            <a:chExt cx="3492035" cy="989074"/>
          </a:xfrm>
        </p:grpSpPr>
        <p:grpSp>
          <p:nvGrpSpPr>
            <p:cNvPr id="12" name="组合 11"/>
            <p:cNvGrpSpPr/>
            <p:nvPr/>
          </p:nvGrpSpPr>
          <p:grpSpPr>
            <a:xfrm>
              <a:off x="8183565" y="2522492"/>
              <a:ext cx="810418" cy="810735"/>
              <a:chOff x="8993547" y="2316722"/>
              <a:chExt cx="1600307" cy="1600932"/>
            </a:xfrm>
          </p:grpSpPr>
          <p:sp>
            <p:nvSpPr>
              <p:cNvPr id="13" name="Oval 15"/>
              <p:cNvSpPr/>
              <p:nvPr/>
            </p:nvSpPr>
            <p:spPr>
              <a:xfrm>
                <a:off x="8993547" y="2316722"/>
                <a:ext cx="1600307" cy="1600932"/>
              </a:xfrm>
              <a:prstGeom prst="ellipse">
                <a:avLst/>
              </a:prstGeom>
              <a:solidFill>
                <a:srgbClr val="9D77AE"/>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4" name="Freeform 9"/>
              <p:cNvSpPr>
                <a:spLocks noChangeArrowheads="1"/>
              </p:cNvSpPr>
              <p:nvPr/>
            </p:nvSpPr>
            <p:spPr bwMode="auto">
              <a:xfrm>
                <a:off x="9554555" y="2839945"/>
                <a:ext cx="522807" cy="522803"/>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bg1"/>
              </a:solidFill>
              <a:ln>
                <a:noFill/>
              </a:ln>
              <a:effectLst/>
            </p:spPr>
            <p:txBody>
              <a:bodyPr wrap="none" anchor="ctr"/>
              <a:lstStyle/>
              <a:p>
                <a:pPr defTabSz="685800" fontAlgn="auto">
                  <a:spcBef>
                    <a:spcPts val="0"/>
                  </a:spcBef>
                  <a:spcAft>
                    <a:spcPts val="0"/>
                  </a:spcAft>
                </a:pPr>
                <a:endParaRPr lang="en-US" sz="1350" dirty="0">
                  <a:solidFill>
                    <a:schemeClr val="tx1">
                      <a:lumMod val="65000"/>
                      <a:lumOff val="35000"/>
                    </a:schemeClr>
                  </a:solidFill>
                  <a:latin typeface="Lato Light"/>
                  <a:ea typeface="+mn-ea"/>
                </a:endParaRPr>
              </a:p>
            </p:txBody>
          </p:sp>
        </p:grpSp>
        <p:grpSp>
          <p:nvGrpSpPr>
            <p:cNvPr id="36" name="组合 35"/>
            <p:cNvGrpSpPr/>
            <p:nvPr/>
          </p:nvGrpSpPr>
          <p:grpSpPr>
            <a:xfrm>
              <a:off x="9272780" y="2572782"/>
              <a:ext cx="2402820" cy="938784"/>
              <a:chOff x="6660588" y="5031806"/>
              <a:chExt cx="2402820" cy="938784"/>
            </a:xfrm>
          </p:grpSpPr>
          <p:sp>
            <p:nvSpPr>
              <p:cNvPr id="37" name="MH_Text_1"/>
              <p:cNvSpPr txBox="1">
                <a:spLocks noChangeArrowheads="1"/>
              </p:cNvSpPr>
              <p:nvPr>
                <p:custDataLst>
                  <p:tags r:id="rId3"/>
                </p:custDataLst>
              </p:nvPr>
            </p:nvSpPr>
            <p:spPr bwMode="auto">
              <a:xfrm>
                <a:off x="6660588" y="5437173"/>
                <a:ext cx="2402820" cy="533417"/>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nSpc>
                    <a:spcPct val="10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38" name="MH_SubTitle_1"/>
              <p:cNvSpPr txBox="1">
                <a:spLocks noChangeArrowheads="1"/>
              </p:cNvSpPr>
              <p:nvPr>
                <p:custDataLst>
                  <p:tags r:id="rId4"/>
                </p:custDataLst>
              </p:nvPr>
            </p:nvSpPr>
            <p:spPr bwMode="auto">
              <a:xfrm>
                <a:off x="6660588" y="5031806"/>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nSpc>
                    <a:spcPct val="150000"/>
                  </a:lnSpc>
                  <a:buNone/>
                </a:pPr>
                <a:r>
                  <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sym typeface="+mn-lt"/>
                  </a:rPr>
                  <a:t>教学方法</a:t>
                </a:r>
              </a:p>
            </p:txBody>
          </p:sp>
        </p:grpSp>
      </p:grpSp>
      <p:grpSp>
        <p:nvGrpSpPr>
          <p:cNvPr id="10" name="组合 9"/>
          <p:cNvGrpSpPr/>
          <p:nvPr/>
        </p:nvGrpSpPr>
        <p:grpSpPr>
          <a:xfrm>
            <a:off x="844788" y="4819040"/>
            <a:ext cx="3474797" cy="938784"/>
            <a:chOff x="844788" y="4819040"/>
            <a:chExt cx="3474797" cy="938784"/>
          </a:xfrm>
        </p:grpSpPr>
        <p:grpSp>
          <p:nvGrpSpPr>
            <p:cNvPr id="27" name="组合 26"/>
            <p:cNvGrpSpPr/>
            <p:nvPr/>
          </p:nvGrpSpPr>
          <p:grpSpPr>
            <a:xfrm>
              <a:off x="3509167" y="4846082"/>
              <a:ext cx="810418" cy="810735"/>
              <a:chOff x="8993547" y="2316722"/>
              <a:chExt cx="1600307" cy="1600932"/>
            </a:xfrm>
          </p:grpSpPr>
          <p:sp>
            <p:nvSpPr>
              <p:cNvPr id="28" name="Oval 15"/>
              <p:cNvSpPr/>
              <p:nvPr/>
            </p:nvSpPr>
            <p:spPr>
              <a:xfrm>
                <a:off x="8993547" y="2316722"/>
                <a:ext cx="1600307" cy="1600932"/>
              </a:xfrm>
              <a:prstGeom prst="ellipse">
                <a:avLst/>
              </a:prstGeom>
              <a:solidFill>
                <a:srgbClr val="A4DB73"/>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29" name="Freeform 9"/>
              <p:cNvSpPr>
                <a:spLocks noChangeArrowheads="1"/>
              </p:cNvSpPr>
              <p:nvPr/>
            </p:nvSpPr>
            <p:spPr bwMode="auto">
              <a:xfrm>
                <a:off x="9554555" y="2839945"/>
                <a:ext cx="522807" cy="522803"/>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bg1"/>
              </a:solidFill>
              <a:ln>
                <a:noFill/>
              </a:ln>
              <a:effectLst/>
            </p:spPr>
            <p:txBody>
              <a:bodyPr wrap="none" anchor="ctr"/>
              <a:lstStyle/>
              <a:p>
                <a:pPr defTabSz="685800" fontAlgn="auto">
                  <a:spcBef>
                    <a:spcPts val="0"/>
                  </a:spcBef>
                  <a:spcAft>
                    <a:spcPts val="0"/>
                  </a:spcAft>
                </a:pPr>
                <a:endParaRPr lang="en-US" sz="1350" dirty="0">
                  <a:solidFill>
                    <a:schemeClr val="tx1">
                      <a:lumMod val="65000"/>
                      <a:lumOff val="35000"/>
                    </a:schemeClr>
                  </a:solidFill>
                  <a:latin typeface="Lato Light"/>
                  <a:ea typeface="+mn-ea"/>
                </a:endParaRPr>
              </a:p>
            </p:txBody>
          </p:sp>
        </p:grpSp>
        <p:grpSp>
          <p:nvGrpSpPr>
            <p:cNvPr id="40" name="组合 39"/>
            <p:cNvGrpSpPr/>
            <p:nvPr/>
          </p:nvGrpSpPr>
          <p:grpSpPr>
            <a:xfrm>
              <a:off x="844788" y="4819040"/>
              <a:ext cx="2402820" cy="938784"/>
              <a:chOff x="3009800" y="3814854"/>
              <a:chExt cx="2402820" cy="938784"/>
            </a:xfrm>
          </p:grpSpPr>
          <p:sp>
            <p:nvSpPr>
              <p:cNvPr id="41" name="MH_Text_1"/>
              <p:cNvSpPr txBox="1">
                <a:spLocks noChangeArrowheads="1"/>
              </p:cNvSpPr>
              <p:nvPr>
                <p:custDataLst>
                  <p:tags r:id="rId1"/>
                </p:custDataLst>
              </p:nvPr>
            </p:nvSpPr>
            <p:spPr bwMode="auto">
              <a:xfrm>
                <a:off x="3009800" y="4220221"/>
                <a:ext cx="2402820" cy="533417"/>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gn="r">
                  <a:lnSpc>
                    <a:spcPct val="10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42" name="MH_SubTitle_1"/>
              <p:cNvSpPr txBox="1">
                <a:spLocks noChangeArrowheads="1"/>
              </p:cNvSpPr>
              <p:nvPr>
                <p:custDataLst>
                  <p:tags r:id="rId2"/>
                </p:custDataLst>
              </p:nvPr>
            </p:nvSpPr>
            <p:spPr bwMode="auto">
              <a:xfrm>
                <a:off x="3614776" y="3814854"/>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r">
                  <a:lnSpc>
                    <a:spcPct val="150000"/>
                  </a:lnSpc>
                  <a:buNone/>
                </a:pPr>
                <a:r>
                  <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sym typeface="+mn-lt"/>
                  </a:rPr>
                  <a:t>教学方式</a:t>
                </a:r>
              </a:p>
            </p:txBody>
          </p:sp>
        </p:grpSp>
      </p:grpSp>
      <p:pic>
        <p:nvPicPr>
          <p:cNvPr id="8" name="图片 7"/>
          <p:cNvPicPr>
            <a:picLocks noChangeAspect="1"/>
          </p:cNvPicPr>
          <p:nvPr/>
        </p:nvPicPr>
        <p:blipFill rotWithShape="1">
          <a:blip r:embed="rId11" cstate="print">
            <a:extLst>
              <a:ext uri="{28A0092B-C50C-407E-A947-70E740481C1C}">
                <a14:useLocalDpi xmlns:a14="http://schemas.microsoft.com/office/drawing/2010/main" val="0"/>
              </a:ext>
            </a:extLst>
          </a:blip>
          <a:srcRect/>
          <a:stretch>
            <a:fillRect/>
          </a:stretch>
        </p:blipFill>
        <p:spPr>
          <a:xfrm>
            <a:off x="4832429" y="2670501"/>
            <a:ext cx="2964334" cy="2936026"/>
          </a:xfrm>
          <a:custGeom>
            <a:avLst/>
            <a:gdLst>
              <a:gd name="connsiteX0" fmla="*/ 1517650 w 3035300"/>
              <a:gd name="connsiteY0" fmla="*/ 0 h 3035300"/>
              <a:gd name="connsiteX1" fmla="*/ 3035300 w 3035300"/>
              <a:gd name="connsiteY1" fmla="*/ 1517650 h 3035300"/>
              <a:gd name="connsiteX2" fmla="*/ 1517650 w 3035300"/>
              <a:gd name="connsiteY2" fmla="*/ 3035300 h 3035300"/>
              <a:gd name="connsiteX3" fmla="*/ 0 w 3035300"/>
              <a:gd name="connsiteY3" fmla="*/ 1517650 h 3035300"/>
              <a:gd name="connsiteX4" fmla="*/ 1517650 w 3035300"/>
              <a:gd name="connsiteY4" fmla="*/ 0 h 303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5300" h="3035300">
                <a:moveTo>
                  <a:pt x="1517650" y="0"/>
                </a:moveTo>
                <a:cubicBezTo>
                  <a:pt x="2355825" y="0"/>
                  <a:pt x="3035300" y="679475"/>
                  <a:pt x="3035300" y="1517650"/>
                </a:cubicBezTo>
                <a:cubicBezTo>
                  <a:pt x="3035300" y="2355825"/>
                  <a:pt x="2355825" y="3035300"/>
                  <a:pt x="1517650" y="3035300"/>
                </a:cubicBezTo>
                <a:cubicBezTo>
                  <a:pt x="679475" y="3035300"/>
                  <a:pt x="0" y="2355825"/>
                  <a:pt x="0" y="1517650"/>
                </a:cubicBezTo>
                <a:cubicBezTo>
                  <a:pt x="0" y="679475"/>
                  <a:pt x="679475" y="0"/>
                  <a:pt x="1517650" y="0"/>
                </a:cubicBezTo>
                <a:close/>
              </a:path>
            </a:pathLst>
          </a:custGeom>
          <a:effectLst>
            <a:outerShdw blurRad="190500" dist="63500" dir="2700000" algn="tl" rotWithShape="0">
              <a:prstClr val="black">
                <a:alpha val="25000"/>
              </a:prstClr>
            </a:outerShdw>
          </a:effectLst>
        </p:spPr>
      </p:pic>
      <p:grpSp>
        <p:nvGrpSpPr>
          <p:cNvPr id="44" name="组合 43"/>
          <p:cNvGrpSpPr/>
          <p:nvPr/>
        </p:nvGrpSpPr>
        <p:grpSpPr>
          <a:xfrm>
            <a:off x="1502939" y="272760"/>
            <a:ext cx="4811657" cy="748449"/>
            <a:chOff x="1502939" y="272760"/>
            <a:chExt cx="4811657" cy="748449"/>
          </a:xfrm>
        </p:grpSpPr>
        <p:sp>
          <p:nvSpPr>
            <p:cNvPr id="45" name="Rectangle 18"/>
            <p:cNvSpPr>
              <a:spLocks noChangeArrowheads="1"/>
            </p:cNvSpPr>
            <p:nvPr/>
          </p:nvSpPr>
          <p:spPr bwMode="auto">
            <a:xfrm>
              <a:off x="1502939" y="272760"/>
              <a:ext cx="2683349" cy="57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altLang="en-US" sz="2800" b="1" spc="300" dirty="0">
                  <a:solidFill>
                    <a:schemeClr val="tx1">
                      <a:lumMod val="75000"/>
                      <a:lumOff val="25000"/>
                    </a:schemeClr>
                  </a:solidFill>
                  <a:latin typeface="思源黑体" panose="020B0500000000000000" pitchFamily="34" charset="-122"/>
                  <a:ea typeface="思源黑体" panose="020B0500000000000000" pitchFamily="34" charset="-122"/>
                </a:rPr>
                <a:t>教学过程</a:t>
              </a:r>
            </a:p>
          </p:txBody>
        </p:sp>
        <p:sp>
          <p:nvSpPr>
            <p:cNvPr id="46" name="Rectangle 18"/>
            <p:cNvSpPr>
              <a:spLocks noChangeArrowheads="1"/>
            </p:cNvSpPr>
            <p:nvPr/>
          </p:nvSpPr>
          <p:spPr bwMode="auto">
            <a:xfrm>
              <a:off x="1502939" y="817499"/>
              <a:ext cx="4811657" cy="20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en-US" altLang="zh-CN" sz="1000" dirty="0">
                  <a:solidFill>
                    <a:schemeClr val="bg1">
                      <a:lumMod val="65000"/>
                    </a:schemeClr>
                  </a:solidFill>
                  <a:latin typeface="思源黑体" panose="020B0500000000000000" pitchFamily="34" charset="-122"/>
                  <a:ea typeface="思源黑体" panose="020B0500000000000000" pitchFamily="34" charset="-122"/>
                </a:rPr>
                <a:t>Teaching courseware education and training</a:t>
              </a:r>
              <a:endParaRPr lang="zh-CN" altLang="en-US" sz="1000" dirty="0">
                <a:solidFill>
                  <a:schemeClr val="bg1">
                    <a:lumMod val="65000"/>
                  </a:schemeClr>
                </a:solidFill>
                <a:latin typeface="思源黑体" panose="020B0500000000000000" pitchFamily="34" charset="-122"/>
                <a:ea typeface="思源黑体" panose="020B0500000000000000"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3"/>
          <p:cNvSpPr/>
          <p:nvPr/>
        </p:nvSpPr>
        <p:spPr bwMode="auto">
          <a:xfrm>
            <a:off x="2544794" y="2556730"/>
            <a:ext cx="918633" cy="925269"/>
          </a:xfrm>
          <a:custGeom>
            <a:avLst/>
            <a:gdLst>
              <a:gd name="T0" fmla="*/ 184 w 184"/>
              <a:gd name="T1" fmla="*/ 185 h 185"/>
              <a:gd name="T2" fmla="*/ 0 w 184"/>
              <a:gd name="T3" fmla="*/ 0 h 185"/>
            </a:gdLst>
            <a:ahLst/>
            <a:cxnLst>
              <a:cxn ang="0">
                <a:pos x="T0" y="T1"/>
              </a:cxn>
              <a:cxn ang="0">
                <a:pos x="T2" y="T3"/>
              </a:cxn>
            </a:cxnLst>
            <a:rect l="0" t="0" r="r" b="b"/>
            <a:pathLst>
              <a:path w="184" h="185">
                <a:moveTo>
                  <a:pt x="184" y="185"/>
                </a:moveTo>
                <a:cubicBezTo>
                  <a:pt x="184" y="83"/>
                  <a:pt x="102" y="0"/>
                  <a:pt x="0" y="0"/>
                </a:cubicBezTo>
              </a:path>
            </a:pathLst>
          </a:custGeom>
          <a:noFill/>
          <a:ln w="6350" cap="flat" cmpd="sng">
            <a:solidFill>
              <a:schemeClr val="bg1">
                <a:lumMod val="50000"/>
              </a:schemeClr>
            </a:solidFill>
            <a:prstDash val="solid"/>
            <a:round/>
            <a:head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sz="2400">
              <a:solidFill>
                <a:prstClr val="white">
                  <a:lumMod val="50000"/>
                </a:prstClr>
              </a:solidFill>
            </a:endParaRPr>
          </a:p>
        </p:txBody>
      </p:sp>
      <p:sp>
        <p:nvSpPr>
          <p:cNvPr id="13" name="Freeform 15"/>
          <p:cNvSpPr/>
          <p:nvPr/>
        </p:nvSpPr>
        <p:spPr bwMode="auto">
          <a:xfrm>
            <a:off x="7284008" y="2556730"/>
            <a:ext cx="918633" cy="925269"/>
          </a:xfrm>
          <a:custGeom>
            <a:avLst/>
            <a:gdLst>
              <a:gd name="T0" fmla="*/ 184 w 184"/>
              <a:gd name="T1" fmla="*/ 185 h 185"/>
              <a:gd name="T2" fmla="*/ 0 w 184"/>
              <a:gd name="T3" fmla="*/ 0 h 185"/>
            </a:gdLst>
            <a:ahLst/>
            <a:cxnLst>
              <a:cxn ang="0">
                <a:pos x="T0" y="T1"/>
              </a:cxn>
              <a:cxn ang="0">
                <a:pos x="T2" y="T3"/>
              </a:cxn>
            </a:cxnLst>
            <a:rect l="0" t="0" r="r" b="b"/>
            <a:pathLst>
              <a:path w="184" h="185">
                <a:moveTo>
                  <a:pt x="184" y="185"/>
                </a:moveTo>
                <a:cubicBezTo>
                  <a:pt x="184" y="83"/>
                  <a:pt x="101" y="0"/>
                  <a:pt x="0" y="0"/>
                </a:cubicBezTo>
              </a:path>
            </a:pathLst>
          </a:custGeom>
          <a:noFill/>
          <a:ln w="6350" cap="flat" cmpd="sng">
            <a:solidFill>
              <a:schemeClr val="bg1">
                <a:lumMod val="50000"/>
              </a:schemeClr>
            </a:solidFill>
            <a:prstDash val="solid"/>
            <a:round/>
            <a:head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sz="2400">
              <a:solidFill>
                <a:prstClr val="white">
                  <a:lumMod val="50000"/>
                </a:prstClr>
              </a:solidFill>
            </a:endParaRPr>
          </a:p>
        </p:txBody>
      </p:sp>
      <p:sp>
        <p:nvSpPr>
          <p:cNvPr id="15" name="Freeform 17"/>
          <p:cNvSpPr/>
          <p:nvPr/>
        </p:nvSpPr>
        <p:spPr bwMode="auto">
          <a:xfrm>
            <a:off x="4830793" y="4858259"/>
            <a:ext cx="924983" cy="925268"/>
          </a:xfrm>
          <a:custGeom>
            <a:avLst/>
            <a:gdLst>
              <a:gd name="T0" fmla="*/ 0 w 185"/>
              <a:gd name="T1" fmla="*/ 185 h 185"/>
              <a:gd name="T2" fmla="*/ 185 w 185"/>
              <a:gd name="T3" fmla="*/ 0 h 185"/>
            </a:gdLst>
            <a:ahLst/>
            <a:cxnLst>
              <a:cxn ang="0">
                <a:pos x="T0" y="T1"/>
              </a:cxn>
              <a:cxn ang="0">
                <a:pos x="T2" y="T3"/>
              </a:cxn>
            </a:cxnLst>
            <a:rect l="0" t="0" r="r" b="b"/>
            <a:pathLst>
              <a:path w="185" h="185">
                <a:moveTo>
                  <a:pt x="0" y="185"/>
                </a:moveTo>
                <a:cubicBezTo>
                  <a:pt x="102" y="185"/>
                  <a:pt x="185" y="102"/>
                  <a:pt x="185" y="0"/>
                </a:cubicBezTo>
              </a:path>
            </a:pathLst>
          </a:custGeom>
          <a:noFill/>
          <a:ln w="6350" cap="flat" cmpd="sng">
            <a:solidFill>
              <a:schemeClr val="bg1">
                <a:lumMod val="50000"/>
              </a:schemeClr>
            </a:solidFill>
            <a:prstDash val="solid"/>
            <a:rou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sz="2400">
              <a:solidFill>
                <a:prstClr val="white">
                  <a:lumMod val="50000"/>
                </a:prstClr>
              </a:solidFill>
            </a:endParaRPr>
          </a:p>
        </p:txBody>
      </p:sp>
      <p:sp>
        <p:nvSpPr>
          <p:cNvPr id="17" name="Freeform 19"/>
          <p:cNvSpPr/>
          <p:nvPr/>
        </p:nvSpPr>
        <p:spPr bwMode="auto">
          <a:xfrm>
            <a:off x="9639858" y="4858259"/>
            <a:ext cx="920749" cy="925268"/>
          </a:xfrm>
          <a:custGeom>
            <a:avLst/>
            <a:gdLst>
              <a:gd name="T0" fmla="*/ 0 w 184"/>
              <a:gd name="T1" fmla="*/ 185 h 185"/>
              <a:gd name="T2" fmla="*/ 184 w 184"/>
              <a:gd name="T3" fmla="*/ 0 h 185"/>
            </a:gdLst>
            <a:ahLst/>
            <a:cxnLst>
              <a:cxn ang="0">
                <a:pos x="T0" y="T1"/>
              </a:cxn>
              <a:cxn ang="0">
                <a:pos x="T2" y="T3"/>
              </a:cxn>
            </a:cxnLst>
            <a:rect l="0" t="0" r="r" b="b"/>
            <a:pathLst>
              <a:path w="184" h="185">
                <a:moveTo>
                  <a:pt x="0" y="185"/>
                </a:moveTo>
                <a:cubicBezTo>
                  <a:pt x="102" y="185"/>
                  <a:pt x="184" y="102"/>
                  <a:pt x="184" y="0"/>
                </a:cubicBezTo>
              </a:path>
            </a:pathLst>
          </a:custGeom>
          <a:noFill/>
          <a:ln w="6350" cap="flat" cmpd="sng">
            <a:solidFill>
              <a:schemeClr val="bg1">
                <a:lumMod val="50000"/>
              </a:schemeClr>
            </a:solidFill>
            <a:prstDash val="solid"/>
            <a:rou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sz="2400">
              <a:solidFill>
                <a:prstClr val="white">
                  <a:lumMod val="50000"/>
                </a:prstClr>
              </a:solidFill>
            </a:endParaRPr>
          </a:p>
        </p:txBody>
      </p:sp>
      <p:sp>
        <p:nvSpPr>
          <p:cNvPr id="18" name="Rectangle 32"/>
          <p:cNvSpPr>
            <a:spLocks noChangeArrowheads="1"/>
          </p:cNvSpPr>
          <p:nvPr/>
        </p:nvSpPr>
        <p:spPr bwMode="auto">
          <a:xfrm>
            <a:off x="3838074" y="3100882"/>
            <a:ext cx="201718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600" b="1" dirty="0">
                <a:solidFill>
                  <a:schemeClr val="tx1">
                    <a:lumMod val="65000"/>
                    <a:lumOff val="35000"/>
                  </a:schemeClr>
                </a:solidFill>
                <a:latin typeface="思源黑体" panose="020B0500000000000000" pitchFamily="34" charset="-122"/>
                <a:ea typeface="思源黑体" panose="020B0500000000000000" pitchFamily="34" charset="-122"/>
              </a:rPr>
              <a:t>Step 02</a:t>
            </a:r>
          </a:p>
          <a:p>
            <a:pPr algn="ctr">
              <a:lnSpc>
                <a:spcPct val="15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cs typeface="Arial" panose="020B0604020202020204" pitchFamily="34" charset="0"/>
              </a:rPr>
              <a:t>请在此处填写具体内容，请在此处填写具体</a:t>
            </a:r>
            <a:endPar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19" name="Rectangle 33"/>
          <p:cNvSpPr>
            <a:spLocks noChangeArrowheads="1"/>
          </p:cNvSpPr>
          <p:nvPr/>
        </p:nvSpPr>
        <p:spPr bwMode="auto">
          <a:xfrm>
            <a:off x="1535141" y="4540661"/>
            <a:ext cx="201718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600" b="1" dirty="0">
                <a:solidFill>
                  <a:schemeClr val="tx1">
                    <a:lumMod val="65000"/>
                    <a:lumOff val="35000"/>
                  </a:schemeClr>
                </a:solidFill>
                <a:latin typeface="思源黑体" panose="020B0500000000000000" pitchFamily="34" charset="-122"/>
                <a:ea typeface="思源黑体" panose="020B0500000000000000" pitchFamily="34" charset="-122"/>
              </a:rPr>
              <a:t>Step 01</a:t>
            </a:r>
          </a:p>
          <a:p>
            <a:pPr algn="ctr">
              <a:lnSpc>
                <a:spcPct val="15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cs typeface="Arial" panose="020B0604020202020204" pitchFamily="34" charset="0"/>
              </a:rPr>
              <a:t>请在此处填写具体内容，请在此处填写具体</a:t>
            </a:r>
            <a:endPar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20" name="Rectangle 34"/>
          <p:cNvSpPr>
            <a:spLocks noChangeArrowheads="1"/>
          </p:cNvSpPr>
          <p:nvPr/>
        </p:nvSpPr>
        <p:spPr bwMode="auto">
          <a:xfrm>
            <a:off x="8543427" y="3100882"/>
            <a:ext cx="201718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600" b="1" dirty="0">
                <a:solidFill>
                  <a:schemeClr val="tx1">
                    <a:lumMod val="65000"/>
                    <a:lumOff val="35000"/>
                  </a:schemeClr>
                </a:solidFill>
                <a:latin typeface="思源黑体" panose="020B0500000000000000" pitchFamily="34" charset="-122"/>
                <a:ea typeface="思源黑体" panose="020B0500000000000000" pitchFamily="34" charset="-122"/>
              </a:rPr>
              <a:t>Step 04</a:t>
            </a:r>
          </a:p>
          <a:p>
            <a:pPr algn="ctr">
              <a:lnSpc>
                <a:spcPct val="15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cs typeface="Arial" panose="020B0604020202020204" pitchFamily="34" charset="0"/>
              </a:rPr>
              <a:t>请在此处填写具体内容，请在此处填写具体</a:t>
            </a:r>
            <a:endPar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21" name="Rectangle 35"/>
          <p:cNvSpPr>
            <a:spLocks noChangeArrowheads="1"/>
          </p:cNvSpPr>
          <p:nvPr/>
        </p:nvSpPr>
        <p:spPr bwMode="auto">
          <a:xfrm>
            <a:off x="6240493" y="4540661"/>
            <a:ext cx="201718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600" b="1" dirty="0">
                <a:solidFill>
                  <a:schemeClr val="tx1">
                    <a:lumMod val="65000"/>
                    <a:lumOff val="35000"/>
                  </a:schemeClr>
                </a:solidFill>
                <a:latin typeface="思源黑体" panose="020B0500000000000000" pitchFamily="34" charset="-122"/>
                <a:ea typeface="思源黑体" panose="020B0500000000000000" pitchFamily="34" charset="-122"/>
              </a:rPr>
              <a:t>Step 03</a:t>
            </a:r>
          </a:p>
          <a:p>
            <a:pPr algn="ctr">
              <a:lnSpc>
                <a:spcPct val="15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cs typeface="Arial" panose="020B0604020202020204" pitchFamily="34" charset="0"/>
              </a:rPr>
              <a:t>请在此处填写具体内容，请在此处填写具体</a:t>
            </a:r>
            <a:endPar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grpSp>
        <p:nvGrpSpPr>
          <p:cNvPr id="35" name="组合 34"/>
          <p:cNvGrpSpPr/>
          <p:nvPr/>
        </p:nvGrpSpPr>
        <p:grpSpPr>
          <a:xfrm>
            <a:off x="8990043" y="4208240"/>
            <a:ext cx="1301751" cy="1300035"/>
            <a:chOff x="9038169" y="3887400"/>
            <a:chExt cx="1301751" cy="1300035"/>
          </a:xfrm>
          <a:effectLst>
            <a:outerShdw blurRad="190500" dist="63500" dir="2700000" algn="tl" rotWithShape="0">
              <a:prstClr val="black">
                <a:alpha val="25000"/>
              </a:prstClr>
            </a:outerShdw>
          </a:effectLst>
        </p:grpSpPr>
        <p:sp>
          <p:nvSpPr>
            <p:cNvPr id="16" name="Oval 18"/>
            <p:cNvSpPr>
              <a:spLocks noChangeArrowheads="1"/>
            </p:cNvSpPr>
            <p:nvPr/>
          </p:nvSpPr>
          <p:spPr bwMode="auto">
            <a:xfrm>
              <a:off x="9038169" y="3887400"/>
              <a:ext cx="1301751" cy="1300035"/>
            </a:xfrm>
            <a:prstGeom prst="ellipse">
              <a:avLst/>
            </a:prstGeom>
            <a:solidFill>
              <a:srgbClr val="FACBC9"/>
            </a:solidFill>
            <a:ln w="6350">
              <a:solidFill>
                <a:schemeClr val="bg1"/>
              </a:solidFill>
            </a:ln>
          </p:spPr>
          <p:txBody>
            <a:bodyPr/>
            <a:lstStyle/>
            <a:p>
              <a:endParaRPr lang="zh-CN" altLang="en-US" sz="2400">
                <a:solidFill>
                  <a:prstClr val="black"/>
                </a:solidFill>
              </a:endParaRPr>
            </a:p>
          </p:txBody>
        </p:sp>
        <p:grpSp>
          <p:nvGrpSpPr>
            <p:cNvPr id="22" name="组合 21"/>
            <p:cNvGrpSpPr/>
            <p:nvPr/>
          </p:nvGrpSpPr>
          <p:grpSpPr>
            <a:xfrm>
              <a:off x="9502446" y="4249420"/>
              <a:ext cx="371077" cy="575997"/>
              <a:chOff x="8402638" y="-3309938"/>
              <a:chExt cx="212725" cy="330201"/>
            </a:xfrm>
          </p:grpSpPr>
          <p:sp>
            <p:nvSpPr>
              <p:cNvPr id="23" name="Freeform 6"/>
              <p:cNvSpPr/>
              <p:nvPr/>
            </p:nvSpPr>
            <p:spPr bwMode="auto">
              <a:xfrm>
                <a:off x="8420100" y="-3309938"/>
                <a:ext cx="176212" cy="146050"/>
              </a:xfrm>
              <a:custGeom>
                <a:avLst/>
                <a:gdLst>
                  <a:gd name="T0" fmla="*/ 47 w 47"/>
                  <a:gd name="T1" fmla="*/ 39 h 39"/>
                  <a:gd name="T2" fmla="*/ 47 w 47"/>
                  <a:gd name="T3" fmla="*/ 21 h 39"/>
                  <a:gd name="T4" fmla="*/ 47 w 47"/>
                  <a:gd name="T5" fmla="*/ 21 h 39"/>
                  <a:gd name="T6" fmla="*/ 24 w 47"/>
                  <a:gd name="T7" fmla="*/ 0 h 39"/>
                  <a:gd name="T8" fmla="*/ 0 w 47"/>
                  <a:gd name="T9" fmla="*/ 21 h 39"/>
                  <a:gd name="T10" fmla="*/ 0 w 47"/>
                  <a:gd name="T11" fmla="*/ 26 h 39"/>
                  <a:gd name="T12" fmla="*/ 0 w 47"/>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47" h="39">
                    <a:moveTo>
                      <a:pt x="47" y="39"/>
                    </a:moveTo>
                    <a:cubicBezTo>
                      <a:pt x="47" y="21"/>
                      <a:pt x="47" y="21"/>
                      <a:pt x="47" y="21"/>
                    </a:cubicBezTo>
                    <a:cubicBezTo>
                      <a:pt x="47" y="21"/>
                      <a:pt x="47" y="21"/>
                      <a:pt x="47" y="21"/>
                    </a:cubicBezTo>
                    <a:cubicBezTo>
                      <a:pt x="47" y="9"/>
                      <a:pt x="36" y="0"/>
                      <a:pt x="24" y="0"/>
                    </a:cubicBezTo>
                    <a:cubicBezTo>
                      <a:pt x="11" y="0"/>
                      <a:pt x="0" y="9"/>
                      <a:pt x="0" y="21"/>
                    </a:cubicBezTo>
                    <a:cubicBezTo>
                      <a:pt x="0" y="21"/>
                      <a:pt x="0" y="26"/>
                      <a:pt x="0" y="26"/>
                    </a:cubicBezTo>
                    <a:cubicBezTo>
                      <a:pt x="0" y="39"/>
                      <a:pt x="0" y="39"/>
                      <a:pt x="0" y="39"/>
                    </a:cubicBezTo>
                  </a:path>
                </a:pathLst>
              </a:cu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4" name="Freeform 7"/>
              <p:cNvSpPr>
                <a:spLocks noEditPoints="1"/>
              </p:cNvSpPr>
              <p:nvPr/>
            </p:nvSpPr>
            <p:spPr bwMode="auto">
              <a:xfrm>
                <a:off x="8402638" y="-3133725"/>
                <a:ext cx="212725" cy="153988"/>
              </a:xfrm>
              <a:custGeom>
                <a:avLst/>
                <a:gdLst>
                  <a:gd name="T0" fmla="*/ 55 w 57"/>
                  <a:gd name="T1" fmla="*/ 0 h 41"/>
                  <a:gd name="T2" fmla="*/ 3 w 57"/>
                  <a:gd name="T3" fmla="*/ 0 h 41"/>
                  <a:gd name="T4" fmla="*/ 0 w 57"/>
                  <a:gd name="T5" fmla="*/ 2 h 41"/>
                  <a:gd name="T6" fmla="*/ 0 w 57"/>
                  <a:gd name="T7" fmla="*/ 39 h 41"/>
                  <a:gd name="T8" fmla="*/ 3 w 57"/>
                  <a:gd name="T9" fmla="*/ 41 h 41"/>
                  <a:gd name="T10" fmla="*/ 55 w 57"/>
                  <a:gd name="T11" fmla="*/ 41 h 41"/>
                  <a:gd name="T12" fmla="*/ 57 w 57"/>
                  <a:gd name="T13" fmla="*/ 39 h 41"/>
                  <a:gd name="T14" fmla="*/ 57 w 57"/>
                  <a:gd name="T15" fmla="*/ 2 h 41"/>
                  <a:gd name="T16" fmla="*/ 55 w 57"/>
                  <a:gd name="T17" fmla="*/ 0 h 41"/>
                  <a:gd name="T18" fmla="*/ 30 w 57"/>
                  <a:gd name="T19" fmla="*/ 19 h 41"/>
                  <a:gd name="T20" fmla="*/ 32 w 57"/>
                  <a:gd name="T21" fmla="*/ 26 h 41"/>
                  <a:gd name="T22" fmla="*/ 31 w 57"/>
                  <a:gd name="T23" fmla="*/ 27 h 41"/>
                  <a:gd name="T24" fmla="*/ 30 w 57"/>
                  <a:gd name="T25" fmla="*/ 27 h 41"/>
                  <a:gd name="T26" fmla="*/ 27 w 57"/>
                  <a:gd name="T27" fmla="*/ 27 h 41"/>
                  <a:gd name="T28" fmla="*/ 26 w 57"/>
                  <a:gd name="T29" fmla="*/ 27 h 41"/>
                  <a:gd name="T30" fmla="*/ 26 w 57"/>
                  <a:gd name="T31" fmla="*/ 26 h 41"/>
                  <a:gd name="T32" fmla="*/ 27 w 57"/>
                  <a:gd name="T33" fmla="*/ 19 h 41"/>
                  <a:gd name="T34" fmla="*/ 24 w 57"/>
                  <a:gd name="T35" fmla="*/ 15 h 41"/>
                  <a:gd name="T36" fmla="*/ 29 w 57"/>
                  <a:gd name="T37" fmla="*/ 10 h 41"/>
                  <a:gd name="T38" fmla="*/ 33 w 57"/>
                  <a:gd name="T39" fmla="*/ 15 h 41"/>
                  <a:gd name="T40" fmla="*/ 30 w 57"/>
                  <a:gd name="T41" fmla="*/ 1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41">
                    <a:moveTo>
                      <a:pt x="55" y="0"/>
                    </a:moveTo>
                    <a:cubicBezTo>
                      <a:pt x="3" y="0"/>
                      <a:pt x="3" y="0"/>
                      <a:pt x="3" y="0"/>
                    </a:cubicBezTo>
                    <a:cubicBezTo>
                      <a:pt x="1" y="0"/>
                      <a:pt x="0" y="1"/>
                      <a:pt x="0" y="2"/>
                    </a:cubicBezTo>
                    <a:cubicBezTo>
                      <a:pt x="0" y="39"/>
                      <a:pt x="0" y="39"/>
                      <a:pt x="0" y="39"/>
                    </a:cubicBezTo>
                    <a:cubicBezTo>
                      <a:pt x="0" y="40"/>
                      <a:pt x="1" y="41"/>
                      <a:pt x="3" y="41"/>
                    </a:cubicBezTo>
                    <a:cubicBezTo>
                      <a:pt x="55" y="41"/>
                      <a:pt x="55" y="41"/>
                      <a:pt x="55" y="41"/>
                    </a:cubicBezTo>
                    <a:cubicBezTo>
                      <a:pt x="56" y="41"/>
                      <a:pt x="57" y="40"/>
                      <a:pt x="57" y="39"/>
                    </a:cubicBezTo>
                    <a:cubicBezTo>
                      <a:pt x="57" y="2"/>
                      <a:pt x="57" y="2"/>
                      <a:pt x="57" y="2"/>
                    </a:cubicBezTo>
                    <a:cubicBezTo>
                      <a:pt x="57" y="1"/>
                      <a:pt x="56" y="0"/>
                      <a:pt x="55" y="0"/>
                    </a:cubicBezTo>
                    <a:close/>
                    <a:moveTo>
                      <a:pt x="30" y="19"/>
                    </a:moveTo>
                    <a:cubicBezTo>
                      <a:pt x="32" y="26"/>
                      <a:pt x="32" y="26"/>
                      <a:pt x="32" y="26"/>
                    </a:cubicBezTo>
                    <a:cubicBezTo>
                      <a:pt x="32" y="26"/>
                      <a:pt x="32" y="27"/>
                      <a:pt x="31" y="27"/>
                    </a:cubicBezTo>
                    <a:cubicBezTo>
                      <a:pt x="31" y="27"/>
                      <a:pt x="31" y="27"/>
                      <a:pt x="30" y="27"/>
                    </a:cubicBezTo>
                    <a:cubicBezTo>
                      <a:pt x="27" y="27"/>
                      <a:pt x="27" y="27"/>
                      <a:pt x="27" y="27"/>
                    </a:cubicBezTo>
                    <a:cubicBezTo>
                      <a:pt x="27" y="27"/>
                      <a:pt x="26" y="27"/>
                      <a:pt x="26" y="27"/>
                    </a:cubicBezTo>
                    <a:cubicBezTo>
                      <a:pt x="26" y="27"/>
                      <a:pt x="26" y="26"/>
                      <a:pt x="26" y="26"/>
                    </a:cubicBezTo>
                    <a:cubicBezTo>
                      <a:pt x="27" y="19"/>
                      <a:pt x="27" y="19"/>
                      <a:pt x="27" y="19"/>
                    </a:cubicBezTo>
                    <a:cubicBezTo>
                      <a:pt x="25" y="18"/>
                      <a:pt x="24" y="17"/>
                      <a:pt x="24" y="15"/>
                    </a:cubicBezTo>
                    <a:cubicBezTo>
                      <a:pt x="24" y="12"/>
                      <a:pt x="26" y="10"/>
                      <a:pt x="29" y="10"/>
                    </a:cubicBezTo>
                    <a:cubicBezTo>
                      <a:pt x="31" y="10"/>
                      <a:pt x="33" y="12"/>
                      <a:pt x="33" y="15"/>
                    </a:cubicBezTo>
                    <a:cubicBezTo>
                      <a:pt x="33" y="17"/>
                      <a:pt x="32" y="18"/>
                      <a:pt x="30" y="19"/>
                    </a:cubicBezTo>
                    <a:close/>
                  </a:path>
                </a:pathLst>
              </a:cu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solidFill>
                    <a:prstClr val="black"/>
                  </a:solidFill>
                </a:endParaRPr>
              </a:p>
            </p:txBody>
          </p:sp>
        </p:grpSp>
      </p:grpSp>
      <p:grpSp>
        <p:nvGrpSpPr>
          <p:cNvPr id="34" name="组合 33"/>
          <p:cNvGrpSpPr/>
          <p:nvPr/>
        </p:nvGrpSpPr>
        <p:grpSpPr>
          <a:xfrm>
            <a:off x="6632074" y="2831983"/>
            <a:ext cx="1295400" cy="1302152"/>
            <a:chOff x="6680200" y="2511143"/>
            <a:chExt cx="1295400" cy="1302152"/>
          </a:xfrm>
          <a:effectLst>
            <a:outerShdw blurRad="190500" dist="63500" dir="2700000" algn="tl" rotWithShape="0">
              <a:prstClr val="black">
                <a:alpha val="25000"/>
              </a:prstClr>
            </a:outerShdw>
          </a:effectLst>
        </p:grpSpPr>
        <p:sp>
          <p:nvSpPr>
            <p:cNvPr id="12" name="Oval 14"/>
            <p:cNvSpPr>
              <a:spLocks noChangeArrowheads="1"/>
            </p:cNvSpPr>
            <p:nvPr/>
          </p:nvSpPr>
          <p:spPr bwMode="auto">
            <a:xfrm>
              <a:off x="6680200" y="2511143"/>
              <a:ext cx="1295400" cy="1302152"/>
            </a:xfrm>
            <a:prstGeom prst="ellipse">
              <a:avLst/>
            </a:prstGeom>
            <a:solidFill>
              <a:srgbClr val="FED259"/>
            </a:solidFill>
            <a:ln w="6350">
              <a:solidFill>
                <a:schemeClr val="bg1"/>
              </a:solidFill>
            </a:ln>
          </p:spPr>
          <p:txBody>
            <a:bodyPr/>
            <a:lstStyle/>
            <a:p>
              <a:endParaRPr lang="zh-CN" altLang="en-US" sz="2400">
                <a:solidFill>
                  <a:prstClr val="black"/>
                </a:solidFill>
              </a:endParaRPr>
            </a:p>
          </p:txBody>
        </p:sp>
        <p:sp>
          <p:nvSpPr>
            <p:cNvPr id="25" name="Freeform 14"/>
            <p:cNvSpPr/>
            <p:nvPr/>
          </p:nvSpPr>
          <p:spPr bwMode="auto">
            <a:xfrm>
              <a:off x="7089775" y="2895795"/>
              <a:ext cx="484716" cy="520700"/>
            </a:xfrm>
            <a:custGeom>
              <a:avLst/>
              <a:gdLst>
                <a:gd name="T0" fmla="*/ 91 w 97"/>
                <a:gd name="T1" fmla="*/ 56 h 104"/>
                <a:gd name="T2" fmla="*/ 53 w 97"/>
                <a:gd name="T3" fmla="*/ 93 h 104"/>
                <a:gd name="T4" fmla="*/ 11 w 97"/>
                <a:gd name="T5" fmla="*/ 93 h 104"/>
                <a:gd name="T6" fmla="*/ 11 w 97"/>
                <a:gd name="T7" fmla="*/ 53 h 104"/>
                <a:gd name="T8" fmla="*/ 59 w 97"/>
                <a:gd name="T9" fmla="*/ 8 h 104"/>
                <a:gd name="T10" fmla="*/ 88 w 97"/>
                <a:gd name="T11" fmla="*/ 8 h 104"/>
                <a:gd name="T12" fmla="*/ 88 w 97"/>
                <a:gd name="T13" fmla="*/ 36 h 104"/>
                <a:gd name="T14" fmla="*/ 47 w 97"/>
                <a:gd name="T15" fmla="*/ 76 h 104"/>
                <a:gd name="T16" fmla="*/ 29 w 97"/>
                <a:gd name="T17" fmla="*/ 76 h 104"/>
                <a:gd name="T18" fmla="*/ 29 w 97"/>
                <a:gd name="T19" fmla="*/ 59 h 104"/>
                <a:gd name="T20" fmla="*/ 62 w 97"/>
                <a:gd name="T21" fmla="*/ 2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104">
                  <a:moveTo>
                    <a:pt x="91" y="56"/>
                  </a:moveTo>
                  <a:cubicBezTo>
                    <a:pt x="53" y="93"/>
                    <a:pt x="53" y="93"/>
                    <a:pt x="53" y="93"/>
                  </a:cubicBezTo>
                  <a:cubicBezTo>
                    <a:pt x="42" y="104"/>
                    <a:pt x="23" y="104"/>
                    <a:pt x="11" y="93"/>
                  </a:cubicBezTo>
                  <a:cubicBezTo>
                    <a:pt x="0" y="82"/>
                    <a:pt x="0" y="64"/>
                    <a:pt x="11" y="53"/>
                  </a:cubicBezTo>
                  <a:cubicBezTo>
                    <a:pt x="59" y="8"/>
                    <a:pt x="59" y="8"/>
                    <a:pt x="59" y="8"/>
                  </a:cubicBezTo>
                  <a:cubicBezTo>
                    <a:pt x="67" y="0"/>
                    <a:pt x="80" y="0"/>
                    <a:pt x="88" y="8"/>
                  </a:cubicBezTo>
                  <a:cubicBezTo>
                    <a:pt x="97" y="15"/>
                    <a:pt x="97" y="28"/>
                    <a:pt x="88" y="36"/>
                  </a:cubicBezTo>
                  <a:cubicBezTo>
                    <a:pt x="47" y="76"/>
                    <a:pt x="47" y="76"/>
                    <a:pt x="47" y="76"/>
                  </a:cubicBezTo>
                  <a:cubicBezTo>
                    <a:pt x="42" y="80"/>
                    <a:pt x="34" y="80"/>
                    <a:pt x="29" y="76"/>
                  </a:cubicBezTo>
                  <a:cubicBezTo>
                    <a:pt x="24" y="71"/>
                    <a:pt x="24" y="63"/>
                    <a:pt x="29" y="59"/>
                  </a:cubicBezTo>
                  <a:cubicBezTo>
                    <a:pt x="62" y="27"/>
                    <a:pt x="62" y="27"/>
                    <a:pt x="62" y="27"/>
                  </a:cubicBezTo>
                </a:path>
              </a:pathLst>
            </a:cu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solidFill>
                  <a:prstClr val="black"/>
                </a:solidFill>
              </a:endParaRPr>
            </a:p>
          </p:txBody>
        </p:sp>
      </p:grpSp>
      <p:grpSp>
        <p:nvGrpSpPr>
          <p:cNvPr id="2" name="组合 1"/>
          <p:cNvGrpSpPr/>
          <p:nvPr/>
        </p:nvGrpSpPr>
        <p:grpSpPr>
          <a:xfrm>
            <a:off x="1894976" y="2831983"/>
            <a:ext cx="1299633" cy="1302152"/>
            <a:chOff x="1943102" y="2511143"/>
            <a:chExt cx="1299633" cy="1302152"/>
          </a:xfrm>
          <a:effectLst>
            <a:outerShdw blurRad="190500" dist="63500" dir="2700000" algn="tl" rotWithShape="0">
              <a:prstClr val="black">
                <a:alpha val="25000"/>
              </a:prstClr>
            </a:outerShdw>
          </a:effectLst>
        </p:grpSpPr>
        <p:sp>
          <p:nvSpPr>
            <p:cNvPr id="10" name="Oval 12"/>
            <p:cNvSpPr>
              <a:spLocks noChangeArrowheads="1"/>
            </p:cNvSpPr>
            <p:nvPr/>
          </p:nvSpPr>
          <p:spPr bwMode="auto">
            <a:xfrm>
              <a:off x="1943102" y="2511143"/>
              <a:ext cx="1299633" cy="1302152"/>
            </a:xfrm>
            <a:prstGeom prst="ellipse">
              <a:avLst/>
            </a:prstGeom>
            <a:solidFill>
              <a:srgbClr val="9D77AE"/>
            </a:solidFill>
            <a:ln w="6350">
              <a:solidFill>
                <a:schemeClr val="bg1"/>
              </a:solidFill>
            </a:ln>
          </p:spPr>
          <p:txBody>
            <a:bodyPr/>
            <a:lstStyle/>
            <a:p>
              <a:endParaRPr lang="zh-CN" altLang="en-US" sz="2400">
                <a:solidFill>
                  <a:prstClr val="black"/>
                </a:solidFill>
              </a:endParaRPr>
            </a:p>
          </p:txBody>
        </p:sp>
        <p:sp>
          <p:nvSpPr>
            <p:cNvPr id="26" name="Freeform 27"/>
            <p:cNvSpPr/>
            <p:nvPr/>
          </p:nvSpPr>
          <p:spPr bwMode="auto">
            <a:xfrm>
              <a:off x="2345269" y="2934677"/>
              <a:ext cx="495300" cy="455084"/>
            </a:xfrm>
            <a:custGeom>
              <a:avLst/>
              <a:gdLst>
                <a:gd name="T0" fmla="*/ 71 w 99"/>
                <a:gd name="T1" fmla="*/ 0 h 91"/>
                <a:gd name="T2" fmla="*/ 50 w 99"/>
                <a:gd name="T3" fmla="*/ 12 h 91"/>
                <a:gd name="T4" fmla="*/ 28 w 99"/>
                <a:gd name="T5" fmla="*/ 0 h 91"/>
                <a:gd name="T6" fmla="*/ 0 w 99"/>
                <a:gd name="T7" fmla="*/ 28 h 91"/>
                <a:gd name="T8" fmla="*/ 50 w 99"/>
                <a:gd name="T9" fmla="*/ 91 h 91"/>
                <a:gd name="T10" fmla="*/ 99 w 99"/>
                <a:gd name="T11" fmla="*/ 28 h 91"/>
                <a:gd name="T12" fmla="*/ 71 w 99"/>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9" h="91">
                  <a:moveTo>
                    <a:pt x="71" y="0"/>
                  </a:moveTo>
                  <a:cubicBezTo>
                    <a:pt x="60" y="0"/>
                    <a:pt x="50" y="12"/>
                    <a:pt x="50" y="12"/>
                  </a:cubicBezTo>
                  <a:cubicBezTo>
                    <a:pt x="50" y="12"/>
                    <a:pt x="40" y="0"/>
                    <a:pt x="28" y="0"/>
                  </a:cubicBezTo>
                  <a:cubicBezTo>
                    <a:pt x="16" y="0"/>
                    <a:pt x="0" y="8"/>
                    <a:pt x="0" y="28"/>
                  </a:cubicBezTo>
                  <a:cubicBezTo>
                    <a:pt x="0" y="52"/>
                    <a:pt x="34" y="83"/>
                    <a:pt x="50" y="91"/>
                  </a:cubicBezTo>
                  <a:cubicBezTo>
                    <a:pt x="65" y="83"/>
                    <a:pt x="99" y="52"/>
                    <a:pt x="99" y="28"/>
                  </a:cubicBezTo>
                  <a:cubicBezTo>
                    <a:pt x="99" y="8"/>
                    <a:pt x="83" y="0"/>
                    <a:pt x="71" y="0"/>
                  </a:cubicBezTo>
                  <a:close/>
                </a:path>
              </a:pathLst>
            </a:cu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solidFill>
                  <a:prstClr val="black"/>
                </a:solidFill>
              </a:endParaRPr>
            </a:p>
          </p:txBody>
        </p:sp>
      </p:grpSp>
      <p:grpSp>
        <p:nvGrpSpPr>
          <p:cNvPr id="3" name="组合 2"/>
          <p:cNvGrpSpPr/>
          <p:nvPr/>
        </p:nvGrpSpPr>
        <p:grpSpPr>
          <a:xfrm>
            <a:off x="4180976" y="4208240"/>
            <a:ext cx="1299633" cy="1300035"/>
            <a:chOff x="4229102" y="3887400"/>
            <a:chExt cx="1299633" cy="1300035"/>
          </a:xfrm>
          <a:effectLst>
            <a:outerShdw blurRad="190500" dist="63500" dir="2700000" algn="tl" rotWithShape="0">
              <a:prstClr val="black">
                <a:alpha val="25000"/>
              </a:prstClr>
            </a:outerShdw>
          </a:effectLst>
        </p:grpSpPr>
        <p:sp>
          <p:nvSpPr>
            <p:cNvPr id="14" name="Oval 16"/>
            <p:cNvSpPr>
              <a:spLocks noChangeArrowheads="1"/>
            </p:cNvSpPr>
            <p:nvPr/>
          </p:nvSpPr>
          <p:spPr bwMode="auto">
            <a:xfrm>
              <a:off x="4229102" y="3887400"/>
              <a:ext cx="1299633" cy="1300035"/>
            </a:xfrm>
            <a:prstGeom prst="ellipse">
              <a:avLst/>
            </a:prstGeom>
            <a:solidFill>
              <a:srgbClr val="A4DB73"/>
            </a:solidFill>
            <a:ln w="6350">
              <a:solidFill>
                <a:schemeClr val="bg1"/>
              </a:solidFill>
            </a:ln>
          </p:spPr>
          <p:txBody>
            <a:bodyPr/>
            <a:lstStyle/>
            <a:p>
              <a:endParaRPr lang="zh-CN" altLang="en-US" sz="2400">
                <a:solidFill>
                  <a:prstClr val="black"/>
                </a:solidFill>
              </a:endParaRPr>
            </a:p>
          </p:txBody>
        </p:sp>
        <p:grpSp>
          <p:nvGrpSpPr>
            <p:cNvPr id="27" name="组合 26"/>
            <p:cNvGrpSpPr/>
            <p:nvPr/>
          </p:nvGrpSpPr>
          <p:grpSpPr>
            <a:xfrm>
              <a:off x="4669367" y="4287652"/>
              <a:ext cx="419100" cy="499533"/>
              <a:chOff x="6932613" y="-3332163"/>
              <a:chExt cx="314325" cy="374650"/>
            </a:xfrm>
          </p:grpSpPr>
          <p:sp>
            <p:nvSpPr>
              <p:cNvPr id="28" name="Oval 28"/>
              <p:cNvSpPr>
                <a:spLocks noChangeArrowheads="1"/>
              </p:cNvSpPr>
              <p:nvPr/>
            </p:nvSpPr>
            <p:spPr bwMode="auto">
              <a:xfrm>
                <a:off x="6932613" y="-3271838"/>
                <a:ext cx="314325" cy="314325"/>
              </a:xfrm>
              <a:prstGeom prst="ellipse">
                <a:avLst/>
              </a:pr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9" name="Line 29"/>
              <p:cNvSpPr>
                <a:spLocks noChangeShapeType="1"/>
              </p:cNvSpPr>
              <p:nvPr/>
            </p:nvSpPr>
            <p:spPr bwMode="auto">
              <a:xfrm flipV="1">
                <a:off x="7089775" y="-3241675"/>
                <a:ext cx="0" cy="127000"/>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solidFill>
                    <a:prstClr val="black"/>
                  </a:solidFill>
                </a:endParaRPr>
              </a:p>
            </p:txBody>
          </p:sp>
          <p:sp>
            <p:nvSpPr>
              <p:cNvPr id="30" name="Line 30"/>
              <p:cNvSpPr>
                <a:spLocks noChangeShapeType="1"/>
              </p:cNvSpPr>
              <p:nvPr/>
            </p:nvSpPr>
            <p:spPr bwMode="auto">
              <a:xfrm>
                <a:off x="7089775" y="-3321050"/>
                <a:ext cx="0" cy="38100"/>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solidFill>
                    <a:prstClr val="black"/>
                  </a:solidFill>
                </a:endParaRPr>
              </a:p>
            </p:txBody>
          </p:sp>
          <p:sp>
            <p:nvSpPr>
              <p:cNvPr id="31" name="Line 31"/>
              <p:cNvSpPr>
                <a:spLocks noChangeShapeType="1"/>
              </p:cNvSpPr>
              <p:nvPr/>
            </p:nvSpPr>
            <p:spPr bwMode="auto">
              <a:xfrm>
                <a:off x="7059613" y="-3332163"/>
                <a:ext cx="60325" cy="0"/>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solidFill>
                    <a:prstClr val="black"/>
                  </a:solidFill>
                </a:endParaRPr>
              </a:p>
            </p:txBody>
          </p:sp>
          <p:sp>
            <p:nvSpPr>
              <p:cNvPr id="32" name="Line 32"/>
              <p:cNvSpPr>
                <a:spLocks noChangeShapeType="1"/>
              </p:cNvSpPr>
              <p:nvPr/>
            </p:nvSpPr>
            <p:spPr bwMode="auto">
              <a:xfrm flipV="1">
                <a:off x="7089775" y="-3208338"/>
                <a:ext cx="93662" cy="93663"/>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solidFill>
                    <a:prstClr val="black"/>
                  </a:solidFill>
                </a:endParaRPr>
              </a:p>
            </p:txBody>
          </p:sp>
          <p:sp>
            <p:nvSpPr>
              <p:cNvPr id="33" name="Line 33"/>
              <p:cNvSpPr>
                <a:spLocks noChangeShapeType="1"/>
              </p:cNvSpPr>
              <p:nvPr/>
            </p:nvSpPr>
            <p:spPr bwMode="auto">
              <a:xfrm flipV="1">
                <a:off x="7213600" y="-3271838"/>
                <a:ext cx="33337" cy="33338"/>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solidFill>
                    <a:prstClr val="black"/>
                  </a:solidFill>
                </a:endParaRPr>
              </a:p>
            </p:txBody>
          </p:sp>
        </p:grpSp>
      </p:grpSp>
      <p:grpSp>
        <p:nvGrpSpPr>
          <p:cNvPr id="55" name="组合 54"/>
          <p:cNvGrpSpPr/>
          <p:nvPr/>
        </p:nvGrpSpPr>
        <p:grpSpPr>
          <a:xfrm>
            <a:off x="1502939" y="272760"/>
            <a:ext cx="4811657" cy="748449"/>
            <a:chOff x="1502939" y="272760"/>
            <a:chExt cx="4811657" cy="748449"/>
          </a:xfrm>
        </p:grpSpPr>
        <p:sp>
          <p:nvSpPr>
            <p:cNvPr id="56" name="Rectangle 18"/>
            <p:cNvSpPr>
              <a:spLocks noChangeArrowheads="1"/>
            </p:cNvSpPr>
            <p:nvPr/>
          </p:nvSpPr>
          <p:spPr bwMode="auto">
            <a:xfrm>
              <a:off x="1502939" y="272760"/>
              <a:ext cx="2683349" cy="57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altLang="en-US" sz="2800" b="1" spc="300" dirty="0">
                  <a:solidFill>
                    <a:schemeClr val="tx1">
                      <a:lumMod val="75000"/>
                      <a:lumOff val="25000"/>
                    </a:schemeClr>
                  </a:solidFill>
                  <a:latin typeface="思源黑体" panose="020B0500000000000000" pitchFamily="34" charset="-122"/>
                  <a:ea typeface="思源黑体" panose="020B0500000000000000" pitchFamily="34" charset="-122"/>
                </a:rPr>
                <a:t>教学过程</a:t>
              </a:r>
            </a:p>
          </p:txBody>
        </p:sp>
        <p:sp>
          <p:nvSpPr>
            <p:cNvPr id="57" name="Rectangle 18"/>
            <p:cNvSpPr>
              <a:spLocks noChangeArrowheads="1"/>
            </p:cNvSpPr>
            <p:nvPr/>
          </p:nvSpPr>
          <p:spPr bwMode="auto">
            <a:xfrm>
              <a:off x="1502939" y="817499"/>
              <a:ext cx="4811657" cy="20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en-US" altLang="zh-CN" sz="1000" dirty="0">
                  <a:solidFill>
                    <a:schemeClr val="bg1">
                      <a:lumMod val="65000"/>
                    </a:schemeClr>
                  </a:solidFill>
                  <a:latin typeface="思源黑体" panose="020B0500000000000000" pitchFamily="34" charset="-122"/>
                  <a:ea typeface="思源黑体" panose="020B0500000000000000" pitchFamily="34" charset="-122"/>
                </a:rPr>
                <a:t>Teaching courseware education and training</a:t>
              </a:r>
              <a:endParaRPr lang="zh-CN" altLang="en-US" sz="1000" dirty="0">
                <a:solidFill>
                  <a:schemeClr val="bg1">
                    <a:lumMod val="65000"/>
                  </a:schemeClr>
                </a:solidFill>
                <a:latin typeface="思源黑体" panose="020B0500000000000000" pitchFamily="34" charset="-122"/>
                <a:ea typeface="思源黑体" panose="020B0500000000000000"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14" presetClass="entr" presetSubtype="1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fltVal val="0"/>
                                          </p:val>
                                        </p:tav>
                                        <p:tav tm="100000">
                                          <p:val>
                                            <p:strVal val="#ppt_h"/>
                                          </p:val>
                                        </p:tav>
                                      </p:tavLst>
                                    </p:anim>
                                    <p:animEffect transition="in" filter="fade">
                                      <p:cBhvr>
                                        <p:cTn id="37" dur="500"/>
                                        <p:tgtEl>
                                          <p:spTgt spid="34"/>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500"/>
                                        <p:tgtEl>
                                          <p:spTgt spid="13"/>
                                        </p:tgtEl>
                                      </p:cBhvr>
                                    </p:animEffect>
                                  </p:childTnLst>
                                </p:cTn>
                              </p:par>
                            </p:childTnLst>
                          </p:cTn>
                        </p:par>
                        <p:par>
                          <p:cTn id="42" fill="hold">
                            <p:stCondLst>
                              <p:cond delay="4000"/>
                            </p:stCondLst>
                            <p:childTnLst>
                              <p:par>
                                <p:cTn id="43" presetID="14" presetClass="entr" presetSubtype="10"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randombar(horizontal)">
                                      <p:cBhvr>
                                        <p:cTn id="45" dur="500"/>
                                        <p:tgtEl>
                                          <p:spTgt spid="21"/>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p:cTn id="49" dur="500" fill="hold"/>
                                        <p:tgtEl>
                                          <p:spTgt spid="35"/>
                                        </p:tgtEl>
                                        <p:attrNameLst>
                                          <p:attrName>ppt_w</p:attrName>
                                        </p:attrNameLst>
                                      </p:cBhvr>
                                      <p:tavLst>
                                        <p:tav tm="0">
                                          <p:val>
                                            <p:fltVal val="0"/>
                                          </p:val>
                                        </p:tav>
                                        <p:tav tm="100000">
                                          <p:val>
                                            <p:strVal val="#ppt_w"/>
                                          </p:val>
                                        </p:tav>
                                      </p:tavLst>
                                    </p:anim>
                                    <p:anim calcmode="lin" valueType="num">
                                      <p:cBhvr>
                                        <p:cTn id="50" dur="500" fill="hold"/>
                                        <p:tgtEl>
                                          <p:spTgt spid="35"/>
                                        </p:tgtEl>
                                        <p:attrNameLst>
                                          <p:attrName>ppt_h</p:attrName>
                                        </p:attrNameLst>
                                      </p:cBhvr>
                                      <p:tavLst>
                                        <p:tav tm="0">
                                          <p:val>
                                            <p:fltVal val="0"/>
                                          </p:val>
                                        </p:tav>
                                        <p:tav tm="100000">
                                          <p:val>
                                            <p:strVal val="#ppt_h"/>
                                          </p:val>
                                        </p:tav>
                                      </p:tavLst>
                                    </p:anim>
                                    <p:animEffect transition="in" filter="fade">
                                      <p:cBhvr>
                                        <p:cTn id="51" dur="500"/>
                                        <p:tgtEl>
                                          <p:spTgt spid="35"/>
                                        </p:tgtEl>
                                      </p:cBhvr>
                                    </p:animEffect>
                                  </p:childTnLst>
                                </p:cTn>
                              </p:par>
                            </p:childTnLst>
                          </p:cTn>
                        </p:par>
                        <p:par>
                          <p:cTn id="52" fill="hold">
                            <p:stCondLst>
                              <p:cond delay="5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5500"/>
                            </p:stCondLst>
                            <p:childTnLst>
                              <p:par>
                                <p:cTn id="57" presetID="14" presetClass="entr" presetSubtype="1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randombar(horizontal)">
                                      <p:cBhvr>
                                        <p:cTn id="5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8" grpId="0"/>
      <p:bldP spid="19"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1162052" y="2537805"/>
            <a:ext cx="2729936" cy="3345334"/>
            <a:chOff x="1187452" y="1870057"/>
            <a:chExt cx="2729936" cy="3345334"/>
          </a:xfrm>
        </p:grpSpPr>
        <p:sp>
          <p:nvSpPr>
            <p:cNvPr id="28" name="Rounded Rectangle 89"/>
            <p:cNvSpPr/>
            <p:nvPr/>
          </p:nvSpPr>
          <p:spPr>
            <a:xfrm>
              <a:off x="1187452" y="4999836"/>
              <a:ext cx="1092992" cy="215555"/>
            </a:xfrm>
            <a:prstGeom prst="roundRect">
              <a:avLst>
                <a:gd name="adj" fmla="val 50000"/>
              </a:avLst>
            </a:prstGeom>
            <a:solidFill>
              <a:srgbClr val="FEB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ym typeface="Arial" panose="020B0604020202020204" pitchFamily="34" charset="0"/>
              </a:endParaRPr>
            </a:p>
          </p:txBody>
        </p:sp>
        <p:sp>
          <p:nvSpPr>
            <p:cNvPr id="29" name="Rounded Rectangle 90"/>
            <p:cNvSpPr/>
            <p:nvPr/>
          </p:nvSpPr>
          <p:spPr>
            <a:xfrm>
              <a:off x="1187452" y="4700444"/>
              <a:ext cx="1092992" cy="215555"/>
            </a:xfrm>
            <a:prstGeom prst="roundRect">
              <a:avLst>
                <a:gd name="adj" fmla="val 50000"/>
              </a:avLst>
            </a:prstGeom>
            <a:solidFill>
              <a:srgbClr val="FEB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ym typeface="Arial" panose="020B0604020202020204" pitchFamily="34" charset="0"/>
              </a:endParaRPr>
            </a:p>
          </p:txBody>
        </p:sp>
        <p:sp>
          <p:nvSpPr>
            <p:cNvPr id="30" name="Rounded Rectangle 91"/>
            <p:cNvSpPr/>
            <p:nvPr/>
          </p:nvSpPr>
          <p:spPr>
            <a:xfrm>
              <a:off x="1187452" y="4408284"/>
              <a:ext cx="1092992" cy="215555"/>
            </a:xfrm>
            <a:prstGeom prst="roundRect">
              <a:avLst>
                <a:gd name="adj" fmla="val 50000"/>
              </a:avLst>
            </a:prstGeom>
            <a:solidFill>
              <a:srgbClr val="FEB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ym typeface="Arial" panose="020B0604020202020204" pitchFamily="34" charset="0"/>
              </a:endParaRPr>
            </a:p>
          </p:txBody>
        </p:sp>
        <p:sp>
          <p:nvSpPr>
            <p:cNvPr id="31" name="Rounded Rectangle 92"/>
            <p:cNvSpPr/>
            <p:nvPr/>
          </p:nvSpPr>
          <p:spPr>
            <a:xfrm>
              <a:off x="1187452" y="4108893"/>
              <a:ext cx="1092992" cy="215555"/>
            </a:xfrm>
            <a:prstGeom prst="roundRect">
              <a:avLst>
                <a:gd name="adj" fmla="val 50000"/>
              </a:avLst>
            </a:prstGeom>
            <a:solidFill>
              <a:srgbClr val="FEB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ym typeface="Arial" panose="020B0604020202020204" pitchFamily="34" charset="0"/>
              </a:endParaRPr>
            </a:p>
          </p:txBody>
        </p:sp>
        <p:sp>
          <p:nvSpPr>
            <p:cNvPr id="32" name="Rounded Rectangle 93"/>
            <p:cNvSpPr/>
            <p:nvPr/>
          </p:nvSpPr>
          <p:spPr>
            <a:xfrm>
              <a:off x="1187452" y="3808992"/>
              <a:ext cx="1092992" cy="215555"/>
            </a:xfrm>
            <a:prstGeom prst="roundRect">
              <a:avLst>
                <a:gd name="adj" fmla="val 50000"/>
              </a:avLst>
            </a:prstGeom>
            <a:solidFill>
              <a:srgbClr val="FEB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ym typeface="Arial" panose="020B0604020202020204" pitchFamily="34" charset="0"/>
              </a:endParaRPr>
            </a:p>
          </p:txBody>
        </p:sp>
        <p:sp>
          <p:nvSpPr>
            <p:cNvPr id="33" name="Rounded Rectangle 94"/>
            <p:cNvSpPr/>
            <p:nvPr/>
          </p:nvSpPr>
          <p:spPr>
            <a:xfrm>
              <a:off x="1187452" y="3509601"/>
              <a:ext cx="1092992" cy="215555"/>
            </a:xfrm>
            <a:prstGeom prst="roundRect">
              <a:avLst>
                <a:gd name="adj" fmla="val 50000"/>
              </a:avLst>
            </a:prstGeom>
            <a:solidFill>
              <a:srgbClr val="FEB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ym typeface="Arial" panose="020B0604020202020204" pitchFamily="34" charset="0"/>
              </a:endParaRPr>
            </a:p>
          </p:txBody>
        </p:sp>
        <p:sp>
          <p:nvSpPr>
            <p:cNvPr id="34" name="Rounded Rectangle 95"/>
            <p:cNvSpPr/>
            <p:nvPr/>
          </p:nvSpPr>
          <p:spPr>
            <a:xfrm>
              <a:off x="1187452" y="3217441"/>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dirty="0">
                <a:latin typeface="Arial" panose="020B0604020202020204" pitchFamily="34" charset="0"/>
                <a:ea typeface="思源黑体" panose="020B0500000000000000" pitchFamily="34" charset="-122"/>
                <a:cs typeface="+mn-ea"/>
                <a:sym typeface="Arial" panose="020B0604020202020204" pitchFamily="34" charset="0"/>
              </a:endParaRPr>
            </a:p>
          </p:txBody>
        </p:sp>
        <p:sp>
          <p:nvSpPr>
            <p:cNvPr id="35" name="Rounded Rectangle 96"/>
            <p:cNvSpPr/>
            <p:nvPr/>
          </p:nvSpPr>
          <p:spPr>
            <a:xfrm>
              <a:off x="1187452" y="2918050"/>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dirty="0">
                <a:latin typeface="Arial" panose="020B0604020202020204" pitchFamily="34" charset="0"/>
                <a:ea typeface="思源黑体" panose="020B0500000000000000" pitchFamily="34" charset="-122"/>
                <a:cs typeface="+mn-ea"/>
                <a:sym typeface="Arial" panose="020B0604020202020204" pitchFamily="34" charset="0"/>
              </a:endParaRPr>
            </a:p>
          </p:txBody>
        </p:sp>
        <p:sp>
          <p:nvSpPr>
            <p:cNvPr id="36" name="Rectangle 2"/>
            <p:cNvSpPr/>
            <p:nvPr/>
          </p:nvSpPr>
          <p:spPr>
            <a:xfrm>
              <a:off x="1231639" y="1895550"/>
              <a:ext cx="988538" cy="215444"/>
            </a:xfrm>
            <a:prstGeom prst="rect">
              <a:avLst/>
            </a:prstGeom>
          </p:spPr>
          <p:txBody>
            <a:bodyPr wrap="square" lIns="0" tIns="0" rIns="0" bIns="0">
              <a:spAutoFit/>
            </a:bodyPr>
            <a:lstStyle/>
            <a:p>
              <a:pPr algn="ctr">
                <a:spcBef>
                  <a:spcPts val="0"/>
                </a:spcBef>
                <a:spcAft>
                  <a:spcPts val="0"/>
                </a:spcAft>
              </a:pPr>
              <a:r>
                <a:rPr lang="zh-CN" altLang="en-US" sz="1400" dirty="0">
                  <a:solidFill>
                    <a:schemeClr val="bg1">
                      <a:lumMod val="65000"/>
                    </a:schemeClr>
                  </a:solidFill>
                  <a:latin typeface="Arial" panose="020B0604020202020204" pitchFamily="34" charset="0"/>
                  <a:ea typeface="思源黑体" panose="020B0500000000000000" pitchFamily="34" charset="-122"/>
                  <a:cs typeface="+mn-ea"/>
                  <a:sym typeface="Arial" panose="020B0604020202020204" pitchFamily="34" charset="0"/>
                </a:rPr>
                <a:t>文字内容</a:t>
              </a:r>
              <a:endParaRPr lang="en-US" sz="1400" dirty="0">
                <a:solidFill>
                  <a:schemeClr val="bg1">
                    <a:lumMod val="65000"/>
                  </a:schemeClr>
                </a:solidFill>
                <a:latin typeface="Arial" panose="020B0604020202020204" pitchFamily="34" charset="0"/>
                <a:ea typeface="思源黑体" panose="020B0500000000000000" pitchFamily="34" charset="-122"/>
                <a:cs typeface="+mn-ea"/>
                <a:sym typeface="Arial" panose="020B0604020202020204" pitchFamily="34" charset="0"/>
              </a:endParaRPr>
            </a:p>
          </p:txBody>
        </p:sp>
        <p:sp>
          <p:nvSpPr>
            <p:cNvPr id="37" name="Rounded Rectangle 99"/>
            <p:cNvSpPr/>
            <p:nvPr/>
          </p:nvSpPr>
          <p:spPr>
            <a:xfrm>
              <a:off x="1187452" y="2615568"/>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dirty="0">
                <a:latin typeface="Arial" panose="020B0604020202020204" pitchFamily="34" charset="0"/>
                <a:ea typeface="思源黑体" panose="020B0500000000000000" pitchFamily="34" charset="-122"/>
                <a:cs typeface="+mn-ea"/>
                <a:sym typeface="Arial" panose="020B0604020202020204" pitchFamily="34" charset="0"/>
              </a:endParaRPr>
            </a:p>
          </p:txBody>
        </p:sp>
        <p:sp>
          <p:nvSpPr>
            <p:cNvPr id="38" name="Rounded Rectangle 104"/>
            <p:cNvSpPr/>
            <p:nvPr/>
          </p:nvSpPr>
          <p:spPr>
            <a:xfrm>
              <a:off x="1187452" y="2318864"/>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dirty="0">
                <a:latin typeface="Arial" panose="020B0604020202020204" pitchFamily="34" charset="0"/>
                <a:ea typeface="思源黑体" panose="020B0500000000000000" pitchFamily="34" charset="-122"/>
                <a:cs typeface="+mn-ea"/>
                <a:sym typeface="Arial" panose="020B0604020202020204" pitchFamily="34" charset="0"/>
              </a:endParaRPr>
            </a:p>
          </p:txBody>
        </p:sp>
        <p:sp>
          <p:nvSpPr>
            <p:cNvPr id="40" name="Rounded Rectangle 89"/>
            <p:cNvSpPr/>
            <p:nvPr/>
          </p:nvSpPr>
          <p:spPr>
            <a:xfrm>
              <a:off x="2824396" y="4974343"/>
              <a:ext cx="1092992" cy="215555"/>
            </a:xfrm>
            <a:prstGeom prst="roundRect">
              <a:avLst>
                <a:gd name="adj" fmla="val 50000"/>
              </a:avLst>
            </a:prstGeom>
            <a:solidFill>
              <a:srgbClr val="75CBDC"/>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ym typeface="Arial" panose="020B0604020202020204" pitchFamily="34" charset="0"/>
              </a:endParaRPr>
            </a:p>
          </p:txBody>
        </p:sp>
        <p:sp>
          <p:nvSpPr>
            <p:cNvPr id="41" name="Rounded Rectangle 90"/>
            <p:cNvSpPr/>
            <p:nvPr/>
          </p:nvSpPr>
          <p:spPr>
            <a:xfrm>
              <a:off x="2824396" y="4674951"/>
              <a:ext cx="1092992" cy="215555"/>
            </a:xfrm>
            <a:prstGeom prst="roundRect">
              <a:avLst>
                <a:gd name="adj" fmla="val 50000"/>
              </a:avLst>
            </a:prstGeom>
            <a:solidFill>
              <a:srgbClr val="75CBDC"/>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ym typeface="Arial" panose="020B0604020202020204" pitchFamily="34" charset="0"/>
              </a:endParaRPr>
            </a:p>
          </p:txBody>
        </p:sp>
        <p:sp>
          <p:nvSpPr>
            <p:cNvPr id="42" name="Rounded Rectangle 91"/>
            <p:cNvSpPr/>
            <p:nvPr/>
          </p:nvSpPr>
          <p:spPr>
            <a:xfrm>
              <a:off x="2824396" y="4382791"/>
              <a:ext cx="1092992" cy="215555"/>
            </a:xfrm>
            <a:prstGeom prst="roundRect">
              <a:avLst>
                <a:gd name="adj" fmla="val 50000"/>
              </a:avLst>
            </a:prstGeom>
            <a:solidFill>
              <a:srgbClr val="75CBDC"/>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ym typeface="Arial" panose="020B0604020202020204" pitchFamily="34" charset="0"/>
              </a:endParaRPr>
            </a:p>
          </p:txBody>
        </p:sp>
        <p:sp>
          <p:nvSpPr>
            <p:cNvPr id="43" name="Rounded Rectangle 92"/>
            <p:cNvSpPr/>
            <p:nvPr/>
          </p:nvSpPr>
          <p:spPr>
            <a:xfrm>
              <a:off x="2824396" y="4083400"/>
              <a:ext cx="1092992" cy="215555"/>
            </a:xfrm>
            <a:prstGeom prst="roundRect">
              <a:avLst>
                <a:gd name="adj" fmla="val 50000"/>
              </a:avLst>
            </a:prstGeom>
            <a:solidFill>
              <a:srgbClr val="75CBDC"/>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ym typeface="Arial" panose="020B0604020202020204" pitchFamily="34" charset="0"/>
              </a:endParaRPr>
            </a:p>
          </p:txBody>
        </p:sp>
        <p:sp>
          <p:nvSpPr>
            <p:cNvPr id="44" name="Rounded Rectangle 93"/>
            <p:cNvSpPr/>
            <p:nvPr/>
          </p:nvSpPr>
          <p:spPr>
            <a:xfrm>
              <a:off x="2824396" y="3783499"/>
              <a:ext cx="1092992" cy="215555"/>
            </a:xfrm>
            <a:prstGeom prst="roundRect">
              <a:avLst>
                <a:gd name="adj" fmla="val 50000"/>
              </a:avLst>
            </a:prstGeom>
            <a:solidFill>
              <a:srgbClr val="75CBDC"/>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ym typeface="Arial" panose="020B0604020202020204" pitchFamily="34" charset="0"/>
              </a:endParaRPr>
            </a:p>
          </p:txBody>
        </p:sp>
        <p:sp>
          <p:nvSpPr>
            <p:cNvPr id="45" name="Rounded Rectangle 94"/>
            <p:cNvSpPr/>
            <p:nvPr/>
          </p:nvSpPr>
          <p:spPr>
            <a:xfrm>
              <a:off x="2824396" y="3484108"/>
              <a:ext cx="1092992" cy="215555"/>
            </a:xfrm>
            <a:prstGeom prst="roundRect">
              <a:avLst>
                <a:gd name="adj" fmla="val 50000"/>
              </a:avLst>
            </a:prstGeom>
            <a:solidFill>
              <a:srgbClr val="75CBDC"/>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ym typeface="Arial" panose="020B0604020202020204" pitchFamily="34" charset="0"/>
              </a:endParaRPr>
            </a:p>
          </p:txBody>
        </p:sp>
        <p:sp>
          <p:nvSpPr>
            <p:cNvPr id="46" name="Rounded Rectangle 95"/>
            <p:cNvSpPr/>
            <p:nvPr/>
          </p:nvSpPr>
          <p:spPr>
            <a:xfrm>
              <a:off x="2824396" y="3191948"/>
              <a:ext cx="1092992" cy="215555"/>
            </a:xfrm>
            <a:prstGeom prst="roundRect">
              <a:avLst>
                <a:gd name="adj" fmla="val 50000"/>
              </a:avLst>
            </a:prstGeom>
            <a:solidFill>
              <a:srgbClr val="75CBDC"/>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ym typeface="Arial" panose="020B0604020202020204" pitchFamily="34" charset="0"/>
              </a:endParaRPr>
            </a:p>
          </p:txBody>
        </p:sp>
        <p:sp>
          <p:nvSpPr>
            <p:cNvPr id="47" name="Rounded Rectangle 96"/>
            <p:cNvSpPr/>
            <p:nvPr/>
          </p:nvSpPr>
          <p:spPr>
            <a:xfrm>
              <a:off x="2824396" y="2892557"/>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dirty="0">
                <a:latin typeface="Arial" panose="020B0604020202020204" pitchFamily="34" charset="0"/>
                <a:ea typeface="思源黑体" panose="020B0500000000000000" pitchFamily="34" charset="-122"/>
                <a:cs typeface="+mn-ea"/>
                <a:sym typeface="Arial" panose="020B0604020202020204" pitchFamily="34" charset="0"/>
              </a:endParaRPr>
            </a:p>
          </p:txBody>
        </p:sp>
        <p:sp>
          <p:nvSpPr>
            <p:cNvPr id="48" name="Rectangle 2"/>
            <p:cNvSpPr/>
            <p:nvPr/>
          </p:nvSpPr>
          <p:spPr>
            <a:xfrm>
              <a:off x="2868583" y="1870057"/>
              <a:ext cx="988538" cy="215444"/>
            </a:xfrm>
            <a:prstGeom prst="rect">
              <a:avLst/>
            </a:prstGeom>
          </p:spPr>
          <p:txBody>
            <a:bodyPr wrap="square" lIns="0" tIns="0" rIns="0" bIns="0">
              <a:spAutoFit/>
            </a:bodyPr>
            <a:lstStyle/>
            <a:p>
              <a:pPr algn="ctr">
                <a:spcBef>
                  <a:spcPts val="0"/>
                </a:spcBef>
                <a:spcAft>
                  <a:spcPts val="0"/>
                </a:spcAft>
              </a:pPr>
              <a:r>
                <a:rPr lang="zh-CN" altLang="en-US" sz="1400" dirty="0">
                  <a:solidFill>
                    <a:schemeClr val="bg1">
                      <a:lumMod val="65000"/>
                    </a:schemeClr>
                  </a:solidFill>
                  <a:latin typeface="Arial" panose="020B0604020202020204" pitchFamily="34" charset="0"/>
                  <a:ea typeface="思源黑体" panose="020B0500000000000000" pitchFamily="34" charset="-122"/>
                  <a:cs typeface="+mn-ea"/>
                  <a:sym typeface="Arial" panose="020B0604020202020204" pitchFamily="34" charset="0"/>
                </a:rPr>
                <a:t>文字内容</a:t>
              </a:r>
              <a:endParaRPr lang="en-US" sz="1400" dirty="0">
                <a:solidFill>
                  <a:schemeClr val="bg1">
                    <a:lumMod val="65000"/>
                  </a:schemeClr>
                </a:solidFill>
                <a:latin typeface="Arial" panose="020B0604020202020204" pitchFamily="34" charset="0"/>
                <a:ea typeface="思源黑体" panose="020B0500000000000000" pitchFamily="34" charset="-122"/>
                <a:cs typeface="+mn-ea"/>
                <a:sym typeface="Arial" panose="020B0604020202020204" pitchFamily="34" charset="0"/>
              </a:endParaRPr>
            </a:p>
          </p:txBody>
        </p:sp>
        <p:sp>
          <p:nvSpPr>
            <p:cNvPr id="49" name="Rounded Rectangle 99"/>
            <p:cNvSpPr/>
            <p:nvPr/>
          </p:nvSpPr>
          <p:spPr>
            <a:xfrm>
              <a:off x="2824396" y="2590075"/>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dirty="0">
                <a:latin typeface="Arial" panose="020B0604020202020204" pitchFamily="34" charset="0"/>
                <a:ea typeface="思源黑体" panose="020B0500000000000000" pitchFamily="34" charset="-122"/>
                <a:cs typeface="+mn-ea"/>
                <a:sym typeface="Arial" panose="020B0604020202020204" pitchFamily="34" charset="0"/>
              </a:endParaRPr>
            </a:p>
          </p:txBody>
        </p:sp>
        <p:sp>
          <p:nvSpPr>
            <p:cNvPr id="50" name="Rounded Rectangle 104"/>
            <p:cNvSpPr/>
            <p:nvPr/>
          </p:nvSpPr>
          <p:spPr>
            <a:xfrm>
              <a:off x="2824396" y="2293371"/>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dirty="0">
                <a:latin typeface="Arial" panose="020B0604020202020204" pitchFamily="34" charset="0"/>
                <a:ea typeface="思源黑体" panose="020B0500000000000000" pitchFamily="34" charset="-122"/>
                <a:cs typeface="+mn-ea"/>
                <a:sym typeface="Arial" panose="020B0604020202020204" pitchFamily="34" charset="0"/>
              </a:endParaRPr>
            </a:p>
          </p:txBody>
        </p:sp>
      </p:grpSp>
      <p:sp>
        <p:nvSpPr>
          <p:cNvPr id="52" name="MH_Text_1"/>
          <p:cNvSpPr>
            <a:spLocks noChangeArrowheads="1"/>
          </p:cNvSpPr>
          <p:nvPr>
            <p:custDataLst>
              <p:tags r:id="rId1"/>
            </p:custDataLst>
          </p:nvPr>
        </p:nvSpPr>
        <p:spPr bwMode="auto">
          <a:xfrm>
            <a:off x="4578400" y="4017765"/>
            <a:ext cx="6727525" cy="1384995"/>
          </a:xfrm>
          <a:prstGeom prst="rect">
            <a:avLst/>
          </a:prstGeom>
          <a:noFill/>
          <a:extLst>
            <a:ext uri="{909E8E84-426E-40DD-AFC4-6F175D3DCCD1}">
              <a14:hiddenFill xmlns:a14="http://schemas.microsoft.com/office/drawing/2010/main">
                <a:solidFill>
                  <a:srgbClr val="FFFFFF"/>
                </a:solidFill>
              </a14:hiddenFill>
            </a:ext>
          </a:extLst>
        </p:spPr>
        <p:txBody>
          <a:bodyPr wrap="square" rtlCol="0">
            <a:spAutoFit/>
          </a:bodyPr>
          <a:lstStyle/>
          <a:p>
            <a:pPr indent="288290" algn="just">
              <a:lnSpc>
                <a:spcPct val="15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某某科技发展公司是全球领先的综合通信解决方案提供商。公司将为全球</a:t>
            </a:r>
            <a:r>
              <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rPr>
              <a:t>160</a:t>
            </a: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多个国家和地区的电信运营商和企业网客户提供创新技术与产品解决方案，让全世界用户享有语音、数据、多媒体、无线宽带等全方位沟通。公司成立于</a:t>
            </a:r>
            <a:r>
              <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rPr>
              <a:t>2013</a:t>
            </a: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年</a:t>
            </a:r>
            <a:r>
              <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rPr>
              <a:t>,</a:t>
            </a: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未来将在香港和深圳两地上，是中国最大的通信设备上市公司。</a:t>
            </a:r>
          </a:p>
        </p:txBody>
      </p:sp>
      <p:cxnSp>
        <p:nvCxnSpPr>
          <p:cNvPr id="54" name="直接连接符 53"/>
          <p:cNvCxnSpPr/>
          <p:nvPr/>
        </p:nvCxnSpPr>
        <p:spPr>
          <a:xfrm>
            <a:off x="4775200" y="3775860"/>
            <a:ext cx="64037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a:off x="4775200" y="2753249"/>
            <a:ext cx="685800" cy="685800"/>
          </a:xfrm>
          <a:prstGeom prst="ellipse">
            <a:avLst/>
          </a:prstGeom>
          <a:solidFill>
            <a:srgbClr val="75CBDC"/>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8112635" y="2753249"/>
            <a:ext cx="685800" cy="685800"/>
          </a:xfrm>
          <a:prstGeom prst="ellipse">
            <a:avLst/>
          </a:prstGeom>
          <a:solidFill>
            <a:srgbClr val="FEBB38"/>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MH_Text_1"/>
          <p:cNvSpPr txBox="1">
            <a:spLocks noChangeArrowheads="1"/>
          </p:cNvSpPr>
          <p:nvPr>
            <p:custDataLst>
              <p:tags r:id="rId2"/>
            </p:custDataLst>
          </p:nvPr>
        </p:nvSpPr>
        <p:spPr bwMode="auto">
          <a:xfrm>
            <a:off x="8980561" y="3099511"/>
            <a:ext cx="2402820" cy="533417"/>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nSpc>
                <a:spcPct val="10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58" name="MH_SubTitle_1"/>
          <p:cNvSpPr txBox="1">
            <a:spLocks noChangeArrowheads="1"/>
          </p:cNvSpPr>
          <p:nvPr>
            <p:custDataLst>
              <p:tags r:id="rId3"/>
            </p:custDataLst>
          </p:nvPr>
        </p:nvSpPr>
        <p:spPr bwMode="auto">
          <a:xfrm>
            <a:off x="8980561" y="2694144"/>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nSpc>
                <a:spcPct val="150000"/>
              </a:lnSpc>
              <a:buNone/>
            </a:pPr>
            <a:r>
              <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sym typeface="+mn-lt"/>
              </a:rPr>
              <a:t>教学过程</a:t>
            </a:r>
          </a:p>
        </p:txBody>
      </p:sp>
      <p:sp>
        <p:nvSpPr>
          <p:cNvPr id="59" name="MH_Text_1"/>
          <p:cNvSpPr txBox="1">
            <a:spLocks noChangeArrowheads="1"/>
          </p:cNvSpPr>
          <p:nvPr>
            <p:custDataLst>
              <p:tags r:id="rId4"/>
            </p:custDataLst>
          </p:nvPr>
        </p:nvSpPr>
        <p:spPr bwMode="auto">
          <a:xfrm>
            <a:off x="5654192" y="3099511"/>
            <a:ext cx="2402820" cy="533417"/>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nSpc>
                <a:spcPct val="10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60" name="MH_SubTitle_1"/>
          <p:cNvSpPr txBox="1">
            <a:spLocks noChangeArrowheads="1"/>
          </p:cNvSpPr>
          <p:nvPr>
            <p:custDataLst>
              <p:tags r:id="rId5"/>
            </p:custDataLst>
          </p:nvPr>
        </p:nvSpPr>
        <p:spPr bwMode="auto">
          <a:xfrm>
            <a:off x="5654192" y="2694144"/>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nSpc>
                <a:spcPct val="150000"/>
              </a:lnSpc>
              <a:buNone/>
            </a:pPr>
            <a:r>
              <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sym typeface="+mn-lt"/>
              </a:rPr>
              <a:t>教学价值</a:t>
            </a:r>
          </a:p>
        </p:txBody>
      </p:sp>
      <p:sp>
        <p:nvSpPr>
          <p:cNvPr id="61" name="apple-logo_747"/>
          <p:cNvSpPr>
            <a:spLocks noChangeAspect="1"/>
          </p:cNvSpPr>
          <p:nvPr/>
        </p:nvSpPr>
        <p:spPr bwMode="auto">
          <a:xfrm>
            <a:off x="4940178" y="2855771"/>
            <a:ext cx="355843" cy="435661"/>
          </a:xfrm>
          <a:custGeom>
            <a:avLst/>
            <a:gdLst>
              <a:gd name="connsiteX0" fmla="*/ 350777 w 457856"/>
              <a:gd name="connsiteY0" fmla="*/ 136349 h 560555"/>
              <a:gd name="connsiteX1" fmla="*/ 443086 w 457856"/>
              <a:gd name="connsiteY1" fmla="*/ 191681 h 560555"/>
              <a:gd name="connsiteX2" fmla="*/ 382162 w 457856"/>
              <a:gd name="connsiteY2" fmla="*/ 307876 h 560555"/>
              <a:gd name="connsiteX3" fmla="*/ 457856 w 457856"/>
              <a:gd name="connsiteY3" fmla="*/ 411161 h 560555"/>
              <a:gd name="connsiteX4" fmla="*/ 409855 w 457856"/>
              <a:gd name="connsiteY4" fmla="*/ 501535 h 560555"/>
              <a:gd name="connsiteX5" fmla="*/ 332315 w 457856"/>
              <a:gd name="connsiteY5" fmla="*/ 558711 h 560555"/>
              <a:gd name="connsiteX6" fmla="*/ 241851 w 457856"/>
              <a:gd name="connsiteY6" fmla="*/ 536578 h 560555"/>
              <a:gd name="connsiteX7" fmla="*/ 151388 w 457856"/>
              <a:gd name="connsiteY7" fmla="*/ 560555 h 560555"/>
              <a:gd name="connsiteX8" fmla="*/ 140311 w 457856"/>
              <a:gd name="connsiteY8" fmla="*/ 560555 h 560555"/>
              <a:gd name="connsiteX9" fmla="*/ 81233 w 457856"/>
              <a:gd name="connsiteY9" fmla="*/ 519979 h 560555"/>
              <a:gd name="connsiteX10" fmla="*/ 0 w 457856"/>
              <a:gd name="connsiteY10" fmla="*/ 315254 h 560555"/>
              <a:gd name="connsiteX11" fmla="*/ 0 w 457856"/>
              <a:gd name="connsiteY11" fmla="*/ 291277 h 560555"/>
              <a:gd name="connsiteX12" fmla="*/ 72002 w 457856"/>
              <a:gd name="connsiteY12" fmla="*/ 156637 h 560555"/>
              <a:gd name="connsiteX13" fmla="*/ 153234 w 457856"/>
              <a:gd name="connsiteY13" fmla="*/ 138194 h 560555"/>
              <a:gd name="connsiteX14" fmla="*/ 193850 w 457856"/>
              <a:gd name="connsiteY14" fmla="*/ 149260 h 560555"/>
              <a:gd name="connsiteX15" fmla="*/ 232620 w 457856"/>
              <a:gd name="connsiteY15" fmla="*/ 160326 h 560555"/>
              <a:gd name="connsiteX16" fmla="*/ 260313 w 457856"/>
              <a:gd name="connsiteY16" fmla="*/ 152949 h 560555"/>
              <a:gd name="connsiteX17" fmla="*/ 350777 w 457856"/>
              <a:gd name="connsiteY17" fmla="*/ 136349 h 560555"/>
              <a:gd name="connsiteX18" fmla="*/ 335937 w 457856"/>
              <a:gd name="connsiteY18" fmla="*/ 0 h 560555"/>
              <a:gd name="connsiteX19" fmla="*/ 339628 w 457856"/>
              <a:gd name="connsiteY19" fmla="*/ 0 h 560555"/>
              <a:gd name="connsiteX20" fmla="*/ 310105 w 457856"/>
              <a:gd name="connsiteY20" fmla="*/ 90437 h 560555"/>
              <a:gd name="connsiteX21" fmla="*/ 227073 w 457856"/>
              <a:gd name="connsiteY21" fmla="*/ 129196 h 560555"/>
              <a:gd name="connsiteX22" fmla="*/ 258441 w 457856"/>
              <a:gd name="connsiteY22" fmla="*/ 40604 h 560555"/>
              <a:gd name="connsiteX23" fmla="*/ 335937 w 457856"/>
              <a:gd name="connsiteY23" fmla="*/ 0 h 56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6" h="560555">
                <a:moveTo>
                  <a:pt x="350777" y="136349"/>
                </a:moveTo>
                <a:cubicBezTo>
                  <a:pt x="393239" y="141882"/>
                  <a:pt x="422778" y="162171"/>
                  <a:pt x="443086" y="191681"/>
                </a:cubicBezTo>
                <a:cubicBezTo>
                  <a:pt x="406163" y="213813"/>
                  <a:pt x="378470" y="248856"/>
                  <a:pt x="382162" y="307876"/>
                </a:cubicBezTo>
                <a:cubicBezTo>
                  <a:pt x="387701" y="361363"/>
                  <a:pt x="417240" y="392717"/>
                  <a:pt x="457856" y="411161"/>
                </a:cubicBezTo>
                <a:cubicBezTo>
                  <a:pt x="446779" y="446204"/>
                  <a:pt x="430163" y="475714"/>
                  <a:pt x="409855" y="501535"/>
                </a:cubicBezTo>
                <a:cubicBezTo>
                  <a:pt x="393239" y="525512"/>
                  <a:pt x="371085" y="558711"/>
                  <a:pt x="332315" y="558711"/>
                </a:cubicBezTo>
                <a:cubicBezTo>
                  <a:pt x="299083" y="558711"/>
                  <a:pt x="275083" y="538423"/>
                  <a:pt x="241851" y="536578"/>
                </a:cubicBezTo>
                <a:cubicBezTo>
                  <a:pt x="204927" y="536578"/>
                  <a:pt x="184619" y="555022"/>
                  <a:pt x="151388" y="560555"/>
                </a:cubicBezTo>
                <a:lnTo>
                  <a:pt x="140311" y="560555"/>
                </a:lnTo>
                <a:cubicBezTo>
                  <a:pt x="116310" y="556866"/>
                  <a:pt x="96002" y="536578"/>
                  <a:pt x="81233" y="519979"/>
                </a:cubicBezTo>
                <a:cubicBezTo>
                  <a:pt x="38770" y="468337"/>
                  <a:pt x="5539" y="401939"/>
                  <a:pt x="0" y="315254"/>
                </a:cubicBezTo>
                <a:lnTo>
                  <a:pt x="0" y="291277"/>
                </a:lnTo>
                <a:cubicBezTo>
                  <a:pt x="1846" y="230412"/>
                  <a:pt x="33231" y="180614"/>
                  <a:pt x="72002" y="156637"/>
                </a:cubicBezTo>
                <a:cubicBezTo>
                  <a:pt x="92310" y="143727"/>
                  <a:pt x="121849" y="132661"/>
                  <a:pt x="153234" y="138194"/>
                </a:cubicBezTo>
                <a:cubicBezTo>
                  <a:pt x="166157" y="140038"/>
                  <a:pt x="180927" y="143727"/>
                  <a:pt x="193850" y="149260"/>
                </a:cubicBezTo>
                <a:cubicBezTo>
                  <a:pt x="204927" y="152949"/>
                  <a:pt x="219697" y="160326"/>
                  <a:pt x="232620" y="160326"/>
                </a:cubicBezTo>
                <a:cubicBezTo>
                  <a:pt x="241851" y="160326"/>
                  <a:pt x="251082" y="154793"/>
                  <a:pt x="260313" y="152949"/>
                </a:cubicBezTo>
                <a:cubicBezTo>
                  <a:pt x="288006" y="141882"/>
                  <a:pt x="315699" y="130816"/>
                  <a:pt x="350777" y="136349"/>
                </a:cubicBezTo>
                <a:close/>
                <a:moveTo>
                  <a:pt x="335937" y="0"/>
                </a:moveTo>
                <a:lnTo>
                  <a:pt x="339628" y="0"/>
                </a:lnTo>
                <a:cubicBezTo>
                  <a:pt x="343318" y="38759"/>
                  <a:pt x="328557" y="68289"/>
                  <a:pt x="310105" y="90437"/>
                </a:cubicBezTo>
                <a:cubicBezTo>
                  <a:pt x="291654" y="112585"/>
                  <a:pt x="267667" y="132888"/>
                  <a:pt x="227073" y="129196"/>
                </a:cubicBezTo>
                <a:cubicBezTo>
                  <a:pt x="225228" y="90437"/>
                  <a:pt x="239989" y="62752"/>
                  <a:pt x="258441" y="40604"/>
                </a:cubicBezTo>
                <a:cubicBezTo>
                  <a:pt x="275047" y="22148"/>
                  <a:pt x="306415" y="3691"/>
                  <a:pt x="335937" y="0"/>
                </a:cubicBezTo>
                <a:close/>
              </a:path>
            </a:pathLst>
          </a:custGeom>
          <a:solidFill>
            <a:schemeClr val="bg1"/>
          </a:solidFill>
          <a:ln>
            <a:noFill/>
          </a:ln>
        </p:spPr>
        <p:txBody>
          <a:bodyPr/>
          <a:lstStyle/>
          <a:p>
            <a:endParaRPr lang="zh-CN" altLang="en-US"/>
          </a:p>
        </p:txBody>
      </p:sp>
      <p:sp>
        <p:nvSpPr>
          <p:cNvPr id="63" name="apple-logo_747"/>
          <p:cNvSpPr>
            <a:spLocks noChangeAspect="1"/>
          </p:cNvSpPr>
          <p:nvPr/>
        </p:nvSpPr>
        <p:spPr bwMode="auto">
          <a:xfrm>
            <a:off x="8270941" y="2855771"/>
            <a:ext cx="369189" cy="435661"/>
          </a:xfrm>
          <a:custGeom>
            <a:avLst/>
            <a:gdLst>
              <a:gd name="connsiteX0" fmla="*/ 89265 w 512869"/>
              <a:gd name="connsiteY0" fmla="*/ 202986 h 605209"/>
              <a:gd name="connsiteX1" fmla="*/ 423604 w 512869"/>
              <a:gd name="connsiteY1" fmla="*/ 202986 h 605209"/>
              <a:gd name="connsiteX2" fmla="*/ 423604 w 512869"/>
              <a:gd name="connsiteY2" fmla="*/ 445173 h 605209"/>
              <a:gd name="connsiteX3" fmla="*/ 411933 w 512869"/>
              <a:gd name="connsiteY3" fmla="*/ 473570 h 605209"/>
              <a:gd name="connsiteX4" fmla="*/ 383907 w 512869"/>
              <a:gd name="connsiteY4" fmla="*/ 485223 h 605209"/>
              <a:gd name="connsiteX5" fmla="*/ 356539 w 512869"/>
              <a:gd name="connsiteY5" fmla="*/ 485223 h 605209"/>
              <a:gd name="connsiteX6" fmla="*/ 356539 w 512869"/>
              <a:gd name="connsiteY6" fmla="*/ 567785 h 605209"/>
              <a:gd name="connsiteX7" fmla="*/ 345690 w 512869"/>
              <a:gd name="connsiteY7" fmla="*/ 594294 h 605209"/>
              <a:gd name="connsiteX8" fmla="*/ 319061 w 512869"/>
              <a:gd name="connsiteY8" fmla="*/ 605209 h 605209"/>
              <a:gd name="connsiteX9" fmla="*/ 292515 w 512869"/>
              <a:gd name="connsiteY9" fmla="*/ 594294 h 605209"/>
              <a:gd name="connsiteX10" fmla="*/ 281584 w 512869"/>
              <a:gd name="connsiteY10" fmla="*/ 567785 h 605209"/>
              <a:gd name="connsiteX11" fmla="*/ 281584 w 512869"/>
              <a:gd name="connsiteY11" fmla="*/ 485223 h 605209"/>
              <a:gd name="connsiteX12" fmla="*/ 231285 w 512869"/>
              <a:gd name="connsiteY12" fmla="*/ 485223 h 605209"/>
              <a:gd name="connsiteX13" fmla="*/ 231285 w 512869"/>
              <a:gd name="connsiteY13" fmla="*/ 567785 h 605209"/>
              <a:gd name="connsiteX14" fmla="*/ 220354 w 512869"/>
              <a:gd name="connsiteY14" fmla="*/ 594294 h 605209"/>
              <a:gd name="connsiteX15" fmla="*/ 193808 w 512869"/>
              <a:gd name="connsiteY15" fmla="*/ 605209 h 605209"/>
              <a:gd name="connsiteX16" fmla="*/ 167590 w 512869"/>
              <a:gd name="connsiteY16" fmla="*/ 594294 h 605209"/>
              <a:gd name="connsiteX17" fmla="*/ 156659 w 512869"/>
              <a:gd name="connsiteY17" fmla="*/ 567785 h 605209"/>
              <a:gd name="connsiteX18" fmla="*/ 156248 w 512869"/>
              <a:gd name="connsiteY18" fmla="*/ 485141 h 605209"/>
              <a:gd name="connsiteX19" fmla="*/ 129290 w 512869"/>
              <a:gd name="connsiteY19" fmla="*/ 485141 h 605209"/>
              <a:gd name="connsiteX20" fmla="*/ 100936 w 512869"/>
              <a:gd name="connsiteY20" fmla="*/ 473570 h 605209"/>
              <a:gd name="connsiteX21" fmla="*/ 89265 w 512869"/>
              <a:gd name="connsiteY21" fmla="*/ 445173 h 605209"/>
              <a:gd name="connsiteX22" fmla="*/ 475299 w 512869"/>
              <a:gd name="connsiteY22" fmla="*/ 196071 h 605209"/>
              <a:gd name="connsiteX23" fmla="*/ 501935 w 512869"/>
              <a:gd name="connsiteY23" fmla="*/ 206741 h 605209"/>
              <a:gd name="connsiteX24" fmla="*/ 512869 w 512869"/>
              <a:gd name="connsiteY24" fmla="*/ 233169 h 605209"/>
              <a:gd name="connsiteX25" fmla="*/ 512869 w 512869"/>
              <a:gd name="connsiteY25" fmla="*/ 389524 h 605209"/>
              <a:gd name="connsiteX26" fmla="*/ 501935 w 512869"/>
              <a:gd name="connsiteY26" fmla="*/ 416116 h 605209"/>
              <a:gd name="connsiteX27" fmla="*/ 475299 w 512869"/>
              <a:gd name="connsiteY27" fmla="*/ 427032 h 605209"/>
              <a:gd name="connsiteX28" fmla="*/ 449074 w 512869"/>
              <a:gd name="connsiteY28" fmla="*/ 416116 h 605209"/>
              <a:gd name="connsiteX29" fmla="*/ 438140 w 512869"/>
              <a:gd name="connsiteY29" fmla="*/ 389524 h 605209"/>
              <a:gd name="connsiteX30" fmla="*/ 438140 w 512869"/>
              <a:gd name="connsiteY30" fmla="*/ 233169 h 605209"/>
              <a:gd name="connsiteX31" fmla="*/ 449074 w 512869"/>
              <a:gd name="connsiteY31" fmla="*/ 206741 h 605209"/>
              <a:gd name="connsiteX32" fmla="*/ 475299 w 512869"/>
              <a:gd name="connsiteY32" fmla="*/ 196071 h 605209"/>
              <a:gd name="connsiteX33" fmla="*/ 37534 w 512869"/>
              <a:gd name="connsiteY33" fmla="*/ 196071 h 605209"/>
              <a:gd name="connsiteX34" fmla="*/ 63734 w 512869"/>
              <a:gd name="connsiteY34" fmla="*/ 206905 h 605209"/>
              <a:gd name="connsiteX35" fmla="*/ 74658 w 512869"/>
              <a:gd name="connsiteY35" fmla="*/ 233169 h 605209"/>
              <a:gd name="connsiteX36" fmla="*/ 74658 w 512869"/>
              <a:gd name="connsiteY36" fmla="*/ 389524 h 605209"/>
              <a:gd name="connsiteX37" fmla="*/ 63899 w 512869"/>
              <a:gd name="connsiteY37" fmla="*/ 416116 h 605209"/>
              <a:gd name="connsiteX38" fmla="*/ 37534 w 512869"/>
              <a:gd name="connsiteY38" fmla="*/ 427032 h 605209"/>
              <a:gd name="connsiteX39" fmla="*/ 10924 w 512869"/>
              <a:gd name="connsiteY39" fmla="*/ 416116 h 605209"/>
              <a:gd name="connsiteX40" fmla="*/ 0 w 512869"/>
              <a:gd name="connsiteY40" fmla="*/ 389524 h 605209"/>
              <a:gd name="connsiteX41" fmla="*/ 0 w 512869"/>
              <a:gd name="connsiteY41" fmla="*/ 233169 h 605209"/>
              <a:gd name="connsiteX42" fmla="*/ 10924 w 512869"/>
              <a:gd name="connsiteY42" fmla="*/ 206905 h 605209"/>
              <a:gd name="connsiteX43" fmla="*/ 37534 w 512869"/>
              <a:gd name="connsiteY43" fmla="*/ 196071 h 605209"/>
              <a:gd name="connsiteX44" fmla="*/ 333272 w 512869"/>
              <a:gd name="connsiteY44" fmla="*/ 100763 h 605209"/>
              <a:gd name="connsiteX45" fmla="*/ 323245 w 512869"/>
              <a:gd name="connsiteY45" fmla="*/ 104948 h 605209"/>
              <a:gd name="connsiteX46" fmla="*/ 319053 w 512869"/>
              <a:gd name="connsiteY46" fmla="*/ 114877 h 605209"/>
              <a:gd name="connsiteX47" fmla="*/ 323245 w 512869"/>
              <a:gd name="connsiteY47" fmla="*/ 124887 h 605209"/>
              <a:gd name="connsiteX48" fmla="*/ 333272 w 512869"/>
              <a:gd name="connsiteY48" fmla="*/ 129072 h 605209"/>
              <a:gd name="connsiteX49" fmla="*/ 343134 w 512869"/>
              <a:gd name="connsiteY49" fmla="*/ 124887 h 605209"/>
              <a:gd name="connsiteX50" fmla="*/ 347079 w 512869"/>
              <a:gd name="connsiteY50" fmla="*/ 114877 h 605209"/>
              <a:gd name="connsiteX51" fmla="*/ 343134 w 512869"/>
              <a:gd name="connsiteY51" fmla="*/ 104948 h 605209"/>
              <a:gd name="connsiteX52" fmla="*/ 333272 w 512869"/>
              <a:gd name="connsiteY52" fmla="*/ 100763 h 605209"/>
              <a:gd name="connsiteX53" fmla="*/ 179584 w 512869"/>
              <a:gd name="connsiteY53" fmla="*/ 100763 h 605209"/>
              <a:gd name="connsiteX54" fmla="*/ 169722 w 512869"/>
              <a:gd name="connsiteY54" fmla="*/ 104948 h 605209"/>
              <a:gd name="connsiteX55" fmla="*/ 165777 w 512869"/>
              <a:gd name="connsiteY55" fmla="*/ 114877 h 605209"/>
              <a:gd name="connsiteX56" fmla="*/ 169722 w 512869"/>
              <a:gd name="connsiteY56" fmla="*/ 124887 h 605209"/>
              <a:gd name="connsiteX57" fmla="*/ 179584 w 512869"/>
              <a:gd name="connsiteY57" fmla="*/ 129072 h 605209"/>
              <a:gd name="connsiteX58" fmla="*/ 189611 w 512869"/>
              <a:gd name="connsiteY58" fmla="*/ 124887 h 605209"/>
              <a:gd name="connsiteX59" fmla="*/ 193803 w 512869"/>
              <a:gd name="connsiteY59" fmla="*/ 114877 h 605209"/>
              <a:gd name="connsiteX60" fmla="*/ 189611 w 512869"/>
              <a:gd name="connsiteY60" fmla="*/ 104948 h 605209"/>
              <a:gd name="connsiteX61" fmla="*/ 179584 w 512869"/>
              <a:gd name="connsiteY61" fmla="*/ 100763 h 605209"/>
              <a:gd name="connsiteX62" fmla="*/ 149751 w 512869"/>
              <a:gd name="connsiteY62" fmla="*/ 741 h 605209"/>
              <a:gd name="connsiteX63" fmla="*/ 156983 w 512869"/>
              <a:gd name="connsiteY63" fmla="*/ 2874 h 605209"/>
              <a:gd name="connsiteX64" fmla="*/ 183201 w 512869"/>
              <a:gd name="connsiteY64" fmla="*/ 50957 h 605209"/>
              <a:gd name="connsiteX65" fmla="*/ 256428 w 512869"/>
              <a:gd name="connsiteY65" fmla="*/ 35613 h 605209"/>
              <a:gd name="connsiteX66" fmla="*/ 329655 w 512869"/>
              <a:gd name="connsiteY66" fmla="*/ 50957 h 605209"/>
              <a:gd name="connsiteX67" fmla="*/ 355873 w 512869"/>
              <a:gd name="connsiteY67" fmla="*/ 2874 h 605209"/>
              <a:gd name="connsiteX68" fmla="*/ 363105 w 512869"/>
              <a:gd name="connsiteY68" fmla="*/ 741 h 605209"/>
              <a:gd name="connsiteX69" fmla="*/ 364995 w 512869"/>
              <a:gd name="connsiteY69" fmla="*/ 8044 h 605209"/>
              <a:gd name="connsiteX70" fmla="*/ 339107 w 512869"/>
              <a:gd name="connsiteY70" fmla="*/ 55634 h 605209"/>
              <a:gd name="connsiteX71" fmla="*/ 401403 w 512869"/>
              <a:gd name="connsiteY71" fmla="*/ 111430 h 605209"/>
              <a:gd name="connsiteX72" fmla="*/ 424662 w 512869"/>
              <a:gd name="connsiteY72" fmla="*/ 189791 h 605209"/>
              <a:gd name="connsiteX73" fmla="*/ 87783 w 512869"/>
              <a:gd name="connsiteY73" fmla="*/ 189791 h 605209"/>
              <a:gd name="connsiteX74" fmla="*/ 111124 w 512869"/>
              <a:gd name="connsiteY74" fmla="*/ 111430 h 605209"/>
              <a:gd name="connsiteX75" fmla="*/ 173749 w 512869"/>
              <a:gd name="connsiteY75" fmla="*/ 55634 h 605209"/>
              <a:gd name="connsiteX76" fmla="*/ 147943 w 512869"/>
              <a:gd name="connsiteY76" fmla="*/ 8044 h 605209"/>
              <a:gd name="connsiteX77" fmla="*/ 149751 w 512869"/>
              <a:gd name="connsiteY77" fmla="*/ 741 h 60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12869" h="605209">
                <a:moveTo>
                  <a:pt x="89265" y="202986"/>
                </a:moveTo>
                <a:lnTo>
                  <a:pt x="423604" y="202986"/>
                </a:lnTo>
                <a:lnTo>
                  <a:pt x="423604" y="445173"/>
                </a:lnTo>
                <a:cubicBezTo>
                  <a:pt x="423604" y="456335"/>
                  <a:pt x="419741" y="465773"/>
                  <a:pt x="411933" y="473570"/>
                </a:cubicBezTo>
                <a:cubicBezTo>
                  <a:pt x="404126" y="481284"/>
                  <a:pt x="394838" y="485223"/>
                  <a:pt x="383907" y="485223"/>
                </a:cubicBezTo>
                <a:lnTo>
                  <a:pt x="356539" y="485223"/>
                </a:lnTo>
                <a:lnTo>
                  <a:pt x="356539" y="567785"/>
                </a:lnTo>
                <a:cubicBezTo>
                  <a:pt x="356539" y="578208"/>
                  <a:pt x="352923" y="586990"/>
                  <a:pt x="345690" y="594294"/>
                </a:cubicBezTo>
                <a:cubicBezTo>
                  <a:pt x="338375" y="601598"/>
                  <a:pt x="329499" y="605209"/>
                  <a:pt x="319061" y="605209"/>
                </a:cubicBezTo>
                <a:cubicBezTo>
                  <a:pt x="308624" y="605209"/>
                  <a:pt x="299747" y="601598"/>
                  <a:pt x="292515" y="594294"/>
                </a:cubicBezTo>
                <a:cubicBezTo>
                  <a:pt x="285200" y="586990"/>
                  <a:pt x="281584" y="578208"/>
                  <a:pt x="281584" y="567785"/>
                </a:cubicBezTo>
                <a:lnTo>
                  <a:pt x="281584" y="485223"/>
                </a:lnTo>
                <a:lnTo>
                  <a:pt x="231285" y="485223"/>
                </a:lnTo>
                <a:lnTo>
                  <a:pt x="231285" y="567785"/>
                </a:lnTo>
                <a:cubicBezTo>
                  <a:pt x="231285" y="578208"/>
                  <a:pt x="227669" y="586990"/>
                  <a:pt x="220354" y="594294"/>
                </a:cubicBezTo>
                <a:cubicBezTo>
                  <a:pt x="213122" y="601598"/>
                  <a:pt x="204245" y="605209"/>
                  <a:pt x="193808" y="605209"/>
                </a:cubicBezTo>
                <a:cubicBezTo>
                  <a:pt x="183616" y="605209"/>
                  <a:pt x="174822" y="601598"/>
                  <a:pt x="167590" y="594294"/>
                </a:cubicBezTo>
                <a:cubicBezTo>
                  <a:pt x="160275" y="586990"/>
                  <a:pt x="156659" y="578208"/>
                  <a:pt x="156659" y="567785"/>
                </a:cubicBezTo>
                <a:lnTo>
                  <a:pt x="156248" y="485141"/>
                </a:lnTo>
                <a:lnTo>
                  <a:pt x="129290" y="485141"/>
                </a:lnTo>
                <a:cubicBezTo>
                  <a:pt x="118113" y="485141"/>
                  <a:pt x="108661" y="481284"/>
                  <a:pt x="100936" y="473570"/>
                </a:cubicBezTo>
                <a:cubicBezTo>
                  <a:pt x="93128" y="465773"/>
                  <a:pt x="89265" y="456335"/>
                  <a:pt x="89265" y="445173"/>
                </a:cubicBezTo>
                <a:close/>
                <a:moveTo>
                  <a:pt x="475299" y="196071"/>
                </a:moveTo>
                <a:cubicBezTo>
                  <a:pt x="485740" y="196071"/>
                  <a:pt x="494618" y="199600"/>
                  <a:pt x="501935" y="206741"/>
                </a:cubicBezTo>
                <a:cubicBezTo>
                  <a:pt x="509170" y="213882"/>
                  <a:pt x="512869" y="222746"/>
                  <a:pt x="512869" y="233169"/>
                </a:cubicBezTo>
                <a:lnTo>
                  <a:pt x="512869" y="389524"/>
                </a:lnTo>
                <a:cubicBezTo>
                  <a:pt x="512869" y="399947"/>
                  <a:pt x="509170" y="408811"/>
                  <a:pt x="501935" y="416116"/>
                </a:cubicBezTo>
                <a:cubicBezTo>
                  <a:pt x="494618" y="423339"/>
                  <a:pt x="485740" y="427032"/>
                  <a:pt x="475299" y="427032"/>
                </a:cubicBezTo>
                <a:cubicBezTo>
                  <a:pt x="465105" y="427032"/>
                  <a:pt x="456391" y="423339"/>
                  <a:pt x="449074" y="416116"/>
                </a:cubicBezTo>
                <a:cubicBezTo>
                  <a:pt x="441839" y="408811"/>
                  <a:pt x="438140" y="399947"/>
                  <a:pt x="438140" y="389524"/>
                </a:cubicBezTo>
                <a:lnTo>
                  <a:pt x="438140" y="233169"/>
                </a:lnTo>
                <a:cubicBezTo>
                  <a:pt x="438140" y="222746"/>
                  <a:pt x="441839" y="213882"/>
                  <a:pt x="449074" y="206741"/>
                </a:cubicBezTo>
                <a:cubicBezTo>
                  <a:pt x="456391" y="199600"/>
                  <a:pt x="465105" y="196071"/>
                  <a:pt x="475299" y="196071"/>
                </a:cubicBezTo>
                <a:close/>
                <a:moveTo>
                  <a:pt x="37534" y="196071"/>
                </a:moveTo>
                <a:cubicBezTo>
                  <a:pt x="47719" y="196071"/>
                  <a:pt x="56425" y="199682"/>
                  <a:pt x="63734" y="206905"/>
                </a:cubicBezTo>
                <a:cubicBezTo>
                  <a:pt x="70962" y="214210"/>
                  <a:pt x="74658" y="222910"/>
                  <a:pt x="74658" y="233169"/>
                </a:cubicBezTo>
                <a:lnTo>
                  <a:pt x="74658" y="389524"/>
                </a:lnTo>
                <a:cubicBezTo>
                  <a:pt x="74658" y="399947"/>
                  <a:pt x="71044" y="408811"/>
                  <a:pt x="63899" y="416116"/>
                </a:cubicBezTo>
                <a:cubicBezTo>
                  <a:pt x="56753" y="423339"/>
                  <a:pt x="47965" y="427032"/>
                  <a:pt x="37534" y="427032"/>
                </a:cubicBezTo>
                <a:cubicBezTo>
                  <a:pt x="27104" y="427032"/>
                  <a:pt x="18233" y="423339"/>
                  <a:pt x="10924" y="416116"/>
                </a:cubicBezTo>
                <a:cubicBezTo>
                  <a:pt x="3696" y="408811"/>
                  <a:pt x="0" y="399947"/>
                  <a:pt x="0" y="389524"/>
                </a:cubicBezTo>
                <a:lnTo>
                  <a:pt x="0" y="233169"/>
                </a:lnTo>
                <a:cubicBezTo>
                  <a:pt x="0" y="222910"/>
                  <a:pt x="3696" y="214210"/>
                  <a:pt x="10924" y="206905"/>
                </a:cubicBezTo>
                <a:cubicBezTo>
                  <a:pt x="18233" y="199682"/>
                  <a:pt x="27104" y="196071"/>
                  <a:pt x="37534" y="196071"/>
                </a:cubicBezTo>
                <a:close/>
                <a:moveTo>
                  <a:pt x="333272" y="100763"/>
                </a:moveTo>
                <a:cubicBezTo>
                  <a:pt x="329409" y="100763"/>
                  <a:pt x="326039" y="102158"/>
                  <a:pt x="323245" y="104948"/>
                </a:cubicBezTo>
                <a:cubicBezTo>
                  <a:pt x="320451" y="107738"/>
                  <a:pt x="319053" y="111020"/>
                  <a:pt x="319053" y="114877"/>
                </a:cubicBezTo>
                <a:cubicBezTo>
                  <a:pt x="319053" y="118815"/>
                  <a:pt x="320451" y="122097"/>
                  <a:pt x="323245" y="124887"/>
                </a:cubicBezTo>
                <a:cubicBezTo>
                  <a:pt x="326039" y="127677"/>
                  <a:pt x="329409" y="129072"/>
                  <a:pt x="333272" y="129072"/>
                </a:cubicBezTo>
                <a:cubicBezTo>
                  <a:pt x="337134" y="129072"/>
                  <a:pt x="340422" y="127677"/>
                  <a:pt x="343134" y="124887"/>
                </a:cubicBezTo>
                <a:cubicBezTo>
                  <a:pt x="345764" y="122097"/>
                  <a:pt x="347079" y="118815"/>
                  <a:pt x="347079" y="114877"/>
                </a:cubicBezTo>
                <a:cubicBezTo>
                  <a:pt x="347079" y="111020"/>
                  <a:pt x="345764" y="107738"/>
                  <a:pt x="343134" y="104948"/>
                </a:cubicBezTo>
                <a:cubicBezTo>
                  <a:pt x="340422" y="102158"/>
                  <a:pt x="337134" y="100763"/>
                  <a:pt x="333272" y="100763"/>
                </a:cubicBezTo>
                <a:close/>
                <a:moveTo>
                  <a:pt x="179584" y="100763"/>
                </a:moveTo>
                <a:cubicBezTo>
                  <a:pt x="175722" y="100763"/>
                  <a:pt x="172434" y="102158"/>
                  <a:pt x="169722" y="104948"/>
                </a:cubicBezTo>
                <a:cubicBezTo>
                  <a:pt x="167092" y="107738"/>
                  <a:pt x="165777" y="111020"/>
                  <a:pt x="165777" y="114877"/>
                </a:cubicBezTo>
                <a:cubicBezTo>
                  <a:pt x="165777" y="118815"/>
                  <a:pt x="167092" y="122097"/>
                  <a:pt x="169722" y="124887"/>
                </a:cubicBezTo>
                <a:cubicBezTo>
                  <a:pt x="172434" y="127677"/>
                  <a:pt x="175722" y="129072"/>
                  <a:pt x="179584" y="129072"/>
                </a:cubicBezTo>
                <a:cubicBezTo>
                  <a:pt x="183447" y="129072"/>
                  <a:pt x="186817" y="127677"/>
                  <a:pt x="189611" y="124887"/>
                </a:cubicBezTo>
                <a:cubicBezTo>
                  <a:pt x="192405" y="122097"/>
                  <a:pt x="193803" y="118815"/>
                  <a:pt x="193803" y="114877"/>
                </a:cubicBezTo>
                <a:cubicBezTo>
                  <a:pt x="193803" y="111020"/>
                  <a:pt x="192405" y="107738"/>
                  <a:pt x="189611" y="104948"/>
                </a:cubicBezTo>
                <a:cubicBezTo>
                  <a:pt x="186817" y="102158"/>
                  <a:pt x="183447" y="100763"/>
                  <a:pt x="179584" y="100763"/>
                </a:cubicBezTo>
                <a:close/>
                <a:moveTo>
                  <a:pt x="149751" y="741"/>
                </a:moveTo>
                <a:cubicBezTo>
                  <a:pt x="152874" y="-736"/>
                  <a:pt x="155340" y="2"/>
                  <a:pt x="156983" y="2874"/>
                </a:cubicBezTo>
                <a:lnTo>
                  <a:pt x="183201" y="50957"/>
                </a:lnTo>
                <a:cubicBezTo>
                  <a:pt x="206295" y="40701"/>
                  <a:pt x="230704" y="35613"/>
                  <a:pt x="256428" y="35613"/>
                </a:cubicBezTo>
                <a:cubicBezTo>
                  <a:pt x="282152" y="35613"/>
                  <a:pt x="306561" y="40701"/>
                  <a:pt x="329655" y="50957"/>
                </a:cubicBezTo>
                <a:lnTo>
                  <a:pt x="355873" y="2874"/>
                </a:lnTo>
                <a:cubicBezTo>
                  <a:pt x="357598" y="2"/>
                  <a:pt x="359982" y="-736"/>
                  <a:pt x="363105" y="741"/>
                </a:cubicBezTo>
                <a:cubicBezTo>
                  <a:pt x="366064" y="2464"/>
                  <a:pt x="366639" y="4843"/>
                  <a:pt x="364995" y="8044"/>
                </a:cubicBezTo>
                <a:lnTo>
                  <a:pt x="339107" y="55634"/>
                </a:lnTo>
                <a:cubicBezTo>
                  <a:pt x="365077" y="69009"/>
                  <a:pt x="385870" y="87553"/>
                  <a:pt x="401403" y="111430"/>
                </a:cubicBezTo>
                <a:cubicBezTo>
                  <a:pt x="416937" y="135308"/>
                  <a:pt x="424662" y="161483"/>
                  <a:pt x="424662" y="189791"/>
                </a:cubicBezTo>
                <a:lnTo>
                  <a:pt x="87783" y="189791"/>
                </a:lnTo>
                <a:cubicBezTo>
                  <a:pt x="87783" y="161483"/>
                  <a:pt x="95591" y="135308"/>
                  <a:pt x="111124" y="111430"/>
                </a:cubicBezTo>
                <a:cubicBezTo>
                  <a:pt x="126657" y="87553"/>
                  <a:pt x="147532" y="69009"/>
                  <a:pt x="173749" y="55634"/>
                </a:cubicBezTo>
                <a:lnTo>
                  <a:pt x="147943" y="8044"/>
                </a:lnTo>
                <a:cubicBezTo>
                  <a:pt x="146217" y="4843"/>
                  <a:pt x="146792" y="2464"/>
                  <a:pt x="149751" y="741"/>
                </a:cubicBezTo>
                <a:close/>
              </a:path>
            </a:pathLst>
          </a:custGeom>
          <a:solidFill>
            <a:schemeClr val="bg1"/>
          </a:solidFill>
          <a:ln>
            <a:noFill/>
          </a:ln>
        </p:spPr>
        <p:txBody>
          <a:bodyPr/>
          <a:lstStyle/>
          <a:p>
            <a:endParaRPr lang="zh-CN" altLang="en-US"/>
          </a:p>
        </p:txBody>
      </p:sp>
      <p:grpSp>
        <p:nvGrpSpPr>
          <p:cNvPr id="39" name="组合 38"/>
          <p:cNvGrpSpPr/>
          <p:nvPr/>
        </p:nvGrpSpPr>
        <p:grpSpPr>
          <a:xfrm>
            <a:off x="1502939" y="272760"/>
            <a:ext cx="4811657" cy="748449"/>
            <a:chOff x="1502939" y="272760"/>
            <a:chExt cx="4811657" cy="748449"/>
          </a:xfrm>
        </p:grpSpPr>
        <p:sp>
          <p:nvSpPr>
            <p:cNvPr id="62" name="Rectangle 18"/>
            <p:cNvSpPr>
              <a:spLocks noChangeArrowheads="1"/>
            </p:cNvSpPr>
            <p:nvPr/>
          </p:nvSpPr>
          <p:spPr bwMode="auto">
            <a:xfrm>
              <a:off x="1502939" y="272760"/>
              <a:ext cx="2683349" cy="57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altLang="en-US" sz="2800" b="1" spc="300" dirty="0">
                  <a:solidFill>
                    <a:schemeClr val="tx1">
                      <a:lumMod val="75000"/>
                      <a:lumOff val="25000"/>
                    </a:schemeClr>
                  </a:solidFill>
                  <a:latin typeface="思源黑体" panose="020B0500000000000000" pitchFamily="34" charset="-122"/>
                  <a:ea typeface="思源黑体" panose="020B0500000000000000" pitchFamily="34" charset="-122"/>
                </a:rPr>
                <a:t>教学过程</a:t>
              </a:r>
            </a:p>
          </p:txBody>
        </p:sp>
        <p:sp>
          <p:nvSpPr>
            <p:cNvPr id="64" name="Rectangle 18"/>
            <p:cNvSpPr>
              <a:spLocks noChangeArrowheads="1"/>
            </p:cNvSpPr>
            <p:nvPr/>
          </p:nvSpPr>
          <p:spPr bwMode="auto">
            <a:xfrm>
              <a:off x="1502939" y="817499"/>
              <a:ext cx="4811657" cy="20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en-US" altLang="zh-CN" sz="1000" dirty="0">
                  <a:solidFill>
                    <a:schemeClr val="bg1">
                      <a:lumMod val="65000"/>
                    </a:schemeClr>
                  </a:solidFill>
                  <a:latin typeface="思源黑体" panose="020B0500000000000000" pitchFamily="34" charset="-122"/>
                  <a:ea typeface="思源黑体" panose="020B0500000000000000" pitchFamily="34" charset="-122"/>
                </a:rPr>
                <a:t>Teaching courseware education and training</a:t>
              </a:r>
              <a:endParaRPr lang="zh-CN" altLang="en-US" sz="1000" dirty="0">
                <a:solidFill>
                  <a:schemeClr val="bg1">
                    <a:lumMod val="65000"/>
                  </a:schemeClr>
                </a:solidFill>
                <a:latin typeface="思源黑体" panose="020B0500000000000000" pitchFamily="34" charset="-122"/>
                <a:ea typeface="思源黑体" panose="020B0500000000000000"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barn(inVertical)">
                                      <p:cBhvr>
                                        <p:cTn id="13" dur="500"/>
                                        <p:tgtEl>
                                          <p:spTgt spid="54"/>
                                        </p:tgtEl>
                                      </p:cBhvr>
                                    </p:animEffect>
                                  </p:childTnLst>
                                </p:cTn>
                              </p:par>
                              <p:par>
                                <p:cTn id="14" presetID="2" presetClass="entr" presetSubtype="2"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additive="base">
                                        <p:cTn id="16" dur="500" fill="hold"/>
                                        <p:tgtEl>
                                          <p:spTgt spid="55"/>
                                        </p:tgtEl>
                                        <p:attrNameLst>
                                          <p:attrName>ppt_x</p:attrName>
                                        </p:attrNameLst>
                                      </p:cBhvr>
                                      <p:tavLst>
                                        <p:tav tm="0">
                                          <p:val>
                                            <p:strVal val="1+#ppt_w/2"/>
                                          </p:val>
                                        </p:tav>
                                        <p:tav tm="100000">
                                          <p:val>
                                            <p:strVal val="#ppt_x"/>
                                          </p:val>
                                        </p:tav>
                                      </p:tavLst>
                                    </p:anim>
                                    <p:anim calcmode="lin" valueType="num">
                                      <p:cBhvr additive="base">
                                        <p:cTn id="17" dur="500" fill="hold"/>
                                        <p:tgtEl>
                                          <p:spTgt spid="55"/>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 calcmode="lin" valueType="num">
                                      <p:cBhvr additive="base">
                                        <p:cTn id="20" dur="500" fill="hold"/>
                                        <p:tgtEl>
                                          <p:spTgt spid="56"/>
                                        </p:tgtEl>
                                        <p:attrNameLst>
                                          <p:attrName>ppt_x</p:attrName>
                                        </p:attrNameLst>
                                      </p:cBhvr>
                                      <p:tavLst>
                                        <p:tav tm="0">
                                          <p:val>
                                            <p:strVal val="1+#ppt_w/2"/>
                                          </p:val>
                                        </p:tav>
                                        <p:tav tm="100000">
                                          <p:val>
                                            <p:strVal val="#ppt_x"/>
                                          </p:val>
                                        </p:tav>
                                      </p:tavLst>
                                    </p:anim>
                                    <p:anim calcmode="lin" valueType="num">
                                      <p:cBhvr additive="base">
                                        <p:cTn id="21" dur="500" fill="hold"/>
                                        <p:tgtEl>
                                          <p:spTgt spid="56"/>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additive="base">
                                        <p:cTn id="24" dur="500" fill="hold"/>
                                        <p:tgtEl>
                                          <p:spTgt spid="57"/>
                                        </p:tgtEl>
                                        <p:attrNameLst>
                                          <p:attrName>ppt_x</p:attrName>
                                        </p:attrNameLst>
                                      </p:cBhvr>
                                      <p:tavLst>
                                        <p:tav tm="0">
                                          <p:val>
                                            <p:strVal val="1+#ppt_w/2"/>
                                          </p:val>
                                        </p:tav>
                                        <p:tav tm="100000">
                                          <p:val>
                                            <p:strVal val="#ppt_x"/>
                                          </p:val>
                                        </p:tav>
                                      </p:tavLst>
                                    </p:anim>
                                    <p:anim calcmode="lin" valueType="num">
                                      <p:cBhvr additive="base">
                                        <p:cTn id="25" dur="500" fill="hold"/>
                                        <p:tgtEl>
                                          <p:spTgt spid="57"/>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58"/>
                                        </p:tgtEl>
                                        <p:attrNameLst>
                                          <p:attrName>style.visibility</p:attrName>
                                        </p:attrNameLst>
                                      </p:cBhvr>
                                      <p:to>
                                        <p:strVal val="visible"/>
                                      </p:to>
                                    </p:set>
                                    <p:anim calcmode="lin" valueType="num">
                                      <p:cBhvr additive="base">
                                        <p:cTn id="28" dur="500" fill="hold"/>
                                        <p:tgtEl>
                                          <p:spTgt spid="58"/>
                                        </p:tgtEl>
                                        <p:attrNameLst>
                                          <p:attrName>ppt_x</p:attrName>
                                        </p:attrNameLst>
                                      </p:cBhvr>
                                      <p:tavLst>
                                        <p:tav tm="0">
                                          <p:val>
                                            <p:strVal val="1+#ppt_w/2"/>
                                          </p:val>
                                        </p:tav>
                                        <p:tav tm="100000">
                                          <p:val>
                                            <p:strVal val="#ppt_x"/>
                                          </p:val>
                                        </p:tav>
                                      </p:tavLst>
                                    </p:anim>
                                    <p:anim calcmode="lin" valueType="num">
                                      <p:cBhvr additive="base">
                                        <p:cTn id="29" dur="500" fill="hold"/>
                                        <p:tgtEl>
                                          <p:spTgt spid="58"/>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additive="base">
                                        <p:cTn id="32" dur="500" fill="hold"/>
                                        <p:tgtEl>
                                          <p:spTgt spid="59"/>
                                        </p:tgtEl>
                                        <p:attrNameLst>
                                          <p:attrName>ppt_x</p:attrName>
                                        </p:attrNameLst>
                                      </p:cBhvr>
                                      <p:tavLst>
                                        <p:tav tm="0">
                                          <p:val>
                                            <p:strVal val="1+#ppt_w/2"/>
                                          </p:val>
                                        </p:tav>
                                        <p:tav tm="100000">
                                          <p:val>
                                            <p:strVal val="#ppt_x"/>
                                          </p:val>
                                        </p:tav>
                                      </p:tavLst>
                                    </p:anim>
                                    <p:anim calcmode="lin" valueType="num">
                                      <p:cBhvr additive="base">
                                        <p:cTn id="33" dur="500" fill="hold"/>
                                        <p:tgtEl>
                                          <p:spTgt spid="59"/>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additive="base">
                                        <p:cTn id="36" dur="500" fill="hold"/>
                                        <p:tgtEl>
                                          <p:spTgt spid="60"/>
                                        </p:tgtEl>
                                        <p:attrNameLst>
                                          <p:attrName>ppt_x</p:attrName>
                                        </p:attrNameLst>
                                      </p:cBhvr>
                                      <p:tavLst>
                                        <p:tav tm="0">
                                          <p:val>
                                            <p:strVal val="1+#ppt_w/2"/>
                                          </p:val>
                                        </p:tav>
                                        <p:tav tm="100000">
                                          <p:val>
                                            <p:strVal val="#ppt_x"/>
                                          </p:val>
                                        </p:tav>
                                      </p:tavLst>
                                    </p:anim>
                                    <p:anim calcmode="lin" valueType="num">
                                      <p:cBhvr additive="base">
                                        <p:cTn id="37" dur="500" fill="hold"/>
                                        <p:tgtEl>
                                          <p:spTgt spid="60"/>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61"/>
                                        </p:tgtEl>
                                        <p:attrNameLst>
                                          <p:attrName>style.visibility</p:attrName>
                                        </p:attrNameLst>
                                      </p:cBhvr>
                                      <p:to>
                                        <p:strVal val="visible"/>
                                      </p:to>
                                    </p:set>
                                    <p:anim calcmode="lin" valueType="num">
                                      <p:cBhvr additive="base">
                                        <p:cTn id="40" dur="500" fill="hold"/>
                                        <p:tgtEl>
                                          <p:spTgt spid="61"/>
                                        </p:tgtEl>
                                        <p:attrNameLst>
                                          <p:attrName>ppt_x</p:attrName>
                                        </p:attrNameLst>
                                      </p:cBhvr>
                                      <p:tavLst>
                                        <p:tav tm="0">
                                          <p:val>
                                            <p:strVal val="1+#ppt_w/2"/>
                                          </p:val>
                                        </p:tav>
                                        <p:tav tm="100000">
                                          <p:val>
                                            <p:strVal val="#ppt_x"/>
                                          </p:val>
                                        </p:tav>
                                      </p:tavLst>
                                    </p:anim>
                                    <p:anim calcmode="lin" valueType="num">
                                      <p:cBhvr additive="base">
                                        <p:cTn id="41" dur="500" fill="hold"/>
                                        <p:tgtEl>
                                          <p:spTgt spid="61"/>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63"/>
                                        </p:tgtEl>
                                        <p:attrNameLst>
                                          <p:attrName>style.visibility</p:attrName>
                                        </p:attrNameLst>
                                      </p:cBhvr>
                                      <p:to>
                                        <p:strVal val="visible"/>
                                      </p:to>
                                    </p:set>
                                    <p:anim calcmode="lin" valueType="num">
                                      <p:cBhvr additive="base">
                                        <p:cTn id="44" dur="500" fill="hold"/>
                                        <p:tgtEl>
                                          <p:spTgt spid="63"/>
                                        </p:tgtEl>
                                        <p:attrNameLst>
                                          <p:attrName>ppt_x</p:attrName>
                                        </p:attrNameLst>
                                      </p:cBhvr>
                                      <p:tavLst>
                                        <p:tav tm="0">
                                          <p:val>
                                            <p:strVal val="1+#ppt_w/2"/>
                                          </p:val>
                                        </p:tav>
                                        <p:tav tm="100000">
                                          <p:val>
                                            <p:strVal val="#ppt_x"/>
                                          </p:val>
                                        </p:tav>
                                      </p:tavLst>
                                    </p:anim>
                                    <p:anim calcmode="lin" valueType="num">
                                      <p:cBhvr additive="base">
                                        <p:cTn id="45" dur="500" fill="hold"/>
                                        <p:tgtEl>
                                          <p:spTgt spid="63"/>
                                        </p:tgtEl>
                                        <p:attrNameLst>
                                          <p:attrName>ppt_y</p:attrName>
                                        </p:attrNameLst>
                                      </p:cBhvr>
                                      <p:tavLst>
                                        <p:tav tm="0">
                                          <p:val>
                                            <p:strVal val="#ppt_y"/>
                                          </p:val>
                                        </p:tav>
                                        <p:tav tm="100000">
                                          <p:val>
                                            <p:strVal val="#ppt_y"/>
                                          </p:val>
                                        </p:tav>
                                      </p:tavLst>
                                    </p:anim>
                                  </p:childTnLst>
                                </p:cTn>
                              </p:par>
                            </p:childTnLst>
                          </p:cTn>
                        </p:par>
                        <p:par>
                          <p:cTn id="46" fill="hold">
                            <p:stCondLst>
                              <p:cond delay="1500"/>
                            </p:stCondLst>
                            <p:childTnLst>
                              <p:par>
                                <p:cTn id="47" presetID="52" presetClass="entr" presetSubtype="0" fill="hold" grpId="0" nodeType="afterEffect">
                                  <p:stCondLst>
                                    <p:cond delay="0"/>
                                  </p:stCondLst>
                                  <p:iterate type="lt">
                                    <p:tmPct val="15000"/>
                                  </p:iterate>
                                  <p:childTnLst>
                                    <p:set>
                                      <p:cBhvr>
                                        <p:cTn id="48" dur="1" fill="hold">
                                          <p:stCondLst>
                                            <p:cond delay="0"/>
                                          </p:stCondLst>
                                        </p:cTn>
                                        <p:tgtEl>
                                          <p:spTgt spid="52"/>
                                        </p:tgtEl>
                                        <p:attrNameLst>
                                          <p:attrName>style.visibility</p:attrName>
                                        </p:attrNameLst>
                                      </p:cBhvr>
                                      <p:to>
                                        <p:strVal val="visible"/>
                                      </p:to>
                                    </p:set>
                                    <p:animScale>
                                      <p:cBhvr>
                                        <p:cTn id="49" dur="250" decel="50000" fill="hold">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250" decel="50000" fill="hold">
                                          <p:stCondLst>
                                            <p:cond delay="0"/>
                                          </p:stCondLst>
                                        </p:cTn>
                                        <p:tgtEl>
                                          <p:spTgt spid="52"/>
                                        </p:tgtEl>
                                        <p:attrNameLst>
                                          <p:attrName>ppt_x</p:attrName>
                                          <p:attrName>ppt_y</p:attrName>
                                        </p:attrNameLst>
                                      </p:cBhvr>
                                    </p:animMotion>
                                    <p:animEffect transition="in" filter="fade">
                                      <p:cBhvr>
                                        <p:cTn id="51" dur="2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5" grpId="0" animBg="1"/>
      <p:bldP spid="56" grpId="0" animBg="1"/>
      <p:bldP spid="57" grpId="0"/>
      <p:bldP spid="58" grpId="0"/>
      <p:bldP spid="59" grpId="0"/>
      <p:bldP spid="60" grpId="0"/>
      <p:bldP spid="6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6250"/>
            <a:ext cx="12192000" cy="8128000"/>
          </a:xfrm>
          <a:prstGeom prst="rect">
            <a:avLst/>
          </a:prstGeom>
        </p:spPr>
      </p:pic>
      <p:sp>
        <p:nvSpPr>
          <p:cNvPr id="5" name="Rectangle 18"/>
          <p:cNvSpPr>
            <a:spLocks noChangeArrowheads="1"/>
          </p:cNvSpPr>
          <p:nvPr/>
        </p:nvSpPr>
        <p:spPr bwMode="auto">
          <a:xfrm>
            <a:off x="4791629" y="3359651"/>
            <a:ext cx="3361771" cy="65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hangingPunct="0">
              <a:lnSpc>
                <a:spcPct val="150000"/>
              </a:lnSpc>
            </a:pPr>
            <a:r>
              <a:rPr lang="en-US" altLang="zh-CN" sz="3200" dirty="0">
                <a:solidFill>
                  <a:schemeClr val="tx1">
                    <a:lumMod val="75000"/>
                    <a:lumOff val="25000"/>
                  </a:schemeClr>
                </a:solidFill>
                <a:latin typeface="思源黑体" panose="020B0500000000000000" pitchFamily="34" charset="-122"/>
                <a:ea typeface="思源黑体" panose="020B0500000000000000" pitchFamily="34" charset="-122"/>
              </a:rPr>
              <a:t>PART 04   </a:t>
            </a:r>
          </a:p>
        </p:txBody>
      </p:sp>
      <p:sp>
        <p:nvSpPr>
          <p:cNvPr id="6" name="Rectangle 18"/>
          <p:cNvSpPr>
            <a:spLocks noChangeArrowheads="1"/>
          </p:cNvSpPr>
          <p:nvPr/>
        </p:nvSpPr>
        <p:spPr bwMode="auto">
          <a:xfrm>
            <a:off x="4791629" y="3931351"/>
            <a:ext cx="3361771" cy="73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hangingPunct="0">
              <a:lnSpc>
                <a:spcPct val="150000"/>
              </a:lnSpc>
            </a:pPr>
            <a:r>
              <a:rPr lang="zh-CN" altLang="en-US" sz="3600" b="1" dirty="0">
                <a:solidFill>
                  <a:schemeClr val="tx1">
                    <a:lumMod val="75000"/>
                    <a:lumOff val="25000"/>
                  </a:schemeClr>
                </a:solidFill>
                <a:latin typeface="思源黑体" panose="020B0500000000000000" pitchFamily="34" charset="-122"/>
                <a:ea typeface="思源黑体" panose="020B0500000000000000" pitchFamily="34" charset="-122"/>
              </a:rPr>
              <a:t>教学反思</a:t>
            </a:r>
          </a:p>
        </p:txBody>
      </p:sp>
      <p:sp>
        <p:nvSpPr>
          <p:cNvPr id="7" name="Rectangle 18"/>
          <p:cNvSpPr>
            <a:spLocks noChangeArrowheads="1"/>
          </p:cNvSpPr>
          <p:nvPr/>
        </p:nvSpPr>
        <p:spPr bwMode="auto">
          <a:xfrm>
            <a:off x="4105829" y="4779926"/>
            <a:ext cx="4733372" cy="434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hangingPunct="0">
              <a:lnSpc>
                <a:spcPct val="150000"/>
              </a:lnSpc>
            </a:pPr>
            <a:r>
              <a:rPr lang="en-US" altLang="zh-CN" sz="1000" dirty="0">
                <a:solidFill>
                  <a:schemeClr val="bg1">
                    <a:lumMod val="50000"/>
                  </a:schemeClr>
                </a:solidFill>
                <a:latin typeface="思源黑体" panose="020B0500000000000000" pitchFamily="34" charset="-122"/>
                <a:ea typeface="思源黑体" panose="020B0500000000000000" pitchFamily="34" charset="-122"/>
              </a:rPr>
              <a:t>Education and training of teaching courseware for internal training of educational institutions</a:t>
            </a:r>
            <a:endParaRPr lang="zh-CN" altLang="en-US" sz="1000" dirty="0">
              <a:solidFill>
                <a:schemeClr val="bg1">
                  <a:lumMod val="50000"/>
                </a:schemeClr>
              </a:solidFill>
              <a:latin typeface="思源黑体" panose="020B0500000000000000" pitchFamily="34" charset="-122"/>
              <a:ea typeface="思源黑体" panose="020B0500000000000000" pitchFamily="34" charset="-122"/>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16" presetClass="entr" presetSubtype="37"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barn(out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rcRect t="77" b="77"/>
          <a:stretch>
            <a:fillRect/>
          </a:stretch>
        </p:blipFill>
        <p:spPr>
          <a:xfrm>
            <a:off x="6196843" y="2587555"/>
            <a:ext cx="2427541" cy="1618361"/>
          </a:xfrm>
          <a:prstGeom prst="rect">
            <a:avLst/>
          </a:prstGeom>
          <a:effectLst>
            <a:outerShdw blurRad="190500" dist="63500" dir="2700000" algn="tl" rotWithShape="0">
              <a:prstClr val="black">
                <a:alpha val="25000"/>
              </a:prstClr>
            </a:outerShdw>
          </a:effectLst>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3769301" y="4205916"/>
            <a:ext cx="2427541" cy="1618361"/>
          </a:xfrm>
          <a:prstGeom prst="rect">
            <a:avLst/>
          </a:prstGeom>
          <a:effectLst>
            <a:outerShdw blurRad="190500" dist="63500" dir="2700000" algn="tl" rotWithShape="0">
              <a:prstClr val="black">
                <a:alpha val="25000"/>
              </a:prstClr>
            </a:outerShdw>
          </a:effectLst>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8624384" y="4205916"/>
            <a:ext cx="2427541" cy="1618361"/>
          </a:xfrm>
          <a:prstGeom prst="rect">
            <a:avLst/>
          </a:prstGeom>
          <a:effectLst>
            <a:outerShdw blurRad="190500" dist="63500" dir="2700000" algn="tl" rotWithShape="0">
              <a:prstClr val="black">
                <a:alpha val="25000"/>
              </a:prstClr>
            </a:outerShdw>
          </a:effectLst>
        </p:spPr>
      </p:pic>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341760" y="2587555"/>
            <a:ext cx="2427541" cy="1618361"/>
          </a:xfrm>
          <a:prstGeom prst="rect">
            <a:avLst/>
          </a:prstGeom>
          <a:effectLst>
            <a:outerShdw blurRad="190500" dist="63500" dir="2700000" algn="tl" rotWithShape="0">
              <a:prstClr val="black">
                <a:alpha val="25000"/>
              </a:prstClr>
            </a:outerShdw>
          </a:effectLst>
        </p:spPr>
      </p:pic>
      <p:grpSp>
        <p:nvGrpSpPr>
          <p:cNvPr id="17" name="组合 16"/>
          <p:cNvGrpSpPr/>
          <p:nvPr/>
        </p:nvGrpSpPr>
        <p:grpSpPr>
          <a:xfrm>
            <a:off x="1680574" y="4509751"/>
            <a:ext cx="1468403" cy="467620"/>
            <a:chOff x="906497" y="1272280"/>
            <a:chExt cx="1468403" cy="467620"/>
          </a:xfrm>
          <a:effectLst>
            <a:outerShdw blurRad="190500" dist="63500" dir="2700000" algn="tl" rotWithShape="0">
              <a:prstClr val="black">
                <a:alpha val="25000"/>
              </a:prstClr>
            </a:outerShdw>
          </a:effectLst>
        </p:grpSpPr>
        <p:sp>
          <p:nvSpPr>
            <p:cNvPr id="18" name="矩形 17"/>
            <p:cNvSpPr/>
            <p:nvPr/>
          </p:nvSpPr>
          <p:spPr>
            <a:xfrm>
              <a:off x="906497" y="1272280"/>
              <a:ext cx="1468403" cy="467620"/>
            </a:xfrm>
            <a:prstGeom prst="rect">
              <a:avLst/>
            </a:prstGeom>
            <a:solidFill>
              <a:srgbClr val="75CB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矩形 18"/>
            <p:cNvSpPr/>
            <p:nvPr/>
          </p:nvSpPr>
          <p:spPr>
            <a:xfrm>
              <a:off x="1202116" y="1321424"/>
              <a:ext cx="877163" cy="369332"/>
            </a:xfrm>
            <a:prstGeom prst="rect">
              <a:avLst/>
            </a:prstGeom>
          </p:spPr>
          <p:txBody>
            <a:bodyPr wrap="none">
              <a:spAutoFit/>
            </a:bodyPr>
            <a:lstStyle/>
            <a:p>
              <a:pPr algn="ctr"/>
              <a:r>
                <a:rPr lang="zh-CN" altLang="en-US" b="1" dirty="0">
                  <a:solidFill>
                    <a:schemeClr val="bg1"/>
                  </a:solidFill>
                  <a:latin typeface="思源黑体" panose="020B0500000000000000" pitchFamily="34" charset="-122"/>
                  <a:ea typeface="思源黑体" panose="020B0500000000000000" pitchFamily="34" charset="-122"/>
                  <a:sym typeface="+mn-lt"/>
                </a:rPr>
                <a:t>新机遇</a:t>
              </a:r>
              <a:endParaRPr lang="en-US" altLang="zh-CN" b="1" dirty="0">
                <a:solidFill>
                  <a:schemeClr val="bg1"/>
                </a:solidFill>
                <a:latin typeface="思源黑体" panose="020B0500000000000000" pitchFamily="34" charset="-122"/>
                <a:ea typeface="思源黑体" panose="020B0500000000000000" pitchFamily="34" charset="-122"/>
                <a:sym typeface="+mn-lt"/>
              </a:endParaRPr>
            </a:p>
          </p:txBody>
        </p:sp>
      </p:grpSp>
      <p:sp>
        <p:nvSpPr>
          <p:cNvPr id="20" name="矩形 19"/>
          <p:cNvSpPr/>
          <p:nvPr/>
        </p:nvSpPr>
        <p:spPr>
          <a:xfrm>
            <a:off x="1178922" y="5064240"/>
            <a:ext cx="2471703" cy="738664"/>
          </a:xfrm>
          <a:prstGeom prst="rect">
            <a:avLst/>
          </a:prstGeom>
        </p:spPr>
        <p:txBody>
          <a:bodyPr wrap="square">
            <a:spAutoFit/>
          </a:bodyPr>
          <a:lstStyle/>
          <a:p>
            <a:pPr algn="ctr">
              <a:lnSpc>
                <a:spcPct val="15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您的内容打在这里，或者通过复制您的文本后</a:t>
            </a:r>
          </a:p>
        </p:txBody>
      </p:sp>
      <p:grpSp>
        <p:nvGrpSpPr>
          <p:cNvPr id="21" name="组合 20"/>
          <p:cNvGrpSpPr/>
          <p:nvPr/>
        </p:nvGrpSpPr>
        <p:grpSpPr>
          <a:xfrm>
            <a:off x="6579818" y="4509751"/>
            <a:ext cx="1468403" cy="467620"/>
            <a:chOff x="906497" y="1272280"/>
            <a:chExt cx="1468403" cy="467620"/>
          </a:xfrm>
          <a:effectLst>
            <a:outerShdw blurRad="190500" dist="63500" dir="2700000" algn="tl" rotWithShape="0">
              <a:prstClr val="black">
                <a:alpha val="25000"/>
              </a:prstClr>
            </a:outerShdw>
          </a:effectLst>
        </p:grpSpPr>
        <p:sp>
          <p:nvSpPr>
            <p:cNvPr id="22" name="矩形 21"/>
            <p:cNvSpPr/>
            <p:nvPr/>
          </p:nvSpPr>
          <p:spPr>
            <a:xfrm>
              <a:off x="906497" y="1272280"/>
              <a:ext cx="1468403" cy="467620"/>
            </a:xfrm>
            <a:prstGeom prst="rect">
              <a:avLst/>
            </a:prstGeom>
            <a:solidFill>
              <a:srgbClr val="9D77A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 name="矩形 22"/>
            <p:cNvSpPr/>
            <p:nvPr/>
          </p:nvSpPr>
          <p:spPr>
            <a:xfrm>
              <a:off x="1202116" y="1321424"/>
              <a:ext cx="877163" cy="369332"/>
            </a:xfrm>
            <a:prstGeom prst="rect">
              <a:avLst/>
            </a:prstGeom>
          </p:spPr>
          <p:txBody>
            <a:bodyPr wrap="none">
              <a:spAutoFit/>
            </a:bodyPr>
            <a:lstStyle/>
            <a:p>
              <a:pPr algn="ctr"/>
              <a:r>
                <a:rPr lang="zh-CN" altLang="en-US" b="1" dirty="0">
                  <a:solidFill>
                    <a:schemeClr val="bg1"/>
                  </a:solidFill>
                  <a:latin typeface="思源黑体" panose="020B0500000000000000" pitchFamily="34" charset="-122"/>
                  <a:ea typeface="思源黑体" panose="020B0500000000000000" pitchFamily="34" charset="-122"/>
                  <a:sym typeface="+mn-lt"/>
                </a:rPr>
                <a:t>新挑战</a:t>
              </a:r>
              <a:endParaRPr lang="en-US" altLang="zh-CN" b="1" dirty="0">
                <a:solidFill>
                  <a:schemeClr val="bg1"/>
                </a:solidFill>
                <a:latin typeface="思源黑体" panose="020B0500000000000000" pitchFamily="34" charset="-122"/>
                <a:ea typeface="思源黑体" panose="020B0500000000000000" pitchFamily="34" charset="-122"/>
                <a:sym typeface="+mn-lt"/>
              </a:endParaRPr>
            </a:p>
          </p:txBody>
        </p:sp>
      </p:grpSp>
      <p:sp>
        <p:nvSpPr>
          <p:cNvPr id="24" name="矩形 23"/>
          <p:cNvSpPr/>
          <p:nvPr/>
        </p:nvSpPr>
        <p:spPr>
          <a:xfrm>
            <a:off x="6078166" y="5064240"/>
            <a:ext cx="2471703" cy="738664"/>
          </a:xfrm>
          <a:prstGeom prst="rect">
            <a:avLst/>
          </a:prstGeom>
        </p:spPr>
        <p:txBody>
          <a:bodyPr wrap="square">
            <a:spAutoFit/>
          </a:bodyPr>
          <a:lstStyle/>
          <a:p>
            <a:pPr algn="ctr">
              <a:lnSpc>
                <a:spcPct val="15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您的内容打在这里，或者通过复制您的文本后</a:t>
            </a:r>
          </a:p>
        </p:txBody>
      </p:sp>
      <p:grpSp>
        <p:nvGrpSpPr>
          <p:cNvPr id="25" name="组合 24"/>
          <p:cNvGrpSpPr/>
          <p:nvPr/>
        </p:nvGrpSpPr>
        <p:grpSpPr>
          <a:xfrm>
            <a:off x="4270953" y="2843895"/>
            <a:ext cx="1468403" cy="467620"/>
            <a:chOff x="906497" y="1272280"/>
            <a:chExt cx="1468403" cy="467620"/>
          </a:xfrm>
          <a:effectLst>
            <a:outerShdw blurRad="190500" dist="63500" dir="2700000" algn="tl" rotWithShape="0">
              <a:prstClr val="black">
                <a:alpha val="25000"/>
              </a:prstClr>
            </a:outerShdw>
          </a:effectLst>
        </p:grpSpPr>
        <p:sp>
          <p:nvSpPr>
            <p:cNvPr id="26" name="矩形 25"/>
            <p:cNvSpPr/>
            <p:nvPr/>
          </p:nvSpPr>
          <p:spPr>
            <a:xfrm>
              <a:off x="906497" y="1272280"/>
              <a:ext cx="1468403" cy="467620"/>
            </a:xfrm>
            <a:prstGeom prst="rect">
              <a:avLst/>
            </a:prstGeom>
            <a:solidFill>
              <a:srgbClr val="A4D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202118" y="1321424"/>
              <a:ext cx="877163" cy="369332"/>
            </a:xfrm>
            <a:prstGeom prst="rect">
              <a:avLst/>
            </a:prstGeom>
          </p:spPr>
          <p:txBody>
            <a:bodyPr wrap="none">
              <a:spAutoFit/>
            </a:bodyPr>
            <a:lstStyle/>
            <a:p>
              <a:pPr algn="ctr"/>
              <a:r>
                <a:rPr lang="zh-CN" altLang="en-US" b="1" dirty="0">
                  <a:solidFill>
                    <a:schemeClr val="bg1"/>
                  </a:solidFill>
                  <a:latin typeface="思源黑体" panose="020B0500000000000000" pitchFamily="34" charset="-122"/>
                  <a:ea typeface="思源黑体" panose="020B0500000000000000" pitchFamily="34" charset="-122"/>
                  <a:sym typeface="+mn-lt"/>
                </a:rPr>
                <a:t>新目标</a:t>
              </a:r>
              <a:endParaRPr lang="en-US" altLang="zh-CN" b="1" dirty="0">
                <a:solidFill>
                  <a:schemeClr val="bg1"/>
                </a:solidFill>
                <a:latin typeface="思源黑体" panose="020B0500000000000000" pitchFamily="34" charset="-122"/>
                <a:ea typeface="思源黑体" panose="020B0500000000000000" pitchFamily="34" charset="-122"/>
                <a:sym typeface="+mn-lt"/>
              </a:endParaRPr>
            </a:p>
          </p:txBody>
        </p:sp>
      </p:grpSp>
      <p:sp>
        <p:nvSpPr>
          <p:cNvPr id="28" name="矩形 27"/>
          <p:cNvSpPr/>
          <p:nvPr/>
        </p:nvSpPr>
        <p:spPr>
          <a:xfrm>
            <a:off x="3769301" y="3398384"/>
            <a:ext cx="2471703" cy="738664"/>
          </a:xfrm>
          <a:prstGeom prst="rect">
            <a:avLst/>
          </a:prstGeom>
        </p:spPr>
        <p:txBody>
          <a:bodyPr wrap="square">
            <a:spAutoFit/>
          </a:bodyPr>
          <a:lstStyle/>
          <a:p>
            <a:pPr algn="ctr">
              <a:lnSpc>
                <a:spcPct val="15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您的内容打在这里，或者通过复制您的文本后</a:t>
            </a:r>
          </a:p>
        </p:txBody>
      </p:sp>
      <p:grpSp>
        <p:nvGrpSpPr>
          <p:cNvPr id="29" name="组合 28"/>
          <p:cNvGrpSpPr/>
          <p:nvPr/>
        </p:nvGrpSpPr>
        <p:grpSpPr>
          <a:xfrm>
            <a:off x="9170197" y="2843895"/>
            <a:ext cx="1468403" cy="467620"/>
            <a:chOff x="906497" y="1272280"/>
            <a:chExt cx="1468403" cy="467620"/>
          </a:xfrm>
          <a:solidFill>
            <a:srgbClr val="FEBB38"/>
          </a:solidFill>
          <a:effectLst>
            <a:outerShdw blurRad="190500" dist="63500" dir="2700000" algn="tl" rotWithShape="0">
              <a:prstClr val="black">
                <a:alpha val="25000"/>
              </a:prstClr>
            </a:outerShdw>
          </a:effectLst>
        </p:grpSpPr>
        <p:sp>
          <p:nvSpPr>
            <p:cNvPr id="30" name="矩形 29"/>
            <p:cNvSpPr/>
            <p:nvPr/>
          </p:nvSpPr>
          <p:spPr>
            <a:xfrm>
              <a:off x="906497" y="1272280"/>
              <a:ext cx="1468403" cy="467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矩形 30"/>
            <p:cNvSpPr/>
            <p:nvPr/>
          </p:nvSpPr>
          <p:spPr>
            <a:xfrm>
              <a:off x="1202116" y="1321424"/>
              <a:ext cx="877163" cy="3693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思源黑体" panose="020B0500000000000000" pitchFamily="34" charset="-122"/>
                  <a:ea typeface="思源黑体" panose="020B0500000000000000" pitchFamily="34" charset="-122"/>
                  <a:sym typeface="+mn-lt"/>
                </a:rPr>
                <a:t>新任务</a:t>
              </a:r>
              <a:endParaRPr lang="en-US" altLang="zh-CN" b="1" dirty="0">
                <a:solidFill>
                  <a:schemeClr val="bg1"/>
                </a:solidFill>
                <a:latin typeface="思源黑体" panose="020B0500000000000000" pitchFamily="34" charset="-122"/>
                <a:ea typeface="思源黑体" panose="020B0500000000000000" pitchFamily="34" charset="-122"/>
                <a:sym typeface="+mn-lt"/>
              </a:endParaRPr>
            </a:p>
          </p:txBody>
        </p:sp>
      </p:grpSp>
      <p:sp>
        <p:nvSpPr>
          <p:cNvPr id="32" name="矩形 31"/>
          <p:cNvSpPr/>
          <p:nvPr/>
        </p:nvSpPr>
        <p:spPr>
          <a:xfrm>
            <a:off x="8668545" y="3398384"/>
            <a:ext cx="2471703" cy="738664"/>
          </a:xfrm>
          <a:prstGeom prst="rect">
            <a:avLst/>
          </a:prstGeom>
        </p:spPr>
        <p:txBody>
          <a:bodyPr wrap="square">
            <a:spAutoFit/>
          </a:bodyPr>
          <a:lstStyle/>
          <a:p>
            <a:pPr algn="ctr">
              <a:lnSpc>
                <a:spcPct val="15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您的内容打在这里，或者通过复制您的文本后</a:t>
            </a:r>
          </a:p>
        </p:txBody>
      </p:sp>
      <p:grpSp>
        <p:nvGrpSpPr>
          <p:cNvPr id="34" name="组合 33"/>
          <p:cNvGrpSpPr/>
          <p:nvPr/>
        </p:nvGrpSpPr>
        <p:grpSpPr>
          <a:xfrm>
            <a:off x="1502939" y="272760"/>
            <a:ext cx="4811657" cy="748449"/>
            <a:chOff x="1502939" y="272760"/>
            <a:chExt cx="4811657" cy="748449"/>
          </a:xfrm>
        </p:grpSpPr>
        <p:sp>
          <p:nvSpPr>
            <p:cNvPr id="35" name="Rectangle 18"/>
            <p:cNvSpPr>
              <a:spLocks noChangeArrowheads="1"/>
            </p:cNvSpPr>
            <p:nvPr/>
          </p:nvSpPr>
          <p:spPr bwMode="auto">
            <a:xfrm>
              <a:off x="1502939" y="272760"/>
              <a:ext cx="2683349" cy="57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altLang="en-US" sz="2800" b="1" spc="300" dirty="0">
                  <a:solidFill>
                    <a:schemeClr val="tx1">
                      <a:lumMod val="75000"/>
                      <a:lumOff val="25000"/>
                    </a:schemeClr>
                  </a:solidFill>
                  <a:latin typeface="思源黑体" panose="020B0500000000000000" pitchFamily="34" charset="-122"/>
                  <a:ea typeface="思源黑体" panose="020B0500000000000000" pitchFamily="34" charset="-122"/>
                </a:rPr>
                <a:t>教学反思</a:t>
              </a:r>
            </a:p>
          </p:txBody>
        </p:sp>
        <p:sp>
          <p:nvSpPr>
            <p:cNvPr id="36" name="Rectangle 18"/>
            <p:cNvSpPr>
              <a:spLocks noChangeArrowheads="1"/>
            </p:cNvSpPr>
            <p:nvPr/>
          </p:nvSpPr>
          <p:spPr bwMode="auto">
            <a:xfrm>
              <a:off x="1502939" y="817499"/>
              <a:ext cx="4811657" cy="20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en-US" altLang="zh-CN" sz="1000" dirty="0">
                  <a:solidFill>
                    <a:schemeClr val="bg1">
                      <a:lumMod val="65000"/>
                    </a:schemeClr>
                  </a:solidFill>
                  <a:latin typeface="思源黑体" panose="020B0500000000000000" pitchFamily="34" charset="-122"/>
                  <a:ea typeface="思源黑体" panose="020B0500000000000000" pitchFamily="34" charset="-122"/>
                </a:rPr>
                <a:t>Teaching courseware education and training</a:t>
              </a:r>
              <a:endParaRPr lang="zh-CN" altLang="en-US" sz="1000" dirty="0">
                <a:solidFill>
                  <a:schemeClr val="bg1">
                    <a:lumMod val="65000"/>
                  </a:schemeClr>
                </a:solidFill>
                <a:latin typeface="思源黑体" panose="020B0500000000000000" pitchFamily="34" charset="-122"/>
                <a:ea typeface="思源黑体" panose="020B0500000000000000"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1000"/>
                                        <p:tgtEl>
                                          <p:spTgt spid="25"/>
                                        </p:tgtEl>
                                      </p:cBhvr>
                                    </p:animEffect>
                                    <p:anim calcmode="lin" valueType="num">
                                      <p:cBhvr>
                                        <p:cTn id="21" dur="1000" fill="hold"/>
                                        <p:tgtEl>
                                          <p:spTgt spid="25"/>
                                        </p:tgtEl>
                                        <p:attrNameLst>
                                          <p:attrName>ppt_x</p:attrName>
                                        </p:attrNameLst>
                                      </p:cBhvr>
                                      <p:tavLst>
                                        <p:tav tm="0">
                                          <p:val>
                                            <p:strVal val="#ppt_x"/>
                                          </p:val>
                                        </p:tav>
                                        <p:tav tm="100000">
                                          <p:val>
                                            <p:strVal val="#ppt_x"/>
                                          </p:val>
                                        </p:tav>
                                      </p:tavLst>
                                    </p:anim>
                                    <p:anim calcmode="lin" valueType="num">
                                      <p:cBhvr>
                                        <p:cTn id="22" dur="1000" fill="hold"/>
                                        <p:tgtEl>
                                          <p:spTgt spid="25"/>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1000"/>
                                        <p:tgtEl>
                                          <p:spTgt spid="29"/>
                                        </p:tgtEl>
                                      </p:cBhvr>
                                    </p:animEffect>
                                    <p:anim calcmode="lin" valueType="num">
                                      <p:cBhvr>
                                        <p:cTn id="39" dur="1000" fill="hold"/>
                                        <p:tgtEl>
                                          <p:spTgt spid="29"/>
                                        </p:tgtEl>
                                        <p:attrNameLst>
                                          <p:attrName>ppt_x</p:attrName>
                                        </p:attrNameLst>
                                      </p:cBhvr>
                                      <p:tavLst>
                                        <p:tav tm="0">
                                          <p:val>
                                            <p:strVal val="#ppt_x"/>
                                          </p:val>
                                        </p:tav>
                                        <p:tav tm="100000">
                                          <p:val>
                                            <p:strVal val="#ppt_x"/>
                                          </p:val>
                                        </p:tav>
                                      </p:tavLst>
                                    </p:anim>
                                    <p:anim calcmode="lin" valueType="num">
                                      <p:cBhvr>
                                        <p:cTn id="40" dur="1000" fill="hold"/>
                                        <p:tgtEl>
                                          <p:spTgt spid="29"/>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 presetClass="entr" presetSubtype="2"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1+#ppt_w/2"/>
                                          </p:val>
                                        </p:tav>
                                        <p:tav tm="100000">
                                          <p:val>
                                            <p:strVal val="#ppt_x"/>
                                          </p:val>
                                        </p:tav>
                                      </p:tavLst>
                                    </p:anim>
                                    <p:anim calcmode="lin" valueType="num">
                                      <p:cBhvr additive="base">
                                        <p:cTn id="45" dur="500" fill="hold"/>
                                        <p:tgtEl>
                                          <p:spTgt spid="20"/>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1+#ppt_w/2"/>
                                          </p:val>
                                        </p:tav>
                                        <p:tav tm="100000">
                                          <p:val>
                                            <p:strVal val="#ppt_x"/>
                                          </p:val>
                                        </p:tav>
                                      </p:tavLst>
                                    </p:anim>
                                    <p:anim calcmode="lin" valueType="num">
                                      <p:cBhvr additive="base">
                                        <p:cTn id="49" dur="500" fill="hold"/>
                                        <p:tgtEl>
                                          <p:spTgt spid="24"/>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1+#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500" fill="hold"/>
                                        <p:tgtEl>
                                          <p:spTgt spid="32"/>
                                        </p:tgtEl>
                                        <p:attrNameLst>
                                          <p:attrName>ppt_x</p:attrName>
                                        </p:attrNameLst>
                                      </p:cBhvr>
                                      <p:tavLst>
                                        <p:tav tm="0">
                                          <p:val>
                                            <p:strVal val="1+#ppt_w/2"/>
                                          </p:val>
                                        </p:tav>
                                        <p:tav tm="100000">
                                          <p:val>
                                            <p:strVal val="#ppt_x"/>
                                          </p:val>
                                        </p:tav>
                                      </p:tavLst>
                                    </p:anim>
                                    <p:anim calcmode="lin" valueType="num">
                                      <p:cBhvr additive="base">
                                        <p:cTn id="57"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8" grpId="0"/>
      <p:bldP spid="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089786" y="4257747"/>
            <a:ext cx="2220932" cy="1468380"/>
            <a:chOff x="1025618" y="4065243"/>
            <a:chExt cx="2220932" cy="1468380"/>
          </a:xfrm>
        </p:grpSpPr>
        <p:sp>
          <p:nvSpPr>
            <p:cNvPr id="2" name="矩形 1"/>
            <p:cNvSpPr/>
            <p:nvPr/>
          </p:nvSpPr>
          <p:spPr>
            <a:xfrm>
              <a:off x="1025618" y="4471794"/>
              <a:ext cx="2220932" cy="1061829"/>
            </a:xfrm>
            <a:prstGeom prst="rect">
              <a:avLst/>
            </a:prstGeom>
          </p:spPr>
          <p:txBody>
            <a:bodyPr wrap="square">
              <a:spAutoFit/>
            </a:bodyPr>
            <a:lstStyle/>
            <a:p>
              <a:pPr algn="ctr">
                <a:lnSpc>
                  <a:spcPct val="15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cs typeface="Arial" panose="020B0604020202020204" pitchFamily="34" charset="0"/>
                </a:rPr>
                <a:t>请在此处填写具体内容请在此处填写具体内在此处填写具体内容。</a:t>
              </a:r>
              <a:endPar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3" name="文本框 5"/>
            <p:cNvSpPr txBox="1">
              <a:spLocks noChangeArrowheads="1"/>
            </p:cNvSpPr>
            <p:nvPr/>
          </p:nvSpPr>
          <p:spPr bwMode="auto">
            <a:xfrm>
              <a:off x="1742041" y="4065243"/>
              <a:ext cx="8402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algn="ctr" fontAlgn="base">
                <a:spcBef>
                  <a:spcPct val="0"/>
                </a:spcBef>
                <a:spcAft>
                  <a:spcPct val="0"/>
                </a:spcAft>
                <a:defRPr/>
              </a:pPr>
              <a:r>
                <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rPr>
                <a:t>方法</a:t>
              </a:r>
              <a:r>
                <a:rPr lang="en-US" altLang="zh-CN" sz="2000" dirty="0">
                  <a:solidFill>
                    <a:schemeClr val="tx1">
                      <a:lumMod val="65000"/>
                      <a:lumOff val="35000"/>
                    </a:schemeClr>
                  </a:solidFill>
                  <a:latin typeface="思源黑体" panose="020B0500000000000000" pitchFamily="34" charset="-122"/>
                  <a:ea typeface="思源黑体" panose="020B0500000000000000" pitchFamily="34" charset="-122"/>
                </a:rPr>
                <a:t>1</a:t>
              </a:r>
              <a:endPar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grpSp>
      <p:grpSp>
        <p:nvGrpSpPr>
          <p:cNvPr id="57" name="组合 56"/>
          <p:cNvGrpSpPr/>
          <p:nvPr/>
        </p:nvGrpSpPr>
        <p:grpSpPr>
          <a:xfrm>
            <a:off x="3733998" y="4257747"/>
            <a:ext cx="2220932" cy="1468380"/>
            <a:chOff x="3669830" y="4065243"/>
            <a:chExt cx="2220932" cy="1468380"/>
          </a:xfrm>
        </p:grpSpPr>
        <p:sp>
          <p:nvSpPr>
            <p:cNvPr id="4" name="矩形 3"/>
            <p:cNvSpPr/>
            <p:nvPr/>
          </p:nvSpPr>
          <p:spPr>
            <a:xfrm>
              <a:off x="3669830" y="4471794"/>
              <a:ext cx="2220932" cy="1061829"/>
            </a:xfrm>
            <a:prstGeom prst="rect">
              <a:avLst/>
            </a:prstGeom>
          </p:spPr>
          <p:txBody>
            <a:bodyPr wrap="square">
              <a:spAutoFit/>
            </a:bodyPr>
            <a:lstStyle/>
            <a:p>
              <a:pPr algn="ctr">
                <a:lnSpc>
                  <a:spcPct val="15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cs typeface="Arial" panose="020B0604020202020204" pitchFamily="34" charset="0"/>
                </a:rPr>
                <a:t>请在此处填写具请在此处填写具体内容请在此处填写具体内容。</a:t>
              </a:r>
              <a:endPar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5" name="文本框 5"/>
            <p:cNvSpPr txBox="1">
              <a:spLocks noChangeArrowheads="1"/>
            </p:cNvSpPr>
            <p:nvPr/>
          </p:nvSpPr>
          <p:spPr bwMode="auto">
            <a:xfrm>
              <a:off x="4325354" y="4065243"/>
              <a:ext cx="8402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algn="ctr" fontAlgn="base">
                <a:spcBef>
                  <a:spcPct val="0"/>
                </a:spcBef>
                <a:spcAft>
                  <a:spcPct val="0"/>
                </a:spcAft>
                <a:defRPr/>
              </a:pPr>
              <a:r>
                <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rPr>
                <a:t>方法</a:t>
              </a:r>
              <a:r>
                <a:rPr lang="en-US" altLang="zh-CN" sz="2000" dirty="0">
                  <a:solidFill>
                    <a:schemeClr val="tx1">
                      <a:lumMod val="65000"/>
                      <a:lumOff val="35000"/>
                    </a:schemeClr>
                  </a:solidFill>
                  <a:latin typeface="思源黑体" panose="020B0500000000000000" pitchFamily="34" charset="-122"/>
                  <a:ea typeface="思源黑体" panose="020B0500000000000000" pitchFamily="34" charset="-122"/>
                </a:rPr>
                <a:t>2</a:t>
              </a:r>
              <a:endPar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grpSp>
      <p:grpSp>
        <p:nvGrpSpPr>
          <p:cNvPr id="58" name="组合 57"/>
          <p:cNvGrpSpPr/>
          <p:nvPr/>
        </p:nvGrpSpPr>
        <p:grpSpPr>
          <a:xfrm>
            <a:off x="6378210" y="4257747"/>
            <a:ext cx="2220932" cy="1472199"/>
            <a:chOff x="6314042" y="4065243"/>
            <a:chExt cx="2220932" cy="1472199"/>
          </a:xfrm>
        </p:grpSpPr>
        <p:sp>
          <p:nvSpPr>
            <p:cNvPr id="6" name="矩形 5"/>
            <p:cNvSpPr/>
            <p:nvPr/>
          </p:nvSpPr>
          <p:spPr>
            <a:xfrm>
              <a:off x="6314042" y="4475613"/>
              <a:ext cx="2220932" cy="1061829"/>
            </a:xfrm>
            <a:prstGeom prst="rect">
              <a:avLst/>
            </a:prstGeom>
          </p:spPr>
          <p:txBody>
            <a:bodyPr wrap="square">
              <a:spAutoFit/>
            </a:bodyPr>
            <a:lstStyle/>
            <a:p>
              <a:pPr algn="ctr">
                <a:lnSpc>
                  <a:spcPct val="15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cs typeface="Arial" panose="020B0604020202020204" pitchFamily="34" charset="0"/>
                </a:rPr>
                <a:t>请在此处填写具体内容请在此处填写在此处填写具体内容。</a:t>
              </a:r>
              <a:endPar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7" name="文本框 5"/>
            <p:cNvSpPr txBox="1">
              <a:spLocks noChangeArrowheads="1"/>
            </p:cNvSpPr>
            <p:nvPr/>
          </p:nvSpPr>
          <p:spPr bwMode="auto">
            <a:xfrm>
              <a:off x="6908666" y="4065243"/>
              <a:ext cx="8402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algn="ctr" fontAlgn="base">
                <a:spcBef>
                  <a:spcPct val="0"/>
                </a:spcBef>
                <a:spcAft>
                  <a:spcPct val="0"/>
                </a:spcAft>
                <a:defRPr/>
              </a:pPr>
              <a:r>
                <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rPr>
                <a:t>方法</a:t>
              </a:r>
              <a:r>
                <a:rPr lang="en-US" altLang="zh-CN" sz="2000" dirty="0">
                  <a:solidFill>
                    <a:schemeClr val="tx1">
                      <a:lumMod val="65000"/>
                      <a:lumOff val="35000"/>
                    </a:schemeClr>
                  </a:solidFill>
                  <a:latin typeface="思源黑体" panose="020B0500000000000000" pitchFamily="34" charset="-122"/>
                  <a:ea typeface="思源黑体" panose="020B0500000000000000" pitchFamily="34" charset="-122"/>
                </a:rPr>
                <a:t>3</a:t>
              </a:r>
              <a:endPar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grpSp>
      <p:grpSp>
        <p:nvGrpSpPr>
          <p:cNvPr id="59" name="组合 58"/>
          <p:cNvGrpSpPr/>
          <p:nvPr/>
        </p:nvGrpSpPr>
        <p:grpSpPr>
          <a:xfrm>
            <a:off x="9022423" y="4257747"/>
            <a:ext cx="2220932" cy="1468380"/>
            <a:chOff x="8958255" y="4065243"/>
            <a:chExt cx="2220932" cy="1468380"/>
          </a:xfrm>
        </p:grpSpPr>
        <p:sp>
          <p:nvSpPr>
            <p:cNvPr id="8" name="矩形 7"/>
            <p:cNvSpPr/>
            <p:nvPr/>
          </p:nvSpPr>
          <p:spPr>
            <a:xfrm>
              <a:off x="8958255" y="4471794"/>
              <a:ext cx="2220932" cy="1061829"/>
            </a:xfrm>
            <a:prstGeom prst="rect">
              <a:avLst/>
            </a:prstGeom>
          </p:spPr>
          <p:txBody>
            <a:bodyPr wrap="square">
              <a:spAutoFit/>
            </a:bodyPr>
            <a:lstStyle/>
            <a:p>
              <a:pPr algn="ctr">
                <a:lnSpc>
                  <a:spcPct val="15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cs typeface="Arial" panose="020B0604020202020204" pitchFamily="34" charset="0"/>
                </a:rPr>
                <a:t>请在此处填写具体内容请在此处填写在此处填写具体内容。</a:t>
              </a:r>
              <a:endPar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9" name="文本框 5"/>
            <p:cNvSpPr txBox="1">
              <a:spLocks noChangeArrowheads="1"/>
            </p:cNvSpPr>
            <p:nvPr/>
          </p:nvSpPr>
          <p:spPr bwMode="auto">
            <a:xfrm>
              <a:off x="9579748" y="4065243"/>
              <a:ext cx="8402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algn="ctr" fontAlgn="base">
                <a:spcBef>
                  <a:spcPct val="0"/>
                </a:spcBef>
                <a:spcAft>
                  <a:spcPct val="0"/>
                </a:spcAft>
                <a:defRPr/>
              </a:pPr>
              <a:r>
                <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rPr>
                <a:t>方法</a:t>
              </a:r>
              <a:r>
                <a:rPr lang="en-US" altLang="zh-CN" sz="2000" dirty="0">
                  <a:solidFill>
                    <a:schemeClr val="tx1">
                      <a:lumMod val="65000"/>
                      <a:lumOff val="35000"/>
                    </a:schemeClr>
                  </a:solidFill>
                  <a:latin typeface="思源黑体" panose="020B0500000000000000" pitchFamily="34" charset="-122"/>
                  <a:ea typeface="思源黑体" panose="020B0500000000000000" pitchFamily="34" charset="-122"/>
                </a:rPr>
                <a:t>4</a:t>
              </a:r>
              <a:endParaRPr lang="zh-CN" altLang="en-US" sz="20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grpSp>
      <p:grpSp>
        <p:nvGrpSpPr>
          <p:cNvPr id="10" name="组合 9"/>
          <p:cNvGrpSpPr/>
          <p:nvPr/>
        </p:nvGrpSpPr>
        <p:grpSpPr>
          <a:xfrm>
            <a:off x="6519473" y="2272349"/>
            <a:ext cx="1718787" cy="1718787"/>
            <a:chOff x="4841479" y="1559884"/>
            <a:chExt cx="1289090" cy="1289090"/>
          </a:xfrm>
          <a:effectLst>
            <a:outerShdw blurRad="190500" dist="63500" dir="2700000" algn="tl" rotWithShape="0">
              <a:prstClr val="black">
                <a:alpha val="25000"/>
              </a:prstClr>
            </a:outerShdw>
          </a:effectLst>
        </p:grpSpPr>
        <p:sp>
          <p:nvSpPr>
            <p:cNvPr id="11" name="椭圆 10"/>
            <p:cNvSpPr/>
            <p:nvPr/>
          </p:nvSpPr>
          <p:spPr>
            <a:xfrm>
              <a:off x="4975237" y="1693641"/>
              <a:ext cx="1021576" cy="1021576"/>
            </a:xfrm>
            <a:prstGeom prst="ellipse">
              <a:avLst/>
            </a:prstGeom>
            <a:solidFill>
              <a:srgbClr val="A4D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华文细黑" panose="02010600040101010101" pitchFamily="2" charset="-122"/>
              </a:endParaRPr>
            </a:p>
          </p:txBody>
        </p:sp>
        <p:sp>
          <p:nvSpPr>
            <p:cNvPr id="12" name="椭圆 11"/>
            <p:cNvSpPr/>
            <p:nvPr/>
          </p:nvSpPr>
          <p:spPr>
            <a:xfrm>
              <a:off x="4841479" y="1559884"/>
              <a:ext cx="1289090" cy="1289090"/>
            </a:xfrm>
            <a:prstGeom prst="ellipse">
              <a:avLst/>
            </a:prstGeom>
            <a:noFill/>
            <a:ln>
              <a:solidFill>
                <a:srgbClr val="A4DB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华文细黑" panose="02010600040101010101" pitchFamily="2" charset="-122"/>
              </a:endParaRPr>
            </a:p>
          </p:txBody>
        </p:sp>
        <p:grpSp>
          <p:nvGrpSpPr>
            <p:cNvPr id="13" name="组合 17"/>
            <p:cNvGrpSpPr/>
            <p:nvPr/>
          </p:nvGrpSpPr>
          <p:grpSpPr bwMode="auto">
            <a:xfrm rot="-2700000">
              <a:off x="5237413" y="1970553"/>
              <a:ext cx="465693" cy="467753"/>
              <a:chOff x="5394325" y="2859088"/>
              <a:chExt cx="358775" cy="360362"/>
            </a:xfrm>
            <a:solidFill>
              <a:schemeClr val="bg1"/>
            </a:solidFill>
          </p:grpSpPr>
          <p:sp>
            <p:nvSpPr>
              <p:cNvPr id="14" name="AutoShape 37"/>
              <p:cNvSpPr/>
              <p:nvPr/>
            </p:nvSpPr>
            <p:spPr bwMode="auto">
              <a:xfrm>
                <a:off x="5394485" y="2892265"/>
                <a:ext cx="327025" cy="325438"/>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sp>
            <p:nvSpPr>
              <p:cNvPr id="15" name="AutoShape 38"/>
              <p:cNvSpPr/>
              <p:nvPr/>
            </p:nvSpPr>
            <p:spPr bwMode="auto">
              <a:xfrm>
                <a:off x="5552105" y="3033377"/>
                <a:ext cx="55563" cy="55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sp>
            <p:nvSpPr>
              <p:cNvPr id="16" name="AutoShape 39"/>
              <p:cNvSpPr/>
              <p:nvPr/>
            </p:nvSpPr>
            <p:spPr bwMode="auto">
              <a:xfrm>
                <a:off x="5696350" y="2852417"/>
                <a:ext cx="55563" cy="57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sp>
            <p:nvSpPr>
              <p:cNvPr id="17" name="AutoShape 40"/>
              <p:cNvSpPr/>
              <p:nvPr/>
            </p:nvSpPr>
            <p:spPr bwMode="auto">
              <a:xfrm>
                <a:off x="5483342" y="3020412"/>
                <a:ext cx="46038" cy="44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sp>
            <p:nvSpPr>
              <p:cNvPr id="18" name="AutoShape 41"/>
              <p:cNvSpPr/>
              <p:nvPr/>
            </p:nvSpPr>
            <p:spPr bwMode="auto">
              <a:xfrm>
                <a:off x="5526118" y="3100560"/>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sp>
            <p:nvSpPr>
              <p:cNvPr id="19" name="AutoShape 42"/>
              <p:cNvSpPr/>
              <p:nvPr/>
            </p:nvSpPr>
            <p:spPr bwMode="auto">
              <a:xfrm>
                <a:off x="5707968" y="2932180"/>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grpSp>
      </p:grpSp>
      <p:grpSp>
        <p:nvGrpSpPr>
          <p:cNvPr id="20" name="组合 19"/>
          <p:cNvGrpSpPr/>
          <p:nvPr/>
        </p:nvGrpSpPr>
        <p:grpSpPr>
          <a:xfrm>
            <a:off x="9108727" y="2272344"/>
            <a:ext cx="1718787" cy="1718787"/>
            <a:chOff x="6783419" y="1559880"/>
            <a:chExt cx="1289090" cy="1289090"/>
          </a:xfrm>
          <a:effectLst>
            <a:outerShdw blurRad="190500" dist="63500" dir="2700000" algn="tl" rotWithShape="0">
              <a:prstClr val="black">
                <a:alpha val="25000"/>
              </a:prstClr>
            </a:outerShdw>
          </a:effectLst>
        </p:grpSpPr>
        <p:sp>
          <p:nvSpPr>
            <p:cNvPr id="21" name="椭圆 20"/>
            <p:cNvSpPr/>
            <p:nvPr/>
          </p:nvSpPr>
          <p:spPr>
            <a:xfrm>
              <a:off x="6917176" y="1693637"/>
              <a:ext cx="1021576" cy="1021576"/>
            </a:xfrm>
            <a:prstGeom prst="ellipse">
              <a:avLst/>
            </a:prstGeom>
            <a:solidFill>
              <a:srgbClr val="FEB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华文细黑" panose="02010600040101010101" pitchFamily="2" charset="-122"/>
              </a:endParaRPr>
            </a:p>
          </p:txBody>
        </p:sp>
        <p:sp>
          <p:nvSpPr>
            <p:cNvPr id="22" name="椭圆 21"/>
            <p:cNvSpPr/>
            <p:nvPr/>
          </p:nvSpPr>
          <p:spPr>
            <a:xfrm>
              <a:off x="6783419" y="1559880"/>
              <a:ext cx="1289090" cy="1289090"/>
            </a:xfrm>
            <a:prstGeom prst="ellipse">
              <a:avLst/>
            </a:prstGeom>
            <a:noFill/>
            <a:ln>
              <a:solidFill>
                <a:srgbClr val="FEBB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华文细黑" panose="02010600040101010101" pitchFamily="2" charset="-122"/>
              </a:endParaRPr>
            </a:p>
          </p:txBody>
        </p:sp>
        <p:grpSp>
          <p:nvGrpSpPr>
            <p:cNvPr id="23" name="Group 69"/>
            <p:cNvGrpSpPr/>
            <p:nvPr/>
          </p:nvGrpSpPr>
          <p:grpSpPr>
            <a:xfrm>
              <a:off x="7194864" y="1985670"/>
              <a:ext cx="466200" cy="437511"/>
              <a:chOff x="10074275" y="1647825"/>
              <a:chExt cx="464344" cy="435769"/>
            </a:xfrm>
            <a:solidFill>
              <a:schemeClr val="bg1"/>
            </a:solidFill>
          </p:grpSpPr>
          <p:sp>
            <p:nvSpPr>
              <p:cNvPr id="24" name="AutoShape 69"/>
              <p:cNvSpPr/>
              <p:nvPr/>
            </p:nvSpPr>
            <p:spPr bwMode="auto">
              <a:xfrm>
                <a:off x="10074275" y="1647825"/>
                <a:ext cx="464344"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sp>
            <p:nvSpPr>
              <p:cNvPr id="25" name="AutoShape 70"/>
              <p:cNvSpPr/>
              <p:nvPr/>
            </p:nvSpPr>
            <p:spPr bwMode="auto">
              <a:xfrm>
                <a:off x="10291763" y="1734344"/>
                <a:ext cx="873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sp>
            <p:nvSpPr>
              <p:cNvPr id="26" name="AutoShape 71"/>
              <p:cNvSpPr/>
              <p:nvPr/>
            </p:nvSpPr>
            <p:spPr bwMode="auto">
              <a:xfrm>
                <a:off x="10291763" y="1778000"/>
                <a:ext cx="87313"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sp>
            <p:nvSpPr>
              <p:cNvPr id="27" name="AutoShape 72"/>
              <p:cNvSpPr/>
              <p:nvPr/>
            </p:nvSpPr>
            <p:spPr bwMode="auto">
              <a:xfrm>
                <a:off x="10291763" y="1821657"/>
                <a:ext cx="1889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sp>
            <p:nvSpPr>
              <p:cNvPr id="28" name="AutoShape 73"/>
              <p:cNvSpPr/>
              <p:nvPr/>
            </p:nvSpPr>
            <p:spPr bwMode="auto">
              <a:xfrm>
                <a:off x="10132219" y="1908969"/>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sp>
            <p:nvSpPr>
              <p:cNvPr id="29" name="AutoShape 74"/>
              <p:cNvSpPr/>
              <p:nvPr/>
            </p:nvSpPr>
            <p:spPr bwMode="auto">
              <a:xfrm>
                <a:off x="10132219" y="1952625"/>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sp>
            <p:nvSpPr>
              <p:cNvPr id="30" name="AutoShape 75"/>
              <p:cNvSpPr/>
              <p:nvPr/>
            </p:nvSpPr>
            <p:spPr bwMode="auto">
              <a:xfrm>
                <a:off x="10132219" y="1996282"/>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sp>
            <p:nvSpPr>
              <p:cNvPr id="31" name="AutoShape 76"/>
              <p:cNvSpPr/>
              <p:nvPr/>
            </p:nvSpPr>
            <p:spPr bwMode="auto">
              <a:xfrm>
                <a:off x="10132219" y="1865313"/>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sp>
            <p:nvSpPr>
              <p:cNvPr id="32" name="AutoShape 77"/>
              <p:cNvSpPr/>
              <p:nvPr/>
            </p:nvSpPr>
            <p:spPr bwMode="auto">
              <a:xfrm>
                <a:off x="10132219" y="1720057"/>
                <a:ext cx="130969"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grpSp>
      </p:grpSp>
      <p:grpSp>
        <p:nvGrpSpPr>
          <p:cNvPr id="33" name="组合 32"/>
          <p:cNvGrpSpPr/>
          <p:nvPr/>
        </p:nvGrpSpPr>
        <p:grpSpPr>
          <a:xfrm>
            <a:off x="3930219" y="2272345"/>
            <a:ext cx="1718787" cy="1718787"/>
            <a:chOff x="2899538" y="1559881"/>
            <a:chExt cx="1289090" cy="1289090"/>
          </a:xfrm>
          <a:effectLst>
            <a:outerShdw blurRad="190500" dist="63500" dir="2700000" algn="tl" rotWithShape="0">
              <a:prstClr val="black">
                <a:alpha val="25000"/>
              </a:prstClr>
            </a:outerShdw>
          </a:effectLst>
        </p:grpSpPr>
        <p:sp>
          <p:nvSpPr>
            <p:cNvPr id="34" name="椭圆 33"/>
            <p:cNvSpPr/>
            <p:nvPr/>
          </p:nvSpPr>
          <p:spPr>
            <a:xfrm>
              <a:off x="3033295" y="1693638"/>
              <a:ext cx="1021576" cy="1021576"/>
            </a:xfrm>
            <a:prstGeom prst="ellipse">
              <a:avLst/>
            </a:prstGeom>
            <a:solidFill>
              <a:srgbClr val="75C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华文细黑" panose="02010600040101010101" pitchFamily="2" charset="-122"/>
              </a:endParaRPr>
            </a:p>
          </p:txBody>
        </p:sp>
        <p:sp>
          <p:nvSpPr>
            <p:cNvPr id="35" name="椭圆 34"/>
            <p:cNvSpPr/>
            <p:nvPr/>
          </p:nvSpPr>
          <p:spPr>
            <a:xfrm>
              <a:off x="2899538" y="1559881"/>
              <a:ext cx="1289090" cy="1289090"/>
            </a:xfrm>
            <a:prstGeom prst="ellipse">
              <a:avLst/>
            </a:prstGeom>
            <a:noFill/>
            <a:ln>
              <a:solidFill>
                <a:srgbClr val="75C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华文细黑" panose="02010600040101010101" pitchFamily="2" charset="-122"/>
              </a:endParaRPr>
            </a:p>
          </p:txBody>
        </p:sp>
        <p:grpSp>
          <p:nvGrpSpPr>
            <p:cNvPr id="36" name="Group 112"/>
            <p:cNvGrpSpPr/>
            <p:nvPr/>
          </p:nvGrpSpPr>
          <p:grpSpPr>
            <a:xfrm>
              <a:off x="3310585" y="1985671"/>
              <a:ext cx="466997" cy="437511"/>
              <a:chOff x="5368132" y="3540125"/>
              <a:chExt cx="465138" cy="435769"/>
            </a:xfrm>
            <a:solidFill>
              <a:schemeClr val="bg1"/>
            </a:solidFill>
          </p:grpSpPr>
          <p:sp>
            <p:nvSpPr>
              <p:cNvPr id="37"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sp>
            <p:nvSpPr>
              <p:cNvPr id="38"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grpSp>
      </p:grpSp>
      <p:grpSp>
        <p:nvGrpSpPr>
          <p:cNvPr id="39" name="组合 38"/>
          <p:cNvGrpSpPr/>
          <p:nvPr/>
        </p:nvGrpSpPr>
        <p:grpSpPr>
          <a:xfrm>
            <a:off x="1340965" y="2272347"/>
            <a:ext cx="1718787" cy="1718787"/>
            <a:chOff x="957598" y="1559882"/>
            <a:chExt cx="1289090" cy="1289090"/>
          </a:xfrm>
          <a:effectLst>
            <a:outerShdw blurRad="190500" dist="63500" dir="2700000" algn="tl" rotWithShape="0">
              <a:prstClr val="black">
                <a:alpha val="25000"/>
              </a:prstClr>
            </a:outerShdw>
          </a:effectLst>
        </p:grpSpPr>
        <p:sp>
          <p:nvSpPr>
            <p:cNvPr id="40" name="椭圆 39"/>
            <p:cNvSpPr/>
            <p:nvPr/>
          </p:nvSpPr>
          <p:spPr>
            <a:xfrm>
              <a:off x="1091355" y="1693641"/>
              <a:ext cx="1021576" cy="1021576"/>
            </a:xfrm>
            <a:prstGeom prst="ellipse">
              <a:avLst/>
            </a:prstGeom>
            <a:solidFill>
              <a:srgbClr val="9D7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华文细黑" panose="02010600040101010101" pitchFamily="2" charset="-122"/>
              </a:endParaRPr>
            </a:p>
          </p:txBody>
        </p:sp>
        <p:sp>
          <p:nvSpPr>
            <p:cNvPr id="41" name="椭圆 40"/>
            <p:cNvSpPr/>
            <p:nvPr/>
          </p:nvSpPr>
          <p:spPr>
            <a:xfrm>
              <a:off x="957598" y="1559882"/>
              <a:ext cx="1289090" cy="1289090"/>
            </a:xfrm>
            <a:prstGeom prst="ellipse">
              <a:avLst/>
            </a:prstGeom>
            <a:noFill/>
            <a:ln>
              <a:solidFill>
                <a:srgbClr val="9D77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华文细黑" panose="02010600040101010101" pitchFamily="2" charset="-122"/>
              </a:endParaRPr>
            </a:p>
          </p:txBody>
        </p:sp>
        <p:grpSp>
          <p:nvGrpSpPr>
            <p:cNvPr id="42" name="组合 41"/>
            <p:cNvGrpSpPr/>
            <p:nvPr/>
          </p:nvGrpSpPr>
          <p:grpSpPr>
            <a:xfrm>
              <a:off x="1369043" y="2007956"/>
              <a:ext cx="466201" cy="466200"/>
              <a:chOff x="2473104" y="2145028"/>
              <a:chExt cx="359165" cy="359165"/>
            </a:xfrm>
            <a:solidFill>
              <a:schemeClr val="bg1"/>
            </a:solidFill>
          </p:grpSpPr>
          <p:sp>
            <p:nvSpPr>
              <p:cNvPr id="43"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sp>
            <p:nvSpPr>
              <p:cNvPr id="44"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华文细黑" panose="02010600040101010101" pitchFamily="2" charset="-122"/>
                  <a:sym typeface="Gill Sans" charset="0"/>
                </a:endParaRPr>
              </a:p>
            </p:txBody>
          </p:sp>
        </p:grpSp>
      </p:grpSp>
      <p:grpSp>
        <p:nvGrpSpPr>
          <p:cNvPr id="74" name="组合 73"/>
          <p:cNvGrpSpPr/>
          <p:nvPr/>
        </p:nvGrpSpPr>
        <p:grpSpPr>
          <a:xfrm>
            <a:off x="1502939" y="272760"/>
            <a:ext cx="4811657" cy="748449"/>
            <a:chOff x="1502939" y="272760"/>
            <a:chExt cx="4811657" cy="748449"/>
          </a:xfrm>
        </p:grpSpPr>
        <p:sp>
          <p:nvSpPr>
            <p:cNvPr id="75" name="Rectangle 18"/>
            <p:cNvSpPr>
              <a:spLocks noChangeArrowheads="1"/>
            </p:cNvSpPr>
            <p:nvPr/>
          </p:nvSpPr>
          <p:spPr bwMode="auto">
            <a:xfrm>
              <a:off x="1502939" y="272760"/>
              <a:ext cx="2683349" cy="57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altLang="en-US" sz="2800" b="1" spc="300" dirty="0">
                  <a:solidFill>
                    <a:schemeClr val="tx1">
                      <a:lumMod val="75000"/>
                      <a:lumOff val="25000"/>
                    </a:schemeClr>
                  </a:solidFill>
                  <a:latin typeface="思源黑体" panose="020B0500000000000000" pitchFamily="34" charset="-122"/>
                  <a:ea typeface="思源黑体" panose="020B0500000000000000" pitchFamily="34" charset="-122"/>
                </a:rPr>
                <a:t>教学反思</a:t>
              </a:r>
            </a:p>
          </p:txBody>
        </p:sp>
        <p:sp>
          <p:nvSpPr>
            <p:cNvPr id="76" name="Rectangle 18"/>
            <p:cNvSpPr>
              <a:spLocks noChangeArrowheads="1"/>
            </p:cNvSpPr>
            <p:nvPr/>
          </p:nvSpPr>
          <p:spPr bwMode="auto">
            <a:xfrm>
              <a:off x="1502939" y="817499"/>
              <a:ext cx="4811657" cy="20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en-US" altLang="zh-CN" sz="1000" dirty="0">
                  <a:solidFill>
                    <a:schemeClr val="bg1">
                      <a:lumMod val="65000"/>
                    </a:schemeClr>
                  </a:solidFill>
                  <a:latin typeface="思源黑体" panose="020B0500000000000000" pitchFamily="34" charset="-122"/>
                  <a:ea typeface="思源黑体" panose="020B0500000000000000" pitchFamily="34" charset="-122"/>
                </a:rPr>
                <a:t>Teaching courseware education and training</a:t>
              </a:r>
              <a:endParaRPr lang="zh-CN" altLang="en-US" sz="1000" dirty="0">
                <a:solidFill>
                  <a:schemeClr val="bg1">
                    <a:lumMod val="65000"/>
                  </a:schemeClr>
                </a:solidFill>
                <a:latin typeface="思源黑体" panose="020B0500000000000000" pitchFamily="34" charset="-122"/>
                <a:ea typeface="思源黑体" panose="020B0500000000000000"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500" fill="hold"/>
                                        <p:tgtEl>
                                          <p:spTgt spid="45"/>
                                        </p:tgtEl>
                                        <p:attrNameLst>
                                          <p:attrName>ppt_x</p:attrName>
                                        </p:attrNameLst>
                                      </p:cBhvr>
                                      <p:tavLst>
                                        <p:tav tm="0">
                                          <p:val>
                                            <p:strVal val="#ppt_x"/>
                                          </p:val>
                                        </p:tav>
                                        <p:tav tm="100000">
                                          <p:val>
                                            <p:strVal val="#ppt_x"/>
                                          </p:val>
                                        </p:tav>
                                      </p:tavLst>
                                    </p:anim>
                                    <p:anim calcmode="lin" valueType="num">
                                      <p:cBhvr additive="base">
                                        <p:cTn id="14" dur="500" fill="hold"/>
                                        <p:tgtEl>
                                          <p:spTgt spid="45"/>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p:cTn id="18" dur="500" fill="hold"/>
                                        <p:tgtEl>
                                          <p:spTgt spid="33"/>
                                        </p:tgtEl>
                                        <p:attrNameLst>
                                          <p:attrName>ppt_w</p:attrName>
                                        </p:attrNameLst>
                                      </p:cBhvr>
                                      <p:tavLst>
                                        <p:tav tm="0">
                                          <p:val>
                                            <p:fltVal val="0"/>
                                          </p:val>
                                        </p:tav>
                                        <p:tav tm="100000">
                                          <p:val>
                                            <p:strVal val="#ppt_w"/>
                                          </p:val>
                                        </p:tav>
                                      </p:tavLst>
                                    </p:anim>
                                    <p:anim calcmode="lin" valueType="num">
                                      <p:cBhvr>
                                        <p:cTn id="19" dur="500" fill="hold"/>
                                        <p:tgtEl>
                                          <p:spTgt spid="33"/>
                                        </p:tgtEl>
                                        <p:attrNameLst>
                                          <p:attrName>ppt_h</p:attrName>
                                        </p:attrNameLst>
                                      </p:cBhvr>
                                      <p:tavLst>
                                        <p:tav tm="0">
                                          <p:val>
                                            <p:fltVal val="0"/>
                                          </p:val>
                                        </p:tav>
                                        <p:tav tm="100000">
                                          <p:val>
                                            <p:strVal val="#ppt_h"/>
                                          </p:val>
                                        </p:tav>
                                      </p:tavLst>
                                    </p:anim>
                                    <p:animEffect transition="in" filter="fade">
                                      <p:cBhvr>
                                        <p:cTn id="20" dur="500"/>
                                        <p:tgtEl>
                                          <p:spTgt spid="33"/>
                                        </p:tgtEl>
                                      </p:cBhvr>
                                    </p:animEffect>
                                  </p:childTnLst>
                                </p:cTn>
                              </p:par>
                            </p:childTnLst>
                          </p:cTn>
                        </p:par>
                        <p:par>
                          <p:cTn id="21" fill="hold">
                            <p:stCondLst>
                              <p:cond delay="1500"/>
                            </p:stCondLst>
                            <p:childTnLst>
                              <p:par>
                                <p:cTn id="22" presetID="2" presetClass="entr" presetSubtype="4"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additive="base">
                                        <p:cTn id="24" dur="500" fill="hold"/>
                                        <p:tgtEl>
                                          <p:spTgt spid="57"/>
                                        </p:tgtEl>
                                        <p:attrNameLst>
                                          <p:attrName>ppt_x</p:attrName>
                                        </p:attrNameLst>
                                      </p:cBhvr>
                                      <p:tavLst>
                                        <p:tav tm="0">
                                          <p:val>
                                            <p:strVal val="#ppt_x"/>
                                          </p:val>
                                        </p:tav>
                                        <p:tav tm="100000">
                                          <p:val>
                                            <p:strVal val="#ppt_x"/>
                                          </p:val>
                                        </p:tav>
                                      </p:tavLst>
                                    </p:anim>
                                    <p:anim calcmode="lin" valueType="num">
                                      <p:cBhvr additive="base">
                                        <p:cTn id="25" dur="500" fill="hold"/>
                                        <p:tgtEl>
                                          <p:spTgt spid="57"/>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par>
                          <p:cTn id="32" fill="hold">
                            <p:stCondLst>
                              <p:cond delay="2500"/>
                            </p:stCondLst>
                            <p:childTnLst>
                              <p:par>
                                <p:cTn id="33" presetID="2" presetClass="entr" presetSubtype="4" fill="hold" nodeType="after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additive="base">
                                        <p:cTn id="35" dur="500" fill="hold"/>
                                        <p:tgtEl>
                                          <p:spTgt spid="58"/>
                                        </p:tgtEl>
                                        <p:attrNameLst>
                                          <p:attrName>ppt_x</p:attrName>
                                        </p:attrNameLst>
                                      </p:cBhvr>
                                      <p:tavLst>
                                        <p:tav tm="0">
                                          <p:val>
                                            <p:strVal val="#ppt_x"/>
                                          </p:val>
                                        </p:tav>
                                        <p:tav tm="100000">
                                          <p:val>
                                            <p:strVal val="#ppt_x"/>
                                          </p:val>
                                        </p:tav>
                                      </p:tavLst>
                                    </p:anim>
                                    <p:anim calcmode="lin" valueType="num">
                                      <p:cBhvr additive="base">
                                        <p:cTn id="36" dur="500" fill="hold"/>
                                        <p:tgtEl>
                                          <p:spTgt spid="58"/>
                                        </p:tgtEl>
                                        <p:attrNameLst>
                                          <p:attrName>ppt_y</p:attrName>
                                        </p:attrNameLst>
                                      </p:cBhvr>
                                      <p:tavLst>
                                        <p:tav tm="0">
                                          <p:val>
                                            <p:strVal val="1+#ppt_h/2"/>
                                          </p:val>
                                        </p:tav>
                                        <p:tav tm="100000">
                                          <p:val>
                                            <p:strVal val="#ppt_y"/>
                                          </p:val>
                                        </p:tav>
                                      </p:tavLst>
                                    </p:anim>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Effect transition="in" filter="fade">
                                      <p:cBhvr>
                                        <p:cTn id="42" dur="500"/>
                                        <p:tgtEl>
                                          <p:spTgt spid="20"/>
                                        </p:tgtEl>
                                      </p:cBhvr>
                                    </p:animEffect>
                                  </p:childTnLst>
                                </p:cTn>
                              </p:par>
                            </p:childTnLst>
                          </p:cTn>
                        </p:par>
                        <p:par>
                          <p:cTn id="43" fill="hold">
                            <p:stCondLst>
                              <p:cond delay="3500"/>
                            </p:stCondLst>
                            <p:childTnLst>
                              <p:par>
                                <p:cTn id="44" presetID="2" presetClass="entr" presetSubtype="4"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 calcmode="lin" valueType="num">
                                      <p:cBhvr additive="base">
                                        <p:cTn id="46" dur="500" fill="hold"/>
                                        <p:tgtEl>
                                          <p:spTgt spid="59"/>
                                        </p:tgtEl>
                                        <p:attrNameLst>
                                          <p:attrName>ppt_x</p:attrName>
                                        </p:attrNameLst>
                                      </p:cBhvr>
                                      <p:tavLst>
                                        <p:tav tm="0">
                                          <p:val>
                                            <p:strVal val="#ppt_x"/>
                                          </p:val>
                                        </p:tav>
                                        <p:tav tm="100000">
                                          <p:val>
                                            <p:strVal val="#ppt_x"/>
                                          </p:val>
                                        </p:tav>
                                      </p:tavLst>
                                    </p:anim>
                                    <p:anim calcmode="lin" valueType="num">
                                      <p:cBhvr additive="base">
                                        <p:cTn id="47"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096626" y="2061512"/>
            <a:ext cx="3956963" cy="4294108"/>
            <a:chOff x="4341369" y="1134628"/>
            <a:chExt cx="2915934" cy="3164380"/>
          </a:xfrm>
          <a:effectLst>
            <a:outerShdw blurRad="190500" dist="63500" dir="2700000" algn="tl" rotWithShape="0">
              <a:prstClr val="black">
                <a:alpha val="25000"/>
              </a:prstClr>
            </a:outerShdw>
          </a:effectLst>
        </p:grpSpPr>
        <p:sp>
          <p:nvSpPr>
            <p:cNvPr id="9" name="Freeform 46"/>
            <p:cNvSpPr>
              <a:spLocks noChangeArrowheads="1"/>
            </p:cNvSpPr>
            <p:nvPr/>
          </p:nvSpPr>
          <p:spPr bwMode="auto">
            <a:xfrm>
              <a:off x="5109578" y="1821296"/>
              <a:ext cx="487008" cy="564413"/>
            </a:xfrm>
            <a:custGeom>
              <a:avLst/>
              <a:gdLst>
                <a:gd name="G0" fmla="+- 206 0 0"/>
                <a:gd name="G1" fmla="+- 1 0 0"/>
                <a:gd name="G2" fmla="+- 1 0 0"/>
                <a:gd name="G3" fmla="+- 1 0 0"/>
                <a:gd name="G4" fmla="+- 206 0 0"/>
                <a:gd name="T0" fmla="*/ 0 w 1072"/>
                <a:gd name="T1" fmla="*/ 47 h 1252"/>
                <a:gd name="T2" fmla="*/ 42 w 1072"/>
                <a:gd name="T3" fmla="*/ 0 h 1252"/>
                <a:gd name="T4" fmla="*/ 242 w 1072"/>
                <a:gd name="T5" fmla="*/ 248 h 1252"/>
                <a:gd name="T6" fmla="*/ 188 w 1072"/>
                <a:gd name="T7" fmla="*/ 283 h 1252"/>
                <a:gd name="T8" fmla="*/ 0 w 1072"/>
                <a:gd name="T9" fmla="*/ 47 h 1252"/>
              </a:gdLst>
              <a:ahLst/>
              <a:cxnLst>
                <a:cxn ang="0">
                  <a:pos x="T0" y="T1"/>
                </a:cxn>
                <a:cxn ang="0">
                  <a:pos x="T2" y="T3"/>
                </a:cxn>
                <a:cxn ang="0">
                  <a:pos x="T4" y="T5"/>
                </a:cxn>
                <a:cxn ang="0">
                  <a:pos x="T6" y="T7"/>
                </a:cxn>
                <a:cxn ang="0">
                  <a:pos x="T8" y="T9"/>
                </a:cxn>
              </a:cxnLst>
              <a:rect l="0" t="0" r="r" b="b"/>
              <a:pathLst>
                <a:path w="1072" h="1252">
                  <a:moveTo>
                    <a:pt x="0" y="206"/>
                  </a:moveTo>
                  <a:lnTo>
                    <a:pt x="186" y="0"/>
                  </a:lnTo>
                  <a:lnTo>
                    <a:pt x="1071" y="1097"/>
                  </a:lnTo>
                  <a:lnTo>
                    <a:pt x="833" y="1251"/>
                  </a:lnTo>
                  <a:lnTo>
                    <a:pt x="0" y="206"/>
                  </a:lnTo>
                </a:path>
              </a:pathLst>
            </a:custGeom>
            <a:solidFill>
              <a:schemeClr val="bg1">
                <a:lumMod val="65000"/>
              </a:schemeClr>
            </a:solid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10" name="Freeform 47"/>
            <p:cNvSpPr>
              <a:spLocks noChangeArrowheads="1"/>
            </p:cNvSpPr>
            <p:nvPr/>
          </p:nvSpPr>
          <p:spPr bwMode="auto">
            <a:xfrm>
              <a:off x="5749412" y="3102941"/>
              <a:ext cx="140601" cy="853751"/>
            </a:xfrm>
            <a:custGeom>
              <a:avLst/>
              <a:gdLst>
                <a:gd name="G0" fmla="+- 1 0 0"/>
                <a:gd name="G1" fmla="+- 116 0 0"/>
                <a:gd name="G2" fmla="+- 1 0 0"/>
                <a:gd name="G3" fmla="+- 1 0 0"/>
                <a:gd name="G4" fmla="+- 1 0 0"/>
                <a:gd name="T0" fmla="*/ 7 w 317"/>
                <a:gd name="T1" fmla="*/ 427 h 1889"/>
                <a:gd name="T2" fmla="*/ 0 w 317"/>
                <a:gd name="T3" fmla="*/ 26 h 1889"/>
                <a:gd name="T4" fmla="*/ 64 w 317"/>
                <a:gd name="T5" fmla="*/ 0 h 1889"/>
                <a:gd name="T6" fmla="*/ 71 w 317"/>
                <a:gd name="T7" fmla="*/ 425 h 1889"/>
                <a:gd name="T8" fmla="*/ 7 w 317"/>
                <a:gd name="T9" fmla="*/ 427 h 1889"/>
              </a:gdLst>
              <a:ahLst/>
              <a:cxnLst>
                <a:cxn ang="0">
                  <a:pos x="T0" y="T1"/>
                </a:cxn>
                <a:cxn ang="0">
                  <a:pos x="T2" y="T3"/>
                </a:cxn>
                <a:cxn ang="0">
                  <a:pos x="T4" y="T5"/>
                </a:cxn>
                <a:cxn ang="0">
                  <a:pos x="T6" y="T7"/>
                </a:cxn>
                <a:cxn ang="0">
                  <a:pos x="T8" y="T9"/>
                </a:cxn>
              </a:cxnLst>
              <a:rect l="0" t="0" r="r" b="b"/>
              <a:pathLst>
                <a:path w="317" h="1889">
                  <a:moveTo>
                    <a:pt x="32" y="1888"/>
                  </a:moveTo>
                  <a:lnTo>
                    <a:pt x="0" y="116"/>
                  </a:lnTo>
                  <a:lnTo>
                    <a:pt x="284" y="0"/>
                  </a:lnTo>
                  <a:lnTo>
                    <a:pt x="316" y="1880"/>
                  </a:lnTo>
                  <a:lnTo>
                    <a:pt x="32" y="1888"/>
                  </a:lnTo>
                </a:path>
              </a:pathLst>
            </a:custGeom>
            <a:solidFill>
              <a:schemeClr val="bg1">
                <a:lumMod val="65000"/>
              </a:schemeClr>
            </a:solid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11" name="Freeform 48"/>
            <p:cNvSpPr>
              <a:spLocks noChangeArrowheads="1"/>
            </p:cNvSpPr>
            <p:nvPr/>
          </p:nvSpPr>
          <p:spPr bwMode="auto">
            <a:xfrm>
              <a:off x="6169176" y="2776927"/>
              <a:ext cx="495159" cy="177270"/>
            </a:xfrm>
            <a:custGeom>
              <a:avLst/>
              <a:gdLst>
                <a:gd name="G0" fmla="+- 1 0 0"/>
                <a:gd name="G1" fmla="+- 281 0 0"/>
                <a:gd name="G2" fmla="+- 1 0 0"/>
                <a:gd name="G3" fmla="+- 1 0 0"/>
                <a:gd name="G4" fmla="+- 1 0 0"/>
                <a:gd name="T0" fmla="*/ 239 w 1089"/>
                <a:gd name="T1" fmla="*/ 89 h 398"/>
                <a:gd name="T2" fmla="*/ 0 w 1089"/>
                <a:gd name="T3" fmla="*/ 63 h 398"/>
                <a:gd name="T4" fmla="*/ 7 w 1089"/>
                <a:gd name="T5" fmla="*/ 0 h 398"/>
                <a:gd name="T6" fmla="*/ 246 w 1089"/>
                <a:gd name="T7" fmla="*/ 26 h 398"/>
                <a:gd name="T8" fmla="*/ 239 w 1089"/>
                <a:gd name="T9" fmla="*/ 89 h 398"/>
              </a:gdLst>
              <a:ahLst/>
              <a:cxnLst>
                <a:cxn ang="0">
                  <a:pos x="T0" y="T1"/>
                </a:cxn>
                <a:cxn ang="0">
                  <a:pos x="T2" y="T3"/>
                </a:cxn>
                <a:cxn ang="0">
                  <a:pos x="T4" y="T5"/>
                </a:cxn>
                <a:cxn ang="0">
                  <a:pos x="T6" y="T7"/>
                </a:cxn>
                <a:cxn ang="0">
                  <a:pos x="T8" y="T9"/>
                </a:cxn>
              </a:cxnLst>
              <a:rect l="0" t="0" r="r" b="b"/>
              <a:pathLst>
                <a:path w="1089" h="398">
                  <a:moveTo>
                    <a:pt x="1056" y="397"/>
                  </a:moveTo>
                  <a:lnTo>
                    <a:pt x="0" y="281"/>
                  </a:lnTo>
                  <a:lnTo>
                    <a:pt x="31" y="0"/>
                  </a:lnTo>
                  <a:lnTo>
                    <a:pt x="1088" y="116"/>
                  </a:lnTo>
                  <a:lnTo>
                    <a:pt x="1056" y="397"/>
                  </a:lnTo>
                </a:path>
              </a:pathLst>
            </a:custGeom>
            <a:solidFill>
              <a:schemeClr val="bg1">
                <a:lumMod val="65000"/>
              </a:schemeClr>
            </a:solid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12" name="Freeform 49"/>
            <p:cNvSpPr>
              <a:spLocks noChangeArrowheads="1"/>
            </p:cNvSpPr>
            <p:nvPr/>
          </p:nvSpPr>
          <p:spPr bwMode="auto">
            <a:xfrm>
              <a:off x="6014312" y="1857973"/>
              <a:ext cx="696890" cy="698894"/>
            </a:xfrm>
            <a:custGeom>
              <a:avLst/>
              <a:gdLst>
                <a:gd name="G0" fmla="+- 1 0 0"/>
                <a:gd name="G1" fmla="+- 1349 0 0"/>
                <a:gd name="G2" fmla="+- 1 0 0"/>
                <a:gd name="G3" fmla="+- 1 0 0"/>
                <a:gd name="G4" fmla="+- 1 0 0"/>
                <a:gd name="T0" fmla="*/ 47 w 1527"/>
                <a:gd name="T1" fmla="*/ 350 h 1547"/>
                <a:gd name="T2" fmla="*/ 0 w 1527"/>
                <a:gd name="T3" fmla="*/ 305 h 1547"/>
                <a:gd name="T4" fmla="*/ 303 w 1527"/>
                <a:gd name="T5" fmla="*/ 0 h 1547"/>
                <a:gd name="T6" fmla="*/ 345 w 1527"/>
                <a:gd name="T7" fmla="*/ 49 h 1547"/>
                <a:gd name="T8" fmla="*/ 47 w 1527"/>
                <a:gd name="T9" fmla="*/ 350 h 1547"/>
              </a:gdLst>
              <a:ahLst/>
              <a:cxnLst>
                <a:cxn ang="0">
                  <a:pos x="T0" y="T1"/>
                </a:cxn>
                <a:cxn ang="0">
                  <a:pos x="T2" y="T3"/>
                </a:cxn>
                <a:cxn ang="0">
                  <a:pos x="T4" y="T5"/>
                </a:cxn>
                <a:cxn ang="0">
                  <a:pos x="T6" y="T7"/>
                </a:cxn>
                <a:cxn ang="0">
                  <a:pos x="T8" y="T9"/>
                </a:cxn>
              </a:cxnLst>
              <a:rect l="0" t="0" r="r" b="b"/>
              <a:pathLst>
                <a:path w="1527" h="1547">
                  <a:moveTo>
                    <a:pt x="209" y="1546"/>
                  </a:moveTo>
                  <a:lnTo>
                    <a:pt x="0" y="1349"/>
                  </a:lnTo>
                  <a:lnTo>
                    <a:pt x="1341" y="0"/>
                  </a:lnTo>
                  <a:lnTo>
                    <a:pt x="1526" y="217"/>
                  </a:lnTo>
                  <a:lnTo>
                    <a:pt x="209" y="1546"/>
                  </a:lnTo>
                </a:path>
              </a:pathLst>
            </a:custGeom>
            <a:solidFill>
              <a:schemeClr val="bg1">
                <a:lumMod val="65000"/>
              </a:schemeClr>
            </a:solid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13" name="Freeform 50"/>
            <p:cNvSpPr>
              <a:spLocks noChangeArrowheads="1"/>
            </p:cNvSpPr>
            <p:nvPr/>
          </p:nvSpPr>
          <p:spPr bwMode="auto">
            <a:xfrm>
              <a:off x="4913959" y="2907333"/>
              <a:ext cx="462556" cy="330090"/>
            </a:xfrm>
            <a:custGeom>
              <a:avLst/>
              <a:gdLst>
                <a:gd name="G0" fmla="+- 1 0 0"/>
                <a:gd name="G1" fmla="+- 1 0 0"/>
                <a:gd name="G2" fmla="+- 485 0 0"/>
                <a:gd name="G3" fmla="+- 1 0 0"/>
                <a:gd name="G4" fmla="+- 1 0 0"/>
                <a:gd name="T0" fmla="*/ 230 w 1019"/>
                <a:gd name="T1" fmla="*/ 56 h 735"/>
                <a:gd name="T2" fmla="*/ 32 w 1019"/>
                <a:gd name="T3" fmla="*/ 166 h 735"/>
                <a:gd name="T4" fmla="*/ 0 w 1019"/>
                <a:gd name="T5" fmla="*/ 110 h 735"/>
                <a:gd name="T6" fmla="*/ 198 w 1019"/>
                <a:gd name="T7" fmla="*/ 0 h 735"/>
                <a:gd name="T8" fmla="*/ 230 w 1019"/>
                <a:gd name="T9" fmla="*/ 56 h 735"/>
              </a:gdLst>
              <a:ahLst/>
              <a:cxnLst>
                <a:cxn ang="0">
                  <a:pos x="T0" y="T1"/>
                </a:cxn>
                <a:cxn ang="0">
                  <a:pos x="T2" y="T3"/>
                </a:cxn>
                <a:cxn ang="0">
                  <a:pos x="T4" y="T5"/>
                </a:cxn>
                <a:cxn ang="0">
                  <a:pos x="T6" y="T7"/>
                </a:cxn>
                <a:cxn ang="0">
                  <a:pos x="T8" y="T9"/>
                </a:cxn>
              </a:cxnLst>
              <a:rect l="0" t="0" r="r" b="b"/>
              <a:pathLst>
                <a:path w="1019" h="735">
                  <a:moveTo>
                    <a:pt x="1018" y="250"/>
                  </a:moveTo>
                  <a:lnTo>
                    <a:pt x="142" y="734"/>
                  </a:lnTo>
                  <a:lnTo>
                    <a:pt x="0" y="485"/>
                  </a:lnTo>
                  <a:lnTo>
                    <a:pt x="879" y="0"/>
                  </a:lnTo>
                  <a:lnTo>
                    <a:pt x="1018" y="250"/>
                  </a:lnTo>
                </a:path>
              </a:pathLst>
            </a:custGeom>
            <a:solidFill>
              <a:schemeClr val="bg1">
                <a:lumMod val="65000"/>
              </a:schemeClr>
            </a:solid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14" name="Freeform 51"/>
            <p:cNvSpPr>
              <a:spLocks noChangeArrowheads="1"/>
            </p:cNvSpPr>
            <p:nvPr/>
          </p:nvSpPr>
          <p:spPr bwMode="auto">
            <a:xfrm>
              <a:off x="4551251" y="1134628"/>
              <a:ext cx="1020883" cy="1002495"/>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841 0 0"/>
                <a:gd name="G12" fmla="+- 1 0 0"/>
                <a:gd name="G13" fmla="+- 1 0 0"/>
                <a:gd name="T0" fmla="*/ 192 w 2235"/>
                <a:gd name="T1" fmla="*/ 33 h 2215"/>
                <a:gd name="T2" fmla="*/ 192 w 2235"/>
                <a:gd name="T3" fmla="*/ 33 h 2215"/>
                <a:gd name="T4" fmla="*/ 472 w 2235"/>
                <a:gd name="T5" fmla="*/ 190 h 2215"/>
                <a:gd name="T6" fmla="*/ 313 w 2235"/>
                <a:gd name="T7" fmla="*/ 468 h 2215"/>
                <a:gd name="T8" fmla="*/ 33 w 2235"/>
                <a:gd name="T9" fmla="*/ 310 h 2215"/>
                <a:gd name="T10" fmla="*/ 192 w 2235"/>
                <a:gd name="T11" fmla="*/ 33 h 2215"/>
              </a:gdLst>
              <a:ahLst/>
              <a:cxnLst>
                <a:cxn ang="0">
                  <a:pos x="T0" y="T1"/>
                </a:cxn>
                <a:cxn ang="0">
                  <a:pos x="T2" y="T3"/>
                </a:cxn>
                <a:cxn ang="0">
                  <a:pos x="T4" y="T5"/>
                </a:cxn>
                <a:cxn ang="0">
                  <a:pos x="T6" y="T7"/>
                </a:cxn>
                <a:cxn ang="0">
                  <a:pos x="T8" y="T9"/>
                </a:cxn>
                <a:cxn ang="0">
                  <a:pos x="T10" y="T11"/>
                </a:cxn>
              </a:cxnLst>
              <a:rect l="0" t="0" r="r" b="b"/>
              <a:pathLst>
                <a:path w="2235" h="2215">
                  <a:moveTo>
                    <a:pt x="850" y="148"/>
                  </a:moveTo>
                  <a:lnTo>
                    <a:pt x="850" y="148"/>
                  </a:lnTo>
                  <a:cubicBezTo>
                    <a:pt x="1384" y="0"/>
                    <a:pt x="1938" y="313"/>
                    <a:pt x="2086" y="841"/>
                  </a:cubicBezTo>
                  <a:cubicBezTo>
                    <a:pt x="2234" y="1372"/>
                    <a:pt x="1920" y="1921"/>
                    <a:pt x="1384" y="2068"/>
                  </a:cubicBezTo>
                  <a:cubicBezTo>
                    <a:pt x="850" y="2214"/>
                    <a:pt x="295" y="1903"/>
                    <a:pt x="147" y="1372"/>
                  </a:cubicBezTo>
                  <a:cubicBezTo>
                    <a:pt x="0" y="841"/>
                    <a:pt x="313" y="293"/>
                    <a:pt x="850" y="148"/>
                  </a:cubicBezTo>
                </a:path>
              </a:pathLst>
            </a:custGeom>
            <a:solidFill>
              <a:srgbClr val="75CB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endParaRPr>
            </a:p>
          </p:txBody>
        </p:sp>
        <p:sp>
          <p:nvSpPr>
            <p:cNvPr id="15" name="Freeform 52"/>
            <p:cNvSpPr>
              <a:spLocks noChangeArrowheads="1"/>
            </p:cNvSpPr>
            <p:nvPr/>
          </p:nvSpPr>
          <p:spPr bwMode="auto">
            <a:xfrm>
              <a:off x="6476868" y="1621612"/>
              <a:ext cx="472744" cy="464571"/>
            </a:xfrm>
            <a:custGeom>
              <a:avLst/>
              <a:gdLst>
                <a:gd name="G0" fmla="+- 517 0 0"/>
                <a:gd name="G1" fmla="+- 517 0 0"/>
                <a:gd name="G2" fmla="+- 230 0 0"/>
                <a:gd name="G3" fmla="+- 1 0 0"/>
                <a:gd name="G4" fmla="*/ 1 0 0"/>
                <a:gd name="G5" fmla="+- 1 0 0"/>
                <a:gd name="G6" fmla="*/ 1 0 0"/>
                <a:gd name="G7" fmla="*/ 1 0 0"/>
                <a:gd name="G8" fmla="*/ 1 0 0"/>
                <a:gd name="G9" fmla="+- 1 0 0"/>
                <a:gd name="G10" fmla="+- 1030 0 0"/>
                <a:gd name="G11" fmla="+- 1 0 0"/>
                <a:gd name="G12" fmla="+- 801 0 0"/>
                <a:gd name="G13" fmla="+- 517 0 0"/>
                <a:gd name="T0" fmla="*/ 0 w 1040"/>
                <a:gd name="T1" fmla="*/ 117 h 1031"/>
                <a:gd name="T2" fmla="*/ 0 w 1040"/>
                <a:gd name="T3" fmla="*/ 117 h 1031"/>
                <a:gd name="T4" fmla="*/ 117 w 1040"/>
                <a:gd name="T5" fmla="*/ 0 h 1031"/>
                <a:gd name="T6" fmla="*/ 235 w 1040"/>
                <a:gd name="T7" fmla="*/ 117 h 1031"/>
                <a:gd name="T8" fmla="*/ 117 w 1040"/>
                <a:gd name="T9" fmla="*/ 233 h 1031"/>
                <a:gd name="T10" fmla="*/ 0 w 1040"/>
                <a:gd name="T11" fmla="*/ 117 h 1031"/>
              </a:gdLst>
              <a:ahLst/>
              <a:cxnLst>
                <a:cxn ang="0">
                  <a:pos x="T0" y="T1"/>
                </a:cxn>
                <a:cxn ang="0">
                  <a:pos x="T2" y="T3"/>
                </a:cxn>
                <a:cxn ang="0">
                  <a:pos x="T4" y="T5"/>
                </a:cxn>
                <a:cxn ang="0">
                  <a:pos x="T6" y="T7"/>
                </a:cxn>
                <a:cxn ang="0">
                  <a:pos x="T8" y="T9"/>
                </a:cxn>
                <a:cxn ang="0">
                  <a:pos x="T10" y="T11"/>
                </a:cxn>
              </a:cxnLst>
              <a:rect l="0" t="0" r="r" b="b"/>
              <a:pathLst>
                <a:path w="1040" h="1031">
                  <a:moveTo>
                    <a:pt x="0" y="517"/>
                  </a:moveTo>
                  <a:lnTo>
                    <a:pt x="0" y="517"/>
                  </a:lnTo>
                  <a:cubicBezTo>
                    <a:pt x="0" y="230"/>
                    <a:pt x="232" y="0"/>
                    <a:pt x="519" y="0"/>
                  </a:cubicBezTo>
                  <a:cubicBezTo>
                    <a:pt x="807" y="0"/>
                    <a:pt x="1039" y="230"/>
                    <a:pt x="1039" y="517"/>
                  </a:cubicBezTo>
                  <a:cubicBezTo>
                    <a:pt x="1039" y="801"/>
                    <a:pt x="807" y="1030"/>
                    <a:pt x="519" y="1030"/>
                  </a:cubicBezTo>
                  <a:cubicBezTo>
                    <a:pt x="232" y="1030"/>
                    <a:pt x="0" y="801"/>
                    <a:pt x="0" y="517"/>
                  </a:cubicBezTo>
                </a:path>
              </a:pathLst>
            </a:custGeom>
            <a:solidFill>
              <a:srgbClr val="9D7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6" name="Freeform 53"/>
            <p:cNvSpPr>
              <a:spLocks noChangeArrowheads="1"/>
            </p:cNvSpPr>
            <p:nvPr/>
          </p:nvSpPr>
          <p:spPr bwMode="auto">
            <a:xfrm>
              <a:off x="4341369" y="2968461"/>
              <a:ext cx="654099" cy="641841"/>
            </a:xfrm>
            <a:custGeom>
              <a:avLst/>
              <a:gdLst>
                <a:gd name="G0" fmla="+- 1 0 0"/>
                <a:gd name="G1" fmla="+- 1 0 0"/>
                <a:gd name="G2" fmla="+- 1 0 0"/>
                <a:gd name="G3" fmla="+- 1 0 0"/>
                <a:gd name="G4" fmla="+- 1 0 0"/>
                <a:gd name="G5" fmla="+- 420 0 0"/>
                <a:gd name="G6" fmla="*/ 1 35987 45568"/>
                <a:gd name="G7" fmla="*/ 1 35987 55552"/>
                <a:gd name="G8" fmla="*/ G7 1 180"/>
                <a:gd name="G9" fmla="*/ G6 1 G8"/>
                <a:gd name="G10" fmla="+- 1 0 0"/>
                <a:gd name="G11" fmla="+- 1 0 0"/>
                <a:gd name="G12" fmla="+- 1 0 0"/>
                <a:gd name="G13" fmla="+- 1 0 0"/>
                <a:gd name="G14" fmla="+- 1 0 0"/>
                <a:gd name="G15" fmla="+- 1 0 0"/>
                <a:gd name="G16" fmla="+- 1 0 0"/>
                <a:gd name="T0" fmla="*/ 180 w 1431"/>
                <a:gd name="T1" fmla="*/ 311 h 1420"/>
                <a:gd name="T2" fmla="*/ 180 w 1431"/>
                <a:gd name="T3" fmla="*/ 311 h 1420"/>
                <a:gd name="T4" fmla="*/ 10 w 1431"/>
                <a:gd name="T5" fmla="*/ 178 h 1420"/>
                <a:gd name="T6" fmla="*/ 144 w 1431"/>
                <a:gd name="T7" fmla="*/ 10 h 1420"/>
                <a:gd name="T8" fmla="*/ 314 w 1431"/>
                <a:gd name="T9" fmla="*/ 142 h 1420"/>
                <a:gd name="T10" fmla="*/ 180 w 1431"/>
                <a:gd name="T11" fmla="*/ 311 h 1420"/>
              </a:gdLst>
              <a:ahLst/>
              <a:cxnLst>
                <a:cxn ang="0">
                  <a:pos x="T0" y="T1"/>
                </a:cxn>
                <a:cxn ang="0">
                  <a:pos x="T2" y="T3"/>
                </a:cxn>
                <a:cxn ang="0">
                  <a:pos x="T4" y="T5"/>
                </a:cxn>
                <a:cxn ang="0">
                  <a:pos x="T6" y="T7"/>
                </a:cxn>
                <a:cxn ang="0">
                  <a:pos x="T8" y="T9"/>
                </a:cxn>
                <a:cxn ang="0">
                  <a:pos x="T10" y="T11"/>
                </a:cxn>
              </a:cxnLst>
              <a:rect l="0" t="0" r="r" b="b"/>
              <a:pathLst>
                <a:path w="1431" h="1420">
                  <a:moveTo>
                    <a:pt x="795" y="1375"/>
                  </a:moveTo>
                  <a:lnTo>
                    <a:pt x="795" y="1375"/>
                  </a:lnTo>
                  <a:cubicBezTo>
                    <a:pt x="424" y="1419"/>
                    <a:pt x="87" y="1155"/>
                    <a:pt x="44" y="786"/>
                  </a:cubicBezTo>
                  <a:cubicBezTo>
                    <a:pt x="0" y="420"/>
                    <a:pt x="264" y="87"/>
                    <a:pt x="635" y="43"/>
                  </a:cubicBezTo>
                  <a:cubicBezTo>
                    <a:pt x="1007" y="0"/>
                    <a:pt x="1343" y="264"/>
                    <a:pt x="1387" y="629"/>
                  </a:cubicBezTo>
                  <a:cubicBezTo>
                    <a:pt x="1430" y="998"/>
                    <a:pt x="1166" y="1331"/>
                    <a:pt x="795" y="1375"/>
                  </a:cubicBezTo>
                </a:path>
              </a:pathLst>
            </a:custGeom>
            <a:solidFill>
              <a:srgbClr val="FEB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7" name="Freeform 54"/>
            <p:cNvSpPr>
              <a:spLocks noChangeArrowheads="1"/>
            </p:cNvSpPr>
            <p:nvPr/>
          </p:nvSpPr>
          <p:spPr bwMode="auto">
            <a:xfrm>
              <a:off x="5619000" y="3830362"/>
              <a:ext cx="476820" cy="468646"/>
            </a:xfrm>
            <a:custGeom>
              <a:avLst/>
              <a:gdLst>
                <a:gd name="G0" fmla="+- 519 0 0"/>
                <a:gd name="G1" fmla="+- 519 0 0"/>
                <a:gd name="G2" fmla="+- 232 0 0"/>
                <a:gd name="G3" fmla="+- 1 0 0"/>
                <a:gd name="G4" fmla="*/ 1 0 0"/>
                <a:gd name="G5" fmla="*/ 1 0 0"/>
                <a:gd name="G6" fmla="cos G4 G5"/>
                <a:gd name="G7" fmla="+- 1 0 0"/>
                <a:gd name="G8" fmla="+- 1 0 0"/>
                <a:gd name="G9" fmla="+- 1 0 0"/>
                <a:gd name="G10" fmla="+- 1 0 0"/>
                <a:gd name="G11" fmla="+- 1 0 0"/>
                <a:gd name="G12" fmla="*/ 1 0 0"/>
                <a:gd name="T0" fmla="*/ 1039 256 1"/>
                <a:gd name="T1" fmla="*/ 0 256 1"/>
                <a:gd name="G13" fmla="+- 0 T0 T1"/>
                <a:gd name="G14" fmla="cos G12 G13"/>
                <a:gd name="G15" fmla="+- 1 0 0"/>
                <a:gd name="G16" fmla="+- 807 0 0"/>
                <a:gd name="G17" fmla="+- 519 0 0"/>
                <a:gd name="T2" fmla="*/ 0 w 1048"/>
                <a:gd name="T3" fmla="*/ 117 h 1040"/>
                <a:gd name="T4" fmla="*/ 0 w 1048"/>
                <a:gd name="T5" fmla="*/ 117 h 1040"/>
                <a:gd name="T6" fmla="*/ 118 w 1048"/>
                <a:gd name="T7" fmla="*/ 0 h 1040"/>
                <a:gd name="T8" fmla="*/ 237 w 1048"/>
                <a:gd name="T9" fmla="*/ 117 h 1040"/>
                <a:gd name="T10" fmla="*/ 118 w 1048"/>
                <a:gd name="T11" fmla="*/ 235 h 1040"/>
                <a:gd name="T12" fmla="*/ 0 w 1048"/>
                <a:gd name="T13" fmla="*/ 117 h 1040"/>
              </a:gdLst>
              <a:ahLst/>
              <a:cxnLst>
                <a:cxn ang="0">
                  <a:pos x="T2" y="T3"/>
                </a:cxn>
                <a:cxn ang="0">
                  <a:pos x="T4" y="T5"/>
                </a:cxn>
                <a:cxn ang="0">
                  <a:pos x="T6" y="T7"/>
                </a:cxn>
                <a:cxn ang="0">
                  <a:pos x="T8" y="T9"/>
                </a:cxn>
                <a:cxn ang="0">
                  <a:pos x="T10" y="T11"/>
                </a:cxn>
                <a:cxn ang="0">
                  <a:pos x="T12" y="T13"/>
                </a:cxn>
              </a:cxnLst>
              <a:rect l="0" t="0" r="r" b="b"/>
              <a:pathLst>
                <a:path w="1048" h="1040">
                  <a:moveTo>
                    <a:pt x="0" y="519"/>
                  </a:moveTo>
                  <a:lnTo>
                    <a:pt x="0" y="519"/>
                  </a:lnTo>
                  <a:cubicBezTo>
                    <a:pt x="0" y="232"/>
                    <a:pt x="235" y="0"/>
                    <a:pt x="522" y="0"/>
                  </a:cubicBezTo>
                  <a:cubicBezTo>
                    <a:pt x="812" y="0"/>
                    <a:pt x="1047" y="232"/>
                    <a:pt x="1047" y="519"/>
                  </a:cubicBezTo>
                  <a:cubicBezTo>
                    <a:pt x="1047" y="807"/>
                    <a:pt x="812" y="1039"/>
                    <a:pt x="522" y="1039"/>
                  </a:cubicBezTo>
                  <a:cubicBezTo>
                    <a:pt x="235" y="1039"/>
                    <a:pt x="0" y="807"/>
                    <a:pt x="0" y="519"/>
                  </a:cubicBezTo>
                </a:path>
              </a:pathLst>
            </a:custGeom>
            <a:solidFill>
              <a:srgbClr val="75CB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endParaRPr>
            </a:p>
          </p:txBody>
        </p:sp>
        <p:sp>
          <p:nvSpPr>
            <p:cNvPr id="18" name="Freeform 55"/>
            <p:cNvSpPr>
              <a:spLocks noChangeArrowheads="1"/>
            </p:cNvSpPr>
            <p:nvPr/>
          </p:nvSpPr>
          <p:spPr bwMode="auto">
            <a:xfrm>
              <a:off x="6639883" y="2630220"/>
              <a:ext cx="617420" cy="605165"/>
            </a:xfrm>
            <a:custGeom>
              <a:avLst/>
              <a:gdLst>
                <a:gd name="G0" fmla="+- 670 0 0"/>
                <a:gd name="G1" fmla="+- 670 0 0"/>
                <a:gd name="G2" fmla="+- 302 0 0"/>
                <a:gd name="G3" fmla="+- 1 0 0"/>
                <a:gd name="G4" fmla="+- 1 0 0"/>
                <a:gd name="G5" fmla="+- 1 0 0"/>
                <a:gd name="G6" fmla="+- 1 0 0"/>
                <a:gd name="G7" fmla="+- 1 0 0"/>
                <a:gd name="G8" fmla="+- 1 0 0"/>
                <a:gd name="G9" fmla="+- 1 0 0"/>
                <a:gd name="G10" fmla="+- 1 0 0"/>
                <a:gd name="G11" fmla="+- 1 0 0"/>
                <a:gd name="G12" fmla="+- 1042 0 0"/>
                <a:gd name="G13" fmla="+- 670 0 0"/>
                <a:gd name="T0" fmla="*/ 0 w 1353"/>
                <a:gd name="T1" fmla="*/ 151 h 1342"/>
                <a:gd name="T2" fmla="*/ 0 w 1353"/>
                <a:gd name="T3" fmla="*/ 151 h 1342"/>
                <a:gd name="T4" fmla="*/ 153 w 1353"/>
                <a:gd name="T5" fmla="*/ 0 h 1342"/>
                <a:gd name="T6" fmla="*/ 306 w 1353"/>
                <a:gd name="T7" fmla="*/ 151 h 1342"/>
                <a:gd name="T8" fmla="*/ 153 w 1353"/>
                <a:gd name="T9" fmla="*/ 303 h 1342"/>
                <a:gd name="T10" fmla="*/ 0 w 1353"/>
                <a:gd name="T11" fmla="*/ 151 h 1342"/>
              </a:gdLst>
              <a:ahLst/>
              <a:cxnLst>
                <a:cxn ang="0">
                  <a:pos x="T0" y="T1"/>
                </a:cxn>
                <a:cxn ang="0">
                  <a:pos x="T2" y="T3"/>
                </a:cxn>
                <a:cxn ang="0">
                  <a:pos x="T4" y="T5"/>
                </a:cxn>
                <a:cxn ang="0">
                  <a:pos x="T6" y="T7"/>
                </a:cxn>
                <a:cxn ang="0">
                  <a:pos x="T8" y="T9"/>
                </a:cxn>
                <a:cxn ang="0">
                  <a:pos x="T10" y="T11"/>
                </a:cxn>
              </a:cxnLst>
              <a:rect l="0" t="0" r="r" b="b"/>
              <a:pathLst>
                <a:path w="1353" h="1342">
                  <a:moveTo>
                    <a:pt x="0" y="670"/>
                  </a:moveTo>
                  <a:lnTo>
                    <a:pt x="0" y="670"/>
                  </a:lnTo>
                  <a:cubicBezTo>
                    <a:pt x="0" y="302"/>
                    <a:pt x="302" y="0"/>
                    <a:pt x="676" y="0"/>
                  </a:cubicBezTo>
                  <a:cubicBezTo>
                    <a:pt x="1047" y="0"/>
                    <a:pt x="1352" y="302"/>
                    <a:pt x="1352" y="670"/>
                  </a:cubicBezTo>
                  <a:cubicBezTo>
                    <a:pt x="1352" y="1042"/>
                    <a:pt x="1047" y="1341"/>
                    <a:pt x="676" y="1341"/>
                  </a:cubicBezTo>
                  <a:cubicBezTo>
                    <a:pt x="302" y="1341"/>
                    <a:pt x="0" y="1042"/>
                    <a:pt x="0" y="670"/>
                  </a:cubicBezTo>
                </a:path>
              </a:pathLst>
            </a:custGeom>
            <a:solidFill>
              <a:srgbClr val="A4D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9" name="Freeform 56"/>
            <p:cNvSpPr>
              <a:spLocks noChangeArrowheads="1"/>
            </p:cNvSpPr>
            <p:nvPr/>
          </p:nvSpPr>
          <p:spPr bwMode="auto">
            <a:xfrm>
              <a:off x="5223688" y="2220665"/>
              <a:ext cx="1094240" cy="1075848"/>
            </a:xfrm>
            <a:custGeom>
              <a:avLst/>
              <a:gdLst>
                <a:gd name="G0" fmla="+- 1187 0 0"/>
                <a:gd name="G1" fmla="+- 1187 0 0"/>
                <a:gd name="G2" fmla="+- 531 0 0"/>
                <a:gd name="G3" fmla="+- 1 0 0"/>
                <a:gd name="G4" fmla="+- 1 0 0"/>
                <a:gd name="G5" fmla="+- 1 0 0"/>
                <a:gd name="G6" fmla="+- 1 0 0"/>
                <a:gd name="G7" fmla="+- 1 0 0"/>
                <a:gd name="G8" fmla="+- 1 0 0"/>
                <a:gd name="G9" fmla="+- 1 0 0"/>
                <a:gd name="G10" fmla="+- 1 0 0"/>
                <a:gd name="G11" fmla="+- 1 0 0"/>
                <a:gd name="G12" fmla="+- 1843 0 0"/>
                <a:gd name="G13" fmla="+- 1187 0 0"/>
                <a:gd name="T0" fmla="*/ 0 w 2395"/>
                <a:gd name="T1" fmla="*/ 269 h 2375"/>
                <a:gd name="T2" fmla="*/ 0 w 2395"/>
                <a:gd name="T3" fmla="*/ 269 h 2375"/>
                <a:gd name="T4" fmla="*/ 271 w 2395"/>
                <a:gd name="T5" fmla="*/ 0 h 2375"/>
                <a:gd name="T6" fmla="*/ 542 w 2395"/>
                <a:gd name="T7" fmla="*/ 269 h 2375"/>
                <a:gd name="T8" fmla="*/ 271 w 2395"/>
                <a:gd name="T9" fmla="*/ 538 h 2375"/>
                <a:gd name="T10" fmla="*/ 0 w 2395"/>
                <a:gd name="T11" fmla="*/ 269 h 2375"/>
              </a:gdLst>
              <a:ahLst/>
              <a:cxnLst>
                <a:cxn ang="0">
                  <a:pos x="T0" y="T1"/>
                </a:cxn>
                <a:cxn ang="0">
                  <a:pos x="T2" y="T3"/>
                </a:cxn>
                <a:cxn ang="0">
                  <a:pos x="T4" y="T5"/>
                </a:cxn>
                <a:cxn ang="0">
                  <a:pos x="T6" y="T7"/>
                </a:cxn>
                <a:cxn ang="0">
                  <a:pos x="T8" y="T9"/>
                </a:cxn>
                <a:cxn ang="0">
                  <a:pos x="T10" y="T11"/>
                </a:cxn>
              </a:cxnLst>
              <a:rect l="0" t="0" r="r" b="b"/>
              <a:pathLst>
                <a:path w="2395" h="2375">
                  <a:moveTo>
                    <a:pt x="0" y="1187"/>
                  </a:moveTo>
                  <a:lnTo>
                    <a:pt x="0" y="1187"/>
                  </a:lnTo>
                  <a:cubicBezTo>
                    <a:pt x="0" y="531"/>
                    <a:pt x="537" y="0"/>
                    <a:pt x="1196" y="0"/>
                  </a:cubicBezTo>
                  <a:cubicBezTo>
                    <a:pt x="1857" y="0"/>
                    <a:pt x="2394" y="531"/>
                    <a:pt x="2394" y="1187"/>
                  </a:cubicBezTo>
                  <a:cubicBezTo>
                    <a:pt x="2394" y="1843"/>
                    <a:pt x="1857" y="2374"/>
                    <a:pt x="1196" y="2374"/>
                  </a:cubicBezTo>
                  <a:cubicBezTo>
                    <a:pt x="537" y="2374"/>
                    <a:pt x="0" y="1843"/>
                    <a:pt x="0" y="1187"/>
                  </a:cubicBezTo>
                </a:path>
              </a:pathLst>
            </a:custGeom>
            <a:solidFill>
              <a:schemeClr val="bg1">
                <a:lumMod val="65000"/>
              </a:schemeClr>
            </a:solid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20" name="Freeform 191"/>
            <p:cNvSpPr>
              <a:spLocks noEditPoints="1"/>
            </p:cNvSpPr>
            <p:nvPr/>
          </p:nvSpPr>
          <p:spPr bwMode="auto">
            <a:xfrm>
              <a:off x="4841536" y="1389758"/>
              <a:ext cx="431366" cy="431478"/>
            </a:xfrm>
            <a:custGeom>
              <a:avLst/>
              <a:gdLst>
                <a:gd name="T0" fmla="*/ 109 w 116"/>
                <a:gd name="T1" fmla="*/ 9 h 116"/>
                <a:gd name="T2" fmla="*/ 58 w 116"/>
                <a:gd name="T3" fmla="*/ 0 h 116"/>
                <a:gd name="T4" fmla="*/ 7 w 116"/>
                <a:gd name="T5" fmla="*/ 9 h 116"/>
                <a:gd name="T6" fmla="*/ 0 w 116"/>
                <a:gd name="T7" fmla="*/ 18 h 116"/>
                <a:gd name="T8" fmla="*/ 0 w 116"/>
                <a:gd name="T9" fmla="*/ 98 h 116"/>
                <a:gd name="T10" fmla="*/ 7 w 116"/>
                <a:gd name="T11" fmla="*/ 107 h 116"/>
                <a:gd name="T12" fmla="*/ 58 w 116"/>
                <a:gd name="T13" fmla="*/ 116 h 116"/>
                <a:gd name="T14" fmla="*/ 109 w 116"/>
                <a:gd name="T15" fmla="*/ 107 h 116"/>
                <a:gd name="T16" fmla="*/ 116 w 116"/>
                <a:gd name="T17" fmla="*/ 98 h 116"/>
                <a:gd name="T18" fmla="*/ 116 w 116"/>
                <a:gd name="T19" fmla="*/ 18 h 116"/>
                <a:gd name="T20" fmla="*/ 109 w 116"/>
                <a:gd name="T21" fmla="*/ 9 h 116"/>
                <a:gd name="T22" fmla="*/ 58 w 116"/>
                <a:gd name="T23" fmla="*/ 7 h 116"/>
                <a:gd name="T24" fmla="*/ 109 w 116"/>
                <a:gd name="T25" fmla="*/ 18 h 116"/>
                <a:gd name="T26" fmla="*/ 58 w 116"/>
                <a:gd name="T27" fmla="*/ 29 h 116"/>
                <a:gd name="T28" fmla="*/ 7 w 116"/>
                <a:gd name="T29" fmla="*/ 18 h 116"/>
                <a:gd name="T30" fmla="*/ 58 w 116"/>
                <a:gd name="T31" fmla="*/ 7 h 116"/>
                <a:gd name="T32" fmla="*/ 58 w 116"/>
                <a:gd name="T33" fmla="*/ 36 h 116"/>
                <a:gd name="T34" fmla="*/ 109 w 116"/>
                <a:gd name="T35" fmla="*/ 27 h 116"/>
                <a:gd name="T36" fmla="*/ 109 w 116"/>
                <a:gd name="T37" fmla="*/ 43 h 116"/>
                <a:gd name="T38" fmla="*/ 109 w 116"/>
                <a:gd name="T39" fmla="*/ 43 h 116"/>
                <a:gd name="T40" fmla="*/ 58 w 116"/>
                <a:gd name="T41" fmla="*/ 54 h 116"/>
                <a:gd name="T42" fmla="*/ 7 w 116"/>
                <a:gd name="T43" fmla="*/ 43 h 116"/>
                <a:gd name="T44" fmla="*/ 7 w 116"/>
                <a:gd name="T45" fmla="*/ 43 h 116"/>
                <a:gd name="T46" fmla="*/ 7 w 116"/>
                <a:gd name="T47" fmla="*/ 27 h 116"/>
                <a:gd name="T48" fmla="*/ 58 w 116"/>
                <a:gd name="T49" fmla="*/ 36 h 116"/>
                <a:gd name="T50" fmla="*/ 109 w 116"/>
                <a:gd name="T51" fmla="*/ 98 h 116"/>
                <a:gd name="T52" fmla="*/ 109 w 116"/>
                <a:gd name="T53" fmla="*/ 98 h 116"/>
                <a:gd name="T54" fmla="*/ 58 w 116"/>
                <a:gd name="T55" fmla="*/ 109 h 116"/>
                <a:gd name="T56" fmla="*/ 7 w 116"/>
                <a:gd name="T57" fmla="*/ 98 h 116"/>
                <a:gd name="T58" fmla="*/ 7 w 116"/>
                <a:gd name="T59" fmla="*/ 98 h 116"/>
                <a:gd name="T60" fmla="*/ 7 w 116"/>
                <a:gd name="T61" fmla="*/ 78 h 116"/>
                <a:gd name="T62" fmla="*/ 58 w 116"/>
                <a:gd name="T63" fmla="*/ 87 h 116"/>
                <a:gd name="T64" fmla="*/ 109 w 116"/>
                <a:gd name="T65" fmla="*/ 78 h 116"/>
                <a:gd name="T66" fmla="*/ 109 w 116"/>
                <a:gd name="T67" fmla="*/ 98 h 116"/>
                <a:gd name="T68" fmla="*/ 109 w 116"/>
                <a:gd name="T69" fmla="*/ 69 h 116"/>
                <a:gd name="T70" fmla="*/ 109 w 116"/>
                <a:gd name="T71" fmla="*/ 69 h 116"/>
                <a:gd name="T72" fmla="*/ 58 w 116"/>
                <a:gd name="T73" fmla="*/ 80 h 116"/>
                <a:gd name="T74" fmla="*/ 7 w 116"/>
                <a:gd name="T75" fmla="*/ 69 h 116"/>
                <a:gd name="T76" fmla="*/ 7 w 116"/>
                <a:gd name="T77" fmla="*/ 69 h 116"/>
                <a:gd name="T78" fmla="*/ 7 w 116"/>
                <a:gd name="T79" fmla="*/ 52 h 116"/>
                <a:gd name="T80" fmla="*/ 58 w 116"/>
                <a:gd name="T81" fmla="*/ 61 h 116"/>
                <a:gd name="T82" fmla="*/ 109 w 116"/>
                <a:gd name="T83" fmla="*/ 52 h 116"/>
                <a:gd name="T84" fmla="*/ 109 w 116"/>
                <a:gd name="T85" fmla="*/ 69 h 1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6" h="116">
                  <a:moveTo>
                    <a:pt x="109" y="9"/>
                  </a:moveTo>
                  <a:cubicBezTo>
                    <a:pt x="99" y="4"/>
                    <a:pt x="80" y="0"/>
                    <a:pt x="58" y="0"/>
                  </a:cubicBezTo>
                  <a:cubicBezTo>
                    <a:pt x="36" y="0"/>
                    <a:pt x="17" y="4"/>
                    <a:pt x="7" y="9"/>
                  </a:cubicBezTo>
                  <a:cubicBezTo>
                    <a:pt x="3" y="12"/>
                    <a:pt x="0" y="15"/>
                    <a:pt x="0" y="18"/>
                  </a:cubicBezTo>
                  <a:cubicBezTo>
                    <a:pt x="0" y="98"/>
                    <a:pt x="0" y="98"/>
                    <a:pt x="0" y="98"/>
                  </a:cubicBezTo>
                  <a:cubicBezTo>
                    <a:pt x="0" y="101"/>
                    <a:pt x="3" y="104"/>
                    <a:pt x="7" y="107"/>
                  </a:cubicBezTo>
                  <a:cubicBezTo>
                    <a:pt x="17" y="112"/>
                    <a:pt x="36" y="116"/>
                    <a:pt x="58" y="116"/>
                  </a:cubicBezTo>
                  <a:cubicBezTo>
                    <a:pt x="80" y="116"/>
                    <a:pt x="99" y="112"/>
                    <a:pt x="109" y="107"/>
                  </a:cubicBezTo>
                  <a:cubicBezTo>
                    <a:pt x="114" y="104"/>
                    <a:pt x="116" y="101"/>
                    <a:pt x="116" y="98"/>
                  </a:cubicBezTo>
                  <a:cubicBezTo>
                    <a:pt x="116" y="18"/>
                    <a:pt x="116" y="18"/>
                    <a:pt x="116" y="18"/>
                  </a:cubicBezTo>
                  <a:cubicBezTo>
                    <a:pt x="116" y="15"/>
                    <a:pt x="114" y="12"/>
                    <a:pt x="109" y="9"/>
                  </a:cubicBezTo>
                  <a:close/>
                  <a:moveTo>
                    <a:pt x="58" y="7"/>
                  </a:moveTo>
                  <a:cubicBezTo>
                    <a:pt x="89" y="7"/>
                    <a:pt x="106" y="14"/>
                    <a:pt x="109" y="18"/>
                  </a:cubicBezTo>
                  <a:cubicBezTo>
                    <a:pt x="106" y="21"/>
                    <a:pt x="89" y="29"/>
                    <a:pt x="58" y="29"/>
                  </a:cubicBezTo>
                  <a:cubicBezTo>
                    <a:pt x="27" y="29"/>
                    <a:pt x="10" y="21"/>
                    <a:pt x="7" y="18"/>
                  </a:cubicBezTo>
                  <a:cubicBezTo>
                    <a:pt x="10" y="14"/>
                    <a:pt x="27" y="7"/>
                    <a:pt x="58" y="7"/>
                  </a:cubicBezTo>
                  <a:close/>
                  <a:moveTo>
                    <a:pt x="58" y="36"/>
                  </a:moveTo>
                  <a:cubicBezTo>
                    <a:pt x="80" y="36"/>
                    <a:pt x="99" y="32"/>
                    <a:pt x="109" y="27"/>
                  </a:cubicBezTo>
                  <a:cubicBezTo>
                    <a:pt x="109" y="43"/>
                    <a:pt x="109" y="43"/>
                    <a:pt x="109" y="43"/>
                  </a:cubicBezTo>
                  <a:cubicBezTo>
                    <a:pt x="109" y="43"/>
                    <a:pt x="109" y="43"/>
                    <a:pt x="109" y="43"/>
                  </a:cubicBezTo>
                  <a:cubicBezTo>
                    <a:pt x="106" y="47"/>
                    <a:pt x="89" y="54"/>
                    <a:pt x="58" y="54"/>
                  </a:cubicBezTo>
                  <a:cubicBezTo>
                    <a:pt x="27" y="54"/>
                    <a:pt x="10" y="47"/>
                    <a:pt x="7" y="43"/>
                  </a:cubicBezTo>
                  <a:cubicBezTo>
                    <a:pt x="7" y="43"/>
                    <a:pt x="7" y="43"/>
                    <a:pt x="7" y="43"/>
                  </a:cubicBezTo>
                  <a:cubicBezTo>
                    <a:pt x="7" y="27"/>
                    <a:pt x="7" y="27"/>
                    <a:pt x="7" y="27"/>
                  </a:cubicBezTo>
                  <a:cubicBezTo>
                    <a:pt x="17" y="32"/>
                    <a:pt x="36" y="36"/>
                    <a:pt x="58" y="36"/>
                  </a:cubicBezTo>
                  <a:close/>
                  <a:moveTo>
                    <a:pt x="109" y="98"/>
                  </a:moveTo>
                  <a:cubicBezTo>
                    <a:pt x="109" y="98"/>
                    <a:pt x="109" y="98"/>
                    <a:pt x="109" y="98"/>
                  </a:cubicBezTo>
                  <a:cubicBezTo>
                    <a:pt x="106" y="101"/>
                    <a:pt x="89" y="109"/>
                    <a:pt x="58" y="109"/>
                  </a:cubicBezTo>
                  <a:cubicBezTo>
                    <a:pt x="27" y="109"/>
                    <a:pt x="10" y="101"/>
                    <a:pt x="7" y="98"/>
                  </a:cubicBezTo>
                  <a:cubicBezTo>
                    <a:pt x="7" y="98"/>
                    <a:pt x="7" y="98"/>
                    <a:pt x="7" y="98"/>
                  </a:cubicBezTo>
                  <a:cubicBezTo>
                    <a:pt x="7" y="78"/>
                    <a:pt x="7" y="78"/>
                    <a:pt x="7" y="78"/>
                  </a:cubicBezTo>
                  <a:cubicBezTo>
                    <a:pt x="17" y="83"/>
                    <a:pt x="36" y="87"/>
                    <a:pt x="58" y="87"/>
                  </a:cubicBezTo>
                  <a:cubicBezTo>
                    <a:pt x="80" y="87"/>
                    <a:pt x="99" y="83"/>
                    <a:pt x="109" y="78"/>
                  </a:cubicBezTo>
                  <a:lnTo>
                    <a:pt x="109" y="98"/>
                  </a:lnTo>
                  <a:close/>
                  <a:moveTo>
                    <a:pt x="109" y="69"/>
                  </a:moveTo>
                  <a:cubicBezTo>
                    <a:pt x="109" y="69"/>
                    <a:pt x="109" y="69"/>
                    <a:pt x="109" y="69"/>
                  </a:cubicBezTo>
                  <a:cubicBezTo>
                    <a:pt x="106" y="72"/>
                    <a:pt x="89" y="80"/>
                    <a:pt x="58" y="80"/>
                  </a:cubicBezTo>
                  <a:cubicBezTo>
                    <a:pt x="27" y="80"/>
                    <a:pt x="10" y="72"/>
                    <a:pt x="7" y="69"/>
                  </a:cubicBezTo>
                  <a:cubicBezTo>
                    <a:pt x="7" y="69"/>
                    <a:pt x="7" y="69"/>
                    <a:pt x="7" y="69"/>
                  </a:cubicBezTo>
                  <a:cubicBezTo>
                    <a:pt x="7" y="52"/>
                    <a:pt x="7" y="52"/>
                    <a:pt x="7" y="52"/>
                  </a:cubicBezTo>
                  <a:cubicBezTo>
                    <a:pt x="17" y="58"/>
                    <a:pt x="36" y="61"/>
                    <a:pt x="58" y="61"/>
                  </a:cubicBezTo>
                  <a:cubicBezTo>
                    <a:pt x="80" y="61"/>
                    <a:pt x="99" y="58"/>
                    <a:pt x="109" y="52"/>
                  </a:cubicBezTo>
                  <a:lnTo>
                    <a:pt x="109" y="69"/>
                  </a:lnTo>
                  <a:close/>
                </a:path>
              </a:pathLst>
            </a:custGeom>
            <a:solidFill>
              <a:schemeClr val="bg1"/>
            </a:solidFill>
            <a:ln>
              <a:noFill/>
            </a:ln>
          </p:spPr>
          <p:txBody>
            <a:bodyPr lIns="91424" tIns="45712" rIns="91424" bIns="45712"/>
            <a:lstStyle/>
            <a:p>
              <a:pPr defTabSz="685800" fontAlgn="auto">
                <a:spcBef>
                  <a:spcPts val="0"/>
                </a:spcBef>
                <a:spcAft>
                  <a:spcPts val="0"/>
                </a:spcAft>
              </a:pPr>
              <a:endParaRPr lang="en-US" sz="1350">
                <a:solidFill>
                  <a:srgbClr val="445469"/>
                </a:solidFill>
                <a:latin typeface="Lato Light"/>
                <a:ea typeface="+mn-ea"/>
              </a:endParaRPr>
            </a:p>
          </p:txBody>
        </p:sp>
        <p:sp>
          <p:nvSpPr>
            <p:cNvPr id="21" name="Freeform 124"/>
            <p:cNvSpPr>
              <a:spLocks noChangeArrowheads="1"/>
            </p:cNvSpPr>
            <p:nvPr/>
          </p:nvSpPr>
          <p:spPr bwMode="auto">
            <a:xfrm>
              <a:off x="5524451" y="2536404"/>
              <a:ext cx="526067" cy="398524"/>
            </a:xfrm>
            <a:custGeom>
              <a:avLst/>
              <a:gdLst>
                <a:gd name="T0" fmla="*/ 593 w 601"/>
                <a:gd name="T1" fmla="*/ 248 h 453"/>
                <a:gd name="T2" fmla="*/ 593 w 601"/>
                <a:gd name="T3" fmla="*/ 248 h 453"/>
                <a:gd name="T4" fmla="*/ 593 w 601"/>
                <a:gd name="T5" fmla="*/ 248 h 453"/>
                <a:gd name="T6" fmla="*/ 480 w 601"/>
                <a:gd name="T7" fmla="*/ 361 h 453"/>
                <a:gd name="T8" fmla="*/ 480 w 601"/>
                <a:gd name="T9" fmla="*/ 361 h 453"/>
                <a:gd name="T10" fmla="*/ 459 w 601"/>
                <a:gd name="T11" fmla="*/ 368 h 453"/>
                <a:gd name="T12" fmla="*/ 431 w 601"/>
                <a:gd name="T13" fmla="*/ 339 h 453"/>
                <a:gd name="T14" fmla="*/ 438 w 601"/>
                <a:gd name="T15" fmla="*/ 318 h 453"/>
                <a:gd name="T16" fmla="*/ 438 w 601"/>
                <a:gd name="T17" fmla="*/ 318 h 453"/>
                <a:gd name="T18" fmla="*/ 530 w 601"/>
                <a:gd name="T19" fmla="*/ 226 h 453"/>
                <a:gd name="T20" fmla="*/ 438 w 601"/>
                <a:gd name="T21" fmla="*/ 134 h 453"/>
                <a:gd name="T22" fmla="*/ 438 w 601"/>
                <a:gd name="T23" fmla="*/ 134 h 453"/>
                <a:gd name="T24" fmla="*/ 431 w 601"/>
                <a:gd name="T25" fmla="*/ 113 h 453"/>
                <a:gd name="T26" fmla="*/ 459 w 601"/>
                <a:gd name="T27" fmla="*/ 85 h 453"/>
                <a:gd name="T28" fmla="*/ 480 w 601"/>
                <a:gd name="T29" fmla="*/ 92 h 453"/>
                <a:gd name="T30" fmla="*/ 480 w 601"/>
                <a:gd name="T31" fmla="*/ 92 h 453"/>
                <a:gd name="T32" fmla="*/ 593 w 601"/>
                <a:gd name="T33" fmla="*/ 205 h 453"/>
                <a:gd name="T34" fmla="*/ 600 w 601"/>
                <a:gd name="T35" fmla="*/ 226 h 453"/>
                <a:gd name="T36" fmla="*/ 593 w 601"/>
                <a:gd name="T37" fmla="*/ 248 h 453"/>
                <a:gd name="T38" fmla="*/ 247 w 601"/>
                <a:gd name="T39" fmla="*/ 431 h 453"/>
                <a:gd name="T40" fmla="*/ 247 w 601"/>
                <a:gd name="T41" fmla="*/ 431 h 453"/>
                <a:gd name="T42" fmla="*/ 226 w 601"/>
                <a:gd name="T43" fmla="*/ 452 h 453"/>
                <a:gd name="T44" fmla="*/ 198 w 601"/>
                <a:gd name="T45" fmla="*/ 424 h 453"/>
                <a:gd name="T46" fmla="*/ 198 w 601"/>
                <a:gd name="T47" fmla="*/ 410 h 453"/>
                <a:gd name="T48" fmla="*/ 346 w 601"/>
                <a:gd name="T49" fmla="*/ 14 h 453"/>
                <a:gd name="T50" fmla="*/ 374 w 601"/>
                <a:gd name="T51" fmla="*/ 0 h 453"/>
                <a:gd name="T52" fmla="*/ 403 w 601"/>
                <a:gd name="T53" fmla="*/ 28 h 453"/>
                <a:gd name="T54" fmla="*/ 403 w 601"/>
                <a:gd name="T55" fmla="*/ 35 h 453"/>
                <a:gd name="T56" fmla="*/ 247 w 601"/>
                <a:gd name="T57" fmla="*/ 431 h 453"/>
                <a:gd name="T58" fmla="*/ 155 w 601"/>
                <a:gd name="T59" fmla="*/ 134 h 453"/>
                <a:gd name="T60" fmla="*/ 155 w 601"/>
                <a:gd name="T61" fmla="*/ 134 h 453"/>
                <a:gd name="T62" fmla="*/ 63 w 601"/>
                <a:gd name="T63" fmla="*/ 226 h 453"/>
                <a:gd name="T64" fmla="*/ 162 w 601"/>
                <a:gd name="T65" fmla="*/ 318 h 453"/>
                <a:gd name="T66" fmla="*/ 162 w 601"/>
                <a:gd name="T67" fmla="*/ 318 h 453"/>
                <a:gd name="T68" fmla="*/ 169 w 601"/>
                <a:gd name="T69" fmla="*/ 339 h 453"/>
                <a:gd name="T70" fmla="*/ 141 w 601"/>
                <a:gd name="T71" fmla="*/ 368 h 453"/>
                <a:gd name="T72" fmla="*/ 120 w 601"/>
                <a:gd name="T73" fmla="*/ 361 h 453"/>
                <a:gd name="T74" fmla="*/ 120 w 601"/>
                <a:gd name="T75" fmla="*/ 361 h 453"/>
                <a:gd name="T76" fmla="*/ 7 w 601"/>
                <a:gd name="T77" fmla="*/ 248 h 453"/>
                <a:gd name="T78" fmla="*/ 7 w 601"/>
                <a:gd name="T79" fmla="*/ 248 h 453"/>
                <a:gd name="T80" fmla="*/ 0 w 601"/>
                <a:gd name="T81" fmla="*/ 226 h 453"/>
                <a:gd name="T82" fmla="*/ 7 w 601"/>
                <a:gd name="T83" fmla="*/ 205 h 453"/>
                <a:gd name="T84" fmla="*/ 120 w 601"/>
                <a:gd name="T85" fmla="*/ 92 h 453"/>
                <a:gd name="T86" fmla="*/ 120 w 601"/>
                <a:gd name="T87" fmla="*/ 92 h 453"/>
                <a:gd name="T88" fmla="*/ 141 w 601"/>
                <a:gd name="T89" fmla="*/ 85 h 453"/>
                <a:gd name="T90" fmla="*/ 169 w 601"/>
                <a:gd name="T91" fmla="*/ 113 h 453"/>
                <a:gd name="T92" fmla="*/ 155 w 601"/>
                <a:gd name="T93" fmla="*/ 134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1" h="453">
                  <a:moveTo>
                    <a:pt x="593" y="248"/>
                  </a:moveTo>
                  <a:lnTo>
                    <a:pt x="593" y="248"/>
                  </a:lnTo>
                  <a:lnTo>
                    <a:pt x="593" y="248"/>
                  </a:lnTo>
                  <a:cubicBezTo>
                    <a:pt x="480" y="361"/>
                    <a:pt x="480" y="361"/>
                    <a:pt x="480" y="361"/>
                  </a:cubicBezTo>
                  <a:lnTo>
                    <a:pt x="480" y="361"/>
                  </a:lnTo>
                  <a:cubicBezTo>
                    <a:pt x="473" y="361"/>
                    <a:pt x="466" y="368"/>
                    <a:pt x="459" y="368"/>
                  </a:cubicBezTo>
                  <a:cubicBezTo>
                    <a:pt x="445" y="368"/>
                    <a:pt x="431" y="353"/>
                    <a:pt x="431" y="339"/>
                  </a:cubicBezTo>
                  <a:cubicBezTo>
                    <a:pt x="431" y="332"/>
                    <a:pt x="431" y="325"/>
                    <a:pt x="438" y="318"/>
                  </a:cubicBezTo>
                  <a:lnTo>
                    <a:pt x="438" y="318"/>
                  </a:lnTo>
                  <a:cubicBezTo>
                    <a:pt x="530" y="226"/>
                    <a:pt x="530" y="226"/>
                    <a:pt x="530" y="226"/>
                  </a:cubicBezTo>
                  <a:cubicBezTo>
                    <a:pt x="438" y="134"/>
                    <a:pt x="438" y="134"/>
                    <a:pt x="438" y="134"/>
                  </a:cubicBezTo>
                  <a:lnTo>
                    <a:pt x="438" y="134"/>
                  </a:lnTo>
                  <a:cubicBezTo>
                    <a:pt x="431" y="127"/>
                    <a:pt x="431" y="120"/>
                    <a:pt x="431" y="113"/>
                  </a:cubicBezTo>
                  <a:cubicBezTo>
                    <a:pt x="431" y="92"/>
                    <a:pt x="445" y="85"/>
                    <a:pt x="459" y="85"/>
                  </a:cubicBezTo>
                  <a:cubicBezTo>
                    <a:pt x="466" y="85"/>
                    <a:pt x="473" y="85"/>
                    <a:pt x="480" y="92"/>
                  </a:cubicBezTo>
                  <a:lnTo>
                    <a:pt x="480" y="92"/>
                  </a:lnTo>
                  <a:cubicBezTo>
                    <a:pt x="593" y="205"/>
                    <a:pt x="593" y="205"/>
                    <a:pt x="593" y="205"/>
                  </a:cubicBezTo>
                  <a:cubicBezTo>
                    <a:pt x="593" y="205"/>
                    <a:pt x="600" y="212"/>
                    <a:pt x="600" y="226"/>
                  </a:cubicBezTo>
                  <a:cubicBezTo>
                    <a:pt x="600" y="233"/>
                    <a:pt x="600" y="240"/>
                    <a:pt x="593" y="248"/>
                  </a:cubicBezTo>
                  <a:close/>
                  <a:moveTo>
                    <a:pt x="247" y="431"/>
                  </a:moveTo>
                  <a:lnTo>
                    <a:pt x="247" y="431"/>
                  </a:lnTo>
                  <a:cubicBezTo>
                    <a:pt x="247" y="445"/>
                    <a:pt x="233" y="452"/>
                    <a:pt x="226" y="452"/>
                  </a:cubicBezTo>
                  <a:cubicBezTo>
                    <a:pt x="205" y="452"/>
                    <a:pt x="198" y="438"/>
                    <a:pt x="198" y="424"/>
                  </a:cubicBezTo>
                  <a:cubicBezTo>
                    <a:pt x="198" y="417"/>
                    <a:pt x="198" y="417"/>
                    <a:pt x="198" y="410"/>
                  </a:cubicBezTo>
                  <a:cubicBezTo>
                    <a:pt x="346" y="14"/>
                    <a:pt x="346" y="14"/>
                    <a:pt x="346" y="14"/>
                  </a:cubicBezTo>
                  <a:cubicBezTo>
                    <a:pt x="353" y="7"/>
                    <a:pt x="360" y="0"/>
                    <a:pt x="374" y="0"/>
                  </a:cubicBezTo>
                  <a:cubicBezTo>
                    <a:pt x="389" y="0"/>
                    <a:pt x="403" y="7"/>
                    <a:pt x="403" y="28"/>
                  </a:cubicBezTo>
                  <a:lnTo>
                    <a:pt x="403" y="35"/>
                  </a:lnTo>
                  <a:lnTo>
                    <a:pt x="247" y="431"/>
                  </a:lnTo>
                  <a:close/>
                  <a:moveTo>
                    <a:pt x="155" y="134"/>
                  </a:moveTo>
                  <a:lnTo>
                    <a:pt x="155" y="134"/>
                  </a:lnTo>
                  <a:cubicBezTo>
                    <a:pt x="63" y="226"/>
                    <a:pt x="63" y="226"/>
                    <a:pt x="63" y="226"/>
                  </a:cubicBezTo>
                  <a:cubicBezTo>
                    <a:pt x="162" y="318"/>
                    <a:pt x="162" y="318"/>
                    <a:pt x="162" y="318"/>
                  </a:cubicBezTo>
                  <a:lnTo>
                    <a:pt x="162" y="318"/>
                  </a:lnTo>
                  <a:cubicBezTo>
                    <a:pt x="162" y="325"/>
                    <a:pt x="169" y="332"/>
                    <a:pt x="169" y="339"/>
                  </a:cubicBezTo>
                  <a:cubicBezTo>
                    <a:pt x="169" y="353"/>
                    <a:pt x="155" y="368"/>
                    <a:pt x="141" y="368"/>
                  </a:cubicBezTo>
                  <a:cubicBezTo>
                    <a:pt x="134" y="368"/>
                    <a:pt x="127" y="361"/>
                    <a:pt x="120" y="361"/>
                  </a:cubicBezTo>
                  <a:lnTo>
                    <a:pt x="120" y="361"/>
                  </a:lnTo>
                  <a:cubicBezTo>
                    <a:pt x="7" y="248"/>
                    <a:pt x="7" y="248"/>
                    <a:pt x="7" y="248"/>
                  </a:cubicBezTo>
                  <a:lnTo>
                    <a:pt x="7" y="248"/>
                  </a:lnTo>
                  <a:cubicBezTo>
                    <a:pt x="0" y="240"/>
                    <a:pt x="0" y="233"/>
                    <a:pt x="0" y="226"/>
                  </a:cubicBezTo>
                  <a:cubicBezTo>
                    <a:pt x="0" y="212"/>
                    <a:pt x="0" y="205"/>
                    <a:pt x="7" y="205"/>
                  </a:cubicBezTo>
                  <a:cubicBezTo>
                    <a:pt x="120" y="92"/>
                    <a:pt x="120" y="92"/>
                    <a:pt x="120" y="92"/>
                  </a:cubicBezTo>
                  <a:lnTo>
                    <a:pt x="120" y="92"/>
                  </a:lnTo>
                  <a:cubicBezTo>
                    <a:pt x="127" y="85"/>
                    <a:pt x="134" y="85"/>
                    <a:pt x="141" y="85"/>
                  </a:cubicBezTo>
                  <a:cubicBezTo>
                    <a:pt x="155" y="85"/>
                    <a:pt x="169" y="92"/>
                    <a:pt x="169" y="113"/>
                  </a:cubicBezTo>
                  <a:cubicBezTo>
                    <a:pt x="169" y="120"/>
                    <a:pt x="162" y="127"/>
                    <a:pt x="155" y="134"/>
                  </a:cubicBezTo>
                  <a:close/>
                </a:path>
              </a:pathLst>
            </a:custGeom>
            <a:solidFill>
              <a:schemeClr val="bg1"/>
            </a:solidFill>
            <a:ln>
              <a:noFill/>
            </a:ln>
            <a:effectLst/>
          </p:spPr>
          <p:txBody>
            <a:bodyPr wrap="none" anchor="ctr"/>
            <a:lstStyle/>
            <a:p>
              <a:pPr defTabSz="685800" fontAlgn="auto">
                <a:spcBef>
                  <a:spcPts val="0"/>
                </a:spcBef>
                <a:spcAft>
                  <a:spcPts val="0"/>
                </a:spcAft>
                <a:defRPr/>
              </a:pPr>
              <a:endParaRPr lang="en-US" sz="1350">
                <a:solidFill>
                  <a:srgbClr val="445469"/>
                </a:solidFill>
                <a:latin typeface="Lato Light"/>
                <a:ea typeface="+mn-ea"/>
              </a:endParaRPr>
            </a:p>
          </p:txBody>
        </p:sp>
        <p:sp>
          <p:nvSpPr>
            <p:cNvPr id="22" name="Freeform 42"/>
            <p:cNvSpPr>
              <a:spLocks noEditPoints="1"/>
            </p:cNvSpPr>
            <p:nvPr/>
          </p:nvSpPr>
          <p:spPr bwMode="auto">
            <a:xfrm>
              <a:off x="4534541" y="3180259"/>
              <a:ext cx="270048" cy="232508"/>
            </a:xfrm>
            <a:custGeom>
              <a:avLst/>
              <a:gdLst>
                <a:gd name="T0" fmla="*/ 73 w 73"/>
                <a:gd name="T1" fmla="*/ 47 h 63"/>
                <a:gd name="T2" fmla="*/ 67 w 73"/>
                <a:gd name="T3" fmla="*/ 53 h 63"/>
                <a:gd name="T4" fmla="*/ 46 w 73"/>
                <a:gd name="T5" fmla="*/ 53 h 63"/>
                <a:gd name="T6" fmla="*/ 48 w 73"/>
                <a:gd name="T7" fmla="*/ 60 h 63"/>
                <a:gd name="T8" fmla="*/ 46 w 73"/>
                <a:gd name="T9" fmla="*/ 63 h 63"/>
                <a:gd name="T10" fmla="*/ 26 w 73"/>
                <a:gd name="T11" fmla="*/ 63 h 63"/>
                <a:gd name="T12" fmla="*/ 24 w 73"/>
                <a:gd name="T13" fmla="*/ 60 h 63"/>
                <a:gd name="T14" fmla="*/ 26 w 73"/>
                <a:gd name="T15" fmla="*/ 53 h 63"/>
                <a:gd name="T16" fmla="*/ 6 w 73"/>
                <a:gd name="T17" fmla="*/ 53 h 63"/>
                <a:gd name="T18" fmla="*/ 0 w 73"/>
                <a:gd name="T19" fmla="*/ 47 h 63"/>
                <a:gd name="T20" fmla="*/ 0 w 73"/>
                <a:gd name="T21" fmla="*/ 6 h 63"/>
                <a:gd name="T22" fmla="*/ 6 w 73"/>
                <a:gd name="T23" fmla="*/ 0 h 63"/>
                <a:gd name="T24" fmla="*/ 67 w 73"/>
                <a:gd name="T25" fmla="*/ 0 h 63"/>
                <a:gd name="T26" fmla="*/ 73 w 73"/>
                <a:gd name="T27" fmla="*/ 6 h 63"/>
                <a:gd name="T28" fmla="*/ 73 w 73"/>
                <a:gd name="T29" fmla="*/ 47 h 63"/>
                <a:gd name="T30" fmla="*/ 68 w 73"/>
                <a:gd name="T31" fmla="*/ 6 h 63"/>
                <a:gd name="T32" fmla="*/ 67 w 73"/>
                <a:gd name="T33" fmla="*/ 5 h 63"/>
                <a:gd name="T34" fmla="*/ 6 w 73"/>
                <a:gd name="T35" fmla="*/ 5 h 63"/>
                <a:gd name="T36" fmla="*/ 5 w 73"/>
                <a:gd name="T37" fmla="*/ 6 h 63"/>
                <a:gd name="T38" fmla="*/ 5 w 73"/>
                <a:gd name="T39" fmla="*/ 37 h 63"/>
                <a:gd name="T40" fmla="*/ 6 w 73"/>
                <a:gd name="T41" fmla="*/ 39 h 63"/>
                <a:gd name="T42" fmla="*/ 67 w 73"/>
                <a:gd name="T43" fmla="*/ 39 h 63"/>
                <a:gd name="T44" fmla="*/ 68 w 73"/>
                <a:gd name="T45" fmla="*/ 37 h 63"/>
                <a:gd name="T46" fmla="*/ 68 w 73"/>
                <a:gd name="T47" fmla="*/ 6 h 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a:noFill/>
            </a:ln>
          </p:spPr>
          <p:txBody>
            <a:bodyPr lIns="91424" tIns="45712" rIns="91424" bIns="45712"/>
            <a:lstStyle/>
            <a:p>
              <a:pPr defTabSz="685800" fontAlgn="auto">
                <a:spcBef>
                  <a:spcPts val="0"/>
                </a:spcBef>
                <a:spcAft>
                  <a:spcPts val="0"/>
                </a:spcAft>
              </a:pPr>
              <a:endParaRPr lang="en-US" sz="1350">
                <a:solidFill>
                  <a:srgbClr val="445469"/>
                </a:solidFill>
                <a:latin typeface="Lato Light"/>
                <a:ea typeface="+mn-ea"/>
              </a:endParaRPr>
            </a:p>
          </p:txBody>
        </p:sp>
        <p:sp>
          <p:nvSpPr>
            <p:cNvPr id="23" name="Freeform 75"/>
            <p:cNvSpPr>
              <a:spLocks noEditPoints="1"/>
            </p:cNvSpPr>
            <p:nvPr/>
          </p:nvSpPr>
          <p:spPr bwMode="auto">
            <a:xfrm>
              <a:off x="6805667" y="2782700"/>
              <a:ext cx="292758" cy="295176"/>
            </a:xfrm>
            <a:custGeom>
              <a:avLst/>
              <a:gdLst>
                <a:gd name="T0" fmla="*/ 58 w 58"/>
                <a:gd name="T1" fmla="*/ 47 h 58"/>
                <a:gd name="T2" fmla="*/ 47 w 58"/>
                <a:gd name="T3" fmla="*/ 58 h 58"/>
                <a:gd name="T4" fmla="*/ 11 w 58"/>
                <a:gd name="T5" fmla="*/ 58 h 58"/>
                <a:gd name="T6" fmla="*/ 0 w 58"/>
                <a:gd name="T7" fmla="*/ 47 h 58"/>
                <a:gd name="T8" fmla="*/ 0 w 58"/>
                <a:gd name="T9" fmla="*/ 10 h 58"/>
                <a:gd name="T10" fmla="*/ 11 w 58"/>
                <a:gd name="T11" fmla="*/ 0 h 58"/>
                <a:gd name="T12" fmla="*/ 47 w 58"/>
                <a:gd name="T13" fmla="*/ 0 h 58"/>
                <a:gd name="T14" fmla="*/ 58 w 58"/>
                <a:gd name="T15" fmla="*/ 10 h 58"/>
                <a:gd name="T16" fmla="*/ 58 w 58"/>
                <a:gd name="T17" fmla="*/ 47 h 58"/>
                <a:gd name="T18" fmla="*/ 45 w 58"/>
                <a:gd name="T19" fmla="*/ 26 h 58"/>
                <a:gd name="T20" fmla="*/ 41 w 58"/>
                <a:gd name="T21" fmla="*/ 22 h 58"/>
                <a:gd name="T22" fmla="*/ 40 w 58"/>
                <a:gd name="T23" fmla="*/ 21 h 58"/>
                <a:gd name="T24" fmla="*/ 44 w 58"/>
                <a:gd name="T25" fmla="*/ 18 h 58"/>
                <a:gd name="T26" fmla="*/ 46 w 58"/>
                <a:gd name="T27" fmla="*/ 19 h 58"/>
                <a:gd name="T28" fmla="*/ 46 w 58"/>
                <a:gd name="T29" fmla="*/ 19 h 58"/>
                <a:gd name="T30" fmla="*/ 48 w 58"/>
                <a:gd name="T31" fmla="*/ 21 h 58"/>
                <a:gd name="T32" fmla="*/ 51 w 58"/>
                <a:gd name="T33" fmla="*/ 18 h 58"/>
                <a:gd name="T34" fmla="*/ 49 w 58"/>
                <a:gd name="T35" fmla="*/ 15 h 58"/>
                <a:gd name="T36" fmla="*/ 44 w 58"/>
                <a:gd name="T37" fmla="*/ 14 h 58"/>
                <a:gd name="T38" fmla="*/ 36 w 58"/>
                <a:gd name="T39" fmla="*/ 21 h 58"/>
                <a:gd name="T40" fmla="*/ 36 w 58"/>
                <a:gd name="T41" fmla="*/ 22 h 58"/>
                <a:gd name="T42" fmla="*/ 44 w 58"/>
                <a:gd name="T43" fmla="*/ 30 h 58"/>
                <a:gd name="T44" fmla="*/ 50 w 58"/>
                <a:gd name="T45" fmla="*/ 34 h 58"/>
                <a:gd name="T46" fmla="*/ 50 w 58"/>
                <a:gd name="T47" fmla="*/ 35 h 58"/>
                <a:gd name="T48" fmla="*/ 44 w 58"/>
                <a:gd name="T49" fmla="*/ 39 h 58"/>
                <a:gd name="T50" fmla="*/ 38 w 58"/>
                <a:gd name="T51" fmla="*/ 34 h 58"/>
                <a:gd name="T52" fmla="*/ 20 w 58"/>
                <a:gd name="T53" fmla="*/ 14 h 58"/>
                <a:gd name="T54" fmla="*/ 5 w 58"/>
                <a:gd name="T55" fmla="*/ 29 h 58"/>
                <a:gd name="T56" fmla="*/ 5 w 58"/>
                <a:gd name="T57" fmla="*/ 29 h 58"/>
                <a:gd name="T58" fmla="*/ 20 w 58"/>
                <a:gd name="T59" fmla="*/ 44 h 58"/>
                <a:gd name="T60" fmla="*/ 30 w 58"/>
                <a:gd name="T61" fmla="*/ 40 h 58"/>
                <a:gd name="T62" fmla="*/ 31 w 58"/>
                <a:gd name="T63" fmla="*/ 38 h 58"/>
                <a:gd name="T64" fmla="*/ 29 w 58"/>
                <a:gd name="T65" fmla="*/ 34 h 58"/>
                <a:gd name="T66" fmla="*/ 20 w 58"/>
                <a:gd name="T67" fmla="*/ 39 h 58"/>
                <a:gd name="T68" fmla="*/ 10 w 58"/>
                <a:gd name="T69" fmla="*/ 28 h 58"/>
                <a:gd name="T70" fmla="*/ 20 w 58"/>
                <a:gd name="T71" fmla="*/ 18 h 58"/>
                <a:gd name="T72" fmla="*/ 30 w 58"/>
                <a:gd name="T73" fmla="*/ 27 h 58"/>
                <a:gd name="T74" fmla="*/ 44 w 58"/>
                <a:gd name="T75" fmla="*/ 44 h 58"/>
                <a:gd name="T76" fmla="*/ 54 w 58"/>
                <a:gd name="T77" fmla="*/ 35 h 58"/>
                <a:gd name="T78" fmla="*/ 45 w 58"/>
                <a:gd name="T79" fmla="*/ 26 h 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5" y="26"/>
                  </a:moveTo>
                  <a:cubicBezTo>
                    <a:pt x="43" y="25"/>
                    <a:pt x="41" y="24"/>
                    <a:pt x="41" y="22"/>
                  </a:cubicBezTo>
                  <a:cubicBezTo>
                    <a:pt x="41" y="22"/>
                    <a:pt x="40" y="21"/>
                    <a:pt x="40" y="21"/>
                  </a:cubicBezTo>
                  <a:cubicBezTo>
                    <a:pt x="40" y="19"/>
                    <a:pt x="42" y="18"/>
                    <a:pt x="44" y="18"/>
                  </a:cubicBezTo>
                  <a:cubicBezTo>
                    <a:pt x="45" y="18"/>
                    <a:pt x="46" y="18"/>
                    <a:pt x="46" y="19"/>
                  </a:cubicBezTo>
                  <a:cubicBezTo>
                    <a:pt x="46" y="19"/>
                    <a:pt x="46" y="19"/>
                    <a:pt x="46" y="19"/>
                  </a:cubicBezTo>
                  <a:cubicBezTo>
                    <a:pt x="47" y="19"/>
                    <a:pt x="47" y="20"/>
                    <a:pt x="48" y="21"/>
                  </a:cubicBezTo>
                  <a:cubicBezTo>
                    <a:pt x="51" y="18"/>
                    <a:pt x="51" y="18"/>
                    <a:pt x="51" y="18"/>
                  </a:cubicBezTo>
                  <a:cubicBezTo>
                    <a:pt x="51" y="17"/>
                    <a:pt x="50" y="16"/>
                    <a:pt x="49" y="15"/>
                  </a:cubicBezTo>
                  <a:cubicBezTo>
                    <a:pt x="48" y="14"/>
                    <a:pt x="46" y="14"/>
                    <a:pt x="44" y="14"/>
                  </a:cubicBezTo>
                  <a:cubicBezTo>
                    <a:pt x="40" y="14"/>
                    <a:pt x="36" y="17"/>
                    <a:pt x="36" y="21"/>
                  </a:cubicBezTo>
                  <a:cubicBezTo>
                    <a:pt x="36" y="21"/>
                    <a:pt x="36" y="21"/>
                    <a:pt x="36" y="22"/>
                  </a:cubicBezTo>
                  <a:cubicBezTo>
                    <a:pt x="37" y="27"/>
                    <a:pt x="39" y="29"/>
                    <a:pt x="44" y="30"/>
                  </a:cubicBezTo>
                  <a:cubicBezTo>
                    <a:pt x="46" y="31"/>
                    <a:pt x="50" y="32"/>
                    <a:pt x="50" y="34"/>
                  </a:cubicBezTo>
                  <a:cubicBezTo>
                    <a:pt x="50" y="35"/>
                    <a:pt x="50" y="35"/>
                    <a:pt x="50" y="35"/>
                  </a:cubicBezTo>
                  <a:cubicBezTo>
                    <a:pt x="50" y="38"/>
                    <a:pt x="47" y="39"/>
                    <a:pt x="44" y="39"/>
                  </a:cubicBezTo>
                  <a:cubicBezTo>
                    <a:pt x="41" y="39"/>
                    <a:pt x="39" y="36"/>
                    <a:pt x="38" y="34"/>
                  </a:cubicBezTo>
                  <a:cubicBezTo>
                    <a:pt x="34" y="25"/>
                    <a:pt x="33" y="14"/>
                    <a:pt x="20" y="14"/>
                  </a:cubicBezTo>
                  <a:cubicBezTo>
                    <a:pt x="12" y="14"/>
                    <a:pt x="5" y="21"/>
                    <a:pt x="5" y="29"/>
                  </a:cubicBezTo>
                  <a:cubicBezTo>
                    <a:pt x="5" y="29"/>
                    <a:pt x="5" y="29"/>
                    <a:pt x="5" y="29"/>
                  </a:cubicBezTo>
                  <a:cubicBezTo>
                    <a:pt x="5" y="37"/>
                    <a:pt x="11" y="44"/>
                    <a:pt x="20" y="44"/>
                  </a:cubicBezTo>
                  <a:cubicBezTo>
                    <a:pt x="24" y="44"/>
                    <a:pt x="27" y="43"/>
                    <a:pt x="30" y="40"/>
                  </a:cubicBezTo>
                  <a:cubicBezTo>
                    <a:pt x="31" y="39"/>
                    <a:pt x="31" y="38"/>
                    <a:pt x="31" y="38"/>
                  </a:cubicBezTo>
                  <a:cubicBezTo>
                    <a:pt x="29" y="34"/>
                    <a:pt x="29" y="34"/>
                    <a:pt x="29" y="34"/>
                  </a:cubicBezTo>
                  <a:cubicBezTo>
                    <a:pt x="27" y="38"/>
                    <a:pt x="24" y="39"/>
                    <a:pt x="20" y="39"/>
                  </a:cubicBezTo>
                  <a:cubicBezTo>
                    <a:pt x="14" y="39"/>
                    <a:pt x="10" y="34"/>
                    <a:pt x="10" y="28"/>
                  </a:cubicBezTo>
                  <a:cubicBezTo>
                    <a:pt x="10" y="23"/>
                    <a:pt x="14" y="18"/>
                    <a:pt x="20" y="18"/>
                  </a:cubicBezTo>
                  <a:cubicBezTo>
                    <a:pt x="26" y="18"/>
                    <a:pt x="28" y="21"/>
                    <a:pt x="30" y="27"/>
                  </a:cubicBezTo>
                  <a:cubicBezTo>
                    <a:pt x="33" y="33"/>
                    <a:pt x="35" y="44"/>
                    <a:pt x="44" y="44"/>
                  </a:cubicBezTo>
                  <a:cubicBezTo>
                    <a:pt x="50" y="44"/>
                    <a:pt x="54" y="40"/>
                    <a:pt x="54" y="35"/>
                  </a:cubicBezTo>
                  <a:cubicBezTo>
                    <a:pt x="54" y="29"/>
                    <a:pt x="50" y="27"/>
                    <a:pt x="45" y="26"/>
                  </a:cubicBezTo>
                  <a:close/>
                </a:path>
              </a:pathLst>
            </a:custGeom>
            <a:solidFill>
              <a:schemeClr val="bg1"/>
            </a:solidFill>
            <a:ln>
              <a:noFill/>
            </a:ln>
          </p:spPr>
          <p:txBody>
            <a:bodyPr lIns="91424" tIns="45712" rIns="91424" bIns="45712"/>
            <a:lstStyle/>
            <a:p>
              <a:pPr defTabSz="685800" fontAlgn="auto">
                <a:spcBef>
                  <a:spcPts val="0"/>
                </a:spcBef>
                <a:spcAft>
                  <a:spcPts val="0"/>
                </a:spcAft>
              </a:pPr>
              <a:endParaRPr lang="en-US" sz="1350">
                <a:solidFill>
                  <a:srgbClr val="445469"/>
                </a:solidFill>
                <a:latin typeface="Lato Light"/>
                <a:ea typeface="+mn-ea"/>
              </a:endParaRPr>
            </a:p>
          </p:txBody>
        </p:sp>
        <p:sp>
          <p:nvSpPr>
            <p:cNvPr id="24" name="Freeform 37"/>
            <p:cNvSpPr>
              <a:spLocks noEditPoints="1"/>
            </p:cNvSpPr>
            <p:nvPr/>
          </p:nvSpPr>
          <p:spPr bwMode="auto">
            <a:xfrm>
              <a:off x="5757767" y="3978838"/>
              <a:ext cx="201537" cy="176489"/>
            </a:xfrm>
            <a:custGeom>
              <a:avLst/>
              <a:gdLst>
                <a:gd name="T0" fmla="*/ 244 w 256"/>
                <a:gd name="T1" fmla="*/ 224 h 224"/>
                <a:gd name="T2" fmla="*/ 12 w 256"/>
                <a:gd name="T3" fmla="*/ 224 h 224"/>
                <a:gd name="T4" fmla="*/ 0 w 256"/>
                <a:gd name="T5" fmla="*/ 212 h 224"/>
                <a:gd name="T6" fmla="*/ 0 w 256"/>
                <a:gd name="T7" fmla="*/ 12 h 224"/>
                <a:gd name="T8" fmla="*/ 12 w 256"/>
                <a:gd name="T9" fmla="*/ 0 h 224"/>
                <a:gd name="T10" fmla="*/ 244 w 256"/>
                <a:gd name="T11" fmla="*/ 0 h 224"/>
                <a:gd name="T12" fmla="*/ 256 w 256"/>
                <a:gd name="T13" fmla="*/ 12 h 224"/>
                <a:gd name="T14" fmla="*/ 256 w 256"/>
                <a:gd name="T15" fmla="*/ 212 h 224"/>
                <a:gd name="T16" fmla="*/ 244 w 256"/>
                <a:gd name="T17" fmla="*/ 224 h 224"/>
                <a:gd name="T18" fmla="*/ 196 w 256"/>
                <a:gd name="T19" fmla="*/ 212 h 224"/>
                <a:gd name="T20" fmla="*/ 244 w 256"/>
                <a:gd name="T21" fmla="*/ 212 h 224"/>
                <a:gd name="T22" fmla="*/ 244 w 256"/>
                <a:gd name="T23" fmla="*/ 108 h 224"/>
                <a:gd name="T24" fmla="*/ 240 w 256"/>
                <a:gd name="T25" fmla="*/ 108 h 224"/>
                <a:gd name="T26" fmla="*/ 196 w 256"/>
                <a:gd name="T27" fmla="*/ 108 h 224"/>
                <a:gd name="T28" fmla="*/ 196 w 256"/>
                <a:gd name="T29" fmla="*/ 212 h 224"/>
                <a:gd name="T30" fmla="*/ 72 w 256"/>
                <a:gd name="T31" fmla="*/ 212 h 224"/>
                <a:gd name="T32" fmla="*/ 184 w 256"/>
                <a:gd name="T33" fmla="*/ 212 h 224"/>
                <a:gd name="T34" fmla="*/ 184 w 256"/>
                <a:gd name="T35" fmla="*/ 108 h 224"/>
                <a:gd name="T36" fmla="*/ 72 w 256"/>
                <a:gd name="T37" fmla="*/ 108 h 224"/>
                <a:gd name="T38" fmla="*/ 72 w 256"/>
                <a:gd name="T39" fmla="*/ 212 h 224"/>
                <a:gd name="T40" fmla="*/ 12 w 256"/>
                <a:gd name="T41" fmla="*/ 212 h 224"/>
                <a:gd name="T42" fmla="*/ 60 w 256"/>
                <a:gd name="T43" fmla="*/ 212 h 224"/>
                <a:gd name="T44" fmla="*/ 60 w 256"/>
                <a:gd name="T45" fmla="*/ 108 h 224"/>
                <a:gd name="T46" fmla="*/ 12 w 256"/>
                <a:gd name="T47" fmla="*/ 108 h 224"/>
                <a:gd name="T48" fmla="*/ 12 w 256"/>
                <a:gd name="T49" fmla="*/ 212 h 224"/>
                <a:gd name="T50" fmla="*/ 24 w 256"/>
                <a:gd name="T51" fmla="*/ 12 h 224"/>
                <a:gd name="T52" fmla="*/ 12 w 256"/>
                <a:gd name="T53" fmla="*/ 24 h 224"/>
                <a:gd name="T54" fmla="*/ 24 w 256"/>
                <a:gd name="T55" fmla="*/ 36 h 224"/>
                <a:gd name="T56" fmla="*/ 36 w 256"/>
                <a:gd name="T57" fmla="*/ 24 h 224"/>
                <a:gd name="T58" fmla="*/ 24 w 256"/>
                <a:gd name="T59" fmla="*/ 12 h 224"/>
                <a:gd name="T60" fmla="*/ 60 w 256"/>
                <a:gd name="T61" fmla="*/ 12 h 224"/>
                <a:gd name="T62" fmla="*/ 48 w 256"/>
                <a:gd name="T63" fmla="*/ 24 h 224"/>
                <a:gd name="T64" fmla="*/ 60 w 256"/>
                <a:gd name="T65" fmla="*/ 36 h 224"/>
                <a:gd name="T66" fmla="*/ 72 w 256"/>
                <a:gd name="T67" fmla="*/ 24 h 224"/>
                <a:gd name="T68" fmla="*/ 60 w 256"/>
                <a:gd name="T69" fmla="*/ 12 h 224"/>
                <a:gd name="T70" fmla="*/ 96 w 256"/>
                <a:gd name="T71" fmla="*/ 12 h 224"/>
                <a:gd name="T72" fmla="*/ 84 w 256"/>
                <a:gd name="T73" fmla="*/ 24 h 224"/>
                <a:gd name="T74" fmla="*/ 96 w 256"/>
                <a:gd name="T75" fmla="*/ 36 h 224"/>
                <a:gd name="T76" fmla="*/ 108 w 256"/>
                <a:gd name="T77" fmla="*/ 24 h 224"/>
                <a:gd name="T78" fmla="*/ 96 w 256"/>
                <a:gd name="T79" fmla="*/ 12 h 224"/>
                <a:gd name="T80" fmla="*/ 232 w 256"/>
                <a:gd name="T81" fmla="*/ 48 h 224"/>
                <a:gd name="T82" fmla="*/ 24 w 256"/>
                <a:gd name="T83" fmla="*/ 48 h 224"/>
                <a:gd name="T84" fmla="*/ 12 w 256"/>
                <a:gd name="T85" fmla="*/ 48 h 224"/>
                <a:gd name="T86" fmla="*/ 12 w 256"/>
                <a:gd name="T87" fmla="*/ 96 h 224"/>
                <a:gd name="T88" fmla="*/ 60 w 256"/>
                <a:gd name="T89" fmla="*/ 96 h 224"/>
                <a:gd name="T90" fmla="*/ 72 w 256"/>
                <a:gd name="T91" fmla="*/ 96 h 224"/>
                <a:gd name="T92" fmla="*/ 184 w 256"/>
                <a:gd name="T93" fmla="*/ 96 h 224"/>
                <a:gd name="T94" fmla="*/ 196 w 256"/>
                <a:gd name="T95" fmla="*/ 96 h 224"/>
                <a:gd name="T96" fmla="*/ 240 w 256"/>
                <a:gd name="T97" fmla="*/ 96 h 224"/>
                <a:gd name="T98" fmla="*/ 244 w 256"/>
                <a:gd name="T99" fmla="*/ 96 h 224"/>
                <a:gd name="T100" fmla="*/ 244 w 256"/>
                <a:gd name="T101" fmla="*/ 48 h 224"/>
                <a:gd name="T102" fmla="*/ 232 w 256"/>
                <a:gd name="T103" fmla="*/ 48 h 2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6" h="224">
                  <a:moveTo>
                    <a:pt x="244" y="224"/>
                  </a:moveTo>
                  <a:cubicBezTo>
                    <a:pt x="12" y="224"/>
                    <a:pt x="12" y="224"/>
                    <a:pt x="12" y="224"/>
                  </a:cubicBezTo>
                  <a:cubicBezTo>
                    <a:pt x="5" y="224"/>
                    <a:pt x="0" y="219"/>
                    <a:pt x="0" y="212"/>
                  </a:cubicBezTo>
                  <a:cubicBezTo>
                    <a:pt x="0" y="12"/>
                    <a:pt x="0" y="12"/>
                    <a:pt x="0" y="12"/>
                  </a:cubicBezTo>
                  <a:cubicBezTo>
                    <a:pt x="0" y="5"/>
                    <a:pt x="5" y="0"/>
                    <a:pt x="12" y="0"/>
                  </a:cubicBezTo>
                  <a:cubicBezTo>
                    <a:pt x="244" y="0"/>
                    <a:pt x="244" y="0"/>
                    <a:pt x="244" y="0"/>
                  </a:cubicBezTo>
                  <a:cubicBezTo>
                    <a:pt x="251" y="0"/>
                    <a:pt x="256" y="5"/>
                    <a:pt x="256" y="12"/>
                  </a:cubicBezTo>
                  <a:cubicBezTo>
                    <a:pt x="256" y="212"/>
                    <a:pt x="256" y="212"/>
                    <a:pt x="256" y="212"/>
                  </a:cubicBezTo>
                  <a:cubicBezTo>
                    <a:pt x="256" y="219"/>
                    <a:pt x="251" y="224"/>
                    <a:pt x="244" y="224"/>
                  </a:cubicBezTo>
                  <a:moveTo>
                    <a:pt x="196" y="212"/>
                  </a:moveTo>
                  <a:cubicBezTo>
                    <a:pt x="244" y="212"/>
                    <a:pt x="244" y="212"/>
                    <a:pt x="244" y="212"/>
                  </a:cubicBezTo>
                  <a:cubicBezTo>
                    <a:pt x="244" y="108"/>
                    <a:pt x="244" y="108"/>
                    <a:pt x="244" y="108"/>
                  </a:cubicBezTo>
                  <a:cubicBezTo>
                    <a:pt x="240" y="108"/>
                    <a:pt x="240" y="108"/>
                    <a:pt x="240" y="108"/>
                  </a:cubicBezTo>
                  <a:cubicBezTo>
                    <a:pt x="196" y="108"/>
                    <a:pt x="196" y="108"/>
                    <a:pt x="196" y="108"/>
                  </a:cubicBezTo>
                  <a:lnTo>
                    <a:pt x="196" y="212"/>
                  </a:lnTo>
                  <a:close/>
                  <a:moveTo>
                    <a:pt x="72" y="212"/>
                  </a:moveTo>
                  <a:cubicBezTo>
                    <a:pt x="184" y="212"/>
                    <a:pt x="184" y="212"/>
                    <a:pt x="184" y="212"/>
                  </a:cubicBezTo>
                  <a:cubicBezTo>
                    <a:pt x="184" y="108"/>
                    <a:pt x="184" y="108"/>
                    <a:pt x="184" y="108"/>
                  </a:cubicBezTo>
                  <a:cubicBezTo>
                    <a:pt x="72" y="108"/>
                    <a:pt x="72" y="108"/>
                    <a:pt x="72" y="108"/>
                  </a:cubicBezTo>
                  <a:lnTo>
                    <a:pt x="72" y="212"/>
                  </a:lnTo>
                  <a:close/>
                  <a:moveTo>
                    <a:pt x="12" y="212"/>
                  </a:moveTo>
                  <a:cubicBezTo>
                    <a:pt x="60" y="212"/>
                    <a:pt x="60" y="212"/>
                    <a:pt x="60" y="212"/>
                  </a:cubicBezTo>
                  <a:cubicBezTo>
                    <a:pt x="60" y="108"/>
                    <a:pt x="60" y="108"/>
                    <a:pt x="60" y="108"/>
                  </a:cubicBezTo>
                  <a:cubicBezTo>
                    <a:pt x="12" y="108"/>
                    <a:pt x="12" y="108"/>
                    <a:pt x="12" y="108"/>
                  </a:cubicBezTo>
                  <a:lnTo>
                    <a:pt x="12" y="212"/>
                  </a:lnTo>
                  <a:close/>
                  <a:moveTo>
                    <a:pt x="24" y="12"/>
                  </a:moveTo>
                  <a:cubicBezTo>
                    <a:pt x="17" y="12"/>
                    <a:pt x="12" y="17"/>
                    <a:pt x="12" y="24"/>
                  </a:cubicBezTo>
                  <a:cubicBezTo>
                    <a:pt x="12" y="31"/>
                    <a:pt x="17" y="36"/>
                    <a:pt x="24" y="36"/>
                  </a:cubicBezTo>
                  <a:cubicBezTo>
                    <a:pt x="31" y="36"/>
                    <a:pt x="36" y="31"/>
                    <a:pt x="36" y="24"/>
                  </a:cubicBezTo>
                  <a:cubicBezTo>
                    <a:pt x="36" y="17"/>
                    <a:pt x="31" y="12"/>
                    <a:pt x="24" y="12"/>
                  </a:cubicBezTo>
                  <a:moveTo>
                    <a:pt x="60" y="12"/>
                  </a:moveTo>
                  <a:cubicBezTo>
                    <a:pt x="53" y="12"/>
                    <a:pt x="48" y="17"/>
                    <a:pt x="48" y="24"/>
                  </a:cubicBezTo>
                  <a:cubicBezTo>
                    <a:pt x="48" y="31"/>
                    <a:pt x="53" y="36"/>
                    <a:pt x="60" y="36"/>
                  </a:cubicBezTo>
                  <a:cubicBezTo>
                    <a:pt x="67" y="36"/>
                    <a:pt x="72" y="31"/>
                    <a:pt x="72" y="24"/>
                  </a:cubicBezTo>
                  <a:cubicBezTo>
                    <a:pt x="72" y="17"/>
                    <a:pt x="67" y="12"/>
                    <a:pt x="60" y="12"/>
                  </a:cubicBezTo>
                  <a:moveTo>
                    <a:pt x="96" y="12"/>
                  </a:moveTo>
                  <a:cubicBezTo>
                    <a:pt x="89" y="12"/>
                    <a:pt x="84" y="17"/>
                    <a:pt x="84" y="24"/>
                  </a:cubicBezTo>
                  <a:cubicBezTo>
                    <a:pt x="84" y="31"/>
                    <a:pt x="89" y="36"/>
                    <a:pt x="96" y="36"/>
                  </a:cubicBezTo>
                  <a:cubicBezTo>
                    <a:pt x="103" y="36"/>
                    <a:pt x="108" y="31"/>
                    <a:pt x="108" y="24"/>
                  </a:cubicBezTo>
                  <a:cubicBezTo>
                    <a:pt x="108" y="17"/>
                    <a:pt x="103" y="12"/>
                    <a:pt x="96" y="12"/>
                  </a:cubicBezTo>
                  <a:moveTo>
                    <a:pt x="232" y="48"/>
                  </a:moveTo>
                  <a:cubicBezTo>
                    <a:pt x="24" y="48"/>
                    <a:pt x="24" y="48"/>
                    <a:pt x="24" y="48"/>
                  </a:cubicBezTo>
                  <a:cubicBezTo>
                    <a:pt x="12" y="48"/>
                    <a:pt x="12" y="48"/>
                    <a:pt x="12" y="48"/>
                  </a:cubicBezTo>
                  <a:cubicBezTo>
                    <a:pt x="12" y="96"/>
                    <a:pt x="12" y="96"/>
                    <a:pt x="12" y="96"/>
                  </a:cubicBezTo>
                  <a:cubicBezTo>
                    <a:pt x="60" y="96"/>
                    <a:pt x="60" y="96"/>
                    <a:pt x="60" y="96"/>
                  </a:cubicBezTo>
                  <a:cubicBezTo>
                    <a:pt x="72" y="96"/>
                    <a:pt x="72" y="96"/>
                    <a:pt x="72" y="96"/>
                  </a:cubicBezTo>
                  <a:cubicBezTo>
                    <a:pt x="184" y="96"/>
                    <a:pt x="184" y="96"/>
                    <a:pt x="184" y="96"/>
                  </a:cubicBezTo>
                  <a:cubicBezTo>
                    <a:pt x="196" y="96"/>
                    <a:pt x="196" y="96"/>
                    <a:pt x="196" y="96"/>
                  </a:cubicBezTo>
                  <a:cubicBezTo>
                    <a:pt x="240" y="96"/>
                    <a:pt x="240" y="96"/>
                    <a:pt x="240" y="96"/>
                  </a:cubicBezTo>
                  <a:cubicBezTo>
                    <a:pt x="244" y="96"/>
                    <a:pt x="244" y="96"/>
                    <a:pt x="244" y="96"/>
                  </a:cubicBezTo>
                  <a:cubicBezTo>
                    <a:pt x="244" y="48"/>
                    <a:pt x="244" y="48"/>
                    <a:pt x="244" y="48"/>
                  </a:cubicBezTo>
                  <a:lnTo>
                    <a:pt x="232" y="48"/>
                  </a:lnTo>
                  <a:close/>
                </a:path>
              </a:pathLst>
            </a:custGeom>
            <a:solidFill>
              <a:schemeClr val="bg1"/>
            </a:solidFill>
            <a:ln>
              <a:noFill/>
            </a:ln>
          </p:spPr>
          <p:txBody>
            <a:bodyPr lIns="91424" tIns="45712" rIns="91424" bIns="45712"/>
            <a:lstStyle/>
            <a:p>
              <a:pPr defTabSz="685800" fontAlgn="auto">
                <a:spcBef>
                  <a:spcPts val="0"/>
                </a:spcBef>
                <a:spcAft>
                  <a:spcPts val="0"/>
                </a:spcAft>
              </a:pPr>
              <a:endParaRPr lang="en-US" sz="1350">
                <a:solidFill>
                  <a:srgbClr val="445469"/>
                </a:solidFill>
                <a:latin typeface="Lato Light"/>
                <a:ea typeface="+mn-ea"/>
              </a:endParaRPr>
            </a:p>
          </p:txBody>
        </p:sp>
        <p:sp>
          <p:nvSpPr>
            <p:cNvPr id="25" name="Freeform 64"/>
            <p:cNvSpPr>
              <a:spLocks noChangeArrowheads="1"/>
            </p:cNvSpPr>
            <p:nvPr/>
          </p:nvSpPr>
          <p:spPr bwMode="auto">
            <a:xfrm>
              <a:off x="6614810" y="1741586"/>
              <a:ext cx="209495" cy="209550"/>
            </a:xfrm>
            <a:custGeom>
              <a:avLst/>
              <a:gdLst>
                <a:gd name="T0" fmla="*/ 572 w 580"/>
                <a:gd name="T1" fmla="*/ 92 h 581"/>
                <a:gd name="T2" fmla="*/ 572 w 580"/>
                <a:gd name="T3" fmla="*/ 92 h 581"/>
                <a:gd name="T4" fmla="*/ 509 w 580"/>
                <a:gd name="T5" fmla="*/ 149 h 581"/>
                <a:gd name="T6" fmla="*/ 431 w 580"/>
                <a:gd name="T7" fmla="*/ 71 h 581"/>
                <a:gd name="T8" fmla="*/ 488 w 580"/>
                <a:gd name="T9" fmla="*/ 7 h 581"/>
                <a:gd name="T10" fmla="*/ 530 w 580"/>
                <a:gd name="T11" fmla="*/ 7 h 581"/>
                <a:gd name="T12" fmla="*/ 572 w 580"/>
                <a:gd name="T13" fmla="*/ 50 h 581"/>
                <a:gd name="T14" fmla="*/ 572 w 580"/>
                <a:gd name="T15" fmla="*/ 92 h 581"/>
                <a:gd name="T16" fmla="*/ 148 w 580"/>
                <a:gd name="T17" fmla="*/ 347 h 581"/>
                <a:gd name="T18" fmla="*/ 148 w 580"/>
                <a:gd name="T19" fmla="*/ 347 h 581"/>
                <a:gd name="T20" fmla="*/ 233 w 580"/>
                <a:gd name="T21" fmla="*/ 424 h 581"/>
                <a:gd name="T22" fmla="*/ 127 w 580"/>
                <a:gd name="T23" fmla="*/ 453 h 581"/>
                <a:gd name="T24" fmla="*/ 148 w 580"/>
                <a:gd name="T25" fmla="*/ 347 h 581"/>
                <a:gd name="T26" fmla="*/ 488 w 580"/>
                <a:gd name="T27" fmla="*/ 170 h 581"/>
                <a:gd name="T28" fmla="*/ 488 w 580"/>
                <a:gd name="T29" fmla="*/ 170 h 581"/>
                <a:gd name="T30" fmla="*/ 254 w 580"/>
                <a:gd name="T31" fmla="*/ 410 h 581"/>
                <a:gd name="T32" fmla="*/ 169 w 580"/>
                <a:gd name="T33" fmla="*/ 325 h 581"/>
                <a:gd name="T34" fmla="*/ 410 w 580"/>
                <a:gd name="T35" fmla="*/ 92 h 581"/>
                <a:gd name="T36" fmla="*/ 488 w 580"/>
                <a:gd name="T37" fmla="*/ 170 h 581"/>
                <a:gd name="T38" fmla="*/ 56 w 580"/>
                <a:gd name="T39" fmla="*/ 85 h 581"/>
                <a:gd name="T40" fmla="*/ 56 w 580"/>
                <a:gd name="T41" fmla="*/ 85 h 581"/>
                <a:gd name="T42" fmla="*/ 56 w 580"/>
                <a:gd name="T43" fmla="*/ 523 h 581"/>
                <a:gd name="T44" fmla="*/ 495 w 580"/>
                <a:gd name="T45" fmla="*/ 523 h 581"/>
                <a:gd name="T46" fmla="*/ 495 w 580"/>
                <a:gd name="T47" fmla="*/ 205 h 581"/>
                <a:gd name="T48" fmla="*/ 551 w 580"/>
                <a:gd name="T49" fmla="*/ 149 h 581"/>
                <a:gd name="T50" fmla="*/ 551 w 580"/>
                <a:gd name="T51" fmla="*/ 552 h 581"/>
                <a:gd name="T52" fmla="*/ 523 w 580"/>
                <a:gd name="T53" fmla="*/ 580 h 581"/>
                <a:gd name="T54" fmla="*/ 28 w 580"/>
                <a:gd name="T55" fmla="*/ 580 h 581"/>
                <a:gd name="T56" fmla="*/ 0 w 580"/>
                <a:gd name="T57" fmla="*/ 552 h 581"/>
                <a:gd name="T58" fmla="*/ 0 w 580"/>
                <a:gd name="T59" fmla="*/ 57 h 581"/>
                <a:gd name="T60" fmla="*/ 28 w 580"/>
                <a:gd name="T61" fmla="*/ 28 h 581"/>
                <a:gd name="T62" fmla="*/ 431 w 580"/>
                <a:gd name="T63" fmla="*/ 28 h 581"/>
                <a:gd name="T64" fmla="*/ 375 w 580"/>
                <a:gd name="T65" fmla="*/ 85 h 581"/>
                <a:gd name="T66" fmla="*/ 56 w 580"/>
                <a:gd name="T67" fmla="*/ 8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0" h="581">
                  <a:moveTo>
                    <a:pt x="572" y="92"/>
                  </a:moveTo>
                  <a:lnTo>
                    <a:pt x="572" y="92"/>
                  </a:lnTo>
                  <a:cubicBezTo>
                    <a:pt x="509" y="149"/>
                    <a:pt x="509" y="149"/>
                    <a:pt x="509" y="149"/>
                  </a:cubicBezTo>
                  <a:cubicBezTo>
                    <a:pt x="431" y="71"/>
                    <a:pt x="431" y="71"/>
                    <a:pt x="431" y="71"/>
                  </a:cubicBezTo>
                  <a:cubicBezTo>
                    <a:pt x="488" y="7"/>
                    <a:pt x="488" y="7"/>
                    <a:pt x="488" y="7"/>
                  </a:cubicBezTo>
                  <a:cubicBezTo>
                    <a:pt x="502" y="0"/>
                    <a:pt x="516" y="0"/>
                    <a:pt x="530" y="7"/>
                  </a:cubicBezTo>
                  <a:cubicBezTo>
                    <a:pt x="572" y="50"/>
                    <a:pt x="572" y="50"/>
                    <a:pt x="572" y="50"/>
                  </a:cubicBezTo>
                  <a:cubicBezTo>
                    <a:pt x="579" y="64"/>
                    <a:pt x="579" y="78"/>
                    <a:pt x="572" y="92"/>
                  </a:cubicBezTo>
                  <a:close/>
                  <a:moveTo>
                    <a:pt x="148" y="347"/>
                  </a:moveTo>
                  <a:lnTo>
                    <a:pt x="148" y="347"/>
                  </a:lnTo>
                  <a:cubicBezTo>
                    <a:pt x="233" y="424"/>
                    <a:pt x="233" y="424"/>
                    <a:pt x="233" y="424"/>
                  </a:cubicBezTo>
                  <a:cubicBezTo>
                    <a:pt x="127" y="453"/>
                    <a:pt x="127" y="453"/>
                    <a:pt x="127" y="453"/>
                  </a:cubicBezTo>
                  <a:lnTo>
                    <a:pt x="148" y="347"/>
                  </a:lnTo>
                  <a:close/>
                  <a:moveTo>
                    <a:pt x="488" y="170"/>
                  </a:moveTo>
                  <a:lnTo>
                    <a:pt x="488" y="170"/>
                  </a:lnTo>
                  <a:cubicBezTo>
                    <a:pt x="254" y="410"/>
                    <a:pt x="254" y="410"/>
                    <a:pt x="254" y="410"/>
                  </a:cubicBezTo>
                  <a:cubicBezTo>
                    <a:pt x="169" y="325"/>
                    <a:pt x="169" y="325"/>
                    <a:pt x="169" y="325"/>
                  </a:cubicBezTo>
                  <a:cubicBezTo>
                    <a:pt x="410" y="92"/>
                    <a:pt x="410" y="92"/>
                    <a:pt x="410" y="92"/>
                  </a:cubicBezTo>
                  <a:lnTo>
                    <a:pt x="488" y="170"/>
                  </a:lnTo>
                  <a:close/>
                  <a:moveTo>
                    <a:pt x="56" y="85"/>
                  </a:moveTo>
                  <a:lnTo>
                    <a:pt x="56" y="85"/>
                  </a:lnTo>
                  <a:cubicBezTo>
                    <a:pt x="56" y="523"/>
                    <a:pt x="56" y="523"/>
                    <a:pt x="56" y="523"/>
                  </a:cubicBezTo>
                  <a:cubicBezTo>
                    <a:pt x="495" y="523"/>
                    <a:pt x="495" y="523"/>
                    <a:pt x="495" y="523"/>
                  </a:cubicBezTo>
                  <a:cubicBezTo>
                    <a:pt x="495" y="205"/>
                    <a:pt x="495" y="205"/>
                    <a:pt x="495" y="205"/>
                  </a:cubicBezTo>
                  <a:cubicBezTo>
                    <a:pt x="551" y="149"/>
                    <a:pt x="551" y="149"/>
                    <a:pt x="551" y="149"/>
                  </a:cubicBezTo>
                  <a:cubicBezTo>
                    <a:pt x="551" y="552"/>
                    <a:pt x="551" y="552"/>
                    <a:pt x="551" y="552"/>
                  </a:cubicBezTo>
                  <a:cubicBezTo>
                    <a:pt x="551" y="566"/>
                    <a:pt x="537" y="580"/>
                    <a:pt x="523" y="580"/>
                  </a:cubicBezTo>
                  <a:cubicBezTo>
                    <a:pt x="28" y="580"/>
                    <a:pt x="28" y="580"/>
                    <a:pt x="28" y="580"/>
                  </a:cubicBezTo>
                  <a:cubicBezTo>
                    <a:pt x="14" y="580"/>
                    <a:pt x="0" y="566"/>
                    <a:pt x="0" y="552"/>
                  </a:cubicBezTo>
                  <a:cubicBezTo>
                    <a:pt x="0" y="57"/>
                    <a:pt x="0" y="57"/>
                    <a:pt x="0" y="57"/>
                  </a:cubicBezTo>
                  <a:cubicBezTo>
                    <a:pt x="0" y="43"/>
                    <a:pt x="14" y="28"/>
                    <a:pt x="28" y="28"/>
                  </a:cubicBezTo>
                  <a:cubicBezTo>
                    <a:pt x="431" y="28"/>
                    <a:pt x="431" y="28"/>
                    <a:pt x="431" y="28"/>
                  </a:cubicBezTo>
                  <a:cubicBezTo>
                    <a:pt x="375" y="85"/>
                    <a:pt x="375" y="85"/>
                    <a:pt x="375" y="85"/>
                  </a:cubicBezTo>
                  <a:lnTo>
                    <a:pt x="56" y="85"/>
                  </a:lnTo>
                  <a:close/>
                </a:path>
              </a:pathLst>
            </a:custGeom>
            <a:solidFill>
              <a:srgbClr val="FFFFFF"/>
            </a:solidFill>
            <a:ln>
              <a:noFill/>
            </a:ln>
            <a:effectLst/>
          </p:spPr>
          <p:txBody>
            <a:bodyPr wrap="none" anchor="ctr"/>
            <a:lstStyle/>
            <a:p>
              <a:pPr defTabSz="685800" fontAlgn="auto">
                <a:spcBef>
                  <a:spcPts val="0"/>
                </a:spcBef>
                <a:spcAft>
                  <a:spcPts val="0"/>
                </a:spcAft>
                <a:defRPr/>
              </a:pPr>
              <a:endParaRPr lang="en-US" sz="1350">
                <a:solidFill>
                  <a:srgbClr val="445469"/>
                </a:solidFill>
                <a:latin typeface="Lato Light"/>
                <a:ea typeface="+mn-ea"/>
              </a:endParaRPr>
            </a:p>
          </p:txBody>
        </p:sp>
      </p:grpSp>
      <p:sp>
        <p:nvSpPr>
          <p:cNvPr id="29" name="TextBox 13"/>
          <p:cNvSpPr txBox="1"/>
          <p:nvPr/>
        </p:nvSpPr>
        <p:spPr>
          <a:xfrm>
            <a:off x="1207889" y="2662738"/>
            <a:ext cx="4964673" cy="2169825"/>
          </a:xfrm>
          <a:prstGeom prst="rect">
            <a:avLst/>
          </a:prstGeom>
          <a:noFill/>
        </p:spPr>
        <p:txBody>
          <a:bodyPr wrap="square" rtlCol="0">
            <a:spAutoFit/>
          </a:bodyPr>
          <a:lstStyle/>
          <a:p>
            <a:pPr>
              <a:lnSpc>
                <a:spcPct val="150000"/>
              </a:lnSpc>
            </a:pPr>
            <a:r>
              <a:rPr lang="zh-CN" altLang="en-US" sz="2000" b="1" dirty="0">
                <a:solidFill>
                  <a:schemeClr val="tx1">
                    <a:lumMod val="65000"/>
                    <a:lumOff val="35000"/>
                  </a:schemeClr>
                </a:solidFill>
                <a:latin typeface="思源黑体" panose="020B0500000000000000" pitchFamily="34" charset="-122"/>
                <a:ea typeface="思源黑体" panose="020B0500000000000000" pitchFamily="34" charset="-122"/>
              </a:rPr>
              <a:t>新阶段教学方式</a:t>
            </a:r>
            <a:endParaRPr lang="en-US" altLang="zh-CN" sz="2000" b="1" dirty="0">
              <a:solidFill>
                <a:schemeClr val="tx1">
                  <a:lumMod val="65000"/>
                  <a:lumOff val="35000"/>
                </a:schemeClr>
              </a:solidFill>
              <a:latin typeface="思源黑体" panose="020B0500000000000000" pitchFamily="34" charset="-122"/>
              <a:ea typeface="思源黑体" panose="020B0500000000000000" pitchFamily="34" charset="-122"/>
            </a:endParaRPr>
          </a:p>
          <a:p>
            <a:pPr>
              <a:lnSpc>
                <a:spcPct val="15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长江工商学院研究生，有十余年行业经验，是某领域领军人物</a:t>
            </a:r>
            <a:r>
              <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rPr>
              <a:t>.1992</a:t>
            </a: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年在某公司担任中层管理；</a:t>
            </a:r>
            <a:r>
              <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rPr>
              <a:t>2003</a:t>
            </a: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年任某公司执</a:t>
            </a:r>
            <a:r>
              <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rPr>
              <a:t>COO ; 2007</a:t>
            </a: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年担任某公司执行总裁。曾于</a:t>
            </a:r>
            <a:r>
              <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rPr>
              <a:t>2006</a:t>
            </a: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年，</a:t>
            </a:r>
            <a:r>
              <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rPr>
              <a:t>2008</a:t>
            </a: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年、</a:t>
            </a:r>
            <a:r>
              <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rPr>
              <a:t>2012</a:t>
            </a: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rPr>
              <a:t>年分别获得某某奖项。后面还司以填写你的文字后面还可以填写你的文字</a:t>
            </a:r>
            <a:r>
              <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rPr>
              <a:t>……</a:t>
            </a:r>
            <a:endPar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grpSp>
        <p:nvGrpSpPr>
          <p:cNvPr id="26" name="组合 25"/>
          <p:cNvGrpSpPr/>
          <p:nvPr/>
        </p:nvGrpSpPr>
        <p:grpSpPr>
          <a:xfrm>
            <a:off x="1502939" y="272760"/>
            <a:ext cx="4811657" cy="748449"/>
            <a:chOff x="1502939" y="272760"/>
            <a:chExt cx="4811657" cy="748449"/>
          </a:xfrm>
        </p:grpSpPr>
        <p:sp>
          <p:nvSpPr>
            <p:cNvPr id="28" name="Rectangle 18"/>
            <p:cNvSpPr>
              <a:spLocks noChangeArrowheads="1"/>
            </p:cNvSpPr>
            <p:nvPr/>
          </p:nvSpPr>
          <p:spPr bwMode="auto">
            <a:xfrm>
              <a:off x="1502939" y="272760"/>
              <a:ext cx="2683349" cy="57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altLang="en-US" sz="2800" b="1" spc="300" dirty="0">
                  <a:solidFill>
                    <a:schemeClr val="tx1">
                      <a:lumMod val="75000"/>
                      <a:lumOff val="25000"/>
                    </a:schemeClr>
                  </a:solidFill>
                  <a:latin typeface="思源黑体" panose="020B0500000000000000" pitchFamily="34" charset="-122"/>
                  <a:ea typeface="思源黑体" panose="020B0500000000000000" pitchFamily="34" charset="-122"/>
                </a:rPr>
                <a:t>教学反思</a:t>
              </a:r>
            </a:p>
          </p:txBody>
        </p:sp>
        <p:sp>
          <p:nvSpPr>
            <p:cNvPr id="30" name="Rectangle 18"/>
            <p:cNvSpPr>
              <a:spLocks noChangeArrowheads="1"/>
            </p:cNvSpPr>
            <p:nvPr/>
          </p:nvSpPr>
          <p:spPr bwMode="auto">
            <a:xfrm>
              <a:off x="1502939" y="817499"/>
              <a:ext cx="4811657" cy="20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en-US" altLang="zh-CN" sz="1000" dirty="0">
                  <a:solidFill>
                    <a:schemeClr val="bg1">
                      <a:lumMod val="65000"/>
                    </a:schemeClr>
                  </a:solidFill>
                  <a:latin typeface="思源黑体" panose="020B0500000000000000" pitchFamily="34" charset="-122"/>
                  <a:ea typeface="思源黑体" panose="020B0500000000000000" pitchFamily="34" charset="-122"/>
                </a:rPr>
                <a:t>Teaching courseware education and training</a:t>
              </a:r>
              <a:endParaRPr lang="zh-CN" altLang="en-US" sz="1000" dirty="0">
                <a:solidFill>
                  <a:schemeClr val="bg1">
                    <a:lumMod val="65000"/>
                  </a:schemeClr>
                </a:solidFill>
                <a:latin typeface="思源黑体" panose="020B0500000000000000" pitchFamily="34" charset="-122"/>
                <a:ea typeface="思源黑体" panose="020B0500000000000000" pitchFamily="34" charset="-122"/>
              </a:endParaRPr>
            </a:p>
          </p:txBody>
        </p:sp>
      </p:grpSp>
      <p:sp>
        <p:nvSpPr>
          <p:cNvPr id="2" name="圆角矩形 1"/>
          <p:cNvSpPr/>
          <p:nvPr/>
        </p:nvSpPr>
        <p:spPr>
          <a:xfrm>
            <a:off x="1267327" y="5311816"/>
            <a:ext cx="1248770" cy="407845"/>
          </a:xfrm>
          <a:prstGeom prst="roundRect">
            <a:avLst/>
          </a:prstGeom>
          <a:solidFill>
            <a:srgbClr val="FEBB38"/>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思源黑体" panose="020B0500000000000000" pitchFamily="34" charset="-122"/>
                <a:ea typeface="思源黑体" panose="020B0500000000000000" pitchFamily="34" charset="-122"/>
              </a:rPr>
              <a:t>信息化教学</a:t>
            </a:r>
          </a:p>
        </p:txBody>
      </p:sp>
      <p:sp>
        <p:nvSpPr>
          <p:cNvPr id="31" name="圆角矩形 30"/>
          <p:cNvSpPr/>
          <p:nvPr/>
        </p:nvSpPr>
        <p:spPr>
          <a:xfrm>
            <a:off x="2745047" y="5311816"/>
            <a:ext cx="1248770" cy="407845"/>
          </a:xfrm>
          <a:prstGeom prst="roundRect">
            <a:avLst/>
          </a:prstGeom>
          <a:solidFill>
            <a:srgbClr val="A4DB73"/>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思源黑体" panose="020B0500000000000000" pitchFamily="34" charset="-122"/>
                <a:ea typeface="思源黑体" panose="020B0500000000000000" pitchFamily="34" charset="-122"/>
              </a:rPr>
              <a:t>课后补习</a:t>
            </a:r>
          </a:p>
        </p:txBody>
      </p:sp>
      <p:sp>
        <p:nvSpPr>
          <p:cNvPr id="32" name="圆角矩形 31"/>
          <p:cNvSpPr/>
          <p:nvPr/>
        </p:nvSpPr>
        <p:spPr>
          <a:xfrm>
            <a:off x="4222768" y="5311816"/>
            <a:ext cx="1248770" cy="407845"/>
          </a:xfrm>
          <a:prstGeom prst="roundRect">
            <a:avLst/>
          </a:prstGeom>
          <a:solidFill>
            <a:srgbClr val="9D77AE"/>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思源黑体" panose="020B0500000000000000" pitchFamily="34" charset="-122"/>
                <a:ea typeface="思源黑体" panose="020B0500000000000000" pitchFamily="34" charset="-122"/>
              </a:rPr>
              <a:t>教学反思</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6" fill="hold" grpId="0" nodeType="withEffect">
                                  <p:stCondLst>
                                    <p:cond delay="0"/>
                                  </p:stCondLst>
                                  <p:iterate type="lt">
                                    <p:tmPct val="10000"/>
                                  </p:iterate>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250" fill="hold"/>
                                        <p:tgtEl>
                                          <p:spTgt spid="29"/>
                                        </p:tgtEl>
                                        <p:attrNameLst>
                                          <p:attrName>ppt_x</p:attrName>
                                        </p:attrNameLst>
                                      </p:cBhvr>
                                      <p:tavLst>
                                        <p:tav tm="0">
                                          <p:val>
                                            <p:strVal val="1+#ppt_w/2"/>
                                          </p:val>
                                        </p:tav>
                                        <p:tav tm="100000">
                                          <p:val>
                                            <p:strVal val="#ppt_x"/>
                                          </p:val>
                                        </p:tav>
                                      </p:tavLst>
                                    </p:anim>
                                    <p:anim calcmode="lin" valueType="num">
                                      <p:cBhvr additive="base">
                                        <p:cTn id="12" dur="25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ppt_x"/>
                                          </p:val>
                                        </p:tav>
                                        <p:tav tm="100000">
                                          <p:val>
                                            <p:strVal val="#ppt_x"/>
                                          </p:val>
                                        </p:tav>
                                      </p:tavLst>
                                    </p:anim>
                                    <p:anim calcmode="lin" valueType="num">
                                      <p:cBhvr additive="base">
                                        <p:cTn id="2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 grpId="0" animBg="1"/>
      <p:bldP spid="31" grpId="0" animBg="1"/>
      <p:bldP spid="3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0" y="0"/>
            <a:ext cx="12191980" cy="6857990"/>
          </a:xfrm>
          <a:prstGeom prst="rect">
            <a:avLst/>
          </a:prstGeom>
          <a:solidFill>
            <a:schemeClr val="bg1"/>
          </a:solidFill>
          <a:ln>
            <a:noFill/>
          </a:ln>
        </p:spPr>
      </p:pic>
      <p:grpSp>
        <p:nvGrpSpPr>
          <p:cNvPr id="3" name="组合 2"/>
          <p:cNvGrpSpPr/>
          <p:nvPr/>
        </p:nvGrpSpPr>
        <p:grpSpPr>
          <a:xfrm>
            <a:off x="20" y="342900"/>
            <a:ext cx="7128262" cy="6117432"/>
            <a:chOff x="20" y="342900"/>
            <a:chExt cx="7128262" cy="6117432"/>
          </a:xfrm>
        </p:grpSpPr>
        <p:sp>
          <p:nvSpPr>
            <p:cNvPr id="4" name="星形: 五角 16"/>
            <p:cNvSpPr/>
            <p:nvPr/>
          </p:nvSpPr>
          <p:spPr>
            <a:xfrm>
              <a:off x="342900" y="342900"/>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5" name="星形: 五角 33"/>
            <p:cNvSpPr/>
            <p:nvPr/>
          </p:nvSpPr>
          <p:spPr>
            <a:xfrm>
              <a:off x="1007280" y="464344"/>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6" name="星形: 五角 34"/>
            <p:cNvSpPr/>
            <p:nvPr/>
          </p:nvSpPr>
          <p:spPr>
            <a:xfrm>
              <a:off x="427435" y="990508"/>
              <a:ext cx="388144" cy="388144"/>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7" name="星形: 五角 35"/>
            <p:cNvSpPr/>
            <p:nvPr/>
          </p:nvSpPr>
          <p:spPr>
            <a:xfrm>
              <a:off x="1348979" y="900020"/>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8" name="星形: 五角 36"/>
            <p:cNvSpPr/>
            <p:nvPr/>
          </p:nvSpPr>
          <p:spPr>
            <a:xfrm>
              <a:off x="764392" y="1783372"/>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9" name="星形: 五角 37"/>
            <p:cNvSpPr/>
            <p:nvPr/>
          </p:nvSpPr>
          <p:spPr>
            <a:xfrm>
              <a:off x="233944" y="1900263"/>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0" name="星形: 五角 38"/>
            <p:cNvSpPr/>
            <p:nvPr/>
          </p:nvSpPr>
          <p:spPr>
            <a:xfrm>
              <a:off x="20" y="2686137"/>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1" name="星形: 五角 39"/>
            <p:cNvSpPr/>
            <p:nvPr/>
          </p:nvSpPr>
          <p:spPr>
            <a:xfrm>
              <a:off x="5450663" y="5741102"/>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2" name="星形: 五角 40"/>
            <p:cNvSpPr/>
            <p:nvPr/>
          </p:nvSpPr>
          <p:spPr>
            <a:xfrm>
              <a:off x="6310312" y="6143624"/>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3" name="星形: 五角 41"/>
            <p:cNvSpPr/>
            <p:nvPr/>
          </p:nvSpPr>
          <p:spPr>
            <a:xfrm>
              <a:off x="6885394" y="5591170"/>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4" name="星形: 五角 42"/>
            <p:cNvSpPr/>
            <p:nvPr/>
          </p:nvSpPr>
          <p:spPr>
            <a:xfrm>
              <a:off x="3827269" y="6072188"/>
              <a:ext cx="388144" cy="388144"/>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5" name="星形: 五角 43"/>
            <p:cNvSpPr/>
            <p:nvPr/>
          </p:nvSpPr>
          <p:spPr>
            <a:xfrm>
              <a:off x="4864904" y="5476870"/>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6" name="星形: 五角 44"/>
            <p:cNvSpPr/>
            <p:nvPr/>
          </p:nvSpPr>
          <p:spPr>
            <a:xfrm>
              <a:off x="723302" y="4264874"/>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7" name="星形: 五角 45"/>
            <p:cNvSpPr/>
            <p:nvPr/>
          </p:nvSpPr>
          <p:spPr>
            <a:xfrm>
              <a:off x="434589" y="5107572"/>
              <a:ext cx="380989" cy="36929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8" name="星形: 五角 46"/>
            <p:cNvSpPr/>
            <p:nvPr/>
          </p:nvSpPr>
          <p:spPr>
            <a:xfrm>
              <a:off x="1307898" y="5490949"/>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grpSp>
      <p:sp>
        <p:nvSpPr>
          <p:cNvPr id="19" name="出自【趣你的PPT】(微信:qunideppt)：最优质的PPT资源库"/>
          <p:cNvSpPr txBox="1"/>
          <p:nvPr/>
        </p:nvSpPr>
        <p:spPr>
          <a:xfrm>
            <a:off x="1936995" y="2589479"/>
            <a:ext cx="6119636" cy="923330"/>
          </a:xfrm>
          <a:prstGeom prst="rect">
            <a:avLst/>
          </a:prstGeom>
          <a:noFill/>
        </p:spPr>
        <p:txBody>
          <a:bodyPr wrap="square" rtlCol="0">
            <a:spAutoFit/>
          </a:bodyPr>
          <a:lstStyle/>
          <a:p>
            <a:pPr defTabSz="914400"/>
            <a:r>
              <a:rPr lang="zh-CN" altLang="en-US" sz="5400" b="1" spc="300" dirty="0">
                <a:solidFill>
                  <a:srgbClr val="FD4A3B"/>
                </a:solidFill>
                <a:effectLst>
                  <a:outerShdw blurRad="25400" dist="25400" dir="2700000" algn="tl">
                    <a:srgbClr val="000000">
                      <a:alpha val="20000"/>
                    </a:srgbClr>
                  </a:outerShdw>
                </a:effectLst>
                <a:latin typeface="思源黑体" panose="020B0500000000000000" pitchFamily="34" charset="-122"/>
                <a:ea typeface="思源黑体" panose="020B0500000000000000" pitchFamily="34" charset="-122"/>
              </a:rPr>
              <a:t>感谢</a:t>
            </a:r>
            <a:r>
              <a:rPr lang="zh-CN" altLang="en-US" sz="5400" b="1" spc="300" dirty="0">
                <a:solidFill>
                  <a:srgbClr val="01AED4"/>
                </a:solidFill>
                <a:effectLst>
                  <a:outerShdw blurRad="25400" dist="25400" dir="2700000" algn="tl">
                    <a:srgbClr val="000000">
                      <a:alpha val="20000"/>
                    </a:srgbClr>
                  </a:outerShdw>
                </a:effectLst>
                <a:latin typeface="思源黑体" panose="020B0500000000000000" pitchFamily="34" charset="-122"/>
                <a:ea typeface="思源黑体" panose="020B0500000000000000" pitchFamily="34" charset="-122"/>
              </a:rPr>
              <a:t>您的</a:t>
            </a:r>
            <a:r>
              <a:rPr lang="zh-CN" altLang="en-US" sz="5400" b="1" spc="300" dirty="0">
                <a:solidFill>
                  <a:srgbClr val="009642"/>
                </a:solidFill>
                <a:effectLst>
                  <a:outerShdw blurRad="25400" dist="25400" dir="2700000" algn="tl">
                    <a:srgbClr val="000000">
                      <a:alpha val="20000"/>
                    </a:srgbClr>
                  </a:outerShdw>
                </a:effectLst>
                <a:latin typeface="思源黑体" panose="020B0500000000000000" pitchFamily="34" charset="-122"/>
                <a:ea typeface="思源黑体" panose="020B0500000000000000" pitchFamily="34" charset="-122"/>
              </a:rPr>
              <a:t>聆听</a:t>
            </a:r>
          </a:p>
        </p:txBody>
      </p:sp>
      <p:sp>
        <p:nvSpPr>
          <p:cNvPr id="27" name="PA_文本框 3"/>
          <p:cNvSpPr txBox="1"/>
          <p:nvPr>
            <p:custDataLst>
              <p:tags r:id="rId1"/>
            </p:custDataLst>
          </p:nvPr>
        </p:nvSpPr>
        <p:spPr>
          <a:xfrm>
            <a:off x="2008707" y="2218781"/>
            <a:ext cx="3495380" cy="400110"/>
          </a:xfrm>
          <a:prstGeom prst="rect">
            <a:avLst/>
          </a:prstGeom>
          <a:noFill/>
        </p:spPr>
        <p:txBody>
          <a:bodyPr wrap="none" rtlCol="0">
            <a:spAutoFit/>
          </a:bodyPr>
          <a:lstStyle/>
          <a:p>
            <a:r>
              <a:rPr lang="en-US" altLang="zh-CN" sz="2000" dirty="0">
                <a:solidFill>
                  <a:schemeClr val="tx1">
                    <a:lumMod val="75000"/>
                    <a:lumOff val="25000"/>
                  </a:schemeClr>
                </a:solidFill>
                <a:latin typeface="思源黑体" panose="020B0500000000000000" pitchFamily="34" charset="-122"/>
                <a:ea typeface="思源黑体" panose="020B0500000000000000" pitchFamily="34" charset="-122"/>
              </a:rPr>
              <a:t>THANK YOU FOR LISTENING</a:t>
            </a:r>
            <a:endPar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grpSp>
        <p:nvGrpSpPr>
          <p:cNvPr id="28" name="组合 27"/>
          <p:cNvGrpSpPr/>
          <p:nvPr/>
        </p:nvGrpSpPr>
        <p:grpSpPr>
          <a:xfrm>
            <a:off x="2032153" y="3776331"/>
            <a:ext cx="1457713" cy="463758"/>
            <a:chOff x="2475018" y="3703664"/>
            <a:chExt cx="1584945" cy="579774"/>
          </a:xfrm>
          <a:effectLst>
            <a:outerShdw blurRad="127000" dist="38100" dir="2700000" algn="tl" rotWithShape="0">
              <a:prstClr val="black">
                <a:alpha val="20000"/>
              </a:prstClr>
            </a:outerShdw>
          </a:effectLst>
        </p:grpSpPr>
        <p:sp>
          <p:nvSpPr>
            <p:cNvPr id="29" name="矩形: 圆角 3"/>
            <p:cNvSpPr/>
            <p:nvPr/>
          </p:nvSpPr>
          <p:spPr>
            <a:xfrm>
              <a:off x="2475018" y="3703664"/>
              <a:ext cx="1584945" cy="579774"/>
            </a:xfrm>
            <a:prstGeom prst="roundRect">
              <a:avLst>
                <a:gd name="adj" fmla="val 19060"/>
              </a:avLst>
            </a:prstGeom>
            <a:solidFill>
              <a:srgbClr val="DDF2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200">
                <a:solidFill>
                  <a:prstClr val="white"/>
                </a:solidFill>
              </a:endParaRPr>
            </a:p>
          </p:txBody>
        </p:sp>
        <p:sp>
          <p:nvSpPr>
            <p:cNvPr id="30" name="出自【趣你的PPT】(微信:qunideppt)：最优质的PPT资源库"/>
            <p:cNvSpPr/>
            <p:nvPr/>
          </p:nvSpPr>
          <p:spPr>
            <a:xfrm>
              <a:off x="2608705" y="3793496"/>
              <a:ext cx="1210588" cy="393414"/>
            </a:xfrm>
            <a:prstGeom prst="rect">
              <a:avLst/>
            </a:prstGeom>
          </p:spPr>
          <p:txBody>
            <a:bodyPr wrap="none">
              <a:spAutoFit/>
            </a:bodyPr>
            <a:lstStyle/>
            <a:p>
              <a:pPr defTabSz="914400">
                <a:defRPr/>
              </a:pPr>
              <a:r>
                <a:rPr lang="zh-CN" altLang="en-US" sz="1400" kern="0" dirty="0">
                  <a:solidFill>
                    <a:srgbClr val="4A4B41"/>
                  </a:solidFill>
                  <a:latin typeface="思源黑体" panose="020B0500000000000000" pitchFamily="34" charset="-122"/>
                  <a:ea typeface="思源黑体" panose="020B0500000000000000" pitchFamily="34" charset="-122"/>
                </a:rPr>
                <a:t>英语教研组</a:t>
              </a:r>
            </a:p>
          </p:txBody>
        </p:sp>
      </p:grpSp>
      <p:grpSp>
        <p:nvGrpSpPr>
          <p:cNvPr id="31" name="组合 30"/>
          <p:cNvGrpSpPr/>
          <p:nvPr/>
        </p:nvGrpSpPr>
        <p:grpSpPr>
          <a:xfrm>
            <a:off x="3966489" y="3791719"/>
            <a:ext cx="1793222" cy="463758"/>
            <a:chOff x="4499355" y="3719052"/>
            <a:chExt cx="1949737" cy="579774"/>
          </a:xfrm>
          <a:effectLst>
            <a:outerShdw blurRad="127000" dist="38100" dir="2700000" algn="tl" rotWithShape="0">
              <a:prstClr val="black">
                <a:alpha val="20000"/>
              </a:prstClr>
            </a:outerShdw>
          </a:effectLst>
        </p:grpSpPr>
        <p:sp>
          <p:nvSpPr>
            <p:cNvPr id="32" name="矩形: 圆角 3"/>
            <p:cNvSpPr/>
            <p:nvPr/>
          </p:nvSpPr>
          <p:spPr>
            <a:xfrm>
              <a:off x="4499355" y="3719052"/>
              <a:ext cx="1949737" cy="579774"/>
            </a:xfrm>
            <a:prstGeom prst="roundRect">
              <a:avLst>
                <a:gd name="adj" fmla="val 19060"/>
              </a:avLst>
            </a:prstGeom>
            <a:solidFill>
              <a:srgbClr val="DDF2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200">
                <a:solidFill>
                  <a:prstClr val="white"/>
                </a:solidFill>
              </a:endParaRPr>
            </a:p>
          </p:txBody>
        </p:sp>
        <p:sp>
          <p:nvSpPr>
            <p:cNvPr id="33" name="出自【趣你的PPT】(微信:qunideppt)：最优质的PPT资源库"/>
            <p:cNvSpPr/>
            <p:nvPr/>
          </p:nvSpPr>
          <p:spPr>
            <a:xfrm>
              <a:off x="4511038" y="3808884"/>
              <a:ext cx="1745007" cy="384772"/>
            </a:xfrm>
            <a:prstGeom prst="rect">
              <a:avLst/>
            </a:prstGeom>
          </p:spPr>
          <p:txBody>
            <a:bodyPr wrap="none">
              <a:spAutoFit/>
            </a:bodyPr>
            <a:lstStyle/>
            <a:p>
              <a:pPr defTabSz="914400">
                <a:defRPr/>
              </a:pPr>
              <a:r>
                <a:rPr lang="zh-CN" altLang="en-US" sz="1400" kern="0">
                  <a:solidFill>
                    <a:srgbClr val="4A4B41"/>
                  </a:solidFill>
                  <a:latin typeface="思源黑体" panose="020B0500000000000000" pitchFamily="34" charset="-122"/>
                  <a:ea typeface="思源黑体" panose="020B0500000000000000" pitchFamily="34" charset="-122"/>
                </a:rPr>
                <a:t>主讲教师：</a:t>
              </a:r>
              <a:r>
                <a:rPr lang="en-US" altLang="zh-CN" sz="1400" kern="0">
                  <a:solidFill>
                    <a:srgbClr val="4A4B41"/>
                  </a:solidFill>
                  <a:latin typeface="思源黑体" panose="020B0500000000000000" pitchFamily="34" charset="-122"/>
                  <a:ea typeface="思源黑体" panose="020B0500000000000000" pitchFamily="34" charset="-122"/>
                </a:rPr>
                <a:t>xiazaii</a:t>
              </a:r>
              <a:endParaRPr lang="zh-CN" altLang="en-US" sz="1400" kern="0" dirty="0">
                <a:solidFill>
                  <a:srgbClr val="4A4B41"/>
                </a:solidFill>
                <a:latin typeface="思源黑体" panose="020B0500000000000000" pitchFamily="34" charset="-122"/>
                <a:ea typeface="思源黑体" panose="020B0500000000000000"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3900" advClick="0" advTm="0">
        <p14:glitter pattern="hexago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par>
                                <p:cTn id="12" presetID="42"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0"/>
                            </p:stCondLst>
                            <p:childTnLst>
                              <p:par>
                                <p:cTn id="18" presetID="12" presetClass="entr" presetSubtype="1"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p:tgtEl>
                                          <p:spTgt spid="27"/>
                                        </p:tgtEl>
                                        <p:attrNameLst>
                                          <p:attrName>ppt_y</p:attrName>
                                        </p:attrNameLst>
                                      </p:cBhvr>
                                      <p:tavLst>
                                        <p:tav tm="0">
                                          <p:val>
                                            <p:strVal val="#ppt_y-#ppt_h*1.125000"/>
                                          </p:val>
                                        </p:tav>
                                        <p:tav tm="100000">
                                          <p:val>
                                            <p:strVal val="#ppt_y"/>
                                          </p:val>
                                        </p:tav>
                                      </p:tavLst>
                                    </p:anim>
                                    <p:animEffect transition="in" filter="wipe(down)">
                                      <p:cBhvr>
                                        <p:cTn id="21" dur="500"/>
                                        <p:tgtEl>
                                          <p:spTgt spid="27"/>
                                        </p:tgtEl>
                                      </p:cBhvr>
                                    </p:animEffect>
                                  </p:childTnLst>
                                </p:cTn>
                              </p:par>
                            </p:childTnLst>
                          </p:cTn>
                        </p:par>
                        <p:par>
                          <p:cTn id="22" fill="hold">
                            <p:stCondLst>
                              <p:cond delay="500"/>
                            </p:stCondLst>
                            <p:childTnLst>
                              <p:par>
                                <p:cTn id="23" presetID="42"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1000"/>
                                        <p:tgtEl>
                                          <p:spTgt spid="31"/>
                                        </p:tgtEl>
                                      </p:cBhvr>
                                    </p:animEffect>
                                    <p:anim calcmode="lin" valueType="num">
                                      <p:cBhvr>
                                        <p:cTn id="32" dur="1000" fill="hold"/>
                                        <p:tgtEl>
                                          <p:spTgt spid="31"/>
                                        </p:tgtEl>
                                        <p:attrNameLst>
                                          <p:attrName>ppt_x</p:attrName>
                                        </p:attrNameLst>
                                      </p:cBhvr>
                                      <p:tavLst>
                                        <p:tav tm="0">
                                          <p:val>
                                            <p:strVal val="#ppt_x"/>
                                          </p:val>
                                        </p:tav>
                                        <p:tav tm="100000">
                                          <p:val>
                                            <p:strVal val="#ppt_x"/>
                                          </p:val>
                                        </p:tav>
                                      </p:tavLst>
                                    </p:anim>
                                    <p:anim calcmode="lin" valueType="num">
                                      <p:cBhvr>
                                        <p:cTn id="3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6250"/>
            <a:ext cx="12192000" cy="8128000"/>
          </a:xfrm>
          <a:prstGeom prst="rect">
            <a:avLst/>
          </a:prstGeom>
        </p:spPr>
      </p:pic>
      <p:sp>
        <p:nvSpPr>
          <p:cNvPr id="3" name="Rectangle 18"/>
          <p:cNvSpPr>
            <a:spLocks noChangeArrowheads="1"/>
          </p:cNvSpPr>
          <p:nvPr/>
        </p:nvSpPr>
        <p:spPr bwMode="auto">
          <a:xfrm>
            <a:off x="4791629" y="3359651"/>
            <a:ext cx="3361771" cy="65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hangingPunct="0">
              <a:lnSpc>
                <a:spcPct val="150000"/>
              </a:lnSpc>
            </a:pPr>
            <a:r>
              <a:rPr lang="en-US" altLang="zh-CN" sz="3200" dirty="0">
                <a:solidFill>
                  <a:schemeClr val="tx1">
                    <a:lumMod val="75000"/>
                    <a:lumOff val="25000"/>
                  </a:schemeClr>
                </a:solidFill>
                <a:latin typeface="思源黑体" panose="020B0500000000000000" pitchFamily="34" charset="-122"/>
                <a:ea typeface="思源黑体" panose="020B0500000000000000" pitchFamily="34" charset="-122"/>
              </a:rPr>
              <a:t>PART 01   </a:t>
            </a:r>
          </a:p>
        </p:txBody>
      </p:sp>
      <p:sp>
        <p:nvSpPr>
          <p:cNvPr id="5" name="Rectangle 18"/>
          <p:cNvSpPr>
            <a:spLocks noChangeArrowheads="1"/>
          </p:cNvSpPr>
          <p:nvPr/>
        </p:nvSpPr>
        <p:spPr bwMode="auto">
          <a:xfrm>
            <a:off x="4791629" y="3931351"/>
            <a:ext cx="3361771" cy="73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hangingPunct="0">
              <a:lnSpc>
                <a:spcPct val="150000"/>
              </a:lnSpc>
            </a:pPr>
            <a:r>
              <a:rPr lang="zh-CN" altLang="en-US" sz="3600" b="1" dirty="0">
                <a:solidFill>
                  <a:schemeClr val="tx1">
                    <a:lumMod val="75000"/>
                    <a:lumOff val="25000"/>
                  </a:schemeClr>
                </a:solidFill>
                <a:latin typeface="思源黑体" panose="020B0500000000000000" pitchFamily="34" charset="-122"/>
                <a:ea typeface="思源黑体" panose="020B0500000000000000" pitchFamily="34" charset="-122"/>
              </a:rPr>
              <a:t>教学分析</a:t>
            </a:r>
          </a:p>
        </p:txBody>
      </p:sp>
      <p:sp>
        <p:nvSpPr>
          <p:cNvPr id="6" name="Rectangle 18"/>
          <p:cNvSpPr>
            <a:spLocks noChangeArrowheads="1"/>
          </p:cNvSpPr>
          <p:nvPr/>
        </p:nvSpPr>
        <p:spPr bwMode="auto">
          <a:xfrm>
            <a:off x="4105829" y="4779926"/>
            <a:ext cx="4733372" cy="434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hangingPunct="0">
              <a:lnSpc>
                <a:spcPct val="150000"/>
              </a:lnSpc>
            </a:pPr>
            <a:r>
              <a:rPr lang="en-US" altLang="zh-CN" sz="1000" dirty="0">
                <a:solidFill>
                  <a:schemeClr val="bg1">
                    <a:lumMod val="50000"/>
                  </a:schemeClr>
                </a:solidFill>
                <a:latin typeface="思源黑体" panose="020B0500000000000000" pitchFamily="34" charset="-122"/>
                <a:ea typeface="思源黑体" panose="020B0500000000000000" pitchFamily="34" charset="-122"/>
              </a:rPr>
              <a:t>Education and training of teaching courseware for internal training of educational institutions</a:t>
            </a:r>
            <a:endParaRPr lang="zh-CN" altLang="en-US" sz="1000" dirty="0">
              <a:solidFill>
                <a:schemeClr val="bg1">
                  <a:lumMod val="50000"/>
                </a:schemeClr>
              </a:solidFill>
              <a:latin typeface="思源黑体" panose="020B0500000000000000" pitchFamily="34" charset="-122"/>
              <a:ea typeface="思源黑体" panose="020B0500000000000000" pitchFamily="34" charset="-122"/>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16" presetClass="entr" presetSubtype="37"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0"/>
          <p:cNvSpPr>
            <a:spLocks noChangeArrowheads="1"/>
          </p:cNvSpPr>
          <p:nvPr/>
        </p:nvSpPr>
        <p:spPr bwMode="auto">
          <a:xfrm>
            <a:off x="6314596" y="3107372"/>
            <a:ext cx="5058564" cy="30008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lnSpc>
                <a:spcPct val="15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　　英语要从娃娃抓起。根据家长和孩子们的需要，幼儿园从小班开始就学习英语，教师利用生动的五环教法和六大原则与孩子们互动，时时吸引着孩子们的注意力，激发着孩子们的学习兴趣，在老师的引导下，孩子们游戏、唱歌、律动、表演，潜移默化的学会了英语。玩中学，乐中教，幼儿园紧紧围绕“保育亲情化、教育游戏化”，把“愉悦教育”的新理念运用到教育教学的各项工作中，让老师在愉悦的工作中提高自我，让幼儿在快乐中获得智慧和个性的全面发展！</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a:p>
            <a:pPr algn="just">
              <a:lnSpc>
                <a:spcPct val="15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　　</a:t>
            </a:r>
          </a:p>
        </p:txBody>
      </p:sp>
      <p:sp>
        <p:nvSpPr>
          <p:cNvPr id="8" name="矩形 7"/>
          <p:cNvSpPr/>
          <p:nvPr/>
        </p:nvSpPr>
        <p:spPr>
          <a:xfrm>
            <a:off x="1028602" y="2182405"/>
            <a:ext cx="4374671" cy="3760306"/>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Rectangle 18"/>
          <p:cNvSpPr>
            <a:spLocks noChangeArrowheads="1"/>
          </p:cNvSpPr>
          <p:nvPr/>
        </p:nvSpPr>
        <p:spPr bwMode="auto">
          <a:xfrm>
            <a:off x="6404137" y="2238788"/>
            <a:ext cx="61068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r>
              <a:rPr lang="zh-CN" altLang="en-US" sz="2400" b="1" dirty="0">
                <a:solidFill>
                  <a:schemeClr val="tx1">
                    <a:lumMod val="65000"/>
                    <a:lumOff val="35000"/>
                  </a:schemeClr>
                </a:solidFill>
                <a:latin typeface="思源黑体" panose="020B0500000000000000" pitchFamily="34" charset="-122"/>
                <a:ea typeface="思源黑体" panose="020B0500000000000000" pitchFamily="34" charset="-122"/>
              </a:rPr>
              <a:t>课程引入 </a:t>
            </a:r>
            <a:r>
              <a:rPr lang="en-US" altLang="zh-CN" sz="2400" dirty="0">
                <a:solidFill>
                  <a:schemeClr val="tx1">
                    <a:lumMod val="65000"/>
                    <a:lumOff val="35000"/>
                  </a:schemeClr>
                </a:solidFill>
                <a:latin typeface="思源黑体" panose="020B0500000000000000" pitchFamily="34" charset="-122"/>
                <a:ea typeface="思源黑体" panose="020B0500000000000000" pitchFamily="34" charset="-122"/>
              </a:rPr>
              <a:t>/</a:t>
            </a:r>
            <a:r>
              <a:rPr lang="en-US" altLang="zh-CN" sz="2400" b="1" dirty="0">
                <a:solidFill>
                  <a:schemeClr val="tx1">
                    <a:lumMod val="65000"/>
                    <a:lumOff val="35000"/>
                  </a:schemeClr>
                </a:solidFill>
                <a:latin typeface="思源黑体" panose="020B0500000000000000" pitchFamily="34" charset="-122"/>
                <a:ea typeface="思源黑体" panose="020B0500000000000000" pitchFamily="34" charset="-122"/>
              </a:rPr>
              <a:t> </a:t>
            </a:r>
            <a:r>
              <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rPr>
              <a:t>Curriculum introduction</a:t>
            </a:r>
            <a:endPar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cxnSp>
        <p:nvCxnSpPr>
          <p:cNvPr id="19" name="直接连接符 18"/>
          <p:cNvCxnSpPr/>
          <p:nvPr/>
        </p:nvCxnSpPr>
        <p:spPr>
          <a:xfrm>
            <a:off x="6436256" y="2826005"/>
            <a:ext cx="1699215"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502939" y="272760"/>
            <a:ext cx="4811657" cy="748449"/>
            <a:chOff x="1502939" y="272760"/>
            <a:chExt cx="4811657" cy="748449"/>
          </a:xfrm>
        </p:grpSpPr>
        <p:sp>
          <p:nvSpPr>
            <p:cNvPr id="12" name="Rectangle 18"/>
            <p:cNvSpPr>
              <a:spLocks noChangeArrowheads="1"/>
            </p:cNvSpPr>
            <p:nvPr/>
          </p:nvSpPr>
          <p:spPr bwMode="auto">
            <a:xfrm>
              <a:off x="1502939" y="272760"/>
              <a:ext cx="2683349" cy="57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altLang="en-US" sz="2800" b="1" spc="300" dirty="0">
                  <a:solidFill>
                    <a:schemeClr val="tx1">
                      <a:lumMod val="75000"/>
                      <a:lumOff val="25000"/>
                    </a:schemeClr>
                  </a:solidFill>
                  <a:latin typeface="思源黑体" panose="020B0500000000000000" pitchFamily="34" charset="-122"/>
                  <a:ea typeface="思源黑体" panose="020B0500000000000000" pitchFamily="34" charset="-122"/>
                </a:rPr>
                <a:t>教学分析</a:t>
              </a:r>
            </a:p>
          </p:txBody>
        </p:sp>
        <p:sp>
          <p:nvSpPr>
            <p:cNvPr id="7" name="Rectangle 18"/>
            <p:cNvSpPr>
              <a:spLocks noChangeArrowheads="1"/>
            </p:cNvSpPr>
            <p:nvPr/>
          </p:nvSpPr>
          <p:spPr bwMode="auto">
            <a:xfrm>
              <a:off x="1502939" y="817499"/>
              <a:ext cx="4811657" cy="20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en-US" altLang="zh-CN" sz="1000" dirty="0">
                  <a:solidFill>
                    <a:schemeClr val="bg1">
                      <a:lumMod val="65000"/>
                    </a:schemeClr>
                  </a:solidFill>
                  <a:latin typeface="思源黑体" panose="020B0500000000000000" pitchFamily="34" charset="-122"/>
                  <a:ea typeface="思源黑体" panose="020B0500000000000000" pitchFamily="34" charset="-122"/>
                </a:rPr>
                <a:t>Teaching courseware education and training</a:t>
              </a:r>
              <a:endParaRPr lang="zh-CN" altLang="en-US" sz="1000" dirty="0">
                <a:solidFill>
                  <a:schemeClr val="bg1">
                    <a:lumMod val="65000"/>
                  </a:schemeClr>
                </a:solidFill>
                <a:latin typeface="思源黑体" panose="020B0500000000000000" pitchFamily="34" charset="-122"/>
                <a:ea typeface="思源黑体" panose="020B0500000000000000"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1"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1500"/>
                            </p:stCondLst>
                            <p:childTnLst>
                              <p:par>
                                <p:cTn id="18" presetID="56" presetClass="entr" presetSubtype="0" fill="hold" grpId="0" nodeType="afterEffect">
                                  <p:stCondLst>
                                    <p:cond delay="0"/>
                                  </p:stCondLst>
                                  <p:iterate type="lt">
                                    <p:tmPct val="15000"/>
                                  </p:iterate>
                                  <p:childTnLst>
                                    <p:set>
                                      <p:cBhvr>
                                        <p:cTn id="19" dur="1" fill="hold">
                                          <p:stCondLst>
                                            <p:cond delay="0"/>
                                          </p:stCondLst>
                                        </p:cTn>
                                        <p:tgtEl>
                                          <p:spTgt spid="14"/>
                                        </p:tgtEl>
                                        <p:attrNameLst>
                                          <p:attrName>style.visibility</p:attrName>
                                        </p:attrNameLst>
                                      </p:cBhvr>
                                      <p:to>
                                        <p:strVal val="visible"/>
                                      </p:to>
                                    </p:set>
                                    <p:anim by="(-#ppt_w*2)" calcmode="lin" valueType="num">
                                      <p:cBhvr rctx="PPT">
                                        <p:cTn id="20" dur="125" autoRev="1" fill="hold">
                                          <p:stCondLst>
                                            <p:cond delay="0"/>
                                          </p:stCondLst>
                                        </p:cTn>
                                        <p:tgtEl>
                                          <p:spTgt spid="14"/>
                                        </p:tgtEl>
                                        <p:attrNameLst>
                                          <p:attrName>ppt_w</p:attrName>
                                        </p:attrNameLst>
                                      </p:cBhvr>
                                    </p:anim>
                                    <p:anim by="(#ppt_w*0.50)" calcmode="lin" valueType="num">
                                      <p:cBhvr>
                                        <p:cTn id="21" dur="125" decel="50000" autoRev="1" fill="hold">
                                          <p:stCondLst>
                                            <p:cond delay="0"/>
                                          </p:stCondLst>
                                        </p:cTn>
                                        <p:tgtEl>
                                          <p:spTgt spid="14"/>
                                        </p:tgtEl>
                                        <p:attrNameLst>
                                          <p:attrName>ppt_x</p:attrName>
                                        </p:attrNameLst>
                                      </p:cBhvr>
                                    </p:anim>
                                    <p:anim from="(-#ppt_h/2)" to="(#ppt_y)" calcmode="lin" valueType="num">
                                      <p:cBhvr>
                                        <p:cTn id="22" dur="250" fill="hold">
                                          <p:stCondLst>
                                            <p:cond delay="0"/>
                                          </p:stCondLst>
                                        </p:cTn>
                                        <p:tgtEl>
                                          <p:spTgt spid="14"/>
                                        </p:tgtEl>
                                        <p:attrNameLst>
                                          <p:attrName>ppt_y</p:attrName>
                                        </p:attrNameLst>
                                      </p:cBhvr>
                                    </p:anim>
                                    <p:animRot by="21600000">
                                      <p:cBhvr>
                                        <p:cTn id="23" dur="250"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1"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3852385" y="2023155"/>
            <a:ext cx="1753477" cy="2675344"/>
            <a:chOff x="3852385" y="1702315"/>
            <a:chExt cx="1753477" cy="2675344"/>
          </a:xfrm>
          <a:effectLst>
            <a:outerShdw blurRad="190500" dist="63500" dir="2700000" algn="tl" rotWithShape="0">
              <a:prstClr val="black">
                <a:alpha val="25000"/>
              </a:prstClr>
            </a:outerShdw>
          </a:effectLst>
        </p:grpSpPr>
        <p:sp>
          <p:nvSpPr>
            <p:cNvPr id="9" name="Freeform 59"/>
            <p:cNvSpPr>
              <a:spLocks noChangeArrowheads="1"/>
            </p:cNvSpPr>
            <p:nvPr/>
          </p:nvSpPr>
          <p:spPr bwMode="auto">
            <a:xfrm>
              <a:off x="3852385" y="2419763"/>
              <a:ext cx="1753477" cy="1957896"/>
            </a:xfrm>
            <a:custGeom>
              <a:avLst/>
              <a:gdLst>
                <a:gd name="G0" fmla="+- 1 0 0"/>
                <a:gd name="G1" fmla="+- 1 0 0"/>
                <a:gd name="G2" fmla="+- 1 0 0"/>
                <a:gd name="G3" fmla="+- 1 0 0"/>
                <a:gd name="G4" fmla="+- 1 0 0"/>
                <a:gd name="G5" fmla="+- 1 0 0"/>
                <a:gd name="G6" fmla="+- 2509 0 0"/>
                <a:gd name="G7" fmla="+- 2408 0 0"/>
                <a:gd name="G8" fmla="+- 2313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0"/>
                <a:gd name="G47" fmla="+- 1 0 0"/>
                <a:gd name="G48" fmla="+- 1 0 0"/>
                <a:gd name="G49" fmla="+- 1 0 0"/>
                <a:gd name="G50" fmla="+- 1 0 0"/>
                <a:gd name="G51" fmla="+- 1 0 0"/>
                <a:gd name="G52" fmla="+- 1 0 0"/>
                <a:gd name="G53" fmla="+- 1 0 0"/>
                <a:gd name="G54" fmla="+- 1 0 0"/>
                <a:gd name="G55" fmla="+- 1 0 0"/>
                <a:gd name="G56" fmla="+- 1 0 0"/>
                <a:gd name="G57" fmla="*/ 1 0 0"/>
                <a:gd name="T0" fmla="*/ 2315 256 1"/>
                <a:gd name="T1" fmla="*/ 0 256 1"/>
                <a:gd name="G58" fmla="+- 0 T0 T1"/>
                <a:gd name="G59" fmla="sin G57 G58"/>
                <a:gd name="G60" fmla="*/ 1 0 0"/>
                <a:gd name="T2" fmla="*/ 2410 256 1"/>
                <a:gd name="T3" fmla="*/ 0 256 1"/>
                <a:gd name="G61" fmla="+- 0 T2 T3"/>
                <a:gd name="G62" fmla="sin G60 G61"/>
                <a:gd name="G63" fmla="*/ 1 0 0"/>
                <a:gd name="T4" fmla="*/ 2511 256 1"/>
                <a:gd name="T5" fmla="*/ 0 256 1"/>
                <a:gd name="G64" fmla="+- 0 T4 T5"/>
                <a:gd name="G65" fmla="sin G63 G64"/>
                <a:gd name="G66" fmla="+- 1 0 0"/>
                <a:gd name="G67" fmla="+- 1 0 0"/>
                <a:gd name="T6" fmla="*/ 471 w 2314"/>
                <a:gd name="T7" fmla="*/ 585 h 2586"/>
                <a:gd name="T8" fmla="*/ 471 w 2314"/>
                <a:gd name="T9" fmla="*/ 585 h 2586"/>
                <a:gd name="T10" fmla="*/ 53 w 2314"/>
                <a:gd name="T11" fmla="*/ 584 h 2586"/>
                <a:gd name="T12" fmla="*/ 0 w 2314"/>
                <a:gd name="T13" fmla="*/ 545 h 2586"/>
                <a:gd name="T14" fmla="*/ 11 w 2314"/>
                <a:gd name="T15" fmla="*/ 507 h 2586"/>
                <a:gd name="T16" fmla="*/ 183 w 2314"/>
                <a:gd name="T17" fmla="*/ 224 h 2586"/>
                <a:gd name="T18" fmla="*/ 183 w 2314"/>
                <a:gd name="T19" fmla="*/ 40 h 2586"/>
                <a:gd name="T20" fmla="*/ 165 w 2314"/>
                <a:gd name="T21" fmla="*/ 7 h 2586"/>
                <a:gd name="T22" fmla="*/ 178 w 2314"/>
                <a:gd name="T23" fmla="*/ 1 h 2586"/>
                <a:gd name="T24" fmla="*/ 180 w 2314"/>
                <a:gd name="T25" fmla="*/ 1 h 2586"/>
                <a:gd name="T26" fmla="*/ 188 w 2314"/>
                <a:gd name="T27" fmla="*/ 0 h 2586"/>
                <a:gd name="T28" fmla="*/ 199 w 2314"/>
                <a:gd name="T29" fmla="*/ 1 h 2586"/>
                <a:gd name="T30" fmla="*/ 327 w 2314"/>
                <a:gd name="T31" fmla="*/ 1 h 2586"/>
                <a:gd name="T32" fmla="*/ 338 w 2314"/>
                <a:gd name="T33" fmla="*/ 0 h 2586"/>
                <a:gd name="T34" fmla="*/ 345 w 2314"/>
                <a:gd name="T35" fmla="*/ 1 h 2586"/>
                <a:gd name="T36" fmla="*/ 347 w 2314"/>
                <a:gd name="T37" fmla="*/ 1 h 2586"/>
                <a:gd name="T38" fmla="*/ 361 w 2314"/>
                <a:gd name="T39" fmla="*/ 8 h 2586"/>
                <a:gd name="T40" fmla="*/ 343 w 2314"/>
                <a:gd name="T41" fmla="*/ 40 h 2586"/>
                <a:gd name="T42" fmla="*/ 342 w 2314"/>
                <a:gd name="T43" fmla="*/ 224 h 2586"/>
                <a:gd name="T44" fmla="*/ 513 w 2314"/>
                <a:gd name="T45" fmla="*/ 508 h 2586"/>
                <a:gd name="T46" fmla="*/ 524 w 2314"/>
                <a:gd name="T47" fmla="*/ 545 h 2586"/>
                <a:gd name="T48" fmla="*/ 471 w 2314"/>
                <a:gd name="T49" fmla="*/ 585 h 2586"/>
              </a:gdLst>
              <a:ahLst/>
              <a:cxnLst>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14" h="2586">
                  <a:moveTo>
                    <a:pt x="2082" y="2585"/>
                  </a:moveTo>
                  <a:lnTo>
                    <a:pt x="2082" y="2585"/>
                  </a:lnTo>
                  <a:cubicBezTo>
                    <a:pt x="232" y="2583"/>
                    <a:pt x="232" y="2583"/>
                    <a:pt x="232" y="2583"/>
                  </a:cubicBezTo>
                  <a:cubicBezTo>
                    <a:pt x="97" y="2583"/>
                    <a:pt x="0" y="2509"/>
                    <a:pt x="0" y="2408"/>
                  </a:cubicBezTo>
                  <a:cubicBezTo>
                    <a:pt x="0" y="2313"/>
                    <a:pt x="43" y="2251"/>
                    <a:pt x="49" y="2242"/>
                  </a:cubicBezTo>
                  <a:cubicBezTo>
                    <a:pt x="806" y="990"/>
                    <a:pt x="806" y="990"/>
                    <a:pt x="806" y="990"/>
                  </a:cubicBezTo>
                  <a:cubicBezTo>
                    <a:pt x="807" y="178"/>
                    <a:pt x="807" y="178"/>
                    <a:pt x="807" y="178"/>
                  </a:cubicBezTo>
                  <a:cubicBezTo>
                    <a:pt x="738" y="110"/>
                    <a:pt x="715" y="65"/>
                    <a:pt x="728" y="32"/>
                  </a:cubicBezTo>
                  <a:cubicBezTo>
                    <a:pt x="731" y="22"/>
                    <a:pt x="747" y="4"/>
                    <a:pt x="785" y="4"/>
                  </a:cubicBezTo>
                  <a:cubicBezTo>
                    <a:pt x="789" y="4"/>
                    <a:pt x="792" y="4"/>
                    <a:pt x="794" y="4"/>
                  </a:cubicBezTo>
                  <a:cubicBezTo>
                    <a:pt x="804" y="2"/>
                    <a:pt x="816" y="0"/>
                    <a:pt x="829" y="0"/>
                  </a:cubicBezTo>
                  <a:cubicBezTo>
                    <a:pt x="851" y="0"/>
                    <a:pt x="872" y="4"/>
                    <a:pt x="878" y="4"/>
                  </a:cubicBezTo>
                  <a:cubicBezTo>
                    <a:pt x="1442" y="4"/>
                    <a:pt x="1442" y="4"/>
                    <a:pt x="1442" y="4"/>
                  </a:cubicBezTo>
                  <a:cubicBezTo>
                    <a:pt x="1449" y="4"/>
                    <a:pt x="1469" y="0"/>
                    <a:pt x="1491" y="0"/>
                  </a:cubicBezTo>
                  <a:cubicBezTo>
                    <a:pt x="1505" y="0"/>
                    <a:pt x="1516" y="2"/>
                    <a:pt x="1525" y="4"/>
                  </a:cubicBezTo>
                  <a:cubicBezTo>
                    <a:pt x="1528" y="4"/>
                    <a:pt x="1532" y="4"/>
                    <a:pt x="1533" y="4"/>
                  </a:cubicBezTo>
                  <a:cubicBezTo>
                    <a:pt x="1574" y="4"/>
                    <a:pt x="1587" y="22"/>
                    <a:pt x="1592" y="34"/>
                  </a:cubicBezTo>
                  <a:cubicBezTo>
                    <a:pt x="1606" y="66"/>
                    <a:pt x="1582" y="110"/>
                    <a:pt x="1513" y="178"/>
                  </a:cubicBezTo>
                  <a:cubicBezTo>
                    <a:pt x="1511" y="990"/>
                    <a:pt x="1511" y="990"/>
                    <a:pt x="1511" y="990"/>
                  </a:cubicBezTo>
                  <a:cubicBezTo>
                    <a:pt x="2264" y="2244"/>
                    <a:pt x="2264" y="2244"/>
                    <a:pt x="2264" y="2244"/>
                  </a:cubicBezTo>
                  <a:cubicBezTo>
                    <a:pt x="2271" y="2254"/>
                    <a:pt x="2313" y="2315"/>
                    <a:pt x="2313" y="2410"/>
                  </a:cubicBezTo>
                  <a:cubicBezTo>
                    <a:pt x="2313" y="2511"/>
                    <a:pt x="2215" y="2585"/>
                    <a:pt x="2082" y="2585"/>
                  </a:cubicBezTo>
                </a:path>
              </a:pathLst>
            </a:custGeom>
            <a:solidFill>
              <a:schemeClr val="bg1">
                <a:lumMod val="85000"/>
              </a:schemeClr>
            </a:solid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10" name="Freeform 60"/>
            <p:cNvSpPr>
              <a:spLocks noChangeArrowheads="1"/>
            </p:cNvSpPr>
            <p:nvPr/>
          </p:nvSpPr>
          <p:spPr bwMode="auto">
            <a:xfrm>
              <a:off x="3969730" y="3341718"/>
              <a:ext cx="1535549" cy="972243"/>
            </a:xfrm>
            <a:custGeom>
              <a:avLst/>
              <a:gdLst>
                <a:gd name="G0" fmla="+- 1 0 0"/>
                <a:gd name="G1" fmla="+- 1 0 0"/>
                <a:gd name="G2" fmla="+- 1 0 0"/>
                <a:gd name="G3" fmla="+- 1 0 0"/>
                <a:gd name="G4" fmla="+- 1 0 0"/>
                <a:gd name="G5" fmla="+- 1 0 0"/>
                <a:gd name="G6" fmla="+- 1104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T0" fmla="*/ 161 w 2027"/>
                <a:gd name="T1" fmla="*/ 0 h 1287"/>
                <a:gd name="T2" fmla="*/ 161 w 2027"/>
                <a:gd name="T3" fmla="*/ 0 h 1287"/>
                <a:gd name="T4" fmla="*/ 11 w 2027"/>
                <a:gd name="T5" fmla="*/ 229 h 1287"/>
                <a:gd name="T6" fmla="*/ 5 w 2027"/>
                <a:gd name="T7" fmla="*/ 265 h 1287"/>
                <a:gd name="T8" fmla="*/ 63 w 2027"/>
                <a:gd name="T9" fmla="*/ 289 h 1287"/>
                <a:gd name="T10" fmla="*/ 414 w 2027"/>
                <a:gd name="T11" fmla="*/ 290 h 1287"/>
                <a:gd name="T12" fmla="*/ 453 w 2027"/>
                <a:gd name="T13" fmla="*/ 266 h 1287"/>
                <a:gd name="T14" fmla="*/ 430 w 2027"/>
                <a:gd name="T15" fmla="*/ 201 h 1287"/>
                <a:gd name="T16" fmla="*/ 307 w 2027"/>
                <a:gd name="T17" fmla="*/ 0 h 1287"/>
                <a:gd name="T18" fmla="*/ 161 w 2027"/>
                <a:gd name="T19" fmla="*/ 0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7" h="1287">
                  <a:moveTo>
                    <a:pt x="710" y="0"/>
                  </a:moveTo>
                  <a:lnTo>
                    <a:pt x="710" y="0"/>
                  </a:lnTo>
                  <a:cubicBezTo>
                    <a:pt x="50" y="1013"/>
                    <a:pt x="50" y="1013"/>
                    <a:pt x="50" y="1013"/>
                  </a:cubicBezTo>
                  <a:cubicBezTo>
                    <a:pt x="50" y="1013"/>
                    <a:pt x="0" y="1104"/>
                    <a:pt x="23" y="1172"/>
                  </a:cubicBezTo>
                  <a:cubicBezTo>
                    <a:pt x="47" y="1237"/>
                    <a:pt x="64" y="1280"/>
                    <a:pt x="280" y="1280"/>
                  </a:cubicBezTo>
                  <a:cubicBezTo>
                    <a:pt x="1830" y="1281"/>
                    <a:pt x="1830" y="1281"/>
                    <a:pt x="1830" y="1281"/>
                  </a:cubicBezTo>
                  <a:cubicBezTo>
                    <a:pt x="1830" y="1281"/>
                    <a:pt x="1972" y="1286"/>
                    <a:pt x="1999" y="1178"/>
                  </a:cubicBezTo>
                  <a:cubicBezTo>
                    <a:pt x="2026" y="1070"/>
                    <a:pt x="1983" y="1020"/>
                    <a:pt x="1899" y="891"/>
                  </a:cubicBezTo>
                  <a:cubicBezTo>
                    <a:pt x="1813" y="763"/>
                    <a:pt x="1354" y="0"/>
                    <a:pt x="1354" y="0"/>
                  </a:cubicBezTo>
                  <a:cubicBezTo>
                    <a:pt x="710" y="0"/>
                    <a:pt x="710" y="0"/>
                    <a:pt x="710" y="0"/>
                  </a:cubicBezTo>
                </a:path>
              </a:pathLst>
            </a:custGeom>
            <a:solidFill>
              <a:srgbClr val="A4D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pSp>
          <p:nvGrpSpPr>
            <p:cNvPr id="11" name="Group 21"/>
            <p:cNvGrpSpPr/>
            <p:nvPr/>
          </p:nvGrpSpPr>
          <p:grpSpPr>
            <a:xfrm>
              <a:off x="4194363" y="3546223"/>
              <a:ext cx="972292" cy="647045"/>
              <a:chOff x="5606014" y="7584450"/>
              <a:chExt cx="1585184" cy="1054915"/>
            </a:xfrm>
            <a:solidFill>
              <a:schemeClr val="bg1"/>
            </a:solidFill>
          </p:grpSpPr>
          <p:sp>
            <p:nvSpPr>
              <p:cNvPr id="16" name="Freeform 61"/>
              <p:cNvSpPr>
                <a:spLocks noChangeArrowheads="1"/>
              </p:cNvSpPr>
              <p:nvPr/>
            </p:nvSpPr>
            <p:spPr bwMode="auto">
              <a:xfrm>
                <a:off x="6229155" y="7584450"/>
                <a:ext cx="142120" cy="136647"/>
              </a:xfrm>
              <a:custGeom>
                <a:avLst/>
                <a:gdLst>
                  <a:gd name="G0" fmla="+- 59 0 0"/>
                  <a:gd name="G1" fmla="+- 59 0 0"/>
                  <a:gd name="G2" fmla="+- 25 0 0"/>
                  <a:gd name="G3" fmla="+- 1 0 0"/>
                  <a:gd name="G4" fmla="+- 1 0 0"/>
                  <a:gd name="G5" fmla="+- 1 0 0"/>
                  <a:gd name="G6" fmla="+- 1 0 0"/>
                  <a:gd name="G7" fmla="+- 1 0 0"/>
                  <a:gd name="G8" fmla="+- 1 0 0"/>
                  <a:gd name="G9" fmla="+- 1 0 0"/>
                  <a:gd name="G10" fmla="+- 1 0 0"/>
                  <a:gd name="G11" fmla="+- 1 0 0"/>
                  <a:gd name="G12" fmla="+- 91 0 0"/>
                  <a:gd name="G13" fmla="+- 59 0 0"/>
                  <a:gd name="T0" fmla="*/ 0 w 124"/>
                  <a:gd name="T1" fmla="*/ 13 h 117"/>
                  <a:gd name="T2" fmla="*/ 0 w 124"/>
                  <a:gd name="T3" fmla="*/ 13 h 117"/>
                  <a:gd name="T4" fmla="*/ 14 w 124"/>
                  <a:gd name="T5" fmla="*/ 0 h 117"/>
                  <a:gd name="T6" fmla="*/ 27 w 124"/>
                  <a:gd name="T7" fmla="*/ 13 h 117"/>
                  <a:gd name="T8" fmla="*/ 14 w 124"/>
                  <a:gd name="T9" fmla="*/ 26 h 117"/>
                  <a:gd name="T10" fmla="*/ 0 w 124"/>
                  <a:gd name="T11" fmla="*/ 13 h 117"/>
                </a:gdLst>
                <a:ahLst/>
                <a:cxnLst>
                  <a:cxn ang="0">
                    <a:pos x="T0" y="T1"/>
                  </a:cxn>
                  <a:cxn ang="0">
                    <a:pos x="T2" y="T3"/>
                  </a:cxn>
                  <a:cxn ang="0">
                    <a:pos x="T4" y="T5"/>
                  </a:cxn>
                  <a:cxn ang="0">
                    <a:pos x="T6" y="T7"/>
                  </a:cxn>
                  <a:cxn ang="0">
                    <a:pos x="T8" y="T9"/>
                  </a:cxn>
                  <a:cxn ang="0">
                    <a:pos x="T10" y="T11"/>
                  </a:cxn>
                </a:cxnLst>
                <a:rect l="0" t="0" r="r" b="b"/>
                <a:pathLst>
                  <a:path w="124" h="117">
                    <a:moveTo>
                      <a:pt x="0" y="59"/>
                    </a:moveTo>
                    <a:lnTo>
                      <a:pt x="0" y="59"/>
                    </a:lnTo>
                    <a:cubicBezTo>
                      <a:pt x="0" y="25"/>
                      <a:pt x="27" y="0"/>
                      <a:pt x="62" y="0"/>
                    </a:cubicBezTo>
                    <a:cubicBezTo>
                      <a:pt x="96" y="0"/>
                      <a:pt x="123" y="25"/>
                      <a:pt x="123" y="59"/>
                    </a:cubicBezTo>
                    <a:cubicBezTo>
                      <a:pt x="123" y="91"/>
                      <a:pt x="96" y="116"/>
                      <a:pt x="62" y="116"/>
                    </a:cubicBezTo>
                    <a:cubicBezTo>
                      <a:pt x="27" y="116"/>
                      <a:pt x="0" y="91"/>
                      <a:pt x="0" y="59"/>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17" name="Freeform 62"/>
              <p:cNvSpPr>
                <a:spLocks noChangeArrowheads="1"/>
              </p:cNvSpPr>
              <p:nvPr/>
            </p:nvSpPr>
            <p:spPr bwMode="auto">
              <a:xfrm>
                <a:off x="7049078" y="8469923"/>
                <a:ext cx="142120" cy="136647"/>
              </a:xfrm>
              <a:custGeom>
                <a:avLst/>
                <a:gdLst>
                  <a:gd name="G0" fmla="+- 59 0 0"/>
                  <a:gd name="G1" fmla="+- 59 0 0"/>
                  <a:gd name="G2" fmla="+- 26 0 0"/>
                  <a:gd name="G3" fmla="+- 1 0 0"/>
                  <a:gd name="G4" fmla="+- 1 0 0"/>
                  <a:gd name="G5" fmla="+- 1 0 0"/>
                  <a:gd name="G6" fmla="+- 1 0 0"/>
                  <a:gd name="G7" fmla="+- 1 0 0"/>
                  <a:gd name="G8" fmla="+- 1 0 0"/>
                  <a:gd name="G9" fmla="+- 1 0 0"/>
                  <a:gd name="G10" fmla="+- 1 0 0"/>
                  <a:gd name="G11" fmla="+- 1 0 0"/>
                  <a:gd name="G12" fmla="+- 91 0 0"/>
                  <a:gd name="G13" fmla="+- 59 0 0"/>
                  <a:gd name="T0" fmla="*/ 0 w 124"/>
                  <a:gd name="T1" fmla="*/ 13 h 119"/>
                  <a:gd name="T2" fmla="*/ 0 w 124"/>
                  <a:gd name="T3" fmla="*/ 13 h 119"/>
                  <a:gd name="T4" fmla="*/ 13 w 124"/>
                  <a:gd name="T5" fmla="*/ 0 h 119"/>
                  <a:gd name="T6" fmla="*/ 27 w 124"/>
                  <a:gd name="T7" fmla="*/ 13 h 119"/>
                  <a:gd name="T8" fmla="*/ 13 w 124"/>
                  <a:gd name="T9" fmla="*/ 26 h 119"/>
                  <a:gd name="T10" fmla="*/ 0 w 124"/>
                  <a:gd name="T11" fmla="*/ 13 h 119"/>
                </a:gdLst>
                <a:ahLst/>
                <a:cxnLst>
                  <a:cxn ang="0">
                    <a:pos x="T0" y="T1"/>
                  </a:cxn>
                  <a:cxn ang="0">
                    <a:pos x="T2" y="T3"/>
                  </a:cxn>
                  <a:cxn ang="0">
                    <a:pos x="T4" y="T5"/>
                  </a:cxn>
                  <a:cxn ang="0">
                    <a:pos x="T6" y="T7"/>
                  </a:cxn>
                  <a:cxn ang="0">
                    <a:pos x="T8" y="T9"/>
                  </a:cxn>
                  <a:cxn ang="0">
                    <a:pos x="T10" y="T11"/>
                  </a:cxn>
                </a:cxnLst>
                <a:rect l="0" t="0" r="r" b="b"/>
                <a:pathLst>
                  <a:path w="124" h="119">
                    <a:moveTo>
                      <a:pt x="0" y="59"/>
                    </a:moveTo>
                    <a:lnTo>
                      <a:pt x="0" y="59"/>
                    </a:lnTo>
                    <a:cubicBezTo>
                      <a:pt x="0" y="26"/>
                      <a:pt x="27" y="0"/>
                      <a:pt x="61" y="0"/>
                    </a:cubicBezTo>
                    <a:cubicBezTo>
                      <a:pt x="94" y="0"/>
                      <a:pt x="123" y="26"/>
                      <a:pt x="123" y="59"/>
                    </a:cubicBezTo>
                    <a:cubicBezTo>
                      <a:pt x="123" y="91"/>
                      <a:pt x="94" y="118"/>
                      <a:pt x="61" y="118"/>
                    </a:cubicBezTo>
                    <a:cubicBezTo>
                      <a:pt x="27" y="118"/>
                      <a:pt x="0" y="91"/>
                      <a:pt x="0" y="59"/>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18" name="Freeform 63"/>
              <p:cNvSpPr>
                <a:spLocks noChangeArrowheads="1"/>
              </p:cNvSpPr>
              <p:nvPr/>
            </p:nvSpPr>
            <p:spPr bwMode="auto">
              <a:xfrm>
                <a:off x="5606014" y="8442593"/>
                <a:ext cx="207714" cy="196772"/>
              </a:xfrm>
              <a:custGeom>
                <a:avLst/>
                <a:gdLst>
                  <a:gd name="G0" fmla="+- 82 0 0"/>
                  <a:gd name="G1" fmla="+- 82 0 0"/>
                  <a:gd name="G2" fmla="+- 37 0 0"/>
                  <a:gd name="G3" fmla="+- 1 0 0"/>
                  <a:gd name="G4" fmla="+- 1 0 0"/>
                  <a:gd name="G5" fmla="+- 1 0 0"/>
                  <a:gd name="G6" fmla="+- 1 0 0"/>
                  <a:gd name="G7" fmla="+- 1 0 0"/>
                  <a:gd name="G8" fmla="+- 1 0 0"/>
                  <a:gd name="G9" fmla="+- 1 0 0"/>
                  <a:gd name="G10" fmla="+- 1 0 0"/>
                  <a:gd name="G11" fmla="+- 1 0 0"/>
                  <a:gd name="G12" fmla="+- 128 0 0"/>
                  <a:gd name="G13" fmla="+- 82 0 0"/>
                  <a:gd name="T0" fmla="*/ 0 w 175"/>
                  <a:gd name="T1" fmla="*/ 18 h 166"/>
                  <a:gd name="T2" fmla="*/ 0 w 175"/>
                  <a:gd name="T3" fmla="*/ 18 h 166"/>
                  <a:gd name="T4" fmla="*/ 20 w 175"/>
                  <a:gd name="T5" fmla="*/ 0 h 166"/>
                  <a:gd name="T6" fmla="*/ 39 w 175"/>
                  <a:gd name="T7" fmla="*/ 18 h 166"/>
                  <a:gd name="T8" fmla="*/ 20 w 175"/>
                  <a:gd name="T9" fmla="*/ 37 h 166"/>
                  <a:gd name="T10" fmla="*/ 0 w 175"/>
                  <a:gd name="T11" fmla="*/ 18 h 166"/>
                </a:gdLst>
                <a:ahLst/>
                <a:cxnLst>
                  <a:cxn ang="0">
                    <a:pos x="T0" y="T1"/>
                  </a:cxn>
                  <a:cxn ang="0">
                    <a:pos x="T2" y="T3"/>
                  </a:cxn>
                  <a:cxn ang="0">
                    <a:pos x="T4" y="T5"/>
                  </a:cxn>
                  <a:cxn ang="0">
                    <a:pos x="T6" y="T7"/>
                  </a:cxn>
                  <a:cxn ang="0">
                    <a:pos x="T8" y="T9"/>
                  </a:cxn>
                  <a:cxn ang="0">
                    <a:pos x="T10" y="T11"/>
                  </a:cxn>
                </a:cxnLst>
                <a:rect l="0" t="0" r="r" b="b"/>
                <a:pathLst>
                  <a:path w="175" h="166">
                    <a:moveTo>
                      <a:pt x="0" y="82"/>
                    </a:moveTo>
                    <a:lnTo>
                      <a:pt x="0" y="82"/>
                    </a:lnTo>
                    <a:cubicBezTo>
                      <a:pt x="0" y="37"/>
                      <a:pt x="39" y="0"/>
                      <a:pt x="88" y="0"/>
                    </a:cubicBezTo>
                    <a:cubicBezTo>
                      <a:pt x="135" y="0"/>
                      <a:pt x="174" y="37"/>
                      <a:pt x="174" y="82"/>
                    </a:cubicBezTo>
                    <a:cubicBezTo>
                      <a:pt x="174" y="128"/>
                      <a:pt x="135" y="165"/>
                      <a:pt x="88" y="165"/>
                    </a:cubicBezTo>
                    <a:cubicBezTo>
                      <a:pt x="39" y="165"/>
                      <a:pt x="0" y="128"/>
                      <a:pt x="0" y="82"/>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19" name="Freeform 64"/>
              <p:cNvSpPr>
                <a:spLocks noChangeArrowheads="1"/>
              </p:cNvSpPr>
              <p:nvPr/>
            </p:nvSpPr>
            <p:spPr bwMode="auto">
              <a:xfrm>
                <a:off x="6158095" y="8158368"/>
                <a:ext cx="103857" cy="98386"/>
              </a:xfrm>
              <a:custGeom>
                <a:avLst/>
                <a:gdLst>
                  <a:gd name="G0" fmla="+- 44 0 0"/>
                  <a:gd name="G1" fmla="+- 44 0 0"/>
                  <a:gd name="G2" fmla="+- 18 0 0"/>
                  <a:gd name="G3" fmla="+- 1 0 0"/>
                  <a:gd name="G4" fmla="+- 1 0 0"/>
                  <a:gd name="G5" fmla="+- 1 0 0"/>
                  <a:gd name="G6" fmla="+- 1 0 0"/>
                  <a:gd name="G7" fmla="+- 1 0 0"/>
                  <a:gd name="G8" fmla="+- 1 0 0"/>
                  <a:gd name="G9" fmla="+- 1 0 0"/>
                  <a:gd name="G10" fmla="+- 1 0 0"/>
                  <a:gd name="G11" fmla="+- 1 0 0"/>
                  <a:gd name="G12" fmla="+- 67 0 0"/>
                  <a:gd name="G13" fmla="+- 44 0 0"/>
                  <a:gd name="T0" fmla="*/ 0 w 92"/>
                  <a:gd name="T1" fmla="*/ 10 h 88"/>
                  <a:gd name="T2" fmla="*/ 0 w 92"/>
                  <a:gd name="T3" fmla="*/ 10 h 88"/>
                  <a:gd name="T4" fmla="*/ 10 w 92"/>
                  <a:gd name="T5" fmla="*/ 0 h 88"/>
                  <a:gd name="T6" fmla="*/ 20 w 92"/>
                  <a:gd name="T7" fmla="*/ 10 h 88"/>
                  <a:gd name="T8" fmla="*/ 10 w 92"/>
                  <a:gd name="T9" fmla="*/ 19 h 88"/>
                  <a:gd name="T10" fmla="*/ 0 w 92"/>
                  <a:gd name="T11" fmla="*/ 10 h 88"/>
                </a:gdLst>
                <a:ahLst/>
                <a:cxnLst>
                  <a:cxn ang="0">
                    <a:pos x="T0" y="T1"/>
                  </a:cxn>
                  <a:cxn ang="0">
                    <a:pos x="T2" y="T3"/>
                  </a:cxn>
                  <a:cxn ang="0">
                    <a:pos x="T4" y="T5"/>
                  </a:cxn>
                  <a:cxn ang="0">
                    <a:pos x="T6" y="T7"/>
                  </a:cxn>
                  <a:cxn ang="0">
                    <a:pos x="T8" y="T9"/>
                  </a:cxn>
                  <a:cxn ang="0">
                    <a:pos x="T10" y="T11"/>
                  </a:cxn>
                </a:cxnLst>
                <a:rect l="0" t="0" r="r" b="b"/>
                <a:pathLst>
                  <a:path w="92" h="88">
                    <a:moveTo>
                      <a:pt x="0" y="44"/>
                    </a:moveTo>
                    <a:lnTo>
                      <a:pt x="0" y="44"/>
                    </a:lnTo>
                    <a:cubicBezTo>
                      <a:pt x="0" y="18"/>
                      <a:pt x="20" y="0"/>
                      <a:pt x="46" y="0"/>
                    </a:cubicBezTo>
                    <a:cubicBezTo>
                      <a:pt x="71" y="0"/>
                      <a:pt x="91" y="18"/>
                      <a:pt x="91" y="44"/>
                    </a:cubicBezTo>
                    <a:cubicBezTo>
                      <a:pt x="91" y="67"/>
                      <a:pt x="71" y="87"/>
                      <a:pt x="46" y="87"/>
                    </a:cubicBezTo>
                    <a:cubicBezTo>
                      <a:pt x="20" y="87"/>
                      <a:pt x="0" y="67"/>
                      <a:pt x="0" y="44"/>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20" name="Freeform 65"/>
              <p:cNvSpPr>
                <a:spLocks noChangeArrowheads="1"/>
              </p:cNvSpPr>
              <p:nvPr/>
            </p:nvSpPr>
            <p:spPr bwMode="auto">
              <a:xfrm>
                <a:off x="6633650" y="7764824"/>
                <a:ext cx="327969" cy="317021"/>
              </a:xfrm>
              <a:custGeom>
                <a:avLst/>
                <a:gdLst>
                  <a:gd name="G0" fmla="+- 130 0 0"/>
                  <a:gd name="G1" fmla="+- 130 0 0"/>
                  <a:gd name="G2" fmla="+- 57 0 0"/>
                  <a:gd name="G3" fmla="+- 1 0 0"/>
                  <a:gd name="G4" fmla="+- 1 0 0"/>
                  <a:gd name="G5" fmla="+- 1 0 0"/>
                  <a:gd name="G6" fmla="+- 1 0 0"/>
                  <a:gd name="G7" fmla="+- 1 0 0"/>
                  <a:gd name="G8" fmla="+- 1 0 0"/>
                  <a:gd name="G9" fmla="+- 1 0 0"/>
                  <a:gd name="G10" fmla="+- 1 0 0"/>
                  <a:gd name="G11" fmla="+- 1 0 0"/>
                  <a:gd name="G12" fmla="+- 202 0 0"/>
                  <a:gd name="G13" fmla="+- 130 0 0"/>
                  <a:gd name="T0" fmla="*/ 0 w 275"/>
                  <a:gd name="T1" fmla="*/ 29 h 263"/>
                  <a:gd name="T2" fmla="*/ 0 w 275"/>
                  <a:gd name="T3" fmla="*/ 29 h 263"/>
                  <a:gd name="T4" fmla="*/ 30 w 275"/>
                  <a:gd name="T5" fmla="*/ 0 h 263"/>
                  <a:gd name="T6" fmla="*/ 61 w 275"/>
                  <a:gd name="T7" fmla="*/ 29 h 263"/>
                  <a:gd name="T8" fmla="*/ 30 w 275"/>
                  <a:gd name="T9" fmla="*/ 59 h 263"/>
                  <a:gd name="T10" fmla="*/ 0 w 275"/>
                  <a:gd name="T11" fmla="*/ 29 h 263"/>
                </a:gdLst>
                <a:ahLst/>
                <a:cxnLst>
                  <a:cxn ang="0">
                    <a:pos x="T0" y="T1"/>
                  </a:cxn>
                  <a:cxn ang="0">
                    <a:pos x="T2" y="T3"/>
                  </a:cxn>
                  <a:cxn ang="0">
                    <a:pos x="T4" y="T5"/>
                  </a:cxn>
                  <a:cxn ang="0">
                    <a:pos x="T6" y="T7"/>
                  </a:cxn>
                  <a:cxn ang="0">
                    <a:pos x="T8" y="T9"/>
                  </a:cxn>
                  <a:cxn ang="0">
                    <a:pos x="T10" y="T11"/>
                  </a:cxn>
                </a:cxnLst>
                <a:rect l="0" t="0" r="r" b="b"/>
                <a:pathLst>
                  <a:path w="275" h="263">
                    <a:moveTo>
                      <a:pt x="0" y="130"/>
                    </a:moveTo>
                    <a:lnTo>
                      <a:pt x="0" y="130"/>
                    </a:lnTo>
                    <a:cubicBezTo>
                      <a:pt x="0" y="57"/>
                      <a:pt x="61" y="0"/>
                      <a:pt x="137" y="0"/>
                    </a:cubicBezTo>
                    <a:cubicBezTo>
                      <a:pt x="213" y="0"/>
                      <a:pt x="274" y="57"/>
                      <a:pt x="274" y="130"/>
                    </a:cubicBezTo>
                    <a:cubicBezTo>
                      <a:pt x="274" y="202"/>
                      <a:pt x="213" y="262"/>
                      <a:pt x="137" y="262"/>
                    </a:cubicBezTo>
                    <a:cubicBezTo>
                      <a:pt x="61" y="262"/>
                      <a:pt x="0" y="202"/>
                      <a:pt x="0" y="130"/>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grpSp>
        <p:grpSp>
          <p:nvGrpSpPr>
            <p:cNvPr id="12" name="Group 27"/>
            <p:cNvGrpSpPr/>
            <p:nvPr/>
          </p:nvGrpSpPr>
          <p:grpSpPr>
            <a:xfrm>
              <a:off x="4442465" y="1702315"/>
              <a:ext cx="539789" cy="553173"/>
              <a:chOff x="6010509" y="4578218"/>
              <a:chExt cx="880050" cy="901870"/>
            </a:xfrm>
            <a:solidFill>
              <a:srgbClr val="A4DB73"/>
            </a:solidFill>
          </p:grpSpPr>
          <p:sp>
            <p:nvSpPr>
              <p:cNvPr id="13" name="Freeform 67"/>
              <p:cNvSpPr>
                <a:spLocks noChangeArrowheads="1"/>
              </p:cNvSpPr>
              <p:nvPr/>
            </p:nvSpPr>
            <p:spPr bwMode="auto">
              <a:xfrm>
                <a:off x="6480598" y="5195862"/>
                <a:ext cx="295172" cy="284226"/>
              </a:xfrm>
              <a:custGeom>
                <a:avLst/>
                <a:gdLst>
                  <a:gd name="G0" fmla="+- 118 0 0"/>
                  <a:gd name="G1" fmla="+- 118 0 0"/>
                  <a:gd name="G2" fmla="+- 54 0 0"/>
                  <a:gd name="G3" fmla="+- 1 0 0"/>
                  <a:gd name="G4" fmla="+- 1 0 0"/>
                  <a:gd name="G5" fmla="+- 1 0 0"/>
                  <a:gd name="G6" fmla="+- 1 0 0"/>
                  <a:gd name="G7" fmla="+- 1 0 0"/>
                  <a:gd name="G8" fmla="+- 1 0 0"/>
                  <a:gd name="G9" fmla="+- 1 0 0"/>
                  <a:gd name="G10" fmla="+- 1 0 0"/>
                  <a:gd name="G11" fmla="+- 1 0 0"/>
                  <a:gd name="G12" fmla="+- 184 0 0"/>
                  <a:gd name="G13" fmla="+- 118 0 0"/>
                  <a:gd name="T0" fmla="*/ 0 w 247"/>
                  <a:gd name="T1" fmla="*/ 26 h 237"/>
                  <a:gd name="T2" fmla="*/ 0 w 247"/>
                  <a:gd name="T3" fmla="*/ 26 h 237"/>
                  <a:gd name="T4" fmla="*/ 27 w 247"/>
                  <a:gd name="T5" fmla="*/ 0 h 237"/>
                  <a:gd name="T6" fmla="*/ 55 w 247"/>
                  <a:gd name="T7" fmla="*/ 26 h 237"/>
                  <a:gd name="T8" fmla="*/ 27 w 247"/>
                  <a:gd name="T9" fmla="*/ 53 h 237"/>
                  <a:gd name="T10" fmla="*/ 0 w 247"/>
                  <a:gd name="T11" fmla="*/ 26 h 237"/>
                </a:gdLst>
                <a:ahLst/>
                <a:cxnLst>
                  <a:cxn ang="0">
                    <a:pos x="T0" y="T1"/>
                  </a:cxn>
                  <a:cxn ang="0">
                    <a:pos x="T2" y="T3"/>
                  </a:cxn>
                  <a:cxn ang="0">
                    <a:pos x="T4" y="T5"/>
                  </a:cxn>
                  <a:cxn ang="0">
                    <a:pos x="T6" y="T7"/>
                  </a:cxn>
                  <a:cxn ang="0">
                    <a:pos x="T8" y="T9"/>
                  </a:cxn>
                  <a:cxn ang="0">
                    <a:pos x="T10" y="T11"/>
                  </a:cxn>
                </a:cxnLst>
                <a:rect l="0" t="0" r="r" b="b"/>
                <a:pathLst>
                  <a:path w="247" h="237">
                    <a:moveTo>
                      <a:pt x="0" y="118"/>
                    </a:moveTo>
                    <a:lnTo>
                      <a:pt x="0" y="118"/>
                    </a:lnTo>
                    <a:cubicBezTo>
                      <a:pt x="0" y="54"/>
                      <a:pt x="56" y="0"/>
                      <a:pt x="123" y="0"/>
                    </a:cubicBezTo>
                    <a:cubicBezTo>
                      <a:pt x="191" y="0"/>
                      <a:pt x="246" y="54"/>
                      <a:pt x="246" y="118"/>
                    </a:cubicBezTo>
                    <a:cubicBezTo>
                      <a:pt x="246" y="184"/>
                      <a:pt x="191" y="236"/>
                      <a:pt x="123" y="236"/>
                    </a:cubicBezTo>
                    <a:cubicBezTo>
                      <a:pt x="56" y="236"/>
                      <a:pt x="0" y="184"/>
                      <a:pt x="0" y="118"/>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14" name="Freeform 69"/>
              <p:cNvSpPr>
                <a:spLocks noChangeArrowheads="1"/>
              </p:cNvSpPr>
              <p:nvPr/>
            </p:nvSpPr>
            <p:spPr bwMode="auto">
              <a:xfrm>
                <a:off x="6010509" y="4687536"/>
                <a:ext cx="393563" cy="377146"/>
              </a:xfrm>
              <a:custGeom>
                <a:avLst/>
                <a:gdLst>
                  <a:gd name="G0" fmla="+- 155 0 0"/>
                  <a:gd name="G1" fmla="+- 155 0 0"/>
                  <a:gd name="G2" fmla="+- 69 0 0"/>
                  <a:gd name="G3" fmla="+- 1 0 0"/>
                  <a:gd name="G4" fmla="+- 1 0 0"/>
                  <a:gd name="G5" fmla="+- 1 0 0"/>
                  <a:gd name="G6" fmla="+- 1 0 0"/>
                  <a:gd name="G7" fmla="+- 1 0 0"/>
                  <a:gd name="G8" fmla="+- 1 0 0"/>
                  <a:gd name="G9" fmla="+- 1 0 0"/>
                  <a:gd name="G10" fmla="+- 1 0 0"/>
                  <a:gd name="G11" fmla="+- 1 0 0"/>
                  <a:gd name="G12" fmla="+- 242 0 0"/>
                  <a:gd name="G13" fmla="+- 155 0 0"/>
                  <a:gd name="T0" fmla="*/ 0 w 325"/>
                  <a:gd name="T1" fmla="*/ 35 h 312"/>
                  <a:gd name="T2" fmla="*/ 0 w 325"/>
                  <a:gd name="T3" fmla="*/ 35 h 312"/>
                  <a:gd name="T4" fmla="*/ 36 w 325"/>
                  <a:gd name="T5" fmla="*/ 0 h 312"/>
                  <a:gd name="T6" fmla="*/ 73 w 325"/>
                  <a:gd name="T7" fmla="*/ 35 h 312"/>
                  <a:gd name="T8" fmla="*/ 36 w 325"/>
                  <a:gd name="T9" fmla="*/ 70 h 312"/>
                  <a:gd name="T10" fmla="*/ 0 w 325"/>
                  <a:gd name="T11" fmla="*/ 35 h 312"/>
                </a:gdLst>
                <a:ahLst/>
                <a:cxnLst>
                  <a:cxn ang="0">
                    <a:pos x="T0" y="T1"/>
                  </a:cxn>
                  <a:cxn ang="0">
                    <a:pos x="T2" y="T3"/>
                  </a:cxn>
                  <a:cxn ang="0">
                    <a:pos x="T4" y="T5"/>
                  </a:cxn>
                  <a:cxn ang="0">
                    <a:pos x="T6" y="T7"/>
                  </a:cxn>
                  <a:cxn ang="0">
                    <a:pos x="T8" y="T9"/>
                  </a:cxn>
                  <a:cxn ang="0">
                    <a:pos x="T10" y="T11"/>
                  </a:cxn>
                </a:cxnLst>
                <a:rect l="0" t="0" r="r" b="b"/>
                <a:pathLst>
                  <a:path w="325" h="312">
                    <a:moveTo>
                      <a:pt x="0" y="155"/>
                    </a:moveTo>
                    <a:lnTo>
                      <a:pt x="0" y="155"/>
                    </a:lnTo>
                    <a:cubicBezTo>
                      <a:pt x="0" y="69"/>
                      <a:pt x="72" y="0"/>
                      <a:pt x="162" y="0"/>
                    </a:cubicBezTo>
                    <a:cubicBezTo>
                      <a:pt x="251" y="0"/>
                      <a:pt x="324" y="69"/>
                      <a:pt x="324" y="155"/>
                    </a:cubicBezTo>
                    <a:cubicBezTo>
                      <a:pt x="324" y="242"/>
                      <a:pt x="251" y="311"/>
                      <a:pt x="162" y="311"/>
                    </a:cubicBezTo>
                    <a:cubicBezTo>
                      <a:pt x="72" y="311"/>
                      <a:pt x="0" y="242"/>
                      <a:pt x="0" y="155"/>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15" name="Freeform 71"/>
              <p:cNvSpPr>
                <a:spLocks noChangeArrowheads="1"/>
              </p:cNvSpPr>
              <p:nvPr/>
            </p:nvSpPr>
            <p:spPr bwMode="auto">
              <a:xfrm>
                <a:off x="6666447" y="4578218"/>
                <a:ext cx="224112" cy="213169"/>
              </a:xfrm>
              <a:custGeom>
                <a:avLst/>
                <a:gdLst>
                  <a:gd name="G0" fmla="+- 91 0 0"/>
                  <a:gd name="G1" fmla="+- 91 0 0"/>
                  <a:gd name="G2" fmla="+- 41 0 0"/>
                  <a:gd name="G3" fmla="+- 1 0 0"/>
                  <a:gd name="G4" fmla="+- 1 0 0"/>
                  <a:gd name="G5" fmla="+- 1 0 0"/>
                  <a:gd name="G6" fmla="+- 1 0 0"/>
                  <a:gd name="G7" fmla="+- 1 0 0"/>
                  <a:gd name="G8" fmla="+- 1 0 0"/>
                  <a:gd name="G9" fmla="+- 1 0 0"/>
                  <a:gd name="G10" fmla="+- 1 0 0"/>
                  <a:gd name="G11" fmla="+- 1 0 0"/>
                  <a:gd name="G12" fmla="+- 142 0 0"/>
                  <a:gd name="G13" fmla="+- 91 0 0"/>
                  <a:gd name="T0" fmla="*/ 0 w 190"/>
                  <a:gd name="T1" fmla="*/ 20 h 183"/>
                  <a:gd name="T2" fmla="*/ 0 w 190"/>
                  <a:gd name="T3" fmla="*/ 20 h 183"/>
                  <a:gd name="T4" fmla="*/ 21 w 190"/>
                  <a:gd name="T5" fmla="*/ 0 h 183"/>
                  <a:gd name="T6" fmla="*/ 42 w 190"/>
                  <a:gd name="T7" fmla="*/ 20 h 183"/>
                  <a:gd name="T8" fmla="*/ 21 w 190"/>
                  <a:gd name="T9" fmla="*/ 40 h 183"/>
                  <a:gd name="T10" fmla="*/ 0 w 190"/>
                  <a:gd name="T11" fmla="*/ 20 h 183"/>
                </a:gdLst>
                <a:ahLst/>
                <a:cxnLst>
                  <a:cxn ang="0">
                    <a:pos x="T0" y="T1"/>
                  </a:cxn>
                  <a:cxn ang="0">
                    <a:pos x="T2" y="T3"/>
                  </a:cxn>
                  <a:cxn ang="0">
                    <a:pos x="T4" y="T5"/>
                  </a:cxn>
                  <a:cxn ang="0">
                    <a:pos x="T6" y="T7"/>
                  </a:cxn>
                  <a:cxn ang="0">
                    <a:pos x="T8" y="T9"/>
                  </a:cxn>
                  <a:cxn ang="0">
                    <a:pos x="T10" y="T11"/>
                  </a:cxn>
                </a:cxnLst>
                <a:rect l="0" t="0" r="r" b="b"/>
                <a:pathLst>
                  <a:path w="190" h="183">
                    <a:moveTo>
                      <a:pt x="0" y="91"/>
                    </a:moveTo>
                    <a:lnTo>
                      <a:pt x="0" y="91"/>
                    </a:lnTo>
                    <a:cubicBezTo>
                      <a:pt x="0" y="41"/>
                      <a:pt x="42" y="0"/>
                      <a:pt x="94" y="0"/>
                    </a:cubicBezTo>
                    <a:cubicBezTo>
                      <a:pt x="147" y="0"/>
                      <a:pt x="189" y="41"/>
                      <a:pt x="189" y="91"/>
                    </a:cubicBezTo>
                    <a:cubicBezTo>
                      <a:pt x="189" y="142"/>
                      <a:pt x="147" y="182"/>
                      <a:pt x="94" y="182"/>
                    </a:cubicBezTo>
                    <a:cubicBezTo>
                      <a:pt x="42" y="182"/>
                      <a:pt x="0" y="142"/>
                      <a:pt x="0" y="91"/>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grpSp>
      </p:grpSp>
      <p:grpSp>
        <p:nvGrpSpPr>
          <p:cNvPr id="34" name="组合 33"/>
          <p:cNvGrpSpPr/>
          <p:nvPr/>
        </p:nvGrpSpPr>
        <p:grpSpPr>
          <a:xfrm>
            <a:off x="6372051" y="2023155"/>
            <a:ext cx="1753477" cy="2675344"/>
            <a:chOff x="6372051" y="1702315"/>
            <a:chExt cx="1753477" cy="2675344"/>
          </a:xfrm>
          <a:effectLst>
            <a:outerShdw blurRad="190500" dist="63500" dir="2700000" algn="tl" rotWithShape="0">
              <a:prstClr val="black">
                <a:alpha val="25000"/>
              </a:prstClr>
            </a:outerShdw>
          </a:effectLst>
        </p:grpSpPr>
        <p:sp>
          <p:nvSpPr>
            <p:cNvPr id="22" name="Freeform 59"/>
            <p:cNvSpPr>
              <a:spLocks noChangeArrowheads="1"/>
            </p:cNvSpPr>
            <p:nvPr/>
          </p:nvSpPr>
          <p:spPr bwMode="auto">
            <a:xfrm>
              <a:off x="6372051" y="2419763"/>
              <a:ext cx="1753477" cy="1957896"/>
            </a:xfrm>
            <a:custGeom>
              <a:avLst/>
              <a:gdLst>
                <a:gd name="G0" fmla="+- 1 0 0"/>
                <a:gd name="G1" fmla="+- 1 0 0"/>
                <a:gd name="G2" fmla="+- 1 0 0"/>
                <a:gd name="G3" fmla="+- 1 0 0"/>
                <a:gd name="G4" fmla="+- 1 0 0"/>
                <a:gd name="G5" fmla="+- 1 0 0"/>
                <a:gd name="G6" fmla="+- 2509 0 0"/>
                <a:gd name="G7" fmla="+- 2408 0 0"/>
                <a:gd name="G8" fmla="+- 2313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0"/>
                <a:gd name="G47" fmla="+- 1 0 0"/>
                <a:gd name="G48" fmla="+- 1 0 0"/>
                <a:gd name="G49" fmla="+- 1 0 0"/>
                <a:gd name="G50" fmla="+- 1 0 0"/>
                <a:gd name="G51" fmla="+- 1 0 0"/>
                <a:gd name="G52" fmla="+- 1 0 0"/>
                <a:gd name="G53" fmla="+- 1 0 0"/>
                <a:gd name="G54" fmla="+- 1 0 0"/>
                <a:gd name="G55" fmla="+- 1 0 0"/>
                <a:gd name="G56" fmla="+- 1 0 0"/>
                <a:gd name="G57" fmla="*/ 1 0 0"/>
                <a:gd name="T0" fmla="*/ 2315 256 1"/>
                <a:gd name="T1" fmla="*/ 0 256 1"/>
                <a:gd name="G58" fmla="+- 0 T0 T1"/>
                <a:gd name="G59" fmla="sin G57 G58"/>
                <a:gd name="G60" fmla="*/ 1 0 0"/>
                <a:gd name="T2" fmla="*/ 2410 256 1"/>
                <a:gd name="T3" fmla="*/ 0 256 1"/>
                <a:gd name="G61" fmla="+- 0 T2 T3"/>
                <a:gd name="G62" fmla="sin G60 G61"/>
                <a:gd name="G63" fmla="*/ 1 0 0"/>
                <a:gd name="T4" fmla="*/ 2511 256 1"/>
                <a:gd name="T5" fmla="*/ 0 256 1"/>
                <a:gd name="G64" fmla="+- 0 T4 T5"/>
                <a:gd name="G65" fmla="sin G63 G64"/>
                <a:gd name="G66" fmla="+- 1 0 0"/>
                <a:gd name="G67" fmla="+- 1 0 0"/>
                <a:gd name="T6" fmla="*/ 471 w 2314"/>
                <a:gd name="T7" fmla="*/ 585 h 2586"/>
                <a:gd name="T8" fmla="*/ 471 w 2314"/>
                <a:gd name="T9" fmla="*/ 585 h 2586"/>
                <a:gd name="T10" fmla="*/ 53 w 2314"/>
                <a:gd name="T11" fmla="*/ 584 h 2586"/>
                <a:gd name="T12" fmla="*/ 0 w 2314"/>
                <a:gd name="T13" fmla="*/ 545 h 2586"/>
                <a:gd name="T14" fmla="*/ 11 w 2314"/>
                <a:gd name="T15" fmla="*/ 507 h 2586"/>
                <a:gd name="T16" fmla="*/ 183 w 2314"/>
                <a:gd name="T17" fmla="*/ 224 h 2586"/>
                <a:gd name="T18" fmla="*/ 183 w 2314"/>
                <a:gd name="T19" fmla="*/ 40 h 2586"/>
                <a:gd name="T20" fmla="*/ 165 w 2314"/>
                <a:gd name="T21" fmla="*/ 7 h 2586"/>
                <a:gd name="T22" fmla="*/ 178 w 2314"/>
                <a:gd name="T23" fmla="*/ 1 h 2586"/>
                <a:gd name="T24" fmla="*/ 180 w 2314"/>
                <a:gd name="T25" fmla="*/ 1 h 2586"/>
                <a:gd name="T26" fmla="*/ 188 w 2314"/>
                <a:gd name="T27" fmla="*/ 0 h 2586"/>
                <a:gd name="T28" fmla="*/ 199 w 2314"/>
                <a:gd name="T29" fmla="*/ 1 h 2586"/>
                <a:gd name="T30" fmla="*/ 327 w 2314"/>
                <a:gd name="T31" fmla="*/ 1 h 2586"/>
                <a:gd name="T32" fmla="*/ 338 w 2314"/>
                <a:gd name="T33" fmla="*/ 0 h 2586"/>
                <a:gd name="T34" fmla="*/ 345 w 2314"/>
                <a:gd name="T35" fmla="*/ 1 h 2586"/>
                <a:gd name="T36" fmla="*/ 347 w 2314"/>
                <a:gd name="T37" fmla="*/ 1 h 2586"/>
                <a:gd name="T38" fmla="*/ 361 w 2314"/>
                <a:gd name="T39" fmla="*/ 8 h 2586"/>
                <a:gd name="T40" fmla="*/ 343 w 2314"/>
                <a:gd name="T41" fmla="*/ 40 h 2586"/>
                <a:gd name="T42" fmla="*/ 342 w 2314"/>
                <a:gd name="T43" fmla="*/ 224 h 2586"/>
                <a:gd name="T44" fmla="*/ 513 w 2314"/>
                <a:gd name="T45" fmla="*/ 508 h 2586"/>
                <a:gd name="T46" fmla="*/ 524 w 2314"/>
                <a:gd name="T47" fmla="*/ 545 h 2586"/>
                <a:gd name="T48" fmla="*/ 471 w 2314"/>
                <a:gd name="T49" fmla="*/ 585 h 2586"/>
              </a:gdLst>
              <a:ahLst/>
              <a:cxnLst>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14" h="2586">
                  <a:moveTo>
                    <a:pt x="2082" y="2585"/>
                  </a:moveTo>
                  <a:lnTo>
                    <a:pt x="2082" y="2585"/>
                  </a:lnTo>
                  <a:cubicBezTo>
                    <a:pt x="232" y="2583"/>
                    <a:pt x="232" y="2583"/>
                    <a:pt x="232" y="2583"/>
                  </a:cubicBezTo>
                  <a:cubicBezTo>
                    <a:pt x="97" y="2583"/>
                    <a:pt x="0" y="2509"/>
                    <a:pt x="0" y="2408"/>
                  </a:cubicBezTo>
                  <a:cubicBezTo>
                    <a:pt x="0" y="2313"/>
                    <a:pt x="43" y="2251"/>
                    <a:pt x="49" y="2242"/>
                  </a:cubicBezTo>
                  <a:cubicBezTo>
                    <a:pt x="806" y="990"/>
                    <a:pt x="806" y="990"/>
                    <a:pt x="806" y="990"/>
                  </a:cubicBezTo>
                  <a:cubicBezTo>
                    <a:pt x="807" y="178"/>
                    <a:pt x="807" y="178"/>
                    <a:pt x="807" y="178"/>
                  </a:cubicBezTo>
                  <a:cubicBezTo>
                    <a:pt x="738" y="110"/>
                    <a:pt x="715" y="65"/>
                    <a:pt x="728" y="32"/>
                  </a:cubicBezTo>
                  <a:cubicBezTo>
                    <a:pt x="731" y="22"/>
                    <a:pt x="747" y="4"/>
                    <a:pt x="785" y="4"/>
                  </a:cubicBezTo>
                  <a:cubicBezTo>
                    <a:pt x="789" y="4"/>
                    <a:pt x="792" y="4"/>
                    <a:pt x="794" y="4"/>
                  </a:cubicBezTo>
                  <a:cubicBezTo>
                    <a:pt x="804" y="2"/>
                    <a:pt x="816" y="0"/>
                    <a:pt x="829" y="0"/>
                  </a:cubicBezTo>
                  <a:cubicBezTo>
                    <a:pt x="851" y="0"/>
                    <a:pt x="872" y="4"/>
                    <a:pt x="878" y="4"/>
                  </a:cubicBezTo>
                  <a:cubicBezTo>
                    <a:pt x="1442" y="4"/>
                    <a:pt x="1442" y="4"/>
                    <a:pt x="1442" y="4"/>
                  </a:cubicBezTo>
                  <a:cubicBezTo>
                    <a:pt x="1449" y="4"/>
                    <a:pt x="1469" y="0"/>
                    <a:pt x="1491" y="0"/>
                  </a:cubicBezTo>
                  <a:cubicBezTo>
                    <a:pt x="1505" y="0"/>
                    <a:pt x="1516" y="2"/>
                    <a:pt x="1525" y="4"/>
                  </a:cubicBezTo>
                  <a:cubicBezTo>
                    <a:pt x="1528" y="4"/>
                    <a:pt x="1532" y="4"/>
                    <a:pt x="1533" y="4"/>
                  </a:cubicBezTo>
                  <a:cubicBezTo>
                    <a:pt x="1574" y="4"/>
                    <a:pt x="1587" y="22"/>
                    <a:pt x="1592" y="34"/>
                  </a:cubicBezTo>
                  <a:cubicBezTo>
                    <a:pt x="1606" y="66"/>
                    <a:pt x="1582" y="110"/>
                    <a:pt x="1513" y="178"/>
                  </a:cubicBezTo>
                  <a:cubicBezTo>
                    <a:pt x="1511" y="990"/>
                    <a:pt x="1511" y="990"/>
                    <a:pt x="1511" y="990"/>
                  </a:cubicBezTo>
                  <a:cubicBezTo>
                    <a:pt x="2264" y="2244"/>
                    <a:pt x="2264" y="2244"/>
                    <a:pt x="2264" y="2244"/>
                  </a:cubicBezTo>
                  <a:cubicBezTo>
                    <a:pt x="2271" y="2254"/>
                    <a:pt x="2313" y="2315"/>
                    <a:pt x="2313" y="2410"/>
                  </a:cubicBezTo>
                  <a:cubicBezTo>
                    <a:pt x="2313" y="2511"/>
                    <a:pt x="2215" y="2585"/>
                    <a:pt x="2082" y="2585"/>
                  </a:cubicBezTo>
                </a:path>
              </a:pathLst>
            </a:custGeom>
            <a:solidFill>
              <a:schemeClr val="bg1">
                <a:lumMod val="85000"/>
              </a:schemeClr>
            </a:solid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23" name="Freeform 60"/>
            <p:cNvSpPr>
              <a:spLocks noChangeArrowheads="1"/>
            </p:cNvSpPr>
            <p:nvPr/>
          </p:nvSpPr>
          <p:spPr bwMode="auto">
            <a:xfrm>
              <a:off x="6489396" y="3341718"/>
              <a:ext cx="1535549" cy="972243"/>
            </a:xfrm>
            <a:custGeom>
              <a:avLst/>
              <a:gdLst>
                <a:gd name="G0" fmla="+- 1 0 0"/>
                <a:gd name="G1" fmla="+- 1 0 0"/>
                <a:gd name="G2" fmla="+- 1 0 0"/>
                <a:gd name="G3" fmla="+- 1 0 0"/>
                <a:gd name="G4" fmla="+- 1 0 0"/>
                <a:gd name="G5" fmla="+- 1 0 0"/>
                <a:gd name="G6" fmla="+- 1104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T0" fmla="*/ 161 w 2027"/>
                <a:gd name="T1" fmla="*/ 0 h 1287"/>
                <a:gd name="T2" fmla="*/ 161 w 2027"/>
                <a:gd name="T3" fmla="*/ 0 h 1287"/>
                <a:gd name="T4" fmla="*/ 11 w 2027"/>
                <a:gd name="T5" fmla="*/ 229 h 1287"/>
                <a:gd name="T6" fmla="*/ 5 w 2027"/>
                <a:gd name="T7" fmla="*/ 265 h 1287"/>
                <a:gd name="T8" fmla="*/ 63 w 2027"/>
                <a:gd name="T9" fmla="*/ 289 h 1287"/>
                <a:gd name="T10" fmla="*/ 414 w 2027"/>
                <a:gd name="T11" fmla="*/ 290 h 1287"/>
                <a:gd name="T12" fmla="*/ 453 w 2027"/>
                <a:gd name="T13" fmla="*/ 266 h 1287"/>
                <a:gd name="T14" fmla="*/ 430 w 2027"/>
                <a:gd name="T15" fmla="*/ 201 h 1287"/>
                <a:gd name="T16" fmla="*/ 307 w 2027"/>
                <a:gd name="T17" fmla="*/ 0 h 1287"/>
                <a:gd name="T18" fmla="*/ 161 w 2027"/>
                <a:gd name="T19" fmla="*/ 0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7" h="1287">
                  <a:moveTo>
                    <a:pt x="710" y="0"/>
                  </a:moveTo>
                  <a:lnTo>
                    <a:pt x="710" y="0"/>
                  </a:lnTo>
                  <a:cubicBezTo>
                    <a:pt x="50" y="1013"/>
                    <a:pt x="50" y="1013"/>
                    <a:pt x="50" y="1013"/>
                  </a:cubicBezTo>
                  <a:cubicBezTo>
                    <a:pt x="50" y="1013"/>
                    <a:pt x="0" y="1104"/>
                    <a:pt x="23" y="1172"/>
                  </a:cubicBezTo>
                  <a:cubicBezTo>
                    <a:pt x="47" y="1237"/>
                    <a:pt x="64" y="1280"/>
                    <a:pt x="280" y="1280"/>
                  </a:cubicBezTo>
                  <a:cubicBezTo>
                    <a:pt x="1830" y="1281"/>
                    <a:pt x="1830" y="1281"/>
                    <a:pt x="1830" y="1281"/>
                  </a:cubicBezTo>
                  <a:cubicBezTo>
                    <a:pt x="1830" y="1281"/>
                    <a:pt x="1972" y="1286"/>
                    <a:pt x="1999" y="1178"/>
                  </a:cubicBezTo>
                  <a:cubicBezTo>
                    <a:pt x="2026" y="1070"/>
                    <a:pt x="1983" y="1020"/>
                    <a:pt x="1899" y="891"/>
                  </a:cubicBezTo>
                  <a:cubicBezTo>
                    <a:pt x="1813" y="763"/>
                    <a:pt x="1354" y="0"/>
                    <a:pt x="1354" y="0"/>
                  </a:cubicBezTo>
                  <a:cubicBezTo>
                    <a:pt x="710" y="0"/>
                    <a:pt x="710" y="0"/>
                    <a:pt x="710" y="0"/>
                  </a:cubicBezTo>
                </a:path>
              </a:pathLst>
            </a:custGeom>
            <a:solidFill>
              <a:srgbClr val="9D77A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endParaRPr>
            </a:p>
          </p:txBody>
        </p:sp>
        <p:grpSp>
          <p:nvGrpSpPr>
            <p:cNvPr id="24" name="Group 35"/>
            <p:cNvGrpSpPr/>
            <p:nvPr/>
          </p:nvGrpSpPr>
          <p:grpSpPr>
            <a:xfrm>
              <a:off x="6714029" y="3546223"/>
              <a:ext cx="972292" cy="647045"/>
              <a:chOff x="5606014" y="7584450"/>
              <a:chExt cx="1585184" cy="1054915"/>
            </a:xfrm>
            <a:solidFill>
              <a:schemeClr val="bg1"/>
            </a:solidFill>
          </p:grpSpPr>
          <p:sp>
            <p:nvSpPr>
              <p:cNvPr id="29" name="Freeform 61"/>
              <p:cNvSpPr>
                <a:spLocks noChangeArrowheads="1"/>
              </p:cNvSpPr>
              <p:nvPr/>
            </p:nvSpPr>
            <p:spPr bwMode="auto">
              <a:xfrm>
                <a:off x="6229155" y="7584450"/>
                <a:ext cx="142120" cy="136647"/>
              </a:xfrm>
              <a:custGeom>
                <a:avLst/>
                <a:gdLst>
                  <a:gd name="G0" fmla="+- 59 0 0"/>
                  <a:gd name="G1" fmla="+- 59 0 0"/>
                  <a:gd name="G2" fmla="+- 25 0 0"/>
                  <a:gd name="G3" fmla="+- 1 0 0"/>
                  <a:gd name="G4" fmla="+- 1 0 0"/>
                  <a:gd name="G5" fmla="+- 1 0 0"/>
                  <a:gd name="G6" fmla="+- 1 0 0"/>
                  <a:gd name="G7" fmla="+- 1 0 0"/>
                  <a:gd name="G8" fmla="+- 1 0 0"/>
                  <a:gd name="G9" fmla="+- 1 0 0"/>
                  <a:gd name="G10" fmla="+- 1 0 0"/>
                  <a:gd name="G11" fmla="+- 1 0 0"/>
                  <a:gd name="G12" fmla="+- 91 0 0"/>
                  <a:gd name="G13" fmla="+- 59 0 0"/>
                  <a:gd name="T0" fmla="*/ 0 w 124"/>
                  <a:gd name="T1" fmla="*/ 13 h 117"/>
                  <a:gd name="T2" fmla="*/ 0 w 124"/>
                  <a:gd name="T3" fmla="*/ 13 h 117"/>
                  <a:gd name="T4" fmla="*/ 14 w 124"/>
                  <a:gd name="T5" fmla="*/ 0 h 117"/>
                  <a:gd name="T6" fmla="*/ 27 w 124"/>
                  <a:gd name="T7" fmla="*/ 13 h 117"/>
                  <a:gd name="T8" fmla="*/ 14 w 124"/>
                  <a:gd name="T9" fmla="*/ 26 h 117"/>
                  <a:gd name="T10" fmla="*/ 0 w 124"/>
                  <a:gd name="T11" fmla="*/ 13 h 117"/>
                </a:gdLst>
                <a:ahLst/>
                <a:cxnLst>
                  <a:cxn ang="0">
                    <a:pos x="T0" y="T1"/>
                  </a:cxn>
                  <a:cxn ang="0">
                    <a:pos x="T2" y="T3"/>
                  </a:cxn>
                  <a:cxn ang="0">
                    <a:pos x="T4" y="T5"/>
                  </a:cxn>
                  <a:cxn ang="0">
                    <a:pos x="T6" y="T7"/>
                  </a:cxn>
                  <a:cxn ang="0">
                    <a:pos x="T8" y="T9"/>
                  </a:cxn>
                  <a:cxn ang="0">
                    <a:pos x="T10" y="T11"/>
                  </a:cxn>
                </a:cxnLst>
                <a:rect l="0" t="0" r="r" b="b"/>
                <a:pathLst>
                  <a:path w="124" h="117">
                    <a:moveTo>
                      <a:pt x="0" y="59"/>
                    </a:moveTo>
                    <a:lnTo>
                      <a:pt x="0" y="59"/>
                    </a:lnTo>
                    <a:cubicBezTo>
                      <a:pt x="0" y="25"/>
                      <a:pt x="27" y="0"/>
                      <a:pt x="62" y="0"/>
                    </a:cubicBezTo>
                    <a:cubicBezTo>
                      <a:pt x="96" y="0"/>
                      <a:pt x="123" y="25"/>
                      <a:pt x="123" y="59"/>
                    </a:cubicBezTo>
                    <a:cubicBezTo>
                      <a:pt x="123" y="91"/>
                      <a:pt x="96" y="116"/>
                      <a:pt x="62" y="116"/>
                    </a:cubicBezTo>
                    <a:cubicBezTo>
                      <a:pt x="27" y="116"/>
                      <a:pt x="0" y="91"/>
                      <a:pt x="0" y="59"/>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30" name="Freeform 62"/>
              <p:cNvSpPr>
                <a:spLocks noChangeArrowheads="1"/>
              </p:cNvSpPr>
              <p:nvPr/>
            </p:nvSpPr>
            <p:spPr bwMode="auto">
              <a:xfrm>
                <a:off x="7049078" y="8469923"/>
                <a:ext cx="142120" cy="136647"/>
              </a:xfrm>
              <a:custGeom>
                <a:avLst/>
                <a:gdLst>
                  <a:gd name="G0" fmla="+- 59 0 0"/>
                  <a:gd name="G1" fmla="+- 59 0 0"/>
                  <a:gd name="G2" fmla="+- 26 0 0"/>
                  <a:gd name="G3" fmla="+- 1 0 0"/>
                  <a:gd name="G4" fmla="+- 1 0 0"/>
                  <a:gd name="G5" fmla="+- 1 0 0"/>
                  <a:gd name="G6" fmla="+- 1 0 0"/>
                  <a:gd name="G7" fmla="+- 1 0 0"/>
                  <a:gd name="G8" fmla="+- 1 0 0"/>
                  <a:gd name="G9" fmla="+- 1 0 0"/>
                  <a:gd name="G10" fmla="+- 1 0 0"/>
                  <a:gd name="G11" fmla="+- 1 0 0"/>
                  <a:gd name="G12" fmla="+- 91 0 0"/>
                  <a:gd name="G13" fmla="+- 59 0 0"/>
                  <a:gd name="T0" fmla="*/ 0 w 124"/>
                  <a:gd name="T1" fmla="*/ 13 h 119"/>
                  <a:gd name="T2" fmla="*/ 0 w 124"/>
                  <a:gd name="T3" fmla="*/ 13 h 119"/>
                  <a:gd name="T4" fmla="*/ 13 w 124"/>
                  <a:gd name="T5" fmla="*/ 0 h 119"/>
                  <a:gd name="T6" fmla="*/ 27 w 124"/>
                  <a:gd name="T7" fmla="*/ 13 h 119"/>
                  <a:gd name="T8" fmla="*/ 13 w 124"/>
                  <a:gd name="T9" fmla="*/ 26 h 119"/>
                  <a:gd name="T10" fmla="*/ 0 w 124"/>
                  <a:gd name="T11" fmla="*/ 13 h 119"/>
                </a:gdLst>
                <a:ahLst/>
                <a:cxnLst>
                  <a:cxn ang="0">
                    <a:pos x="T0" y="T1"/>
                  </a:cxn>
                  <a:cxn ang="0">
                    <a:pos x="T2" y="T3"/>
                  </a:cxn>
                  <a:cxn ang="0">
                    <a:pos x="T4" y="T5"/>
                  </a:cxn>
                  <a:cxn ang="0">
                    <a:pos x="T6" y="T7"/>
                  </a:cxn>
                  <a:cxn ang="0">
                    <a:pos x="T8" y="T9"/>
                  </a:cxn>
                  <a:cxn ang="0">
                    <a:pos x="T10" y="T11"/>
                  </a:cxn>
                </a:cxnLst>
                <a:rect l="0" t="0" r="r" b="b"/>
                <a:pathLst>
                  <a:path w="124" h="119">
                    <a:moveTo>
                      <a:pt x="0" y="59"/>
                    </a:moveTo>
                    <a:lnTo>
                      <a:pt x="0" y="59"/>
                    </a:lnTo>
                    <a:cubicBezTo>
                      <a:pt x="0" y="26"/>
                      <a:pt x="27" y="0"/>
                      <a:pt x="61" y="0"/>
                    </a:cubicBezTo>
                    <a:cubicBezTo>
                      <a:pt x="94" y="0"/>
                      <a:pt x="123" y="26"/>
                      <a:pt x="123" y="59"/>
                    </a:cubicBezTo>
                    <a:cubicBezTo>
                      <a:pt x="123" y="91"/>
                      <a:pt x="94" y="118"/>
                      <a:pt x="61" y="118"/>
                    </a:cubicBezTo>
                    <a:cubicBezTo>
                      <a:pt x="27" y="118"/>
                      <a:pt x="0" y="91"/>
                      <a:pt x="0" y="59"/>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31" name="Freeform 63"/>
              <p:cNvSpPr>
                <a:spLocks noChangeArrowheads="1"/>
              </p:cNvSpPr>
              <p:nvPr/>
            </p:nvSpPr>
            <p:spPr bwMode="auto">
              <a:xfrm>
                <a:off x="5606014" y="8442593"/>
                <a:ext cx="207714" cy="196772"/>
              </a:xfrm>
              <a:custGeom>
                <a:avLst/>
                <a:gdLst>
                  <a:gd name="G0" fmla="+- 82 0 0"/>
                  <a:gd name="G1" fmla="+- 82 0 0"/>
                  <a:gd name="G2" fmla="+- 37 0 0"/>
                  <a:gd name="G3" fmla="+- 1 0 0"/>
                  <a:gd name="G4" fmla="+- 1 0 0"/>
                  <a:gd name="G5" fmla="+- 1 0 0"/>
                  <a:gd name="G6" fmla="+- 1 0 0"/>
                  <a:gd name="G7" fmla="+- 1 0 0"/>
                  <a:gd name="G8" fmla="+- 1 0 0"/>
                  <a:gd name="G9" fmla="+- 1 0 0"/>
                  <a:gd name="G10" fmla="+- 1 0 0"/>
                  <a:gd name="G11" fmla="+- 1 0 0"/>
                  <a:gd name="G12" fmla="+- 128 0 0"/>
                  <a:gd name="G13" fmla="+- 82 0 0"/>
                  <a:gd name="T0" fmla="*/ 0 w 175"/>
                  <a:gd name="T1" fmla="*/ 18 h 166"/>
                  <a:gd name="T2" fmla="*/ 0 w 175"/>
                  <a:gd name="T3" fmla="*/ 18 h 166"/>
                  <a:gd name="T4" fmla="*/ 20 w 175"/>
                  <a:gd name="T5" fmla="*/ 0 h 166"/>
                  <a:gd name="T6" fmla="*/ 39 w 175"/>
                  <a:gd name="T7" fmla="*/ 18 h 166"/>
                  <a:gd name="T8" fmla="*/ 20 w 175"/>
                  <a:gd name="T9" fmla="*/ 37 h 166"/>
                  <a:gd name="T10" fmla="*/ 0 w 175"/>
                  <a:gd name="T11" fmla="*/ 18 h 166"/>
                </a:gdLst>
                <a:ahLst/>
                <a:cxnLst>
                  <a:cxn ang="0">
                    <a:pos x="T0" y="T1"/>
                  </a:cxn>
                  <a:cxn ang="0">
                    <a:pos x="T2" y="T3"/>
                  </a:cxn>
                  <a:cxn ang="0">
                    <a:pos x="T4" y="T5"/>
                  </a:cxn>
                  <a:cxn ang="0">
                    <a:pos x="T6" y="T7"/>
                  </a:cxn>
                  <a:cxn ang="0">
                    <a:pos x="T8" y="T9"/>
                  </a:cxn>
                  <a:cxn ang="0">
                    <a:pos x="T10" y="T11"/>
                  </a:cxn>
                </a:cxnLst>
                <a:rect l="0" t="0" r="r" b="b"/>
                <a:pathLst>
                  <a:path w="175" h="166">
                    <a:moveTo>
                      <a:pt x="0" y="82"/>
                    </a:moveTo>
                    <a:lnTo>
                      <a:pt x="0" y="82"/>
                    </a:lnTo>
                    <a:cubicBezTo>
                      <a:pt x="0" y="37"/>
                      <a:pt x="39" y="0"/>
                      <a:pt x="88" y="0"/>
                    </a:cubicBezTo>
                    <a:cubicBezTo>
                      <a:pt x="135" y="0"/>
                      <a:pt x="174" y="37"/>
                      <a:pt x="174" y="82"/>
                    </a:cubicBezTo>
                    <a:cubicBezTo>
                      <a:pt x="174" y="128"/>
                      <a:pt x="135" y="165"/>
                      <a:pt x="88" y="165"/>
                    </a:cubicBezTo>
                    <a:cubicBezTo>
                      <a:pt x="39" y="165"/>
                      <a:pt x="0" y="128"/>
                      <a:pt x="0" y="82"/>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32" name="Freeform 64"/>
              <p:cNvSpPr>
                <a:spLocks noChangeArrowheads="1"/>
              </p:cNvSpPr>
              <p:nvPr/>
            </p:nvSpPr>
            <p:spPr bwMode="auto">
              <a:xfrm>
                <a:off x="6158095" y="8158368"/>
                <a:ext cx="103857" cy="98386"/>
              </a:xfrm>
              <a:custGeom>
                <a:avLst/>
                <a:gdLst>
                  <a:gd name="G0" fmla="+- 44 0 0"/>
                  <a:gd name="G1" fmla="+- 44 0 0"/>
                  <a:gd name="G2" fmla="+- 18 0 0"/>
                  <a:gd name="G3" fmla="+- 1 0 0"/>
                  <a:gd name="G4" fmla="+- 1 0 0"/>
                  <a:gd name="G5" fmla="+- 1 0 0"/>
                  <a:gd name="G6" fmla="+- 1 0 0"/>
                  <a:gd name="G7" fmla="+- 1 0 0"/>
                  <a:gd name="G8" fmla="+- 1 0 0"/>
                  <a:gd name="G9" fmla="+- 1 0 0"/>
                  <a:gd name="G10" fmla="+- 1 0 0"/>
                  <a:gd name="G11" fmla="+- 1 0 0"/>
                  <a:gd name="G12" fmla="+- 67 0 0"/>
                  <a:gd name="G13" fmla="+- 44 0 0"/>
                  <a:gd name="T0" fmla="*/ 0 w 92"/>
                  <a:gd name="T1" fmla="*/ 10 h 88"/>
                  <a:gd name="T2" fmla="*/ 0 w 92"/>
                  <a:gd name="T3" fmla="*/ 10 h 88"/>
                  <a:gd name="T4" fmla="*/ 10 w 92"/>
                  <a:gd name="T5" fmla="*/ 0 h 88"/>
                  <a:gd name="T6" fmla="*/ 20 w 92"/>
                  <a:gd name="T7" fmla="*/ 10 h 88"/>
                  <a:gd name="T8" fmla="*/ 10 w 92"/>
                  <a:gd name="T9" fmla="*/ 19 h 88"/>
                  <a:gd name="T10" fmla="*/ 0 w 92"/>
                  <a:gd name="T11" fmla="*/ 10 h 88"/>
                </a:gdLst>
                <a:ahLst/>
                <a:cxnLst>
                  <a:cxn ang="0">
                    <a:pos x="T0" y="T1"/>
                  </a:cxn>
                  <a:cxn ang="0">
                    <a:pos x="T2" y="T3"/>
                  </a:cxn>
                  <a:cxn ang="0">
                    <a:pos x="T4" y="T5"/>
                  </a:cxn>
                  <a:cxn ang="0">
                    <a:pos x="T6" y="T7"/>
                  </a:cxn>
                  <a:cxn ang="0">
                    <a:pos x="T8" y="T9"/>
                  </a:cxn>
                  <a:cxn ang="0">
                    <a:pos x="T10" y="T11"/>
                  </a:cxn>
                </a:cxnLst>
                <a:rect l="0" t="0" r="r" b="b"/>
                <a:pathLst>
                  <a:path w="92" h="88">
                    <a:moveTo>
                      <a:pt x="0" y="44"/>
                    </a:moveTo>
                    <a:lnTo>
                      <a:pt x="0" y="44"/>
                    </a:lnTo>
                    <a:cubicBezTo>
                      <a:pt x="0" y="18"/>
                      <a:pt x="20" y="0"/>
                      <a:pt x="46" y="0"/>
                    </a:cubicBezTo>
                    <a:cubicBezTo>
                      <a:pt x="71" y="0"/>
                      <a:pt x="91" y="18"/>
                      <a:pt x="91" y="44"/>
                    </a:cubicBezTo>
                    <a:cubicBezTo>
                      <a:pt x="91" y="67"/>
                      <a:pt x="71" y="87"/>
                      <a:pt x="46" y="87"/>
                    </a:cubicBezTo>
                    <a:cubicBezTo>
                      <a:pt x="20" y="87"/>
                      <a:pt x="0" y="67"/>
                      <a:pt x="0" y="44"/>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33" name="Freeform 65"/>
              <p:cNvSpPr>
                <a:spLocks noChangeArrowheads="1"/>
              </p:cNvSpPr>
              <p:nvPr/>
            </p:nvSpPr>
            <p:spPr bwMode="auto">
              <a:xfrm>
                <a:off x="6633650" y="7764824"/>
                <a:ext cx="327969" cy="317021"/>
              </a:xfrm>
              <a:custGeom>
                <a:avLst/>
                <a:gdLst>
                  <a:gd name="G0" fmla="+- 130 0 0"/>
                  <a:gd name="G1" fmla="+- 130 0 0"/>
                  <a:gd name="G2" fmla="+- 57 0 0"/>
                  <a:gd name="G3" fmla="+- 1 0 0"/>
                  <a:gd name="G4" fmla="+- 1 0 0"/>
                  <a:gd name="G5" fmla="+- 1 0 0"/>
                  <a:gd name="G6" fmla="+- 1 0 0"/>
                  <a:gd name="G7" fmla="+- 1 0 0"/>
                  <a:gd name="G8" fmla="+- 1 0 0"/>
                  <a:gd name="G9" fmla="+- 1 0 0"/>
                  <a:gd name="G10" fmla="+- 1 0 0"/>
                  <a:gd name="G11" fmla="+- 1 0 0"/>
                  <a:gd name="G12" fmla="+- 202 0 0"/>
                  <a:gd name="G13" fmla="+- 130 0 0"/>
                  <a:gd name="T0" fmla="*/ 0 w 275"/>
                  <a:gd name="T1" fmla="*/ 29 h 263"/>
                  <a:gd name="T2" fmla="*/ 0 w 275"/>
                  <a:gd name="T3" fmla="*/ 29 h 263"/>
                  <a:gd name="T4" fmla="*/ 30 w 275"/>
                  <a:gd name="T5" fmla="*/ 0 h 263"/>
                  <a:gd name="T6" fmla="*/ 61 w 275"/>
                  <a:gd name="T7" fmla="*/ 29 h 263"/>
                  <a:gd name="T8" fmla="*/ 30 w 275"/>
                  <a:gd name="T9" fmla="*/ 59 h 263"/>
                  <a:gd name="T10" fmla="*/ 0 w 275"/>
                  <a:gd name="T11" fmla="*/ 29 h 263"/>
                </a:gdLst>
                <a:ahLst/>
                <a:cxnLst>
                  <a:cxn ang="0">
                    <a:pos x="T0" y="T1"/>
                  </a:cxn>
                  <a:cxn ang="0">
                    <a:pos x="T2" y="T3"/>
                  </a:cxn>
                  <a:cxn ang="0">
                    <a:pos x="T4" y="T5"/>
                  </a:cxn>
                  <a:cxn ang="0">
                    <a:pos x="T6" y="T7"/>
                  </a:cxn>
                  <a:cxn ang="0">
                    <a:pos x="T8" y="T9"/>
                  </a:cxn>
                  <a:cxn ang="0">
                    <a:pos x="T10" y="T11"/>
                  </a:cxn>
                </a:cxnLst>
                <a:rect l="0" t="0" r="r" b="b"/>
                <a:pathLst>
                  <a:path w="275" h="263">
                    <a:moveTo>
                      <a:pt x="0" y="130"/>
                    </a:moveTo>
                    <a:lnTo>
                      <a:pt x="0" y="130"/>
                    </a:lnTo>
                    <a:cubicBezTo>
                      <a:pt x="0" y="57"/>
                      <a:pt x="61" y="0"/>
                      <a:pt x="137" y="0"/>
                    </a:cubicBezTo>
                    <a:cubicBezTo>
                      <a:pt x="213" y="0"/>
                      <a:pt x="274" y="57"/>
                      <a:pt x="274" y="130"/>
                    </a:cubicBezTo>
                    <a:cubicBezTo>
                      <a:pt x="274" y="202"/>
                      <a:pt x="213" y="262"/>
                      <a:pt x="137" y="262"/>
                    </a:cubicBezTo>
                    <a:cubicBezTo>
                      <a:pt x="61" y="262"/>
                      <a:pt x="0" y="202"/>
                      <a:pt x="0" y="130"/>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grpSp>
        <p:grpSp>
          <p:nvGrpSpPr>
            <p:cNvPr id="25" name="Group 36"/>
            <p:cNvGrpSpPr/>
            <p:nvPr/>
          </p:nvGrpSpPr>
          <p:grpSpPr>
            <a:xfrm>
              <a:off x="6962131" y="1702315"/>
              <a:ext cx="539789" cy="553173"/>
              <a:chOff x="6010509" y="4578218"/>
              <a:chExt cx="880050" cy="901870"/>
            </a:xfrm>
            <a:solidFill>
              <a:srgbClr val="9D77AE"/>
            </a:solidFill>
          </p:grpSpPr>
          <p:sp>
            <p:nvSpPr>
              <p:cNvPr id="26" name="Freeform 67"/>
              <p:cNvSpPr>
                <a:spLocks noChangeArrowheads="1"/>
              </p:cNvSpPr>
              <p:nvPr/>
            </p:nvSpPr>
            <p:spPr bwMode="auto">
              <a:xfrm>
                <a:off x="6480598" y="5195862"/>
                <a:ext cx="295172" cy="284226"/>
              </a:xfrm>
              <a:custGeom>
                <a:avLst/>
                <a:gdLst>
                  <a:gd name="G0" fmla="+- 118 0 0"/>
                  <a:gd name="G1" fmla="+- 118 0 0"/>
                  <a:gd name="G2" fmla="+- 54 0 0"/>
                  <a:gd name="G3" fmla="+- 1 0 0"/>
                  <a:gd name="G4" fmla="+- 1 0 0"/>
                  <a:gd name="G5" fmla="+- 1 0 0"/>
                  <a:gd name="G6" fmla="+- 1 0 0"/>
                  <a:gd name="G7" fmla="+- 1 0 0"/>
                  <a:gd name="G8" fmla="+- 1 0 0"/>
                  <a:gd name="G9" fmla="+- 1 0 0"/>
                  <a:gd name="G10" fmla="+- 1 0 0"/>
                  <a:gd name="G11" fmla="+- 1 0 0"/>
                  <a:gd name="G12" fmla="+- 184 0 0"/>
                  <a:gd name="G13" fmla="+- 118 0 0"/>
                  <a:gd name="T0" fmla="*/ 0 w 247"/>
                  <a:gd name="T1" fmla="*/ 26 h 237"/>
                  <a:gd name="T2" fmla="*/ 0 w 247"/>
                  <a:gd name="T3" fmla="*/ 26 h 237"/>
                  <a:gd name="T4" fmla="*/ 27 w 247"/>
                  <a:gd name="T5" fmla="*/ 0 h 237"/>
                  <a:gd name="T6" fmla="*/ 55 w 247"/>
                  <a:gd name="T7" fmla="*/ 26 h 237"/>
                  <a:gd name="T8" fmla="*/ 27 w 247"/>
                  <a:gd name="T9" fmla="*/ 53 h 237"/>
                  <a:gd name="T10" fmla="*/ 0 w 247"/>
                  <a:gd name="T11" fmla="*/ 26 h 237"/>
                </a:gdLst>
                <a:ahLst/>
                <a:cxnLst>
                  <a:cxn ang="0">
                    <a:pos x="T0" y="T1"/>
                  </a:cxn>
                  <a:cxn ang="0">
                    <a:pos x="T2" y="T3"/>
                  </a:cxn>
                  <a:cxn ang="0">
                    <a:pos x="T4" y="T5"/>
                  </a:cxn>
                  <a:cxn ang="0">
                    <a:pos x="T6" y="T7"/>
                  </a:cxn>
                  <a:cxn ang="0">
                    <a:pos x="T8" y="T9"/>
                  </a:cxn>
                  <a:cxn ang="0">
                    <a:pos x="T10" y="T11"/>
                  </a:cxn>
                </a:cxnLst>
                <a:rect l="0" t="0" r="r" b="b"/>
                <a:pathLst>
                  <a:path w="247" h="237">
                    <a:moveTo>
                      <a:pt x="0" y="118"/>
                    </a:moveTo>
                    <a:lnTo>
                      <a:pt x="0" y="118"/>
                    </a:lnTo>
                    <a:cubicBezTo>
                      <a:pt x="0" y="54"/>
                      <a:pt x="56" y="0"/>
                      <a:pt x="123" y="0"/>
                    </a:cubicBezTo>
                    <a:cubicBezTo>
                      <a:pt x="191" y="0"/>
                      <a:pt x="246" y="54"/>
                      <a:pt x="246" y="118"/>
                    </a:cubicBezTo>
                    <a:cubicBezTo>
                      <a:pt x="246" y="184"/>
                      <a:pt x="191" y="236"/>
                      <a:pt x="123" y="236"/>
                    </a:cubicBezTo>
                    <a:cubicBezTo>
                      <a:pt x="56" y="236"/>
                      <a:pt x="0" y="184"/>
                      <a:pt x="0" y="118"/>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27" name="Freeform 69"/>
              <p:cNvSpPr>
                <a:spLocks noChangeArrowheads="1"/>
              </p:cNvSpPr>
              <p:nvPr/>
            </p:nvSpPr>
            <p:spPr bwMode="auto">
              <a:xfrm>
                <a:off x="6010509" y="4687536"/>
                <a:ext cx="393563" cy="377146"/>
              </a:xfrm>
              <a:custGeom>
                <a:avLst/>
                <a:gdLst>
                  <a:gd name="G0" fmla="+- 155 0 0"/>
                  <a:gd name="G1" fmla="+- 155 0 0"/>
                  <a:gd name="G2" fmla="+- 69 0 0"/>
                  <a:gd name="G3" fmla="+- 1 0 0"/>
                  <a:gd name="G4" fmla="+- 1 0 0"/>
                  <a:gd name="G5" fmla="+- 1 0 0"/>
                  <a:gd name="G6" fmla="+- 1 0 0"/>
                  <a:gd name="G7" fmla="+- 1 0 0"/>
                  <a:gd name="G8" fmla="+- 1 0 0"/>
                  <a:gd name="G9" fmla="+- 1 0 0"/>
                  <a:gd name="G10" fmla="+- 1 0 0"/>
                  <a:gd name="G11" fmla="+- 1 0 0"/>
                  <a:gd name="G12" fmla="+- 242 0 0"/>
                  <a:gd name="G13" fmla="+- 155 0 0"/>
                  <a:gd name="T0" fmla="*/ 0 w 325"/>
                  <a:gd name="T1" fmla="*/ 35 h 312"/>
                  <a:gd name="T2" fmla="*/ 0 w 325"/>
                  <a:gd name="T3" fmla="*/ 35 h 312"/>
                  <a:gd name="T4" fmla="*/ 36 w 325"/>
                  <a:gd name="T5" fmla="*/ 0 h 312"/>
                  <a:gd name="T6" fmla="*/ 73 w 325"/>
                  <a:gd name="T7" fmla="*/ 35 h 312"/>
                  <a:gd name="T8" fmla="*/ 36 w 325"/>
                  <a:gd name="T9" fmla="*/ 70 h 312"/>
                  <a:gd name="T10" fmla="*/ 0 w 325"/>
                  <a:gd name="T11" fmla="*/ 35 h 312"/>
                </a:gdLst>
                <a:ahLst/>
                <a:cxnLst>
                  <a:cxn ang="0">
                    <a:pos x="T0" y="T1"/>
                  </a:cxn>
                  <a:cxn ang="0">
                    <a:pos x="T2" y="T3"/>
                  </a:cxn>
                  <a:cxn ang="0">
                    <a:pos x="T4" y="T5"/>
                  </a:cxn>
                  <a:cxn ang="0">
                    <a:pos x="T6" y="T7"/>
                  </a:cxn>
                  <a:cxn ang="0">
                    <a:pos x="T8" y="T9"/>
                  </a:cxn>
                  <a:cxn ang="0">
                    <a:pos x="T10" y="T11"/>
                  </a:cxn>
                </a:cxnLst>
                <a:rect l="0" t="0" r="r" b="b"/>
                <a:pathLst>
                  <a:path w="325" h="312">
                    <a:moveTo>
                      <a:pt x="0" y="155"/>
                    </a:moveTo>
                    <a:lnTo>
                      <a:pt x="0" y="155"/>
                    </a:lnTo>
                    <a:cubicBezTo>
                      <a:pt x="0" y="69"/>
                      <a:pt x="72" y="0"/>
                      <a:pt x="162" y="0"/>
                    </a:cubicBezTo>
                    <a:cubicBezTo>
                      <a:pt x="251" y="0"/>
                      <a:pt x="324" y="69"/>
                      <a:pt x="324" y="155"/>
                    </a:cubicBezTo>
                    <a:cubicBezTo>
                      <a:pt x="324" y="242"/>
                      <a:pt x="251" y="311"/>
                      <a:pt x="162" y="311"/>
                    </a:cubicBezTo>
                    <a:cubicBezTo>
                      <a:pt x="72" y="311"/>
                      <a:pt x="0" y="242"/>
                      <a:pt x="0" y="155"/>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28" name="Freeform 71"/>
              <p:cNvSpPr>
                <a:spLocks noChangeArrowheads="1"/>
              </p:cNvSpPr>
              <p:nvPr/>
            </p:nvSpPr>
            <p:spPr bwMode="auto">
              <a:xfrm>
                <a:off x="6666447" y="4578218"/>
                <a:ext cx="224112" cy="213169"/>
              </a:xfrm>
              <a:custGeom>
                <a:avLst/>
                <a:gdLst>
                  <a:gd name="G0" fmla="+- 91 0 0"/>
                  <a:gd name="G1" fmla="+- 91 0 0"/>
                  <a:gd name="G2" fmla="+- 41 0 0"/>
                  <a:gd name="G3" fmla="+- 1 0 0"/>
                  <a:gd name="G4" fmla="+- 1 0 0"/>
                  <a:gd name="G5" fmla="+- 1 0 0"/>
                  <a:gd name="G6" fmla="+- 1 0 0"/>
                  <a:gd name="G7" fmla="+- 1 0 0"/>
                  <a:gd name="G8" fmla="+- 1 0 0"/>
                  <a:gd name="G9" fmla="+- 1 0 0"/>
                  <a:gd name="G10" fmla="+- 1 0 0"/>
                  <a:gd name="G11" fmla="+- 1 0 0"/>
                  <a:gd name="G12" fmla="+- 142 0 0"/>
                  <a:gd name="G13" fmla="+- 91 0 0"/>
                  <a:gd name="T0" fmla="*/ 0 w 190"/>
                  <a:gd name="T1" fmla="*/ 20 h 183"/>
                  <a:gd name="T2" fmla="*/ 0 w 190"/>
                  <a:gd name="T3" fmla="*/ 20 h 183"/>
                  <a:gd name="T4" fmla="*/ 21 w 190"/>
                  <a:gd name="T5" fmla="*/ 0 h 183"/>
                  <a:gd name="T6" fmla="*/ 42 w 190"/>
                  <a:gd name="T7" fmla="*/ 20 h 183"/>
                  <a:gd name="T8" fmla="*/ 21 w 190"/>
                  <a:gd name="T9" fmla="*/ 40 h 183"/>
                  <a:gd name="T10" fmla="*/ 0 w 190"/>
                  <a:gd name="T11" fmla="*/ 20 h 183"/>
                </a:gdLst>
                <a:ahLst/>
                <a:cxnLst>
                  <a:cxn ang="0">
                    <a:pos x="T0" y="T1"/>
                  </a:cxn>
                  <a:cxn ang="0">
                    <a:pos x="T2" y="T3"/>
                  </a:cxn>
                  <a:cxn ang="0">
                    <a:pos x="T4" y="T5"/>
                  </a:cxn>
                  <a:cxn ang="0">
                    <a:pos x="T6" y="T7"/>
                  </a:cxn>
                  <a:cxn ang="0">
                    <a:pos x="T8" y="T9"/>
                  </a:cxn>
                  <a:cxn ang="0">
                    <a:pos x="T10" y="T11"/>
                  </a:cxn>
                </a:cxnLst>
                <a:rect l="0" t="0" r="r" b="b"/>
                <a:pathLst>
                  <a:path w="190" h="183">
                    <a:moveTo>
                      <a:pt x="0" y="91"/>
                    </a:moveTo>
                    <a:lnTo>
                      <a:pt x="0" y="91"/>
                    </a:lnTo>
                    <a:cubicBezTo>
                      <a:pt x="0" y="41"/>
                      <a:pt x="42" y="0"/>
                      <a:pt x="94" y="0"/>
                    </a:cubicBezTo>
                    <a:cubicBezTo>
                      <a:pt x="147" y="0"/>
                      <a:pt x="189" y="41"/>
                      <a:pt x="189" y="91"/>
                    </a:cubicBezTo>
                    <a:cubicBezTo>
                      <a:pt x="189" y="142"/>
                      <a:pt x="147" y="182"/>
                      <a:pt x="94" y="182"/>
                    </a:cubicBezTo>
                    <a:cubicBezTo>
                      <a:pt x="42" y="182"/>
                      <a:pt x="0" y="142"/>
                      <a:pt x="0" y="91"/>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grpSp>
      </p:grpSp>
      <p:grpSp>
        <p:nvGrpSpPr>
          <p:cNvPr id="47" name="组合 46"/>
          <p:cNvGrpSpPr/>
          <p:nvPr/>
        </p:nvGrpSpPr>
        <p:grpSpPr>
          <a:xfrm>
            <a:off x="8918390" y="2023155"/>
            <a:ext cx="1753477" cy="2675344"/>
            <a:chOff x="8918390" y="1702315"/>
            <a:chExt cx="1753477" cy="2675344"/>
          </a:xfrm>
          <a:effectLst>
            <a:outerShdw blurRad="190500" dist="63500" dir="2700000" algn="tl" rotWithShape="0">
              <a:prstClr val="black">
                <a:alpha val="25000"/>
              </a:prstClr>
            </a:outerShdw>
          </a:effectLst>
        </p:grpSpPr>
        <p:sp>
          <p:nvSpPr>
            <p:cNvPr id="35" name="Freeform 59"/>
            <p:cNvSpPr>
              <a:spLocks noChangeArrowheads="1"/>
            </p:cNvSpPr>
            <p:nvPr/>
          </p:nvSpPr>
          <p:spPr bwMode="auto">
            <a:xfrm>
              <a:off x="8918390" y="2419763"/>
              <a:ext cx="1753477" cy="1957896"/>
            </a:xfrm>
            <a:custGeom>
              <a:avLst/>
              <a:gdLst>
                <a:gd name="G0" fmla="+- 1 0 0"/>
                <a:gd name="G1" fmla="+- 1 0 0"/>
                <a:gd name="G2" fmla="+- 1 0 0"/>
                <a:gd name="G3" fmla="+- 1 0 0"/>
                <a:gd name="G4" fmla="+- 1 0 0"/>
                <a:gd name="G5" fmla="+- 1 0 0"/>
                <a:gd name="G6" fmla="+- 2509 0 0"/>
                <a:gd name="G7" fmla="+- 2408 0 0"/>
                <a:gd name="G8" fmla="+- 2313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0"/>
                <a:gd name="G47" fmla="+- 1 0 0"/>
                <a:gd name="G48" fmla="+- 1 0 0"/>
                <a:gd name="G49" fmla="+- 1 0 0"/>
                <a:gd name="G50" fmla="+- 1 0 0"/>
                <a:gd name="G51" fmla="+- 1 0 0"/>
                <a:gd name="G52" fmla="+- 1 0 0"/>
                <a:gd name="G53" fmla="+- 1 0 0"/>
                <a:gd name="G54" fmla="+- 1 0 0"/>
                <a:gd name="G55" fmla="+- 1 0 0"/>
                <a:gd name="G56" fmla="+- 1 0 0"/>
                <a:gd name="G57" fmla="*/ 1 0 0"/>
                <a:gd name="T0" fmla="*/ 2315 256 1"/>
                <a:gd name="T1" fmla="*/ 0 256 1"/>
                <a:gd name="G58" fmla="+- 0 T0 T1"/>
                <a:gd name="G59" fmla="sin G57 G58"/>
                <a:gd name="G60" fmla="*/ 1 0 0"/>
                <a:gd name="T2" fmla="*/ 2410 256 1"/>
                <a:gd name="T3" fmla="*/ 0 256 1"/>
                <a:gd name="G61" fmla="+- 0 T2 T3"/>
                <a:gd name="G62" fmla="sin G60 G61"/>
                <a:gd name="G63" fmla="*/ 1 0 0"/>
                <a:gd name="T4" fmla="*/ 2511 256 1"/>
                <a:gd name="T5" fmla="*/ 0 256 1"/>
                <a:gd name="G64" fmla="+- 0 T4 T5"/>
                <a:gd name="G65" fmla="sin G63 G64"/>
                <a:gd name="G66" fmla="+- 1 0 0"/>
                <a:gd name="G67" fmla="+- 1 0 0"/>
                <a:gd name="T6" fmla="*/ 471 w 2314"/>
                <a:gd name="T7" fmla="*/ 585 h 2586"/>
                <a:gd name="T8" fmla="*/ 471 w 2314"/>
                <a:gd name="T9" fmla="*/ 585 h 2586"/>
                <a:gd name="T10" fmla="*/ 53 w 2314"/>
                <a:gd name="T11" fmla="*/ 584 h 2586"/>
                <a:gd name="T12" fmla="*/ 0 w 2314"/>
                <a:gd name="T13" fmla="*/ 545 h 2586"/>
                <a:gd name="T14" fmla="*/ 11 w 2314"/>
                <a:gd name="T15" fmla="*/ 507 h 2586"/>
                <a:gd name="T16" fmla="*/ 183 w 2314"/>
                <a:gd name="T17" fmla="*/ 224 h 2586"/>
                <a:gd name="T18" fmla="*/ 183 w 2314"/>
                <a:gd name="T19" fmla="*/ 40 h 2586"/>
                <a:gd name="T20" fmla="*/ 165 w 2314"/>
                <a:gd name="T21" fmla="*/ 7 h 2586"/>
                <a:gd name="T22" fmla="*/ 178 w 2314"/>
                <a:gd name="T23" fmla="*/ 1 h 2586"/>
                <a:gd name="T24" fmla="*/ 180 w 2314"/>
                <a:gd name="T25" fmla="*/ 1 h 2586"/>
                <a:gd name="T26" fmla="*/ 188 w 2314"/>
                <a:gd name="T27" fmla="*/ 0 h 2586"/>
                <a:gd name="T28" fmla="*/ 199 w 2314"/>
                <a:gd name="T29" fmla="*/ 1 h 2586"/>
                <a:gd name="T30" fmla="*/ 327 w 2314"/>
                <a:gd name="T31" fmla="*/ 1 h 2586"/>
                <a:gd name="T32" fmla="*/ 338 w 2314"/>
                <a:gd name="T33" fmla="*/ 0 h 2586"/>
                <a:gd name="T34" fmla="*/ 345 w 2314"/>
                <a:gd name="T35" fmla="*/ 1 h 2586"/>
                <a:gd name="T36" fmla="*/ 347 w 2314"/>
                <a:gd name="T37" fmla="*/ 1 h 2586"/>
                <a:gd name="T38" fmla="*/ 361 w 2314"/>
                <a:gd name="T39" fmla="*/ 8 h 2586"/>
                <a:gd name="T40" fmla="*/ 343 w 2314"/>
                <a:gd name="T41" fmla="*/ 40 h 2586"/>
                <a:gd name="T42" fmla="*/ 342 w 2314"/>
                <a:gd name="T43" fmla="*/ 224 h 2586"/>
                <a:gd name="T44" fmla="*/ 513 w 2314"/>
                <a:gd name="T45" fmla="*/ 508 h 2586"/>
                <a:gd name="T46" fmla="*/ 524 w 2314"/>
                <a:gd name="T47" fmla="*/ 545 h 2586"/>
                <a:gd name="T48" fmla="*/ 471 w 2314"/>
                <a:gd name="T49" fmla="*/ 585 h 2586"/>
              </a:gdLst>
              <a:ahLst/>
              <a:cxnLst>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14" h="2586">
                  <a:moveTo>
                    <a:pt x="2082" y="2585"/>
                  </a:moveTo>
                  <a:lnTo>
                    <a:pt x="2082" y="2585"/>
                  </a:lnTo>
                  <a:cubicBezTo>
                    <a:pt x="232" y="2583"/>
                    <a:pt x="232" y="2583"/>
                    <a:pt x="232" y="2583"/>
                  </a:cubicBezTo>
                  <a:cubicBezTo>
                    <a:pt x="97" y="2583"/>
                    <a:pt x="0" y="2509"/>
                    <a:pt x="0" y="2408"/>
                  </a:cubicBezTo>
                  <a:cubicBezTo>
                    <a:pt x="0" y="2313"/>
                    <a:pt x="43" y="2251"/>
                    <a:pt x="49" y="2242"/>
                  </a:cubicBezTo>
                  <a:cubicBezTo>
                    <a:pt x="806" y="990"/>
                    <a:pt x="806" y="990"/>
                    <a:pt x="806" y="990"/>
                  </a:cubicBezTo>
                  <a:cubicBezTo>
                    <a:pt x="807" y="178"/>
                    <a:pt x="807" y="178"/>
                    <a:pt x="807" y="178"/>
                  </a:cubicBezTo>
                  <a:cubicBezTo>
                    <a:pt x="738" y="110"/>
                    <a:pt x="715" y="65"/>
                    <a:pt x="728" y="32"/>
                  </a:cubicBezTo>
                  <a:cubicBezTo>
                    <a:pt x="731" y="22"/>
                    <a:pt x="747" y="4"/>
                    <a:pt x="785" y="4"/>
                  </a:cubicBezTo>
                  <a:cubicBezTo>
                    <a:pt x="789" y="4"/>
                    <a:pt x="792" y="4"/>
                    <a:pt x="794" y="4"/>
                  </a:cubicBezTo>
                  <a:cubicBezTo>
                    <a:pt x="804" y="2"/>
                    <a:pt x="816" y="0"/>
                    <a:pt x="829" y="0"/>
                  </a:cubicBezTo>
                  <a:cubicBezTo>
                    <a:pt x="851" y="0"/>
                    <a:pt x="872" y="4"/>
                    <a:pt x="878" y="4"/>
                  </a:cubicBezTo>
                  <a:cubicBezTo>
                    <a:pt x="1442" y="4"/>
                    <a:pt x="1442" y="4"/>
                    <a:pt x="1442" y="4"/>
                  </a:cubicBezTo>
                  <a:cubicBezTo>
                    <a:pt x="1449" y="4"/>
                    <a:pt x="1469" y="0"/>
                    <a:pt x="1491" y="0"/>
                  </a:cubicBezTo>
                  <a:cubicBezTo>
                    <a:pt x="1505" y="0"/>
                    <a:pt x="1516" y="2"/>
                    <a:pt x="1525" y="4"/>
                  </a:cubicBezTo>
                  <a:cubicBezTo>
                    <a:pt x="1528" y="4"/>
                    <a:pt x="1532" y="4"/>
                    <a:pt x="1533" y="4"/>
                  </a:cubicBezTo>
                  <a:cubicBezTo>
                    <a:pt x="1574" y="4"/>
                    <a:pt x="1587" y="22"/>
                    <a:pt x="1592" y="34"/>
                  </a:cubicBezTo>
                  <a:cubicBezTo>
                    <a:pt x="1606" y="66"/>
                    <a:pt x="1582" y="110"/>
                    <a:pt x="1513" y="178"/>
                  </a:cubicBezTo>
                  <a:cubicBezTo>
                    <a:pt x="1511" y="990"/>
                    <a:pt x="1511" y="990"/>
                    <a:pt x="1511" y="990"/>
                  </a:cubicBezTo>
                  <a:cubicBezTo>
                    <a:pt x="2264" y="2244"/>
                    <a:pt x="2264" y="2244"/>
                    <a:pt x="2264" y="2244"/>
                  </a:cubicBezTo>
                  <a:cubicBezTo>
                    <a:pt x="2271" y="2254"/>
                    <a:pt x="2313" y="2315"/>
                    <a:pt x="2313" y="2410"/>
                  </a:cubicBezTo>
                  <a:cubicBezTo>
                    <a:pt x="2313" y="2511"/>
                    <a:pt x="2215" y="2585"/>
                    <a:pt x="2082" y="2585"/>
                  </a:cubicBezTo>
                </a:path>
              </a:pathLst>
            </a:custGeom>
            <a:solidFill>
              <a:schemeClr val="bg1">
                <a:lumMod val="85000"/>
              </a:schemeClr>
            </a:solid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36" name="Freeform 60"/>
            <p:cNvSpPr>
              <a:spLocks noChangeArrowheads="1"/>
            </p:cNvSpPr>
            <p:nvPr/>
          </p:nvSpPr>
          <p:spPr bwMode="auto">
            <a:xfrm>
              <a:off x="9035735" y="3341718"/>
              <a:ext cx="1535549" cy="972243"/>
            </a:xfrm>
            <a:custGeom>
              <a:avLst/>
              <a:gdLst>
                <a:gd name="G0" fmla="+- 1 0 0"/>
                <a:gd name="G1" fmla="+- 1 0 0"/>
                <a:gd name="G2" fmla="+- 1 0 0"/>
                <a:gd name="G3" fmla="+- 1 0 0"/>
                <a:gd name="G4" fmla="+- 1 0 0"/>
                <a:gd name="G5" fmla="+- 1 0 0"/>
                <a:gd name="G6" fmla="+- 1104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T0" fmla="*/ 161 w 2027"/>
                <a:gd name="T1" fmla="*/ 0 h 1287"/>
                <a:gd name="T2" fmla="*/ 161 w 2027"/>
                <a:gd name="T3" fmla="*/ 0 h 1287"/>
                <a:gd name="T4" fmla="*/ 11 w 2027"/>
                <a:gd name="T5" fmla="*/ 229 h 1287"/>
                <a:gd name="T6" fmla="*/ 5 w 2027"/>
                <a:gd name="T7" fmla="*/ 265 h 1287"/>
                <a:gd name="T8" fmla="*/ 63 w 2027"/>
                <a:gd name="T9" fmla="*/ 289 h 1287"/>
                <a:gd name="T10" fmla="*/ 414 w 2027"/>
                <a:gd name="T11" fmla="*/ 290 h 1287"/>
                <a:gd name="T12" fmla="*/ 453 w 2027"/>
                <a:gd name="T13" fmla="*/ 266 h 1287"/>
                <a:gd name="T14" fmla="*/ 430 w 2027"/>
                <a:gd name="T15" fmla="*/ 201 h 1287"/>
                <a:gd name="T16" fmla="*/ 307 w 2027"/>
                <a:gd name="T17" fmla="*/ 0 h 1287"/>
                <a:gd name="T18" fmla="*/ 161 w 2027"/>
                <a:gd name="T19" fmla="*/ 0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7" h="1287">
                  <a:moveTo>
                    <a:pt x="710" y="0"/>
                  </a:moveTo>
                  <a:lnTo>
                    <a:pt x="710" y="0"/>
                  </a:lnTo>
                  <a:cubicBezTo>
                    <a:pt x="50" y="1013"/>
                    <a:pt x="50" y="1013"/>
                    <a:pt x="50" y="1013"/>
                  </a:cubicBezTo>
                  <a:cubicBezTo>
                    <a:pt x="50" y="1013"/>
                    <a:pt x="0" y="1104"/>
                    <a:pt x="23" y="1172"/>
                  </a:cubicBezTo>
                  <a:cubicBezTo>
                    <a:pt x="47" y="1237"/>
                    <a:pt x="64" y="1280"/>
                    <a:pt x="280" y="1280"/>
                  </a:cubicBezTo>
                  <a:cubicBezTo>
                    <a:pt x="1830" y="1281"/>
                    <a:pt x="1830" y="1281"/>
                    <a:pt x="1830" y="1281"/>
                  </a:cubicBezTo>
                  <a:cubicBezTo>
                    <a:pt x="1830" y="1281"/>
                    <a:pt x="1972" y="1286"/>
                    <a:pt x="1999" y="1178"/>
                  </a:cubicBezTo>
                  <a:cubicBezTo>
                    <a:pt x="2026" y="1070"/>
                    <a:pt x="1983" y="1020"/>
                    <a:pt x="1899" y="891"/>
                  </a:cubicBezTo>
                  <a:cubicBezTo>
                    <a:pt x="1813" y="763"/>
                    <a:pt x="1354" y="0"/>
                    <a:pt x="1354" y="0"/>
                  </a:cubicBezTo>
                  <a:cubicBezTo>
                    <a:pt x="710" y="0"/>
                    <a:pt x="710" y="0"/>
                    <a:pt x="710" y="0"/>
                  </a:cubicBezTo>
                </a:path>
              </a:pathLst>
            </a:custGeom>
            <a:solidFill>
              <a:srgbClr val="FEB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pSp>
          <p:nvGrpSpPr>
            <p:cNvPr id="37" name="Group 56"/>
            <p:cNvGrpSpPr/>
            <p:nvPr/>
          </p:nvGrpSpPr>
          <p:grpSpPr>
            <a:xfrm>
              <a:off x="9260368" y="3546223"/>
              <a:ext cx="972292" cy="647045"/>
              <a:chOff x="5606014" y="7584450"/>
              <a:chExt cx="1585184" cy="1054915"/>
            </a:xfrm>
            <a:solidFill>
              <a:schemeClr val="bg1"/>
            </a:solidFill>
          </p:grpSpPr>
          <p:sp>
            <p:nvSpPr>
              <p:cNvPr id="42" name="Freeform 61"/>
              <p:cNvSpPr>
                <a:spLocks noChangeArrowheads="1"/>
              </p:cNvSpPr>
              <p:nvPr/>
            </p:nvSpPr>
            <p:spPr bwMode="auto">
              <a:xfrm>
                <a:off x="6229155" y="7584450"/>
                <a:ext cx="142120" cy="136647"/>
              </a:xfrm>
              <a:custGeom>
                <a:avLst/>
                <a:gdLst>
                  <a:gd name="G0" fmla="+- 59 0 0"/>
                  <a:gd name="G1" fmla="+- 59 0 0"/>
                  <a:gd name="G2" fmla="+- 25 0 0"/>
                  <a:gd name="G3" fmla="+- 1 0 0"/>
                  <a:gd name="G4" fmla="+- 1 0 0"/>
                  <a:gd name="G5" fmla="+- 1 0 0"/>
                  <a:gd name="G6" fmla="+- 1 0 0"/>
                  <a:gd name="G7" fmla="+- 1 0 0"/>
                  <a:gd name="G8" fmla="+- 1 0 0"/>
                  <a:gd name="G9" fmla="+- 1 0 0"/>
                  <a:gd name="G10" fmla="+- 1 0 0"/>
                  <a:gd name="G11" fmla="+- 1 0 0"/>
                  <a:gd name="G12" fmla="+- 91 0 0"/>
                  <a:gd name="G13" fmla="+- 59 0 0"/>
                  <a:gd name="T0" fmla="*/ 0 w 124"/>
                  <a:gd name="T1" fmla="*/ 13 h 117"/>
                  <a:gd name="T2" fmla="*/ 0 w 124"/>
                  <a:gd name="T3" fmla="*/ 13 h 117"/>
                  <a:gd name="T4" fmla="*/ 14 w 124"/>
                  <a:gd name="T5" fmla="*/ 0 h 117"/>
                  <a:gd name="T6" fmla="*/ 27 w 124"/>
                  <a:gd name="T7" fmla="*/ 13 h 117"/>
                  <a:gd name="T8" fmla="*/ 14 w 124"/>
                  <a:gd name="T9" fmla="*/ 26 h 117"/>
                  <a:gd name="T10" fmla="*/ 0 w 124"/>
                  <a:gd name="T11" fmla="*/ 13 h 117"/>
                </a:gdLst>
                <a:ahLst/>
                <a:cxnLst>
                  <a:cxn ang="0">
                    <a:pos x="T0" y="T1"/>
                  </a:cxn>
                  <a:cxn ang="0">
                    <a:pos x="T2" y="T3"/>
                  </a:cxn>
                  <a:cxn ang="0">
                    <a:pos x="T4" y="T5"/>
                  </a:cxn>
                  <a:cxn ang="0">
                    <a:pos x="T6" y="T7"/>
                  </a:cxn>
                  <a:cxn ang="0">
                    <a:pos x="T8" y="T9"/>
                  </a:cxn>
                  <a:cxn ang="0">
                    <a:pos x="T10" y="T11"/>
                  </a:cxn>
                </a:cxnLst>
                <a:rect l="0" t="0" r="r" b="b"/>
                <a:pathLst>
                  <a:path w="124" h="117">
                    <a:moveTo>
                      <a:pt x="0" y="59"/>
                    </a:moveTo>
                    <a:lnTo>
                      <a:pt x="0" y="59"/>
                    </a:lnTo>
                    <a:cubicBezTo>
                      <a:pt x="0" y="25"/>
                      <a:pt x="27" y="0"/>
                      <a:pt x="62" y="0"/>
                    </a:cubicBezTo>
                    <a:cubicBezTo>
                      <a:pt x="96" y="0"/>
                      <a:pt x="123" y="25"/>
                      <a:pt x="123" y="59"/>
                    </a:cubicBezTo>
                    <a:cubicBezTo>
                      <a:pt x="123" y="91"/>
                      <a:pt x="96" y="116"/>
                      <a:pt x="62" y="116"/>
                    </a:cubicBezTo>
                    <a:cubicBezTo>
                      <a:pt x="27" y="116"/>
                      <a:pt x="0" y="91"/>
                      <a:pt x="0" y="59"/>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43" name="Freeform 62"/>
              <p:cNvSpPr>
                <a:spLocks noChangeArrowheads="1"/>
              </p:cNvSpPr>
              <p:nvPr/>
            </p:nvSpPr>
            <p:spPr bwMode="auto">
              <a:xfrm>
                <a:off x="7049078" y="8469923"/>
                <a:ext cx="142120" cy="136647"/>
              </a:xfrm>
              <a:custGeom>
                <a:avLst/>
                <a:gdLst>
                  <a:gd name="G0" fmla="+- 59 0 0"/>
                  <a:gd name="G1" fmla="+- 59 0 0"/>
                  <a:gd name="G2" fmla="+- 26 0 0"/>
                  <a:gd name="G3" fmla="+- 1 0 0"/>
                  <a:gd name="G4" fmla="+- 1 0 0"/>
                  <a:gd name="G5" fmla="+- 1 0 0"/>
                  <a:gd name="G6" fmla="+- 1 0 0"/>
                  <a:gd name="G7" fmla="+- 1 0 0"/>
                  <a:gd name="G8" fmla="+- 1 0 0"/>
                  <a:gd name="G9" fmla="+- 1 0 0"/>
                  <a:gd name="G10" fmla="+- 1 0 0"/>
                  <a:gd name="G11" fmla="+- 1 0 0"/>
                  <a:gd name="G12" fmla="+- 91 0 0"/>
                  <a:gd name="G13" fmla="+- 59 0 0"/>
                  <a:gd name="T0" fmla="*/ 0 w 124"/>
                  <a:gd name="T1" fmla="*/ 13 h 119"/>
                  <a:gd name="T2" fmla="*/ 0 w 124"/>
                  <a:gd name="T3" fmla="*/ 13 h 119"/>
                  <a:gd name="T4" fmla="*/ 13 w 124"/>
                  <a:gd name="T5" fmla="*/ 0 h 119"/>
                  <a:gd name="T6" fmla="*/ 27 w 124"/>
                  <a:gd name="T7" fmla="*/ 13 h 119"/>
                  <a:gd name="T8" fmla="*/ 13 w 124"/>
                  <a:gd name="T9" fmla="*/ 26 h 119"/>
                  <a:gd name="T10" fmla="*/ 0 w 124"/>
                  <a:gd name="T11" fmla="*/ 13 h 119"/>
                </a:gdLst>
                <a:ahLst/>
                <a:cxnLst>
                  <a:cxn ang="0">
                    <a:pos x="T0" y="T1"/>
                  </a:cxn>
                  <a:cxn ang="0">
                    <a:pos x="T2" y="T3"/>
                  </a:cxn>
                  <a:cxn ang="0">
                    <a:pos x="T4" y="T5"/>
                  </a:cxn>
                  <a:cxn ang="0">
                    <a:pos x="T6" y="T7"/>
                  </a:cxn>
                  <a:cxn ang="0">
                    <a:pos x="T8" y="T9"/>
                  </a:cxn>
                  <a:cxn ang="0">
                    <a:pos x="T10" y="T11"/>
                  </a:cxn>
                </a:cxnLst>
                <a:rect l="0" t="0" r="r" b="b"/>
                <a:pathLst>
                  <a:path w="124" h="119">
                    <a:moveTo>
                      <a:pt x="0" y="59"/>
                    </a:moveTo>
                    <a:lnTo>
                      <a:pt x="0" y="59"/>
                    </a:lnTo>
                    <a:cubicBezTo>
                      <a:pt x="0" y="26"/>
                      <a:pt x="27" y="0"/>
                      <a:pt x="61" y="0"/>
                    </a:cubicBezTo>
                    <a:cubicBezTo>
                      <a:pt x="94" y="0"/>
                      <a:pt x="123" y="26"/>
                      <a:pt x="123" y="59"/>
                    </a:cubicBezTo>
                    <a:cubicBezTo>
                      <a:pt x="123" y="91"/>
                      <a:pt x="94" y="118"/>
                      <a:pt x="61" y="118"/>
                    </a:cubicBezTo>
                    <a:cubicBezTo>
                      <a:pt x="27" y="118"/>
                      <a:pt x="0" y="91"/>
                      <a:pt x="0" y="59"/>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44" name="Freeform 63"/>
              <p:cNvSpPr>
                <a:spLocks noChangeArrowheads="1"/>
              </p:cNvSpPr>
              <p:nvPr/>
            </p:nvSpPr>
            <p:spPr bwMode="auto">
              <a:xfrm>
                <a:off x="5606014" y="8442593"/>
                <a:ext cx="207714" cy="196772"/>
              </a:xfrm>
              <a:custGeom>
                <a:avLst/>
                <a:gdLst>
                  <a:gd name="G0" fmla="+- 82 0 0"/>
                  <a:gd name="G1" fmla="+- 82 0 0"/>
                  <a:gd name="G2" fmla="+- 37 0 0"/>
                  <a:gd name="G3" fmla="+- 1 0 0"/>
                  <a:gd name="G4" fmla="+- 1 0 0"/>
                  <a:gd name="G5" fmla="+- 1 0 0"/>
                  <a:gd name="G6" fmla="+- 1 0 0"/>
                  <a:gd name="G7" fmla="+- 1 0 0"/>
                  <a:gd name="G8" fmla="+- 1 0 0"/>
                  <a:gd name="G9" fmla="+- 1 0 0"/>
                  <a:gd name="G10" fmla="+- 1 0 0"/>
                  <a:gd name="G11" fmla="+- 1 0 0"/>
                  <a:gd name="G12" fmla="+- 128 0 0"/>
                  <a:gd name="G13" fmla="+- 82 0 0"/>
                  <a:gd name="T0" fmla="*/ 0 w 175"/>
                  <a:gd name="T1" fmla="*/ 18 h 166"/>
                  <a:gd name="T2" fmla="*/ 0 w 175"/>
                  <a:gd name="T3" fmla="*/ 18 h 166"/>
                  <a:gd name="T4" fmla="*/ 20 w 175"/>
                  <a:gd name="T5" fmla="*/ 0 h 166"/>
                  <a:gd name="T6" fmla="*/ 39 w 175"/>
                  <a:gd name="T7" fmla="*/ 18 h 166"/>
                  <a:gd name="T8" fmla="*/ 20 w 175"/>
                  <a:gd name="T9" fmla="*/ 37 h 166"/>
                  <a:gd name="T10" fmla="*/ 0 w 175"/>
                  <a:gd name="T11" fmla="*/ 18 h 166"/>
                </a:gdLst>
                <a:ahLst/>
                <a:cxnLst>
                  <a:cxn ang="0">
                    <a:pos x="T0" y="T1"/>
                  </a:cxn>
                  <a:cxn ang="0">
                    <a:pos x="T2" y="T3"/>
                  </a:cxn>
                  <a:cxn ang="0">
                    <a:pos x="T4" y="T5"/>
                  </a:cxn>
                  <a:cxn ang="0">
                    <a:pos x="T6" y="T7"/>
                  </a:cxn>
                  <a:cxn ang="0">
                    <a:pos x="T8" y="T9"/>
                  </a:cxn>
                  <a:cxn ang="0">
                    <a:pos x="T10" y="T11"/>
                  </a:cxn>
                </a:cxnLst>
                <a:rect l="0" t="0" r="r" b="b"/>
                <a:pathLst>
                  <a:path w="175" h="166">
                    <a:moveTo>
                      <a:pt x="0" y="82"/>
                    </a:moveTo>
                    <a:lnTo>
                      <a:pt x="0" y="82"/>
                    </a:lnTo>
                    <a:cubicBezTo>
                      <a:pt x="0" y="37"/>
                      <a:pt x="39" y="0"/>
                      <a:pt x="88" y="0"/>
                    </a:cubicBezTo>
                    <a:cubicBezTo>
                      <a:pt x="135" y="0"/>
                      <a:pt x="174" y="37"/>
                      <a:pt x="174" y="82"/>
                    </a:cubicBezTo>
                    <a:cubicBezTo>
                      <a:pt x="174" y="128"/>
                      <a:pt x="135" y="165"/>
                      <a:pt x="88" y="165"/>
                    </a:cubicBezTo>
                    <a:cubicBezTo>
                      <a:pt x="39" y="165"/>
                      <a:pt x="0" y="128"/>
                      <a:pt x="0" y="82"/>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45" name="Freeform 64"/>
              <p:cNvSpPr>
                <a:spLocks noChangeArrowheads="1"/>
              </p:cNvSpPr>
              <p:nvPr/>
            </p:nvSpPr>
            <p:spPr bwMode="auto">
              <a:xfrm>
                <a:off x="6158095" y="8158368"/>
                <a:ext cx="103857" cy="98386"/>
              </a:xfrm>
              <a:custGeom>
                <a:avLst/>
                <a:gdLst>
                  <a:gd name="G0" fmla="+- 44 0 0"/>
                  <a:gd name="G1" fmla="+- 44 0 0"/>
                  <a:gd name="G2" fmla="+- 18 0 0"/>
                  <a:gd name="G3" fmla="+- 1 0 0"/>
                  <a:gd name="G4" fmla="+- 1 0 0"/>
                  <a:gd name="G5" fmla="+- 1 0 0"/>
                  <a:gd name="G6" fmla="+- 1 0 0"/>
                  <a:gd name="G7" fmla="+- 1 0 0"/>
                  <a:gd name="G8" fmla="+- 1 0 0"/>
                  <a:gd name="G9" fmla="+- 1 0 0"/>
                  <a:gd name="G10" fmla="+- 1 0 0"/>
                  <a:gd name="G11" fmla="+- 1 0 0"/>
                  <a:gd name="G12" fmla="+- 67 0 0"/>
                  <a:gd name="G13" fmla="+- 44 0 0"/>
                  <a:gd name="T0" fmla="*/ 0 w 92"/>
                  <a:gd name="T1" fmla="*/ 10 h 88"/>
                  <a:gd name="T2" fmla="*/ 0 w 92"/>
                  <a:gd name="T3" fmla="*/ 10 h 88"/>
                  <a:gd name="T4" fmla="*/ 10 w 92"/>
                  <a:gd name="T5" fmla="*/ 0 h 88"/>
                  <a:gd name="T6" fmla="*/ 20 w 92"/>
                  <a:gd name="T7" fmla="*/ 10 h 88"/>
                  <a:gd name="T8" fmla="*/ 10 w 92"/>
                  <a:gd name="T9" fmla="*/ 19 h 88"/>
                  <a:gd name="T10" fmla="*/ 0 w 92"/>
                  <a:gd name="T11" fmla="*/ 10 h 88"/>
                </a:gdLst>
                <a:ahLst/>
                <a:cxnLst>
                  <a:cxn ang="0">
                    <a:pos x="T0" y="T1"/>
                  </a:cxn>
                  <a:cxn ang="0">
                    <a:pos x="T2" y="T3"/>
                  </a:cxn>
                  <a:cxn ang="0">
                    <a:pos x="T4" y="T5"/>
                  </a:cxn>
                  <a:cxn ang="0">
                    <a:pos x="T6" y="T7"/>
                  </a:cxn>
                  <a:cxn ang="0">
                    <a:pos x="T8" y="T9"/>
                  </a:cxn>
                  <a:cxn ang="0">
                    <a:pos x="T10" y="T11"/>
                  </a:cxn>
                </a:cxnLst>
                <a:rect l="0" t="0" r="r" b="b"/>
                <a:pathLst>
                  <a:path w="92" h="88">
                    <a:moveTo>
                      <a:pt x="0" y="44"/>
                    </a:moveTo>
                    <a:lnTo>
                      <a:pt x="0" y="44"/>
                    </a:lnTo>
                    <a:cubicBezTo>
                      <a:pt x="0" y="18"/>
                      <a:pt x="20" y="0"/>
                      <a:pt x="46" y="0"/>
                    </a:cubicBezTo>
                    <a:cubicBezTo>
                      <a:pt x="71" y="0"/>
                      <a:pt x="91" y="18"/>
                      <a:pt x="91" y="44"/>
                    </a:cubicBezTo>
                    <a:cubicBezTo>
                      <a:pt x="91" y="67"/>
                      <a:pt x="71" y="87"/>
                      <a:pt x="46" y="87"/>
                    </a:cubicBezTo>
                    <a:cubicBezTo>
                      <a:pt x="20" y="87"/>
                      <a:pt x="0" y="67"/>
                      <a:pt x="0" y="44"/>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46" name="Freeform 65"/>
              <p:cNvSpPr>
                <a:spLocks noChangeArrowheads="1"/>
              </p:cNvSpPr>
              <p:nvPr/>
            </p:nvSpPr>
            <p:spPr bwMode="auto">
              <a:xfrm>
                <a:off x="6633650" y="7764824"/>
                <a:ext cx="327969" cy="317021"/>
              </a:xfrm>
              <a:custGeom>
                <a:avLst/>
                <a:gdLst>
                  <a:gd name="G0" fmla="+- 130 0 0"/>
                  <a:gd name="G1" fmla="+- 130 0 0"/>
                  <a:gd name="G2" fmla="+- 57 0 0"/>
                  <a:gd name="G3" fmla="+- 1 0 0"/>
                  <a:gd name="G4" fmla="+- 1 0 0"/>
                  <a:gd name="G5" fmla="+- 1 0 0"/>
                  <a:gd name="G6" fmla="+- 1 0 0"/>
                  <a:gd name="G7" fmla="+- 1 0 0"/>
                  <a:gd name="G8" fmla="+- 1 0 0"/>
                  <a:gd name="G9" fmla="+- 1 0 0"/>
                  <a:gd name="G10" fmla="+- 1 0 0"/>
                  <a:gd name="G11" fmla="+- 1 0 0"/>
                  <a:gd name="G12" fmla="+- 202 0 0"/>
                  <a:gd name="G13" fmla="+- 130 0 0"/>
                  <a:gd name="T0" fmla="*/ 0 w 275"/>
                  <a:gd name="T1" fmla="*/ 29 h 263"/>
                  <a:gd name="T2" fmla="*/ 0 w 275"/>
                  <a:gd name="T3" fmla="*/ 29 h 263"/>
                  <a:gd name="T4" fmla="*/ 30 w 275"/>
                  <a:gd name="T5" fmla="*/ 0 h 263"/>
                  <a:gd name="T6" fmla="*/ 61 w 275"/>
                  <a:gd name="T7" fmla="*/ 29 h 263"/>
                  <a:gd name="T8" fmla="*/ 30 w 275"/>
                  <a:gd name="T9" fmla="*/ 59 h 263"/>
                  <a:gd name="T10" fmla="*/ 0 w 275"/>
                  <a:gd name="T11" fmla="*/ 29 h 263"/>
                </a:gdLst>
                <a:ahLst/>
                <a:cxnLst>
                  <a:cxn ang="0">
                    <a:pos x="T0" y="T1"/>
                  </a:cxn>
                  <a:cxn ang="0">
                    <a:pos x="T2" y="T3"/>
                  </a:cxn>
                  <a:cxn ang="0">
                    <a:pos x="T4" y="T5"/>
                  </a:cxn>
                  <a:cxn ang="0">
                    <a:pos x="T6" y="T7"/>
                  </a:cxn>
                  <a:cxn ang="0">
                    <a:pos x="T8" y="T9"/>
                  </a:cxn>
                  <a:cxn ang="0">
                    <a:pos x="T10" y="T11"/>
                  </a:cxn>
                </a:cxnLst>
                <a:rect l="0" t="0" r="r" b="b"/>
                <a:pathLst>
                  <a:path w="275" h="263">
                    <a:moveTo>
                      <a:pt x="0" y="130"/>
                    </a:moveTo>
                    <a:lnTo>
                      <a:pt x="0" y="130"/>
                    </a:lnTo>
                    <a:cubicBezTo>
                      <a:pt x="0" y="57"/>
                      <a:pt x="61" y="0"/>
                      <a:pt x="137" y="0"/>
                    </a:cubicBezTo>
                    <a:cubicBezTo>
                      <a:pt x="213" y="0"/>
                      <a:pt x="274" y="57"/>
                      <a:pt x="274" y="130"/>
                    </a:cubicBezTo>
                    <a:cubicBezTo>
                      <a:pt x="274" y="202"/>
                      <a:pt x="213" y="262"/>
                      <a:pt x="137" y="262"/>
                    </a:cubicBezTo>
                    <a:cubicBezTo>
                      <a:pt x="61" y="262"/>
                      <a:pt x="0" y="202"/>
                      <a:pt x="0" y="130"/>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grpSp>
        <p:grpSp>
          <p:nvGrpSpPr>
            <p:cNvPr id="38" name="Group 57"/>
            <p:cNvGrpSpPr/>
            <p:nvPr/>
          </p:nvGrpSpPr>
          <p:grpSpPr>
            <a:xfrm>
              <a:off x="9508470" y="1702315"/>
              <a:ext cx="539789" cy="553173"/>
              <a:chOff x="6010509" y="4578218"/>
              <a:chExt cx="880050" cy="901870"/>
            </a:xfrm>
            <a:solidFill>
              <a:srgbClr val="FEBB38"/>
            </a:solidFill>
          </p:grpSpPr>
          <p:sp>
            <p:nvSpPr>
              <p:cNvPr id="39" name="Freeform 67"/>
              <p:cNvSpPr>
                <a:spLocks noChangeArrowheads="1"/>
              </p:cNvSpPr>
              <p:nvPr/>
            </p:nvSpPr>
            <p:spPr bwMode="auto">
              <a:xfrm>
                <a:off x="6480598" y="5195862"/>
                <a:ext cx="295172" cy="284226"/>
              </a:xfrm>
              <a:custGeom>
                <a:avLst/>
                <a:gdLst>
                  <a:gd name="G0" fmla="+- 118 0 0"/>
                  <a:gd name="G1" fmla="+- 118 0 0"/>
                  <a:gd name="G2" fmla="+- 54 0 0"/>
                  <a:gd name="G3" fmla="+- 1 0 0"/>
                  <a:gd name="G4" fmla="+- 1 0 0"/>
                  <a:gd name="G5" fmla="+- 1 0 0"/>
                  <a:gd name="G6" fmla="+- 1 0 0"/>
                  <a:gd name="G7" fmla="+- 1 0 0"/>
                  <a:gd name="G8" fmla="+- 1 0 0"/>
                  <a:gd name="G9" fmla="+- 1 0 0"/>
                  <a:gd name="G10" fmla="+- 1 0 0"/>
                  <a:gd name="G11" fmla="+- 1 0 0"/>
                  <a:gd name="G12" fmla="+- 184 0 0"/>
                  <a:gd name="G13" fmla="+- 118 0 0"/>
                  <a:gd name="T0" fmla="*/ 0 w 247"/>
                  <a:gd name="T1" fmla="*/ 26 h 237"/>
                  <a:gd name="T2" fmla="*/ 0 w 247"/>
                  <a:gd name="T3" fmla="*/ 26 h 237"/>
                  <a:gd name="T4" fmla="*/ 27 w 247"/>
                  <a:gd name="T5" fmla="*/ 0 h 237"/>
                  <a:gd name="T6" fmla="*/ 55 w 247"/>
                  <a:gd name="T7" fmla="*/ 26 h 237"/>
                  <a:gd name="T8" fmla="*/ 27 w 247"/>
                  <a:gd name="T9" fmla="*/ 53 h 237"/>
                  <a:gd name="T10" fmla="*/ 0 w 247"/>
                  <a:gd name="T11" fmla="*/ 26 h 237"/>
                </a:gdLst>
                <a:ahLst/>
                <a:cxnLst>
                  <a:cxn ang="0">
                    <a:pos x="T0" y="T1"/>
                  </a:cxn>
                  <a:cxn ang="0">
                    <a:pos x="T2" y="T3"/>
                  </a:cxn>
                  <a:cxn ang="0">
                    <a:pos x="T4" y="T5"/>
                  </a:cxn>
                  <a:cxn ang="0">
                    <a:pos x="T6" y="T7"/>
                  </a:cxn>
                  <a:cxn ang="0">
                    <a:pos x="T8" y="T9"/>
                  </a:cxn>
                  <a:cxn ang="0">
                    <a:pos x="T10" y="T11"/>
                  </a:cxn>
                </a:cxnLst>
                <a:rect l="0" t="0" r="r" b="b"/>
                <a:pathLst>
                  <a:path w="247" h="237">
                    <a:moveTo>
                      <a:pt x="0" y="118"/>
                    </a:moveTo>
                    <a:lnTo>
                      <a:pt x="0" y="118"/>
                    </a:lnTo>
                    <a:cubicBezTo>
                      <a:pt x="0" y="54"/>
                      <a:pt x="56" y="0"/>
                      <a:pt x="123" y="0"/>
                    </a:cubicBezTo>
                    <a:cubicBezTo>
                      <a:pt x="191" y="0"/>
                      <a:pt x="246" y="54"/>
                      <a:pt x="246" y="118"/>
                    </a:cubicBezTo>
                    <a:cubicBezTo>
                      <a:pt x="246" y="184"/>
                      <a:pt x="191" y="236"/>
                      <a:pt x="123" y="236"/>
                    </a:cubicBezTo>
                    <a:cubicBezTo>
                      <a:pt x="56" y="236"/>
                      <a:pt x="0" y="184"/>
                      <a:pt x="0" y="118"/>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40" name="Freeform 69"/>
              <p:cNvSpPr>
                <a:spLocks noChangeArrowheads="1"/>
              </p:cNvSpPr>
              <p:nvPr/>
            </p:nvSpPr>
            <p:spPr bwMode="auto">
              <a:xfrm>
                <a:off x="6010509" y="4687536"/>
                <a:ext cx="393563" cy="377146"/>
              </a:xfrm>
              <a:custGeom>
                <a:avLst/>
                <a:gdLst>
                  <a:gd name="G0" fmla="+- 155 0 0"/>
                  <a:gd name="G1" fmla="+- 155 0 0"/>
                  <a:gd name="G2" fmla="+- 69 0 0"/>
                  <a:gd name="G3" fmla="+- 1 0 0"/>
                  <a:gd name="G4" fmla="+- 1 0 0"/>
                  <a:gd name="G5" fmla="+- 1 0 0"/>
                  <a:gd name="G6" fmla="+- 1 0 0"/>
                  <a:gd name="G7" fmla="+- 1 0 0"/>
                  <a:gd name="G8" fmla="+- 1 0 0"/>
                  <a:gd name="G9" fmla="+- 1 0 0"/>
                  <a:gd name="G10" fmla="+- 1 0 0"/>
                  <a:gd name="G11" fmla="+- 1 0 0"/>
                  <a:gd name="G12" fmla="+- 242 0 0"/>
                  <a:gd name="G13" fmla="+- 155 0 0"/>
                  <a:gd name="T0" fmla="*/ 0 w 325"/>
                  <a:gd name="T1" fmla="*/ 35 h 312"/>
                  <a:gd name="T2" fmla="*/ 0 w 325"/>
                  <a:gd name="T3" fmla="*/ 35 h 312"/>
                  <a:gd name="T4" fmla="*/ 36 w 325"/>
                  <a:gd name="T5" fmla="*/ 0 h 312"/>
                  <a:gd name="T6" fmla="*/ 73 w 325"/>
                  <a:gd name="T7" fmla="*/ 35 h 312"/>
                  <a:gd name="T8" fmla="*/ 36 w 325"/>
                  <a:gd name="T9" fmla="*/ 70 h 312"/>
                  <a:gd name="T10" fmla="*/ 0 w 325"/>
                  <a:gd name="T11" fmla="*/ 35 h 312"/>
                </a:gdLst>
                <a:ahLst/>
                <a:cxnLst>
                  <a:cxn ang="0">
                    <a:pos x="T0" y="T1"/>
                  </a:cxn>
                  <a:cxn ang="0">
                    <a:pos x="T2" y="T3"/>
                  </a:cxn>
                  <a:cxn ang="0">
                    <a:pos x="T4" y="T5"/>
                  </a:cxn>
                  <a:cxn ang="0">
                    <a:pos x="T6" y="T7"/>
                  </a:cxn>
                  <a:cxn ang="0">
                    <a:pos x="T8" y="T9"/>
                  </a:cxn>
                  <a:cxn ang="0">
                    <a:pos x="T10" y="T11"/>
                  </a:cxn>
                </a:cxnLst>
                <a:rect l="0" t="0" r="r" b="b"/>
                <a:pathLst>
                  <a:path w="325" h="312">
                    <a:moveTo>
                      <a:pt x="0" y="155"/>
                    </a:moveTo>
                    <a:lnTo>
                      <a:pt x="0" y="155"/>
                    </a:lnTo>
                    <a:cubicBezTo>
                      <a:pt x="0" y="69"/>
                      <a:pt x="72" y="0"/>
                      <a:pt x="162" y="0"/>
                    </a:cubicBezTo>
                    <a:cubicBezTo>
                      <a:pt x="251" y="0"/>
                      <a:pt x="324" y="69"/>
                      <a:pt x="324" y="155"/>
                    </a:cubicBezTo>
                    <a:cubicBezTo>
                      <a:pt x="324" y="242"/>
                      <a:pt x="251" y="311"/>
                      <a:pt x="162" y="311"/>
                    </a:cubicBezTo>
                    <a:cubicBezTo>
                      <a:pt x="72" y="311"/>
                      <a:pt x="0" y="242"/>
                      <a:pt x="0" y="155"/>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41" name="Freeform 71"/>
              <p:cNvSpPr>
                <a:spLocks noChangeArrowheads="1"/>
              </p:cNvSpPr>
              <p:nvPr/>
            </p:nvSpPr>
            <p:spPr bwMode="auto">
              <a:xfrm>
                <a:off x="6666447" y="4578218"/>
                <a:ext cx="224112" cy="213169"/>
              </a:xfrm>
              <a:custGeom>
                <a:avLst/>
                <a:gdLst>
                  <a:gd name="G0" fmla="+- 91 0 0"/>
                  <a:gd name="G1" fmla="+- 91 0 0"/>
                  <a:gd name="G2" fmla="+- 41 0 0"/>
                  <a:gd name="G3" fmla="+- 1 0 0"/>
                  <a:gd name="G4" fmla="+- 1 0 0"/>
                  <a:gd name="G5" fmla="+- 1 0 0"/>
                  <a:gd name="G6" fmla="+- 1 0 0"/>
                  <a:gd name="G7" fmla="+- 1 0 0"/>
                  <a:gd name="G8" fmla="+- 1 0 0"/>
                  <a:gd name="G9" fmla="+- 1 0 0"/>
                  <a:gd name="G10" fmla="+- 1 0 0"/>
                  <a:gd name="G11" fmla="+- 1 0 0"/>
                  <a:gd name="G12" fmla="+- 142 0 0"/>
                  <a:gd name="G13" fmla="+- 91 0 0"/>
                  <a:gd name="T0" fmla="*/ 0 w 190"/>
                  <a:gd name="T1" fmla="*/ 20 h 183"/>
                  <a:gd name="T2" fmla="*/ 0 w 190"/>
                  <a:gd name="T3" fmla="*/ 20 h 183"/>
                  <a:gd name="T4" fmla="*/ 21 w 190"/>
                  <a:gd name="T5" fmla="*/ 0 h 183"/>
                  <a:gd name="T6" fmla="*/ 42 w 190"/>
                  <a:gd name="T7" fmla="*/ 20 h 183"/>
                  <a:gd name="T8" fmla="*/ 21 w 190"/>
                  <a:gd name="T9" fmla="*/ 40 h 183"/>
                  <a:gd name="T10" fmla="*/ 0 w 190"/>
                  <a:gd name="T11" fmla="*/ 20 h 183"/>
                </a:gdLst>
                <a:ahLst/>
                <a:cxnLst>
                  <a:cxn ang="0">
                    <a:pos x="T0" y="T1"/>
                  </a:cxn>
                  <a:cxn ang="0">
                    <a:pos x="T2" y="T3"/>
                  </a:cxn>
                  <a:cxn ang="0">
                    <a:pos x="T4" y="T5"/>
                  </a:cxn>
                  <a:cxn ang="0">
                    <a:pos x="T6" y="T7"/>
                  </a:cxn>
                  <a:cxn ang="0">
                    <a:pos x="T8" y="T9"/>
                  </a:cxn>
                  <a:cxn ang="0">
                    <a:pos x="T10" y="T11"/>
                  </a:cxn>
                </a:cxnLst>
                <a:rect l="0" t="0" r="r" b="b"/>
                <a:pathLst>
                  <a:path w="190" h="183">
                    <a:moveTo>
                      <a:pt x="0" y="91"/>
                    </a:moveTo>
                    <a:lnTo>
                      <a:pt x="0" y="91"/>
                    </a:lnTo>
                    <a:cubicBezTo>
                      <a:pt x="0" y="41"/>
                      <a:pt x="42" y="0"/>
                      <a:pt x="94" y="0"/>
                    </a:cubicBezTo>
                    <a:cubicBezTo>
                      <a:pt x="147" y="0"/>
                      <a:pt x="189" y="41"/>
                      <a:pt x="189" y="91"/>
                    </a:cubicBezTo>
                    <a:cubicBezTo>
                      <a:pt x="189" y="142"/>
                      <a:pt x="147" y="182"/>
                      <a:pt x="94" y="182"/>
                    </a:cubicBezTo>
                    <a:cubicBezTo>
                      <a:pt x="42" y="182"/>
                      <a:pt x="0" y="142"/>
                      <a:pt x="0" y="91"/>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grpSp>
      </p:grpSp>
      <p:grpSp>
        <p:nvGrpSpPr>
          <p:cNvPr id="8" name="组合 7"/>
          <p:cNvGrpSpPr/>
          <p:nvPr/>
        </p:nvGrpSpPr>
        <p:grpSpPr>
          <a:xfrm>
            <a:off x="1368712" y="2023155"/>
            <a:ext cx="1753477" cy="2675344"/>
            <a:chOff x="1368712" y="1702315"/>
            <a:chExt cx="1753477" cy="2675344"/>
          </a:xfrm>
          <a:effectLst>
            <a:outerShdw blurRad="190500" dist="63500" dir="2700000" algn="tl" rotWithShape="0">
              <a:prstClr val="black">
                <a:alpha val="25000"/>
              </a:prstClr>
            </a:outerShdw>
          </a:effectLst>
        </p:grpSpPr>
        <p:sp>
          <p:nvSpPr>
            <p:cNvPr id="48" name="Freeform 59"/>
            <p:cNvSpPr>
              <a:spLocks noChangeArrowheads="1"/>
            </p:cNvSpPr>
            <p:nvPr/>
          </p:nvSpPr>
          <p:spPr bwMode="auto">
            <a:xfrm>
              <a:off x="1368712" y="2419763"/>
              <a:ext cx="1753477" cy="1957896"/>
            </a:xfrm>
            <a:custGeom>
              <a:avLst/>
              <a:gdLst>
                <a:gd name="G0" fmla="+- 1 0 0"/>
                <a:gd name="G1" fmla="+- 1 0 0"/>
                <a:gd name="G2" fmla="+- 1 0 0"/>
                <a:gd name="G3" fmla="+- 1 0 0"/>
                <a:gd name="G4" fmla="+- 1 0 0"/>
                <a:gd name="G5" fmla="+- 1 0 0"/>
                <a:gd name="G6" fmla="+- 2509 0 0"/>
                <a:gd name="G7" fmla="+- 2408 0 0"/>
                <a:gd name="G8" fmla="+- 2313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0"/>
                <a:gd name="G47" fmla="+- 1 0 0"/>
                <a:gd name="G48" fmla="+- 1 0 0"/>
                <a:gd name="G49" fmla="+- 1 0 0"/>
                <a:gd name="G50" fmla="+- 1 0 0"/>
                <a:gd name="G51" fmla="+- 1 0 0"/>
                <a:gd name="G52" fmla="+- 1 0 0"/>
                <a:gd name="G53" fmla="+- 1 0 0"/>
                <a:gd name="G54" fmla="+- 1 0 0"/>
                <a:gd name="G55" fmla="+- 1 0 0"/>
                <a:gd name="G56" fmla="+- 1 0 0"/>
                <a:gd name="G57" fmla="*/ 1 0 0"/>
                <a:gd name="T0" fmla="*/ 2315 256 1"/>
                <a:gd name="T1" fmla="*/ 0 256 1"/>
                <a:gd name="G58" fmla="+- 0 T0 T1"/>
                <a:gd name="G59" fmla="sin G57 G58"/>
                <a:gd name="G60" fmla="*/ 1 0 0"/>
                <a:gd name="T2" fmla="*/ 2410 256 1"/>
                <a:gd name="T3" fmla="*/ 0 256 1"/>
                <a:gd name="G61" fmla="+- 0 T2 T3"/>
                <a:gd name="G62" fmla="sin G60 G61"/>
                <a:gd name="G63" fmla="*/ 1 0 0"/>
                <a:gd name="T4" fmla="*/ 2511 256 1"/>
                <a:gd name="T5" fmla="*/ 0 256 1"/>
                <a:gd name="G64" fmla="+- 0 T4 T5"/>
                <a:gd name="G65" fmla="sin G63 G64"/>
                <a:gd name="G66" fmla="+- 1 0 0"/>
                <a:gd name="G67" fmla="+- 1 0 0"/>
                <a:gd name="T6" fmla="*/ 471 w 2314"/>
                <a:gd name="T7" fmla="*/ 585 h 2586"/>
                <a:gd name="T8" fmla="*/ 471 w 2314"/>
                <a:gd name="T9" fmla="*/ 585 h 2586"/>
                <a:gd name="T10" fmla="*/ 53 w 2314"/>
                <a:gd name="T11" fmla="*/ 584 h 2586"/>
                <a:gd name="T12" fmla="*/ 0 w 2314"/>
                <a:gd name="T13" fmla="*/ 545 h 2586"/>
                <a:gd name="T14" fmla="*/ 11 w 2314"/>
                <a:gd name="T15" fmla="*/ 507 h 2586"/>
                <a:gd name="T16" fmla="*/ 183 w 2314"/>
                <a:gd name="T17" fmla="*/ 224 h 2586"/>
                <a:gd name="T18" fmla="*/ 183 w 2314"/>
                <a:gd name="T19" fmla="*/ 40 h 2586"/>
                <a:gd name="T20" fmla="*/ 165 w 2314"/>
                <a:gd name="T21" fmla="*/ 7 h 2586"/>
                <a:gd name="T22" fmla="*/ 178 w 2314"/>
                <a:gd name="T23" fmla="*/ 1 h 2586"/>
                <a:gd name="T24" fmla="*/ 180 w 2314"/>
                <a:gd name="T25" fmla="*/ 1 h 2586"/>
                <a:gd name="T26" fmla="*/ 188 w 2314"/>
                <a:gd name="T27" fmla="*/ 0 h 2586"/>
                <a:gd name="T28" fmla="*/ 199 w 2314"/>
                <a:gd name="T29" fmla="*/ 1 h 2586"/>
                <a:gd name="T30" fmla="*/ 327 w 2314"/>
                <a:gd name="T31" fmla="*/ 1 h 2586"/>
                <a:gd name="T32" fmla="*/ 338 w 2314"/>
                <a:gd name="T33" fmla="*/ 0 h 2586"/>
                <a:gd name="T34" fmla="*/ 345 w 2314"/>
                <a:gd name="T35" fmla="*/ 1 h 2586"/>
                <a:gd name="T36" fmla="*/ 347 w 2314"/>
                <a:gd name="T37" fmla="*/ 1 h 2586"/>
                <a:gd name="T38" fmla="*/ 361 w 2314"/>
                <a:gd name="T39" fmla="*/ 8 h 2586"/>
                <a:gd name="T40" fmla="*/ 343 w 2314"/>
                <a:gd name="T41" fmla="*/ 40 h 2586"/>
                <a:gd name="T42" fmla="*/ 342 w 2314"/>
                <a:gd name="T43" fmla="*/ 224 h 2586"/>
                <a:gd name="T44" fmla="*/ 513 w 2314"/>
                <a:gd name="T45" fmla="*/ 508 h 2586"/>
                <a:gd name="T46" fmla="*/ 524 w 2314"/>
                <a:gd name="T47" fmla="*/ 545 h 2586"/>
                <a:gd name="T48" fmla="*/ 471 w 2314"/>
                <a:gd name="T49" fmla="*/ 585 h 2586"/>
              </a:gdLst>
              <a:ahLst/>
              <a:cxnLst>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14" h="2586">
                  <a:moveTo>
                    <a:pt x="2082" y="2585"/>
                  </a:moveTo>
                  <a:lnTo>
                    <a:pt x="2082" y="2585"/>
                  </a:lnTo>
                  <a:cubicBezTo>
                    <a:pt x="232" y="2583"/>
                    <a:pt x="232" y="2583"/>
                    <a:pt x="232" y="2583"/>
                  </a:cubicBezTo>
                  <a:cubicBezTo>
                    <a:pt x="97" y="2583"/>
                    <a:pt x="0" y="2509"/>
                    <a:pt x="0" y="2408"/>
                  </a:cubicBezTo>
                  <a:cubicBezTo>
                    <a:pt x="0" y="2313"/>
                    <a:pt x="43" y="2251"/>
                    <a:pt x="49" y="2242"/>
                  </a:cubicBezTo>
                  <a:cubicBezTo>
                    <a:pt x="806" y="990"/>
                    <a:pt x="806" y="990"/>
                    <a:pt x="806" y="990"/>
                  </a:cubicBezTo>
                  <a:cubicBezTo>
                    <a:pt x="807" y="178"/>
                    <a:pt x="807" y="178"/>
                    <a:pt x="807" y="178"/>
                  </a:cubicBezTo>
                  <a:cubicBezTo>
                    <a:pt x="738" y="110"/>
                    <a:pt x="715" y="65"/>
                    <a:pt x="728" y="32"/>
                  </a:cubicBezTo>
                  <a:cubicBezTo>
                    <a:pt x="731" y="22"/>
                    <a:pt x="747" y="4"/>
                    <a:pt x="785" y="4"/>
                  </a:cubicBezTo>
                  <a:cubicBezTo>
                    <a:pt x="789" y="4"/>
                    <a:pt x="792" y="4"/>
                    <a:pt x="794" y="4"/>
                  </a:cubicBezTo>
                  <a:cubicBezTo>
                    <a:pt x="804" y="2"/>
                    <a:pt x="816" y="0"/>
                    <a:pt x="829" y="0"/>
                  </a:cubicBezTo>
                  <a:cubicBezTo>
                    <a:pt x="851" y="0"/>
                    <a:pt x="872" y="4"/>
                    <a:pt x="878" y="4"/>
                  </a:cubicBezTo>
                  <a:cubicBezTo>
                    <a:pt x="1442" y="4"/>
                    <a:pt x="1442" y="4"/>
                    <a:pt x="1442" y="4"/>
                  </a:cubicBezTo>
                  <a:cubicBezTo>
                    <a:pt x="1449" y="4"/>
                    <a:pt x="1469" y="0"/>
                    <a:pt x="1491" y="0"/>
                  </a:cubicBezTo>
                  <a:cubicBezTo>
                    <a:pt x="1505" y="0"/>
                    <a:pt x="1516" y="2"/>
                    <a:pt x="1525" y="4"/>
                  </a:cubicBezTo>
                  <a:cubicBezTo>
                    <a:pt x="1528" y="4"/>
                    <a:pt x="1532" y="4"/>
                    <a:pt x="1533" y="4"/>
                  </a:cubicBezTo>
                  <a:cubicBezTo>
                    <a:pt x="1574" y="4"/>
                    <a:pt x="1587" y="22"/>
                    <a:pt x="1592" y="34"/>
                  </a:cubicBezTo>
                  <a:cubicBezTo>
                    <a:pt x="1606" y="66"/>
                    <a:pt x="1582" y="110"/>
                    <a:pt x="1513" y="178"/>
                  </a:cubicBezTo>
                  <a:cubicBezTo>
                    <a:pt x="1511" y="990"/>
                    <a:pt x="1511" y="990"/>
                    <a:pt x="1511" y="990"/>
                  </a:cubicBezTo>
                  <a:cubicBezTo>
                    <a:pt x="2264" y="2244"/>
                    <a:pt x="2264" y="2244"/>
                    <a:pt x="2264" y="2244"/>
                  </a:cubicBezTo>
                  <a:cubicBezTo>
                    <a:pt x="2271" y="2254"/>
                    <a:pt x="2313" y="2315"/>
                    <a:pt x="2313" y="2410"/>
                  </a:cubicBezTo>
                  <a:cubicBezTo>
                    <a:pt x="2313" y="2511"/>
                    <a:pt x="2215" y="2585"/>
                    <a:pt x="2082" y="2585"/>
                  </a:cubicBezTo>
                </a:path>
              </a:pathLst>
            </a:custGeom>
            <a:solidFill>
              <a:schemeClr val="bg1">
                <a:lumMod val="85000"/>
              </a:schemeClr>
            </a:solid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49" name="Freeform 60"/>
            <p:cNvSpPr>
              <a:spLocks noChangeArrowheads="1"/>
            </p:cNvSpPr>
            <p:nvPr/>
          </p:nvSpPr>
          <p:spPr bwMode="auto">
            <a:xfrm>
              <a:off x="1486057" y="3341718"/>
              <a:ext cx="1535549" cy="972243"/>
            </a:xfrm>
            <a:custGeom>
              <a:avLst/>
              <a:gdLst>
                <a:gd name="G0" fmla="+- 1 0 0"/>
                <a:gd name="G1" fmla="+- 1 0 0"/>
                <a:gd name="G2" fmla="+- 1 0 0"/>
                <a:gd name="G3" fmla="+- 1 0 0"/>
                <a:gd name="G4" fmla="+- 1 0 0"/>
                <a:gd name="G5" fmla="+- 1 0 0"/>
                <a:gd name="G6" fmla="+- 1104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T0" fmla="*/ 161 w 2027"/>
                <a:gd name="T1" fmla="*/ 0 h 1287"/>
                <a:gd name="T2" fmla="*/ 161 w 2027"/>
                <a:gd name="T3" fmla="*/ 0 h 1287"/>
                <a:gd name="T4" fmla="*/ 11 w 2027"/>
                <a:gd name="T5" fmla="*/ 229 h 1287"/>
                <a:gd name="T6" fmla="*/ 5 w 2027"/>
                <a:gd name="T7" fmla="*/ 265 h 1287"/>
                <a:gd name="T8" fmla="*/ 63 w 2027"/>
                <a:gd name="T9" fmla="*/ 289 h 1287"/>
                <a:gd name="T10" fmla="*/ 414 w 2027"/>
                <a:gd name="T11" fmla="*/ 290 h 1287"/>
                <a:gd name="T12" fmla="*/ 453 w 2027"/>
                <a:gd name="T13" fmla="*/ 266 h 1287"/>
                <a:gd name="T14" fmla="*/ 430 w 2027"/>
                <a:gd name="T15" fmla="*/ 201 h 1287"/>
                <a:gd name="T16" fmla="*/ 307 w 2027"/>
                <a:gd name="T17" fmla="*/ 0 h 1287"/>
                <a:gd name="T18" fmla="*/ 161 w 2027"/>
                <a:gd name="T19" fmla="*/ 0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7" h="1287">
                  <a:moveTo>
                    <a:pt x="710" y="0"/>
                  </a:moveTo>
                  <a:lnTo>
                    <a:pt x="710" y="0"/>
                  </a:lnTo>
                  <a:cubicBezTo>
                    <a:pt x="50" y="1013"/>
                    <a:pt x="50" y="1013"/>
                    <a:pt x="50" y="1013"/>
                  </a:cubicBezTo>
                  <a:cubicBezTo>
                    <a:pt x="50" y="1013"/>
                    <a:pt x="0" y="1104"/>
                    <a:pt x="23" y="1172"/>
                  </a:cubicBezTo>
                  <a:cubicBezTo>
                    <a:pt x="47" y="1237"/>
                    <a:pt x="64" y="1280"/>
                    <a:pt x="280" y="1280"/>
                  </a:cubicBezTo>
                  <a:cubicBezTo>
                    <a:pt x="1830" y="1281"/>
                    <a:pt x="1830" y="1281"/>
                    <a:pt x="1830" y="1281"/>
                  </a:cubicBezTo>
                  <a:cubicBezTo>
                    <a:pt x="1830" y="1281"/>
                    <a:pt x="1972" y="1286"/>
                    <a:pt x="1999" y="1178"/>
                  </a:cubicBezTo>
                  <a:cubicBezTo>
                    <a:pt x="2026" y="1070"/>
                    <a:pt x="1983" y="1020"/>
                    <a:pt x="1899" y="891"/>
                  </a:cubicBezTo>
                  <a:cubicBezTo>
                    <a:pt x="1813" y="763"/>
                    <a:pt x="1354" y="0"/>
                    <a:pt x="1354" y="0"/>
                  </a:cubicBezTo>
                  <a:cubicBezTo>
                    <a:pt x="710" y="0"/>
                    <a:pt x="710" y="0"/>
                    <a:pt x="710" y="0"/>
                  </a:cubicBezTo>
                </a:path>
              </a:pathLst>
            </a:custGeom>
            <a:solidFill>
              <a:srgbClr val="75CB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endParaRPr>
            </a:p>
          </p:txBody>
        </p:sp>
        <p:sp>
          <p:nvSpPr>
            <p:cNvPr id="55" name="Freeform 61"/>
            <p:cNvSpPr>
              <a:spLocks noChangeArrowheads="1"/>
            </p:cNvSpPr>
            <p:nvPr/>
          </p:nvSpPr>
          <p:spPr bwMode="auto">
            <a:xfrm>
              <a:off x="2092901" y="3546223"/>
              <a:ext cx="87171" cy="83814"/>
            </a:xfrm>
            <a:custGeom>
              <a:avLst/>
              <a:gdLst>
                <a:gd name="G0" fmla="+- 59 0 0"/>
                <a:gd name="G1" fmla="+- 59 0 0"/>
                <a:gd name="G2" fmla="+- 25 0 0"/>
                <a:gd name="G3" fmla="+- 1 0 0"/>
                <a:gd name="G4" fmla="+- 1 0 0"/>
                <a:gd name="G5" fmla="+- 1 0 0"/>
                <a:gd name="G6" fmla="+- 1 0 0"/>
                <a:gd name="G7" fmla="+- 1 0 0"/>
                <a:gd name="G8" fmla="+- 1 0 0"/>
                <a:gd name="G9" fmla="+- 1 0 0"/>
                <a:gd name="G10" fmla="+- 1 0 0"/>
                <a:gd name="G11" fmla="+- 1 0 0"/>
                <a:gd name="G12" fmla="+- 91 0 0"/>
                <a:gd name="G13" fmla="+- 59 0 0"/>
                <a:gd name="T0" fmla="*/ 0 w 124"/>
                <a:gd name="T1" fmla="*/ 13 h 117"/>
                <a:gd name="T2" fmla="*/ 0 w 124"/>
                <a:gd name="T3" fmla="*/ 13 h 117"/>
                <a:gd name="T4" fmla="*/ 14 w 124"/>
                <a:gd name="T5" fmla="*/ 0 h 117"/>
                <a:gd name="T6" fmla="*/ 27 w 124"/>
                <a:gd name="T7" fmla="*/ 13 h 117"/>
                <a:gd name="T8" fmla="*/ 14 w 124"/>
                <a:gd name="T9" fmla="*/ 26 h 117"/>
                <a:gd name="T10" fmla="*/ 0 w 124"/>
                <a:gd name="T11" fmla="*/ 13 h 117"/>
              </a:gdLst>
              <a:ahLst/>
              <a:cxnLst>
                <a:cxn ang="0">
                  <a:pos x="T0" y="T1"/>
                </a:cxn>
                <a:cxn ang="0">
                  <a:pos x="T2" y="T3"/>
                </a:cxn>
                <a:cxn ang="0">
                  <a:pos x="T4" y="T5"/>
                </a:cxn>
                <a:cxn ang="0">
                  <a:pos x="T6" y="T7"/>
                </a:cxn>
                <a:cxn ang="0">
                  <a:pos x="T8" y="T9"/>
                </a:cxn>
                <a:cxn ang="0">
                  <a:pos x="T10" y="T11"/>
                </a:cxn>
              </a:cxnLst>
              <a:rect l="0" t="0" r="r" b="b"/>
              <a:pathLst>
                <a:path w="124" h="117">
                  <a:moveTo>
                    <a:pt x="0" y="59"/>
                  </a:moveTo>
                  <a:lnTo>
                    <a:pt x="0" y="59"/>
                  </a:lnTo>
                  <a:cubicBezTo>
                    <a:pt x="0" y="25"/>
                    <a:pt x="27" y="0"/>
                    <a:pt x="62" y="0"/>
                  </a:cubicBezTo>
                  <a:cubicBezTo>
                    <a:pt x="96" y="0"/>
                    <a:pt x="123" y="25"/>
                    <a:pt x="123" y="59"/>
                  </a:cubicBezTo>
                  <a:cubicBezTo>
                    <a:pt x="123" y="91"/>
                    <a:pt x="96" y="116"/>
                    <a:pt x="62" y="116"/>
                  </a:cubicBezTo>
                  <a:cubicBezTo>
                    <a:pt x="27" y="116"/>
                    <a:pt x="0" y="91"/>
                    <a:pt x="0" y="59"/>
                  </a:cubicBezTo>
                </a:path>
              </a:pathLst>
            </a:custGeom>
            <a:solidFill>
              <a:schemeClr val="bg1"/>
            </a:solid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56" name="Freeform 62"/>
            <p:cNvSpPr>
              <a:spLocks noChangeArrowheads="1"/>
            </p:cNvSpPr>
            <p:nvPr/>
          </p:nvSpPr>
          <p:spPr bwMode="auto">
            <a:xfrm>
              <a:off x="2595811" y="4089339"/>
              <a:ext cx="87171" cy="83814"/>
            </a:xfrm>
            <a:custGeom>
              <a:avLst/>
              <a:gdLst>
                <a:gd name="G0" fmla="+- 59 0 0"/>
                <a:gd name="G1" fmla="+- 59 0 0"/>
                <a:gd name="G2" fmla="+- 26 0 0"/>
                <a:gd name="G3" fmla="+- 1 0 0"/>
                <a:gd name="G4" fmla="+- 1 0 0"/>
                <a:gd name="G5" fmla="+- 1 0 0"/>
                <a:gd name="G6" fmla="+- 1 0 0"/>
                <a:gd name="G7" fmla="+- 1 0 0"/>
                <a:gd name="G8" fmla="+- 1 0 0"/>
                <a:gd name="G9" fmla="+- 1 0 0"/>
                <a:gd name="G10" fmla="+- 1 0 0"/>
                <a:gd name="G11" fmla="+- 1 0 0"/>
                <a:gd name="G12" fmla="+- 91 0 0"/>
                <a:gd name="G13" fmla="+- 59 0 0"/>
                <a:gd name="T0" fmla="*/ 0 w 124"/>
                <a:gd name="T1" fmla="*/ 13 h 119"/>
                <a:gd name="T2" fmla="*/ 0 w 124"/>
                <a:gd name="T3" fmla="*/ 13 h 119"/>
                <a:gd name="T4" fmla="*/ 13 w 124"/>
                <a:gd name="T5" fmla="*/ 0 h 119"/>
                <a:gd name="T6" fmla="*/ 27 w 124"/>
                <a:gd name="T7" fmla="*/ 13 h 119"/>
                <a:gd name="T8" fmla="*/ 13 w 124"/>
                <a:gd name="T9" fmla="*/ 26 h 119"/>
                <a:gd name="T10" fmla="*/ 0 w 124"/>
                <a:gd name="T11" fmla="*/ 13 h 119"/>
              </a:gdLst>
              <a:ahLst/>
              <a:cxnLst>
                <a:cxn ang="0">
                  <a:pos x="T0" y="T1"/>
                </a:cxn>
                <a:cxn ang="0">
                  <a:pos x="T2" y="T3"/>
                </a:cxn>
                <a:cxn ang="0">
                  <a:pos x="T4" y="T5"/>
                </a:cxn>
                <a:cxn ang="0">
                  <a:pos x="T6" y="T7"/>
                </a:cxn>
                <a:cxn ang="0">
                  <a:pos x="T8" y="T9"/>
                </a:cxn>
                <a:cxn ang="0">
                  <a:pos x="T10" y="T11"/>
                </a:cxn>
              </a:cxnLst>
              <a:rect l="0" t="0" r="r" b="b"/>
              <a:pathLst>
                <a:path w="124" h="119">
                  <a:moveTo>
                    <a:pt x="0" y="59"/>
                  </a:moveTo>
                  <a:lnTo>
                    <a:pt x="0" y="59"/>
                  </a:lnTo>
                  <a:cubicBezTo>
                    <a:pt x="0" y="26"/>
                    <a:pt x="27" y="0"/>
                    <a:pt x="61" y="0"/>
                  </a:cubicBezTo>
                  <a:cubicBezTo>
                    <a:pt x="94" y="0"/>
                    <a:pt x="123" y="26"/>
                    <a:pt x="123" y="59"/>
                  </a:cubicBezTo>
                  <a:cubicBezTo>
                    <a:pt x="123" y="91"/>
                    <a:pt x="94" y="118"/>
                    <a:pt x="61" y="118"/>
                  </a:cubicBezTo>
                  <a:cubicBezTo>
                    <a:pt x="27" y="118"/>
                    <a:pt x="0" y="91"/>
                    <a:pt x="0" y="59"/>
                  </a:cubicBezTo>
                </a:path>
              </a:pathLst>
            </a:custGeom>
            <a:solidFill>
              <a:schemeClr val="bg1"/>
            </a:solid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57" name="Freeform 63"/>
            <p:cNvSpPr>
              <a:spLocks noChangeArrowheads="1"/>
            </p:cNvSpPr>
            <p:nvPr/>
          </p:nvSpPr>
          <p:spPr bwMode="auto">
            <a:xfrm>
              <a:off x="1710690" y="4072575"/>
              <a:ext cx="127404" cy="120693"/>
            </a:xfrm>
            <a:custGeom>
              <a:avLst/>
              <a:gdLst>
                <a:gd name="G0" fmla="+- 82 0 0"/>
                <a:gd name="G1" fmla="+- 82 0 0"/>
                <a:gd name="G2" fmla="+- 37 0 0"/>
                <a:gd name="G3" fmla="+- 1 0 0"/>
                <a:gd name="G4" fmla="+- 1 0 0"/>
                <a:gd name="G5" fmla="+- 1 0 0"/>
                <a:gd name="G6" fmla="+- 1 0 0"/>
                <a:gd name="G7" fmla="+- 1 0 0"/>
                <a:gd name="G8" fmla="+- 1 0 0"/>
                <a:gd name="G9" fmla="+- 1 0 0"/>
                <a:gd name="G10" fmla="+- 1 0 0"/>
                <a:gd name="G11" fmla="+- 1 0 0"/>
                <a:gd name="G12" fmla="+- 128 0 0"/>
                <a:gd name="G13" fmla="+- 82 0 0"/>
                <a:gd name="T0" fmla="*/ 0 w 175"/>
                <a:gd name="T1" fmla="*/ 18 h 166"/>
                <a:gd name="T2" fmla="*/ 0 w 175"/>
                <a:gd name="T3" fmla="*/ 18 h 166"/>
                <a:gd name="T4" fmla="*/ 20 w 175"/>
                <a:gd name="T5" fmla="*/ 0 h 166"/>
                <a:gd name="T6" fmla="*/ 39 w 175"/>
                <a:gd name="T7" fmla="*/ 18 h 166"/>
                <a:gd name="T8" fmla="*/ 20 w 175"/>
                <a:gd name="T9" fmla="*/ 37 h 166"/>
                <a:gd name="T10" fmla="*/ 0 w 175"/>
                <a:gd name="T11" fmla="*/ 18 h 166"/>
              </a:gdLst>
              <a:ahLst/>
              <a:cxnLst>
                <a:cxn ang="0">
                  <a:pos x="T0" y="T1"/>
                </a:cxn>
                <a:cxn ang="0">
                  <a:pos x="T2" y="T3"/>
                </a:cxn>
                <a:cxn ang="0">
                  <a:pos x="T4" y="T5"/>
                </a:cxn>
                <a:cxn ang="0">
                  <a:pos x="T6" y="T7"/>
                </a:cxn>
                <a:cxn ang="0">
                  <a:pos x="T8" y="T9"/>
                </a:cxn>
                <a:cxn ang="0">
                  <a:pos x="T10" y="T11"/>
                </a:cxn>
              </a:cxnLst>
              <a:rect l="0" t="0" r="r" b="b"/>
              <a:pathLst>
                <a:path w="175" h="166">
                  <a:moveTo>
                    <a:pt x="0" y="82"/>
                  </a:moveTo>
                  <a:lnTo>
                    <a:pt x="0" y="82"/>
                  </a:lnTo>
                  <a:cubicBezTo>
                    <a:pt x="0" y="37"/>
                    <a:pt x="39" y="0"/>
                    <a:pt x="88" y="0"/>
                  </a:cubicBezTo>
                  <a:cubicBezTo>
                    <a:pt x="135" y="0"/>
                    <a:pt x="174" y="37"/>
                    <a:pt x="174" y="82"/>
                  </a:cubicBezTo>
                  <a:cubicBezTo>
                    <a:pt x="174" y="128"/>
                    <a:pt x="135" y="165"/>
                    <a:pt x="88" y="165"/>
                  </a:cubicBezTo>
                  <a:cubicBezTo>
                    <a:pt x="39" y="165"/>
                    <a:pt x="0" y="128"/>
                    <a:pt x="0" y="82"/>
                  </a:cubicBezTo>
                </a:path>
              </a:pathLst>
            </a:custGeom>
            <a:solidFill>
              <a:schemeClr val="bg1"/>
            </a:solid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58" name="Freeform 64"/>
            <p:cNvSpPr>
              <a:spLocks noChangeArrowheads="1"/>
            </p:cNvSpPr>
            <p:nvPr/>
          </p:nvSpPr>
          <p:spPr bwMode="auto">
            <a:xfrm>
              <a:off x="2049316" y="3898243"/>
              <a:ext cx="63702" cy="60346"/>
            </a:xfrm>
            <a:custGeom>
              <a:avLst/>
              <a:gdLst>
                <a:gd name="G0" fmla="+- 44 0 0"/>
                <a:gd name="G1" fmla="+- 44 0 0"/>
                <a:gd name="G2" fmla="+- 18 0 0"/>
                <a:gd name="G3" fmla="+- 1 0 0"/>
                <a:gd name="G4" fmla="+- 1 0 0"/>
                <a:gd name="G5" fmla="+- 1 0 0"/>
                <a:gd name="G6" fmla="+- 1 0 0"/>
                <a:gd name="G7" fmla="+- 1 0 0"/>
                <a:gd name="G8" fmla="+- 1 0 0"/>
                <a:gd name="G9" fmla="+- 1 0 0"/>
                <a:gd name="G10" fmla="+- 1 0 0"/>
                <a:gd name="G11" fmla="+- 1 0 0"/>
                <a:gd name="G12" fmla="+- 67 0 0"/>
                <a:gd name="G13" fmla="+- 44 0 0"/>
                <a:gd name="T0" fmla="*/ 0 w 92"/>
                <a:gd name="T1" fmla="*/ 10 h 88"/>
                <a:gd name="T2" fmla="*/ 0 w 92"/>
                <a:gd name="T3" fmla="*/ 10 h 88"/>
                <a:gd name="T4" fmla="*/ 10 w 92"/>
                <a:gd name="T5" fmla="*/ 0 h 88"/>
                <a:gd name="T6" fmla="*/ 20 w 92"/>
                <a:gd name="T7" fmla="*/ 10 h 88"/>
                <a:gd name="T8" fmla="*/ 10 w 92"/>
                <a:gd name="T9" fmla="*/ 19 h 88"/>
                <a:gd name="T10" fmla="*/ 0 w 92"/>
                <a:gd name="T11" fmla="*/ 10 h 88"/>
              </a:gdLst>
              <a:ahLst/>
              <a:cxnLst>
                <a:cxn ang="0">
                  <a:pos x="T0" y="T1"/>
                </a:cxn>
                <a:cxn ang="0">
                  <a:pos x="T2" y="T3"/>
                </a:cxn>
                <a:cxn ang="0">
                  <a:pos x="T4" y="T5"/>
                </a:cxn>
                <a:cxn ang="0">
                  <a:pos x="T6" y="T7"/>
                </a:cxn>
                <a:cxn ang="0">
                  <a:pos x="T8" y="T9"/>
                </a:cxn>
                <a:cxn ang="0">
                  <a:pos x="T10" y="T11"/>
                </a:cxn>
              </a:cxnLst>
              <a:rect l="0" t="0" r="r" b="b"/>
              <a:pathLst>
                <a:path w="92" h="88">
                  <a:moveTo>
                    <a:pt x="0" y="44"/>
                  </a:moveTo>
                  <a:lnTo>
                    <a:pt x="0" y="44"/>
                  </a:lnTo>
                  <a:cubicBezTo>
                    <a:pt x="0" y="18"/>
                    <a:pt x="20" y="0"/>
                    <a:pt x="46" y="0"/>
                  </a:cubicBezTo>
                  <a:cubicBezTo>
                    <a:pt x="71" y="0"/>
                    <a:pt x="91" y="18"/>
                    <a:pt x="91" y="44"/>
                  </a:cubicBezTo>
                  <a:cubicBezTo>
                    <a:pt x="91" y="67"/>
                    <a:pt x="71" y="87"/>
                    <a:pt x="46" y="87"/>
                  </a:cubicBezTo>
                  <a:cubicBezTo>
                    <a:pt x="20" y="87"/>
                    <a:pt x="0" y="67"/>
                    <a:pt x="0" y="44"/>
                  </a:cubicBezTo>
                </a:path>
              </a:pathLst>
            </a:custGeom>
            <a:solidFill>
              <a:schemeClr val="bg1"/>
            </a:solid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59" name="Freeform 65"/>
            <p:cNvSpPr>
              <a:spLocks noChangeArrowheads="1"/>
            </p:cNvSpPr>
            <p:nvPr/>
          </p:nvSpPr>
          <p:spPr bwMode="auto">
            <a:xfrm>
              <a:off x="2341003" y="3656858"/>
              <a:ext cx="201164" cy="194449"/>
            </a:xfrm>
            <a:custGeom>
              <a:avLst/>
              <a:gdLst>
                <a:gd name="G0" fmla="+- 130 0 0"/>
                <a:gd name="G1" fmla="+- 130 0 0"/>
                <a:gd name="G2" fmla="+- 57 0 0"/>
                <a:gd name="G3" fmla="+- 1 0 0"/>
                <a:gd name="G4" fmla="+- 1 0 0"/>
                <a:gd name="G5" fmla="+- 1 0 0"/>
                <a:gd name="G6" fmla="+- 1 0 0"/>
                <a:gd name="G7" fmla="+- 1 0 0"/>
                <a:gd name="G8" fmla="+- 1 0 0"/>
                <a:gd name="G9" fmla="+- 1 0 0"/>
                <a:gd name="G10" fmla="+- 1 0 0"/>
                <a:gd name="G11" fmla="+- 1 0 0"/>
                <a:gd name="G12" fmla="+- 202 0 0"/>
                <a:gd name="G13" fmla="+- 130 0 0"/>
                <a:gd name="T0" fmla="*/ 0 w 275"/>
                <a:gd name="T1" fmla="*/ 29 h 263"/>
                <a:gd name="T2" fmla="*/ 0 w 275"/>
                <a:gd name="T3" fmla="*/ 29 h 263"/>
                <a:gd name="T4" fmla="*/ 30 w 275"/>
                <a:gd name="T5" fmla="*/ 0 h 263"/>
                <a:gd name="T6" fmla="*/ 61 w 275"/>
                <a:gd name="T7" fmla="*/ 29 h 263"/>
                <a:gd name="T8" fmla="*/ 30 w 275"/>
                <a:gd name="T9" fmla="*/ 59 h 263"/>
                <a:gd name="T10" fmla="*/ 0 w 275"/>
                <a:gd name="T11" fmla="*/ 29 h 263"/>
              </a:gdLst>
              <a:ahLst/>
              <a:cxnLst>
                <a:cxn ang="0">
                  <a:pos x="T0" y="T1"/>
                </a:cxn>
                <a:cxn ang="0">
                  <a:pos x="T2" y="T3"/>
                </a:cxn>
                <a:cxn ang="0">
                  <a:pos x="T4" y="T5"/>
                </a:cxn>
                <a:cxn ang="0">
                  <a:pos x="T6" y="T7"/>
                </a:cxn>
                <a:cxn ang="0">
                  <a:pos x="T8" y="T9"/>
                </a:cxn>
                <a:cxn ang="0">
                  <a:pos x="T10" y="T11"/>
                </a:cxn>
              </a:cxnLst>
              <a:rect l="0" t="0" r="r" b="b"/>
              <a:pathLst>
                <a:path w="275" h="263">
                  <a:moveTo>
                    <a:pt x="0" y="130"/>
                  </a:moveTo>
                  <a:lnTo>
                    <a:pt x="0" y="130"/>
                  </a:lnTo>
                  <a:cubicBezTo>
                    <a:pt x="0" y="57"/>
                    <a:pt x="61" y="0"/>
                    <a:pt x="137" y="0"/>
                  </a:cubicBezTo>
                  <a:cubicBezTo>
                    <a:pt x="213" y="0"/>
                    <a:pt x="274" y="57"/>
                    <a:pt x="274" y="130"/>
                  </a:cubicBezTo>
                  <a:cubicBezTo>
                    <a:pt x="274" y="202"/>
                    <a:pt x="213" y="262"/>
                    <a:pt x="137" y="262"/>
                  </a:cubicBezTo>
                  <a:cubicBezTo>
                    <a:pt x="61" y="262"/>
                    <a:pt x="0" y="202"/>
                    <a:pt x="0" y="130"/>
                  </a:cubicBezTo>
                </a:path>
              </a:pathLst>
            </a:custGeom>
            <a:solidFill>
              <a:schemeClr val="bg1"/>
            </a:solid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52" name="Freeform 67"/>
            <p:cNvSpPr>
              <a:spLocks noChangeArrowheads="1"/>
            </p:cNvSpPr>
            <p:nvPr/>
          </p:nvSpPr>
          <p:spPr bwMode="auto">
            <a:xfrm>
              <a:off x="2247127" y="2081155"/>
              <a:ext cx="181047" cy="174333"/>
            </a:xfrm>
            <a:custGeom>
              <a:avLst/>
              <a:gdLst>
                <a:gd name="G0" fmla="+- 118 0 0"/>
                <a:gd name="G1" fmla="+- 118 0 0"/>
                <a:gd name="G2" fmla="+- 54 0 0"/>
                <a:gd name="G3" fmla="+- 1 0 0"/>
                <a:gd name="G4" fmla="+- 1 0 0"/>
                <a:gd name="G5" fmla="+- 1 0 0"/>
                <a:gd name="G6" fmla="+- 1 0 0"/>
                <a:gd name="G7" fmla="+- 1 0 0"/>
                <a:gd name="G8" fmla="+- 1 0 0"/>
                <a:gd name="G9" fmla="+- 1 0 0"/>
                <a:gd name="G10" fmla="+- 1 0 0"/>
                <a:gd name="G11" fmla="+- 1 0 0"/>
                <a:gd name="G12" fmla="+- 184 0 0"/>
                <a:gd name="G13" fmla="+- 118 0 0"/>
                <a:gd name="T0" fmla="*/ 0 w 247"/>
                <a:gd name="T1" fmla="*/ 26 h 237"/>
                <a:gd name="T2" fmla="*/ 0 w 247"/>
                <a:gd name="T3" fmla="*/ 26 h 237"/>
                <a:gd name="T4" fmla="*/ 27 w 247"/>
                <a:gd name="T5" fmla="*/ 0 h 237"/>
                <a:gd name="T6" fmla="*/ 55 w 247"/>
                <a:gd name="T7" fmla="*/ 26 h 237"/>
                <a:gd name="T8" fmla="*/ 27 w 247"/>
                <a:gd name="T9" fmla="*/ 53 h 237"/>
                <a:gd name="T10" fmla="*/ 0 w 247"/>
                <a:gd name="T11" fmla="*/ 26 h 237"/>
              </a:gdLst>
              <a:ahLst/>
              <a:cxnLst>
                <a:cxn ang="0">
                  <a:pos x="T0" y="T1"/>
                </a:cxn>
                <a:cxn ang="0">
                  <a:pos x="T2" y="T3"/>
                </a:cxn>
                <a:cxn ang="0">
                  <a:pos x="T4" y="T5"/>
                </a:cxn>
                <a:cxn ang="0">
                  <a:pos x="T6" y="T7"/>
                </a:cxn>
                <a:cxn ang="0">
                  <a:pos x="T8" y="T9"/>
                </a:cxn>
                <a:cxn ang="0">
                  <a:pos x="T10" y="T11"/>
                </a:cxn>
              </a:cxnLst>
              <a:rect l="0" t="0" r="r" b="b"/>
              <a:pathLst>
                <a:path w="247" h="237">
                  <a:moveTo>
                    <a:pt x="0" y="118"/>
                  </a:moveTo>
                  <a:lnTo>
                    <a:pt x="0" y="118"/>
                  </a:lnTo>
                  <a:cubicBezTo>
                    <a:pt x="0" y="54"/>
                    <a:pt x="56" y="0"/>
                    <a:pt x="123" y="0"/>
                  </a:cubicBezTo>
                  <a:cubicBezTo>
                    <a:pt x="191" y="0"/>
                    <a:pt x="246" y="54"/>
                    <a:pt x="246" y="118"/>
                  </a:cubicBezTo>
                  <a:cubicBezTo>
                    <a:pt x="246" y="184"/>
                    <a:pt x="191" y="236"/>
                    <a:pt x="123" y="236"/>
                  </a:cubicBezTo>
                  <a:cubicBezTo>
                    <a:pt x="56" y="236"/>
                    <a:pt x="0" y="184"/>
                    <a:pt x="0" y="118"/>
                  </a:cubicBezTo>
                </a:path>
              </a:pathLst>
            </a:custGeom>
            <a:solidFill>
              <a:srgbClr val="75CBDC"/>
            </a:solid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53" name="Freeform 69"/>
            <p:cNvSpPr>
              <a:spLocks noChangeArrowheads="1"/>
            </p:cNvSpPr>
            <p:nvPr/>
          </p:nvSpPr>
          <p:spPr bwMode="auto">
            <a:xfrm>
              <a:off x="1958792" y="1769367"/>
              <a:ext cx="241396" cy="231327"/>
            </a:xfrm>
            <a:custGeom>
              <a:avLst/>
              <a:gdLst>
                <a:gd name="G0" fmla="+- 155 0 0"/>
                <a:gd name="G1" fmla="+- 155 0 0"/>
                <a:gd name="G2" fmla="+- 69 0 0"/>
                <a:gd name="G3" fmla="+- 1 0 0"/>
                <a:gd name="G4" fmla="+- 1 0 0"/>
                <a:gd name="G5" fmla="+- 1 0 0"/>
                <a:gd name="G6" fmla="+- 1 0 0"/>
                <a:gd name="G7" fmla="+- 1 0 0"/>
                <a:gd name="G8" fmla="+- 1 0 0"/>
                <a:gd name="G9" fmla="+- 1 0 0"/>
                <a:gd name="G10" fmla="+- 1 0 0"/>
                <a:gd name="G11" fmla="+- 1 0 0"/>
                <a:gd name="G12" fmla="+- 242 0 0"/>
                <a:gd name="G13" fmla="+- 155 0 0"/>
                <a:gd name="T0" fmla="*/ 0 w 325"/>
                <a:gd name="T1" fmla="*/ 35 h 312"/>
                <a:gd name="T2" fmla="*/ 0 w 325"/>
                <a:gd name="T3" fmla="*/ 35 h 312"/>
                <a:gd name="T4" fmla="*/ 36 w 325"/>
                <a:gd name="T5" fmla="*/ 0 h 312"/>
                <a:gd name="T6" fmla="*/ 73 w 325"/>
                <a:gd name="T7" fmla="*/ 35 h 312"/>
                <a:gd name="T8" fmla="*/ 36 w 325"/>
                <a:gd name="T9" fmla="*/ 70 h 312"/>
                <a:gd name="T10" fmla="*/ 0 w 325"/>
                <a:gd name="T11" fmla="*/ 35 h 312"/>
              </a:gdLst>
              <a:ahLst/>
              <a:cxnLst>
                <a:cxn ang="0">
                  <a:pos x="T0" y="T1"/>
                </a:cxn>
                <a:cxn ang="0">
                  <a:pos x="T2" y="T3"/>
                </a:cxn>
                <a:cxn ang="0">
                  <a:pos x="T4" y="T5"/>
                </a:cxn>
                <a:cxn ang="0">
                  <a:pos x="T6" y="T7"/>
                </a:cxn>
                <a:cxn ang="0">
                  <a:pos x="T8" y="T9"/>
                </a:cxn>
                <a:cxn ang="0">
                  <a:pos x="T10" y="T11"/>
                </a:cxn>
              </a:cxnLst>
              <a:rect l="0" t="0" r="r" b="b"/>
              <a:pathLst>
                <a:path w="325" h="312">
                  <a:moveTo>
                    <a:pt x="0" y="155"/>
                  </a:moveTo>
                  <a:lnTo>
                    <a:pt x="0" y="155"/>
                  </a:lnTo>
                  <a:cubicBezTo>
                    <a:pt x="0" y="69"/>
                    <a:pt x="72" y="0"/>
                    <a:pt x="162" y="0"/>
                  </a:cubicBezTo>
                  <a:cubicBezTo>
                    <a:pt x="251" y="0"/>
                    <a:pt x="324" y="69"/>
                    <a:pt x="324" y="155"/>
                  </a:cubicBezTo>
                  <a:cubicBezTo>
                    <a:pt x="324" y="242"/>
                    <a:pt x="251" y="311"/>
                    <a:pt x="162" y="311"/>
                  </a:cubicBezTo>
                  <a:cubicBezTo>
                    <a:pt x="72" y="311"/>
                    <a:pt x="0" y="242"/>
                    <a:pt x="0" y="155"/>
                  </a:cubicBezTo>
                </a:path>
              </a:pathLst>
            </a:custGeom>
            <a:solidFill>
              <a:srgbClr val="75CBDC"/>
            </a:solid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54" name="Freeform 71"/>
            <p:cNvSpPr>
              <a:spLocks noChangeArrowheads="1"/>
            </p:cNvSpPr>
            <p:nvPr/>
          </p:nvSpPr>
          <p:spPr bwMode="auto">
            <a:xfrm>
              <a:off x="2361119" y="1702315"/>
              <a:ext cx="137462" cy="130750"/>
            </a:xfrm>
            <a:custGeom>
              <a:avLst/>
              <a:gdLst>
                <a:gd name="G0" fmla="+- 91 0 0"/>
                <a:gd name="G1" fmla="+- 91 0 0"/>
                <a:gd name="G2" fmla="+- 41 0 0"/>
                <a:gd name="G3" fmla="+- 1 0 0"/>
                <a:gd name="G4" fmla="+- 1 0 0"/>
                <a:gd name="G5" fmla="+- 1 0 0"/>
                <a:gd name="G6" fmla="+- 1 0 0"/>
                <a:gd name="G7" fmla="+- 1 0 0"/>
                <a:gd name="G8" fmla="+- 1 0 0"/>
                <a:gd name="G9" fmla="+- 1 0 0"/>
                <a:gd name="G10" fmla="+- 1 0 0"/>
                <a:gd name="G11" fmla="+- 1 0 0"/>
                <a:gd name="G12" fmla="+- 142 0 0"/>
                <a:gd name="G13" fmla="+- 91 0 0"/>
                <a:gd name="T0" fmla="*/ 0 w 190"/>
                <a:gd name="T1" fmla="*/ 20 h 183"/>
                <a:gd name="T2" fmla="*/ 0 w 190"/>
                <a:gd name="T3" fmla="*/ 20 h 183"/>
                <a:gd name="T4" fmla="*/ 21 w 190"/>
                <a:gd name="T5" fmla="*/ 0 h 183"/>
                <a:gd name="T6" fmla="*/ 42 w 190"/>
                <a:gd name="T7" fmla="*/ 20 h 183"/>
                <a:gd name="T8" fmla="*/ 21 w 190"/>
                <a:gd name="T9" fmla="*/ 40 h 183"/>
                <a:gd name="T10" fmla="*/ 0 w 190"/>
                <a:gd name="T11" fmla="*/ 20 h 183"/>
              </a:gdLst>
              <a:ahLst/>
              <a:cxnLst>
                <a:cxn ang="0">
                  <a:pos x="T0" y="T1"/>
                </a:cxn>
                <a:cxn ang="0">
                  <a:pos x="T2" y="T3"/>
                </a:cxn>
                <a:cxn ang="0">
                  <a:pos x="T4" y="T5"/>
                </a:cxn>
                <a:cxn ang="0">
                  <a:pos x="T6" y="T7"/>
                </a:cxn>
                <a:cxn ang="0">
                  <a:pos x="T8" y="T9"/>
                </a:cxn>
                <a:cxn ang="0">
                  <a:pos x="T10" y="T11"/>
                </a:cxn>
              </a:cxnLst>
              <a:rect l="0" t="0" r="r" b="b"/>
              <a:pathLst>
                <a:path w="190" h="183">
                  <a:moveTo>
                    <a:pt x="0" y="91"/>
                  </a:moveTo>
                  <a:lnTo>
                    <a:pt x="0" y="91"/>
                  </a:lnTo>
                  <a:cubicBezTo>
                    <a:pt x="0" y="41"/>
                    <a:pt x="42" y="0"/>
                    <a:pt x="94" y="0"/>
                  </a:cubicBezTo>
                  <a:cubicBezTo>
                    <a:pt x="147" y="0"/>
                    <a:pt x="189" y="41"/>
                    <a:pt x="189" y="91"/>
                  </a:cubicBezTo>
                  <a:cubicBezTo>
                    <a:pt x="189" y="142"/>
                    <a:pt x="147" y="182"/>
                    <a:pt x="94" y="182"/>
                  </a:cubicBezTo>
                  <a:cubicBezTo>
                    <a:pt x="42" y="182"/>
                    <a:pt x="0" y="142"/>
                    <a:pt x="0" y="91"/>
                  </a:cubicBezTo>
                </a:path>
              </a:pathLst>
            </a:custGeom>
            <a:solidFill>
              <a:srgbClr val="75CBDC"/>
            </a:solid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grpSp>
      <p:grpSp>
        <p:nvGrpSpPr>
          <p:cNvPr id="69" name="组合 68"/>
          <p:cNvGrpSpPr/>
          <p:nvPr/>
        </p:nvGrpSpPr>
        <p:grpSpPr>
          <a:xfrm>
            <a:off x="1061900" y="4929145"/>
            <a:ext cx="2402820" cy="1116268"/>
            <a:chOff x="1203980" y="4789773"/>
            <a:chExt cx="2402820" cy="1116268"/>
          </a:xfrm>
        </p:grpSpPr>
        <p:sp>
          <p:nvSpPr>
            <p:cNvPr id="70" name="MH_Text_1"/>
            <p:cNvSpPr txBox="1">
              <a:spLocks noChangeArrowheads="1"/>
            </p:cNvSpPr>
            <p:nvPr>
              <p:custDataLst>
                <p:tags r:id="rId7"/>
              </p:custDataLst>
            </p:nvPr>
          </p:nvSpPr>
          <p:spPr bwMode="auto">
            <a:xfrm>
              <a:off x="1203980" y="5195140"/>
              <a:ext cx="2402820" cy="710901"/>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gn="ct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71" name="MH_SubTitle_1"/>
            <p:cNvSpPr txBox="1">
              <a:spLocks noChangeArrowheads="1"/>
            </p:cNvSpPr>
            <p:nvPr>
              <p:custDataLst>
                <p:tags r:id="rId8"/>
              </p:custDataLst>
            </p:nvPr>
          </p:nvSpPr>
          <p:spPr bwMode="auto">
            <a:xfrm>
              <a:off x="1506468" y="4789773"/>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lnSpc>
                  <a:spcPct val="150000"/>
                </a:lnSpc>
                <a:buNone/>
              </a:pPr>
              <a:r>
                <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mn-lt"/>
                </a:rPr>
                <a:t>教学目标</a:t>
              </a:r>
            </a:p>
          </p:txBody>
        </p:sp>
      </p:grpSp>
      <p:grpSp>
        <p:nvGrpSpPr>
          <p:cNvPr id="72" name="组合 71"/>
          <p:cNvGrpSpPr/>
          <p:nvPr/>
        </p:nvGrpSpPr>
        <p:grpSpPr>
          <a:xfrm>
            <a:off x="3482454" y="4929145"/>
            <a:ext cx="2402820" cy="1116268"/>
            <a:chOff x="1203980" y="4789773"/>
            <a:chExt cx="2402820" cy="1116268"/>
          </a:xfrm>
        </p:grpSpPr>
        <p:sp>
          <p:nvSpPr>
            <p:cNvPr id="73" name="MH_Text_1"/>
            <p:cNvSpPr txBox="1">
              <a:spLocks noChangeArrowheads="1"/>
            </p:cNvSpPr>
            <p:nvPr>
              <p:custDataLst>
                <p:tags r:id="rId5"/>
              </p:custDataLst>
            </p:nvPr>
          </p:nvSpPr>
          <p:spPr bwMode="auto">
            <a:xfrm>
              <a:off x="1203980" y="5195140"/>
              <a:ext cx="2402820" cy="710901"/>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gn="ct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74" name="MH_SubTitle_1"/>
            <p:cNvSpPr txBox="1">
              <a:spLocks noChangeArrowheads="1"/>
            </p:cNvSpPr>
            <p:nvPr>
              <p:custDataLst>
                <p:tags r:id="rId6"/>
              </p:custDataLst>
            </p:nvPr>
          </p:nvSpPr>
          <p:spPr bwMode="auto">
            <a:xfrm>
              <a:off x="1506468" y="4789773"/>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lnSpc>
                  <a:spcPct val="150000"/>
                </a:lnSpc>
                <a:buNone/>
              </a:pPr>
              <a:r>
                <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mn-lt"/>
                </a:rPr>
                <a:t>教学对象</a:t>
              </a:r>
            </a:p>
          </p:txBody>
        </p:sp>
      </p:grpSp>
      <p:grpSp>
        <p:nvGrpSpPr>
          <p:cNvPr id="75" name="组合 74"/>
          <p:cNvGrpSpPr/>
          <p:nvPr/>
        </p:nvGrpSpPr>
        <p:grpSpPr>
          <a:xfrm>
            <a:off x="6044546" y="4929145"/>
            <a:ext cx="2402820" cy="1116268"/>
            <a:chOff x="1203980" y="4789773"/>
            <a:chExt cx="2402820" cy="1116268"/>
          </a:xfrm>
        </p:grpSpPr>
        <p:sp>
          <p:nvSpPr>
            <p:cNvPr id="76" name="MH_Text_1"/>
            <p:cNvSpPr txBox="1">
              <a:spLocks noChangeArrowheads="1"/>
            </p:cNvSpPr>
            <p:nvPr>
              <p:custDataLst>
                <p:tags r:id="rId3"/>
              </p:custDataLst>
            </p:nvPr>
          </p:nvSpPr>
          <p:spPr bwMode="auto">
            <a:xfrm>
              <a:off x="1203980" y="5195140"/>
              <a:ext cx="2402820" cy="710901"/>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gn="ct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77" name="MH_SubTitle_1"/>
            <p:cNvSpPr txBox="1">
              <a:spLocks noChangeArrowheads="1"/>
            </p:cNvSpPr>
            <p:nvPr>
              <p:custDataLst>
                <p:tags r:id="rId4"/>
              </p:custDataLst>
            </p:nvPr>
          </p:nvSpPr>
          <p:spPr bwMode="auto">
            <a:xfrm>
              <a:off x="1506468" y="4789773"/>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lnSpc>
                  <a:spcPct val="150000"/>
                </a:lnSpc>
                <a:buNone/>
              </a:pPr>
              <a:r>
                <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mn-lt"/>
                </a:rPr>
                <a:t>教学分析</a:t>
              </a:r>
            </a:p>
          </p:txBody>
        </p:sp>
      </p:grpSp>
      <p:grpSp>
        <p:nvGrpSpPr>
          <p:cNvPr id="78" name="组合 77"/>
          <p:cNvGrpSpPr/>
          <p:nvPr/>
        </p:nvGrpSpPr>
        <p:grpSpPr>
          <a:xfrm>
            <a:off x="8591567" y="4929145"/>
            <a:ext cx="2402820" cy="1116268"/>
            <a:chOff x="1203980" y="4789773"/>
            <a:chExt cx="2402820" cy="1116268"/>
          </a:xfrm>
        </p:grpSpPr>
        <p:sp>
          <p:nvSpPr>
            <p:cNvPr id="79" name="MH_Text_1"/>
            <p:cNvSpPr txBox="1">
              <a:spLocks noChangeArrowheads="1"/>
            </p:cNvSpPr>
            <p:nvPr>
              <p:custDataLst>
                <p:tags r:id="rId1"/>
              </p:custDataLst>
            </p:nvPr>
          </p:nvSpPr>
          <p:spPr bwMode="auto">
            <a:xfrm>
              <a:off x="1203980" y="5195140"/>
              <a:ext cx="2402820" cy="710901"/>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gn="ct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80" name="MH_SubTitle_1"/>
            <p:cNvSpPr txBox="1">
              <a:spLocks noChangeArrowheads="1"/>
            </p:cNvSpPr>
            <p:nvPr>
              <p:custDataLst>
                <p:tags r:id="rId2"/>
              </p:custDataLst>
            </p:nvPr>
          </p:nvSpPr>
          <p:spPr bwMode="auto">
            <a:xfrm>
              <a:off x="1506468" y="4789773"/>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lnSpc>
                  <a:spcPct val="150000"/>
                </a:lnSpc>
                <a:buNone/>
              </a:pPr>
              <a:r>
                <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mn-lt"/>
                </a:rPr>
                <a:t>教学设计</a:t>
              </a:r>
            </a:p>
          </p:txBody>
        </p:sp>
      </p:grpSp>
      <p:grpSp>
        <p:nvGrpSpPr>
          <p:cNvPr id="65" name="组合 64"/>
          <p:cNvGrpSpPr/>
          <p:nvPr/>
        </p:nvGrpSpPr>
        <p:grpSpPr>
          <a:xfrm>
            <a:off x="1502939" y="272760"/>
            <a:ext cx="4811657" cy="748449"/>
            <a:chOff x="1502939" y="272760"/>
            <a:chExt cx="4811657" cy="748449"/>
          </a:xfrm>
        </p:grpSpPr>
        <p:sp>
          <p:nvSpPr>
            <p:cNvPr id="67" name="Rectangle 18"/>
            <p:cNvSpPr>
              <a:spLocks noChangeArrowheads="1"/>
            </p:cNvSpPr>
            <p:nvPr/>
          </p:nvSpPr>
          <p:spPr bwMode="auto">
            <a:xfrm>
              <a:off x="1502939" y="272760"/>
              <a:ext cx="2683349" cy="57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altLang="en-US" sz="2800" b="1" spc="300" dirty="0">
                  <a:solidFill>
                    <a:schemeClr val="tx1">
                      <a:lumMod val="75000"/>
                      <a:lumOff val="25000"/>
                    </a:schemeClr>
                  </a:solidFill>
                  <a:latin typeface="思源黑体" panose="020B0500000000000000" pitchFamily="34" charset="-122"/>
                  <a:ea typeface="思源黑体" panose="020B0500000000000000" pitchFamily="34" charset="-122"/>
                </a:rPr>
                <a:t>教学分析</a:t>
              </a:r>
            </a:p>
          </p:txBody>
        </p:sp>
        <p:sp>
          <p:nvSpPr>
            <p:cNvPr id="68" name="Rectangle 18"/>
            <p:cNvSpPr>
              <a:spLocks noChangeArrowheads="1"/>
            </p:cNvSpPr>
            <p:nvPr/>
          </p:nvSpPr>
          <p:spPr bwMode="auto">
            <a:xfrm>
              <a:off x="1502939" y="817499"/>
              <a:ext cx="4811657" cy="20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en-US" altLang="zh-CN" sz="1000" dirty="0">
                  <a:solidFill>
                    <a:schemeClr val="bg1">
                      <a:lumMod val="65000"/>
                    </a:schemeClr>
                  </a:solidFill>
                  <a:latin typeface="思源黑体" panose="020B0500000000000000" pitchFamily="34" charset="-122"/>
                  <a:ea typeface="思源黑体" panose="020B0500000000000000" pitchFamily="34" charset="-122"/>
                </a:rPr>
                <a:t>Teaching courseware education and training</a:t>
              </a:r>
              <a:endParaRPr lang="zh-CN" altLang="en-US" sz="1000" dirty="0">
                <a:solidFill>
                  <a:schemeClr val="bg1">
                    <a:lumMod val="65000"/>
                  </a:schemeClr>
                </a:solidFill>
                <a:latin typeface="思源黑体" panose="020B0500000000000000" pitchFamily="34" charset="-122"/>
                <a:ea typeface="思源黑体" panose="020B0500000000000000"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75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42" presetClass="entr" presetSubtype="0" fill="hold" nodeType="after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1000"/>
                                        <p:tgtEl>
                                          <p:spTgt spid="69"/>
                                        </p:tgtEl>
                                      </p:cBhvr>
                                    </p:animEffect>
                                    <p:anim calcmode="lin" valueType="num">
                                      <p:cBhvr>
                                        <p:cTn id="25" dur="1000" fill="hold"/>
                                        <p:tgtEl>
                                          <p:spTgt spid="69"/>
                                        </p:tgtEl>
                                        <p:attrNameLst>
                                          <p:attrName>ppt_x</p:attrName>
                                        </p:attrNameLst>
                                      </p:cBhvr>
                                      <p:tavLst>
                                        <p:tav tm="0">
                                          <p:val>
                                            <p:strVal val="#ppt_x"/>
                                          </p:val>
                                        </p:tav>
                                        <p:tav tm="100000">
                                          <p:val>
                                            <p:strVal val="#ppt_x"/>
                                          </p:val>
                                        </p:tav>
                                      </p:tavLst>
                                    </p:anim>
                                    <p:anim calcmode="lin" valueType="num">
                                      <p:cBhvr>
                                        <p:cTn id="26" dur="1000" fill="hold"/>
                                        <p:tgtEl>
                                          <p:spTgt spid="69"/>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42" presetClass="entr" presetSubtype="0" fill="hold" nodeType="after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fade">
                                      <p:cBhvr>
                                        <p:cTn id="36" dur="1000"/>
                                        <p:tgtEl>
                                          <p:spTgt spid="75"/>
                                        </p:tgtEl>
                                      </p:cBhvr>
                                    </p:animEffect>
                                    <p:anim calcmode="lin" valueType="num">
                                      <p:cBhvr>
                                        <p:cTn id="37" dur="1000" fill="hold"/>
                                        <p:tgtEl>
                                          <p:spTgt spid="75"/>
                                        </p:tgtEl>
                                        <p:attrNameLst>
                                          <p:attrName>ppt_x</p:attrName>
                                        </p:attrNameLst>
                                      </p:cBhvr>
                                      <p:tavLst>
                                        <p:tav tm="0">
                                          <p:val>
                                            <p:strVal val="#ppt_x"/>
                                          </p:val>
                                        </p:tav>
                                        <p:tav tm="100000">
                                          <p:val>
                                            <p:strVal val="#ppt_x"/>
                                          </p:val>
                                        </p:tav>
                                      </p:tavLst>
                                    </p:anim>
                                    <p:anim calcmode="lin" valueType="num">
                                      <p:cBhvr>
                                        <p:cTn id="38" dur="1000" fill="hold"/>
                                        <p:tgtEl>
                                          <p:spTgt spid="7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fade">
                                      <p:cBhvr>
                                        <p:cTn id="42" dur="1000"/>
                                        <p:tgtEl>
                                          <p:spTgt spid="78"/>
                                        </p:tgtEl>
                                      </p:cBhvr>
                                    </p:animEffect>
                                    <p:anim calcmode="lin" valueType="num">
                                      <p:cBhvr>
                                        <p:cTn id="43" dur="1000" fill="hold"/>
                                        <p:tgtEl>
                                          <p:spTgt spid="78"/>
                                        </p:tgtEl>
                                        <p:attrNameLst>
                                          <p:attrName>ppt_x</p:attrName>
                                        </p:attrNameLst>
                                      </p:cBhvr>
                                      <p:tavLst>
                                        <p:tav tm="0">
                                          <p:val>
                                            <p:strVal val="#ppt_x"/>
                                          </p:val>
                                        </p:tav>
                                        <p:tav tm="100000">
                                          <p:val>
                                            <p:strVal val="#ppt_x"/>
                                          </p:val>
                                        </p:tav>
                                      </p:tavLst>
                                    </p:anim>
                                    <p:anim calcmode="lin" valueType="num">
                                      <p:cBhvr>
                                        <p:cTn id="44"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33757"/>
          <p:cNvGrpSpPr/>
          <p:nvPr/>
        </p:nvGrpSpPr>
        <p:grpSpPr>
          <a:xfrm>
            <a:off x="975118" y="1783942"/>
            <a:ext cx="4768393" cy="4773074"/>
            <a:chOff x="0" y="0"/>
            <a:chExt cx="6854281" cy="6861010"/>
          </a:xfrm>
          <a:effectLst>
            <a:outerShdw blurRad="190500" dist="63500" dir="2700000" algn="tl" rotWithShape="0">
              <a:prstClr val="black">
                <a:alpha val="25000"/>
              </a:prstClr>
            </a:outerShdw>
          </a:effectLst>
        </p:grpSpPr>
        <p:grpSp>
          <p:nvGrpSpPr>
            <p:cNvPr id="13" name="Group 33731"/>
            <p:cNvGrpSpPr/>
            <p:nvPr/>
          </p:nvGrpSpPr>
          <p:grpSpPr>
            <a:xfrm>
              <a:off x="0" y="0"/>
              <a:ext cx="6854281" cy="6861010"/>
              <a:chOff x="-317500" y="-330200"/>
              <a:chExt cx="6854280" cy="6861009"/>
            </a:xfrm>
          </p:grpSpPr>
          <p:sp>
            <p:nvSpPr>
              <p:cNvPr id="39" name="Shape 33727"/>
              <p:cNvSpPr/>
              <p:nvPr/>
            </p:nvSpPr>
            <p:spPr>
              <a:xfrm>
                <a:off x="3655174" y="-330200"/>
                <a:ext cx="419746" cy="461219"/>
              </a:xfrm>
              <a:prstGeom prst="rightArrow">
                <a:avLst>
                  <a:gd name="adj1" fmla="val 40698"/>
                  <a:gd name="adj2" fmla="val 54488"/>
                </a:avLst>
              </a:prstGeom>
              <a:solidFill>
                <a:srgbClr val="75CBDC"/>
              </a:solidFill>
              <a:ln w="12700" cap="flat">
                <a:noFill/>
                <a:miter lim="400000"/>
              </a:ln>
              <a:effectLst/>
            </p:spPr>
            <p:txBody>
              <a:bodyPr wrap="square" lIns="0" tIns="0" rIns="0" bIns="0" numCol="1" anchor="t">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24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ea"/>
                  <a:sym typeface="+mn-lt"/>
                </a:endParaRPr>
              </a:p>
            </p:txBody>
          </p:sp>
          <p:sp>
            <p:nvSpPr>
              <p:cNvPr id="40" name="Shape 33728"/>
              <p:cNvSpPr/>
              <p:nvPr/>
            </p:nvSpPr>
            <p:spPr>
              <a:xfrm rot="16200000" flipH="1">
                <a:off x="6096298" y="3644681"/>
                <a:ext cx="419746" cy="461220"/>
              </a:xfrm>
              <a:prstGeom prst="rightArrow">
                <a:avLst>
                  <a:gd name="adj1" fmla="val 40698"/>
                  <a:gd name="adj2" fmla="val 54488"/>
                </a:avLst>
              </a:prstGeom>
              <a:solidFill>
                <a:srgbClr val="A4DB73"/>
              </a:solidFill>
              <a:ln w="12700" cap="flat">
                <a:noFill/>
                <a:miter lim="400000"/>
              </a:ln>
              <a:effectLst/>
            </p:spPr>
            <p:txBody>
              <a:bodyPr wrap="square" lIns="0" tIns="0" rIns="0" bIns="0" numCol="1" anchor="t">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24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ea"/>
                  <a:sym typeface="+mn-lt"/>
                </a:endParaRPr>
              </a:p>
            </p:txBody>
          </p:sp>
          <p:sp>
            <p:nvSpPr>
              <p:cNvPr id="41" name="Shape 33729"/>
              <p:cNvSpPr/>
              <p:nvPr/>
            </p:nvSpPr>
            <p:spPr>
              <a:xfrm rot="10800000">
                <a:off x="2131660" y="6069591"/>
                <a:ext cx="419746" cy="461219"/>
              </a:xfrm>
              <a:prstGeom prst="rightArrow">
                <a:avLst>
                  <a:gd name="adj1" fmla="val 40698"/>
                  <a:gd name="adj2" fmla="val 54488"/>
                </a:avLst>
              </a:prstGeom>
              <a:solidFill>
                <a:srgbClr val="FEBB38"/>
              </a:solidFill>
              <a:ln w="12700" cap="flat">
                <a:noFill/>
                <a:miter lim="400000"/>
              </a:ln>
              <a:effectLst/>
            </p:spPr>
            <p:txBody>
              <a:bodyPr wrap="square" lIns="0" tIns="0" rIns="0" bIns="0" numCol="1" anchor="t">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24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ea"/>
                  <a:sym typeface="+mn-lt"/>
                </a:endParaRPr>
              </a:p>
            </p:txBody>
          </p:sp>
          <p:sp>
            <p:nvSpPr>
              <p:cNvPr id="42" name="Shape 33730"/>
              <p:cNvSpPr/>
              <p:nvPr/>
            </p:nvSpPr>
            <p:spPr>
              <a:xfrm rot="5400000" flipH="1">
                <a:off x="-296764" y="2124682"/>
                <a:ext cx="419746" cy="461219"/>
              </a:xfrm>
              <a:prstGeom prst="rightArrow">
                <a:avLst>
                  <a:gd name="adj1" fmla="val 40698"/>
                  <a:gd name="adj2" fmla="val 54488"/>
                </a:avLst>
              </a:prstGeom>
              <a:solidFill>
                <a:srgbClr val="9D77AE"/>
              </a:solidFill>
              <a:ln w="12700" cap="flat">
                <a:noFill/>
                <a:miter lim="400000"/>
              </a:ln>
              <a:effectLst/>
            </p:spPr>
            <p:txBody>
              <a:bodyPr wrap="square" lIns="0" tIns="0" rIns="0" bIns="0" numCol="1" anchor="t">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24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ea"/>
                  <a:sym typeface="+mn-lt"/>
                </a:endParaRPr>
              </a:p>
            </p:txBody>
          </p:sp>
        </p:grpSp>
        <p:grpSp>
          <p:nvGrpSpPr>
            <p:cNvPr id="15" name="Group 33752"/>
            <p:cNvGrpSpPr/>
            <p:nvPr/>
          </p:nvGrpSpPr>
          <p:grpSpPr>
            <a:xfrm>
              <a:off x="569640" y="573004"/>
              <a:ext cx="5715001" cy="5715001"/>
              <a:chOff x="0" y="0"/>
              <a:chExt cx="5715000" cy="5714999"/>
            </a:xfrm>
          </p:grpSpPr>
          <p:grpSp>
            <p:nvGrpSpPr>
              <p:cNvPr id="19" name="Group 33736"/>
              <p:cNvGrpSpPr/>
              <p:nvPr/>
            </p:nvGrpSpPr>
            <p:grpSpPr>
              <a:xfrm>
                <a:off x="1713953" y="0"/>
                <a:ext cx="4001047" cy="1599123"/>
                <a:chOff x="0" y="0"/>
                <a:chExt cx="4001046" cy="1599122"/>
              </a:xfrm>
            </p:grpSpPr>
            <p:sp>
              <p:nvSpPr>
                <p:cNvPr id="35" name="Shape 33732"/>
                <p:cNvSpPr/>
                <p:nvPr/>
              </p:nvSpPr>
              <p:spPr>
                <a:xfrm>
                  <a:off x="0" y="0"/>
                  <a:ext cx="4001047" cy="1599123"/>
                </a:xfrm>
                <a:prstGeom prst="rect">
                  <a:avLst/>
                </a:prstGeom>
                <a:solidFill>
                  <a:srgbClr val="75CBDC"/>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solidFill>
                      <a:schemeClr val="lt1"/>
                    </a:solidFill>
                    <a:latin typeface="思源黑体" panose="020B0500000000000000" pitchFamily="34" charset="-122"/>
                    <a:ea typeface="思源黑体" panose="020B0500000000000000" pitchFamily="34" charset="-122"/>
                    <a:sym typeface="+mn-lt"/>
                  </a:endParaRPr>
                </a:p>
              </p:txBody>
            </p:sp>
            <p:grpSp>
              <p:nvGrpSpPr>
                <p:cNvPr id="36" name="Group 33735"/>
                <p:cNvGrpSpPr/>
                <p:nvPr/>
              </p:nvGrpSpPr>
              <p:grpSpPr>
                <a:xfrm>
                  <a:off x="178346" y="419479"/>
                  <a:ext cx="3540297" cy="760165"/>
                  <a:chOff x="0" y="0"/>
                  <a:chExt cx="3540295" cy="760164"/>
                </a:xfrm>
              </p:grpSpPr>
              <p:sp>
                <p:nvSpPr>
                  <p:cNvPr id="37" name="Shape 33733"/>
                  <p:cNvSpPr/>
                  <p:nvPr/>
                </p:nvSpPr>
                <p:spPr>
                  <a:xfrm>
                    <a:off x="0" y="0"/>
                    <a:ext cx="763142" cy="760165"/>
                  </a:xfrm>
                  <a:prstGeom prst="rect">
                    <a:avLst/>
                  </a:prstGeom>
                  <a:noFill/>
                  <a:ln w="12700" cap="flat">
                    <a:noFill/>
                    <a:miter lim="400000"/>
                  </a:ln>
                  <a:effectLst/>
                </p:spPr>
                <p:txBody>
                  <a:bodyPr wrap="square" lIns="0" tIns="0" rIns="0" bIns="0" numCol="1" anchor="ctr">
                    <a:noAutofit/>
                  </a:bodyPr>
                  <a:lstStyle>
                    <a:lvl1pPr>
                      <a:defRPr>
                        <a:solidFill>
                          <a:srgbClr val="FFFFFF"/>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sz="2400" b="0"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mn-lt"/>
                      </a:rPr>
                      <a:t>01</a:t>
                    </a:r>
                  </a:p>
                </p:txBody>
              </p:sp>
              <p:sp>
                <p:nvSpPr>
                  <p:cNvPr id="38" name="Shape 33734"/>
                  <p:cNvSpPr/>
                  <p:nvPr/>
                </p:nvSpPr>
                <p:spPr>
                  <a:xfrm>
                    <a:off x="1003300" y="0"/>
                    <a:ext cx="2536996" cy="760165"/>
                  </a:xfrm>
                  <a:prstGeom prst="rect">
                    <a:avLst/>
                  </a:prstGeom>
                  <a:noFill/>
                  <a:ln w="12700" cap="flat">
                    <a:noFill/>
                    <a:miter lim="400000"/>
                  </a:ln>
                  <a:effectLst/>
                </p:spPr>
                <p:txBody>
                  <a:bodyPr wrap="square" lIns="0" tIns="0" rIns="0" bIns="0" numCol="1" anchor="ctr">
                    <a:noAutofit/>
                  </a:bodyPr>
                  <a:lstStyle>
                    <a:lvl1pPr algn="l" defTabSz="584200">
                      <a:lnSpc>
                        <a:spcPct val="110000"/>
                      </a:lnSpc>
                      <a:spcBef>
                        <a:spcPts val="3000"/>
                      </a:spcBef>
                      <a:defRPr sz="2000">
                        <a:solidFill>
                          <a:srgbClr val="FFFFFF"/>
                        </a:solidFill>
                        <a:latin typeface="Helvetica Neue Light"/>
                        <a:ea typeface="Helvetica Neue Light"/>
                        <a:cs typeface="Helvetica Neue Light"/>
                        <a:sym typeface="Helvetica Neue Light"/>
                      </a:defRPr>
                    </a:lvl1pPr>
                  </a:lstStyle>
                  <a:p>
                    <a:pPr>
                      <a:defRPr/>
                    </a:pPr>
                    <a:r>
                      <a:rPr lang="zh-CN" altLang="en-US" sz="1400" b="1" kern="0" dirty="0">
                        <a:latin typeface="思源黑体" panose="020B0500000000000000" pitchFamily="34" charset="-122"/>
                        <a:ea typeface="思源黑体" panose="020B0500000000000000" pitchFamily="34" charset="-122"/>
                        <a:cs typeface="Arial" panose="020B0604020202020204" pitchFamily="34" charset="0"/>
                      </a:rPr>
                      <a:t>诚信、敬业、务实、创新</a:t>
                    </a:r>
                    <a:r>
                      <a:rPr lang="en-US" altLang="zh-CN" sz="1400" b="1" kern="0" dirty="0">
                        <a:latin typeface="思源黑体" panose="020B0500000000000000" pitchFamily="34" charset="-122"/>
                        <a:ea typeface="思源黑体" panose="020B0500000000000000" pitchFamily="34" charset="-122"/>
                        <a:cs typeface="Arial" panose="020B0604020202020204" pitchFamily="34" charset="0"/>
                      </a:rPr>
                      <a:t> </a:t>
                    </a:r>
                  </a:p>
                </p:txBody>
              </p:sp>
            </p:grpSp>
          </p:grpSp>
          <p:grpSp>
            <p:nvGrpSpPr>
              <p:cNvPr id="20" name="Group 33741"/>
              <p:cNvGrpSpPr/>
              <p:nvPr/>
            </p:nvGrpSpPr>
            <p:grpSpPr>
              <a:xfrm>
                <a:off x="0" y="4115877"/>
                <a:ext cx="4001047" cy="1599123"/>
                <a:chOff x="0" y="0"/>
                <a:chExt cx="4001046" cy="1599122"/>
              </a:xfrm>
            </p:grpSpPr>
            <p:sp>
              <p:nvSpPr>
                <p:cNvPr id="31" name="Shape 33737"/>
                <p:cNvSpPr/>
                <p:nvPr/>
              </p:nvSpPr>
              <p:spPr>
                <a:xfrm>
                  <a:off x="0" y="0"/>
                  <a:ext cx="4001047" cy="1599123"/>
                </a:xfrm>
                <a:prstGeom prst="rect">
                  <a:avLst/>
                </a:prstGeom>
                <a:solidFill>
                  <a:srgbClr val="FEBB38"/>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solidFill>
                      <a:schemeClr val="lt1"/>
                    </a:solidFill>
                    <a:latin typeface="思源黑体" panose="020B0500000000000000" pitchFamily="34" charset="-122"/>
                    <a:ea typeface="思源黑体" panose="020B0500000000000000" pitchFamily="34" charset="-122"/>
                    <a:sym typeface="+mn-lt"/>
                  </a:endParaRPr>
                </a:p>
              </p:txBody>
            </p:sp>
            <p:grpSp>
              <p:nvGrpSpPr>
                <p:cNvPr id="32" name="Group 33740"/>
                <p:cNvGrpSpPr/>
                <p:nvPr/>
              </p:nvGrpSpPr>
              <p:grpSpPr>
                <a:xfrm>
                  <a:off x="230375" y="419479"/>
                  <a:ext cx="3540297" cy="760165"/>
                  <a:chOff x="0" y="0"/>
                  <a:chExt cx="3540295" cy="760164"/>
                </a:xfrm>
              </p:grpSpPr>
              <p:sp>
                <p:nvSpPr>
                  <p:cNvPr id="33" name="Shape 33738"/>
                  <p:cNvSpPr/>
                  <p:nvPr/>
                </p:nvSpPr>
                <p:spPr>
                  <a:xfrm>
                    <a:off x="0" y="0"/>
                    <a:ext cx="763142" cy="760165"/>
                  </a:xfrm>
                  <a:prstGeom prst="rect">
                    <a:avLst/>
                  </a:prstGeom>
                  <a:noFill/>
                  <a:ln w="12700" cap="flat">
                    <a:noFill/>
                    <a:miter lim="400000"/>
                  </a:ln>
                  <a:effectLst/>
                </p:spPr>
                <p:txBody>
                  <a:bodyPr wrap="square" lIns="0" tIns="0" rIns="0" bIns="0" numCol="1" anchor="ctr">
                    <a:noAutofit/>
                  </a:bodyPr>
                  <a:lstStyle>
                    <a:lvl1pPr>
                      <a:defRPr>
                        <a:solidFill>
                          <a:srgbClr val="FFFFFF"/>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sz="2400" b="0"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mn-lt"/>
                      </a:rPr>
                      <a:t>03</a:t>
                    </a:r>
                  </a:p>
                </p:txBody>
              </p:sp>
              <p:sp>
                <p:nvSpPr>
                  <p:cNvPr id="34" name="Shape 33739"/>
                  <p:cNvSpPr/>
                  <p:nvPr/>
                </p:nvSpPr>
                <p:spPr>
                  <a:xfrm>
                    <a:off x="1003300" y="0"/>
                    <a:ext cx="2536996" cy="760165"/>
                  </a:xfrm>
                  <a:prstGeom prst="rect">
                    <a:avLst/>
                  </a:prstGeom>
                  <a:noFill/>
                  <a:ln w="12700" cap="flat">
                    <a:noFill/>
                    <a:miter lim="400000"/>
                  </a:ln>
                  <a:effectLst/>
                </p:spPr>
                <p:txBody>
                  <a:bodyPr wrap="square" lIns="0" tIns="0" rIns="0" bIns="0" numCol="1" anchor="ctr">
                    <a:noAutofit/>
                  </a:bodyPr>
                  <a:lstStyle>
                    <a:lvl1pPr algn="l" defTabSz="584200">
                      <a:lnSpc>
                        <a:spcPct val="110000"/>
                      </a:lnSpc>
                      <a:spcBef>
                        <a:spcPts val="3000"/>
                      </a:spcBef>
                      <a:defRPr sz="2000">
                        <a:solidFill>
                          <a:srgbClr val="FFFFFF"/>
                        </a:solidFill>
                        <a:latin typeface="Helvetica Neue Light"/>
                        <a:ea typeface="Helvetica Neue Light"/>
                        <a:cs typeface="Helvetica Neue Light"/>
                        <a:sym typeface="Helvetica Neue Light"/>
                      </a:defRPr>
                    </a:lvl1pPr>
                  </a:lstStyle>
                  <a:p>
                    <a:pPr>
                      <a:defRPr/>
                    </a:pPr>
                    <a:r>
                      <a:rPr lang="zh-CN" altLang="en-US" sz="1400" b="1" kern="0" dirty="0">
                        <a:latin typeface="思源黑体" panose="020B0500000000000000" pitchFamily="34" charset="-122"/>
                        <a:ea typeface="思源黑体" panose="020B0500000000000000" pitchFamily="34" charset="-122"/>
                        <a:cs typeface="Arial" panose="020B0604020202020204" pitchFamily="34" charset="0"/>
                      </a:rPr>
                      <a:t>成就客户、成就品牌、成就员工</a:t>
                    </a:r>
                    <a:endParaRPr lang="en-US" altLang="zh-CN" sz="1400" b="1" kern="0" dirty="0">
                      <a:latin typeface="思源黑体" panose="020B0500000000000000" pitchFamily="34" charset="-122"/>
                      <a:ea typeface="思源黑体" panose="020B0500000000000000" pitchFamily="34" charset="-122"/>
                      <a:cs typeface="Arial" panose="020B0604020202020204" pitchFamily="34" charset="0"/>
                    </a:endParaRPr>
                  </a:p>
                </p:txBody>
              </p:sp>
            </p:grpSp>
          </p:grpSp>
          <p:grpSp>
            <p:nvGrpSpPr>
              <p:cNvPr id="21" name="Group 33746"/>
              <p:cNvGrpSpPr/>
              <p:nvPr/>
            </p:nvGrpSpPr>
            <p:grpSpPr>
              <a:xfrm>
                <a:off x="0" y="3954"/>
                <a:ext cx="1599123" cy="4001047"/>
                <a:chOff x="0" y="0"/>
                <a:chExt cx="1599122" cy="4001046"/>
              </a:xfrm>
            </p:grpSpPr>
            <p:sp>
              <p:nvSpPr>
                <p:cNvPr id="27" name="Shape 33742"/>
                <p:cNvSpPr/>
                <p:nvPr/>
              </p:nvSpPr>
              <p:spPr>
                <a:xfrm rot="16200000">
                  <a:off x="-1200962" y="1200961"/>
                  <a:ext cx="4001047" cy="1599124"/>
                </a:xfrm>
                <a:prstGeom prst="rect">
                  <a:avLst/>
                </a:prstGeom>
                <a:solidFill>
                  <a:srgbClr val="9D77AE"/>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solidFill>
                      <a:schemeClr val="lt1"/>
                    </a:solidFill>
                    <a:latin typeface="思源黑体" panose="020B0500000000000000" pitchFamily="34" charset="-122"/>
                    <a:ea typeface="思源黑体" panose="020B0500000000000000" pitchFamily="34" charset="-122"/>
                    <a:sym typeface="+mn-lt"/>
                  </a:endParaRPr>
                </a:p>
              </p:txBody>
            </p:sp>
            <p:grpSp>
              <p:nvGrpSpPr>
                <p:cNvPr id="28" name="Group 33745"/>
                <p:cNvGrpSpPr/>
                <p:nvPr/>
              </p:nvGrpSpPr>
              <p:grpSpPr>
                <a:xfrm>
                  <a:off x="230375" y="283713"/>
                  <a:ext cx="1138373" cy="3433621"/>
                  <a:chOff x="0" y="0"/>
                  <a:chExt cx="1138372" cy="3433620"/>
                </a:xfrm>
              </p:grpSpPr>
              <p:sp>
                <p:nvSpPr>
                  <p:cNvPr id="29" name="Shape 33743"/>
                  <p:cNvSpPr/>
                  <p:nvPr/>
                </p:nvSpPr>
                <p:spPr>
                  <a:xfrm>
                    <a:off x="187615" y="0"/>
                    <a:ext cx="763142" cy="760165"/>
                  </a:xfrm>
                  <a:prstGeom prst="rect">
                    <a:avLst/>
                  </a:prstGeom>
                  <a:noFill/>
                  <a:ln w="12700" cap="flat">
                    <a:noFill/>
                    <a:miter lim="400000"/>
                  </a:ln>
                  <a:effectLst/>
                </p:spPr>
                <p:txBody>
                  <a:bodyPr wrap="square" lIns="0" tIns="0" rIns="0" bIns="0" numCol="1" anchor="ctr">
                    <a:noAutofit/>
                  </a:bodyPr>
                  <a:lstStyle>
                    <a:lvl1pPr>
                      <a:defRPr>
                        <a:solidFill>
                          <a:srgbClr val="FFFFFF"/>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sz="2400" b="0"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mn-lt"/>
                      </a:rPr>
                      <a:t>04</a:t>
                    </a:r>
                  </a:p>
                </p:txBody>
              </p:sp>
              <p:sp>
                <p:nvSpPr>
                  <p:cNvPr id="30" name="Shape 33744"/>
                  <p:cNvSpPr/>
                  <p:nvPr/>
                </p:nvSpPr>
                <p:spPr>
                  <a:xfrm>
                    <a:off x="0" y="1018338"/>
                    <a:ext cx="1138373" cy="2415283"/>
                  </a:xfrm>
                  <a:prstGeom prst="rect">
                    <a:avLst/>
                  </a:prstGeom>
                  <a:noFill/>
                  <a:ln w="12700" cap="flat">
                    <a:noFill/>
                    <a:miter lim="400000"/>
                  </a:ln>
                  <a:effectLst/>
                </p:spPr>
                <p:txBody>
                  <a:bodyPr wrap="square" lIns="0" tIns="0" rIns="0" bIns="0" numCol="1" anchor="t">
                    <a:noAutofit/>
                  </a:bodyPr>
                  <a:lstStyle>
                    <a:lvl1pPr defTabSz="584200">
                      <a:lnSpc>
                        <a:spcPct val="110000"/>
                      </a:lnSpc>
                      <a:spcBef>
                        <a:spcPts val="3000"/>
                      </a:spcBef>
                      <a:defRPr sz="2000">
                        <a:solidFill>
                          <a:srgbClr val="FFFFFF"/>
                        </a:solidFill>
                        <a:latin typeface="Helvetica Neue Light"/>
                        <a:ea typeface="Helvetica Neue Light"/>
                        <a:cs typeface="Helvetica Neue Light"/>
                        <a:sym typeface="Helvetica Neue Light"/>
                      </a:defRPr>
                    </a:lvl1pPr>
                  </a:lstStyle>
                  <a:p>
                    <a:pPr>
                      <a:defRPr/>
                    </a:pPr>
                    <a:r>
                      <a:rPr lang="zh-CN" altLang="en-US" sz="1400" b="1" kern="0" dirty="0">
                        <a:latin typeface="思源黑体" panose="020B0500000000000000" pitchFamily="34" charset="-122"/>
                        <a:ea typeface="思源黑体" panose="020B0500000000000000" pitchFamily="34" charset="-122"/>
                        <a:cs typeface="Arial" panose="020B0604020202020204" pitchFamily="34" charset="0"/>
                      </a:rPr>
                      <a:t>区域领先的传媒文化公司</a:t>
                    </a:r>
                    <a:r>
                      <a:rPr lang="en-US" altLang="zh-CN" sz="1400" b="1" kern="0" dirty="0">
                        <a:latin typeface="思源黑体" panose="020B0500000000000000" pitchFamily="34" charset="-122"/>
                        <a:ea typeface="思源黑体" panose="020B0500000000000000" pitchFamily="34" charset="-122"/>
                        <a:cs typeface="Arial" panose="020B0604020202020204" pitchFamily="34" charset="0"/>
                      </a:rPr>
                      <a:t> </a:t>
                    </a:r>
                  </a:p>
                </p:txBody>
              </p:sp>
            </p:grpSp>
          </p:grpSp>
          <p:grpSp>
            <p:nvGrpSpPr>
              <p:cNvPr id="22" name="Group 33751"/>
              <p:cNvGrpSpPr/>
              <p:nvPr/>
            </p:nvGrpSpPr>
            <p:grpSpPr>
              <a:xfrm>
                <a:off x="4115877" y="1713953"/>
                <a:ext cx="1599123" cy="4001047"/>
                <a:chOff x="0" y="0"/>
                <a:chExt cx="1599122" cy="4001046"/>
              </a:xfrm>
            </p:grpSpPr>
            <p:sp>
              <p:nvSpPr>
                <p:cNvPr id="23" name="Shape 33747"/>
                <p:cNvSpPr/>
                <p:nvPr/>
              </p:nvSpPr>
              <p:spPr>
                <a:xfrm rot="16200000">
                  <a:off x="-1200962" y="1200961"/>
                  <a:ext cx="4001047" cy="1599124"/>
                </a:xfrm>
                <a:prstGeom prst="rect">
                  <a:avLst/>
                </a:prstGeom>
                <a:solidFill>
                  <a:srgbClr val="A4DB73"/>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solidFill>
                      <a:schemeClr val="lt1"/>
                    </a:solidFill>
                    <a:latin typeface="思源黑体" panose="020B0500000000000000" pitchFamily="34" charset="-122"/>
                    <a:ea typeface="思源黑体" panose="020B0500000000000000" pitchFamily="34" charset="-122"/>
                    <a:sym typeface="+mn-lt"/>
                  </a:endParaRPr>
                </a:p>
              </p:txBody>
            </p:sp>
            <p:grpSp>
              <p:nvGrpSpPr>
                <p:cNvPr id="24" name="Group 33750"/>
                <p:cNvGrpSpPr/>
                <p:nvPr/>
              </p:nvGrpSpPr>
              <p:grpSpPr>
                <a:xfrm>
                  <a:off x="230375" y="290523"/>
                  <a:ext cx="1138373" cy="3433622"/>
                  <a:chOff x="0" y="0"/>
                  <a:chExt cx="1138372" cy="3433620"/>
                </a:xfrm>
              </p:grpSpPr>
              <p:sp>
                <p:nvSpPr>
                  <p:cNvPr id="25" name="Shape 33748"/>
                  <p:cNvSpPr/>
                  <p:nvPr/>
                </p:nvSpPr>
                <p:spPr>
                  <a:xfrm>
                    <a:off x="187615" y="0"/>
                    <a:ext cx="763142" cy="760165"/>
                  </a:xfrm>
                  <a:prstGeom prst="rect">
                    <a:avLst/>
                  </a:prstGeom>
                  <a:noFill/>
                  <a:ln w="12700" cap="flat">
                    <a:noFill/>
                    <a:miter lim="400000"/>
                  </a:ln>
                  <a:effectLst/>
                </p:spPr>
                <p:txBody>
                  <a:bodyPr wrap="square" lIns="0" tIns="0" rIns="0" bIns="0" numCol="1" anchor="ctr">
                    <a:noAutofit/>
                  </a:bodyPr>
                  <a:lstStyle>
                    <a:lvl1pPr>
                      <a:defRPr>
                        <a:solidFill>
                          <a:srgbClr val="FFFFFF"/>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sz="2400" b="0"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mn-lt"/>
                      </a:rPr>
                      <a:t>02</a:t>
                    </a:r>
                  </a:p>
                </p:txBody>
              </p:sp>
              <p:sp>
                <p:nvSpPr>
                  <p:cNvPr id="26" name="Shape 33749"/>
                  <p:cNvSpPr/>
                  <p:nvPr/>
                </p:nvSpPr>
                <p:spPr>
                  <a:xfrm>
                    <a:off x="0" y="1018338"/>
                    <a:ext cx="1138373" cy="2415283"/>
                  </a:xfrm>
                  <a:prstGeom prst="rect">
                    <a:avLst/>
                  </a:prstGeom>
                  <a:noFill/>
                  <a:ln w="12700" cap="flat">
                    <a:noFill/>
                    <a:miter lim="400000"/>
                  </a:ln>
                  <a:effectLst/>
                </p:spPr>
                <p:txBody>
                  <a:bodyPr wrap="square" lIns="0" tIns="0" rIns="0" bIns="0" numCol="1" anchor="t">
                    <a:noAutofit/>
                  </a:bodyPr>
                  <a:lstStyle>
                    <a:lvl1pPr defTabSz="584200">
                      <a:lnSpc>
                        <a:spcPct val="110000"/>
                      </a:lnSpc>
                      <a:spcBef>
                        <a:spcPts val="3000"/>
                      </a:spcBef>
                      <a:defRPr sz="2000">
                        <a:solidFill>
                          <a:srgbClr val="FFFFFF"/>
                        </a:solidFill>
                        <a:latin typeface="Helvetica Neue Light"/>
                        <a:ea typeface="Helvetica Neue Light"/>
                        <a:cs typeface="Helvetica Neue Light"/>
                        <a:sym typeface="Helvetica Neue Light"/>
                      </a:defRPr>
                    </a:lvl1pPr>
                  </a:lstStyle>
                  <a:p>
                    <a:pPr>
                      <a:defRPr/>
                    </a:pPr>
                    <a:r>
                      <a:rPr lang="zh-CN" altLang="en-US" sz="1400" b="1" kern="0" dirty="0">
                        <a:latin typeface="思源黑体" panose="020B0500000000000000" pitchFamily="34" charset="-122"/>
                        <a:ea typeface="思源黑体" panose="020B0500000000000000" pitchFamily="34" charset="-122"/>
                        <a:cs typeface="Arial" panose="020B0604020202020204" pitchFamily="34" charset="0"/>
                      </a:rPr>
                      <a:t>教学信息化品牌化、专业化</a:t>
                    </a:r>
                    <a:r>
                      <a:rPr lang="en-US" altLang="zh-CN" sz="1400" b="1" kern="0" dirty="0">
                        <a:latin typeface="思源黑体" panose="020B0500000000000000" pitchFamily="34" charset="-122"/>
                        <a:ea typeface="思源黑体" panose="020B0500000000000000" pitchFamily="34" charset="-122"/>
                        <a:cs typeface="Arial" panose="020B0604020202020204" pitchFamily="34" charset="0"/>
                      </a:rPr>
                      <a:t> </a:t>
                    </a:r>
                  </a:p>
                </p:txBody>
              </p:sp>
            </p:grpSp>
          </p:grpSp>
        </p:grpSp>
      </p:grpSp>
      <p:sp>
        <p:nvSpPr>
          <p:cNvPr id="43" name="Rectangle 30"/>
          <p:cNvSpPr>
            <a:spLocks noChangeArrowheads="1"/>
          </p:cNvSpPr>
          <p:nvPr/>
        </p:nvSpPr>
        <p:spPr bwMode="auto">
          <a:xfrm>
            <a:off x="6183193" y="2223767"/>
            <a:ext cx="5058564" cy="39322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lnSpc>
                <a:spcPct val="15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教学是指拥有共同目标，并且具有不同能力的一小群人有愈识的协调行为或力的系统，这群人就如同人的五官一样，共同协作维持一个人的生存，缺一不可。</a:t>
            </a:r>
          </a:p>
          <a:p>
            <a:pPr algn="just">
              <a:lnSpc>
                <a:spcPct val="15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       我们是</a:t>
            </a:r>
            <a:r>
              <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a:t>
            </a: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支专业的团队。我们的成员拥有多年的信息安全专业技术背景，来自国内知名安全公司的一线骨干。</a:t>
            </a:r>
          </a:p>
          <a:p>
            <a:pPr algn="just">
              <a:lnSpc>
                <a:spcPct val="15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       我们是</a:t>
            </a:r>
            <a:r>
              <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a:t>
            </a: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支年轻的团队。我们的平均年龄仅有</a:t>
            </a:r>
            <a:r>
              <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26</a:t>
            </a: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岁，充满了朝气和创新精神。</a:t>
            </a:r>
          </a:p>
          <a:p>
            <a:pPr algn="just">
              <a:lnSpc>
                <a:spcPct val="15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       我们是</a:t>
            </a:r>
            <a:r>
              <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a:t>
            </a: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支专注的团队。我们坚信，安全的品牌源自客户的信任。只有专注，才能做好安全。</a:t>
            </a:r>
          </a:p>
          <a:p>
            <a:pPr algn="just">
              <a:lnSpc>
                <a:spcPct val="15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       我们是</a:t>
            </a:r>
            <a:r>
              <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a:t>
            </a: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支有梦想的团队。我们来自五湖四海，因为一个共同的梦想</a:t>
            </a:r>
            <a:r>
              <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a:t>
            </a: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做一家真正优秀的信息安全企业。为客户提供最可靠的互联网安全防护。</a:t>
            </a:r>
          </a:p>
        </p:txBody>
      </p:sp>
      <p:grpSp>
        <p:nvGrpSpPr>
          <p:cNvPr id="45" name="组合 44"/>
          <p:cNvGrpSpPr/>
          <p:nvPr/>
        </p:nvGrpSpPr>
        <p:grpSpPr>
          <a:xfrm>
            <a:off x="1502939" y="272760"/>
            <a:ext cx="4811657" cy="748449"/>
            <a:chOff x="1502939" y="272760"/>
            <a:chExt cx="4811657" cy="748449"/>
          </a:xfrm>
        </p:grpSpPr>
        <p:sp>
          <p:nvSpPr>
            <p:cNvPr id="46" name="Rectangle 18"/>
            <p:cNvSpPr>
              <a:spLocks noChangeArrowheads="1"/>
            </p:cNvSpPr>
            <p:nvPr/>
          </p:nvSpPr>
          <p:spPr bwMode="auto">
            <a:xfrm>
              <a:off x="1502939" y="272760"/>
              <a:ext cx="2683349" cy="57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altLang="en-US" sz="2800" b="1" spc="300" dirty="0">
                  <a:solidFill>
                    <a:schemeClr val="tx1">
                      <a:lumMod val="75000"/>
                      <a:lumOff val="25000"/>
                    </a:schemeClr>
                  </a:solidFill>
                  <a:latin typeface="思源黑体" panose="020B0500000000000000" pitchFamily="34" charset="-122"/>
                  <a:ea typeface="思源黑体" panose="020B0500000000000000" pitchFamily="34" charset="-122"/>
                </a:rPr>
                <a:t>教学分析</a:t>
              </a:r>
            </a:p>
          </p:txBody>
        </p:sp>
        <p:sp>
          <p:nvSpPr>
            <p:cNvPr id="47" name="Rectangle 18"/>
            <p:cNvSpPr>
              <a:spLocks noChangeArrowheads="1"/>
            </p:cNvSpPr>
            <p:nvPr/>
          </p:nvSpPr>
          <p:spPr bwMode="auto">
            <a:xfrm>
              <a:off x="1502939" y="817499"/>
              <a:ext cx="4811657" cy="20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en-US" altLang="zh-CN" sz="1000" dirty="0">
                  <a:solidFill>
                    <a:schemeClr val="bg1">
                      <a:lumMod val="65000"/>
                    </a:schemeClr>
                  </a:solidFill>
                  <a:latin typeface="思源黑体" panose="020B0500000000000000" pitchFamily="34" charset="-122"/>
                  <a:ea typeface="思源黑体" panose="020B0500000000000000" pitchFamily="34" charset="-122"/>
                </a:rPr>
                <a:t>Teaching courseware education and training</a:t>
              </a:r>
              <a:endParaRPr lang="zh-CN" altLang="en-US" sz="1000" dirty="0">
                <a:solidFill>
                  <a:schemeClr val="bg1">
                    <a:lumMod val="65000"/>
                  </a:schemeClr>
                </a:solidFill>
                <a:latin typeface="思源黑体" panose="020B0500000000000000" pitchFamily="34" charset="-122"/>
                <a:ea typeface="思源黑体" panose="020B0500000000000000"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56" presetClass="entr" presetSubtype="0" fill="hold" grpId="0" nodeType="afterEffect">
                                  <p:stCondLst>
                                    <p:cond delay="0"/>
                                  </p:stCondLst>
                                  <p:iterate type="lt">
                                    <p:tmPct val="15000"/>
                                  </p:iterate>
                                  <p:childTnLst>
                                    <p:set>
                                      <p:cBhvr>
                                        <p:cTn id="10" dur="1" fill="hold">
                                          <p:stCondLst>
                                            <p:cond delay="0"/>
                                          </p:stCondLst>
                                        </p:cTn>
                                        <p:tgtEl>
                                          <p:spTgt spid="43"/>
                                        </p:tgtEl>
                                        <p:attrNameLst>
                                          <p:attrName>style.visibility</p:attrName>
                                        </p:attrNameLst>
                                      </p:cBhvr>
                                      <p:to>
                                        <p:strVal val="visible"/>
                                      </p:to>
                                    </p:set>
                                    <p:anim by="(-#ppt_w*2)" calcmode="lin" valueType="num">
                                      <p:cBhvr rctx="PPT">
                                        <p:cTn id="11" dur="125" autoRev="1" fill="hold">
                                          <p:stCondLst>
                                            <p:cond delay="0"/>
                                          </p:stCondLst>
                                        </p:cTn>
                                        <p:tgtEl>
                                          <p:spTgt spid="43"/>
                                        </p:tgtEl>
                                        <p:attrNameLst>
                                          <p:attrName>ppt_w</p:attrName>
                                        </p:attrNameLst>
                                      </p:cBhvr>
                                    </p:anim>
                                    <p:anim by="(#ppt_w*0.50)" calcmode="lin" valueType="num">
                                      <p:cBhvr>
                                        <p:cTn id="12" dur="125" decel="50000" autoRev="1" fill="hold">
                                          <p:stCondLst>
                                            <p:cond delay="0"/>
                                          </p:stCondLst>
                                        </p:cTn>
                                        <p:tgtEl>
                                          <p:spTgt spid="43"/>
                                        </p:tgtEl>
                                        <p:attrNameLst>
                                          <p:attrName>ppt_x</p:attrName>
                                        </p:attrNameLst>
                                      </p:cBhvr>
                                    </p:anim>
                                    <p:anim from="(-#ppt_h/2)" to="(#ppt_y)" calcmode="lin" valueType="num">
                                      <p:cBhvr>
                                        <p:cTn id="13" dur="250" fill="hold">
                                          <p:stCondLst>
                                            <p:cond delay="0"/>
                                          </p:stCondLst>
                                        </p:cTn>
                                        <p:tgtEl>
                                          <p:spTgt spid="43"/>
                                        </p:tgtEl>
                                        <p:attrNameLst>
                                          <p:attrName>ppt_y</p:attrName>
                                        </p:attrNameLst>
                                      </p:cBhvr>
                                    </p:anim>
                                    <p:animRot by="21600000">
                                      <p:cBhvr>
                                        <p:cTn id="14" dur="250" fill="hold">
                                          <p:stCondLst>
                                            <p:cond delay="0"/>
                                          </p:stCondLst>
                                        </p:cTn>
                                        <p:tgtEl>
                                          <p:spTgt spid="4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29"/>
          <p:cNvSpPr/>
          <p:nvPr/>
        </p:nvSpPr>
        <p:spPr>
          <a:xfrm>
            <a:off x="874635" y="2457121"/>
            <a:ext cx="1444623" cy="1675761"/>
          </a:xfrm>
          <a:custGeom>
            <a:avLst/>
            <a:gdLst>
              <a:gd name="connsiteX0" fmla="*/ 528437 w 1558835"/>
              <a:gd name="connsiteY0" fmla="*/ 647221 h 1808248"/>
              <a:gd name="connsiteX1" fmla="*/ 249763 w 1558835"/>
              <a:gd name="connsiteY1" fmla="*/ 925895 h 1808248"/>
              <a:gd name="connsiteX2" fmla="*/ 528437 w 1558835"/>
              <a:gd name="connsiteY2" fmla="*/ 1204569 h 1808248"/>
              <a:gd name="connsiteX3" fmla="*/ 807111 w 1558835"/>
              <a:gd name="connsiteY3" fmla="*/ 925895 h 1808248"/>
              <a:gd name="connsiteX4" fmla="*/ 528437 w 1558835"/>
              <a:gd name="connsiteY4" fmla="*/ 647221 h 1808248"/>
              <a:gd name="connsiteX5" fmla="*/ 0 w 1558835"/>
              <a:gd name="connsiteY5" fmla="*/ 0 h 1808248"/>
              <a:gd name="connsiteX6" fmla="*/ 1558835 w 1558835"/>
              <a:gd name="connsiteY6" fmla="*/ 904125 h 1808248"/>
              <a:gd name="connsiteX7" fmla="*/ 0 w 1558835"/>
              <a:gd name="connsiteY7" fmla="*/ 1808248 h 180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8835" h="1808248">
                <a:moveTo>
                  <a:pt x="528437" y="647221"/>
                </a:moveTo>
                <a:cubicBezTo>
                  <a:pt x="374530" y="647221"/>
                  <a:pt x="249763" y="771988"/>
                  <a:pt x="249763" y="925895"/>
                </a:cubicBezTo>
                <a:cubicBezTo>
                  <a:pt x="249763" y="1079802"/>
                  <a:pt x="374530" y="1204569"/>
                  <a:pt x="528437" y="1204569"/>
                </a:cubicBezTo>
                <a:cubicBezTo>
                  <a:pt x="682344" y="1204569"/>
                  <a:pt x="807111" y="1079802"/>
                  <a:pt x="807111" y="925895"/>
                </a:cubicBezTo>
                <a:cubicBezTo>
                  <a:pt x="807111" y="771988"/>
                  <a:pt x="682344" y="647221"/>
                  <a:pt x="528437" y="647221"/>
                </a:cubicBezTo>
                <a:close/>
                <a:moveTo>
                  <a:pt x="0" y="0"/>
                </a:moveTo>
                <a:lnTo>
                  <a:pt x="1558835" y="904125"/>
                </a:lnTo>
                <a:lnTo>
                  <a:pt x="0" y="1808248"/>
                </a:lnTo>
                <a:close/>
              </a:path>
            </a:pathLst>
          </a:custGeom>
          <a:solidFill>
            <a:srgbClr val="9D77AE"/>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 name="任意多边形 30"/>
          <p:cNvSpPr/>
          <p:nvPr/>
        </p:nvSpPr>
        <p:spPr>
          <a:xfrm>
            <a:off x="3845343" y="2457121"/>
            <a:ext cx="1444623" cy="1675761"/>
          </a:xfrm>
          <a:custGeom>
            <a:avLst/>
            <a:gdLst>
              <a:gd name="connsiteX0" fmla="*/ 528437 w 1558835"/>
              <a:gd name="connsiteY0" fmla="*/ 647221 h 1808248"/>
              <a:gd name="connsiteX1" fmla="*/ 249763 w 1558835"/>
              <a:gd name="connsiteY1" fmla="*/ 925895 h 1808248"/>
              <a:gd name="connsiteX2" fmla="*/ 528437 w 1558835"/>
              <a:gd name="connsiteY2" fmla="*/ 1204569 h 1808248"/>
              <a:gd name="connsiteX3" fmla="*/ 807111 w 1558835"/>
              <a:gd name="connsiteY3" fmla="*/ 925895 h 1808248"/>
              <a:gd name="connsiteX4" fmla="*/ 528437 w 1558835"/>
              <a:gd name="connsiteY4" fmla="*/ 647221 h 1808248"/>
              <a:gd name="connsiteX5" fmla="*/ 0 w 1558835"/>
              <a:gd name="connsiteY5" fmla="*/ 0 h 1808248"/>
              <a:gd name="connsiteX6" fmla="*/ 1558835 w 1558835"/>
              <a:gd name="connsiteY6" fmla="*/ 904125 h 1808248"/>
              <a:gd name="connsiteX7" fmla="*/ 0 w 1558835"/>
              <a:gd name="connsiteY7" fmla="*/ 1808248 h 180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8835" h="1808248">
                <a:moveTo>
                  <a:pt x="528437" y="647221"/>
                </a:moveTo>
                <a:cubicBezTo>
                  <a:pt x="374530" y="647221"/>
                  <a:pt x="249763" y="771988"/>
                  <a:pt x="249763" y="925895"/>
                </a:cubicBezTo>
                <a:cubicBezTo>
                  <a:pt x="249763" y="1079802"/>
                  <a:pt x="374530" y="1204569"/>
                  <a:pt x="528437" y="1204569"/>
                </a:cubicBezTo>
                <a:cubicBezTo>
                  <a:pt x="682344" y="1204569"/>
                  <a:pt x="807111" y="1079802"/>
                  <a:pt x="807111" y="925895"/>
                </a:cubicBezTo>
                <a:cubicBezTo>
                  <a:pt x="807111" y="771988"/>
                  <a:pt x="682344" y="647221"/>
                  <a:pt x="528437" y="647221"/>
                </a:cubicBezTo>
                <a:close/>
                <a:moveTo>
                  <a:pt x="0" y="0"/>
                </a:moveTo>
                <a:lnTo>
                  <a:pt x="1558835" y="904125"/>
                </a:lnTo>
                <a:lnTo>
                  <a:pt x="0" y="1808248"/>
                </a:lnTo>
                <a:close/>
              </a:path>
            </a:pathLst>
          </a:custGeom>
          <a:solidFill>
            <a:srgbClr val="75CBDC"/>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6" name="任意多边形 31"/>
          <p:cNvSpPr/>
          <p:nvPr/>
        </p:nvSpPr>
        <p:spPr>
          <a:xfrm>
            <a:off x="6722168" y="2457121"/>
            <a:ext cx="1444623" cy="1675761"/>
          </a:xfrm>
          <a:custGeom>
            <a:avLst/>
            <a:gdLst>
              <a:gd name="connsiteX0" fmla="*/ 528437 w 1558835"/>
              <a:gd name="connsiteY0" fmla="*/ 647221 h 1808248"/>
              <a:gd name="connsiteX1" fmla="*/ 249763 w 1558835"/>
              <a:gd name="connsiteY1" fmla="*/ 925895 h 1808248"/>
              <a:gd name="connsiteX2" fmla="*/ 528437 w 1558835"/>
              <a:gd name="connsiteY2" fmla="*/ 1204569 h 1808248"/>
              <a:gd name="connsiteX3" fmla="*/ 807111 w 1558835"/>
              <a:gd name="connsiteY3" fmla="*/ 925895 h 1808248"/>
              <a:gd name="connsiteX4" fmla="*/ 528437 w 1558835"/>
              <a:gd name="connsiteY4" fmla="*/ 647221 h 1808248"/>
              <a:gd name="connsiteX5" fmla="*/ 0 w 1558835"/>
              <a:gd name="connsiteY5" fmla="*/ 0 h 1808248"/>
              <a:gd name="connsiteX6" fmla="*/ 1558835 w 1558835"/>
              <a:gd name="connsiteY6" fmla="*/ 904125 h 1808248"/>
              <a:gd name="connsiteX7" fmla="*/ 0 w 1558835"/>
              <a:gd name="connsiteY7" fmla="*/ 1808248 h 180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8835" h="1808248">
                <a:moveTo>
                  <a:pt x="528437" y="647221"/>
                </a:moveTo>
                <a:cubicBezTo>
                  <a:pt x="374530" y="647221"/>
                  <a:pt x="249763" y="771988"/>
                  <a:pt x="249763" y="925895"/>
                </a:cubicBezTo>
                <a:cubicBezTo>
                  <a:pt x="249763" y="1079802"/>
                  <a:pt x="374530" y="1204569"/>
                  <a:pt x="528437" y="1204569"/>
                </a:cubicBezTo>
                <a:cubicBezTo>
                  <a:pt x="682344" y="1204569"/>
                  <a:pt x="807111" y="1079802"/>
                  <a:pt x="807111" y="925895"/>
                </a:cubicBezTo>
                <a:cubicBezTo>
                  <a:pt x="807111" y="771988"/>
                  <a:pt x="682344" y="647221"/>
                  <a:pt x="528437" y="647221"/>
                </a:cubicBezTo>
                <a:close/>
                <a:moveTo>
                  <a:pt x="0" y="0"/>
                </a:moveTo>
                <a:lnTo>
                  <a:pt x="1558835" y="904125"/>
                </a:lnTo>
                <a:lnTo>
                  <a:pt x="0" y="1808248"/>
                </a:lnTo>
                <a:close/>
              </a:path>
            </a:pathLst>
          </a:custGeom>
          <a:solidFill>
            <a:srgbClr val="A4DB73"/>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 name="任意多边形 32"/>
          <p:cNvSpPr/>
          <p:nvPr/>
        </p:nvSpPr>
        <p:spPr>
          <a:xfrm>
            <a:off x="9692876" y="2457121"/>
            <a:ext cx="1444623" cy="1675761"/>
          </a:xfrm>
          <a:custGeom>
            <a:avLst/>
            <a:gdLst>
              <a:gd name="connsiteX0" fmla="*/ 528437 w 1558835"/>
              <a:gd name="connsiteY0" fmla="*/ 647221 h 1808248"/>
              <a:gd name="connsiteX1" fmla="*/ 249763 w 1558835"/>
              <a:gd name="connsiteY1" fmla="*/ 925895 h 1808248"/>
              <a:gd name="connsiteX2" fmla="*/ 528437 w 1558835"/>
              <a:gd name="connsiteY2" fmla="*/ 1204569 h 1808248"/>
              <a:gd name="connsiteX3" fmla="*/ 807111 w 1558835"/>
              <a:gd name="connsiteY3" fmla="*/ 925895 h 1808248"/>
              <a:gd name="connsiteX4" fmla="*/ 528437 w 1558835"/>
              <a:gd name="connsiteY4" fmla="*/ 647221 h 1808248"/>
              <a:gd name="connsiteX5" fmla="*/ 0 w 1558835"/>
              <a:gd name="connsiteY5" fmla="*/ 0 h 1808248"/>
              <a:gd name="connsiteX6" fmla="*/ 1558835 w 1558835"/>
              <a:gd name="connsiteY6" fmla="*/ 904125 h 1808248"/>
              <a:gd name="connsiteX7" fmla="*/ 0 w 1558835"/>
              <a:gd name="connsiteY7" fmla="*/ 1808248 h 180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8835" h="1808248">
                <a:moveTo>
                  <a:pt x="528437" y="647221"/>
                </a:moveTo>
                <a:cubicBezTo>
                  <a:pt x="374530" y="647221"/>
                  <a:pt x="249763" y="771988"/>
                  <a:pt x="249763" y="925895"/>
                </a:cubicBezTo>
                <a:cubicBezTo>
                  <a:pt x="249763" y="1079802"/>
                  <a:pt x="374530" y="1204569"/>
                  <a:pt x="528437" y="1204569"/>
                </a:cubicBezTo>
                <a:cubicBezTo>
                  <a:pt x="682344" y="1204569"/>
                  <a:pt x="807111" y="1079802"/>
                  <a:pt x="807111" y="925895"/>
                </a:cubicBezTo>
                <a:cubicBezTo>
                  <a:pt x="807111" y="771988"/>
                  <a:pt x="682344" y="647221"/>
                  <a:pt x="528437" y="647221"/>
                </a:cubicBezTo>
                <a:close/>
                <a:moveTo>
                  <a:pt x="0" y="0"/>
                </a:moveTo>
                <a:lnTo>
                  <a:pt x="1558835" y="904125"/>
                </a:lnTo>
                <a:lnTo>
                  <a:pt x="0" y="1808248"/>
                </a:lnTo>
                <a:close/>
              </a:path>
            </a:pathLst>
          </a:custGeom>
          <a:solidFill>
            <a:srgbClr val="FEBB38"/>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nvGrpSpPr>
          <p:cNvPr id="2" name="组合 1"/>
          <p:cNvGrpSpPr/>
          <p:nvPr/>
        </p:nvGrpSpPr>
        <p:grpSpPr>
          <a:xfrm>
            <a:off x="2603637" y="3144051"/>
            <a:ext cx="716101" cy="348343"/>
            <a:chOff x="2603637" y="2759040"/>
            <a:chExt cx="716101" cy="348343"/>
          </a:xfrm>
        </p:grpSpPr>
        <p:sp>
          <p:nvSpPr>
            <p:cNvPr id="8" name="燕尾形 6"/>
            <p:cNvSpPr/>
            <p:nvPr/>
          </p:nvSpPr>
          <p:spPr>
            <a:xfrm>
              <a:off x="2603637" y="2759040"/>
              <a:ext cx="348343" cy="348343"/>
            </a:xfrm>
            <a:prstGeom prst="chevron">
              <a:avLst/>
            </a:prstGeom>
            <a:solidFill>
              <a:srgbClr val="9D7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endParaRPr>
            </a:p>
          </p:txBody>
        </p:sp>
        <p:sp>
          <p:nvSpPr>
            <p:cNvPr id="9" name="燕尾形 36"/>
            <p:cNvSpPr/>
            <p:nvPr/>
          </p:nvSpPr>
          <p:spPr>
            <a:xfrm>
              <a:off x="2971395" y="2759040"/>
              <a:ext cx="348343" cy="348343"/>
            </a:xfrm>
            <a:prstGeom prst="chevron">
              <a:avLst/>
            </a:prstGeom>
            <a:solidFill>
              <a:srgbClr val="9D7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endParaRPr>
            </a:p>
          </p:txBody>
        </p:sp>
      </p:grpSp>
      <p:grpSp>
        <p:nvGrpSpPr>
          <p:cNvPr id="3" name="组合 2"/>
          <p:cNvGrpSpPr/>
          <p:nvPr/>
        </p:nvGrpSpPr>
        <p:grpSpPr>
          <a:xfrm>
            <a:off x="5594061" y="3144051"/>
            <a:ext cx="716101" cy="348343"/>
            <a:chOff x="5594061" y="2759040"/>
            <a:chExt cx="716101" cy="348343"/>
          </a:xfrm>
        </p:grpSpPr>
        <p:sp>
          <p:nvSpPr>
            <p:cNvPr id="10" name="燕尾形 37"/>
            <p:cNvSpPr/>
            <p:nvPr/>
          </p:nvSpPr>
          <p:spPr>
            <a:xfrm>
              <a:off x="5594061" y="2759040"/>
              <a:ext cx="348343" cy="348343"/>
            </a:xfrm>
            <a:prstGeom prst="chevron">
              <a:avLst/>
            </a:prstGeom>
            <a:solidFill>
              <a:srgbClr val="75C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endParaRPr>
            </a:p>
          </p:txBody>
        </p:sp>
        <p:sp>
          <p:nvSpPr>
            <p:cNvPr id="11" name="燕尾形 38"/>
            <p:cNvSpPr/>
            <p:nvPr/>
          </p:nvSpPr>
          <p:spPr>
            <a:xfrm>
              <a:off x="5961819" y="2759040"/>
              <a:ext cx="348343" cy="348343"/>
            </a:xfrm>
            <a:prstGeom prst="chevron">
              <a:avLst/>
            </a:prstGeom>
            <a:solidFill>
              <a:srgbClr val="75C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endParaRPr>
            </a:p>
          </p:txBody>
        </p:sp>
      </p:grpSp>
      <p:grpSp>
        <p:nvGrpSpPr>
          <p:cNvPr id="48" name="组合 47"/>
          <p:cNvGrpSpPr/>
          <p:nvPr/>
        </p:nvGrpSpPr>
        <p:grpSpPr>
          <a:xfrm>
            <a:off x="8404625" y="3144051"/>
            <a:ext cx="716101" cy="348343"/>
            <a:chOff x="8404625" y="2759040"/>
            <a:chExt cx="716101" cy="348343"/>
          </a:xfrm>
          <a:solidFill>
            <a:srgbClr val="A4DB73"/>
          </a:solidFill>
        </p:grpSpPr>
        <p:sp>
          <p:nvSpPr>
            <p:cNvPr id="12" name="燕尾形 39"/>
            <p:cNvSpPr/>
            <p:nvPr/>
          </p:nvSpPr>
          <p:spPr>
            <a:xfrm>
              <a:off x="8404625" y="2759040"/>
              <a:ext cx="348343" cy="34834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endParaRPr>
            </a:p>
          </p:txBody>
        </p:sp>
        <p:sp>
          <p:nvSpPr>
            <p:cNvPr id="13" name="燕尾形 40"/>
            <p:cNvSpPr/>
            <p:nvPr/>
          </p:nvSpPr>
          <p:spPr>
            <a:xfrm>
              <a:off x="8772383" y="2759040"/>
              <a:ext cx="348343" cy="34834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endParaRPr>
            </a:p>
          </p:txBody>
        </p:sp>
      </p:grpSp>
      <p:grpSp>
        <p:nvGrpSpPr>
          <p:cNvPr id="51" name="组合 50"/>
          <p:cNvGrpSpPr/>
          <p:nvPr/>
        </p:nvGrpSpPr>
        <p:grpSpPr>
          <a:xfrm>
            <a:off x="401276" y="4272185"/>
            <a:ext cx="2570119" cy="1684980"/>
            <a:chOff x="401276" y="3887174"/>
            <a:chExt cx="2570119" cy="1684980"/>
          </a:xfrm>
        </p:grpSpPr>
        <p:sp>
          <p:nvSpPr>
            <p:cNvPr id="14" name="矩形 13"/>
            <p:cNvSpPr/>
            <p:nvPr/>
          </p:nvSpPr>
          <p:spPr>
            <a:xfrm>
              <a:off x="401276" y="4187159"/>
              <a:ext cx="2570119" cy="1384995"/>
            </a:xfrm>
            <a:prstGeom prst="rect">
              <a:avLst/>
            </a:prstGeom>
          </p:spPr>
          <p:txBody>
            <a:bodyPr wrap="square">
              <a:spAutoFit/>
            </a:bodyPr>
            <a:lstStyle/>
            <a:p>
              <a:pPr algn="ctr">
                <a:lnSpc>
                  <a:spcPct val="150000"/>
                </a:lnSpc>
              </a:pPr>
              <a:r>
                <a:rPr lang="zh-CN" altLang="en-US" sz="1400" dirty="0">
                  <a:solidFill>
                    <a:schemeClr val="tx1">
                      <a:lumMod val="65000"/>
                      <a:lumOff val="35000"/>
                    </a:schemeClr>
                  </a:solidFill>
                  <a:ea typeface="思源黑体" panose="020B0500000000000000" pitchFamily="34" charset="-122"/>
                  <a:cs typeface="Arial" panose="020B0604020202020204" pitchFamily="34" charset="0"/>
                </a:rPr>
                <a:t>请在此处填写具体内容，请在此处填写具体内容，请在此处填写具体内容。</a:t>
              </a:r>
              <a:endParaRPr lang="zh-CN" altLang="en-US" sz="1400" dirty="0">
                <a:solidFill>
                  <a:schemeClr val="tx1">
                    <a:lumMod val="65000"/>
                    <a:lumOff val="35000"/>
                  </a:schemeClr>
                </a:solidFill>
                <a:ea typeface="思源黑体" panose="020B0500000000000000" pitchFamily="34" charset="-122"/>
              </a:endParaRPr>
            </a:p>
            <a:p>
              <a:pPr algn="ctr">
                <a:lnSpc>
                  <a:spcPct val="150000"/>
                </a:lnSpc>
              </a:pPr>
              <a:endParaRPr lang="zh-CN" altLang="en-US" sz="1400" dirty="0">
                <a:solidFill>
                  <a:schemeClr val="tx1">
                    <a:lumMod val="65000"/>
                    <a:lumOff val="35000"/>
                  </a:schemeClr>
                </a:solidFill>
                <a:ea typeface="思源黑体" panose="020B0500000000000000" pitchFamily="34" charset="-122"/>
              </a:endParaRPr>
            </a:p>
          </p:txBody>
        </p:sp>
        <p:sp>
          <p:nvSpPr>
            <p:cNvPr id="15" name="矩形 14"/>
            <p:cNvSpPr/>
            <p:nvPr/>
          </p:nvSpPr>
          <p:spPr>
            <a:xfrm>
              <a:off x="1081042" y="3887174"/>
              <a:ext cx="1210589" cy="400110"/>
            </a:xfrm>
            <a:prstGeom prst="rect">
              <a:avLst/>
            </a:prstGeom>
          </p:spPr>
          <p:txBody>
            <a:bodyPr wrap="none">
              <a:spAutoFit/>
            </a:bodyPr>
            <a:lstStyle/>
            <a:p>
              <a:pPr algn="ctr"/>
              <a:r>
                <a:rPr lang="zh-CN" altLang="en-US" sz="2000" b="1" dirty="0">
                  <a:solidFill>
                    <a:schemeClr val="tx1">
                      <a:lumMod val="65000"/>
                      <a:lumOff val="35000"/>
                    </a:schemeClr>
                  </a:solidFill>
                  <a:ea typeface="思源黑体" panose="020B0500000000000000" pitchFamily="34" charset="-122"/>
                </a:rPr>
                <a:t>教学分析</a:t>
              </a:r>
            </a:p>
          </p:txBody>
        </p:sp>
      </p:grpSp>
      <p:grpSp>
        <p:nvGrpSpPr>
          <p:cNvPr id="57" name="组合 56"/>
          <p:cNvGrpSpPr/>
          <p:nvPr/>
        </p:nvGrpSpPr>
        <p:grpSpPr>
          <a:xfrm>
            <a:off x="3400223" y="4272185"/>
            <a:ext cx="2570119" cy="1361814"/>
            <a:chOff x="3400223" y="3887174"/>
            <a:chExt cx="2570119" cy="1361814"/>
          </a:xfrm>
        </p:grpSpPr>
        <p:sp>
          <p:nvSpPr>
            <p:cNvPr id="16" name="矩形 15"/>
            <p:cNvSpPr/>
            <p:nvPr/>
          </p:nvSpPr>
          <p:spPr>
            <a:xfrm>
              <a:off x="3400223" y="4187159"/>
              <a:ext cx="2570119" cy="1061829"/>
            </a:xfrm>
            <a:prstGeom prst="rect">
              <a:avLst/>
            </a:prstGeom>
          </p:spPr>
          <p:txBody>
            <a:bodyPr wrap="square">
              <a:spAutoFit/>
            </a:bodyPr>
            <a:lstStyle/>
            <a:p>
              <a:pPr algn="ctr">
                <a:lnSpc>
                  <a:spcPct val="150000"/>
                </a:lnSpc>
              </a:pPr>
              <a:r>
                <a:rPr lang="zh-CN" altLang="en-US" sz="1400" dirty="0">
                  <a:solidFill>
                    <a:schemeClr val="tx1">
                      <a:lumMod val="65000"/>
                      <a:lumOff val="35000"/>
                    </a:schemeClr>
                  </a:solidFill>
                  <a:ea typeface="思源黑体" panose="020B0500000000000000" pitchFamily="34" charset="-122"/>
                  <a:cs typeface="Arial" panose="020B0604020202020204" pitchFamily="34" charset="0"/>
                </a:rPr>
                <a:t>请在此处填写具体内容，请在此处填写具体内容，请在此处填写具体内容。</a:t>
              </a:r>
              <a:endParaRPr lang="zh-CN" altLang="en-US" sz="1400" dirty="0">
                <a:solidFill>
                  <a:schemeClr val="tx1">
                    <a:lumMod val="65000"/>
                    <a:lumOff val="35000"/>
                  </a:schemeClr>
                </a:solidFill>
                <a:ea typeface="思源黑体" panose="020B0500000000000000" pitchFamily="34" charset="-122"/>
              </a:endParaRPr>
            </a:p>
          </p:txBody>
        </p:sp>
        <p:sp>
          <p:nvSpPr>
            <p:cNvPr id="17" name="矩形 16"/>
            <p:cNvSpPr/>
            <p:nvPr/>
          </p:nvSpPr>
          <p:spPr>
            <a:xfrm>
              <a:off x="4167913" y="3887174"/>
              <a:ext cx="1210589" cy="400110"/>
            </a:xfrm>
            <a:prstGeom prst="rect">
              <a:avLst/>
            </a:prstGeom>
          </p:spPr>
          <p:txBody>
            <a:bodyPr wrap="none">
              <a:spAutoFit/>
            </a:bodyPr>
            <a:lstStyle/>
            <a:p>
              <a:pPr algn="ctr"/>
              <a:r>
                <a:rPr lang="zh-CN" altLang="en-US" sz="2000" b="1" dirty="0">
                  <a:solidFill>
                    <a:schemeClr val="tx1">
                      <a:lumMod val="65000"/>
                      <a:lumOff val="35000"/>
                    </a:schemeClr>
                  </a:solidFill>
                  <a:ea typeface="思源黑体" panose="020B0500000000000000" pitchFamily="34" charset="-122"/>
                </a:rPr>
                <a:t>教学分析</a:t>
              </a:r>
            </a:p>
          </p:txBody>
        </p:sp>
      </p:grpSp>
      <p:grpSp>
        <p:nvGrpSpPr>
          <p:cNvPr id="58" name="组合 57"/>
          <p:cNvGrpSpPr/>
          <p:nvPr/>
        </p:nvGrpSpPr>
        <p:grpSpPr>
          <a:xfrm>
            <a:off x="6399169" y="4281212"/>
            <a:ext cx="2570119" cy="1352787"/>
            <a:chOff x="6399169" y="3896201"/>
            <a:chExt cx="2570119" cy="1352787"/>
          </a:xfrm>
        </p:grpSpPr>
        <p:sp>
          <p:nvSpPr>
            <p:cNvPr id="18" name="矩形 17"/>
            <p:cNvSpPr/>
            <p:nvPr/>
          </p:nvSpPr>
          <p:spPr>
            <a:xfrm>
              <a:off x="6399169" y="4187159"/>
              <a:ext cx="2570119" cy="1061829"/>
            </a:xfrm>
            <a:prstGeom prst="rect">
              <a:avLst/>
            </a:prstGeom>
          </p:spPr>
          <p:txBody>
            <a:bodyPr wrap="square">
              <a:spAutoFit/>
            </a:bodyPr>
            <a:lstStyle/>
            <a:p>
              <a:pPr algn="ctr">
                <a:lnSpc>
                  <a:spcPct val="150000"/>
                </a:lnSpc>
              </a:pPr>
              <a:r>
                <a:rPr lang="zh-CN" altLang="en-US" sz="1400" dirty="0">
                  <a:solidFill>
                    <a:schemeClr val="tx1">
                      <a:lumMod val="65000"/>
                      <a:lumOff val="35000"/>
                    </a:schemeClr>
                  </a:solidFill>
                  <a:ea typeface="思源黑体" panose="020B0500000000000000" pitchFamily="34" charset="-122"/>
                  <a:cs typeface="Arial" panose="020B0604020202020204" pitchFamily="34" charset="0"/>
                </a:rPr>
                <a:t>请在此处填写具体内容，请在此处填写具体内容，请在此处填写具体内容。</a:t>
              </a:r>
              <a:endParaRPr lang="zh-CN" altLang="en-US" sz="1400" dirty="0">
                <a:solidFill>
                  <a:schemeClr val="tx1">
                    <a:lumMod val="65000"/>
                    <a:lumOff val="35000"/>
                  </a:schemeClr>
                </a:solidFill>
                <a:ea typeface="思源黑体" panose="020B0500000000000000" pitchFamily="34" charset="-122"/>
              </a:endParaRPr>
            </a:p>
          </p:txBody>
        </p:sp>
        <p:sp>
          <p:nvSpPr>
            <p:cNvPr id="19" name="矩形 18"/>
            <p:cNvSpPr/>
            <p:nvPr/>
          </p:nvSpPr>
          <p:spPr>
            <a:xfrm>
              <a:off x="7001737" y="3896201"/>
              <a:ext cx="1210589" cy="400110"/>
            </a:xfrm>
            <a:prstGeom prst="rect">
              <a:avLst/>
            </a:prstGeom>
          </p:spPr>
          <p:txBody>
            <a:bodyPr wrap="none">
              <a:spAutoFit/>
            </a:bodyPr>
            <a:lstStyle/>
            <a:p>
              <a:pPr algn="ctr"/>
              <a:r>
                <a:rPr lang="zh-CN" altLang="en-US" sz="2000" b="1" dirty="0">
                  <a:solidFill>
                    <a:schemeClr val="tx1">
                      <a:lumMod val="65000"/>
                      <a:lumOff val="35000"/>
                    </a:schemeClr>
                  </a:solidFill>
                  <a:ea typeface="思源黑体" panose="020B0500000000000000" pitchFamily="34" charset="-122"/>
                </a:rPr>
                <a:t>教学分析</a:t>
              </a:r>
            </a:p>
          </p:txBody>
        </p:sp>
      </p:grpSp>
      <p:grpSp>
        <p:nvGrpSpPr>
          <p:cNvPr id="59" name="组合 58"/>
          <p:cNvGrpSpPr/>
          <p:nvPr/>
        </p:nvGrpSpPr>
        <p:grpSpPr>
          <a:xfrm>
            <a:off x="9398116" y="4272185"/>
            <a:ext cx="2570119" cy="1361814"/>
            <a:chOff x="9398116" y="3887174"/>
            <a:chExt cx="2570119" cy="1361814"/>
          </a:xfrm>
        </p:grpSpPr>
        <p:sp>
          <p:nvSpPr>
            <p:cNvPr id="20" name="矩形 19"/>
            <p:cNvSpPr/>
            <p:nvPr/>
          </p:nvSpPr>
          <p:spPr>
            <a:xfrm>
              <a:off x="9398116" y="4187159"/>
              <a:ext cx="2570119" cy="1061829"/>
            </a:xfrm>
            <a:prstGeom prst="rect">
              <a:avLst/>
            </a:prstGeom>
          </p:spPr>
          <p:txBody>
            <a:bodyPr wrap="square">
              <a:spAutoFit/>
            </a:bodyPr>
            <a:lstStyle/>
            <a:p>
              <a:pPr algn="ctr">
                <a:lnSpc>
                  <a:spcPct val="150000"/>
                </a:lnSpc>
              </a:pPr>
              <a:r>
                <a:rPr lang="zh-CN" altLang="en-US" sz="1400" dirty="0">
                  <a:solidFill>
                    <a:schemeClr val="tx1">
                      <a:lumMod val="65000"/>
                      <a:lumOff val="35000"/>
                    </a:schemeClr>
                  </a:solidFill>
                  <a:ea typeface="思源黑体" panose="020B0500000000000000" pitchFamily="34" charset="-122"/>
                  <a:cs typeface="Arial" panose="020B0604020202020204" pitchFamily="34" charset="0"/>
                </a:rPr>
                <a:t>请在此处填写具体内容，请在此处填写具体内容，请在此处填写具体内容。</a:t>
              </a:r>
              <a:endParaRPr lang="zh-CN" altLang="en-US" sz="1400" dirty="0">
                <a:solidFill>
                  <a:schemeClr val="tx1">
                    <a:lumMod val="65000"/>
                    <a:lumOff val="35000"/>
                  </a:schemeClr>
                </a:solidFill>
                <a:ea typeface="思源黑体" panose="020B0500000000000000" pitchFamily="34" charset="-122"/>
              </a:endParaRPr>
            </a:p>
          </p:txBody>
        </p:sp>
        <p:sp>
          <p:nvSpPr>
            <p:cNvPr id="21" name="矩形 20"/>
            <p:cNvSpPr/>
            <p:nvPr/>
          </p:nvSpPr>
          <p:spPr>
            <a:xfrm>
              <a:off x="10077880" y="3887174"/>
              <a:ext cx="1210589" cy="400110"/>
            </a:xfrm>
            <a:prstGeom prst="rect">
              <a:avLst/>
            </a:prstGeom>
          </p:spPr>
          <p:txBody>
            <a:bodyPr wrap="none">
              <a:spAutoFit/>
            </a:bodyPr>
            <a:lstStyle/>
            <a:p>
              <a:pPr algn="ctr"/>
              <a:r>
                <a:rPr lang="zh-CN" altLang="en-US" sz="2000" b="1" dirty="0">
                  <a:solidFill>
                    <a:schemeClr val="tx1">
                      <a:lumMod val="65000"/>
                      <a:lumOff val="35000"/>
                    </a:schemeClr>
                  </a:solidFill>
                  <a:ea typeface="思源黑体" panose="020B0500000000000000" pitchFamily="34" charset="-122"/>
                </a:rPr>
                <a:t>教学分析</a:t>
              </a:r>
            </a:p>
          </p:txBody>
        </p:sp>
      </p:grpSp>
      <p:grpSp>
        <p:nvGrpSpPr>
          <p:cNvPr id="22" name="组合 17"/>
          <p:cNvGrpSpPr/>
          <p:nvPr/>
        </p:nvGrpSpPr>
        <p:grpSpPr bwMode="auto">
          <a:xfrm rot="-2700000">
            <a:off x="4143755" y="3163146"/>
            <a:ext cx="363148" cy="364753"/>
            <a:chOff x="5394325" y="2859088"/>
            <a:chExt cx="358775" cy="360362"/>
          </a:xfrm>
          <a:solidFill>
            <a:srgbClr val="ED262B"/>
          </a:solidFill>
        </p:grpSpPr>
        <p:sp>
          <p:nvSpPr>
            <p:cNvPr id="23" name="AutoShape 37"/>
            <p:cNvSpPr/>
            <p:nvPr/>
          </p:nvSpPr>
          <p:spPr bwMode="auto">
            <a:xfrm>
              <a:off x="5394485" y="2892265"/>
              <a:ext cx="327025" cy="325438"/>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24" name="AutoShape 38"/>
            <p:cNvSpPr/>
            <p:nvPr/>
          </p:nvSpPr>
          <p:spPr bwMode="auto">
            <a:xfrm>
              <a:off x="5552105" y="3033377"/>
              <a:ext cx="55563" cy="55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25" name="AutoShape 39"/>
            <p:cNvSpPr/>
            <p:nvPr/>
          </p:nvSpPr>
          <p:spPr bwMode="auto">
            <a:xfrm>
              <a:off x="5696350" y="2852417"/>
              <a:ext cx="55563" cy="57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26" name="AutoShape 40"/>
            <p:cNvSpPr/>
            <p:nvPr/>
          </p:nvSpPr>
          <p:spPr bwMode="auto">
            <a:xfrm>
              <a:off x="5483342" y="3020412"/>
              <a:ext cx="46038" cy="44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27" name="AutoShape 41"/>
            <p:cNvSpPr/>
            <p:nvPr/>
          </p:nvSpPr>
          <p:spPr bwMode="auto">
            <a:xfrm>
              <a:off x="5526118" y="3100560"/>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28" name="AutoShape 42"/>
            <p:cNvSpPr/>
            <p:nvPr/>
          </p:nvSpPr>
          <p:spPr bwMode="auto">
            <a:xfrm>
              <a:off x="5707968" y="2932180"/>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grpSp>
        <p:nvGrpSpPr>
          <p:cNvPr id="29" name="组合 28"/>
          <p:cNvGrpSpPr/>
          <p:nvPr/>
        </p:nvGrpSpPr>
        <p:grpSpPr>
          <a:xfrm>
            <a:off x="7100080" y="3211890"/>
            <a:ext cx="223136" cy="223136"/>
            <a:chOff x="5394312" y="2141343"/>
            <a:chExt cx="359165" cy="359165"/>
          </a:xfrm>
          <a:solidFill>
            <a:srgbClr val="ED262B"/>
          </a:solidFill>
        </p:grpSpPr>
        <p:sp>
          <p:nvSpPr>
            <p:cNvPr id="30" name="AutoShape 56"/>
            <p:cNvSpPr/>
            <p:nvPr/>
          </p:nvSpPr>
          <p:spPr bwMode="auto">
            <a:xfrm>
              <a:off x="5394312"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31" name="AutoShape 57"/>
            <p:cNvSpPr/>
            <p:nvPr/>
          </p:nvSpPr>
          <p:spPr bwMode="auto">
            <a:xfrm>
              <a:off x="5641124"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32" name="AutoShape 58"/>
            <p:cNvSpPr/>
            <p:nvPr/>
          </p:nvSpPr>
          <p:spPr bwMode="auto">
            <a:xfrm>
              <a:off x="5517718" y="2141343"/>
              <a:ext cx="11235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grpSp>
        <p:nvGrpSpPr>
          <p:cNvPr id="33" name="组合 162"/>
          <p:cNvGrpSpPr/>
          <p:nvPr/>
        </p:nvGrpSpPr>
        <p:grpSpPr bwMode="auto">
          <a:xfrm>
            <a:off x="1213921" y="3159835"/>
            <a:ext cx="305855" cy="304508"/>
            <a:chOff x="4675188" y="1422400"/>
            <a:chExt cx="360362" cy="358775"/>
          </a:xfrm>
          <a:solidFill>
            <a:srgbClr val="ED262B"/>
          </a:solidFill>
        </p:grpSpPr>
        <p:sp>
          <p:nvSpPr>
            <p:cNvPr id="34" name="AutoShape 84"/>
            <p:cNvSpPr/>
            <p:nvPr/>
          </p:nvSpPr>
          <p:spPr bwMode="auto">
            <a:xfrm>
              <a:off x="4675188" y="1422400"/>
              <a:ext cx="360362"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35" name="AutoShape 85"/>
            <p:cNvSpPr/>
            <p:nvPr/>
          </p:nvSpPr>
          <p:spPr bwMode="auto">
            <a:xfrm>
              <a:off x="4889500" y="1557338"/>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36" name="AutoShape 86"/>
            <p:cNvSpPr/>
            <p:nvPr/>
          </p:nvSpPr>
          <p:spPr bwMode="auto">
            <a:xfrm>
              <a:off x="4889500" y="1522413"/>
              <a:ext cx="100013"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37" name="AutoShape 87"/>
            <p:cNvSpPr/>
            <p:nvPr/>
          </p:nvSpPr>
          <p:spPr bwMode="auto">
            <a:xfrm>
              <a:off x="4889500" y="1489075"/>
              <a:ext cx="100013"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38" name="AutoShape 88"/>
            <p:cNvSpPr/>
            <p:nvPr/>
          </p:nvSpPr>
          <p:spPr bwMode="auto">
            <a:xfrm>
              <a:off x="4765675" y="1725613"/>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39" name="AutoShape 89"/>
            <p:cNvSpPr/>
            <p:nvPr/>
          </p:nvSpPr>
          <p:spPr bwMode="auto">
            <a:xfrm>
              <a:off x="4765675" y="1692275"/>
              <a:ext cx="100013"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40" name="AutoShape 90"/>
            <p:cNvSpPr/>
            <p:nvPr/>
          </p:nvSpPr>
          <p:spPr bwMode="auto">
            <a:xfrm>
              <a:off x="4765675" y="1658938"/>
              <a:ext cx="100013" cy="9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41" name="AutoShape 91"/>
            <p:cNvSpPr/>
            <p:nvPr/>
          </p:nvSpPr>
          <p:spPr bwMode="auto">
            <a:xfrm>
              <a:off x="4889500" y="1725613"/>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42" name="AutoShape 92"/>
            <p:cNvSpPr/>
            <p:nvPr/>
          </p:nvSpPr>
          <p:spPr bwMode="auto">
            <a:xfrm>
              <a:off x="4889500" y="1692275"/>
              <a:ext cx="100013"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43" name="AutoShape 93"/>
            <p:cNvSpPr/>
            <p:nvPr/>
          </p:nvSpPr>
          <p:spPr bwMode="auto">
            <a:xfrm>
              <a:off x="4889500" y="1658938"/>
              <a:ext cx="100013" cy="9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44" name="AutoShape 94"/>
            <p:cNvSpPr/>
            <p:nvPr/>
          </p:nvSpPr>
          <p:spPr bwMode="auto">
            <a:xfrm>
              <a:off x="4765675" y="1590675"/>
              <a:ext cx="223838"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45" name="AutoShape 95"/>
            <p:cNvSpPr/>
            <p:nvPr/>
          </p:nvSpPr>
          <p:spPr bwMode="auto">
            <a:xfrm>
              <a:off x="4765675" y="1624013"/>
              <a:ext cx="223838"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46" name="AutoShape 96"/>
            <p:cNvSpPr/>
            <p:nvPr/>
          </p:nvSpPr>
          <p:spPr bwMode="auto">
            <a:xfrm>
              <a:off x="4765675" y="1466850"/>
              <a:ext cx="100013" cy="101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sp>
        <p:nvSpPr>
          <p:cNvPr id="47" name="AutoShape 112"/>
          <p:cNvSpPr/>
          <p:nvPr/>
        </p:nvSpPr>
        <p:spPr bwMode="auto">
          <a:xfrm>
            <a:off x="10044063" y="3168787"/>
            <a:ext cx="294812" cy="293513"/>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rgbClr val="ED262B"/>
          </a:solid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nvGrpSpPr>
          <p:cNvPr id="67" name="组合 66"/>
          <p:cNvGrpSpPr/>
          <p:nvPr/>
        </p:nvGrpSpPr>
        <p:grpSpPr>
          <a:xfrm>
            <a:off x="1502939" y="272760"/>
            <a:ext cx="4811657" cy="748449"/>
            <a:chOff x="1502939" y="272760"/>
            <a:chExt cx="4811657" cy="748449"/>
          </a:xfrm>
        </p:grpSpPr>
        <p:sp>
          <p:nvSpPr>
            <p:cNvPr id="68" name="Rectangle 18"/>
            <p:cNvSpPr>
              <a:spLocks noChangeArrowheads="1"/>
            </p:cNvSpPr>
            <p:nvPr/>
          </p:nvSpPr>
          <p:spPr bwMode="auto">
            <a:xfrm>
              <a:off x="1502939" y="272760"/>
              <a:ext cx="2683349" cy="57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altLang="en-US" sz="2800" b="1" spc="300" dirty="0">
                  <a:solidFill>
                    <a:schemeClr val="tx1">
                      <a:lumMod val="75000"/>
                      <a:lumOff val="25000"/>
                    </a:schemeClr>
                  </a:solidFill>
                  <a:latin typeface="思源黑体" panose="020B0500000000000000" pitchFamily="34" charset="-122"/>
                  <a:ea typeface="思源黑体" panose="020B0500000000000000" pitchFamily="34" charset="-122"/>
                </a:rPr>
                <a:t>教学分析</a:t>
              </a:r>
            </a:p>
          </p:txBody>
        </p:sp>
        <p:sp>
          <p:nvSpPr>
            <p:cNvPr id="69" name="Rectangle 18"/>
            <p:cNvSpPr>
              <a:spLocks noChangeArrowheads="1"/>
            </p:cNvSpPr>
            <p:nvPr/>
          </p:nvSpPr>
          <p:spPr bwMode="auto">
            <a:xfrm>
              <a:off x="1502939" y="817499"/>
              <a:ext cx="4811657" cy="20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en-US" altLang="zh-CN" sz="1000" dirty="0">
                  <a:solidFill>
                    <a:schemeClr val="bg1">
                      <a:lumMod val="65000"/>
                    </a:schemeClr>
                  </a:solidFill>
                  <a:latin typeface="思源黑体" panose="020B0500000000000000" pitchFamily="34" charset="-122"/>
                  <a:ea typeface="思源黑体" panose="020B0500000000000000" pitchFamily="34" charset="-122"/>
                </a:rPr>
                <a:t>Teaching courseware education and training</a:t>
              </a:r>
              <a:endParaRPr lang="zh-CN" altLang="en-US" sz="1000" dirty="0">
                <a:solidFill>
                  <a:schemeClr val="bg1">
                    <a:lumMod val="65000"/>
                  </a:schemeClr>
                </a:solidFill>
                <a:latin typeface="思源黑体" panose="020B0500000000000000" pitchFamily="34" charset="-122"/>
                <a:ea typeface="思源黑体" panose="020B0500000000000000"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additive="base">
                                        <p:cTn id="17" dur="500" fill="hold"/>
                                        <p:tgtEl>
                                          <p:spTgt spid="51"/>
                                        </p:tgtEl>
                                        <p:attrNameLst>
                                          <p:attrName>ppt_x</p:attrName>
                                        </p:attrNameLst>
                                      </p:cBhvr>
                                      <p:tavLst>
                                        <p:tav tm="0">
                                          <p:val>
                                            <p:strVal val="#ppt_x"/>
                                          </p:val>
                                        </p:tav>
                                        <p:tav tm="100000">
                                          <p:val>
                                            <p:strVal val="#ppt_x"/>
                                          </p:val>
                                        </p:tav>
                                      </p:tavLst>
                                    </p:anim>
                                    <p:anim calcmode="lin" valueType="num">
                                      <p:cBhvr additive="base">
                                        <p:cTn id="18" dur="500" fill="hold"/>
                                        <p:tgtEl>
                                          <p:spTgt spid="5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57"/>
                                        </p:tgtEl>
                                        <p:attrNameLst>
                                          <p:attrName>style.visibility</p:attrName>
                                        </p:attrNameLst>
                                      </p:cBhvr>
                                      <p:to>
                                        <p:strVal val="visible"/>
                                      </p:to>
                                    </p:set>
                                    <p:anim calcmode="lin" valueType="num">
                                      <p:cBhvr additive="base">
                                        <p:cTn id="36" dur="500" fill="hold"/>
                                        <p:tgtEl>
                                          <p:spTgt spid="57"/>
                                        </p:tgtEl>
                                        <p:attrNameLst>
                                          <p:attrName>ppt_x</p:attrName>
                                        </p:attrNameLst>
                                      </p:cBhvr>
                                      <p:tavLst>
                                        <p:tav tm="0">
                                          <p:val>
                                            <p:strVal val="#ppt_x"/>
                                          </p:val>
                                        </p:tav>
                                        <p:tav tm="100000">
                                          <p:val>
                                            <p:strVal val="#ppt_x"/>
                                          </p:val>
                                        </p:tav>
                                      </p:tavLst>
                                    </p:anim>
                                    <p:anim calcmode="lin" valueType="num">
                                      <p:cBhvr additive="base">
                                        <p:cTn id="37" dur="500" fill="hold"/>
                                        <p:tgtEl>
                                          <p:spTgt spid="57"/>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2" presetClass="entr" presetSubtype="4"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additive="base">
                                        <p:cTn id="55" dur="500" fill="hold"/>
                                        <p:tgtEl>
                                          <p:spTgt spid="58"/>
                                        </p:tgtEl>
                                        <p:attrNameLst>
                                          <p:attrName>ppt_x</p:attrName>
                                        </p:attrNameLst>
                                      </p:cBhvr>
                                      <p:tavLst>
                                        <p:tav tm="0">
                                          <p:val>
                                            <p:strVal val="#ppt_x"/>
                                          </p:val>
                                        </p:tav>
                                        <p:tav tm="100000">
                                          <p:val>
                                            <p:strVal val="#ppt_x"/>
                                          </p:val>
                                        </p:tav>
                                      </p:tavLst>
                                    </p:anim>
                                    <p:anim calcmode="lin" valueType="num">
                                      <p:cBhvr additive="base">
                                        <p:cTn id="56" dur="500" fill="hold"/>
                                        <p:tgtEl>
                                          <p:spTgt spid="58"/>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22" presetClass="entr" presetSubtype="8"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left)">
                                      <p:cBhvr>
                                        <p:cTn id="64" dur="500"/>
                                        <p:tgtEl>
                                          <p:spTgt spid="7"/>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p:cTn id="68" dur="500" fill="hold"/>
                                        <p:tgtEl>
                                          <p:spTgt spid="47"/>
                                        </p:tgtEl>
                                        <p:attrNameLst>
                                          <p:attrName>ppt_w</p:attrName>
                                        </p:attrNameLst>
                                      </p:cBhvr>
                                      <p:tavLst>
                                        <p:tav tm="0">
                                          <p:val>
                                            <p:fltVal val="0"/>
                                          </p:val>
                                        </p:tav>
                                        <p:tav tm="100000">
                                          <p:val>
                                            <p:strVal val="#ppt_w"/>
                                          </p:val>
                                        </p:tav>
                                      </p:tavLst>
                                    </p:anim>
                                    <p:anim calcmode="lin" valueType="num">
                                      <p:cBhvr>
                                        <p:cTn id="69" dur="500" fill="hold"/>
                                        <p:tgtEl>
                                          <p:spTgt spid="47"/>
                                        </p:tgtEl>
                                        <p:attrNameLst>
                                          <p:attrName>ppt_h</p:attrName>
                                        </p:attrNameLst>
                                      </p:cBhvr>
                                      <p:tavLst>
                                        <p:tav tm="0">
                                          <p:val>
                                            <p:fltVal val="0"/>
                                          </p:val>
                                        </p:tav>
                                        <p:tav tm="100000">
                                          <p:val>
                                            <p:strVal val="#ppt_h"/>
                                          </p:val>
                                        </p:tav>
                                      </p:tavLst>
                                    </p:anim>
                                    <p:animEffect transition="in" filter="fade">
                                      <p:cBhvr>
                                        <p:cTn id="70" dur="500"/>
                                        <p:tgtEl>
                                          <p:spTgt spid="47"/>
                                        </p:tgtEl>
                                      </p:cBhvr>
                                    </p:animEffect>
                                  </p:childTnLst>
                                </p:cTn>
                              </p:par>
                            </p:childTnLst>
                          </p:cTn>
                        </p:par>
                        <p:par>
                          <p:cTn id="71" fill="hold">
                            <p:stCondLst>
                              <p:cond delay="7000"/>
                            </p:stCondLst>
                            <p:childTnLst>
                              <p:par>
                                <p:cTn id="72" presetID="2" presetClass="entr" presetSubtype="4" fill="hold" nodeType="afterEffect">
                                  <p:stCondLst>
                                    <p:cond delay="0"/>
                                  </p:stCondLst>
                                  <p:childTnLst>
                                    <p:set>
                                      <p:cBhvr>
                                        <p:cTn id="73" dur="1" fill="hold">
                                          <p:stCondLst>
                                            <p:cond delay="0"/>
                                          </p:stCondLst>
                                        </p:cTn>
                                        <p:tgtEl>
                                          <p:spTgt spid="59"/>
                                        </p:tgtEl>
                                        <p:attrNameLst>
                                          <p:attrName>style.visibility</p:attrName>
                                        </p:attrNameLst>
                                      </p:cBhvr>
                                      <p:to>
                                        <p:strVal val="visible"/>
                                      </p:to>
                                    </p:set>
                                    <p:anim calcmode="lin" valueType="num">
                                      <p:cBhvr additive="base">
                                        <p:cTn id="74" dur="500" fill="hold"/>
                                        <p:tgtEl>
                                          <p:spTgt spid="59"/>
                                        </p:tgtEl>
                                        <p:attrNameLst>
                                          <p:attrName>ppt_x</p:attrName>
                                        </p:attrNameLst>
                                      </p:cBhvr>
                                      <p:tavLst>
                                        <p:tav tm="0">
                                          <p:val>
                                            <p:strVal val="#ppt_x"/>
                                          </p:val>
                                        </p:tav>
                                        <p:tav tm="100000">
                                          <p:val>
                                            <p:strVal val="#ppt_x"/>
                                          </p:val>
                                        </p:tav>
                                      </p:tavLst>
                                    </p:anim>
                                    <p:anim calcmode="lin" valueType="num">
                                      <p:cBhvr additive="base">
                                        <p:cTn id="75"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4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48707"/>
          <p:cNvGrpSpPr/>
          <p:nvPr/>
        </p:nvGrpSpPr>
        <p:grpSpPr>
          <a:xfrm>
            <a:off x="5650920" y="2945660"/>
            <a:ext cx="3962042" cy="2881897"/>
            <a:chOff x="-1" y="0"/>
            <a:chExt cx="5233466" cy="3806698"/>
          </a:xfrm>
          <a:effectLst>
            <a:outerShdw blurRad="190500" dist="63500" dir="2700000" algn="tl" rotWithShape="0">
              <a:prstClr val="black">
                <a:alpha val="25000"/>
              </a:prstClr>
            </a:outerShdw>
          </a:effectLst>
        </p:grpSpPr>
        <p:sp>
          <p:nvSpPr>
            <p:cNvPr id="9" name="Shape 48703"/>
            <p:cNvSpPr/>
            <p:nvPr/>
          </p:nvSpPr>
          <p:spPr>
            <a:xfrm>
              <a:off x="-1" y="0"/>
              <a:ext cx="3806572" cy="3806698"/>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6"/>
                    <a:pt x="2882" y="3017"/>
                  </a:cubicBezTo>
                  <a:cubicBezTo>
                    <a:pt x="-961" y="7038"/>
                    <a:pt x="-961" y="13557"/>
                    <a:pt x="2882" y="17579"/>
                  </a:cubicBezTo>
                  <a:cubicBezTo>
                    <a:pt x="6724" y="21600"/>
                    <a:pt x="12954" y="21600"/>
                    <a:pt x="16796" y="17579"/>
                  </a:cubicBezTo>
                  <a:cubicBezTo>
                    <a:pt x="20639" y="13557"/>
                    <a:pt x="20639" y="7038"/>
                    <a:pt x="16796" y="3017"/>
                  </a:cubicBezTo>
                  <a:cubicBezTo>
                    <a:pt x="14875" y="1006"/>
                    <a:pt x="12357" y="0"/>
                    <a:pt x="9839" y="0"/>
                  </a:cubicBezTo>
                  <a:close/>
                  <a:moveTo>
                    <a:pt x="9839" y="3427"/>
                  </a:moveTo>
                  <a:cubicBezTo>
                    <a:pt x="11519" y="3427"/>
                    <a:pt x="13200" y="4099"/>
                    <a:pt x="14482" y="5441"/>
                  </a:cubicBezTo>
                  <a:cubicBezTo>
                    <a:pt x="17046" y="8124"/>
                    <a:pt x="17046" y="12473"/>
                    <a:pt x="14482" y="15157"/>
                  </a:cubicBezTo>
                  <a:cubicBezTo>
                    <a:pt x="11918" y="17840"/>
                    <a:pt x="7760" y="17840"/>
                    <a:pt x="5196" y="15157"/>
                  </a:cubicBezTo>
                  <a:cubicBezTo>
                    <a:pt x="2632" y="12473"/>
                    <a:pt x="2632" y="8124"/>
                    <a:pt x="5196" y="5441"/>
                  </a:cubicBezTo>
                  <a:cubicBezTo>
                    <a:pt x="6478" y="4099"/>
                    <a:pt x="8159" y="3427"/>
                    <a:pt x="9839" y="3427"/>
                  </a:cubicBezTo>
                  <a:close/>
                </a:path>
              </a:pathLst>
            </a:custGeom>
            <a:solidFill>
              <a:srgbClr val="FEB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latin typeface="思源黑体" panose="020B0500000000000000" pitchFamily="34" charset="-122"/>
                <a:ea typeface="思源黑体" panose="020B0500000000000000" pitchFamily="34" charset="-122"/>
              </a:endParaRPr>
            </a:p>
          </p:txBody>
        </p:sp>
        <p:grpSp>
          <p:nvGrpSpPr>
            <p:cNvPr id="10" name="Group 48706"/>
            <p:cNvGrpSpPr/>
            <p:nvPr/>
          </p:nvGrpSpPr>
          <p:grpSpPr>
            <a:xfrm>
              <a:off x="949991" y="1267424"/>
              <a:ext cx="4283474" cy="885430"/>
              <a:chOff x="0" y="0"/>
              <a:chExt cx="4283472" cy="885429"/>
            </a:xfrm>
          </p:grpSpPr>
          <p:sp>
            <p:nvSpPr>
              <p:cNvPr id="11" name="Shape 48704"/>
              <p:cNvSpPr/>
              <p:nvPr/>
            </p:nvSpPr>
            <p:spPr>
              <a:xfrm>
                <a:off x="0" y="0"/>
                <a:ext cx="4283472" cy="8854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9679" y="21600"/>
                    </a:lnTo>
                    <a:lnTo>
                      <a:pt x="21600" y="10800"/>
                    </a:lnTo>
                    <a:lnTo>
                      <a:pt x="19679" y="0"/>
                    </a:lnTo>
                    <a:lnTo>
                      <a:pt x="0" y="0"/>
                    </a:lnTo>
                    <a:close/>
                  </a:path>
                </a:pathLst>
              </a:custGeom>
              <a:solidFill>
                <a:schemeClr val="bg1">
                  <a:lumMod val="85000"/>
                </a:schemeClr>
              </a:solidFill>
              <a:ln w="12700" cap="flat">
                <a:noFill/>
                <a:miter lim="400000"/>
              </a:ln>
              <a:effectLst/>
            </p:spPr>
            <p:txBody>
              <a:bodyPr wrap="square" lIns="0" tIns="0" rIns="0" bIns="0" numCol="1" anchor="t">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endParaRPr>
              </a:p>
            </p:txBody>
          </p:sp>
          <p:sp>
            <p:nvSpPr>
              <p:cNvPr id="12" name="Shape 48705"/>
              <p:cNvSpPr/>
              <p:nvPr/>
            </p:nvSpPr>
            <p:spPr>
              <a:xfrm>
                <a:off x="554236" y="254816"/>
                <a:ext cx="3035932" cy="409644"/>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algn="r"/>
                <a:r>
                  <a:rPr lang="zh-CN" altLang="en-US" sz="1800" b="1" dirty="0">
                    <a:solidFill>
                      <a:schemeClr val="tx1">
                        <a:lumMod val="75000"/>
                        <a:lumOff val="25000"/>
                      </a:schemeClr>
                    </a:solidFill>
                    <a:latin typeface="思源黑体" panose="020B0500000000000000" pitchFamily="34" charset="-122"/>
                    <a:ea typeface="思源黑体" panose="020B0500000000000000" pitchFamily="34" charset="-122"/>
                  </a:rPr>
                  <a:t>教学分析二</a:t>
                </a:r>
              </a:p>
            </p:txBody>
          </p:sp>
        </p:grpSp>
      </p:grpSp>
      <p:grpSp>
        <p:nvGrpSpPr>
          <p:cNvPr id="13" name="Group 48712"/>
          <p:cNvGrpSpPr/>
          <p:nvPr/>
        </p:nvGrpSpPr>
        <p:grpSpPr>
          <a:xfrm>
            <a:off x="2980956" y="2161867"/>
            <a:ext cx="3788652" cy="2881894"/>
            <a:chOff x="-1" y="-2"/>
            <a:chExt cx="5004437" cy="3806697"/>
          </a:xfrm>
          <a:effectLst>
            <a:outerShdw blurRad="190500" dist="63500" dir="2700000" algn="tl" rotWithShape="0">
              <a:prstClr val="black">
                <a:alpha val="25000"/>
              </a:prstClr>
            </a:outerShdw>
          </a:effectLst>
        </p:grpSpPr>
        <p:sp>
          <p:nvSpPr>
            <p:cNvPr id="14" name="Shape 48708"/>
            <p:cNvSpPr/>
            <p:nvPr/>
          </p:nvSpPr>
          <p:spPr>
            <a:xfrm>
              <a:off x="1197864" y="-2"/>
              <a:ext cx="3806572" cy="3806697"/>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6"/>
                    <a:pt x="2882" y="3017"/>
                  </a:cubicBezTo>
                  <a:cubicBezTo>
                    <a:pt x="-961" y="7038"/>
                    <a:pt x="-961" y="13557"/>
                    <a:pt x="2882" y="17579"/>
                  </a:cubicBezTo>
                  <a:cubicBezTo>
                    <a:pt x="6724" y="21600"/>
                    <a:pt x="12954" y="21600"/>
                    <a:pt x="16796" y="17579"/>
                  </a:cubicBezTo>
                  <a:cubicBezTo>
                    <a:pt x="20639" y="13557"/>
                    <a:pt x="20639" y="7038"/>
                    <a:pt x="16796" y="3017"/>
                  </a:cubicBezTo>
                  <a:cubicBezTo>
                    <a:pt x="14875" y="1006"/>
                    <a:pt x="12357" y="0"/>
                    <a:pt x="9839" y="0"/>
                  </a:cubicBezTo>
                  <a:close/>
                  <a:moveTo>
                    <a:pt x="9839" y="3427"/>
                  </a:moveTo>
                  <a:cubicBezTo>
                    <a:pt x="11519" y="3427"/>
                    <a:pt x="13200" y="4099"/>
                    <a:pt x="14482" y="5441"/>
                  </a:cubicBezTo>
                  <a:cubicBezTo>
                    <a:pt x="17046" y="8124"/>
                    <a:pt x="17046" y="12473"/>
                    <a:pt x="14482" y="15157"/>
                  </a:cubicBezTo>
                  <a:cubicBezTo>
                    <a:pt x="11918" y="17840"/>
                    <a:pt x="7760" y="17840"/>
                    <a:pt x="5196" y="15157"/>
                  </a:cubicBezTo>
                  <a:cubicBezTo>
                    <a:pt x="2632" y="12473"/>
                    <a:pt x="2632" y="8124"/>
                    <a:pt x="5196" y="5441"/>
                  </a:cubicBezTo>
                  <a:cubicBezTo>
                    <a:pt x="6478" y="4099"/>
                    <a:pt x="8159" y="3427"/>
                    <a:pt x="9839" y="3427"/>
                  </a:cubicBezTo>
                  <a:close/>
                </a:path>
              </a:pathLst>
            </a:custGeom>
            <a:solidFill>
              <a:srgbClr val="75CBDC"/>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latin typeface="思源黑体" panose="020B0500000000000000" pitchFamily="34" charset="-122"/>
                <a:ea typeface="思源黑体" panose="020B0500000000000000" pitchFamily="34" charset="-122"/>
              </a:endParaRPr>
            </a:p>
          </p:txBody>
        </p:sp>
        <p:grpSp>
          <p:nvGrpSpPr>
            <p:cNvPr id="15" name="Group 48711"/>
            <p:cNvGrpSpPr/>
            <p:nvPr/>
          </p:nvGrpSpPr>
          <p:grpSpPr>
            <a:xfrm>
              <a:off x="-1" y="1416828"/>
              <a:ext cx="4370363" cy="885826"/>
              <a:chOff x="0" y="0"/>
              <a:chExt cx="4370361" cy="885825"/>
            </a:xfrm>
          </p:grpSpPr>
          <p:sp>
            <p:nvSpPr>
              <p:cNvPr id="16" name="Shape 48709"/>
              <p:cNvSpPr/>
              <p:nvPr/>
            </p:nvSpPr>
            <p:spPr>
              <a:xfrm>
                <a:off x="0" y="0"/>
                <a:ext cx="4370361" cy="885825"/>
              </a:xfrm>
              <a:custGeom>
                <a:avLst/>
                <a:gdLst/>
                <a:ahLst/>
                <a:cxnLst>
                  <a:cxn ang="0">
                    <a:pos x="wd2" y="hd2"/>
                  </a:cxn>
                  <a:cxn ang="5400000">
                    <a:pos x="wd2" y="hd2"/>
                  </a:cxn>
                  <a:cxn ang="10800000">
                    <a:pos x="wd2" y="hd2"/>
                  </a:cxn>
                  <a:cxn ang="16200000">
                    <a:pos x="wd2" y="hd2"/>
                  </a:cxn>
                </a:cxnLst>
                <a:rect l="0" t="0" r="r" b="b"/>
                <a:pathLst>
                  <a:path w="21578" h="21600" extrusionOk="0">
                    <a:moveTo>
                      <a:pt x="1881" y="0"/>
                    </a:moveTo>
                    <a:lnTo>
                      <a:pt x="0" y="10800"/>
                    </a:lnTo>
                    <a:lnTo>
                      <a:pt x="1881" y="21600"/>
                    </a:lnTo>
                    <a:lnTo>
                      <a:pt x="21259" y="21600"/>
                    </a:lnTo>
                    <a:cubicBezTo>
                      <a:pt x="21494" y="18083"/>
                      <a:pt x="21600" y="14402"/>
                      <a:pt x="21574" y="10742"/>
                    </a:cubicBezTo>
                    <a:cubicBezTo>
                      <a:pt x="21548" y="7082"/>
                      <a:pt x="21391" y="3441"/>
                      <a:pt x="21102" y="0"/>
                    </a:cubicBezTo>
                    <a:lnTo>
                      <a:pt x="1881" y="0"/>
                    </a:lnTo>
                    <a:close/>
                  </a:path>
                </a:pathLst>
              </a:custGeom>
              <a:solidFill>
                <a:schemeClr val="bg1">
                  <a:lumMod val="85000"/>
                </a:schemeClr>
              </a:solidFill>
              <a:ln w="12700" cap="flat">
                <a:noFill/>
                <a:miter lim="400000"/>
              </a:ln>
              <a:effectLst/>
            </p:spPr>
            <p:txBody>
              <a:bodyPr wrap="square" lIns="0" tIns="0" rIns="0" bIns="0" numCol="1" anchor="t">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endParaRPr>
              </a:p>
            </p:txBody>
          </p:sp>
          <p:sp>
            <p:nvSpPr>
              <p:cNvPr id="17" name="Shape 48710"/>
              <p:cNvSpPr/>
              <p:nvPr/>
            </p:nvSpPr>
            <p:spPr>
              <a:xfrm>
                <a:off x="693304" y="252414"/>
                <a:ext cx="3235756" cy="350437"/>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r>
                  <a:rPr lang="zh-CN" altLang="en-US" sz="1800" b="1" dirty="0">
                    <a:solidFill>
                      <a:schemeClr val="tx1">
                        <a:lumMod val="75000"/>
                        <a:lumOff val="25000"/>
                      </a:schemeClr>
                    </a:solidFill>
                    <a:latin typeface="思源黑体" panose="020B0500000000000000" pitchFamily="34" charset="-122"/>
                    <a:ea typeface="思源黑体" panose="020B0500000000000000" pitchFamily="34" charset="-122"/>
                  </a:rPr>
                  <a:t>教学分析一</a:t>
                </a:r>
              </a:p>
            </p:txBody>
          </p:sp>
        </p:grpSp>
      </p:grpSp>
      <p:sp>
        <p:nvSpPr>
          <p:cNvPr id="25" name="TextBox 16"/>
          <p:cNvSpPr txBox="1"/>
          <p:nvPr/>
        </p:nvSpPr>
        <p:spPr>
          <a:xfrm>
            <a:off x="535707" y="4442561"/>
            <a:ext cx="3766618" cy="13849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zh-CN"/>
            </a:defPPr>
            <a:lvl1pPr algn="just">
              <a:lnSpc>
                <a:spcPct val="150000"/>
              </a:lnSpc>
              <a:defRPr sz="14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latin typeface="思源黑体" panose="020B0500000000000000" pitchFamily="34" charset="-122"/>
                <a:ea typeface="思源黑体" panose="020B0500000000000000" pitchFamily="34" charset="-122"/>
                <a:sym typeface="+mn-lt"/>
              </a:rPr>
              <a:t>       点击输人简要文字介绍，文字内容需概括精炼。不用多余的文字修饰，言简意赅的说明分项内容。点击输人简要文字介绍，文字内容需概括精炼。       </a:t>
            </a:r>
            <a:endParaRPr lang="en-US" altLang="zh-CN" dirty="0">
              <a:latin typeface="思源黑体" panose="020B0500000000000000" pitchFamily="34" charset="-122"/>
              <a:ea typeface="思源黑体" panose="020B0500000000000000" pitchFamily="34" charset="-122"/>
              <a:sym typeface="+mn-lt"/>
            </a:endParaRPr>
          </a:p>
        </p:txBody>
      </p:sp>
      <p:sp>
        <p:nvSpPr>
          <p:cNvPr id="26" name="TextBox 16"/>
          <p:cNvSpPr txBox="1"/>
          <p:nvPr/>
        </p:nvSpPr>
        <p:spPr>
          <a:xfrm>
            <a:off x="8421279" y="2344457"/>
            <a:ext cx="3416825" cy="13849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zh-CN"/>
            </a:defPPr>
            <a:lvl1pPr algn="just">
              <a:lnSpc>
                <a:spcPct val="150000"/>
              </a:lnSpc>
              <a:defRPr sz="14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latin typeface="思源黑体" panose="020B0500000000000000" pitchFamily="34" charset="-122"/>
                <a:ea typeface="思源黑体" panose="020B0500000000000000" pitchFamily="34" charset="-122"/>
                <a:sym typeface="+mn-lt"/>
              </a:rPr>
              <a:t>       点击输人简要文字介绍，文字内容需概括精炼。不用多余的文字修饰，言简意赅的说明分项内容。点击输人简要文字介绍，文字内容需概括精炼。       </a:t>
            </a:r>
            <a:endParaRPr lang="en-US" altLang="zh-CN" dirty="0">
              <a:latin typeface="思源黑体" panose="020B0500000000000000" pitchFamily="34" charset="-122"/>
              <a:ea typeface="思源黑体" panose="020B0500000000000000" pitchFamily="34" charset="-122"/>
              <a:sym typeface="+mn-lt"/>
            </a:endParaRPr>
          </a:p>
        </p:txBody>
      </p:sp>
      <p:grpSp>
        <p:nvGrpSpPr>
          <p:cNvPr id="18" name="组合 17"/>
          <p:cNvGrpSpPr/>
          <p:nvPr/>
        </p:nvGrpSpPr>
        <p:grpSpPr>
          <a:xfrm>
            <a:off x="1502939" y="272760"/>
            <a:ext cx="4811657" cy="748449"/>
            <a:chOff x="1502939" y="272760"/>
            <a:chExt cx="4811657" cy="748449"/>
          </a:xfrm>
        </p:grpSpPr>
        <p:sp>
          <p:nvSpPr>
            <p:cNvPr id="19" name="Rectangle 18"/>
            <p:cNvSpPr>
              <a:spLocks noChangeArrowheads="1"/>
            </p:cNvSpPr>
            <p:nvPr/>
          </p:nvSpPr>
          <p:spPr bwMode="auto">
            <a:xfrm>
              <a:off x="1502939" y="272760"/>
              <a:ext cx="2683349" cy="57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altLang="en-US" sz="2800" b="1" spc="300" dirty="0">
                  <a:solidFill>
                    <a:schemeClr val="tx1">
                      <a:lumMod val="75000"/>
                      <a:lumOff val="25000"/>
                    </a:schemeClr>
                  </a:solidFill>
                  <a:latin typeface="思源黑体" panose="020B0500000000000000" pitchFamily="34" charset="-122"/>
                  <a:ea typeface="思源黑体" panose="020B0500000000000000" pitchFamily="34" charset="-122"/>
                </a:rPr>
                <a:t>教学分析</a:t>
              </a:r>
            </a:p>
          </p:txBody>
        </p:sp>
        <p:sp>
          <p:nvSpPr>
            <p:cNvPr id="20" name="Rectangle 18"/>
            <p:cNvSpPr>
              <a:spLocks noChangeArrowheads="1"/>
            </p:cNvSpPr>
            <p:nvPr/>
          </p:nvSpPr>
          <p:spPr bwMode="auto">
            <a:xfrm>
              <a:off x="1502939" y="817499"/>
              <a:ext cx="4811657" cy="20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en-US" altLang="zh-CN" sz="1000" dirty="0">
                  <a:solidFill>
                    <a:schemeClr val="bg1">
                      <a:lumMod val="65000"/>
                    </a:schemeClr>
                  </a:solidFill>
                  <a:latin typeface="思源黑体" panose="020B0500000000000000" pitchFamily="34" charset="-122"/>
                  <a:ea typeface="思源黑体" panose="020B0500000000000000" pitchFamily="34" charset="-122"/>
                </a:rPr>
                <a:t>Teaching courseware education and training</a:t>
              </a:r>
              <a:endParaRPr lang="zh-CN" altLang="en-US" sz="1000" dirty="0">
                <a:solidFill>
                  <a:schemeClr val="bg1">
                    <a:lumMod val="65000"/>
                  </a:schemeClr>
                </a:solidFill>
                <a:latin typeface="思源黑体" panose="020B0500000000000000" pitchFamily="34" charset="-122"/>
                <a:ea typeface="思源黑体" panose="020B0500000000000000"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par>
                          <p:cTn id="11" fill="hold">
                            <p:stCondLst>
                              <p:cond delay="500"/>
                            </p:stCondLst>
                            <p:childTnLst>
                              <p:par>
                                <p:cTn id="12" presetID="52"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Scale>
                                      <p:cBhvr>
                                        <p:cTn id="14" dur="15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500" decel="50000" fill="hold">
                                          <p:stCondLst>
                                            <p:cond delay="0"/>
                                          </p:stCondLst>
                                        </p:cTn>
                                        <p:tgtEl>
                                          <p:spTgt spid="25"/>
                                        </p:tgtEl>
                                        <p:attrNameLst>
                                          <p:attrName>ppt_x</p:attrName>
                                          <p:attrName>ppt_y</p:attrName>
                                        </p:attrNameLst>
                                      </p:cBhvr>
                                    </p:animMotion>
                                    <p:animEffect transition="in" filter="fade">
                                      <p:cBhvr>
                                        <p:cTn id="16" dur="1500"/>
                                        <p:tgtEl>
                                          <p:spTgt spid="25"/>
                                        </p:tgtEl>
                                      </p:cBhvr>
                                    </p:animEffect>
                                  </p:childTnLst>
                                </p:cTn>
                              </p:par>
                            </p:childTnLst>
                          </p:cTn>
                        </p:par>
                        <p:par>
                          <p:cTn id="17" fill="hold">
                            <p:stCondLst>
                              <p:cond delay="2000"/>
                            </p:stCondLst>
                            <p:childTnLst>
                              <p:par>
                                <p:cTn id="18" presetID="52" presetClass="entr"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Scale>
                                      <p:cBhvr>
                                        <p:cTn id="20" dur="15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500" decel="50000" fill="hold">
                                          <p:stCondLst>
                                            <p:cond delay="0"/>
                                          </p:stCondLst>
                                        </p:cTn>
                                        <p:tgtEl>
                                          <p:spTgt spid="26"/>
                                        </p:tgtEl>
                                        <p:attrNameLst>
                                          <p:attrName>ppt_x</p:attrName>
                                          <p:attrName>ppt_y</p:attrName>
                                        </p:attrNameLst>
                                      </p:cBhvr>
                                    </p:animMotion>
                                    <p:animEffect transition="in" filter="fade">
                                      <p:cBhvr>
                                        <p:cTn id="22" dur="1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椭圆 51"/>
          <p:cNvSpPr/>
          <p:nvPr/>
        </p:nvSpPr>
        <p:spPr>
          <a:xfrm>
            <a:off x="1276279" y="2082872"/>
            <a:ext cx="1746661" cy="1746661"/>
          </a:xfrm>
          <a:prstGeom prst="ellipse">
            <a:avLst/>
          </a:prstGeom>
          <a:solidFill>
            <a:srgbClr val="75CBDC"/>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思源黑体" panose="020B0500000000000000" pitchFamily="34" charset="-122"/>
                <a:ea typeface="思源黑体" panose="020B0500000000000000" pitchFamily="34" charset="-122"/>
              </a:rPr>
              <a:t>STEP 1</a:t>
            </a:r>
            <a:endParaRPr lang="zh-CN" altLang="en-US" sz="2000" b="1" dirty="0">
              <a:latin typeface="思源黑体" panose="020B0500000000000000" pitchFamily="34" charset="-122"/>
              <a:ea typeface="思源黑体" panose="020B0500000000000000" pitchFamily="34" charset="-122"/>
            </a:endParaRPr>
          </a:p>
        </p:txBody>
      </p:sp>
      <p:sp>
        <p:nvSpPr>
          <p:cNvPr id="53" name="椭圆 52"/>
          <p:cNvSpPr/>
          <p:nvPr/>
        </p:nvSpPr>
        <p:spPr>
          <a:xfrm>
            <a:off x="3934241" y="2649002"/>
            <a:ext cx="1746661" cy="1746661"/>
          </a:xfrm>
          <a:prstGeom prst="ellipse">
            <a:avLst/>
          </a:prstGeom>
          <a:solidFill>
            <a:srgbClr val="9D77AE"/>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latin typeface="思源黑体" panose="020B0500000000000000" pitchFamily="34" charset="-122"/>
                <a:ea typeface="思源黑体" panose="020B0500000000000000" pitchFamily="34" charset="-122"/>
              </a:rPr>
              <a:t>STEP 2</a:t>
            </a:r>
            <a:endParaRPr lang="zh-CN" altLang="en-US" sz="2000" b="1">
              <a:latin typeface="思源黑体" panose="020B0500000000000000" pitchFamily="34" charset="-122"/>
              <a:ea typeface="思源黑体" panose="020B0500000000000000" pitchFamily="34" charset="-122"/>
            </a:endParaRPr>
          </a:p>
        </p:txBody>
      </p:sp>
      <p:sp>
        <p:nvSpPr>
          <p:cNvPr id="54" name="椭圆 53"/>
          <p:cNvSpPr/>
          <p:nvPr/>
        </p:nvSpPr>
        <p:spPr>
          <a:xfrm>
            <a:off x="6592202" y="2082872"/>
            <a:ext cx="1746661" cy="1746661"/>
          </a:xfrm>
          <a:prstGeom prst="ellipse">
            <a:avLst/>
          </a:prstGeom>
          <a:solidFill>
            <a:srgbClr val="A4DB73"/>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latin typeface="思源黑体" panose="020B0500000000000000" pitchFamily="34" charset="-122"/>
                <a:ea typeface="思源黑体" panose="020B0500000000000000" pitchFamily="34" charset="-122"/>
              </a:rPr>
              <a:t>STEP 3</a:t>
            </a:r>
            <a:endParaRPr lang="zh-CN" altLang="en-US" sz="2000" b="1">
              <a:latin typeface="思源黑体" panose="020B0500000000000000" pitchFamily="34" charset="-122"/>
              <a:ea typeface="思源黑体" panose="020B0500000000000000" pitchFamily="34" charset="-122"/>
            </a:endParaRPr>
          </a:p>
        </p:txBody>
      </p:sp>
      <p:sp>
        <p:nvSpPr>
          <p:cNvPr id="55" name="椭圆 54"/>
          <p:cNvSpPr/>
          <p:nvPr/>
        </p:nvSpPr>
        <p:spPr>
          <a:xfrm>
            <a:off x="9250164" y="2649002"/>
            <a:ext cx="1746661" cy="1746661"/>
          </a:xfrm>
          <a:prstGeom prst="ellipse">
            <a:avLst/>
          </a:prstGeom>
          <a:solidFill>
            <a:srgbClr val="FEBB38"/>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思源黑体" panose="020B0500000000000000" pitchFamily="34" charset="-122"/>
                <a:ea typeface="思源黑体" panose="020B0500000000000000" pitchFamily="34" charset="-122"/>
              </a:rPr>
              <a:t>STEP 4</a:t>
            </a:r>
            <a:endParaRPr lang="zh-CN" altLang="en-US" sz="2000" b="1" dirty="0">
              <a:latin typeface="思源黑体" panose="020B0500000000000000" pitchFamily="34" charset="-122"/>
              <a:ea typeface="思源黑体" panose="020B0500000000000000" pitchFamily="34" charset="-122"/>
            </a:endParaRPr>
          </a:p>
        </p:txBody>
      </p:sp>
      <p:cxnSp>
        <p:nvCxnSpPr>
          <p:cNvPr id="56" name="直接连接符 55"/>
          <p:cNvCxnSpPr>
            <a:stCxn id="52" idx="6"/>
            <a:endCxn id="53" idx="2"/>
          </p:cNvCxnSpPr>
          <p:nvPr/>
        </p:nvCxnSpPr>
        <p:spPr>
          <a:xfrm>
            <a:off x="3022940" y="2956203"/>
            <a:ext cx="911301" cy="566129"/>
          </a:xfrm>
          <a:prstGeom prst="line">
            <a:avLst/>
          </a:prstGeom>
          <a:ln>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53" idx="6"/>
            <a:endCxn id="54" idx="2"/>
          </p:cNvCxnSpPr>
          <p:nvPr/>
        </p:nvCxnSpPr>
        <p:spPr>
          <a:xfrm flipV="1">
            <a:off x="5680902" y="2956203"/>
            <a:ext cx="911301" cy="566129"/>
          </a:xfrm>
          <a:prstGeom prst="line">
            <a:avLst/>
          </a:prstGeom>
          <a:ln>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54" idx="6"/>
            <a:endCxn id="55" idx="2"/>
          </p:cNvCxnSpPr>
          <p:nvPr/>
        </p:nvCxnSpPr>
        <p:spPr>
          <a:xfrm>
            <a:off x="8338863" y="2956203"/>
            <a:ext cx="911301" cy="566129"/>
          </a:xfrm>
          <a:prstGeom prst="line">
            <a:avLst/>
          </a:prstGeom>
          <a:ln>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a:off x="8922084" y="4581154"/>
            <a:ext cx="2402820" cy="1116268"/>
            <a:chOff x="1203980" y="4789773"/>
            <a:chExt cx="2402820" cy="1116268"/>
          </a:xfrm>
        </p:grpSpPr>
        <p:sp>
          <p:nvSpPr>
            <p:cNvPr id="60" name="MH_Text_1"/>
            <p:cNvSpPr txBox="1">
              <a:spLocks noChangeArrowheads="1"/>
            </p:cNvSpPr>
            <p:nvPr>
              <p:custDataLst>
                <p:tags r:id="rId7"/>
              </p:custDataLst>
            </p:nvPr>
          </p:nvSpPr>
          <p:spPr bwMode="auto">
            <a:xfrm>
              <a:off x="1203980" y="5195140"/>
              <a:ext cx="2402820" cy="710901"/>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gn="ct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61" name="MH_SubTitle_1"/>
            <p:cNvSpPr txBox="1">
              <a:spLocks noChangeArrowheads="1"/>
            </p:cNvSpPr>
            <p:nvPr>
              <p:custDataLst>
                <p:tags r:id="rId8"/>
              </p:custDataLst>
            </p:nvPr>
          </p:nvSpPr>
          <p:spPr bwMode="auto">
            <a:xfrm>
              <a:off x="1506468" y="4789773"/>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buNone/>
              </a:pPr>
              <a:r>
                <a:rPr lang="zh-CN" altLang="en-US" sz="2000" dirty="0">
                  <a:solidFill>
                    <a:schemeClr val="tx1">
                      <a:lumMod val="65000"/>
                      <a:lumOff val="35000"/>
                    </a:schemeClr>
                  </a:solidFill>
                  <a:ea typeface="思源黑体" panose="020B0500000000000000" pitchFamily="34" charset="-122"/>
                </a:rPr>
                <a:t>教学分析</a:t>
              </a:r>
            </a:p>
          </p:txBody>
        </p:sp>
      </p:grpSp>
      <p:grpSp>
        <p:nvGrpSpPr>
          <p:cNvPr id="62" name="组合 61"/>
          <p:cNvGrpSpPr/>
          <p:nvPr/>
        </p:nvGrpSpPr>
        <p:grpSpPr>
          <a:xfrm>
            <a:off x="1018407" y="4103866"/>
            <a:ext cx="2402820" cy="1116268"/>
            <a:chOff x="1203980" y="4789773"/>
            <a:chExt cx="2402820" cy="1116268"/>
          </a:xfrm>
        </p:grpSpPr>
        <p:sp>
          <p:nvSpPr>
            <p:cNvPr id="63" name="MH_Text_1"/>
            <p:cNvSpPr txBox="1">
              <a:spLocks noChangeArrowheads="1"/>
            </p:cNvSpPr>
            <p:nvPr>
              <p:custDataLst>
                <p:tags r:id="rId5"/>
              </p:custDataLst>
            </p:nvPr>
          </p:nvSpPr>
          <p:spPr bwMode="auto">
            <a:xfrm>
              <a:off x="1203980" y="5195140"/>
              <a:ext cx="2402820" cy="710901"/>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gn="ct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64" name="MH_SubTitle_1"/>
            <p:cNvSpPr txBox="1">
              <a:spLocks noChangeArrowheads="1"/>
            </p:cNvSpPr>
            <p:nvPr>
              <p:custDataLst>
                <p:tags r:id="rId6"/>
              </p:custDataLst>
            </p:nvPr>
          </p:nvSpPr>
          <p:spPr bwMode="auto">
            <a:xfrm>
              <a:off x="1506468" y="4789773"/>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buNone/>
              </a:pPr>
              <a:r>
                <a:rPr lang="zh-CN" altLang="en-US" sz="2000" dirty="0">
                  <a:solidFill>
                    <a:schemeClr val="tx1">
                      <a:lumMod val="65000"/>
                      <a:lumOff val="35000"/>
                    </a:schemeClr>
                  </a:solidFill>
                  <a:ea typeface="思源黑体" panose="020B0500000000000000" pitchFamily="34" charset="-122"/>
                </a:rPr>
                <a:t>教学分析</a:t>
              </a:r>
            </a:p>
          </p:txBody>
        </p:sp>
      </p:grpSp>
      <p:grpSp>
        <p:nvGrpSpPr>
          <p:cNvPr id="65" name="组合 64"/>
          <p:cNvGrpSpPr/>
          <p:nvPr/>
        </p:nvGrpSpPr>
        <p:grpSpPr>
          <a:xfrm>
            <a:off x="3580499" y="4581154"/>
            <a:ext cx="2402820" cy="1116268"/>
            <a:chOff x="1203980" y="4789773"/>
            <a:chExt cx="2402820" cy="1116268"/>
          </a:xfrm>
        </p:grpSpPr>
        <p:sp>
          <p:nvSpPr>
            <p:cNvPr id="66" name="MH_Text_1"/>
            <p:cNvSpPr txBox="1">
              <a:spLocks noChangeArrowheads="1"/>
            </p:cNvSpPr>
            <p:nvPr>
              <p:custDataLst>
                <p:tags r:id="rId3"/>
              </p:custDataLst>
            </p:nvPr>
          </p:nvSpPr>
          <p:spPr bwMode="auto">
            <a:xfrm>
              <a:off x="1203980" y="5195140"/>
              <a:ext cx="2402820" cy="710901"/>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gn="ct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67" name="MH_SubTitle_1"/>
            <p:cNvSpPr txBox="1">
              <a:spLocks noChangeArrowheads="1"/>
            </p:cNvSpPr>
            <p:nvPr>
              <p:custDataLst>
                <p:tags r:id="rId4"/>
              </p:custDataLst>
            </p:nvPr>
          </p:nvSpPr>
          <p:spPr bwMode="auto">
            <a:xfrm>
              <a:off x="1506468" y="4789773"/>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buNone/>
              </a:pPr>
              <a:r>
                <a:rPr lang="zh-CN" altLang="en-US" sz="2000" dirty="0">
                  <a:solidFill>
                    <a:schemeClr val="tx1">
                      <a:lumMod val="65000"/>
                      <a:lumOff val="35000"/>
                    </a:schemeClr>
                  </a:solidFill>
                  <a:ea typeface="思源黑体" panose="020B0500000000000000" pitchFamily="34" charset="-122"/>
                </a:rPr>
                <a:t>教学分析</a:t>
              </a:r>
            </a:p>
          </p:txBody>
        </p:sp>
      </p:grpSp>
      <p:grpSp>
        <p:nvGrpSpPr>
          <p:cNvPr id="68" name="组合 67"/>
          <p:cNvGrpSpPr/>
          <p:nvPr/>
        </p:nvGrpSpPr>
        <p:grpSpPr>
          <a:xfrm>
            <a:off x="6312058" y="4103866"/>
            <a:ext cx="2402820" cy="1116268"/>
            <a:chOff x="1203980" y="4789773"/>
            <a:chExt cx="2402820" cy="1116268"/>
          </a:xfrm>
        </p:grpSpPr>
        <p:sp>
          <p:nvSpPr>
            <p:cNvPr id="69" name="MH_Text_1"/>
            <p:cNvSpPr txBox="1">
              <a:spLocks noChangeArrowheads="1"/>
            </p:cNvSpPr>
            <p:nvPr>
              <p:custDataLst>
                <p:tags r:id="rId1"/>
              </p:custDataLst>
            </p:nvPr>
          </p:nvSpPr>
          <p:spPr bwMode="auto">
            <a:xfrm>
              <a:off x="1203980" y="5195140"/>
              <a:ext cx="2402820" cy="710901"/>
            </a:xfrm>
            <a:prstGeom prst="rect">
              <a:avLst/>
            </a:prstGeom>
            <a:noFill/>
            <a:extLst>
              <a:ext uri="{909E8E84-426E-40DD-AFC4-6F175D3DCCD1}">
                <a14:hiddenFill xmlns:a14="http://schemas.microsoft.com/office/drawing/2010/main">
                  <a:solidFill>
                    <a:srgbClr val="FFFFFF"/>
                  </a:solidFill>
                </a14:hiddenFill>
              </a:ext>
            </a:extLst>
          </p:spPr>
          <p:txBody>
            <a:bodyPr wrap="square" lIns="101541" tIns="50769" rIns="101541" bIns="50769" rtlCol="0">
              <a:spAutoFit/>
            </a:bodyPr>
            <a:lstStyle>
              <a:defPPr>
                <a:defRPr lang="zh-CN"/>
              </a:defPPr>
              <a:lvl1pPr>
                <a:lnSpc>
                  <a:spcPct val="150000"/>
                </a:lnSpc>
                <a:defRPr sz="1300">
                  <a:solidFill>
                    <a:srgbClr val="C49166"/>
                  </a:solidFill>
                  <a:cs typeface="+mn-ea"/>
                </a:defRPr>
              </a:lvl1pPr>
            </a:lstStyle>
            <a:p>
              <a:pPr algn="ct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mn-lt"/>
                </a:rPr>
                <a:t>您的内容打在这里，或者通过复制您的文本后，</a:t>
              </a:r>
              <a:endParaRPr lang="en-US" altLang="zh-CN" sz="1400" dirty="0">
                <a:solidFill>
                  <a:schemeClr val="tx1">
                    <a:lumMod val="65000"/>
                    <a:lumOff val="35000"/>
                  </a:schemeClr>
                </a:solidFill>
                <a:latin typeface="思源黑体" panose="020B0500000000000000" pitchFamily="34" charset="-122"/>
                <a:ea typeface="思源黑体" panose="020B0500000000000000" pitchFamily="34" charset="-122"/>
                <a:sym typeface="+mn-lt"/>
              </a:endParaRPr>
            </a:p>
          </p:txBody>
        </p:sp>
        <p:sp>
          <p:nvSpPr>
            <p:cNvPr id="70" name="MH_SubTitle_1"/>
            <p:cNvSpPr txBox="1">
              <a:spLocks noChangeArrowheads="1"/>
            </p:cNvSpPr>
            <p:nvPr>
              <p:custDataLst>
                <p:tags r:id="rId2"/>
              </p:custDataLst>
            </p:nvPr>
          </p:nvSpPr>
          <p:spPr bwMode="auto">
            <a:xfrm>
              <a:off x="1506468" y="4789773"/>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buNone/>
              </a:pPr>
              <a:r>
                <a:rPr lang="zh-CN" altLang="en-US" sz="2000" dirty="0">
                  <a:solidFill>
                    <a:schemeClr val="tx1">
                      <a:lumMod val="65000"/>
                      <a:lumOff val="35000"/>
                    </a:schemeClr>
                  </a:solidFill>
                  <a:ea typeface="思源黑体" panose="020B0500000000000000" pitchFamily="34" charset="-122"/>
                </a:rPr>
                <a:t>教学分析</a:t>
              </a:r>
            </a:p>
          </p:txBody>
        </p:sp>
      </p:grpSp>
      <p:grpSp>
        <p:nvGrpSpPr>
          <p:cNvPr id="22" name="组合 21"/>
          <p:cNvGrpSpPr/>
          <p:nvPr/>
        </p:nvGrpSpPr>
        <p:grpSpPr>
          <a:xfrm>
            <a:off x="1502939" y="272760"/>
            <a:ext cx="4811657" cy="748449"/>
            <a:chOff x="1502939" y="272760"/>
            <a:chExt cx="4811657" cy="748449"/>
          </a:xfrm>
        </p:grpSpPr>
        <p:sp>
          <p:nvSpPr>
            <p:cNvPr id="23" name="Rectangle 18"/>
            <p:cNvSpPr>
              <a:spLocks noChangeArrowheads="1"/>
            </p:cNvSpPr>
            <p:nvPr/>
          </p:nvSpPr>
          <p:spPr bwMode="auto">
            <a:xfrm>
              <a:off x="1502939" y="272760"/>
              <a:ext cx="2683349" cy="57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altLang="en-US" sz="2800" b="1" spc="300" dirty="0">
                  <a:solidFill>
                    <a:schemeClr val="tx1">
                      <a:lumMod val="75000"/>
                      <a:lumOff val="25000"/>
                    </a:schemeClr>
                  </a:solidFill>
                  <a:latin typeface="思源黑体" panose="020B0500000000000000" pitchFamily="34" charset="-122"/>
                  <a:ea typeface="思源黑体" panose="020B0500000000000000" pitchFamily="34" charset="-122"/>
                </a:rPr>
                <a:t>教学分析</a:t>
              </a:r>
            </a:p>
          </p:txBody>
        </p:sp>
        <p:sp>
          <p:nvSpPr>
            <p:cNvPr id="24" name="Rectangle 18"/>
            <p:cNvSpPr>
              <a:spLocks noChangeArrowheads="1"/>
            </p:cNvSpPr>
            <p:nvPr/>
          </p:nvSpPr>
          <p:spPr bwMode="auto">
            <a:xfrm>
              <a:off x="1502939" y="817499"/>
              <a:ext cx="4811657" cy="20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en-US" altLang="zh-CN" sz="1000" dirty="0">
                  <a:solidFill>
                    <a:schemeClr val="bg1">
                      <a:lumMod val="65000"/>
                    </a:schemeClr>
                  </a:solidFill>
                  <a:latin typeface="思源黑体" panose="020B0500000000000000" pitchFamily="34" charset="-122"/>
                  <a:ea typeface="思源黑体" panose="020B0500000000000000" pitchFamily="34" charset="-122"/>
                </a:rPr>
                <a:t>Teaching courseware education and training</a:t>
              </a:r>
              <a:endParaRPr lang="zh-CN" altLang="en-US" sz="1000" dirty="0">
                <a:solidFill>
                  <a:schemeClr val="bg1">
                    <a:lumMod val="65000"/>
                  </a:schemeClr>
                </a:solidFill>
                <a:latin typeface="思源黑体" panose="020B0500000000000000" pitchFamily="34" charset="-122"/>
                <a:ea typeface="思源黑体" panose="020B0500000000000000"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heel(1)">
                                      <p:cBhvr>
                                        <p:cTn id="7" dur="500"/>
                                        <p:tgtEl>
                                          <p:spTgt spid="5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left)">
                                      <p:cBhvr>
                                        <p:cTn id="11" dur="500"/>
                                        <p:tgtEl>
                                          <p:spTgt spid="56"/>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wheel(1)">
                                      <p:cBhvr>
                                        <p:cTn id="15" dur="500"/>
                                        <p:tgtEl>
                                          <p:spTgt spid="5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left)">
                                      <p:cBhvr>
                                        <p:cTn id="19" dur="500"/>
                                        <p:tgtEl>
                                          <p:spTgt spid="57"/>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heel(1)">
                                      <p:cBhvr>
                                        <p:cTn id="23" dur="500"/>
                                        <p:tgtEl>
                                          <p:spTgt spid="5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wipe(left)">
                                      <p:cBhvr>
                                        <p:cTn id="27" dur="500"/>
                                        <p:tgtEl>
                                          <p:spTgt spid="58"/>
                                        </p:tgtEl>
                                      </p:cBhvr>
                                    </p:animEffect>
                                  </p:childTnLst>
                                </p:cTn>
                              </p:par>
                            </p:childTnLst>
                          </p:cTn>
                        </p:par>
                        <p:par>
                          <p:cTn id="28" fill="hold">
                            <p:stCondLst>
                              <p:cond delay="3000"/>
                            </p:stCondLst>
                            <p:childTnLst>
                              <p:par>
                                <p:cTn id="29" presetID="21" presetClass="entr" presetSubtype="1"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heel(1)">
                                      <p:cBhvr>
                                        <p:cTn id="31" dur="500"/>
                                        <p:tgtEl>
                                          <p:spTgt spid="5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1000"/>
                                        <p:tgtEl>
                                          <p:spTgt spid="65"/>
                                        </p:tgtEl>
                                      </p:cBhvr>
                                    </p:animEffect>
                                    <p:anim calcmode="lin" valueType="num">
                                      <p:cBhvr>
                                        <p:cTn id="42" dur="1000" fill="hold"/>
                                        <p:tgtEl>
                                          <p:spTgt spid="65"/>
                                        </p:tgtEl>
                                        <p:attrNameLst>
                                          <p:attrName>ppt_x</p:attrName>
                                        </p:attrNameLst>
                                      </p:cBhvr>
                                      <p:tavLst>
                                        <p:tav tm="0">
                                          <p:val>
                                            <p:strVal val="#ppt_x"/>
                                          </p:val>
                                        </p:tav>
                                        <p:tav tm="100000">
                                          <p:val>
                                            <p:strVal val="#ppt_x"/>
                                          </p:val>
                                        </p:tav>
                                      </p:tavLst>
                                    </p:anim>
                                    <p:anim calcmode="lin" valueType="num">
                                      <p:cBhvr>
                                        <p:cTn id="43" dur="1000" fill="hold"/>
                                        <p:tgtEl>
                                          <p:spTgt spid="6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fade">
                                      <p:cBhvr>
                                        <p:cTn id="47" dur="1000"/>
                                        <p:tgtEl>
                                          <p:spTgt spid="68"/>
                                        </p:tgtEl>
                                      </p:cBhvr>
                                    </p:animEffect>
                                    <p:anim calcmode="lin" valueType="num">
                                      <p:cBhvr>
                                        <p:cTn id="48" dur="1000" fill="hold"/>
                                        <p:tgtEl>
                                          <p:spTgt spid="68"/>
                                        </p:tgtEl>
                                        <p:attrNameLst>
                                          <p:attrName>ppt_x</p:attrName>
                                        </p:attrNameLst>
                                      </p:cBhvr>
                                      <p:tavLst>
                                        <p:tav tm="0">
                                          <p:val>
                                            <p:strVal val="#ppt_x"/>
                                          </p:val>
                                        </p:tav>
                                        <p:tav tm="100000">
                                          <p:val>
                                            <p:strVal val="#ppt_x"/>
                                          </p:val>
                                        </p:tav>
                                      </p:tavLst>
                                    </p:anim>
                                    <p:anim calcmode="lin" valueType="num">
                                      <p:cBhvr>
                                        <p:cTn id="49" dur="1000" fill="hold"/>
                                        <p:tgtEl>
                                          <p:spTgt spid="6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fade">
                                      <p:cBhvr>
                                        <p:cTn id="53" dur="1000"/>
                                        <p:tgtEl>
                                          <p:spTgt spid="59"/>
                                        </p:tgtEl>
                                      </p:cBhvr>
                                    </p:animEffect>
                                    <p:anim calcmode="lin" valueType="num">
                                      <p:cBhvr>
                                        <p:cTn id="54" dur="1000" fill="hold"/>
                                        <p:tgtEl>
                                          <p:spTgt spid="59"/>
                                        </p:tgtEl>
                                        <p:attrNameLst>
                                          <p:attrName>ppt_x</p:attrName>
                                        </p:attrNameLst>
                                      </p:cBhvr>
                                      <p:tavLst>
                                        <p:tav tm="0">
                                          <p:val>
                                            <p:strVal val="#ppt_x"/>
                                          </p:val>
                                        </p:tav>
                                        <p:tav tm="100000">
                                          <p:val>
                                            <p:strVal val="#ppt_x"/>
                                          </p:val>
                                        </p:tav>
                                      </p:tavLst>
                                    </p:anim>
                                    <p:anim calcmode="lin" valueType="num">
                                      <p:cBhvr>
                                        <p:cTn id="5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ULTRA_SCORM_COURSE_ID" val="E4646669-89D5-4F00-B7E6-D2D0A6F7B5C2"/>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Lst>
</file>

<file path=ppt/tags/tag1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51125204017"/>
  <p:tag name="MH_LIBRARY" val="GRAPHIC"/>
  <p:tag name="MH_TYPE" val="Text"/>
  <p:tag name="MH_ORDER" val="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3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3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3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3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4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4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4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4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4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4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4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4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4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4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5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5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5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5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5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5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5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5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5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5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6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6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6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6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6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65.xml><?xml version="1.0" encoding="utf-8"?>
<p:tagLst xmlns:a="http://schemas.openxmlformats.org/drawingml/2006/main" xmlns:r="http://schemas.openxmlformats.org/officeDocument/2006/relationships" xmlns:p="http://schemas.openxmlformats.org/presentationml/2006/main">
  <p:tag name="MH" val="20151125204017"/>
  <p:tag name="MH_LIBRARY" val="GRAPHIC"/>
  <p:tag name="MH_TYPE" val="Text"/>
  <p:tag name="MH_ORDER" val="1"/>
</p:tagLst>
</file>

<file path=ppt/tags/tag6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6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6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6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70.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2281</Words>
  <Application>Microsoft Office PowerPoint</Application>
  <PresentationFormat>宽屏</PresentationFormat>
  <Paragraphs>267</Paragraphs>
  <Slides>29</Slides>
  <Notes>28</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29</vt:i4>
      </vt:variant>
    </vt:vector>
  </HeadingPairs>
  <TitlesOfParts>
    <vt:vector size="44" baseType="lpstr">
      <vt:lpstr>Gill Sans</vt:lpstr>
      <vt:lpstr>Lato Light</vt:lpstr>
      <vt:lpstr>Lato Regular</vt:lpstr>
      <vt:lpstr>Montserrat Hairline</vt:lpstr>
      <vt:lpstr>Poppins Light</vt:lpstr>
      <vt:lpstr>等线</vt:lpstr>
      <vt:lpstr>等线 Light</vt:lpstr>
      <vt:lpstr>华文细黑</vt:lpstr>
      <vt:lpstr>思源黑体</vt:lpstr>
      <vt:lpstr>Arial</vt:lpstr>
      <vt:lpstr>Calibri</vt:lpstr>
      <vt:lpstr>Calibri Light</vt:lpstr>
      <vt:lpstr>Wingdings</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http:/www.ypppt.com</cp:keywords>
  <cp:lastModifiedBy/>
  <cp:revision>2</cp:revision>
  <dcterms:created xsi:type="dcterms:W3CDTF">2020-10-21T08:03:00Z</dcterms:created>
  <dcterms:modified xsi:type="dcterms:W3CDTF">2021-01-05T11:27:39Z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