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304" r:id="rId2"/>
    <p:sldId id="256" r:id="rId3"/>
    <p:sldId id="507" r:id="rId4"/>
    <p:sldId id="470" r:id="rId5"/>
    <p:sldId id="498" r:id="rId6"/>
    <p:sldId id="461" r:id="rId7"/>
    <p:sldId id="432" r:id="rId8"/>
    <p:sldId id="503" r:id="rId9"/>
    <p:sldId id="464" r:id="rId10"/>
    <p:sldId id="462" r:id="rId11"/>
    <p:sldId id="465" r:id="rId12"/>
    <p:sldId id="466" r:id="rId13"/>
    <p:sldId id="479" r:id="rId14"/>
    <p:sldId id="504" r:id="rId15"/>
    <p:sldId id="481" r:id="rId16"/>
    <p:sldId id="482" r:id="rId17"/>
    <p:sldId id="486" r:id="rId18"/>
    <p:sldId id="483" r:id="rId19"/>
    <p:sldId id="399" r:id="rId20"/>
    <p:sldId id="496" r:id="rId21"/>
    <p:sldId id="505" r:id="rId22"/>
    <p:sldId id="475" r:id="rId23"/>
    <p:sldId id="473" r:id="rId24"/>
    <p:sldId id="489" r:id="rId25"/>
    <p:sldId id="491" r:id="rId26"/>
    <p:sldId id="493" r:id="rId27"/>
    <p:sldId id="502" r:id="rId28"/>
  </p:sldIdLst>
  <p:sldSz cx="9144000" cy="5143500" type="screen16x9"/>
  <p:notesSz cx="6858000" cy="9144000"/>
  <p:custDataLst>
    <p:tags r:id="rId31"/>
  </p:custDataLst>
  <p:defaultTextStyle>
    <a:defPPr>
      <a:defRPr lang="zh-CN"/>
    </a:defPPr>
    <a:lvl1pPr algn="l" defTabSz="913130" rtl="0" fontAlgn="base">
      <a:spcBef>
        <a:spcPct val="0"/>
      </a:spcBef>
      <a:spcAft>
        <a:spcPct val="0"/>
      </a:spcAft>
      <a:defRPr sz="1795" kern="1200">
        <a:solidFill>
          <a:schemeClr val="tx1"/>
        </a:solidFill>
        <a:latin typeface="Arial" panose="020B0604020202020204" pitchFamily="34" charset="0"/>
        <a:ea typeface="宋体" panose="02010600030101010101" pitchFamily="2" charset="-122"/>
        <a:cs typeface="+mn-cs"/>
      </a:defRPr>
    </a:lvl1pPr>
    <a:lvl2pPr marL="455930" indent="-24130" algn="l" defTabSz="913130" rtl="0" fontAlgn="base">
      <a:spcBef>
        <a:spcPct val="0"/>
      </a:spcBef>
      <a:spcAft>
        <a:spcPct val="0"/>
      </a:spcAft>
      <a:defRPr sz="1795" kern="1200">
        <a:solidFill>
          <a:schemeClr val="tx1"/>
        </a:solidFill>
        <a:latin typeface="Arial" panose="020B0604020202020204" pitchFamily="34" charset="0"/>
        <a:ea typeface="宋体" panose="02010600030101010101" pitchFamily="2" charset="-122"/>
        <a:cs typeface="+mn-cs"/>
      </a:defRPr>
    </a:lvl2pPr>
    <a:lvl3pPr marL="913130" indent="-49530" algn="l" defTabSz="913130" rtl="0" fontAlgn="base">
      <a:spcBef>
        <a:spcPct val="0"/>
      </a:spcBef>
      <a:spcAft>
        <a:spcPct val="0"/>
      </a:spcAft>
      <a:defRPr sz="1795" kern="1200">
        <a:solidFill>
          <a:schemeClr val="tx1"/>
        </a:solidFill>
        <a:latin typeface="Arial" panose="020B0604020202020204" pitchFamily="34" charset="0"/>
        <a:ea typeface="宋体" panose="02010600030101010101" pitchFamily="2" charset="-122"/>
        <a:cs typeface="+mn-cs"/>
      </a:defRPr>
    </a:lvl3pPr>
    <a:lvl4pPr marL="1370965" indent="-74930" algn="l" defTabSz="913130" rtl="0" fontAlgn="base">
      <a:spcBef>
        <a:spcPct val="0"/>
      </a:spcBef>
      <a:spcAft>
        <a:spcPct val="0"/>
      </a:spcAft>
      <a:defRPr sz="1795" kern="1200">
        <a:solidFill>
          <a:schemeClr val="tx1"/>
        </a:solidFill>
        <a:latin typeface="Arial" panose="020B0604020202020204" pitchFamily="34" charset="0"/>
        <a:ea typeface="宋体" panose="02010600030101010101" pitchFamily="2" charset="-122"/>
        <a:cs typeface="+mn-cs"/>
      </a:defRPr>
    </a:lvl4pPr>
    <a:lvl5pPr marL="1828165" indent="-100330" algn="l" defTabSz="913130" rtl="0" fontAlgn="base">
      <a:spcBef>
        <a:spcPct val="0"/>
      </a:spcBef>
      <a:spcAft>
        <a:spcPct val="0"/>
      </a:spcAft>
      <a:defRPr sz="1795" kern="1200">
        <a:solidFill>
          <a:schemeClr val="tx1"/>
        </a:solidFill>
        <a:latin typeface="Arial" panose="020B0604020202020204" pitchFamily="34" charset="0"/>
        <a:ea typeface="宋体" panose="02010600030101010101" pitchFamily="2" charset="-122"/>
        <a:cs typeface="+mn-cs"/>
      </a:defRPr>
    </a:lvl5pPr>
    <a:lvl6pPr marL="2159635" algn="l" defTabSz="863600" rtl="0" eaLnBrk="1" latinLnBrk="0" hangingPunct="1">
      <a:defRPr sz="1795" kern="1200">
        <a:solidFill>
          <a:schemeClr val="tx1"/>
        </a:solidFill>
        <a:latin typeface="Arial" panose="020B0604020202020204" pitchFamily="34" charset="0"/>
        <a:ea typeface="宋体" panose="02010600030101010101" pitchFamily="2" charset="-122"/>
        <a:cs typeface="+mn-cs"/>
      </a:defRPr>
    </a:lvl6pPr>
    <a:lvl7pPr marL="2591435" algn="l" defTabSz="863600" rtl="0" eaLnBrk="1" latinLnBrk="0" hangingPunct="1">
      <a:defRPr sz="1795" kern="1200">
        <a:solidFill>
          <a:schemeClr val="tx1"/>
        </a:solidFill>
        <a:latin typeface="Arial" panose="020B0604020202020204" pitchFamily="34" charset="0"/>
        <a:ea typeface="宋体" panose="02010600030101010101" pitchFamily="2" charset="-122"/>
        <a:cs typeface="+mn-cs"/>
      </a:defRPr>
    </a:lvl7pPr>
    <a:lvl8pPr marL="3023235" algn="l" defTabSz="863600" rtl="0" eaLnBrk="1" latinLnBrk="0" hangingPunct="1">
      <a:defRPr sz="1795" kern="1200">
        <a:solidFill>
          <a:schemeClr val="tx1"/>
        </a:solidFill>
        <a:latin typeface="Arial" panose="020B0604020202020204" pitchFamily="34" charset="0"/>
        <a:ea typeface="宋体" panose="02010600030101010101" pitchFamily="2" charset="-122"/>
        <a:cs typeface="+mn-cs"/>
      </a:defRPr>
    </a:lvl8pPr>
    <a:lvl9pPr marL="3455035" algn="l" defTabSz="863600" rtl="0" eaLnBrk="1" latinLnBrk="0" hangingPunct="1">
      <a:defRPr sz="1795"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6E02"/>
    <a:srgbClr val="EAEAEA"/>
    <a:srgbClr val="F8F8F8"/>
    <a:srgbClr val="004B70"/>
    <a:srgbClr val="003366"/>
    <a:srgbClr val="01253D"/>
    <a:srgbClr val="FF6699"/>
    <a:srgbClr val="360831"/>
    <a:srgbClr val="07003E"/>
    <a:srgbClr val="0118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60"/>
  </p:normalViewPr>
  <p:slideViewPr>
    <p:cSldViewPr>
      <p:cViewPr varScale="1">
        <p:scale>
          <a:sx n="98" d="100"/>
          <a:sy n="98" d="100"/>
        </p:scale>
        <p:origin x="576" y="7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6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CCBFAF72-1563-47D6-B7E6-34529404EE30}" type="datetimeFigureOut">
              <a:rPr lang="zh-CN" altLang="en-US"/>
              <a:t>2021/1/5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3219187B-8851-4471-879F-35BFB0C031CE}"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001866E4-F001-4660-AF58-DE5DC3ECCFA6}"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47079287-648C-4B3D-8FE1-F0E0722F132F}"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defTabSz="913130" rtl="0" fontAlgn="base">
      <a:spcBef>
        <a:spcPct val="30000"/>
      </a:spcBef>
      <a:spcAft>
        <a:spcPct val="0"/>
      </a:spcAft>
      <a:defRPr sz="1230" kern="1200">
        <a:solidFill>
          <a:schemeClr val="tx1"/>
        </a:solidFill>
        <a:latin typeface="+mn-lt"/>
        <a:ea typeface="+mn-ea"/>
        <a:cs typeface="+mn-cs"/>
      </a:defRPr>
    </a:lvl1pPr>
    <a:lvl2pPr marL="455930" algn="l" defTabSz="913130" rtl="0" fontAlgn="base">
      <a:spcBef>
        <a:spcPct val="30000"/>
      </a:spcBef>
      <a:spcAft>
        <a:spcPct val="0"/>
      </a:spcAft>
      <a:defRPr sz="1230" kern="1200">
        <a:solidFill>
          <a:schemeClr val="tx1"/>
        </a:solidFill>
        <a:latin typeface="+mn-lt"/>
        <a:ea typeface="+mn-ea"/>
        <a:cs typeface="+mn-cs"/>
      </a:defRPr>
    </a:lvl2pPr>
    <a:lvl3pPr marL="913130" algn="l" defTabSz="913130" rtl="0" fontAlgn="base">
      <a:spcBef>
        <a:spcPct val="30000"/>
      </a:spcBef>
      <a:spcAft>
        <a:spcPct val="0"/>
      </a:spcAft>
      <a:defRPr sz="1230" kern="1200">
        <a:solidFill>
          <a:schemeClr val="tx1"/>
        </a:solidFill>
        <a:latin typeface="+mn-lt"/>
        <a:ea typeface="+mn-ea"/>
        <a:cs typeface="+mn-cs"/>
      </a:defRPr>
    </a:lvl3pPr>
    <a:lvl4pPr marL="1370965" algn="l" defTabSz="913130" rtl="0" fontAlgn="base">
      <a:spcBef>
        <a:spcPct val="30000"/>
      </a:spcBef>
      <a:spcAft>
        <a:spcPct val="0"/>
      </a:spcAft>
      <a:defRPr sz="1230" kern="1200">
        <a:solidFill>
          <a:schemeClr val="tx1"/>
        </a:solidFill>
        <a:latin typeface="+mn-lt"/>
        <a:ea typeface="+mn-ea"/>
        <a:cs typeface="+mn-cs"/>
      </a:defRPr>
    </a:lvl4pPr>
    <a:lvl5pPr marL="1828165" algn="l" defTabSz="913130" rtl="0" fontAlgn="base">
      <a:spcBef>
        <a:spcPct val="30000"/>
      </a:spcBef>
      <a:spcAft>
        <a:spcPct val="0"/>
      </a:spcAft>
      <a:defRPr sz="1230" kern="1200">
        <a:solidFill>
          <a:schemeClr val="tx1"/>
        </a:solidFill>
        <a:latin typeface="+mn-lt"/>
        <a:ea typeface="+mn-ea"/>
        <a:cs typeface="+mn-cs"/>
      </a:defRPr>
    </a:lvl5pPr>
    <a:lvl6pPr marL="2286000" algn="l" defTabSz="914400" rtl="0" eaLnBrk="1" latinLnBrk="0" hangingPunct="1">
      <a:defRPr sz="1230" kern="1200">
        <a:solidFill>
          <a:schemeClr val="tx1"/>
        </a:solidFill>
        <a:latin typeface="+mn-lt"/>
        <a:ea typeface="+mn-ea"/>
        <a:cs typeface="+mn-cs"/>
      </a:defRPr>
    </a:lvl6pPr>
    <a:lvl7pPr marL="2742565" algn="l" defTabSz="914400" rtl="0" eaLnBrk="1" latinLnBrk="0" hangingPunct="1">
      <a:defRPr sz="1230" kern="1200">
        <a:solidFill>
          <a:schemeClr val="tx1"/>
        </a:solidFill>
        <a:latin typeface="+mn-lt"/>
        <a:ea typeface="+mn-ea"/>
        <a:cs typeface="+mn-cs"/>
      </a:defRPr>
    </a:lvl7pPr>
    <a:lvl8pPr marL="3199765" algn="l" defTabSz="914400" rtl="0" eaLnBrk="1" latinLnBrk="0" hangingPunct="1">
      <a:defRPr sz="1230" kern="1200">
        <a:solidFill>
          <a:schemeClr val="tx1"/>
        </a:solidFill>
        <a:latin typeface="+mn-lt"/>
        <a:ea typeface="+mn-ea"/>
        <a:cs typeface="+mn-cs"/>
      </a:defRPr>
    </a:lvl8pPr>
    <a:lvl9pPr marL="3656965" algn="l" defTabSz="914400" rtl="0" eaLnBrk="1" latinLnBrk="0" hangingPunct="1">
      <a:defRPr sz="123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ABD2230D-6849-43D5-9C7A-62A81DF02130}" type="slidenum">
              <a:rPr lang="zh-CN" altLang="en-US" sz="1200">
                <a:latin typeface="Calibri" panose="020F0502020204030204" pitchFamily="34" charset="0"/>
                <a:ea typeface="宋体" panose="02010600030101010101" pitchFamily="2" charset="-122"/>
              </a:rPr>
              <a:t>19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C3765A2E-C543-498F-A184-58F148F262FA}"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C3765A2E-C543-498F-A184-58F148F262FA}" type="slidenum">
              <a:rPr lang="zh-CN" altLang="en-US" sz="1200">
                <a:latin typeface="Calibri" panose="020F0502020204030204" pitchFamily="34" charset="0"/>
                <a:ea typeface="宋体" panose="02010600030101010101" pitchFamily="2" charset="-122"/>
              </a:rPr>
              <a:t>27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5409D5DA-563B-4E70-99A2-F262D60F5A2B}" type="slidenum">
              <a:rPr lang="zh-CN" altLang="en-US" sz="1200">
                <a:latin typeface="Calibri" panose="020F0502020204030204" pitchFamily="34" charset="0"/>
                <a:ea typeface="宋体" panose="02010600030101010101" pitchFamily="2" charset="-122"/>
              </a:rPr>
              <a:t>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t>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09320" rtl="0" fontAlgn="base">
        <a:spcBef>
          <a:spcPct val="0"/>
        </a:spcBef>
        <a:spcAft>
          <a:spcPct val="0"/>
        </a:spcAft>
        <a:defRPr sz="4420" kern="1200">
          <a:solidFill>
            <a:schemeClr val="tx1"/>
          </a:solidFill>
          <a:latin typeface="+mj-lt"/>
          <a:ea typeface="+mj-ea"/>
          <a:cs typeface="+mj-cs"/>
        </a:defRPr>
      </a:lvl1pPr>
      <a:lvl2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2pPr>
      <a:lvl3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3pPr>
      <a:lvl4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4pPr>
      <a:lvl5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5pPr>
      <a:lvl6pPr marL="429895"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6pPr>
      <a:lvl7pPr marL="859790"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7pPr>
      <a:lvl8pPr marL="1290320"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8pPr>
      <a:lvl9pPr marL="1720215"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9pPr>
    </p:titleStyle>
    <p:bodyStyle>
      <a:lvl1pPr marL="340360" indent="-340360" algn="l" defTabSz="90932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140" indent="-283845" algn="l" defTabSz="909320" rtl="0" fontAlgn="base">
        <a:spcBef>
          <a:spcPct val="20000"/>
        </a:spcBef>
        <a:spcAft>
          <a:spcPct val="0"/>
        </a:spcAft>
        <a:buFont typeface="Arial" panose="020B0604020202020204" pitchFamily="34" charset="0"/>
        <a:buChar char="–"/>
        <a:defRPr sz="2820" kern="1200">
          <a:solidFill>
            <a:schemeClr val="tx1"/>
          </a:solidFill>
          <a:latin typeface="+mn-lt"/>
          <a:ea typeface="+mn-ea"/>
          <a:cs typeface="+mn-cs"/>
        </a:defRPr>
      </a:lvl2pPr>
      <a:lvl3pPr marL="1137920" indent="-226695" algn="l" defTabSz="909320" rtl="0" fontAlgn="base">
        <a:spcBef>
          <a:spcPct val="20000"/>
        </a:spcBef>
        <a:spcAft>
          <a:spcPct val="0"/>
        </a:spcAft>
        <a:buFont typeface="Arial" panose="020B0604020202020204" pitchFamily="34" charset="0"/>
        <a:buChar char="•"/>
        <a:defRPr sz="2350" kern="1200">
          <a:solidFill>
            <a:schemeClr val="tx1"/>
          </a:solidFill>
          <a:latin typeface="+mn-lt"/>
          <a:ea typeface="+mn-ea"/>
          <a:cs typeface="+mn-cs"/>
        </a:defRPr>
      </a:lvl3pPr>
      <a:lvl4pPr marL="1591945"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4pPr>
      <a:lvl5pPr marL="2047240"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5pPr>
      <a:lvl6pPr marL="2503170"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6pPr>
      <a:lvl7pPr marL="2958465"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7pPr>
      <a:lvl8pPr marL="3413760"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8pPr>
      <a:lvl9pPr marL="3869055"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9pPr>
    </p:bodyStyle>
    <p:otherStyle>
      <a:defPPr>
        <a:defRPr lang="zh-CN"/>
      </a:defPPr>
      <a:lvl1pPr marL="0" algn="l" defTabSz="910590" rtl="0" eaLnBrk="1" latinLnBrk="0" hangingPunct="1">
        <a:defRPr sz="1785" kern="1200">
          <a:solidFill>
            <a:schemeClr val="tx1"/>
          </a:solidFill>
          <a:latin typeface="+mn-lt"/>
          <a:ea typeface="+mn-ea"/>
          <a:cs typeface="+mn-cs"/>
        </a:defRPr>
      </a:lvl1pPr>
      <a:lvl2pPr marL="455295" algn="l" defTabSz="910590" rtl="0" eaLnBrk="1" latinLnBrk="0" hangingPunct="1">
        <a:defRPr sz="1785" kern="1200">
          <a:solidFill>
            <a:schemeClr val="tx1"/>
          </a:solidFill>
          <a:latin typeface="+mn-lt"/>
          <a:ea typeface="+mn-ea"/>
          <a:cs typeface="+mn-cs"/>
        </a:defRPr>
      </a:lvl2pPr>
      <a:lvl3pPr marL="910590" algn="l" defTabSz="910590" rtl="0" eaLnBrk="1" latinLnBrk="0" hangingPunct="1">
        <a:defRPr sz="1785" kern="1200">
          <a:solidFill>
            <a:schemeClr val="tx1"/>
          </a:solidFill>
          <a:latin typeface="+mn-lt"/>
          <a:ea typeface="+mn-ea"/>
          <a:cs typeface="+mn-cs"/>
        </a:defRPr>
      </a:lvl3pPr>
      <a:lvl4pPr marL="1365250" algn="l" defTabSz="910590" rtl="0" eaLnBrk="1" latinLnBrk="0" hangingPunct="1">
        <a:defRPr sz="1785" kern="1200">
          <a:solidFill>
            <a:schemeClr val="tx1"/>
          </a:solidFill>
          <a:latin typeface="+mn-lt"/>
          <a:ea typeface="+mn-ea"/>
          <a:cs typeface="+mn-cs"/>
        </a:defRPr>
      </a:lvl4pPr>
      <a:lvl5pPr marL="1820545" algn="l" defTabSz="910590" rtl="0" eaLnBrk="1" latinLnBrk="0" hangingPunct="1">
        <a:defRPr sz="1785" kern="1200">
          <a:solidFill>
            <a:schemeClr val="tx1"/>
          </a:solidFill>
          <a:latin typeface="+mn-lt"/>
          <a:ea typeface="+mn-ea"/>
          <a:cs typeface="+mn-cs"/>
        </a:defRPr>
      </a:lvl5pPr>
      <a:lvl6pPr marL="2275840" algn="l" defTabSz="910590" rtl="0" eaLnBrk="1" latinLnBrk="0" hangingPunct="1">
        <a:defRPr sz="1785" kern="1200">
          <a:solidFill>
            <a:schemeClr val="tx1"/>
          </a:solidFill>
          <a:latin typeface="+mn-lt"/>
          <a:ea typeface="+mn-ea"/>
          <a:cs typeface="+mn-cs"/>
        </a:defRPr>
      </a:lvl6pPr>
      <a:lvl7pPr marL="2731135" algn="l" defTabSz="910590" rtl="0" eaLnBrk="1" latinLnBrk="0" hangingPunct="1">
        <a:defRPr sz="1785" kern="1200">
          <a:solidFill>
            <a:schemeClr val="tx1"/>
          </a:solidFill>
          <a:latin typeface="+mn-lt"/>
          <a:ea typeface="+mn-ea"/>
          <a:cs typeface="+mn-cs"/>
        </a:defRPr>
      </a:lvl7pPr>
      <a:lvl8pPr marL="3185795" algn="l" defTabSz="910590" rtl="0" eaLnBrk="1" latinLnBrk="0" hangingPunct="1">
        <a:defRPr sz="1785" kern="1200">
          <a:solidFill>
            <a:schemeClr val="tx1"/>
          </a:solidFill>
          <a:latin typeface="+mn-lt"/>
          <a:ea typeface="+mn-ea"/>
          <a:cs typeface="+mn-cs"/>
        </a:defRPr>
      </a:lvl8pPr>
      <a:lvl9pPr marL="3641090" algn="l" defTabSz="910590" rtl="0" eaLnBrk="1" latinLnBrk="0" hangingPunct="1">
        <a:defRPr sz="17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png"/><Relationship Id="rId12" Type="http://schemas.openxmlformats.org/officeDocument/2006/relationships/audio" Target="../media/audio1.wav"/><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audio" Target="../media/audio1.wav"/><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12" name="Group 550"/>
          <p:cNvGrpSpPr/>
          <p:nvPr/>
        </p:nvGrpSpPr>
        <p:grpSpPr bwMode="auto">
          <a:xfrm>
            <a:off x="2095522" y="2174987"/>
            <a:ext cx="976462" cy="975768"/>
            <a:chOff x="295" y="3475"/>
            <a:chExt cx="1407" cy="1407"/>
          </a:xfrm>
        </p:grpSpPr>
        <p:sp>
          <p:nvSpPr>
            <p:cNvPr id="13"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14" name="Group 552"/>
            <p:cNvGrpSpPr/>
            <p:nvPr/>
          </p:nvGrpSpPr>
          <p:grpSpPr bwMode="auto">
            <a:xfrm>
              <a:off x="476" y="3657"/>
              <a:ext cx="1051" cy="1051"/>
              <a:chOff x="-6064" y="-2209"/>
              <a:chExt cx="2212" cy="2211"/>
            </a:xfrm>
          </p:grpSpPr>
          <p:sp>
            <p:nvSpPr>
              <p:cNvPr id="15"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16" name="Group 554"/>
              <p:cNvGrpSpPr/>
              <p:nvPr/>
            </p:nvGrpSpPr>
            <p:grpSpPr bwMode="auto">
              <a:xfrm>
                <a:off x="-6059" y="-2209"/>
                <a:ext cx="2207" cy="2211"/>
                <a:chOff x="-4063" y="-880"/>
                <a:chExt cx="2207" cy="2211"/>
              </a:xfrm>
            </p:grpSpPr>
            <p:grpSp>
              <p:nvGrpSpPr>
                <p:cNvPr id="17" name="Group 555"/>
                <p:cNvGrpSpPr/>
                <p:nvPr/>
              </p:nvGrpSpPr>
              <p:grpSpPr bwMode="auto">
                <a:xfrm>
                  <a:off x="-4063" y="-880"/>
                  <a:ext cx="2207" cy="2211"/>
                  <a:chOff x="-3927" y="-789"/>
                  <a:chExt cx="2207" cy="2211"/>
                </a:xfrm>
              </p:grpSpPr>
              <p:grpSp>
                <p:nvGrpSpPr>
                  <p:cNvPr id="34" name="Group 556"/>
                  <p:cNvGrpSpPr>
                    <a:grpSpLocks noChangeAspect="1"/>
                  </p:cNvGrpSpPr>
                  <p:nvPr/>
                </p:nvGrpSpPr>
                <p:grpSpPr bwMode="auto">
                  <a:xfrm>
                    <a:off x="-3927" y="-789"/>
                    <a:ext cx="2207" cy="2205"/>
                    <a:chOff x="165" y="695"/>
                    <a:chExt cx="1428" cy="1431"/>
                  </a:xfrm>
                </p:grpSpPr>
                <p:grpSp>
                  <p:nvGrpSpPr>
                    <p:cNvPr id="42" name="Group 557"/>
                    <p:cNvGrpSpPr>
                      <a:grpSpLocks noChangeAspect="1"/>
                    </p:cNvGrpSpPr>
                    <p:nvPr/>
                  </p:nvGrpSpPr>
                  <p:grpSpPr bwMode="auto">
                    <a:xfrm>
                      <a:off x="848" y="695"/>
                      <a:ext cx="56" cy="1431"/>
                      <a:chOff x="839" y="695"/>
                      <a:chExt cx="56" cy="1431"/>
                    </a:xfrm>
                  </p:grpSpPr>
                  <p:sp>
                    <p:nvSpPr>
                      <p:cNvPr id="46"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47"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43" name="Group 560"/>
                    <p:cNvGrpSpPr>
                      <a:grpSpLocks noChangeAspect="1"/>
                    </p:cNvGrpSpPr>
                    <p:nvPr/>
                  </p:nvGrpSpPr>
                  <p:grpSpPr bwMode="auto">
                    <a:xfrm rot="5400000">
                      <a:off x="850" y="697"/>
                      <a:ext cx="57" cy="1428"/>
                      <a:chOff x="842" y="704"/>
                      <a:chExt cx="57" cy="1428"/>
                    </a:xfrm>
                  </p:grpSpPr>
                  <p:sp>
                    <p:nvSpPr>
                      <p:cNvPr id="44"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45"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35" name="Group 563"/>
                  <p:cNvGrpSpPr>
                    <a:grpSpLocks noChangeAspect="1"/>
                  </p:cNvGrpSpPr>
                  <p:nvPr/>
                </p:nvGrpSpPr>
                <p:grpSpPr bwMode="auto">
                  <a:xfrm rot="2700000">
                    <a:off x="-3929" y="-784"/>
                    <a:ext cx="2209" cy="2203"/>
                    <a:chOff x="167" y="697"/>
                    <a:chExt cx="1430" cy="1430"/>
                  </a:xfrm>
                </p:grpSpPr>
                <p:grpSp>
                  <p:nvGrpSpPr>
                    <p:cNvPr id="36" name="Group 564"/>
                    <p:cNvGrpSpPr>
                      <a:grpSpLocks noChangeAspect="1"/>
                    </p:cNvGrpSpPr>
                    <p:nvPr/>
                  </p:nvGrpSpPr>
                  <p:grpSpPr bwMode="auto">
                    <a:xfrm>
                      <a:off x="852" y="697"/>
                      <a:ext cx="56" cy="1430"/>
                      <a:chOff x="843" y="697"/>
                      <a:chExt cx="56" cy="1430"/>
                    </a:xfrm>
                  </p:grpSpPr>
                  <p:sp>
                    <p:nvSpPr>
                      <p:cNvPr id="40"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41"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37" name="Group 567"/>
                    <p:cNvGrpSpPr>
                      <a:grpSpLocks noChangeAspect="1"/>
                    </p:cNvGrpSpPr>
                    <p:nvPr/>
                  </p:nvGrpSpPr>
                  <p:grpSpPr bwMode="auto">
                    <a:xfrm rot="5400000">
                      <a:off x="853" y="698"/>
                      <a:ext cx="58" cy="1430"/>
                      <a:chOff x="843" y="700"/>
                      <a:chExt cx="58" cy="1430"/>
                    </a:xfrm>
                  </p:grpSpPr>
                  <p:sp>
                    <p:nvSpPr>
                      <p:cNvPr id="38"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39"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18" name="Group 570"/>
                <p:cNvGrpSpPr/>
                <p:nvPr/>
              </p:nvGrpSpPr>
              <p:grpSpPr bwMode="auto">
                <a:xfrm rot="1320000">
                  <a:off x="-3744" y="-520"/>
                  <a:ext cx="1545" cy="1546"/>
                  <a:chOff x="-3929" y="-783"/>
                  <a:chExt cx="2208" cy="2208"/>
                </a:xfrm>
              </p:grpSpPr>
              <p:grpSp>
                <p:nvGrpSpPr>
                  <p:cNvPr id="19" name="Group 571"/>
                  <p:cNvGrpSpPr>
                    <a:grpSpLocks noChangeAspect="1"/>
                  </p:cNvGrpSpPr>
                  <p:nvPr/>
                </p:nvGrpSpPr>
                <p:grpSpPr bwMode="auto">
                  <a:xfrm>
                    <a:off x="-3928" y="-783"/>
                    <a:ext cx="2207" cy="2202"/>
                    <a:chOff x="165" y="699"/>
                    <a:chExt cx="1429" cy="1429"/>
                  </a:xfrm>
                </p:grpSpPr>
                <p:grpSp>
                  <p:nvGrpSpPr>
                    <p:cNvPr id="28" name="Group 572"/>
                    <p:cNvGrpSpPr>
                      <a:grpSpLocks noChangeAspect="1"/>
                    </p:cNvGrpSpPr>
                    <p:nvPr/>
                  </p:nvGrpSpPr>
                  <p:grpSpPr bwMode="auto">
                    <a:xfrm>
                      <a:off x="849" y="699"/>
                      <a:ext cx="57" cy="1429"/>
                      <a:chOff x="840" y="699"/>
                      <a:chExt cx="57" cy="1429"/>
                    </a:xfrm>
                  </p:grpSpPr>
                  <p:sp>
                    <p:nvSpPr>
                      <p:cNvPr id="32"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33"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9" name="Group 575"/>
                    <p:cNvGrpSpPr>
                      <a:grpSpLocks noChangeAspect="1"/>
                    </p:cNvGrpSpPr>
                    <p:nvPr/>
                  </p:nvGrpSpPr>
                  <p:grpSpPr bwMode="auto">
                    <a:xfrm rot="5400000">
                      <a:off x="851" y="699"/>
                      <a:ext cx="57" cy="1429"/>
                      <a:chOff x="845" y="702"/>
                      <a:chExt cx="57" cy="1429"/>
                    </a:xfrm>
                  </p:grpSpPr>
                  <p:sp>
                    <p:nvSpPr>
                      <p:cNvPr id="30"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31"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21" name="Group 578"/>
                  <p:cNvGrpSpPr>
                    <a:grpSpLocks noChangeAspect="1"/>
                  </p:cNvGrpSpPr>
                  <p:nvPr/>
                </p:nvGrpSpPr>
                <p:grpSpPr bwMode="auto">
                  <a:xfrm rot="2700000">
                    <a:off x="-3931" y="-781"/>
                    <a:ext cx="2208" cy="2204"/>
                    <a:chOff x="168" y="700"/>
                    <a:chExt cx="1429" cy="1430"/>
                  </a:xfrm>
                </p:grpSpPr>
                <p:grpSp>
                  <p:nvGrpSpPr>
                    <p:cNvPr id="22" name="Group 579"/>
                    <p:cNvGrpSpPr>
                      <a:grpSpLocks noChangeAspect="1"/>
                    </p:cNvGrpSpPr>
                    <p:nvPr/>
                  </p:nvGrpSpPr>
                  <p:grpSpPr bwMode="auto">
                    <a:xfrm>
                      <a:off x="852" y="700"/>
                      <a:ext cx="56" cy="1430"/>
                      <a:chOff x="843" y="700"/>
                      <a:chExt cx="56" cy="1430"/>
                    </a:xfrm>
                  </p:grpSpPr>
                  <p:sp>
                    <p:nvSpPr>
                      <p:cNvPr id="26"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7"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23" name="Group 582"/>
                    <p:cNvGrpSpPr>
                      <a:grpSpLocks noChangeAspect="1"/>
                    </p:cNvGrpSpPr>
                    <p:nvPr/>
                  </p:nvGrpSpPr>
                  <p:grpSpPr bwMode="auto">
                    <a:xfrm rot="5400000">
                      <a:off x="854" y="701"/>
                      <a:ext cx="57" cy="1429"/>
                      <a:chOff x="847" y="699"/>
                      <a:chExt cx="57" cy="1429"/>
                    </a:xfrm>
                  </p:grpSpPr>
                  <p:sp>
                    <p:nvSpPr>
                      <p:cNvPr id="24"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25"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48" name="Group 550"/>
          <p:cNvGrpSpPr/>
          <p:nvPr/>
        </p:nvGrpSpPr>
        <p:grpSpPr bwMode="auto">
          <a:xfrm>
            <a:off x="498594" y="275533"/>
            <a:ext cx="976462" cy="975768"/>
            <a:chOff x="295" y="3475"/>
            <a:chExt cx="1407" cy="1407"/>
          </a:xfrm>
        </p:grpSpPr>
        <p:sp>
          <p:nvSpPr>
            <p:cNvPr id="49"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50" name="Group 552"/>
            <p:cNvGrpSpPr/>
            <p:nvPr/>
          </p:nvGrpSpPr>
          <p:grpSpPr bwMode="auto">
            <a:xfrm>
              <a:off x="476" y="3657"/>
              <a:ext cx="1051" cy="1051"/>
              <a:chOff x="-6064" y="-2209"/>
              <a:chExt cx="2212" cy="2211"/>
            </a:xfrm>
          </p:grpSpPr>
          <p:sp>
            <p:nvSpPr>
              <p:cNvPr id="51"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52" name="Group 554"/>
              <p:cNvGrpSpPr/>
              <p:nvPr/>
            </p:nvGrpSpPr>
            <p:grpSpPr bwMode="auto">
              <a:xfrm>
                <a:off x="-6059" y="-2209"/>
                <a:ext cx="2207" cy="2211"/>
                <a:chOff x="-4063" y="-880"/>
                <a:chExt cx="2207" cy="2211"/>
              </a:xfrm>
            </p:grpSpPr>
            <p:grpSp>
              <p:nvGrpSpPr>
                <p:cNvPr id="53" name="Group 555"/>
                <p:cNvGrpSpPr/>
                <p:nvPr/>
              </p:nvGrpSpPr>
              <p:grpSpPr bwMode="auto">
                <a:xfrm>
                  <a:off x="-4063" y="-880"/>
                  <a:ext cx="2207" cy="2211"/>
                  <a:chOff x="-3927" y="-789"/>
                  <a:chExt cx="2207" cy="2211"/>
                </a:xfrm>
              </p:grpSpPr>
              <p:grpSp>
                <p:nvGrpSpPr>
                  <p:cNvPr id="69" name="Group 556"/>
                  <p:cNvGrpSpPr>
                    <a:grpSpLocks noChangeAspect="1"/>
                  </p:cNvGrpSpPr>
                  <p:nvPr/>
                </p:nvGrpSpPr>
                <p:grpSpPr bwMode="auto">
                  <a:xfrm>
                    <a:off x="-3927" y="-789"/>
                    <a:ext cx="2207" cy="2205"/>
                    <a:chOff x="165" y="695"/>
                    <a:chExt cx="1428" cy="1431"/>
                  </a:xfrm>
                </p:grpSpPr>
                <p:grpSp>
                  <p:nvGrpSpPr>
                    <p:cNvPr id="77" name="Group 557"/>
                    <p:cNvGrpSpPr>
                      <a:grpSpLocks noChangeAspect="1"/>
                    </p:cNvGrpSpPr>
                    <p:nvPr/>
                  </p:nvGrpSpPr>
                  <p:grpSpPr bwMode="auto">
                    <a:xfrm>
                      <a:off x="848" y="695"/>
                      <a:ext cx="56" cy="1431"/>
                      <a:chOff x="839" y="695"/>
                      <a:chExt cx="56" cy="1431"/>
                    </a:xfrm>
                  </p:grpSpPr>
                  <p:sp>
                    <p:nvSpPr>
                      <p:cNvPr id="81"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82"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78" name="Group 560"/>
                    <p:cNvGrpSpPr>
                      <a:grpSpLocks noChangeAspect="1"/>
                    </p:cNvGrpSpPr>
                    <p:nvPr/>
                  </p:nvGrpSpPr>
                  <p:grpSpPr bwMode="auto">
                    <a:xfrm rot="5400000">
                      <a:off x="850" y="697"/>
                      <a:ext cx="57" cy="1428"/>
                      <a:chOff x="842" y="704"/>
                      <a:chExt cx="57" cy="1428"/>
                    </a:xfrm>
                  </p:grpSpPr>
                  <p:sp>
                    <p:nvSpPr>
                      <p:cNvPr id="79"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80"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70" name="Group 563"/>
                  <p:cNvGrpSpPr>
                    <a:grpSpLocks noChangeAspect="1"/>
                  </p:cNvGrpSpPr>
                  <p:nvPr/>
                </p:nvGrpSpPr>
                <p:grpSpPr bwMode="auto">
                  <a:xfrm rot="2700000">
                    <a:off x="-3929" y="-784"/>
                    <a:ext cx="2209" cy="2203"/>
                    <a:chOff x="167" y="697"/>
                    <a:chExt cx="1430" cy="1430"/>
                  </a:xfrm>
                </p:grpSpPr>
                <p:grpSp>
                  <p:nvGrpSpPr>
                    <p:cNvPr id="71" name="Group 564"/>
                    <p:cNvGrpSpPr>
                      <a:grpSpLocks noChangeAspect="1"/>
                    </p:cNvGrpSpPr>
                    <p:nvPr/>
                  </p:nvGrpSpPr>
                  <p:grpSpPr bwMode="auto">
                    <a:xfrm>
                      <a:off x="852" y="697"/>
                      <a:ext cx="56" cy="1430"/>
                      <a:chOff x="843" y="697"/>
                      <a:chExt cx="56" cy="1430"/>
                    </a:xfrm>
                  </p:grpSpPr>
                  <p:sp>
                    <p:nvSpPr>
                      <p:cNvPr id="75"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76"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72" name="Group 567"/>
                    <p:cNvGrpSpPr>
                      <a:grpSpLocks noChangeAspect="1"/>
                    </p:cNvGrpSpPr>
                    <p:nvPr/>
                  </p:nvGrpSpPr>
                  <p:grpSpPr bwMode="auto">
                    <a:xfrm rot="5400000">
                      <a:off x="853" y="698"/>
                      <a:ext cx="58" cy="1430"/>
                      <a:chOff x="843" y="700"/>
                      <a:chExt cx="58" cy="1430"/>
                    </a:xfrm>
                  </p:grpSpPr>
                  <p:sp>
                    <p:nvSpPr>
                      <p:cNvPr id="73"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74"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54" name="Group 570"/>
                <p:cNvGrpSpPr/>
                <p:nvPr/>
              </p:nvGrpSpPr>
              <p:grpSpPr bwMode="auto">
                <a:xfrm rot="1320000">
                  <a:off x="-3744" y="-520"/>
                  <a:ext cx="1545" cy="1546"/>
                  <a:chOff x="-3929" y="-783"/>
                  <a:chExt cx="2208" cy="2208"/>
                </a:xfrm>
              </p:grpSpPr>
              <p:grpSp>
                <p:nvGrpSpPr>
                  <p:cNvPr id="55" name="Group 571"/>
                  <p:cNvGrpSpPr>
                    <a:grpSpLocks noChangeAspect="1"/>
                  </p:cNvGrpSpPr>
                  <p:nvPr/>
                </p:nvGrpSpPr>
                <p:grpSpPr bwMode="auto">
                  <a:xfrm>
                    <a:off x="-3928" y="-783"/>
                    <a:ext cx="2207" cy="2202"/>
                    <a:chOff x="165" y="699"/>
                    <a:chExt cx="1429" cy="1429"/>
                  </a:xfrm>
                </p:grpSpPr>
                <p:grpSp>
                  <p:nvGrpSpPr>
                    <p:cNvPr id="63" name="Group 572"/>
                    <p:cNvGrpSpPr>
                      <a:grpSpLocks noChangeAspect="1"/>
                    </p:cNvGrpSpPr>
                    <p:nvPr/>
                  </p:nvGrpSpPr>
                  <p:grpSpPr bwMode="auto">
                    <a:xfrm>
                      <a:off x="849" y="699"/>
                      <a:ext cx="57" cy="1429"/>
                      <a:chOff x="840" y="699"/>
                      <a:chExt cx="57" cy="1429"/>
                    </a:xfrm>
                  </p:grpSpPr>
                  <p:sp>
                    <p:nvSpPr>
                      <p:cNvPr id="67"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68"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64" name="Group 575"/>
                    <p:cNvGrpSpPr>
                      <a:grpSpLocks noChangeAspect="1"/>
                    </p:cNvGrpSpPr>
                    <p:nvPr/>
                  </p:nvGrpSpPr>
                  <p:grpSpPr bwMode="auto">
                    <a:xfrm rot="5400000">
                      <a:off x="851" y="699"/>
                      <a:ext cx="57" cy="1429"/>
                      <a:chOff x="845" y="702"/>
                      <a:chExt cx="57" cy="1429"/>
                    </a:xfrm>
                  </p:grpSpPr>
                  <p:sp>
                    <p:nvSpPr>
                      <p:cNvPr id="65"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66"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56" name="Group 578"/>
                  <p:cNvGrpSpPr>
                    <a:grpSpLocks noChangeAspect="1"/>
                  </p:cNvGrpSpPr>
                  <p:nvPr/>
                </p:nvGrpSpPr>
                <p:grpSpPr bwMode="auto">
                  <a:xfrm rot="2700000">
                    <a:off x="-3931" y="-781"/>
                    <a:ext cx="2208" cy="2204"/>
                    <a:chOff x="168" y="700"/>
                    <a:chExt cx="1429" cy="1430"/>
                  </a:xfrm>
                </p:grpSpPr>
                <p:grpSp>
                  <p:nvGrpSpPr>
                    <p:cNvPr id="57" name="Group 579"/>
                    <p:cNvGrpSpPr>
                      <a:grpSpLocks noChangeAspect="1"/>
                    </p:cNvGrpSpPr>
                    <p:nvPr/>
                  </p:nvGrpSpPr>
                  <p:grpSpPr bwMode="auto">
                    <a:xfrm>
                      <a:off x="852" y="700"/>
                      <a:ext cx="56" cy="1430"/>
                      <a:chOff x="843" y="700"/>
                      <a:chExt cx="56" cy="1430"/>
                    </a:xfrm>
                  </p:grpSpPr>
                  <p:sp>
                    <p:nvSpPr>
                      <p:cNvPr id="61"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62"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58" name="Group 582"/>
                    <p:cNvGrpSpPr>
                      <a:grpSpLocks noChangeAspect="1"/>
                    </p:cNvGrpSpPr>
                    <p:nvPr/>
                  </p:nvGrpSpPr>
                  <p:grpSpPr bwMode="auto">
                    <a:xfrm rot="5400000">
                      <a:off x="854" y="701"/>
                      <a:ext cx="57" cy="1429"/>
                      <a:chOff x="847" y="699"/>
                      <a:chExt cx="57" cy="1429"/>
                    </a:xfrm>
                  </p:grpSpPr>
                  <p:sp>
                    <p:nvSpPr>
                      <p:cNvPr id="59"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60"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83" name="Group 550"/>
          <p:cNvGrpSpPr/>
          <p:nvPr/>
        </p:nvGrpSpPr>
        <p:grpSpPr bwMode="auto">
          <a:xfrm>
            <a:off x="4873819" y="2297216"/>
            <a:ext cx="976462" cy="975768"/>
            <a:chOff x="295" y="3475"/>
            <a:chExt cx="1407" cy="1407"/>
          </a:xfrm>
        </p:grpSpPr>
        <p:sp>
          <p:nvSpPr>
            <p:cNvPr id="84"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85" name="Group 552"/>
            <p:cNvGrpSpPr/>
            <p:nvPr/>
          </p:nvGrpSpPr>
          <p:grpSpPr bwMode="auto">
            <a:xfrm>
              <a:off x="476" y="3657"/>
              <a:ext cx="1051" cy="1051"/>
              <a:chOff x="-6064" y="-2209"/>
              <a:chExt cx="2212" cy="2211"/>
            </a:xfrm>
          </p:grpSpPr>
          <p:sp>
            <p:nvSpPr>
              <p:cNvPr id="86"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87" name="Group 554"/>
              <p:cNvGrpSpPr/>
              <p:nvPr/>
            </p:nvGrpSpPr>
            <p:grpSpPr bwMode="auto">
              <a:xfrm>
                <a:off x="-6059" y="-2209"/>
                <a:ext cx="2207" cy="2211"/>
                <a:chOff x="-4063" y="-880"/>
                <a:chExt cx="2207" cy="2211"/>
              </a:xfrm>
            </p:grpSpPr>
            <p:grpSp>
              <p:nvGrpSpPr>
                <p:cNvPr id="88" name="Group 555"/>
                <p:cNvGrpSpPr/>
                <p:nvPr/>
              </p:nvGrpSpPr>
              <p:grpSpPr bwMode="auto">
                <a:xfrm>
                  <a:off x="-4063" y="-880"/>
                  <a:ext cx="2207" cy="2211"/>
                  <a:chOff x="-3927" y="-789"/>
                  <a:chExt cx="2207" cy="2211"/>
                </a:xfrm>
              </p:grpSpPr>
              <p:grpSp>
                <p:nvGrpSpPr>
                  <p:cNvPr id="104" name="Group 556"/>
                  <p:cNvGrpSpPr>
                    <a:grpSpLocks noChangeAspect="1"/>
                  </p:cNvGrpSpPr>
                  <p:nvPr/>
                </p:nvGrpSpPr>
                <p:grpSpPr bwMode="auto">
                  <a:xfrm>
                    <a:off x="-3927" y="-789"/>
                    <a:ext cx="2207" cy="2205"/>
                    <a:chOff x="165" y="695"/>
                    <a:chExt cx="1428" cy="1431"/>
                  </a:xfrm>
                </p:grpSpPr>
                <p:grpSp>
                  <p:nvGrpSpPr>
                    <p:cNvPr id="112" name="Group 557"/>
                    <p:cNvGrpSpPr>
                      <a:grpSpLocks noChangeAspect="1"/>
                    </p:cNvGrpSpPr>
                    <p:nvPr/>
                  </p:nvGrpSpPr>
                  <p:grpSpPr bwMode="auto">
                    <a:xfrm>
                      <a:off x="848" y="695"/>
                      <a:ext cx="56" cy="1431"/>
                      <a:chOff x="839" y="695"/>
                      <a:chExt cx="56" cy="1431"/>
                    </a:xfrm>
                  </p:grpSpPr>
                  <p:sp>
                    <p:nvSpPr>
                      <p:cNvPr id="116"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17"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13" name="Group 560"/>
                    <p:cNvGrpSpPr>
                      <a:grpSpLocks noChangeAspect="1"/>
                    </p:cNvGrpSpPr>
                    <p:nvPr/>
                  </p:nvGrpSpPr>
                  <p:grpSpPr bwMode="auto">
                    <a:xfrm rot="5400000">
                      <a:off x="850" y="697"/>
                      <a:ext cx="57" cy="1428"/>
                      <a:chOff x="842" y="704"/>
                      <a:chExt cx="57" cy="1428"/>
                    </a:xfrm>
                  </p:grpSpPr>
                  <p:sp>
                    <p:nvSpPr>
                      <p:cNvPr id="114"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15"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05" name="Group 563"/>
                  <p:cNvGrpSpPr>
                    <a:grpSpLocks noChangeAspect="1"/>
                  </p:cNvGrpSpPr>
                  <p:nvPr/>
                </p:nvGrpSpPr>
                <p:grpSpPr bwMode="auto">
                  <a:xfrm rot="2700000">
                    <a:off x="-3929" y="-784"/>
                    <a:ext cx="2209" cy="2203"/>
                    <a:chOff x="167" y="697"/>
                    <a:chExt cx="1430" cy="1430"/>
                  </a:xfrm>
                </p:grpSpPr>
                <p:grpSp>
                  <p:nvGrpSpPr>
                    <p:cNvPr id="106" name="Group 564"/>
                    <p:cNvGrpSpPr>
                      <a:grpSpLocks noChangeAspect="1"/>
                    </p:cNvGrpSpPr>
                    <p:nvPr/>
                  </p:nvGrpSpPr>
                  <p:grpSpPr bwMode="auto">
                    <a:xfrm>
                      <a:off x="852" y="697"/>
                      <a:ext cx="56" cy="1430"/>
                      <a:chOff x="843" y="697"/>
                      <a:chExt cx="56" cy="1430"/>
                    </a:xfrm>
                  </p:grpSpPr>
                  <p:sp>
                    <p:nvSpPr>
                      <p:cNvPr id="110"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11"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07" name="Group 567"/>
                    <p:cNvGrpSpPr>
                      <a:grpSpLocks noChangeAspect="1"/>
                    </p:cNvGrpSpPr>
                    <p:nvPr/>
                  </p:nvGrpSpPr>
                  <p:grpSpPr bwMode="auto">
                    <a:xfrm rot="5400000">
                      <a:off x="853" y="698"/>
                      <a:ext cx="58" cy="1430"/>
                      <a:chOff x="843" y="700"/>
                      <a:chExt cx="58" cy="1430"/>
                    </a:xfrm>
                  </p:grpSpPr>
                  <p:sp>
                    <p:nvSpPr>
                      <p:cNvPr id="108"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09"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89" name="Group 570"/>
                <p:cNvGrpSpPr/>
                <p:nvPr/>
              </p:nvGrpSpPr>
              <p:grpSpPr bwMode="auto">
                <a:xfrm rot="1320000">
                  <a:off x="-3744" y="-520"/>
                  <a:ext cx="1545" cy="1546"/>
                  <a:chOff x="-3929" y="-783"/>
                  <a:chExt cx="2208" cy="2208"/>
                </a:xfrm>
              </p:grpSpPr>
              <p:grpSp>
                <p:nvGrpSpPr>
                  <p:cNvPr id="90" name="Group 571"/>
                  <p:cNvGrpSpPr>
                    <a:grpSpLocks noChangeAspect="1"/>
                  </p:cNvGrpSpPr>
                  <p:nvPr/>
                </p:nvGrpSpPr>
                <p:grpSpPr bwMode="auto">
                  <a:xfrm>
                    <a:off x="-3928" y="-783"/>
                    <a:ext cx="2207" cy="2202"/>
                    <a:chOff x="165" y="699"/>
                    <a:chExt cx="1429" cy="1429"/>
                  </a:xfrm>
                </p:grpSpPr>
                <p:grpSp>
                  <p:nvGrpSpPr>
                    <p:cNvPr id="98" name="Group 572"/>
                    <p:cNvGrpSpPr>
                      <a:grpSpLocks noChangeAspect="1"/>
                    </p:cNvGrpSpPr>
                    <p:nvPr/>
                  </p:nvGrpSpPr>
                  <p:grpSpPr bwMode="auto">
                    <a:xfrm>
                      <a:off x="849" y="699"/>
                      <a:ext cx="57" cy="1429"/>
                      <a:chOff x="840" y="699"/>
                      <a:chExt cx="57" cy="1429"/>
                    </a:xfrm>
                  </p:grpSpPr>
                  <p:sp>
                    <p:nvSpPr>
                      <p:cNvPr id="102"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03"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99" name="Group 575"/>
                    <p:cNvGrpSpPr>
                      <a:grpSpLocks noChangeAspect="1"/>
                    </p:cNvGrpSpPr>
                    <p:nvPr/>
                  </p:nvGrpSpPr>
                  <p:grpSpPr bwMode="auto">
                    <a:xfrm rot="5400000">
                      <a:off x="851" y="699"/>
                      <a:ext cx="57" cy="1429"/>
                      <a:chOff x="845" y="702"/>
                      <a:chExt cx="57" cy="1429"/>
                    </a:xfrm>
                  </p:grpSpPr>
                  <p:sp>
                    <p:nvSpPr>
                      <p:cNvPr id="100"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01"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91" name="Group 578"/>
                  <p:cNvGrpSpPr>
                    <a:grpSpLocks noChangeAspect="1"/>
                  </p:cNvGrpSpPr>
                  <p:nvPr/>
                </p:nvGrpSpPr>
                <p:grpSpPr bwMode="auto">
                  <a:xfrm rot="2700000">
                    <a:off x="-3931" y="-781"/>
                    <a:ext cx="2208" cy="2204"/>
                    <a:chOff x="168" y="700"/>
                    <a:chExt cx="1429" cy="1430"/>
                  </a:xfrm>
                </p:grpSpPr>
                <p:grpSp>
                  <p:nvGrpSpPr>
                    <p:cNvPr id="92" name="Group 579"/>
                    <p:cNvGrpSpPr>
                      <a:grpSpLocks noChangeAspect="1"/>
                    </p:cNvGrpSpPr>
                    <p:nvPr/>
                  </p:nvGrpSpPr>
                  <p:grpSpPr bwMode="auto">
                    <a:xfrm>
                      <a:off x="852" y="700"/>
                      <a:ext cx="56" cy="1430"/>
                      <a:chOff x="843" y="700"/>
                      <a:chExt cx="56" cy="1430"/>
                    </a:xfrm>
                  </p:grpSpPr>
                  <p:sp>
                    <p:nvSpPr>
                      <p:cNvPr id="96"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97"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93" name="Group 582"/>
                    <p:cNvGrpSpPr>
                      <a:grpSpLocks noChangeAspect="1"/>
                    </p:cNvGrpSpPr>
                    <p:nvPr/>
                  </p:nvGrpSpPr>
                  <p:grpSpPr bwMode="auto">
                    <a:xfrm rot="5400000">
                      <a:off x="854" y="701"/>
                      <a:ext cx="57" cy="1429"/>
                      <a:chOff x="847" y="699"/>
                      <a:chExt cx="57" cy="1429"/>
                    </a:xfrm>
                  </p:grpSpPr>
                  <p:sp>
                    <p:nvSpPr>
                      <p:cNvPr id="94"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95"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grpSp>
        <p:nvGrpSpPr>
          <p:cNvPr id="118" name="Group 550"/>
          <p:cNvGrpSpPr/>
          <p:nvPr/>
        </p:nvGrpSpPr>
        <p:grpSpPr bwMode="auto">
          <a:xfrm>
            <a:off x="6061343" y="1029689"/>
            <a:ext cx="976462" cy="975768"/>
            <a:chOff x="295" y="3475"/>
            <a:chExt cx="1407" cy="1407"/>
          </a:xfrm>
        </p:grpSpPr>
        <p:sp>
          <p:nvSpPr>
            <p:cNvPr id="119"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solidFill>
                  <a:schemeClr val="bg1"/>
                </a:solidFill>
              </a:endParaRPr>
            </a:p>
          </p:txBody>
        </p:sp>
        <p:grpSp>
          <p:nvGrpSpPr>
            <p:cNvPr id="120" name="Group 552"/>
            <p:cNvGrpSpPr/>
            <p:nvPr/>
          </p:nvGrpSpPr>
          <p:grpSpPr bwMode="auto">
            <a:xfrm>
              <a:off x="476" y="3657"/>
              <a:ext cx="1051" cy="1051"/>
              <a:chOff x="-6064" y="-2209"/>
              <a:chExt cx="2212" cy="2211"/>
            </a:xfrm>
          </p:grpSpPr>
          <p:sp>
            <p:nvSpPr>
              <p:cNvPr id="121" name="Oval 553"/>
              <p:cNvSpPr>
                <a:spLocks noChangeArrowheads="1"/>
              </p:cNvSpPr>
              <p:nvPr/>
            </p:nvSpPr>
            <p:spPr bwMode="auto">
              <a:xfrm>
                <a:off x="-6064" y="-2133"/>
                <a:ext cx="2134" cy="2133"/>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chemeClr val="bg1"/>
                  </a:solidFill>
                </a:endParaRPr>
              </a:p>
            </p:txBody>
          </p:sp>
          <p:grpSp>
            <p:nvGrpSpPr>
              <p:cNvPr id="122" name="Group 554"/>
              <p:cNvGrpSpPr/>
              <p:nvPr/>
            </p:nvGrpSpPr>
            <p:grpSpPr bwMode="auto">
              <a:xfrm>
                <a:off x="-6059" y="-2209"/>
                <a:ext cx="2207" cy="2211"/>
                <a:chOff x="-4063" y="-880"/>
                <a:chExt cx="2207" cy="2211"/>
              </a:xfrm>
            </p:grpSpPr>
            <p:grpSp>
              <p:nvGrpSpPr>
                <p:cNvPr id="123" name="Group 555"/>
                <p:cNvGrpSpPr/>
                <p:nvPr/>
              </p:nvGrpSpPr>
              <p:grpSpPr bwMode="auto">
                <a:xfrm>
                  <a:off x="-4063" y="-880"/>
                  <a:ext cx="2207" cy="2211"/>
                  <a:chOff x="-3927" y="-789"/>
                  <a:chExt cx="2207" cy="2211"/>
                </a:xfrm>
              </p:grpSpPr>
              <p:grpSp>
                <p:nvGrpSpPr>
                  <p:cNvPr id="139" name="Group 556"/>
                  <p:cNvGrpSpPr>
                    <a:grpSpLocks noChangeAspect="1"/>
                  </p:cNvGrpSpPr>
                  <p:nvPr/>
                </p:nvGrpSpPr>
                <p:grpSpPr bwMode="auto">
                  <a:xfrm>
                    <a:off x="-3927" y="-789"/>
                    <a:ext cx="2207" cy="2205"/>
                    <a:chOff x="165" y="695"/>
                    <a:chExt cx="1428" cy="1431"/>
                  </a:xfrm>
                </p:grpSpPr>
                <p:grpSp>
                  <p:nvGrpSpPr>
                    <p:cNvPr id="147" name="Group 557"/>
                    <p:cNvGrpSpPr>
                      <a:grpSpLocks noChangeAspect="1"/>
                    </p:cNvGrpSpPr>
                    <p:nvPr/>
                  </p:nvGrpSpPr>
                  <p:grpSpPr bwMode="auto">
                    <a:xfrm>
                      <a:off x="848" y="695"/>
                      <a:ext cx="56" cy="1431"/>
                      <a:chOff x="839" y="695"/>
                      <a:chExt cx="56" cy="1431"/>
                    </a:xfrm>
                  </p:grpSpPr>
                  <p:sp>
                    <p:nvSpPr>
                      <p:cNvPr id="151" name="AutoShape 558"/>
                      <p:cNvSpPr>
                        <a:spLocks noChangeAspect="1" noChangeArrowheads="1"/>
                      </p:cNvSpPr>
                      <p:nvPr/>
                    </p:nvSpPr>
                    <p:spPr bwMode="auto">
                      <a:xfrm>
                        <a:off x="839" y="695"/>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52" name="AutoShape 559"/>
                      <p:cNvSpPr>
                        <a:spLocks noChangeAspect="1" noChangeArrowheads="1"/>
                      </p:cNvSpPr>
                      <p:nvPr/>
                    </p:nvSpPr>
                    <p:spPr bwMode="auto">
                      <a:xfrm flipV="1">
                        <a:off x="839" y="141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48" name="Group 560"/>
                    <p:cNvGrpSpPr>
                      <a:grpSpLocks noChangeAspect="1"/>
                    </p:cNvGrpSpPr>
                    <p:nvPr/>
                  </p:nvGrpSpPr>
                  <p:grpSpPr bwMode="auto">
                    <a:xfrm rot="5400000">
                      <a:off x="850" y="697"/>
                      <a:ext cx="57" cy="1428"/>
                      <a:chOff x="842" y="704"/>
                      <a:chExt cx="57" cy="1428"/>
                    </a:xfrm>
                  </p:grpSpPr>
                  <p:sp>
                    <p:nvSpPr>
                      <p:cNvPr id="149" name="AutoShape 561"/>
                      <p:cNvSpPr>
                        <a:spLocks noChangeAspect="1" noChangeArrowheads="1"/>
                      </p:cNvSpPr>
                      <p:nvPr/>
                    </p:nvSpPr>
                    <p:spPr bwMode="auto">
                      <a:xfrm>
                        <a:off x="842" y="70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50" name="AutoShape 562"/>
                      <p:cNvSpPr>
                        <a:spLocks noChangeAspect="1" noChangeArrowheads="1"/>
                      </p:cNvSpPr>
                      <p:nvPr/>
                    </p:nvSpPr>
                    <p:spPr bwMode="auto">
                      <a:xfrm flipV="1">
                        <a:off x="843" y="1416"/>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40" name="Group 563"/>
                  <p:cNvGrpSpPr>
                    <a:grpSpLocks noChangeAspect="1"/>
                  </p:cNvGrpSpPr>
                  <p:nvPr/>
                </p:nvGrpSpPr>
                <p:grpSpPr bwMode="auto">
                  <a:xfrm rot="2700000">
                    <a:off x="-3929" y="-784"/>
                    <a:ext cx="2209" cy="2203"/>
                    <a:chOff x="167" y="697"/>
                    <a:chExt cx="1430" cy="1430"/>
                  </a:xfrm>
                </p:grpSpPr>
                <p:grpSp>
                  <p:nvGrpSpPr>
                    <p:cNvPr id="141" name="Group 564"/>
                    <p:cNvGrpSpPr>
                      <a:grpSpLocks noChangeAspect="1"/>
                    </p:cNvGrpSpPr>
                    <p:nvPr/>
                  </p:nvGrpSpPr>
                  <p:grpSpPr bwMode="auto">
                    <a:xfrm>
                      <a:off x="852" y="697"/>
                      <a:ext cx="56" cy="1430"/>
                      <a:chOff x="843" y="697"/>
                      <a:chExt cx="56" cy="1430"/>
                    </a:xfrm>
                  </p:grpSpPr>
                  <p:sp>
                    <p:nvSpPr>
                      <p:cNvPr id="145" name="AutoShape 565"/>
                      <p:cNvSpPr>
                        <a:spLocks noChangeAspect="1" noChangeArrowheads="1"/>
                      </p:cNvSpPr>
                      <p:nvPr/>
                    </p:nvSpPr>
                    <p:spPr bwMode="auto">
                      <a:xfrm>
                        <a:off x="843" y="697"/>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46" name="AutoShape 566"/>
                      <p:cNvSpPr>
                        <a:spLocks noChangeAspect="1" noChangeArrowheads="1"/>
                      </p:cNvSpPr>
                      <p:nvPr/>
                    </p:nvSpPr>
                    <p:spPr bwMode="auto">
                      <a:xfrm flipV="1">
                        <a:off x="843" y="1412"/>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42" name="Group 567"/>
                    <p:cNvGrpSpPr>
                      <a:grpSpLocks noChangeAspect="1"/>
                    </p:cNvGrpSpPr>
                    <p:nvPr/>
                  </p:nvGrpSpPr>
                  <p:grpSpPr bwMode="auto">
                    <a:xfrm rot="5400000">
                      <a:off x="853" y="698"/>
                      <a:ext cx="58" cy="1430"/>
                      <a:chOff x="843" y="700"/>
                      <a:chExt cx="58" cy="1430"/>
                    </a:xfrm>
                  </p:grpSpPr>
                  <p:sp>
                    <p:nvSpPr>
                      <p:cNvPr id="143" name="AutoShape 568"/>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44" name="AutoShape 569"/>
                      <p:cNvSpPr>
                        <a:spLocks noChangeAspect="1" noChangeArrowheads="1"/>
                      </p:cNvSpPr>
                      <p:nvPr/>
                    </p:nvSpPr>
                    <p:spPr bwMode="auto">
                      <a:xfrm flipV="1">
                        <a:off x="845"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nvGrpSpPr>
                <p:cNvPr id="124" name="Group 570"/>
                <p:cNvGrpSpPr/>
                <p:nvPr/>
              </p:nvGrpSpPr>
              <p:grpSpPr bwMode="auto">
                <a:xfrm rot="1320000">
                  <a:off x="-3744" y="-520"/>
                  <a:ext cx="1545" cy="1546"/>
                  <a:chOff x="-3929" y="-783"/>
                  <a:chExt cx="2208" cy="2208"/>
                </a:xfrm>
              </p:grpSpPr>
              <p:grpSp>
                <p:nvGrpSpPr>
                  <p:cNvPr id="125" name="Group 571"/>
                  <p:cNvGrpSpPr>
                    <a:grpSpLocks noChangeAspect="1"/>
                  </p:cNvGrpSpPr>
                  <p:nvPr/>
                </p:nvGrpSpPr>
                <p:grpSpPr bwMode="auto">
                  <a:xfrm>
                    <a:off x="-3928" y="-783"/>
                    <a:ext cx="2207" cy="2202"/>
                    <a:chOff x="165" y="699"/>
                    <a:chExt cx="1429" cy="1429"/>
                  </a:xfrm>
                </p:grpSpPr>
                <p:grpSp>
                  <p:nvGrpSpPr>
                    <p:cNvPr id="133" name="Group 572"/>
                    <p:cNvGrpSpPr>
                      <a:grpSpLocks noChangeAspect="1"/>
                    </p:cNvGrpSpPr>
                    <p:nvPr/>
                  </p:nvGrpSpPr>
                  <p:grpSpPr bwMode="auto">
                    <a:xfrm>
                      <a:off x="849" y="699"/>
                      <a:ext cx="57" cy="1429"/>
                      <a:chOff x="840" y="699"/>
                      <a:chExt cx="57" cy="1429"/>
                    </a:xfrm>
                  </p:grpSpPr>
                  <p:sp>
                    <p:nvSpPr>
                      <p:cNvPr id="137" name="AutoShape 573"/>
                      <p:cNvSpPr>
                        <a:spLocks noChangeAspect="1" noChangeArrowheads="1"/>
                      </p:cNvSpPr>
                      <p:nvPr/>
                    </p:nvSpPr>
                    <p:spPr bwMode="auto">
                      <a:xfrm>
                        <a:off x="841"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38" name="AutoShape 574"/>
                      <p:cNvSpPr>
                        <a:spLocks noChangeAspect="1" noChangeArrowheads="1"/>
                      </p:cNvSpPr>
                      <p:nvPr/>
                    </p:nvSpPr>
                    <p:spPr bwMode="auto">
                      <a:xfrm flipV="1">
                        <a:off x="840"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34" name="Group 575"/>
                    <p:cNvGrpSpPr>
                      <a:grpSpLocks noChangeAspect="1"/>
                    </p:cNvGrpSpPr>
                    <p:nvPr/>
                  </p:nvGrpSpPr>
                  <p:grpSpPr bwMode="auto">
                    <a:xfrm rot="5400000">
                      <a:off x="851" y="699"/>
                      <a:ext cx="57" cy="1429"/>
                      <a:chOff x="845" y="702"/>
                      <a:chExt cx="57" cy="1429"/>
                    </a:xfrm>
                  </p:grpSpPr>
                  <p:sp>
                    <p:nvSpPr>
                      <p:cNvPr id="135" name="AutoShape 576"/>
                      <p:cNvSpPr>
                        <a:spLocks noChangeAspect="1" noChangeArrowheads="1"/>
                      </p:cNvSpPr>
                      <p:nvPr/>
                    </p:nvSpPr>
                    <p:spPr bwMode="auto">
                      <a:xfrm>
                        <a:off x="845" y="702"/>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36" name="AutoShape 577"/>
                      <p:cNvSpPr>
                        <a:spLocks noChangeAspect="1" noChangeArrowheads="1"/>
                      </p:cNvSpPr>
                      <p:nvPr/>
                    </p:nvSpPr>
                    <p:spPr bwMode="auto">
                      <a:xfrm flipV="1">
                        <a:off x="846" y="1415"/>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nvGrpSpPr>
                  <p:cNvPr id="126" name="Group 578"/>
                  <p:cNvGrpSpPr>
                    <a:grpSpLocks noChangeAspect="1"/>
                  </p:cNvGrpSpPr>
                  <p:nvPr/>
                </p:nvGrpSpPr>
                <p:grpSpPr bwMode="auto">
                  <a:xfrm rot="2700000">
                    <a:off x="-3931" y="-781"/>
                    <a:ext cx="2208" cy="2204"/>
                    <a:chOff x="168" y="700"/>
                    <a:chExt cx="1429" cy="1430"/>
                  </a:xfrm>
                </p:grpSpPr>
                <p:grpSp>
                  <p:nvGrpSpPr>
                    <p:cNvPr id="127" name="Group 579"/>
                    <p:cNvGrpSpPr>
                      <a:grpSpLocks noChangeAspect="1"/>
                    </p:cNvGrpSpPr>
                    <p:nvPr/>
                  </p:nvGrpSpPr>
                  <p:grpSpPr bwMode="auto">
                    <a:xfrm>
                      <a:off x="852" y="700"/>
                      <a:ext cx="56" cy="1430"/>
                      <a:chOff x="843" y="700"/>
                      <a:chExt cx="56" cy="1430"/>
                    </a:xfrm>
                  </p:grpSpPr>
                  <p:sp>
                    <p:nvSpPr>
                      <p:cNvPr id="131" name="AutoShape 580"/>
                      <p:cNvSpPr>
                        <a:spLocks noChangeAspect="1" noChangeArrowheads="1"/>
                      </p:cNvSpPr>
                      <p:nvPr/>
                    </p:nvSpPr>
                    <p:spPr bwMode="auto">
                      <a:xfrm>
                        <a:off x="843" y="700"/>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32" name="AutoShape 581"/>
                      <p:cNvSpPr>
                        <a:spLocks noChangeAspect="1" noChangeArrowheads="1"/>
                      </p:cNvSpPr>
                      <p:nvPr/>
                    </p:nvSpPr>
                    <p:spPr bwMode="auto">
                      <a:xfrm flipV="1">
                        <a:off x="843" y="1414"/>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nvGrpSpPr>
                    <p:cNvPr id="128" name="Group 582"/>
                    <p:cNvGrpSpPr>
                      <a:grpSpLocks noChangeAspect="1"/>
                    </p:cNvGrpSpPr>
                    <p:nvPr/>
                  </p:nvGrpSpPr>
                  <p:grpSpPr bwMode="auto">
                    <a:xfrm rot="5400000">
                      <a:off x="854" y="701"/>
                      <a:ext cx="57" cy="1429"/>
                      <a:chOff x="847" y="699"/>
                      <a:chExt cx="57" cy="1429"/>
                    </a:xfrm>
                  </p:grpSpPr>
                  <p:sp>
                    <p:nvSpPr>
                      <p:cNvPr id="129" name="AutoShape 583"/>
                      <p:cNvSpPr>
                        <a:spLocks noChangeAspect="1" noChangeArrowheads="1"/>
                      </p:cNvSpPr>
                      <p:nvPr/>
                    </p:nvSpPr>
                    <p:spPr bwMode="auto">
                      <a:xfrm>
                        <a:off x="847" y="699"/>
                        <a:ext cx="56" cy="716"/>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sp>
                    <p:nvSpPr>
                      <p:cNvPr id="130" name="AutoShape 584"/>
                      <p:cNvSpPr>
                        <a:spLocks noChangeAspect="1" noChangeArrowheads="1"/>
                      </p:cNvSpPr>
                      <p:nvPr/>
                    </p:nvSpPr>
                    <p:spPr bwMode="auto">
                      <a:xfrm flipV="1">
                        <a:off x="848" y="1413"/>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bg1"/>
                          </a:solidFill>
                        </a:endParaRPr>
                      </a:p>
                    </p:txBody>
                  </p:sp>
                </p:grpSp>
              </p:grpSp>
            </p:grpSp>
          </p:grpSp>
        </p:grpSp>
      </p:grpSp>
      <p:pic>
        <p:nvPicPr>
          <p:cNvPr id="153" name="图片 152"/>
          <p:cNvPicPr>
            <a:picLocks noChangeAspect="1"/>
          </p:cNvPicPr>
          <p:nvPr/>
        </p:nvPicPr>
        <p:blipFill rotWithShape="1">
          <a:blip r:embed="rId7">
            <a:extLst>
              <a:ext uri="{28A0092B-C50C-407E-A947-70E740481C1C}">
                <a14:useLocalDpi xmlns:a14="http://schemas.microsoft.com/office/drawing/2010/main" val="0"/>
              </a:ext>
            </a:extLst>
          </a:blip>
          <a:srcRect l="50788" t="44400"/>
          <a:stretch>
            <a:fillRect/>
          </a:stretch>
        </p:blipFill>
        <p:spPr>
          <a:xfrm>
            <a:off x="4644008" y="2283718"/>
            <a:ext cx="4498637" cy="2859782"/>
          </a:xfrm>
          <a:prstGeom prst="rect">
            <a:avLst/>
          </a:prstGeom>
        </p:spPr>
      </p:pic>
      <p:pic>
        <p:nvPicPr>
          <p:cNvPr id="154" name="图片 153"/>
          <p:cNvPicPr>
            <a:picLocks noChangeAspect="1"/>
          </p:cNvPicPr>
          <p:nvPr/>
        </p:nvPicPr>
        <p:blipFill rotWithShape="1">
          <a:blip r:embed="rId8">
            <a:extLst>
              <a:ext uri="{28A0092B-C50C-407E-A947-70E740481C1C}">
                <a14:useLocalDpi xmlns:a14="http://schemas.microsoft.com/office/drawing/2010/main" val="0"/>
              </a:ext>
            </a:extLst>
          </a:blip>
          <a:srcRect l="57877" t="71000" r="20067"/>
          <a:stretch>
            <a:fillRect/>
          </a:stretch>
        </p:blipFill>
        <p:spPr>
          <a:xfrm>
            <a:off x="5292079" y="3651870"/>
            <a:ext cx="2018225" cy="1491630"/>
          </a:xfrm>
          <a:prstGeom prst="rect">
            <a:avLst/>
          </a:prstGeom>
        </p:spPr>
      </p:pic>
      <p:sp>
        <p:nvSpPr>
          <p:cNvPr id="155" name="TextBox 302"/>
          <p:cNvSpPr txBox="1"/>
          <p:nvPr/>
        </p:nvSpPr>
        <p:spPr>
          <a:xfrm>
            <a:off x="129766" y="1707654"/>
            <a:ext cx="4471096" cy="523220"/>
          </a:xfrm>
          <a:prstGeom prst="rect">
            <a:avLst/>
          </a:prstGeom>
          <a:noFill/>
        </p:spPr>
        <p:txBody>
          <a:bodyPr wrap="none" rtlCol="0">
            <a:spAutoFit/>
          </a:bodyPr>
          <a:lstStyle/>
          <a:p>
            <a:pPr algn="ctr"/>
            <a:r>
              <a:rPr lang="zh-CN" altLang="en-US" sz="2800" b="1" dirty="0">
                <a:solidFill>
                  <a:srgbClr val="FE6E02"/>
                </a:solidFill>
                <a:latin typeface="微软雅黑" panose="020B0503020204020204" pitchFamily="34" charset="-122"/>
                <a:ea typeface="微软雅黑" panose="020B0503020204020204" pitchFamily="34" charset="-122"/>
              </a:rPr>
              <a:t>钢琴培训班工作汇</a:t>
            </a:r>
            <a:r>
              <a:rPr lang="en-US" altLang="zh-CN" sz="2800" b="1" dirty="0">
                <a:solidFill>
                  <a:srgbClr val="FE6E02"/>
                </a:solidFill>
                <a:latin typeface="微软雅黑" panose="020B0503020204020204" pitchFamily="34" charset="-122"/>
                <a:ea typeface="微软雅黑" panose="020B0503020204020204" pitchFamily="34" charset="-122"/>
              </a:rPr>
              <a:t>PPT</a:t>
            </a:r>
            <a:r>
              <a:rPr lang="zh-CN" altLang="en-US" sz="2800" b="1" dirty="0">
                <a:solidFill>
                  <a:srgbClr val="FE6E02"/>
                </a:solidFill>
                <a:latin typeface="微软雅黑" panose="020B0503020204020204" pitchFamily="34" charset="-122"/>
                <a:ea typeface="微软雅黑" panose="020B0503020204020204" pitchFamily="34" charset="-122"/>
              </a:rPr>
              <a:t>模板</a:t>
            </a:r>
          </a:p>
        </p:txBody>
      </p:sp>
      <p:sp>
        <p:nvSpPr>
          <p:cNvPr id="156" name="TextBox 303"/>
          <p:cNvSpPr txBox="1"/>
          <p:nvPr/>
        </p:nvSpPr>
        <p:spPr>
          <a:xfrm>
            <a:off x="498594" y="2415527"/>
            <a:ext cx="3772186" cy="338554"/>
          </a:xfrm>
          <a:prstGeom prst="rect">
            <a:avLst/>
          </a:prstGeom>
          <a:noFill/>
        </p:spPr>
        <p:txBody>
          <a:bodyPr wrap="none" rtlCol="0">
            <a:spAutoFit/>
          </a:bodyPr>
          <a:lstStyle/>
          <a:p>
            <a:pPr algn="ctr"/>
            <a:r>
              <a:rPr lang="zh-CN" altLang="en-US" sz="1600" b="1" dirty="0">
                <a:solidFill>
                  <a:srgbClr val="FE6E02"/>
                </a:solidFill>
                <a:latin typeface="微软雅黑" panose="020B0503020204020204" pitchFamily="34" charset="-122"/>
                <a:ea typeface="微软雅黑" panose="020B0503020204020204" pitchFamily="34" charset="-122"/>
              </a:rPr>
              <a:t>工作总结  新年计划 述职报告  工作汇报</a:t>
            </a:r>
          </a:p>
        </p:txBody>
      </p:sp>
      <p:pic>
        <p:nvPicPr>
          <p:cNvPr id="157" name="图片 156"/>
          <p:cNvPicPr>
            <a:picLocks noChangeAspect="1"/>
          </p:cNvPicPr>
          <p:nvPr/>
        </p:nvPicPr>
        <p:blipFill rotWithShape="1">
          <a:blip r:embed="rId9">
            <a:extLst>
              <a:ext uri="{28A0092B-C50C-407E-A947-70E740481C1C}">
                <a14:useLocalDpi xmlns:a14="http://schemas.microsoft.com/office/drawing/2010/main" val="0"/>
              </a:ext>
            </a:extLst>
          </a:blip>
          <a:srcRect l="45273" t="17800" r="788" b="30401"/>
          <a:stretch>
            <a:fillRect/>
          </a:stretch>
        </p:blipFill>
        <p:spPr>
          <a:xfrm>
            <a:off x="5018364" y="225269"/>
            <a:ext cx="4193929" cy="2266190"/>
          </a:xfrm>
          <a:prstGeom prst="rect">
            <a:avLst/>
          </a:prstGeom>
        </p:spPr>
      </p:pic>
      <p:pic>
        <p:nvPicPr>
          <p:cNvPr id="20" name="欢快-背景音乐.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054917" y="5416697"/>
            <a:ext cx="444028" cy="573366"/>
          </a:xfrm>
          <a:prstGeom prst="rect">
            <a:avLst/>
          </a:prstGeom>
        </p:spPr>
      </p:pic>
      <p:pic>
        <p:nvPicPr>
          <p:cNvPr id="5" name="图片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9909" y="22398"/>
            <a:ext cx="3390486" cy="1325215"/>
          </a:xfrm>
          <a:prstGeom prst="rect">
            <a:avLst/>
          </a:prstGeom>
        </p:spPr>
      </p:pic>
      <p:sp>
        <p:nvSpPr>
          <p:cNvPr id="2" name="文本框 1"/>
          <p:cNvSpPr txBox="1"/>
          <p:nvPr/>
        </p:nvSpPr>
        <p:spPr>
          <a:xfrm>
            <a:off x="778389" y="2931790"/>
            <a:ext cx="3198311" cy="323165"/>
          </a:xfrm>
          <a:prstGeom prst="rect">
            <a:avLst/>
          </a:prstGeom>
          <a:noFill/>
        </p:spPr>
        <p:txBody>
          <a:bodyPr wrap="none" rtlCol="0">
            <a:spAutoFit/>
          </a:bodyPr>
          <a:lstStyle/>
          <a:p>
            <a:r>
              <a:rPr lang="zh-CN" altLang="en-US" sz="1500">
                <a:solidFill>
                  <a:srgbClr val="FE6E02"/>
                </a:solidFill>
                <a:latin typeface="微软雅黑" panose="020B0503020204020204" pitchFamily="34" charset="-122"/>
                <a:ea typeface="微软雅黑" panose="020B0503020204020204" pitchFamily="34" charset="-122"/>
              </a:rPr>
              <a:t>汇报人：</a:t>
            </a:r>
            <a:r>
              <a:rPr lang="en-US" altLang="zh-CN" sz="1500">
                <a:solidFill>
                  <a:srgbClr val="FE6E02"/>
                </a:solidFill>
                <a:latin typeface="微软雅黑" panose="020B0503020204020204" pitchFamily="34" charset="-122"/>
                <a:ea typeface="微软雅黑" panose="020B0503020204020204" pitchFamily="34" charset="-122"/>
              </a:rPr>
              <a:t>xiazaii    </a:t>
            </a:r>
            <a:r>
              <a:rPr lang="zh-CN" altLang="en-US" sz="1500">
                <a:solidFill>
                  <a:srgbClr val="FE6E02"/>
                </a:solidFill>
                <a:latin typeface="微软雅黑" panose="020B0503020204020204" pitchFamily="34" charset="-122"/>
                <a:ea typeface="微软雅黑" panose="020B0503020204020204" pitchFamily="34" charset="-122"/>
              </a:rPr>
              <a:t>时间：</a:t>
            </a:r>
            <a:r>
              <a:rPr lang="en-US" altLang="zh-CN" sz="1500">
                <a:solidFill>
                  <a:srgbClr val="FE6E02"/>
                </a:solidFill>
                <a:latin typeface="微软雅黑" panose="020B0503020204020204" pitchFamily="34" charset="-122"/>
                <a:ea typeface="微软雅黑" panose="020B0503020204020204" pitchFamily="34" charset="-122"/>
              </a:rPr>
              <a:t>XX</a:t>
            </a:r>
            <a:r>
              <a:rPr lang="zh-CN" altLang="en-US" sz="1500">
                <a:solidFill>
                  <a:srgbClr val="FE6E02"/>
                </a:solidFill>
                <a:latin typeface="微软雅黑" panose="020B0503020204020204" pitchFamily="34" charset="-122"/>
                <a:ea typeface="微软雅黑" panose="020B0503020204020204" pitchFamily="34" charset="-122"/>
              </a:rPr>
              <a:t>年</a:t>
            </a:r>
            <a:r>
              <a:rPr lang="en-US" altLang="zh-CN" sz="1500">
                <a:solidFill>
                  <a:srgbClr val="FE6E02"/>
                </a:solidFill>
                <a:latin typeface="微软雅黑" panose="020B0503020204020204" pitchFamily="34" charset="-122"/>
                <a:ea typeface="微软雅黑" panose="020B0503020204020204" pitchFamily="34" charset="-122"/>
              </a:rPr>
              <a:t>XX</a:t>
            </a:r>
            <a:r>
              <a:rPr lang="zh-CN" altLang="en-US" sz="1500">
                <a:solidFill>
                  <a:srgbClr val="FE6E02"/>
                </a:solidFill>
                <a:latin typeface="微软雅黑" panose="020B0503020204020204" pitchFamily="34" charset="-122"/>
                <a:ea typeface="微软雅黑" panose="020B0503020204020204" pitchFamily="34" charset="-122"/>
              </a:rPr>
              <a:t>月</a:t>
            </a:r>
            <a:endParaRPr lang="zh-CN" altLang="en-US" sz="1500" dirty="0">
              <a:solidFill>
                <a:srgbClr val="FE6E0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p14:vortex dir="r"/>
        <p:sndAc>
          <p:stSnd>
            <p:snd r:embed="rId5" name="chimes.wav"/>
          </p:stSnd>
        </p:sndAc>
      </p:transition>
    </mc:Choice>
    <mc:Fallback xmlns="">
      <p:transition spd="slow" advTm="0">
        <p:fade/>
        <p:sndAc>
          <p:stSnd>
            <p:snd r:embed="rId1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153"/>
                                        </p:tgtEl>
                                        <p:attrNameLst>
                                          <p:attrName>style.visibility</p:attrName>
                                        </p:attrNameLst>
                                      </p:cBhvr>
                                      <p:to>
                                        <p:strVal val="visible"/>
                                      </p:to>
                                    </p:set>
                                    <p:animEffect transition="in" filter="fade">
                                      <p:cBhvr>
                                        <p:cTn id="15" dur="1000"/>
                                        <p:tgtEl>
                                          <p:spTgt spid="153"/>
                                        </p:tgtEl>
                                      </p:cBhvr>
                                    </p:animEffect>
                                    <p:anim calcmode="lin" valueType="num">
                                      <p:cBhvr>
                                        <p:cTn id="16" dur="1000" fill="hold"/>
                                        <p:tgtEl>
                                          <p:spTgt spid="153"/>
                                        </p:tgtEl>
                                        <p:attrNameLst>
                                          <p:attrName>ppt_x</p:attrName>
                                        </p:attrNameLst>
                                      </p:cBhvr>
                                      <p:tavLst>
                                        <p:tav tm="0">
                                          <p:val>
                                            <p:strVal val="#ppt_x"/>
                                          </p:val>
                                        </p:tav>
                                        <p:tav tm="100000">
                                          <p:val>
                                            <p:strVal val="#ppt_x"/>
                                          </p:val>
                                        </p:tav>
                                      </p:tavLst>
                                    </p:anim>
                                    <p:anim calcmode="lin" valueType="num">
                                      <p:cBhvr>
                                        <p:cTn id="17" dur="1000" fill="hold"/>
                                        <p:tgtEl>
                                          <p:spTgt spid="15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 presetClass="entr" presetSubtype="6" fill="hold" nodeType="afterEffect">
                                  <p:stCondLst>
                                    <p:cond delay="0"/>
                                  </p:stCondLst>
                                  <p:childTnLst>
                                    <p:set>
                                      <p:cBhvr>
                                        <p:cTn id="20" dur="1" fill="hold">
                                          <p:stCondLst>
                                            <p:cond delay="0"/>
                                          </p:stCondLst>
                                        </p:cTn>
                                        <p:tgtEl>
                                          <p:spTgt spid="154"/>
                                        </p:tgtEl>
                                        <p:attrNameLst>
                                          <p:attrName>style.visibility</p:attrName>
                                        </p:attrNameLst>
                                      </p:cBhvr>
                                      <p:to>
                                        <p:strVal val="visible"/>
                                      </p:to>
                                    </p:set>
                                    <p:anim calcmode="lin" valueType="num">
                                      <p:cBhvr additive="base">
                                        <p:cTn id="21" dur="750" fill="hold"/>
                                        <p:tgtEl>
                                          <p:spTgt spid="154"/>
                                        </p:tgtEl>
                                        <p:attrNameLst>
                                          <p:attrName>ppt_x</p:attrName>
                                        </p:attrNameLst>
                                      </p:cBhvr>
                                      <p:tavLst>
                                        <p:tav tm="0">
                                          <p:val>
                                            <p:strVal val="1+#ppt_w/2"/>
                                          </p:val>
                                        </p:tav>
                                        <p:tav tm="100000">
                                          <p:val>
                                            <p:strVal val="#ppt_x"/>
                                          </p:val>
                                        </p:tav>
                                      </p:tavLst>
                                    </p:anim>
                                    <p:anim calcmode="lin" valueType="num">
                                      <p:cBhvr additive="base">
                                        <p:cTn id="22" dur="750" fill="hold"/>
                                        <p:tgtEl>
                                          <p:spTgt spid="154"/>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57"/>
                                        </p:tgtEl>
                                        <p:attrNameLst>
                                          <p:attrName>style.visibility</p:attrName>
                                        </p:attrNameLst>
                                      </p:cBhvr>
                                      <p:to>
                                        <p:strVal val="visible"/>
                                      </p:to>
                                    </p:set>
                                    <p:animEffect transition="in" filter="fade">
                                      <p:cBhvr>
                                        <p:cTn id="26" dur="1500"/>
                                        <p:tgtEl>
                                          <p:spTgt spid="157"/>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6" presetClass="emph" presetSubtype="0" fill="hold" nodeType="withEffect">
                                  <p:stCondLst>
                                    <p:cond delay="0"/>
                                  </p:stCondLst>
                                  <p:childTnLst>
                                    <p:animScale>
                                      <p:cBhvr>
                                        <p:cTn id="31" dur="750" fill="hold"/>
                                        <p:tgtEl>
                                          <p:spTgt spid="12"/>
                                        </p:tgtEl>
                                      </p:cBhvr>
                                      <p:by x="200000" y="200000"/>
                                    </p:animScale>
                                  </p:childTnLst>
                                </p:cTn>
                              </p:par>
                              <p:par>
                                <p:cTn id="32" presetID="10" presetClass="exit" presetSubtype="0" fill="hold" nodeType="withEffect">
                                  <p:stCondLst>
                                    <p:cond delay="250"/>
                                  </p:stCondLst>
                                  <p:childTnLst>
                                    <p:animEffect transition="out" filter="fade">
                                      <p:cBhvr>
                                        <p:cTn id="33" dur="750"/>
                                        <p:tgtEl>
                                          <p:spTgt spid="12"/>
                                        </p:tgtEl>
                                      </p:cBhvr>
                                    </p:animEffect>
                                    <p:set>
                                      <p:cBhvr>
                                        <p:cTn id="34" dur="1" fill="hold">
                                          <p:stCondLst>
                                            <p:cond delay="749"/>
                                          </p:stCondLst>
                                        </p:cTn>
                                        <p:tgtEl>
                                          <p:spTgt spid="12"/>
                                        </p:tgtEl>
                                        <p:attrNameLst>
                                          <p:attrName>style.visibility</p:attrName>
                                        </p:attrNameLst>
                                      </p:cBhvr>
                                      <p:to>
                                        <p:strVal val="hidden"/>
                                      </p:to>
                                    </p:set>
                                  </p:childTnLst>
                                </p:cTn>
                              </p:par>
                              <p:par>
                                <p:cTn id="35" presetID="10" presetClass="entr" presetSubtype="0" fill="hold" nodeType="withEffect">
                                  <p:stCondLst>
                                    <p:cond delay="25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6" presetClass="emph" presetSubtype="0" fill="hold" nodeType="withEffect">
                                  <p:stCondLst>
                                    <p:cond delay="250"/>
                                  </p:stCondLst>
                                  <p:childTnLst>
                                    <p:animScale>
                                      <p:cBhvr>
                                        <p:cTn id="39" dur="750" fill="hold"/>
                                        <p:tgtEl>
                                          <p:spTgt spid="48"/>
                                        </p:tgtEl>
                                      </p:cBhvr>
                                      <p:by x="200000" y="200000"/>
                                    </p:animScale>
                                  </p:childTnLst>
                                </p:cTn>
                              </p:par>
                              <p:par>
                                <p:cTn id="40" presetID="10" presetClass="exit" presetSubtype="0" fill="hold" nodeType="withEffect">
                                  <p:stCondLst>
                                    <p:cond delay="750"/>
                                  </p:stCondLst>
                                  <p:childTnLst>
                                    <p:animEffect transition="out" filter="fade">
                                      <p:cBhvr>
                                        <p:cTn id="41" dur="750"/>
                                        <p:tgtEl>
                                          <p:spTgt spid="48"/>
                                        </p:tgtEl>
                                      </p:cBhvr>
                                    </p:animEffect>
                                    <p:set>
                                      <p:cBhvr>
                                        <p:cTn id="42" dur="1" fill="hold">
                                          <p:stCondLst>
                                            <p:cond delay="749"/>
                                          </p:stCondLst>
                                        </p:cTn>
                                        <p:tgtEl>
                                          <p:spTgt spid="48"/>
                                        </p:tgtEl>
                                        <p:attrNameLst>
                                          <p:attrName>style.visibility</p:attrName>
                                        </p:attrNameLst>
                                      </p:cBhvr>
                                      <p:to>
                                        <p:strVal val="hidden"/>
                                      </p:to>
                                    </p:set>
                                  </p:childTnLst>
                                </p:cTn>
                              </p:par>
                              <p:par>
                                <p:cTn id="43" presetID="10" presetClass="entr" presetSubtype="0" fill="hold" nodeType="withEffect">
                                  <p:stCondLst>
                                    <p:cond delay="75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par>
                                <p:cTn id="46" presetID="6" presetClass="emph" presetSubtype="0" fill="hold" nodeType="withEffect">
                                  <p:stCondLst>
                                    <p:cond delay="750"/>
                                  </p:stCondLst>
                                  <p:childTnLst>
                                    <p:animScale>
                                      <p:cBhvr>
                                        <p:cTn id="47" dur="750" fill="hold"/>
                                        <p:tgtEl>
                                          <p:spTgt spid="83"/>
                                        </p:tgtEl>
                                      </p:cBhvr>
                                      <p:by x="200000" y="200000"/>
                                    </p:animScale>
                                  </p:childTnLst>
                                </p:cTn>
                              </p:par>
                              <p:par>
                                <p:cTn id="48" presetID="10" presetClass="exit" presetSubtype="0" fill="hold" nodeType="withEffect">
                                  <p:stCondLst>
                                    <p:cond delay="1250"/>
                                  </p:stCondLst>
                                  <p:childTnLst>
                                    <p:animEffect transition="out" filter="fade">
                                      <p:cBhvr>
                                        <p:cTn id="49" dur="750"/>
                                        <p:tgtEl>
                                          <p:spTgt spid="83"/>
                                        </p:tgtEl>
                                      </p:cBhvr>
                                    </p:animEffect>
                                    <p:set>
                                      <p:cBhvr>
                                        <p:cTn id="50" dur="1" fill="hold">
                                          <p:stCondLst>
                                            <p:cond delay="749"/>
                                          </p:stCondLst>
                                        </p:cTn>
                                        <p:tgtEl>
                                          <p:spTgt spid="83"/>
                                        </p:tgtEl>
                                        <p:attrNameLst>
                                          <p:attrName>style.visibility</p:attrName>
                                        </p:attrNameLst>
                                      </p:cBhvr>
                                      <p:to>
                                        <p:strVal val="hidden"/>
                                      </p:to>
                                    </p:set>
                                  </p:childTnLst>
                                </p:cTn>
                              </p:par>
                              <p:par>
                                <p:cTn id="51" presetID="10" presetClass="entr" presetSubtype="0" fill="hold" nodeType="withEffect">
                                  <p:stCondLst>
                                    <p:cond delay="1250"/>
                                  </p:stCondLst>
                                  <p:childTnLst>
                                    <p:set>
                                      <p:cBhvr>
                                        <p:cTn id="52" dur="1" fill="hold">
                                          <p:stCondLst>
                                            <p:cond delay="0"/>
                                          </p:stCondLst>
                                        </p:cTn>
                                        <p:tgtEl>
                                          <p:spTgt spid="118"/>
                                        </p:tgtEl>
                                        <p:attrNameLst>
                                          <p:attrName>style.visibility</p:attrName>
                                        </p:attrNameLst>
                                      </p:cBhvr>
                                      <p:to>
                                        <p:strVal val="visible"/>
                                      </p:to>
                                    </p:set>
                                    <p:animEffect transition="in" filter="fade">
                                      <p:cBhvr>
                                        <p:cTn id="53" dur="500"/>
                                        <p:tgtEl>
                                          <p:spTgt spid="118"/>
                                        </p:tgtEl>
                                      </p:cBhvr>
                                    </p:animEffect>
                                  </p:childTnLst>
                                </p:cTn>
                              </p:par>
                              <p:par>
                                <p:cTn id="54" presetID="6" presetClass="emph" presetSubtype="0" fill="hold" nodeType="withEffect">
                                  <p:stCondLst>
                                    <p:cond delay="1250"/>
                                  </p:stCondLst>
                                  <p:childTnLst>
                                    <p:animScale>
                                      <p:cBhvr>
                                        <p:cTn id="55" dur="750" fill="hold"/>
                                        <p:tgtEl>
                                          <p:spTgt spid="118"/>
                                        </p:tgtEl>
                                      </p:cBhvr>
                                      <p:by x="200000" y="200000"/>
                                    </p:animScale>
                                  </p:childTnLst>
                                </p:cTn>
                              </p:par>
                              <p:par>
                                <p:cTn id="56" presetID="10" presetClass="exit" presetSubtype="0" fill="hold" nodeType="withEffect">
                                  <p:stCondLst>
                                    <p:cond delay="1500"/>
                                  </p:stCondLst>
                                  <p:childTnLst>
                                    <p:animEffect transition="out" filter="fade">
                                      <p:cBhvr>
                                        <p:cTn id="57" dur="750"/>
                                        <p:tgtEl>
                                          <p:spTgt spid="118"/>
                                        </p:tgtEl>
                                      </p:cBhvr>
                                    </p:animEffect>
                                    <p:set>
                                      <p:cBhvr>
                                        <p:cTn id="58" dur="1" fill="hold">
                                          <p:stCondLst>
                                            <p:cond delay="749"/>
                                          </p:stCondLst>
                                        </p:cTn>
                                        <p:tgtEl>
                                          <p:spTgt spid="118"/>
                                        </p:tgtEl>
                                        <p:attrNameLst>
                                          <p:attrName>style.visibility</p:attrName>
                                        </p:attrNameLst>
                                      </p:cBhvr>
                                      <p:to>
                                        <p:strVal val="hidden"/>
                                      </p:to>
                                    </p:set>
                                  </p:childTnLst>
                                </p:cTn>
                              </p:par>
                              <p:par>
                                <p:cTn id="59" presetID="42" presetClass="entr" presetSubtype="0" fill="hold" grpId="0" nodeType="withEffect">
                                  <p:stCondLst>
                                    <p:cond delay="2300"/>
                                  </p:stCondLst>
                                  <p:childTnLst>
                                    <p:set>
                                      <p:cBhvr>
                                        <p:cTn id="60" dur="1" fill="hold">
                                          <p:stCondLst>
                                            <p:cond delay="0"/>
                                          </p:stCondLst>
                                        </p:cTn>
                                        <p:tgtEl>
                                          <p:spTgt spid="155"/>
                                        </p:tgtEl>
                                        <p:attrNameLst>
                                          <p:attrName>style.visibility</p:attrName>
                                        </p:attrNameLst>
                                      </p:cBhvr>
                                      <p:to>
                                        <p:strVal val="visible"/>
                                      </p:to>
                                    </p:set>
                                    <p:animEffect transition="in" filter="fade">
                                      <p:cBhvr>
                                        <p:cTn id="61" dur="1000"/>
                                        <p:tgtEl>
                                          <p:spTgt spid="155"/>
                                        </p:tgtEl>
                                      </p:cBhvr>
                                    </p:animEffect>
                                    <p:anim calcmode="lin" valueType="num">
                                      <p:cBhvr>
                                        <p:cTn id="62" dur="1000" fill="hold"/>
                                        <p:tgtEl>
                                          <p:spTgt spid="155"/>
                                        </p:tgtEl>
                                        <p:attrNameLst>
                                          <p:attrName>ppt_x</p:attrName>
                                        </p:attrNameLst>
                                      </p:cBhvr>
                                      <p:tavLst>
                                        <p:tav tm="0">
                                          <p:val>
                                            <p:strVal val="#ppt_x"/>
                                          </p:val>
                                        </p:tav>
                                        <p:tav tm="100000">
                                          <p:val>
                                            <p:strVal val="#ppt_x"/>
                                          </p:val>
                                        </p:tav>
                                      </p:tavLst>
                                    </p:anim>
                                    <p:anim calcmode="lin" valueType="num">
                                      <p:cBhvr>
                                        <p:cTn id="63" dur="1000" fill="hold"/>
                                        <p:tgtEl>
                                          <p:spTgt spid="155"/>
                                        </p:tgtEl>
                                        <p:attrNameLst>
                                          <p:attrName>ppt_y</p:attrName>
                                        </p:attrNameLst>
                                      </p:cBhvr>
                                      <p:tavLst>
                                        <p:tav tm="0">
                                          <p:val>
                                            <p:strVal val="#ppt_y+.1"/>
                                          </p:val>
                                        </p:tav>
                                        <p:tav tm="100000">
                                          <p:val>
                                            <p:strVal val="#ppt_y"/>
                                          </p:val>
                                        </p:tav>
                                      </p:tavLst>
                                    </p:anim>
                                  </p:childTnLst>
                                </p:cTn>
                              </p:par>
                              <p:par>
                                <p:cTn id="64" presetID="2" presetClass="entr" presetSubtype="4" fill="hold" grpId="0" nodeType="withEffect">
                                  <p:stCondLst>
                                    <p:cond delay="3400"/>
                                  </p:stCondLst>
                                  <p:iterate type="lt">
                                    <p:tmPct val="50000"/>
                                  </p:iterate>
                                  <p:childTnLst>
                                    <p:set>
                                      <p:cBhvr>
                                        <p:cTn id="65" dur="1" fill="hold">
                                          <p:stCondLst>
                                            <p:cond delay="0"/>
                                          </p:stCondLst>
                                        </p:cTn>
                                        <p:tgtEl>
                                          <p:spTgt spid="156"/>
                                        </p:tgtEl>
                                        <p:attrNameLst>
                                          <p:attrName>style.visibility</p:attrName>
                                        </p:attrNameLst>
                                      </p:cBhvr>
                                      <p:to>
                                        <p:strVal val="visible"/>
                                      </p:to>
                                    </p:set>
                                    <p:anim calcmode="lin" valueType="num">
                                      <p:cBhvr additive="base">
                                        <p:cTn id="66" dur="250" fill="hold"/>
                                        <p:tgtEl>
                                          <p:spTgt spid="156"/>
                                        </p:tgtEl>
                                        <p:attrNameLst>
                                          <p:attrName>ppt_x</p:attrName>
                                        </p:attrNameLst>
                                      </p:cBhvr>
                                      <p:tavLst>
                                        <p:tav tm="0">
                                          <p:val>
                                            <p:strVal val="#ppt_x"/>
                                          </p:val>
                                        </p:tav>
                                        <p:tav tm="100000">
                                          <p:val>
                                            <p:strVal val="#ppt_x"/>
                                          </p:val>
                                        </p:tav>
                                      </p:tavLst>
                                    </p:anim>
                                    <p:anim calcmode="lin" valueType="num">
                                      <p:cBhvr additive="base">
                                        <p:cTn id="67" dur="250" fill="hold"/>
                                        <p:tgtEl>
                                          <p:spTgt spid="156"/>
                                        </p:tgtEl>
                                        <p:attrNameLst>
                                          <p:attrName>ppt_y</p:attrName>
                                        </p:attrNameLst>
                                      </p:cBhvr>
                                      <p:tavLst>
                                        <p:tav tm="0">
                                          <p:val>
                                            <p:strVal val="1+#ppt_h/2"/>
                                          </p:val>
                                        </p:tav>
                                        <p:tav tm="100000">
                                          <p:val>
                                            <p:strVal val="#ppt_y"/>
                                          </p:val>
                                        </p:tav>
                                      </p:tavLst>
                                    </p:anim>
                                  </p:childTnLst>
                                </p:cTn>
                              </p:par>
                            </p:childTnLst>
                          </p:cTn>
                        </p:par>
                        <p:par>
                          <p:cTn id="68" fill="hold">
                            <p:stCondLst>
                              <p:cond delay="8399"/>
                            </p:stCondLst>
                            <p:childTnLst>
                              <p:par>
                                <p:cTn id="69" presetID="10" presetClass="entr" presetSubtype="0" fill="hold" nodeType="afterEffect">
                                  <p:stCondLst>
                                    <p:cond delay="0"/>
                                  </p:stCondLst>
                                  <p:childTnLst>
                                    <p:set>
                                      <p:cBhvr>
                                        <p:cTn id="70" dur="1" fill="hold">
                                          <p:stCondLst>
                                            <p:cond delay="0"/>
                                          </p:stCondLst>
                                        </p:cTn>
                                        <p:tgtEl>
                                          <p:spTgt spid="2">
                                            <p:txEl>
                                              <p:pRg st="0" end="0"/>
                                            </p:txEl>
                                          </p:spTgt>
                                        </p:tgtEl>
                                        <p:attrNameLst>
                                          <p:attrName>style.visibility</p:attrName>
                                        </p:attrNameLst>
                                      </p:cBhvr>
                                      <p:to>
                                        <p:strVal val="visible"/>
                                      </p:to>
                                    </p:set>
                                    <p:animEffect transition="in" filter="fade">
                                      <p:cBhvr>
                                        <p:cTn id="7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2" repeatCount="indefinite" fill="hold" display="0">
                  <p:stCondLst>
                    <p:cond delay="indefinite"/>
                  </p:stCondLst>
                  <p:endCondLst>
                    <p:cond evt="onStopAudio" delay="0">
                      <p:tgtEl>
                        <p:sldTgt/>
                      </p:tgtEl>
                    </p:cond>
                  </p:endCondLst>
                </p:cTn>
                <p:tgtEl>
                  <p:spTgt spid="20"/>
                </p:tgtEl>
              </p:cMediaNode>
            </p:audio>
          </p:childTnLst>
        </p:cTn>
      </p:par>
    </p:tnLst>
    <p:bldLst>
      <p:bldP spid="155" grpId="0"/>
      <p:bldP spid="1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35194" y="1467437"/>
            <a:ext cx="1533539" cy="3194234"/>
            <a:chOff x="1313251" y="1526237"/>
            <a:chExt cx="1630450" cy="3396092"/>
          </a:xfrm>
        </p:grpSpPr>
        <p:sp>
          <p:nvSpPr>
            <p:cNvPr id="21" name="圆角矩形 20"/>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23" name="椭圆 22"/>
            <p:cNvSpPr/>
            <p:nvPr/>
          </p:nvSpPr>
          <p:spPr>
            <a:xfrm>
              <a:off x="1526248" y="1669424"/>
              <a:ext cx="1204455" cy="1189506"/>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010" dirty="0">
                <a:latin typeface="+mj-lt"/>
                <a:ea typeface="方正超粗黑简体" panose="03000509000000000000" pitchFamily="65" charset="-122"/>
              </a:endParaRPr>
            </a:p>
          </p:txBody>
        </p:sp>
        <p:sp>
          <p:nvSpPr>
            <p:cNvPr id="24" name="椭圆 23"/>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25" name="椭圆 24"/>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010" dirty="0">
                <a:solidFill>
                  <a:srgbClr val="0087CF"/>
                </a:solidFill>
                <a:latin typeface="+mj-lt"/>
                <a:ea typeface="方正超粗黑简体" panose="03000509000000000000" pitchFamily="65" charset="-122"/>
              </a:endParaRPr>
            </a:p>
          </p:txBody>
        </p:sp>
        <p:sp>
          <p:nvSpPr>
            <p:cNvPr id="28" name="圆角矩形 27"/>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fontAlgn="auto">
                <a:spcBef>
                  <a:spcPts val="0"/>
                </a:spcBef>
                <a:spcAft>
                  <a:spcPts val="0"/>
                </a:spcAft>
                <a:defRPr/>
              </a:pPr>
              <a:endParaRPr lang="zh-CN" altLang="en-US" sz="1690" kern="0">
                <a:solidFill>
                  <a:prstClr val="white"/>
                </a:solidFill>
                <a:latin typeface="Arial" panose="020B0604020202020204"/>
                <a:ea typeface="微软雅黑" panose="020B0503020204020204" pitchFamily="34" charset="-122"/>
              </a:endParaRPr>
            </a:p>
          </p:txBody>
        </p:sp>
        <p:sp>
          <p:nvSpPr>
            <p:cNvPr id="20495" name="文本框 28"/>
            <p:cNvSpPr txBox="1">
              <a:spLocks noChangeArrowheads="1"/>
            </p:cNvSpPr>
            <p:nvPr/>
          </p:nvSpPr>
          <p:spPr bwMode="auto">
            <a:xfrm>
              <a:off x="1862090" y="4353044"/>
              <a:ext cx="523240"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010">
                  <a:solidFill>
                    <a:srgbClr val="595959"/>
                  </a:solidFill>
                  <a:latin typeface="Impact" panose="020B0806030902050204" pitchFamily="34" charset="0"/>
                </a:rPr>
                <a:t>01</a:t>
              </a:r>
              <a:endParaRPr lang="zh-CN" altLang="en-US" sz="3010">
                <a:solidFill>
                  <a:srgbClr val="595959"/>
                </a:solidFill>
                <a:latin typeface="Impact" panose="020B0806030902050204" pitchFamily="34" charset="0"/>
              </a:endParaRPr>
            </a:p>
          </p:txBody>
        </p:sp>
        <p:sp>
          <p:nvSpPr>
            <p:cNvPr id="20541"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68271" tIns="34136" rIns="68271" bIns="34136"/>
            <a:lstStyle/>
            <a:p>
              <a:endParaRPr lang="zh-CN" altLang="en-US" sz="1690"/>
            </a:p>
          </p:txBody>
        </p:sp>
        <p:grpSp>
          <p:nvGrpSpPr>
            <p:cNvPr id="20543" name="组合 11"/>
            <p:cNvGrpSpPr/>
            <p:nvPr/>
          </p:nvGrpSpPr>
          <p:grpSpPr bwMode="auto">
            <a:xfrm>
              <a:off x="1453214" y="3044131"/>
              <a:ext cx="1489925" cy="1237204"/>
              <a:chOff x="1822164" y="3848421"/>
              <a:chExt cx="1869479" cy="1571294"/>
            </a:xfrm>
          </p:grpSpPr>
          <p:sp>
            <p:nvSpPr>
              <p:cNvPr id="73"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74"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41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3" name="组合 2"/>
          <p:cNvGrpSpPr/>
          <p:nvPr/>
        </p:nvGrpSpPr>
        <p:grpSpPr>
          <a:xfrm>
            <a:off x="2948552" y="1467437"/>
            <a:ext cx="1533539" cy="3194234"/>
            <a:chOff x="3134884" y="1526237"/>
            <a:chExt cx="1630450" cy="3396092"/>
          </a:xfrm>
        </p:grpSpPr>
        <p:sp>
          <p:nvSpPr>
            <p:cNvPr id="32" name="圆角矩形 31"/>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33" name="椭圆 32"/>
            <p:cNvSpPr/>
            <p:nvPr/>
          </p:nvSpPr>
          <p:spPr>
            <a:xfrm>
              <a:off x="3347881" y="1669424"/>
              <a:ext cx="1204455" cy="1189506"/>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fontAlgn="auto">
                <a:spcBef>
                  <a:spcPts val="0"/>
                </a:spcBef>
                <a:spcAft>
                  <a:spcPts val="0"/>
                </a:spcAft>
                <a:defRPr/>
              </a:pPr>
              <a:endParaRPr lang="zh-CN" altLang="en-US" sz="1690" dirty="0">
                <a:latin typeface="+mn-lt"/>
                <a:ea typeface="+mn-ea"/>
              </a:endParaRPr>
            </a:p>
          </p:txBody>
        </p:sp>
        <p:sp>
          <p:nvSpPr>
            <p:cNvPr id="34" name="椭圆 33"/>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35" name="椭圆 34"/>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010" dirty="0">
                <a:solidFill>
                  <a:srgbClr val="0087CF"/>
                </a:solidFill>
                <a:latin typeface="+mj-lt"/>
                <a:ea typeface="方正超粗黑简体" panose="03000509000000000000" pitchFamily="65" charset="-122"/>
              </a:endParaRPr>
            </a:p>
          </p:txBody>
        </p:sp>
        <p:sp>
          <p:nvSpPr>
            <p:cNvPr id="36" name="圆角矩形 35"/>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fontAlgn="auto">
                <a:spcBef>
                  <a:spcPts val="0"/>
                </a:spcBef>
                <a:spcAft>
                  <a:spcPts val="0"/>
                </a:spcAft>
                <a:defRPr/>
              </a:pPr>
              <a:endParaRPr lang="zh-CN" altLang="en-US" sz="1690" kern="0">
                <a:solidFill>
                  <a:prstClr val="white"/>
                </a:solidFill>
                <a:latin typeface="Arial" panose="020B0604020202020204"/>
                <a:ea typeface="微软雅黑" panose="020B0503020204020204" pitchFamily="34" charset="-122"/>
              </a:endParaRPr>
            </a:p>
          </p:txBody>
        </p:sp>
        <p:sp>
          <p:nvSpPr>
            <p:cNvPr id="20509" name="文本框 36"/>
            <p:cNvSpPr txBox="1">
              <a:spLocks noChangeArrowheads="1"/>
            </p:cNvSpPr>
            <p:nvPr/>
          </p:nvSpPr>
          <p:spPr bwMode="auto">
            <a:xfrm>
              <a:off x="3683670" y="4353044"/>
              <a:ext cx="572664"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010">
                  <a:solidFill>
                    <a:srgbClr val="595959"/>
                  </a:solidFill>
                  <a:latin typeface="Impact" panose="020B0806030902050204" pitchFamily="34" charset="0"/>
                </a:rPr>
                <a:t>02</a:t>
              </a:r>
              <a:endParaRPr lang="zh-CN" altLang="en-US" sz="3010">
                <a:solidFill>
                  <a:srgbClr val="595959"/>
                </a:solidFill>
                <a:latin typeface="Impact" panose="020B0806030902050204" pitchFamily="34" charset="0"/>
              </a:endParaRPr>
            </a:p>
          </p:txBody>
        </p:sp>
        <p:sp>
          <p:nvSpPr>
            <p:cNvPr id="20540"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chemeClr val="accent1"/>
            </a:solidFill>
            <a:ln>
              <a:noFill/>
            </a:ln>
          </p:spPr>
          <p:txBody>
            <a:bodyPr lIns="68271" tIns="34136" rIns="68271" bIns="34136"/>
            <a:lstStyle/>
            <a:p>
              <a:endParaRPr lang="zh-CN" altLang="en-US" sz="1690"/>
            </a:p>
          </p:txBody>
        </p:sp>
        <p:grpSp>
          <p:nvGrpSpPr>
            <p:cNvPr id="20544" name="组合 76"/>
            <p:cNvGrpSpPr/>
            <p:nvPr/>
          </p:nvGrpSpPr>
          <p:grpSpPr bwMode="auto">
            <a:xfrm>
              <a:off x="3241883" y="3044131"/>
              <a:ext cx="1489924" cy="1237204"/>
              <a:chOff x="1822164" y="3848421"/>
              <a:chExt cx="1869479" cy="1571294"/>
            </a:xfrm>
          </p:grpSpPr>
          <p:sp>
            <p:nvSpPr>
              <p:cNvPr id="78"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79"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41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4" name="组合 3"/>
          <p:cNvGrpSpPr/>
          <p:nvPr/>
        </p:nvGrpSpPr>
        <p:grpSpPr>
          <a:xfrm>
            <a:off x="4661910" y="1467437"/>
            <a:ext cx="1533539" cy="3194234"/>
            <a:chOff x="4956517" y="1526237"/>
            <a:chExt cx="1630450" cy="3396092"/>
          </a:xfrm>
        </p:grpSpPr>
        <p:sp>
          <p:nvSpPr>
            <p:cNvPr id="39" name="圆角矩形 38"/>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40" name="椭圆 39"/>
            <p:cNvSpPr/>
            <p:nvPr/>
          </p:nvSpPr>
          <p:spPr>
            <a:xfrm>
              <a:off x="5169514" y="1669424"/>
              <a:ext cx="1204455" cy="1189506"/>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fontAlgn="auto">
                <a:spcBef>
                  <a:spcPts val="0"/>
                </a:spcBef>
                <a:spcAft>
                  <a:spcPts val="0"/>
                </a:spcAft>
                <a:defRPr/>
              </a:pPr>
              <a:endParaRPr lang="zh-CN" altLang="en-US" sz="1690" dirty="0">
                <a:latin typeface="+mn-lt"/>
                <a:ea typeface="+mn-ea"/>
              </a:endParaRPr>
            </a:p>
          </p:txBody>
        </p:sp>
        <p:sp>
          <p:nvSpPr>
            <p:cNvPr id="41" name="椭圆 40"/>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43" name="椭圆 42"/>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010" dirty="0">
                <a:solidFill>
                  <a:srgbClr val="0087CF"/>
                </a:solidFill>
                <a:latin typeface="+mj-lt"/>
                <a:ea typeface="方正超粗黑简体" panose="03000509000000000000" pitchFamily="65" charset="-122"/>
              </a:endParaRPr>
            </a:p>
          </p:txBody>
        </p:sp>
        <p:sp>
          <p:nvSpPr>
            <p:cNvPr id="44" name="圆角矩形 43"/>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fontAlgn="auto">
                <a:spcBef>
                  <a:spcPts val="0"/>
                </a:spcBef>
                <a:spcAft>
                  <a:spcPts val="0"/>
                </a:spcAft>
                <a:defRPr/>
              </a:pPr>
              <a:endParaRPr lang="zh-CN" altLang="en-US" sz="1690" kern="0">
                <a:solidFill>
                  <a:prstClr val="white"/>
                </a:solidFill>
                <a:latin typeface="Arial" panose="020B0604020202020204"/>
                <a:ea typeface="微软雅黑" panose="020B0503020204020204" pitchFamily="34" charset="-122"/>
              </a:endParaRPr>
            </a:p>
          </p:txBody>
        </p:sp>
        <p:sp>
          <p:nvSpPr>
            <p:cNvPr id="20523" name="文本框 44"/>
            <p:cNvSpPr txBox="1">
              <a:spLocks noChangeArrowheads="1"/>
            </p:cNvSpPr>
            <p:nvPr/>
          </p:nvSpPr>
          <p:spPr bwMode="auto">
            <a:xfrm>
              <a:off x="5505252" y="4353044"/>
              <a:ext cx="584595"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010">
                  <a:solidFill>
                    <a:srgbClr val="595959"/>
                  </a:solidFill>
                  <a:latin typeface="Impact" panose="020B0806030902050204" pitchFamily="34" charset="0"/>
                </a:rPr>
                <a:t>03</a:t>
              </a:r>
              <a:endParaRPr lang="zh-CN" altLang="en-US" sz="3010">
                <a:solidFill>
                  <a:srgbClr val="595959"/>
                </a:solidFill>
                <a:latin typeface="Impact" panose="020B0806030902050204" pitchFamily="34" charset="0"/>
              </a:endParaRPr>
            </a:p>
          </p:txBody>
        </p:sp>
        <p:sp>
          <p:nvSpPr>
            <p:cNvPr id="20542"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chemeClr val="accent2"/>
            </a:solidFill>
            <a:ln>
              <a:noFill/>
            </a:ln>
          </p:spPr>
          <p:txBody>
            <a:bodyPr lIns="68271" tIns="34136" rIns="68271" bIns="34136"/>
            <a:lstStyle/>
            <a:p>
              <a:endParaRPr lang="zh-CN" altLang="en-US" sz="1690"/>
            </a:p>
          </p:txBody>
        </p:sp>
        <p:grpSp>
          <p:nvGrpSpPr>
            <p:cNvPr id="20545" name="组合 79"/>
            <p:cNvGrpSpPr/>
            <p:nvPr/>
          </p:nvGrpSpPr>
          <p:grpSpPr bwMode="auto">
            <a:xfrm>
              <a:off x="5029286" y="3044130"/>
              <a:ext cx="1491190" cy="1237204"/>
              <a:chOff x="1822164" y="3848421"/>
              <a:chExt cx="1869479" cy="1571294"/>
            </a:xfrm>
          </p:grpSpPr>
          <p:sp>
            <p:nvSpPr>
              <p:cNvPr id="81"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82"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41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5" name="组合 4"/>
          <p:cNvGrpSpPr/>
          <p:nvPr/>
        </p:nvGrpSpPr>
        <p:grpSpPr>
          <a:xfrm>
            <a:off x="6375269" y="1467437"/>
            <a:ext cx="1533539" cy="3194234"/>
            <a:chOff x="6778151" y="1526237"/>
            <a:chExt cx="1630450" cy="3396092"/>
          </a:xfrm>
        </p:grpSpPr>
        <p:sp>
          <p:nvSpPr>
            <p:cNvPr id="51" name="圆角矩形 50"/>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64" name="椭圆 63"/>
            <p:cNvSpPr/>
            <p:nvPr/>
          </p:nvSpPr>
          <p:spPr>
            <a:xfrm>
              <a:off x="6991147" y="1669424"/>
              <a:ext cx="1204455" cy="1189506"/>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fontAlgn="auto">
                <a:spcBef>
                  <a:spcPts val="0"/>
                </a:spcBef>
                <a:spcAft>
                  <a:spcPts val="0"/>
                </a:spcAft>
                <a:defRPr/>
              </a:pPr>
              <a:endParaRPr lang="zh-CN" altLang="en-US" sz="1690" dirty="0">
                <a:latin typeface="+mn-lt"/>
                <a:ea typeface="+mn-ea"/>
              </a:endParaRPr>
            </a:p>
          </p:txBody>
        </p:sp>
        <p:sp>
          <p:nvSpPr>
            <p:cNvPr id="67" name="椭圆 66"/>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68" name="椭圆 67"/>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010" dirty="0">
                <a:solidFill>
                  <a:srgbClr val="0087CF"/>
                </a:solidFill>
                <a:latin typeface="+mj-lt"/>
                <a:ea typeface="方正超粗黑简体" panose="03000509000000000000" pitchFamily="65" charset="-122"/>
              </a:endParaRPr>
            </a:p>
          </p:txBody>
        </p:sp>
        <p:sp>
          <p:nvSpPr>
            <p:cNvPr id="69" name="圆角矩形 68"/>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fontAlgn="auto">
                <a:spcBef>
                  <a:spcPts val="0"/>
                </a:spcBef>
                <a:spcAft>
                  <a:spcPts val="0"/>
                </a:spcAft>
                <a:defRPr/>
              </a:pPr>
              <a:endParaRPr lang="zh-CN" altLang="en-US" sz="1690" kern="0">
                <a:solidFill>
                  <a:prstClr val="white"/>
                </a:solidFill>
                <a:latin typeface="Arial" panose="020B0604020202020204"/>
                <a:ea typeface="微软雅黑" panose="020B0503020204020204" pitchFamily="34" charset="-122"/>
              </a:endParaRPr>
            </a:p>
          </p:txBody>
        </p:sp>
        <p:sp>
          <p:nvSpPr>
            <p:cNvPr id="20537" name="文本框 69"/>
            <p:cNvSpPr txBox="1">
              <a:spLocks noChangeArrowheads="1"/>
            </p:cNvSpPr>
            <p:nvPr/>
          </p:nvSpPr>
          <p:spPr bwMode="auto">
            <a:xfrm>
              <a:off x="7326832" y="4353044"/>
              <a:ext cx="570961"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010">
                  <a:solidFill>
                    <a:srgbClr val="595959"/>
                  </a:solidFill>
                  <a:latin typeface="Impact" panose="020B0806030902050204" pitchFamily="34" charset="0"/>
                </a:rPr>
                <a:t>04</a:t>
              </a:r>
              <a:endParaRPr lang="zh-CN" altLang="en-US" sz="3010">
                <a:solidFill>
                  <a:srgbClr val="595959"/>
                </a:solidFill>
                <a:latin typeface="Impact" panose="020B0806030902050204" pitchFamily="34" charset="0"/>
              </a:endParaRPr>
            </a:p>
          </p:txBody>
        </p:sp>
        <p:sp>
          <p:nvSpPr>
            <p:cNvPr id="20539"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4"/>
            </a:solidFill>
            <a:ln>
              <a:noFill/>
            </a:ln>
          </p:spPr>
          <p:txBody>
            <a:bodyPr lIns="68271" tIns="34136" rIns="68271" bIns="34136"/>
            <a:lstStyle/>
            <a:p>
              <a:endParaRPr lang="zh-CN" altLang="en-US" sz="1690"/>
            </a:p>
          </p:txBody>
        </p:sp>
        <p:grpSp>
          <p:nvGrpSpPr>
            <p:cNvPr id="20546" name="组合 82"/>
            <p:cNvGrpSpPr/>
            <p:nvPr/>
          </p:nvGrpSpPr>
          <p:grpSpPr bwMode="auto">
            <a:xfrm>
              <a:off x="6817954" y="3044130"/>
              <a:ext cx="1491190" cy="1237204"/>
              <a:chOff x="1822164" y="3848421"/>
              <a:chExt cx="1869479" cy="1571294"/>
            </a:xfrm>
          </p:grpSpPr>
          <p:sp>
            <p:nvSpPr>
              <p:cNvPr id="84"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85"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41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46" name="组合 45"/>
          <p:cNvGrpSpPr/>
          <p:nvPr/>
        </p:nvGrpSpPr>
        <p:grpSpPr>
          <a:xfrm>
            <a:off x="-186661" y="167406"/>
            <a:ext cx="9330661" cy="304776"/>
            <a:chOff x="-198457" y="144052"/>
            <a:chExt cx="9920307" cy="324036"/>
          </a:xfrm>
        </p:grpSpPr>
        <p:cxnSp>
          <p:nvCxnSpPr>
            <p:cNvPr id="47" name="直接连接符 4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userDrawn="1"/>
          </p:nvGrpSpPr>
          <p:grpSpPr>
            <a:xfrm>
              <a:off x="-198457" y="144052"/>
              <a:ext cx="2066885" cy="319659"/>
              <a:chOff x="2559580" y="72044"/>
              <a:chExt cx="2066885" cy="319659"/>
            </a:xfrm>
          </p:grpSpPr>
          <p:sp>
            <p:nvSpPr>
              <p:cNvPr id="56" name="五边形 55"/>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57"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49" name="组合 48"/>
            <p:cNvGrpSpPr/>
            <p:nvPr userDrawn="1"/>
          </p:nvGrpSpPr>
          <p:grpSpPr>
            <a:xfrm>
              <a:off x="2740163" y="144052"/>
              <a:ext cx="2066885" cy="319659"/>
              <a:chOff x="4972411" y="72044"/>
              <a:chExt cx="2066885" cy="319659"/>
            </a:xfrm>
          </p:grpSpPr>
          <p:sp>
            <p:nvSpPr>
              <p:cNvPr id="54" name="五边形 53"/>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55"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50" name="组合 49"/>
            <p:cNvGrpSpPr/>
            <p:nvPr userDrawn="1"/>
          </p:nvGrpSpPr>
          <p:grpSpPr>
            <a:xfrm>
              <a:off x="4212853" y="144052"/>
              <a:ext cx="2066885" cy="319659"/>
              <a:chOff x="7404958" y="72044"/>
              <a:chExt cx="2066885" cy="319659"/>
            </a:xfrm>
          </p:grpSpPr>
          <p:sp>
            <p:nvSpPr>
              <p:cNvPr id="52" name="五边形 51"/>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53"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8" name="组合 57"/>
          <p:cNvGrpSpPr/>
          <p:nvPr/>
        </p:nvGrpSpPr>
        <p:grpSpPr>
          <a:xfrm>
            <a:off x="1197454" y="133543"/>
            <a:ext cx="1944033" cy="440233"/>
            <a:chOff x="121344" y="72044"/>
            <a:chExt cx="2066885" cy="468053"/>
          </a:xfrm>
        </p:grpSpPr>
        <p:sp>
          <p:nvSpPr>
            <p:cNvPr id="59" name="五边形 58"/>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60"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fill="hold"/>
                                        <p:tgtEl>
                                          <p:spTgt spid="58"/>
                                        </p:tgtEl>
                                        <p:attrNameLst>
                                          <p:attrName>ppt_x</p:attrName>
                                        </p:attrNameLst>
                                      </p:cBhvr>
                                      <p:tavLst>
                                        <p:tav tm="0">
                                          <p:val>
                                            <p:strVal val="#ppt_x"/>
                                          </p:val>
                                        </p:tav>
                                        <p:tav tm="100000">
                                          <p:val>
                                            <p:strVal val="#ppt_x"/>
                                          </p:val>
                                        </p:tav>
                                      </p:tavLst>
                                    </p:anim>
                                    <p:anim calcmode="lin" valueType="num">
                                      <p:cBhvr additive="base">
                                        <p:cTn id="13" dur="250" fill="hold"/>
                                        <p:tgtEl>
                                          <p:spTgt spid="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ppt_x"/>
                                          </p:val>
                                        </p:tav>
                                        <p:tav tm="100000">
                                          <p:val>
                                            <p:strVal val="#ppt_x"/>
                                          </p:val>
                                        </p:tav>
                                      </p:tavLst>
                                    </p:anim>
                                    <p:anim calcmode="lin" valueType="num">
                                      <p:cBhvr additive="base">
                                        <p:cTn id="18" dur="25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stCondLst>
                                    <p:cond delay="5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ppt_x"/>
                                          </p:val>
                                        </p:tav>
                                        <p:tav tm="100000">
                                          <p:val>
                                            <p:strVal val="#ppt_x"/>
                                          </p:val>
                                        </p:tav>
                                      </p:tavLst>
                                    </p:anim>
                                    <p:anim calcmode="lin" valueType="num">
                                      <p:cBhvr additive="base">
                                        <p:cTn id="22" dur="250" fill="hold"/>
                                        <p:tgtEl>
                                          <p:spTgt spid="3"/>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10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ppt_x"/>
                                          </p:val>
                                        </p:tav>
                                        <p:tav tm="100000">
                                          <p:val>
                                            <p:strVal val="#ppt_x"/>
                                          </p:val>
                                        </p:tav>
                                      </p:tavLst>
                                    </p:anim>
                                    <p:anim calcmode="lin" valueType="num">
                                      <p:cBhvr additive="base">
                                        <p:cTn id="26" dur="25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stCondLst>
                                    <p:cond delay="15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50" fill="hold"/>
                                        <p:tgtEl>
                                          <p:spTgt spid="5"/>
                                        </p:tgtEl>
                                        <p:attrNameLst>
                                          <p:attrName>ppt_x</p:attrName>
                                        </p:attrNameLst>
                                      </p:cBhvr>
                                      <p:tavLst>
                                        <p:tav tm="0">
                                          <p:val>
                                            <p:strVal val="#ppt_x"/>
                                          </p:val>
                                        </p:tav>
                                        <p:tav tm="100000">
                                          <p:val>
                                            <p:strVal val="#ppt_x"/>
                                          </p:val>
                                        </p:tav>
                                      </p:tavLst>
                                    </p:anim>
                                    <p:anim calcmode="lin" valueType="num">
                                      <p:cBhvr additive="base">
                                        <p:cTn id="30" dur="250" fill="hold"/>
                                        <p:tgtEl>
                                          <p:spTgt spid="5"/>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26" presetClass="emph" presetSubtype="0" fill="hold" nodeType="afterEffect">
                                  <p:stCondLst>
                                    <p:cond delay="0"/>
                                  </p:stCondLst>
                                  <p:childTnLst>
                                    <p:animEffect transition="out" filter="fade">
                                      <p:cBhvr>
                                        <p:cTn id="33" dur="250" tmFilter="0, 0; .2, .5; .8, .5; 1, 0"/>
                                        <p:tgtEl>
                                          <p:spTgt spid="2"/>
                                        </p:tgtEl>
                                      </p:cBhvr>
                                    </p:animEffect>
                                    <p:animScale>
                                      <p:cBhvr>
                                        <p:cTn id="34" dur="125" autoRev="1" fill="hold"/>
                                        <p:tgtEl>
                                          <p:spTgt spid="2"/>
                                        </p:tgtEl>
                                      </p:cBhvr>
                                      <p:by x="105000" y="105000"/>
                                    </p:animScale>
                                  </p:childTnLst>
                                </p:cTn>
                              </p:par>
                            </p:childTnLst>
                          </p:cTn>
                        </p:par>
                        <p:par>
                          <p:cTn id="35" fill="hold">
                            <p:stCondLst>
                              <p:cond delay="2000"/>
                            </p:stCondLst>
                            <p:childTnLst>
                              <p:par>
                                <p:cTn id="36" presetID="26" presetClass="emph" presetSubtype="0" fill="hold" nodeType="afterEffect">
                                  <p:stCondLst>
                                    <p:cond delay="0"/>
                                  </p:stCondLst>
                                  <p:childTnLst>
                                    <p:animEffect transition="out" filter="fade">
                                      <p:cBhvr>
                                        <p:cTn id="37" dur="250" tmFilter="0, 0; .2, .5; .8, .5; 1, 0"/>
                                        <p:tgtEl>
                                          <p:spTgt spid="3"/>
                                        </p:tgtEl>
                                      </p:cBhvr>
                                    </p:animEffect>
                                    <p:animScale>
                                      <p:cBhvr>
                                        <p:cTn id="38" dur="125" autoRev="1" fill="hold"/>
                                        <p:tgtEl>
                                          <p:spTgt spid="3"/>
                                        </p:tgtEl>
                                      </p:cBhvr>
                                      <p:by x="105000" y="105000"/>
                                    </p:animScale>
                                  </p:childTnLst>
                                </p:cTn>
                              </p:par>
                            </p:childTnLst>
                          </p:cTn>
                        </p:par>
                        <p:par>
                          <p:cTn id="39" fill="hold">
                            <p:stCondLst>
                              <p:cond delay="2500"/>
                            </p:stCondLst>
                            <p:childTnLst>
                              <p:par>
                                <p:cTn id="40" presetID="26" presetClass="emph" presetSubtype="0" fill="hold" nodeType="afterEffect">
                                  <p:stCondLst>
                                    <p:cond delay="0"/>
                                  </p:stCondLst>
                                  <p:childTnLst>
                                    <p:animEffect transition="out" filter="fade">
                                      <p:cBhvr>
                                        <p:cTn id="41" dur="250" tmFilter="0, 0; .2, .5; .8, .5; 1, 0"/>
                                        <p:tgtEl>
                                          <p:spTgt spid="4"/>
                                        </p:tgtEl>
                                      </p:cBhvr>
                                    </p:animEffect>
                                    <p:animScale>
                                      <p:cBhvr>
                                        <p:cTn id="42" dur="125" autoRev="1" fill="hold"/>
                                        <p:tgtEl>
                                          <p:spTgt spid="4"/>
                                        </p:tgtEl>
                                      </p:cBhvr>
                                      <p:by x="105000" y="105000"/>
                                    </p:animScale>
                                  </p:childTnLst>
                                </p:cTn>
                              </p:par>
                            </p:childTnLst>
                          </p:cTn>
                        </p:par>
                        <p:par>
                          <p:cTn id="43" fill="hold">
                            <p:stCondLst>
                              <p:cond delay="3000"/>
                            </p:stCondLst>
                            <p:childTnLst>
                              <p:par>
                                <p:cTn id="44" presetID="26" presetClass="emph" presetSubtype="0" fill="hold" nodeType="afterEffect">
                                  <p:stCondLst>
                                    <p:cond delay="0"/>
                                  </p:stCondLst>
                                  <p:childTnLst>
                                    <p:animEffect transition="out" filter="fade">
                                      <p:cBhvr>
                                        <p:cTn id="45" dur="250" tmFilter="0, 0; .2, .5; .8, .5; 1, 0"/>
                                        <p:tgtEl>
                                          <p:spTgt spid="5"/>
                                        </p:tgtEl>
                                      </p:cBhvr>
                                    </p:animEffect>
                                    <p:animScale>
                                      <p:cBhvr>
                                        <p:cTn id="4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p:cNvSpPr/>
          <p:nvPr/>
        </p:nvSpPr>
        <p:spPr bwMode="auto">
          <a:xfrm>
            <a:off x="2548595" y="743095"/>
            <a:ext cx="4071135" cy="3487289"/>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9" name="文本框 18"/>
          <p:cNvSpPr txBox="1"/>
          <p:nvPr/>
        </p:nvSpPr>
        <p:spPr>
          <a:xfrm>
            <a:off x="6856052" y="1638970"/>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21" name="文本框 20"/>
          <p:cNvSpPr txBox="1"/>
          <p:nvPr/>
        </p:nvSpPr>
        <p:spPr>
          <a:xfrm>
            <a:off x="1254161" y="1686004"/>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23" name="文本框 22"/>
          <p:cNvSpPr txBox="1"/>
          <p:nvPr/>
        </p:nvSpPr>
        <p:spPr>
          <a:xfrm>
            <a:off x="6856052" y="3400392"/>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25" name="文本框 24"/>
          <p:cNvSpPr txBox="1"/>
          <p:nvPr/>
        </p:nvSpPr>
        <p:spPr>
          <a:xfrm>
            <a:off x="1254161" y="3396865"/>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grpSp>
        <p:nvGrpSpPr>
          <p:cNvPr id="8" name="组合 7"/>
          <p:cNvGrpSpPr/>
          <p:nvPr/>
        </p:nvGrpSpPr>
        <p:grpSpPr>
          <a:xfrm>
            <a:off x="3541771" y="1343516"/>
            <a:ext cx="2084784" cy="1783763"/>
            <a:chOff x="3765591" y="1394485"/>
            <a:chExt cx="2216531" cy="1896487"/>
          </a:xfrm>
        </p:grpSpPr>
        <p:sp>
          <p:nvSpPr>
            <p:cNvPr id="6" name="Freeform 7"/>
            <p:cNvSpPr/>
            <p:nvPr/>
          </p:nvSpPr>
          <p:spPr bwMode="auto">
            <a:xfrm>
              <a:off x="3765591" y="1394485"/>
              <a:ext cx="2216531" cy="1896487"/>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9" name="Freeform 7"/>
            <p:cNvSpPr/>
            <p:nvPr/>
          </p:nvSpPr>
          <p:spPr bwMode="auto">
            <a:xfrm>
              <a:off x="4068197" y="1739208"/>
              <a:ext cx="1611318" cy="137866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fontAlgn="auto">
                <a:spcBef>
                  <a:spcPts val="0"/>
                </a:spcBef>
                <a:spcAft>
                  <a:spcPts val="0"/>
                </a:spcAft>
                <a:defRPr/>
              </a:pPr>
              <a:endParaRPr lang="zh-CN" altLang="en-US" sz="1690">
                <a:latin typeface="+mn-lt"/>
                <a:ea typeface="+mn-ea"/>
              </a:endParaRPr>
            </a:p>
          </p:txBody>
        </p:sp>
        <p:grpSp>
          <p:nvGrpSpPr>
            <p:cNvPr id="23583" name="组合 26"/>
            <p:cNvGrpSpPr/>
            <p:nvPr/>
          </p:nvGrpSpPr>
          <p:grpSpPr bwMode="auto">
            <a:xfrm>
              <a:off x="4594677" y="2506210"/>
              <a:ext cx="596222" cy="418803"/>
              <a:chOff x="6934200" y="4259263"/>
              <a:chExt cx="373063" cy="265113"/>
            </a:xfrm>
          </p:grpSpPr>
          <p:sp>
            <p:nvSpPr>
              <p:cNvPr id="23610"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3611"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3612"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3613"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3614"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3615"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3616"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3617"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3618"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3619"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grpSp>
      </p:grpSp>
      <p:grpSp>
        <p:nvGrpSpPr>
          <p:cNvPr id="2" name="组合 1"/>
          <p:cNvGrpSpPr/>
          <p:nvPr/>
        </p:nvGrpSpPr>
        <p:grpSpPr>
          <a:xfrm>
            <a:off x="2339227" y="1213850"/>
            <a:ext cx="2084784" cy="1781411"/>
            <a:chOff x="2487053" y="1256625"/>
            <a:chExt cx="2216531" cy="1893986"/>
          </a:xfrm>
        </p:grpSpPr>
        <p:sp>
          <p:nvSpPr>
            <p:cNvPr id="4" name="Freeform 9"/>
            <p:cNvSpPr/>
            <p:nvPr/>
          </p:nvSpPr>
          <p:spPr bwMode="auto">
            <a:xfrm>
              <a:off x="2487053"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6" name="Freeform 9"/>
            <p:cNvSpPr>
              <a:spLocks noChangeAspect="1"/>
            </p:cNvSpPr>
            <p:nvPr/>
          </p:nvSpPr>
          <p:spPr bwMode="auto">
            <a:xfrm>
              <a:off x="2774362" y="1459829"/>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3"/>
            </a:solidFill>
            <a:ln w="28575"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fontAlgn="auto">
                <a:spcBef>
                  <a:spcPts val="0"/>
                </a:spcBef>
                <a:spcAft>
                  <a:spcPts val="0"/>
                </a:spcAft>
                <a:defRPr/>
              </a:pPr>
              <a:endParaRPr lang="zh-CN" altLang="en-US" sz="1690">
                <a:solidFill>
                  <a:prstClr val="black"/>
                </a:solidFill>
                <a:latin typeface="Arial" panose="020B0604020202020204"/>
                <a:ea typeface="+mn-ea"/>
              </a:endParaRPr>
            </a:p>
          </p:txBody>
        </p:sp>
        <p:grpSp>
          <p:nvGrpSpPr>
            <p:cNvPr id="23584" name="组合 37"/>
            <p:cNvGrpSpPr/>
            <p:nvPr/>
          </p:nvGrpSpPr>
          <p:grpSpPr bwMode="auto">
            <a:xfrm>
              <a:off x="3332608" y="1591095"/>
              <a:ext cx="532930" cy="531317"/>
              <a:chOff x="9488488" y="4192588"/>
              <a:chExt cx="341313" cy="344487"/>
            </a:xfrm>
          </p:grpSpPr>
          <p:sp>
            <p:nvSpPr>
              <p:cNvPr id="23603"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3604"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3605"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360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360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360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360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grpSp>
      </p:grpSp>
      <p:grpSp>
        <p:nvGrpSpPr>
          <p:cNvPr id="10" name="组合 9"/>
          <p:cNvGrpSpPr/>
          <p:nvPr/>
        </p:nvGrpSpPr>
        <p:grpSpPr>
          <a:xfrm>
            <a:off x="4744314" y="1213850"/>
            <a:ext cx="2084784" cy="1781411"/>
            <a:chOff x="5044128" y="1256625"/>
            <a:chExt cx="2216531" cy="1893986"/>
          </a:xfrm>
        </p:grpSpPr>
        <p:sp>
          <p:nvSpPr>
            <p:cNvPr id="5" name="Freeform 9"/>
            <p:cNvSpPr/>
            <p:nvPr/>
          </p:nvSpPr>
          <p:spPr bwMode="auto">
            <a:xfrm>
              <a:off x="5044128"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7" name="Freeform 9"/>
            <p:cNvSpPr>
              <a:spLocks noChangeAspect="1"/>
            </p:cNvSpPr>
            <p:nvPr/>
          </p:nvSpPr>
          <p:spPr bwMode="auto">
            <a:xfrm>
              <a:off x="5346601" y="1402322"/>
              <a:ext cx="1611447" cy="137517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2"/>
            </a:solidFill>
            <a:ln w="14288"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fontAlgn="auto">
                <a:spcBef>
                  <a:spcPts val="0"/>
                </a:spcBef>
                <a:spcAft>
                  <a:spcPts val="0"/>
                </a:spcAft>
                <a:defRPr/>
              </a:pPr>
              <a:endParaRPr lang="zh-CN" altLang="en-US" sz="1690">
                <a:latin typeface="+mn-lt"/>
                <a:ea typeface="+mn-ea"/>
              </a:endParaRPr>
            </a:p>
          </p:txBody>
        </p:sp>
        <p:grpSp>
          <p:nvGrpSpPr>
            <p:cNvPr id="23585" name="组合 45"/>
            <p:cNvGrpSpPr/>
            <p:nvPr/>
          </p:nvGrpSpPr>
          <p:grpSpPr bwMode="auto">
            <a:xfrm>
              <a:off x="5920038" y="1626100"/>
              <a:ext cx="431661" cy="356295"/>
              <a:chOff x="9478963" y="1489075"/>
              <a:chExt cx="307975" cy="257176"/>
            </a:xfrm>
          </p:grpSpPr>
          <p:sp>
            <p:nvSpPr>
              <p:cNvPr id="23598"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3599"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3600"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3601"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3602"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grpSp>
      </p:grpSp>
      <p:grpSp>
        <p:nvGrpSpPr>
          <p:cNvPr id="11" name="组合 10"/>
          <p:cNvGrpSpPr/>
          <p:nvPr/>
        </p:nvGrpSpPr>
        <p:grpSpPr>
          <a:xfrm>
            <a:off x="3541771" y="3268904"/>
            <a:ext cx="2084784" cy="1781411"/>
            <a:chOff x="3765591" y="3441547"/>
            <a:chExt cx="2216531" cy="1893986"/>
          </a:xfrm>
        </p:grpSpPr>
        <p:sp>
          <p:nvSpPr>
            <p:cNvPr id="7" name="Freeform 9"/>
            <p:cNvSpPr/>
            <p:nvPr/>
          </p:nvSpPr>
          <p:spPr bwMode="auto">
            <a:xfrm>
              <a:off x="3765591" y="3441547"/>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8" name="Freeform 9"/>
            <p:cNvSpPr>
              <a:spLocks noChangeAspect="1"/>
            </p:cNvSpPr>
            <p:nvPr/>
          </p:nvSpPr>
          <p:spPr bwMode="auto">
            <a:xfrm>
              <a:off x="4069342" y="3628850"/>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4"/>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2350">
                <a:latin typeface="+mj-lt"/>
                <a:ea typeface="方正超粗黑简体" panose="03000509000000000000" pitchFamily="65" charset="-122"/>
              </a:endParaRPr>
            </a:p>
          </p:txBody>
        </p:sp>
        <p:grpSp>
          <p:nvGrpSpPr>
            <p:cNvPr id="23586" name="组合 51"/>
            <p:cNvGrpSpPr/>
            <p:nvPr/>
          </p:nvGrpSpPr>
          <p:grpSpPr bwMode="auto">
            <a:xfrm>
              <a:off x="4618728" y="3878881"/>
              <a:ext cx="464573" cy="416302"/>
              <a:chOff x="6942138" y="1422400"/>
              <a:chExt cx="357188" cy="323851"/>
            </a:xfrm>
          </p:grpSpPr>
          <p:sp>
            <p:nvSpPr>
              <p:cNvPr id="23591"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3592"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3593"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3594"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3595"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3596"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3597"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grpSp>
      </p:grpSp>
      <p:grpSp>
        <p:nvGrpSpPr>
          <p:cNvPr id="60" name="组合 59"/>
          <p:cNvGrpSpPr/>
          <p:nvPr/>
        </p:nvGrpSpPr>
        <p:grpSpPr>
          <a:xfrm>
            <a:off x="1794080" y="1196569"/>
            <a:ext cx="501355" cy="499737"/>
            <a:chOff x="9488488" y="4192588"/>
            <a:chExt cx="341313" cy="344487"/>
          </a:xfrm>
          <a:solidFill>
            <a:schemeClr val="accent3"/>
          </a:solidFill>
        </p:grpSpPr>
        <p:sp>
          <p:nvSpPr>
            <p:cNvPr id="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grpSp>
        <p:nvGrpSpPr>
          <p:cNvPr id="68" name="组合 67"/>
          <p:cNvGrpSpPr/>
          <p:nvPr/>
        </p:nvGrpSpPr>
        <p:grpSpPr>
          <a:xfrm>
            <a:off x="1690393" y="2989092"/>
            <a:ext cx="561269" cy="393909"/>
            <a:chOff x="6934200" y="4259263"/>
            <a:chExt cx="373063" cy="265113"/>
          </a:xfrm>
          <a:solidFill>
            <a:schemeClr val="accent1"/>
          </a:solidFill>
        </p:grpSpPr>
        <p:sp>
          <p:nvSpPr>
            <p:cNvPr id="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70"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72"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74"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76"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78"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grpSp>
        <p:nvGrpSpPr>
          <p:cNvPr id="85" name="组合 84"/>
          <p:cNvGrpSpPr/>
          <p:nvPr/>
        </p:nvGrpSpPr>
        <p:grpSpPr>
          <a:xfrm>
            <a:off x="6915117" y="1255133"/>
            <a:ext cx="406118" cy="334920"/>
            <a:chOff x="9478963" y="1489075"/>
            <a:chExt cx="307975" cy="257176"/>
          </a:xfrm>
          <a:solidFill>
            <a:schemeClr val="accent2"/>
          </a:solidFill>
        </p:grpSpPr>
        <p:sp>
          <p:nvSpPr>
            <p:cNvPr id="86"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87"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88"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89"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90"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grpSp>
        <p:nvGrpSpPr>
          <p:cNvPr id="91" name="组合 90"/>
          <p:cNvGrpSpPr/>
          <p:nvPr/>
        </p:nvGrpSpPr>
        <p:grpSpPr>
          <a:xfrm>
            <a:off x="6922121" y="2991315"/>
            <a:ext cx="437435" cy="391687"/>
            <a:chOff x="6942138" y="1422400"/>
            <a:chExt cx="357188" cy="323851"/>
          </a:xfrm>
          <a:solidFill>
            <a:schemeClr val="accent4"/>
          </a:solidFill>
        </p:grpSpPr>
        <p:sp>
          <p:nvSpPr>
            <p:cNvPr id="92"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93"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94"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95"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96"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97"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98"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sp>
        <p:nvSpPr>
          <p:cNvPr id="99" name="矩形 47"/>
          <p:cNvSpPr>
            <a:spLocks noChangeArrowheads="1"/>
          </p:cNvSpPr>
          <p:nvPr/>
        </p:nvSpPr>
        <p:spPr bwMode="auto">
          <a:xfrm>
            <a:off x="738519"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00" name="矩形 47"/>
          <p:cNvSpPr>
            <a:spLocks noChangeArrowheads="1"/>
          </p:cNvSpPr>
          <p:nvPr/>
        </p:nvSpPr>
        <p:spPr bwMode="auto">
          <a:xfrm>
            <a:off x="738519"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01" name="矩形 47"/>
          <p:cNvSpPr>
            <a:spLocks noChangeArrowheads="1"/>
          </p:cNvSpPr>
          <p:nvPr/>
        </p:nvSpPr>
        <p:spPr bwMode="auto">
          <a:xfrm>
            <a:off x="6786665"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02" name="矩形 47"/>
          <p:cNvSpPr>
            <a:spLocks noChangeArrowheads="1"/>
          </p:cNvSpPr>
          <p:nvPr/>
        </p:nvSpPr>
        <p:spPr bwMode="auto">
          <a:xfrm>
            <a:off x="6786665"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grpSp>
        <p:nvGrpSpPr>
          <p:cNvPr id="103" name="组合 102"/>
          <p:cNvGrpSpPr/>
          <p:nvPr/>
        </p:nvGrpSpPr>
        <p:grpSpPr>
          <a:xfrm>
            <a:off x="-186661" y="167406"/>
            <a:ext cx="9330661" cy="304776"/>
            <a:chOff x="-198457" y="144052"/>
            <a:chExt cx="9920307" cy="324036"/>
          </a:xfrm>
        </p:grpSpPr>
        <p:cxnSp>
          <p:nvCxnSpPr>
            <p:cNvPr id="104" name="直接连接符 103"/>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5" name="组合 104"/>
            <p:cNvGrpSpPr/>
            <p:nvPr userDrawn="1"/>
          </p:nvGrpSpPr>
          <p:grpSpPr>
            <a:xfrm>
              <a:off x="-198457" y="144052"/>
              <a:ext cx="2066885" cy="319659"/>
              <a:chOff x="2559580" y="72044"/>
              <a:chExt cx="2066885" cy="319659"/>
            </a:xfrm>
          </p:grpSpPr>
          <p:sp>
            <p:nvSpPr>
              <p:cNvPr id="112" name="五边形 111"/>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113"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106" name="组合 105"/>
            <p:cNvGrpSpPr/>
            <p:nvPr userDrawn="1"/>
          </p:nvGrpSpPr>
          <p:grpSpPr>
            <a:xfrm>
              <a:off x="2740163" y="144052"/>
              <a:ext cx="2066885" cy="319659"/>
              <a:chOff x="4972411" y="72044"/>
              <a:chExt cx="2066885" cy="319659"/>
            </a:xfrm>
          </p:grpSpPr>
          <p:sp>
            <p:nvSpPr>
              <p:cNvPr id="110" name="五边形 109"/>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111"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107" name="组合 106"/>
            <p:cNvGrpSpPr/>
            <p:nvPr userDrawn="1"/>
          </p:nvGrpSpPr>
          <p:grpSpPr>
            <a:xfrm>
              <a:off x="4212853" y="144052"/>
              <a:ext cx="2066885" cy="319659"/>
              <a:chOff x="7404958" y="72044"/>
              <a:chExt cx="2066885" cy="319659"/>
            </a:xfrm>
          </p:grpSpPr>
          <p:sp>
            <p:nvSpPr>
              <p:cNvPr id="108" name="五边形 107"/>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109"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114" name="组合 113"/>
          <p:cNvGrpSpPr/>
          <p:nvPr/>
        </p:nvGrpSpPr>
        <p:grpSpPr>
          <a:xfrm>
            <a:off x="1197454" y="133543"/>
            <a:ext cx="1944033" cy="440233"/>
            <a:chOff x="121344" y="72044"/>
            <a:chExt cx="2066885" cy="468053"/>
          </a:xfrm>
        </p:grpSpPr>
        <p:sp>
          <p:nvSpPr>
            <p:cNvPr id="115" name="五边形 114"/>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116"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250" fill="hold"/>
                                        <p:tgtEl>
                                          <p:spTgt spid="103"/>
                                        </p:tgtEl>
                                        <p:attrNameLst>
                                          <p:attrName>ppt_x</p:attrName>
                                        </p:attrNameLst>
                                      </p:cBhvr>
                                      <p:tavLst>
                                        <p:tav tm="0">
                                          <p:val>
                                            <p:strVal val="1+#ppt_w/2"/>
                                          </p:val>
                                        </p:tav>
                                        <p:tav tm="100000">
                                          <p:val>
                                            <p:strVal val="#ppt_x"/>
                                          </p:val>
                                        </p:tav>
                                      </p:tavLst>
                                    </p:anim>
                                    <p:anim calcmode="lin" valueType="num">
                                      <p:cBhvr additive="base">
                                        <p:cTn id="8" dur="250" fill="hold"/>
                                        <p:tgtEl>
                                          <p:spTgt spid="1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additive="base">
                                        <p:cTn id="12" dur="250" fill="hold"/>
                                        <p:tgtEl>
                                          <p:spTgt spid="114"/>
                                        </p:tgtEl>
                                        <p:attrNameLst>
                                          <p:attrName>ppt_x</p:attrName>
                                        </p:attrNameLst>
                                      </p:cBhvr>
                                      <p:tavLst>
                                        <p:tav tm="0">
                                          <p:val>
                                            <p:strVal val="#ppt_x"/>
                                          </p:val>
                                        </p:tav>
                                        <p:tav tm="100000">
                                          <p:val>
                                            <p:strVal val="#ppt_x"/>
                                          </p:val>
                                        </p:tav>
                                      </p:tavLst>
                                    </p:anim>
                                    <p:anim calcmode="lin" valueType="num">
                                      <p:cBhvr additive="base">
                                        <p:cTn id="13" dur="250" fill="hold"/>
                                        <p:tgtEl>
                                          <p:spTgt spid="1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28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50" fill="hold"/>
                                        <p:tgtEl>
                                          <p:spTgt spid="3"/>
                                        </p:tgtEl>
                                        <p:attrNameLst>
                                          <p:attrName>ppt_w</p:attrName>
                                        </p:attrNameLst>
                                      </p:cBhvr>
                                      <p:tavLst>
                                        <p:tav tm="0">
                                          <p:val>
                                            <p:strVal val="4/3*#ppt_w"/>
                                          </p:val>
                                        </p:tav>
                                        <p:tav tm="100000">
                                          <p:val>
                                            <p:strVal val="#ppt_w"/>
                                          </p:val>
                                        </p:tav>
                                      </p:tavLst>
                                    </p:anim>
                                    <p:anim calcmode="lin" valueType="num">
                                      <p:cBhvr>
                                        <p:cTn id="18" dur="250" fill="hold"/>
                                        <p:tgtEl>
                                          <p:spTgt spid="3"/>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250" fill="hold"/>
                                        <p:tgtEl>
                                          <p:spTgt spid="10"/>
                                        </p:tgtEl>
                                        <p:attrNameLst>
                                          <p:attrName>ppt_w</p:attrName>
                                        </p:attrNameLst>
                                      </p:cBhvr>
                                      <p:tavLst>
                                        <p:tav tm="0">
                                          <p:val>
                                            <p:fltVal val="0"/>
                                          </p:val>
                                        </p:tav>
                                        <p:tav tm="100000">
                                          <p:val>
                                            <p:strVal val="#ppt_w"/>
                                          </p:val>
                                        </p:tav>
                                      </p:tavLst>
                                    </p:anim>
                                    <p:anim calcmode="lin" valueType="num">
                                      <p:cBhvr>
                                        <p:cTn id="23" dur="250" fill="hold"/>
                                        <p:tgtEl>
                                          <p:spTgt spid="10"/>
                                        </p:tgtEl>
                                        <p:attrNameLst>
                                          <p:attrName>ppt_h</p:attrName>
                                        </p:attrNameLst>
                                      </p:cBhvr>
                                      <p:tavLst>
                                        <p:tav tm="0">
                                          <p:val>
                                            <p:fltVal val="0"/>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250"/>
                                        <p:tgtEl>
                                          <p:spTgt spid="8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250"/>
                                        <p:tgtEl>
                                          <p:spTgt spid="101"/>
                                        </p:tgtEl>
                                      </p:cBhvr>
                                    </p:animEffect>
                                  </p:childTnLst>
                                </p:cTn>
                              </p:par>
                            </p:childTnLst>
                          </p:cTn>
                        </p:par>
                        <p:par>
                          <p:cTn id="33" fill="hold">
                            <p:stCondLst>
                              <p:cond delay="2000"/>
                            </p:stCondLst>
                            <p:childTnLst>
                              <p:par>
                                <p:cTn id="34" presetID="2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250" fill="hold"/>
                                        <p:tgtEl>
                                          <p:spTgt spid="8"/>
                                        </p:tgtEl>
                                        <p:attrNameLst>
                                          <p:attrName>ppt_w</p:attrName>
                                        </p:attrNameLst>
                                      </p:cBhvr>
                                      <p:tavLst>
                                        <p:tav tm="0">
                                          <p:val>
                                            <p:fltVal val="0"/>
                                          </p:val>
                                        </p:tav>
                                        <p:tav tm="100000">
                                          <p:val>
                                            <p:strVal val="#ppt_w"/>
                                          </p:val>
                                        </p:tav>
                                      </p:tavLst>
                                    </p:anim>
                                    <p:anim calcmode="lin" valueType="num">
                                      <p:cBhvr>
                                        <p:cTn id="37" dur="250" fill="hold"/>
                                        <p:tgtEl>
                                          <p:spTgt spid="8"/>
                                        </p:tgtEl>
                                        <p:attrNameLst>
                                          <p:attrName>ppt_h</p:attrName>
                                        </p:attrNameLst>
                                      </p:cBhvr>
                                      <p:tavLst>
                                        <p:tav tm="0">
                                          <p:val>
                                            <p:fltVal val="0"/>
                                          </p:val>
                                        </p:tav>
                                        <p:tav tm="100000">
                                          <p:val>
                                            <p:strVal val="#ppt_h"/>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25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250"/>
                                        <p:tgtEl>
                                          <p:spTgt spid="6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250"/>
                                        <p:tgtEl>
                                          <p:spTgt spid="100"/>
                                        </p:tgtEl>
                                      </p:cBhvr>
                                    </p:animEffect>
                                  </p:childTnLst>
                                </p:cTn>
                              </p:par>
                            </p:childTnLst>
                          </p:cTn>
                        </p:par>
                        <p:par>
                          <p:cTn id="47" fill="hold">
                            <p:stCondLst>
                              <p:cond delay="2500"/>
                            </p:stCondLst>
                            <p:childTnLst>
                              <p:par>
                                <p:cTn id="48" presetID="23" presetClass="entr" presetSubtype="16"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250" fill="hold"/>
                                        <p:tgtEl>
                                          <p:spTgt spid="2"/>
                                        </p:tgtEl>
                                        <p:attrNameLst>
                                          <p:attrName>ppt_w</p:attrName>
                                        </p:attrNameLst>
                                      </p:cBhvr>
                                      <p:tavLst>
                                        <p:tav tm="0">
                                          <p:val>
                                            <p:fltVal val="0"/>
                                          </p:val>
                                        </p:tav>
                                        <p:tav tm="100000">
                                          <p:val>
                                            <p:strVal val="#ppt_w"/>
                                          </p:val>
                                        </p:tav>
                                      </p:tavLst>
                                    </p:anim>
                                    <p:anim calcmode="lin" valueType="num">
                                      <p:cBhvr>
                                        <p:cTn id="51" dur="250" fill="hold"/>
                                        <p:tgtEl>
                                          <p:spTgt spid="2"/>
                                        </p:tgtEl>
                                        <p:attrNameLst>
                                          <p:attrName>ppt_h</p:attrName>
                                        </p:attrNameLst>
                                      </p:cBhvr>
                                      <p:tavLst>
                                        <p:tav tm="0">
                                          <p:val>
                                            <p:fltVal val="0"/>
                                          </p:val>
                                        </p:tav>
                                        <p:tav tm="100000">
                                          <p:val>
                                            <p:strVal val="#ppt_h"/>
                                          </p:val>
                                        </p:tav>
                                      </p:tavLst>
                                    </p:anim>
                                  </p:childTnLst>
                                </p:cTn>
                              </p:par>
                              <p:par>
                                <p:cTn id="52" presetID="10"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250"/>
                                        <p:tgtEl>
                                          <p:spTgt spid="6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5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250"/>
                                        <p:tgtEl>
                                          <p:spTgt spid="99"/>
                                        </p:tgtEl>
                                      </p:cBhvr>
                                    </p:animEffect>
                                  </p:childTnLst>
                                </p:cTn>
                              </p:par>
                            </p:childTnLst>
                          </p:cTn>
                        </p:par>
                        <p:par>
                          <p:cTn id="61" fill="hold">
                            <p:stCondLst>
                              <p:cond delay="3000"/>
                            </p:stCondLst>
                            <p:childTnLst>
                              <p:par>
                                <p:cTn id="62" presetID="23" presetClass="entr" presetSubtype="16"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ppt_w</p:attrName>
                                        </p:attrNameLst>
                                      </p:cBhvr>
                                      <p:tavLst>
                                        <p:tav tm="0">
                                          <p:val>
                                            <p:fltVal val="0"/>
                                          </p:val>
                                        </p:tav>
                                        <p:tav tm="100000">
                                          <p:val>
                                            <p:strVal val="#ppt_w"/>
                                          </p:val>
                                        </p:tav>
                                      </p:tavLst>
                                    </p:anim>
                                    <p:anim calcmode="lin" valueType="num">
                                      <p:cBhvr>
                                        <p:cTn id="65" dur="250" fill="hold"/>
                                        <p:tgtEl>
                                          <p:spTgt spid="11"/>
                                        </p:tgtEl>
                                        <p:attrNameLst>
                                          <p:attrName>ppt_h</p:attrName>
                                        </p:attrNameLst>
                                      </p:cBhvr>
                                      <p:tavLst>
                                        <p:tav tm="0">
                                          <p:val>
                                            <p:fltVal val="0"/>
                                          </p:val>
                                        </p:tav>
                                        <p:tav tm="100000">
                                          <p:val>
                                            <p:strVal val="#ppt_h"/>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25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250"/>
                                        <p:tgtEl>
                                          <p:spTgt spid="9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fade">
                                      <p:cBhvr>
                                        <p:cTn id="74"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23" grpId="0"/>
      <p:bldP spid="25" grpId="0"/>
      <p:bldP spid="99" grpId="0"/>
      <p:bldP spid="100" grpId="0"/>
      <p:bldP spid="101" grpId="0"/>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217195" y="686830"/>
            <a:ext cx="2041922" cy="2018581"/>
            <a:chOff x="4483698" y="682586"/>
            <a:chExt cx="2170960" cy="2144018"/>
          </a:xfrm>
        </p:grpSpPr>
        <p:sp>
          <p:nvSpPr>
            <p:cNvPr id="68" name="Freeform 11"/>
            <p:cNvSpPr/>
            <p:nvPr/>
          </p:nvSpPr>
          <p:spPr bwMode="auto">
            <a:xfrm>
              <a:off x="4483698" y="682586"/>
              <a:ext cx="2170960" cy="2144018"/>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25622" name="组合 84"/>
            <p:cNvGrpSpPr/>
            <p:nvPr/>
          </p:nvGrpSpPr>
          <p:grpSpPr bwMode="auto">
            <a:xfrm>
              <a:off x="5445756" y="1157645"/>
              <a:ext cx="464573" cy="416302"/>
              <a:chOff x="6942138" y="1422400"/>
              <a:chExt cx="357188" cy="323851"/>
            </a:xfrm>
          </p:grpSpPr>
          <p:sp>
            <p:nvSpPr>
              <p:cNvPr id="25694"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5695"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5696"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5697"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5698"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5699"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5700"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grpSp>
        <p:sp>
          <p:nvSpPr>
            <p:cNvPr id="25629" name="文本框 115"/>
            <p:cNvSpPr txBox="1">
              <a:spLocks noChangeArrowheads="1"/>
            </p:cNvSpPr>
            <p:nvPr/>
          </p:nvSpPr>
          <p:spPr bwMode="auto">
            <a:xfrm>
              <a:off x="5106400"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505" dirty="0">
                  <a:solidFill>
                    <a:schemeClr val="bg1"/>
                  </a:solidFill>
                  <a:latin typeface="+mj-ea"/>
                  <a:sym typeface="宋体" panose="02010600030101010101" pitchFamily="2" charset="-122"/>
                </a:rPr>
                <a:t>添加标题</a:t>
              </a:r>
            </a:p>
          </p:txBody>
        </p:sp>
      </p:grpSp>
      <p:grpSp>
        <p:nvGrpSpPr>
          <p:cNvPr id="8" name="组合 7"/>
          <p:cNvGrpSpPr/>
          <p:nvPr/>
        </p:nvGrpSpPr>
        <p:grpSpPr>
          <a:xfrm>
            <a:off x="6341269" y="686830"/>
            <a:ext cx="2041922" cy="2018581"/>
            <a:chOff x="6742002" y="682586"/>
            <a:chExt cx="2170960" cy="2144018"/>
          </a:xfrm>
        </p:grpSpPr>
        <p:sp>
          <p:nvSpPr>
            <p:cNvPr id="32" name="Freeform 5"/>
            <p:cNvSpPr/>
            <p:nvPr/>
          </p:nvSpPr>
          <p:spPr bwMode="auto">
            <a:xfrm>
              <a:off x="6742002" y="682586"/>
              <a:ext cx="2170960" cy="2144018"/>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25621" name="组合 78"/>
            <p:cNvGrpSpPr/>
            <p:nvPr/>
          </p:nvGrpSpPr>
          <p:grpSpPr bwMode="auto">
            <a:xfrm>
              <a:off x="7486331" y="1213903"/>
              <a:ext cx="431661" cy="356294"/>
              <a:chOff x="9478963" y="1489075"/>
              <a:chExt cx="307975" cy="257176"/>
            </a:xfrm>
          </p:grpSpPr>
          <p:sp>
            <p:nvSpPr>
              <p:cNvPr id="25701"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5702"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5703"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5704"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5705"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grpSp>
        <p:sp>
          <p:nvSpPr>
            <p:cNvPr id="25630" name="文本框 116"/>
            <p:cNvSpPr txBox="1">
              <a:spLocks noChangeArrowheads="1"/>
            </p:cNvSpPr>
            <p:nvPr/>
          </p:nvSpPr>
          <p:spPr bwMode="auto">
            <a:xfrm>
              <a:off x="7248246"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505" dirty="0">
                  <a:solidFill>
                    <a:schemeClr val="bg1"/>
                  </a:solidFill>
                  <a:latin typeface="+mj-ea"/>
                  <a:sym typeface="宋体" panose="02010600030101010101" pitchFamily="2" charset="-122"/>
                </a:rPr>
                <a:t>添加标题</a:t>
              </a:r>
            </a:p>
          </p:txBody>
        </p:sp>
      </p:grpSp>
      <p:grpSp>
        <p:nvGrpSpPr>
          <p:cNvPr id="10" name="组合 9"/>
          <p:cNvGrpSpPr/>
          <p:nvPr/>
        </p:nvGrpSpPr>
        <p:grpSpPr>
          <a:xfrm>
            <a:off x="4223148" y="2789248"/>
            <a:ext cx="2035969" cy="2009526"/>
            <a:chOff x="4490027" y="2917865"/>
            <a:chExt cx="2164631" cy="2136517"/>
          </a:xfrm>
        </p:grpSpPr>
        <p:sp>
          <p:nvSpPr>
            <p:cNvPr id="34" name="Freeform 7"/>
            <p:cNvSpPr/>
            <p:nvPr/>
          </p:nvSpPr>
          <p:spPr bwMode="auto">
            <a:xfrm>
              <a:off x="4490027" y="2917865"/>
              <a:ext cx="2164631" cy="213651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25623" name="组合 92"/>
            <p:cNvGrpSpPr/>
            <p:nvPr/>
          </p:nvGrpSpPr>
          <p:grpSpPr bwMode="auto">
            <a:xfrm>
              <a:off x="5379931" y="3366671"/>
              <a:ext cx="596223" cy="418802"/>
              <a:chOff x="6934200" y="4259263"/>
              <a:chExt cx="373063" cy="265113"/>
            </a:xfrm>
          </p:grpSpPr>
          <p:sp>
            <p:nvSpPr>
              <p:cNvPr id="25684"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5685"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5686"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5687"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5688"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5689"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5690"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5691"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5692"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5693"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grpSp>
        <p:sp>
          <p:nvSpPr>
            <p:cNvPr id="25631" name="文本框 117"/>
            <p:cNvSpPr txBox="1">
              <a:spLocks noChangeArrowheads="1"/>
            </p:cNvSpPr>
            <p:nvPr/>
          </p:nvSpPr>
          <p:spPr bwMode="auto">
            <a:xfrm>
              <a:off x="5106400" y="3842981"/>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505" dirty="0">
                  <a:solidFill>
                    <a:schemeClr val="bg1"/>
                  </a:solidFill>
                  <a:latin typeface="+mj-ea"/>
                  <a:sym typeface="宋体" panose="02010600030101010101" pitchFamily="2" charset="-122"/>
                </a:rPr>
                <a:t>添加标题</a:t>
              </a:r>
            </a:p>
          </p:txBody>
        </p:sp>
      </p:grpSp>
      <p:grpSp>
        <p:nvGrpSpPr>
          <p:cNvPr id="13" name="组合 12"/>
          <p:cNvGrpSpPr/>
          <p:nvPr/>
        </p:nvGrpSpPr>
        <p:grpSpPr>
          <a:xfrm>
            <a:off x="6340079" y="2789248"/>
            <a:ext cx="2034777" cy="2009526"/>
            <a:chOff x="6740737" y="2917865"/>
            <a:chExt cx="2163364" cy="2136517"/>
          </a:xfrm>
        </p:grpSpPr>
        <p:sp>
          <p:nvSpPr>
            <p:cNvPr id="36" name="Freeform 9"/>
            <p:cNvSpPr/>
            <p:nvPr/>
          </p:nvSpPr>
          <p:spPr bwMode="auto">
            <a:xfrm>
              <a:off x="6740737" y="2917865"/>
              <a:ext cx="2163364" cy="213651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gradFill>
              <a:gsLst>
                <a:gs pos="0">
                  <a:srgbClr val="86C1A8"/>
                </a:gs>
                <a:gs pos="74000">
                  <a:srgbClr val="0080C8"/>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11" name="组合 10"/>
            <p:cNvGrpSpPr/>
            <p:nvPr/>
          </p:nvGrpSpPr>
          <p:grpSpPr>
            <a:xfrm>
              <a:off x="6740737" y="2917865"/>
              <a:ext cx="2163364" cy="2136517"/>
              <a:chOff x="6740737" y="2917865"/>
              <a:chExt cx="2163364" cy="2136517"/>
            </a:xfrm>
          </p:grpSpPr>
          <p:sp>
            <p:nvSpPr>
              <p:cNvPr id="25607" name="Freeform 10"/>
              <p:cNvSpPr/>
              <p:nvPr/>
            </p:nvSpPr>
            <p:spPr bwMode="auto">
              <a:xfrm>
                <a:off x="6740737" y="2917865"/>
                <a:ext cx="2163364" cy="2136517"/>
              </a:xfrm>
              <a:custGeom>
                <a:avLst/>
                <a:gdLst>
                  <a:gd name="T0" fmla="*/ 0 w 1709"/>
                  <a:gd name="T1" fmla="*/ 1565275 h 1709"/>
                  <a:gd name="T2" fmla="*/ 0 w 1709"/>
                  <a:gd name="T3" fmla="*/ 0 h 1709"/>
                  <a:gd name="T4" fmla="*/ 1566863 w 1709"/>
                  <a:gd name="T5" fmla="*/ 0 h 1709"/>
                  <a:gd name="T6" fmla="*/ 2713038 w 1709"/>
                  <a:gd name="T7" fmla="*/ 1146175 h 1709"/>
                  <a:gd name="T8" fmla="*/ 1144588 w 1709"/>
                  <a:gd name="T9" fmla="*/ 2713038 h 1709"/>
                  <a:gd name="T10" fmla="*/ 0 w 1709"/>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solidFill>
                <a:schemeClr val="accent4"/>
              </a:solidFill>
              <a:ln>
                <a:noFill/>
              </a:ln>
            </p:spPr>
            <p:txBody>
              <a:bodyPr lIns="68271" tIns="34136" rIns="68271" bIns="34136"/>
              <a:lstStyle/>
              <a:p>
                <a:endParaRPr lang="zh-CN" altLang="en-US" sz="1690"/>
              </a:p>
            </p:txBody>
          </p:sp>
          <p:grpSp>
            <p:nvGrpSpPr>
              <p:cNvPr id="25624" name="组合 103"/>
              <p:cNvGrpSpPr/>
              <p:nvPr/>
            </p:nvGrpSpPr>
            <p:grpSpPr bwMode="auto">
              <a:xfrm>
                <a:off x="7435696" y="3289162"/>
                <a:ext cx="532930" cy="531316"/>
                <a:chOff x="9488488" y="4192588"/>
                <a:chExt cx="341313" cy="344487"/>
              </a:xfrm>
            </p:grpSpPr>
            <p:sp>
              <p:nvSpPr>
                <p:cNvPr id="25677"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5678"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5679"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5680"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5681"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5682"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5683"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grpSp>
          <p:sp>
            <p:nvSpPr>
              <p:cNvPr id="25632" name="文本框 118"/>
              <p:cNvSpPr txBox="1">
                <a:spLocks noChangeArrowheads="1"/>
              </p:cNvSpPr>
              <p:nvPr/>
            </p:nvSpPr>
            <p:spPr bwMode="auto">
              <a:xfrm>
                <a:off x="7248246" y="3842981"/>
                <a:ext cx="96465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505" dirty="0">
                    <a:solidFill>
                      <a:schemeClr val="bg1"/>
                    </a:solidFill>
                    <a:latin typeface="+mj-ea"/>
                    <a:sym typeface="宋体" panose="02010600030101010101" pitchFamily="2" charset="-122"/>
                  </a:rPr>
                  <a:t>添加标题</a:t>
                </a:r>
              </a:p>
            </p:txBody>
          </p:sp>
        </p:grpSp>
      </p:grpSp>
      <p:sp>
        <p:nvSpPr>
          <p:cNvPr id="25603" name="Freeform 6"/>
          <p:cNvSpPr/>
          <p:nvPr/>
        </p:nvSpPr>
        <p:spPr bwMode="auto">
          <a:xfrm>
            <a:off x="6341269" y="686830"/>
            <a:ext cx="2041922" cy="2018581"/>
          </a:xfrm>
          <a:custGeom>
            <a:avLst/>
            <a:gdLst>
              <a:gd name="T0" fmla="*/ 1568450 w 1715"/>
              <a:gd name="T1" fmla="*/ 2722563 h 1715"/>
              <a:gd name="T2" fmla="*/ 0 w 1715"/>
              <a:gd name="T3" fmla="*/ 2722563 h 1715"/>
              <a:gd name="T4" fmla="*/ 0 w 1715"/>
              <a:gd name="T5" fmla="*/ 1154113 h 1715"/>
              <a:gd name="T6" fmla="*/ 1154113 w 1715"/>
              <a:gd name="T7" fmla="*/ 0 h 1715"/>
              <a:gd name="T8" fmla="*/ 2722563 w 1715"/>
              <a:gd name="T9" fmla="*/ 1565275 h 1715"/>
              <a:gd name="T10" fmla="*/ 1568450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sp>
        <p:nvSpPr>
          <p:cNvPr id="25605" name="Freeform 8"/>
          <p:cNvSpPr/>
          <p:nvPr/>
        </p:nvSpPr>
        <p:spPr bwMode="auto">
          <a:xfrm>
            <a:off x="4223148" y="2789248"/>
            <a:ext cx="2035969" cy="2009526"/>
          </a:xfrm>
          <a:custGeom>
            <a:avLst/>
            <a:gdLst>
              <a:gd name="T0" fmla="*/ 2714625 w 1710"/>
              <a:gd name="T1" fmla="*/ 1565275 h 1709"/>
              <a:gd name="T2" fmla="*/ 2714625 w 1710"/>
              <a:gd name="T3" fmla="*/ 0 h 1709"/>
              <a:gd name="T4" fmla="*/ 1146175 w 1710"/>
              <a:gd name="T5" fmla="*/ 0 h 1709"/>
              <a:gd name="T6" fmla="*/ 0 w 1710"/>
              <a:gd name="T7" fmla="*/ 1146175 h 1709"/>
              <a:gd name="T8" fmla="*/ 1568450 w 1710"/>
              <a:gd name="T9" fmla="*/ 2713038 h 1709"/>
              <a:gd name="T10" fmla="*/ 2714625 w 1710"/>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sp>
        <p:nvSpPr>
          <p:cNvPr id="25609" name="Freeform 12"/>
          <p:cNvSpPr/>
          <p:nvPr/>
        </p:nvSpPr>
        <p:spPr bwMode="auto">
          <a:xfrm>
            <a:off x="4217195" y="686830"/>
            <a:ext cx="2041922" cy="2018581"/>
          </a:xfrm>
          <a:custGeom>
            <a:avLst/>
            <a:gdLst>
              <a:gd name="T0" fmla="*/ 1154113 w 1715"/>
              <a:gd name="T1" fmla="*/ 2722563 h 1715"/>
              <a:gd name="T2" fmla="*/ 2722563 w 1715"/>
              <a:gd name="T3" fmla="*/ 2722563 h 1715"/>
              <a:gd name="T4" fmla="*/ 2722563 w 1715"/>
              <a:gd name="T5" fmla="*/ 1154113 h 1715"/>
              <a:gd name="T6" fmla="*/ 1568450 w 1715"/>
              <a:gd name="T7" fmla="*/ 0 h 1715"/>
              <a:gd name="T8" fmla="*/ 0 w 1715"/>
              <a:gd name="T9" fmla="*/ 1565275 h 1715"/>
              <a:gd name="T10" fmla="*/ 1154113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sp>
        <p:nvSpPr>
          <p:cNvPr id="25613" name="Freeform 18"/>
          <p:cNvSpPr/>
          <p:nvPr/>
        </p:nvSpPr>
        <p:spPr bwMode="auto">
          <a:xfrm>
            <a:off x="3790950" y="2757500"/>
            <a:ext cx="956073" cy="202246"/>
          </a:xfrm>
          <a:custGeom>
            <a:avLst/>
            <a:gdLst>
              <a:gd name="T0" fmla="*/ 1266825 w 803"/>
              <a:gd name="T1" fmla="*/ 273050 h 172"/>
              <a:gd name="T2" fmla="*/ 944563 w 803"/>
              <a:gd name="T3" fmla="*/ 11113 h 172"/>
              <a:gd name="T4" fmla="*/ 0 w 803"/>
              <a:gd name="T5" fmla="*/ 11113 h 172"/>
              <a:gd name="T6" fmla="*/ 0 w 803"/>
              <a:gd name="T7" fmla="*/ 0 h 172"/>
              <a:gd name="T8" fmla="*/ 949325 w 803"/>
              <a:gd name="T9" fmla="*/ 0 h 172"/>
              <a:gd name="T10" fmla="*/ 1274763 w 803"/>
              <a:gd name="T11" fmla="*/ 265113 h 172"/>
              <a:gd name="T12" fmla="*/ 1266825 w 803"/>
              <a:gd name="T13" fmla="*/ 27305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sp>
        <p:nvSpPr>
          <p:cNvPr id="25614" name="Freeform 19"/>
          <p:cNvSpPr/>
          <p:nvPr/>
        </p:nvSpPr>
        <p:spPr bwMode="auto">
          <a:xfrm>
            <a:off x="4723211" y="2938581"/>
            <a:ext cx="36909" cy="37627"/>
          </a:xfrm>
          <a:custGeom>
            <a:avLst/>
            <a:gdLst>
              <a:gd name="T0" fmla="*/ 41443 w 19"/>
              <a:gd name="T1" fmla="*/ 8021 h 19"/>
              <a:gd name="T2" fmla="*/ 41443 w 19"/>
              <a:gd name="T3" fmla="*/ 42779 h 19"/>
              <a:gd name="T4" fmla="*/ 10361 w 19"/>
              <a:gd name="T5" fmla="*/ 42779 h 19"/>
              <a:gd name="T6" fmla="*/ 10361 w 19"/>
              <a:gd name="T7" fmla="*/ 8021 h 19"/>
              <a:gd name="T8" fmla="*/ 41443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sp>
        <p:nvSpPr>
          <p:cNvPr id="25615" name="Freeform 20"/>
          <p:cNvSpPr/>
          <p:nvPr/>
        </p:nvSpPr>
        <p:spPr bwMode="auto">
          <a:xfrm>
            <a:off x="5812631" y="4504812"/>
            <a:ext cx="935832" cy="204598"/>
          </a:xfrm>
          <a:custGeom>
            <a:avLst/>
            <a:gdLst>
              <a:gd name="T0" fmla="*/ 1239838 w 786"/>
              <a:gd name="T1" fmla="*/ 0 h 174"/>
              <a:gd name="T2" fmla="*/ 920750 w 786"/>
              <a:gd name="T3" fmla="*/ 261938 h 174"/>
              <a:gd name="T4" fmla="*/ 0 w 786"/>
              <a:gd name="T5" fmla="*/ 261938 h 174"/>
              <a:gd name="T6" fmla="*/ 0 w 786"/>
              <a:gd name="T7" fmla="*/ 276225 h 174"/>
              <a:gd name="T8" fmla="*/ 925513 w 786"/>
              <a:gd name="T9" fmla="*/ 276225 h 174"/>
              <a:gd name="T10" fmla="*/ 1247775 w 786"/>
              <a:gd name="T11" fmla="*/ 7938 h 174"/>
              <a:gd name="T12" fmla="*/ 1239838 w 78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sp>
        <p:nvSpPr>
          <p:cNvPr id="25616" name="Freeform 21"/>
          <p:cNvSpPr/>
          <p:nvPr/>
        </p:nvSpPr>
        <p:spPr bwMode="auto">
          <a:xfrm>
            <a:off x="6729413" y="4487173"/>
            <a:ext cx="36910" cy="37627"/>
          </a:xfrm>
          <a:custGeom>
            <a:avLst/>
            <a:gdLst>
              <a:gd name="T0" fmla="*/ 38852 w 19"/>
              <a:gd name="T1" fmla="*/ 40105 h 19"/>
              <a:gd name="T2" fmla="*/ 38852 w 19"/>
              <a:gd name="T3" fmla="*/ 8021 h 19"/>
              <a:gd name="T4" fmla="*/ 7770 w 19"/>
              <a:gd name="T5" fmla="*/ 8021 h 19"/>
              <a:gd name="T6" fmla="*/ 7770 w 19"/>
              <a:gd name="T7" fmla="*/ 40105 h 19"/>
              <a:gd name="T8" fmla="*/ 38852 w 19"/>
              <a:gd name="T9" fmla="*/ 4010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sp>
        <p:nvSpPr>
          <p:cNvPr id="25617" name="Freeform 22"/>
          <p:cNvSpPr/>
          <p:nvPr/>
        </p:nvSpPr>
        <p:spPr bwMode="auto">
          <a:xfrm>
            <a:off x="7840266" y="2551727"/>
            <a:ext cx="962025" cy="204598"/>
          </a:xfrm>
          <a:custGeom>
            <a:avLst/>
            <a:gdLst>
              <a:gd name="T0" fmla="*/ 7938 w 808"/>
              <a:gd name="T1" fmla="*/ 0 h 174"/>
              <a:gd name="T2" fmla="*/ 330200 w 808"/>
              <a:gd name="T3" fmla="*/ 263525 h 174"/>
              <a:gd name="T4" fmla="*/ 1282700 w 808"/>
              <a:gd name="T5" fmla="*/ 263525 h 174"/>
              <a:gd name="T6" fmla="*/ 1282700 w 808"/>
              <a:gd name="T7" fmla="*/ 276225 h 174"/>
              <a:gd name="T8" fmla="*/ 325438 w 808"/>
              <a:gd name="T9" fmla="*/ 276225 h 174"/>
              <a:gd name="T10" fmla="*/ 0 w 808"/>
              <a:gd name="T11" fmla="*/ 11113 h 174"/>
              <a:gd name="T12" fmla="*/ 7938 w 808"/>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sp>
        <p:nvSpPr>
          <p:cNvPr id="25618" name="Freeform 23"/>
          <p:cNvSpPr/>
          <p:nvPr/>
        </p:nvSpPr>
        <p:spPr bwMode="auto">
          <a:xfrm>
            <a:off x="7824788" y="2538792"/>
            <a:ext cx="36910" cy="36451"/>
          </a:xfrm>
          <a:custGeom>
            <a:avLst/>
            <a:gdLst>
              <a:gd name="T0" fmla="*/ 10361 w 19"/>
              <a:gd name="T1" fmla="*/ 41443 h 19"/>
              <a:gd name="T2" fmla="*/ 10361 w 19"/>
              <a:gd name="T3" fmla="*/ 7770 h 19"/>
              <a:gd name="T4" fmla="*/ 41443 w 19"/>
              <a:gd name="T5" fmla="*/ 7770 h 19"/>
              <a:gd name="T6" fmla="*/ 41443 w 19"/>
              <a:gd name="T7" fmla="*/ 41443 h 19"/>
              <a:gd name="T8" fmla="*/ 10361 w 19"/>
              <a:gd name="T9" fmla="*/ 4144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sp>
        <p:nvSpPr>
          <p:cNvPr id="25619" name="Freeform 24"/>
          <p:cNvSpPr/>
          <p:nvPr/>
        </p:nvSpPr>
        <p:spPr bwMode="auto">
          <a:xfrm>
            <a:off x="5770960" y="796475"/>
            <a:ext cx="953690" cy="203422"/>
          </a:xfrm>
          <a:custGeom>
            <a:avLst/>
            <a:gdLst>
              <a:gd name="T0" fmla="*/ 7938 w 801"/>
              <a:gd name="T1" fmla="*/ 274638 h 173"/>
              <a:gd name="T2" fmla="*/ 330200 w 801"/>
              <a:gd name="T3" fmla="*/ 9525 h 173"/>
              <a:gd name="T4" fmla="*/ 1271588 w 801"/>
              <a:gd name="T5" fmla="*/ 9525 h 173"/>
              <a:gd name="T6" fmla="*/ 1271588 w 801"/>
              <a:gd name="T7" fmla="*/ 0 h 173"/>
              <a:gd name="T8" fmla="*/ 325438 w 801"/>
              <a:gd name="T9" fmla="*/ 0 h 173"/>
              <a:gd name="T10" fmla="*/ 0 w 801"/>
              <a:gd name="T11" fmla="*/ 265113 h 173"/>
              <a:gd name="T12" fmla="*/ 7938 w 801"/>
              <a:gd name="T13" fmla="*/ 274638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sp>
        <p:nvSpPr>
          <p:cNvPr id="25620" name="Freeform 25"/>
          <p:cNvSpPr/>
          <p:nvPr/>
        </p:nvSpPr>
        <p:spPr bwMode="auto">
          <a:xfrm>
            <a:off x="5755481" y="976380"/>
            <a:ext cx="36910" cy="37627"/>
          </a:xfrm>
          <a:custGeom>
            <a:avLst/>
            <a:gdLst>
              <a:gd name="T0" fmla="*/ 10361 w 19"/>
              <a:gd name="T1" fmla="*/ 8021 h 19"/>
              <a:gd name="T2" fmla="*/ 10361 w 19"/>
              <a:gd name="T3" fmla="*/ 42779 h 19"/>
              <a:gd name="T4" fmla="*/ 41443 w 19"/>
              <a:gd name="T5" fmla="*/ 42779 h 19"/>
              <a:gd name="T6" fmla="*/ 41443 w 19"/>
              <a:gd name="T7" fmla="*/ 8021 h 19"/>
              <a:gd name="T8" fmla="*/ 10361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sp>
        <p:nvSpPr>
          <p:cNvPr id="25625" name="文本框 111"/>
          <p:cNvSpPr txBox="1">
            <a:spLocks noChangeArrowheads="1"/>
          </p:cNvSpPr>
          <p:nvPr/>
        </p:nvSpPr>
        <p:spPr bwMode="auto">
          <a:xfrm>
            <a:off x="5987660" y="50936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695" dirty="0">
                <a:solidFill>
                  <a:schemeClr val="tx1">
                    <a:lumMod val="65000"/>
                    <a:lumOff val="35000"/>
                  </a:schemeClr>
                </a:solidFill>
                <a:latin typeface="+mj-ea"/>
                <a:sym typeface="宋体" panose="02010600030101010101" pitchFamily="2" charset="-122"/>
              </a:rPr>
              <a:t>添加标题</a:t>
            </a:r>
          </a:p>
        </p:txBody>
      </p:sp>
      <p:sp>
        <p:nvSpPr>
          <p:cNvPr id="25626" name="文本框 112"/>
          <p:cNvSpPr txBox="1">
            <a:spLocks noChangeArrowheads="1"/>
          </p:cNvSpPr>
          <p:nvPr/>
        </p:nvSpPr>
        <p:spPr bwMode="auto">
          <a:xfrm>
            <a:off x="5836451" y="474821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695" dirty="0">
                <a:solidFill>
                  <a:schemeClr val="tx1">
                    <a:lumMod val="65000"/>
                    <a:lumOff val="35000"/>
                  </a:schemeClr>
                </a:solidFill>
                <a:latin typeface="+mj-ea"/>
                <a:sym typeface="宋体" panose="02010600030101010101" pitchFamily="2" charset="-122"/>
              </a:rPr>
              <a:t>添加标题</a:t>
            </a:r>
          </a:p>
        </p:txBody>
      </p:sp>
      <p:sp>
        <p:nvSpPr>
          <p:cNvPr id="25627" name="文本框 113"/>
          <p:cNvSpPr txBox="1">
            <a:spLocks noChangeArrowheads="1"/>
          </p:cNvSpPr>
          <p:nvPr/>
        </p:nvSpPr>
        <p:spPr bwMode="auto">
          <a:xfrm>
            <a:off x="3735763" y="2491759"/>
            <a:ext cx="907317"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505" dirty="0">
                <a:solidFill>
                  <a:schemeClr val="tx1">
                    <a:lumMod val="65000"/>
                    <a:lumOff val="35000"/>
                  </a:schemeClr>
                </a:solidFill>
                <a:latin typeface="+mj-ea"/>
                <a:sym typeface="宋体" panose="02010600030101010101" pitchFamily="2" charset="-122"/>
              </a:rPr>
              <a:t>添加标题</a:t>
            </a:r>
          </a:p>
        </p:txBody>
      </p:sp>
      <p:sp>
        <p:nvSpPr>
          <p:cNvPr id="25628" name="文本框 114"/>
          <p:cNvSpPr txBox="1">
            <a:spLocks noChangeArrowheads="1"/>
          </p:cNvSpPr>
          <p:nvPr/>
        </p:nvSpPr>
        <p:spPr bwMode="auto">
          <a:xfrm>
            <a:off x="8073635" y="2491758"/>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695" dirty="0">
                <a:solidFill>
                  <a:schemeClr val="tx1">
                    <a:lumMod val="65000"/>
                    <a:lumOff val="35000"/>
                  </a:schemeClr>
                </a:solidFill>
                <a:latin typeface="+mj-ea"/>
                <a:sym typeface="宋体" panose="02010600030101010101" pitchFamily="2" charset="-122"/>
              </a:rPr>
              <a:t>添加标题</a:t>
            </a:r>
          </a:p>
        </p:txBody>
      </p:sp>
      <p:sp>
        <p:nvSpPr>
          <p:cNvPr id="120" name="矩形 47"/>
          <p:cNvSpPr>
            <a:spLocks noChangeArrowheads="1"/>
          </p:cNvSpPr>
          <p:nvPr/>
        </p:nvSpPr>
        <p:spPr bwMode="auto">
          <a:xfrm>
            <a:off x="625079" y="3203147"/>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fontAlgn="auto">
              <a:spcBef>
                <a:spcPts val="0"/>
              </a:spcBef>
              <a:spcAft>
                <a:spcPts val="0"/>
              </a:spcAft>
              <a:defRPr/>
            </a:pPr>
            <a:r>
              <a:rPr lang="en-US"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t>
            </a:r>
            <a:r>
              <a:rPr lang="en-US" sz="1225">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a sample text. </a:t>
            </a:r>
            <a:r>
              <a:rPr lang="en-US"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Insert your desired text here. Again, this is a dummy text, enter your own text here.</a:t>
            </a:r>
          </a:p>
          <a:p>
            <a:pPr fontAlgn="auto">
              <a:spcBef>
                <a:spcPts val="0"/>
              </a:spcBef>
              <a:spcAft>
                <a:spcPts val="0"/>
              </a:spcAft>
              <a:defRPr/>
            </a:pPr>
            <a:endParaRPr lang="en-US" altLang="zh-CN"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endParaRPr>
          </a:p>
          <a:p>
            <a:pPr fontAlgn="auto">
              <a:spcBef>
                <a:spcPts val="0"/>
              </a:spcBef>
              <a:spcAft>
                <a:spcPts val="0"/>
              </a:spcAft>
              <a:defRPr/>
            </a:pPr>
            <a:r>
              <a:rPr lang="en-US" altLang="zh-CN"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t>
            </a:r>
            <a:r>
              <a:rPr lang="en-US" altLang="zh-CN" sz="1225">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a sample text. </a:t>
            </a:r>
            <a:r>
              <a:rPr lang="en-US" altLang="zh-CN"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Insert your desired text here. Again, this is a dummy text, enter your own text here.</a:t>
            </a:r>
            <a:endParaRPr lang="zh-CN" altLang="en-US" sz="1225" dirty="0">
              <a:solidFill>
                <a:schemeClr val="tx1">
                  <a:lumMod val="65000"/>
                  <a:lumOff val="35000"/>
                </a:schemeClr>
              </a:solidFill>
              <a:latin typeface="Arial Unicode MS" pitchFamily="34" charset="-122"/>
              <a:ea typeface="Arial Unicode MS" pitchFamily="34" charset="-122"/>
              <a:cs typeface="Arial Unicode MS" pitchFamily="34" charset="-122"/>
              <a:sym typeface="宋体" panose="02010600030101010101" pitchFamily="2" charset="-122"/>
            </a:endParaRPr>
          </a:p>
        </p:txBody>
      </p:sp>
      <p:sp>
        <p:nvSpPr>
          <p:cNvPr id="121" name="文本框 48"/>
          <p:cNvSpPr>
            <a:spLocks noChangeArrowheads="1"/>
          </p:cNvSpPr>
          <p:nvPr/>
        </p:nvSpPr>
        <p:spPr bwMode="auto">
          <a:xfrm>
            <a:off x="625078" y="2663432"/>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fontAlgn="auto">
              <a:spcBef>
                <a:spcPts val="0"/>
              </a:spcBef>
              <a:spcAft>
                <a:spcPts val="0"/>
              </a:spcAft>
              <a:defRPr/>
            </a:pPr>
            <a:r>
              <a:rPr lang="zh-CN" altLang="en-US" sz="3010" dirty="0">
                <a:solidFill>
                  <a:schemeClr val="tx1">
                    <a:lumMod val="65000"/>
                    <a:lumOff val="35000"/>
                  </a:schemeClr>
                </a:solidFill>
                <a:latin typeface="+mj-ea"/>
                <a:ea typeface="+mj-ea"/>
                <a:sym typeface="宋体" panose="02010600030101010101" pitchFamily="2" charset="-122"/>
              </a:rPr>
              <a:t>添加标题</a:t>
            </a:r>
          </a:p>
        </p:txBody>
      </p:sp>
      <p:cxnSp>
        <p:nvCxnSpPr>
          <p:cNvPr id="122" name="直接连接符 121"/>
          <p:cNvCxnSpPr/>
          <p:nvPr/>
        </p:nvCxnSpPr>
        <p:spPr>
          <a:xfrm>
            <a:off x="625079" y="3136123"/>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426870" y="1880616"/>
            <a:ext cx="1746648" cy="1724971"/>
            <a:chOff x="5769817" y="1951813"/>
            <a:chExt cx="1857026" cy="1833980"/>
          </a:xfrm>
        </p:grpSpPr>
        <p:sp>
          <p:nvSpPr>
            <p:cNvPr id="70" name="Oval 17"/>
            <p:cNvSpPr>
              <a:spLocks noChangeArrowheads="1"/>
            </p:cNvSpPr>
            <p:nvPr/>
          </p:nvSpPr>
          <p:spPr bwMode="auto">
            <a:xfrm>
              <a:off x="5769817" y="1951813"/>
              <a:ext cx="1857026" cy="1833980"/>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23" name="文本框 122"/>
            <p:cNvSpPr txBox="1"/>
            <p:nvPr/>
          </p:nvSpPr>
          <p:spPr>
            <a:xfrm>
              <a:off x="5856185" y="2404051"/>
              <a:ext cx="1632742" cy="965942"/>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2730" dirty="0">
                  <a:solidFill>
                    <a:schemeClr val="tx1">
                      <a:lumMod val="65000"/>
                      <a:lumOff val="35000"/>
                    </a:schemeClr>
                  </a:solidFill>
                  <a:latin typeface="Arial Black" panose="020B0A04020102020204" pitchFamily="34" charset="0"/>
                  <a:ea typeface="+mn-ea"/>
                </a:rPr>
                <a:t>点此替换</a:t>
              </a:r>
              <a:endParaRPr lang="en-US" altLang="zh-CN" sz="2730" dirty="0">
                <a:solidFill>
                  <a:schemeClr val="tx1">
                    <a:lumMod val="65000"/>
                    <a:lumOff val="35000"/>
                  </a:schemeClr>
                </a:solidFill>
                <a:latin typeface="Arial Black" panose="020B0A04020102020204" pitchFamily="34" charset="0"/>
                <a:ea typeface="+mn-ea"/>
              </a:endParaRPr>
            </a:p>
            <a:p>
              <a:pPr algn="ctr" fontAlgn="auto">
                <a:spcBef>
                  <a:spcPts val="0"/>
                </a:spcBef>
                <a:spcAft>
                  <a:spcPts val="0"/>
                </a:spcAft>
                <a:defRPr/>
              </a:pPr>
              <a:r>
                <a:rPr lang="zh-CN" altLang="en-US" sz="2730" dirty="0">
                  <a:solidFill>
                    <a:schemeClr val="tx1">
                      <a:lumMod val="65000"/>
                      <a:lumOff val="35000"/>
                    </a:schemeClr>
                  </a:solidFill>
                  <a:latin typeface="Arial Black" panose="020B0A04020102020204" pitchFamily="34" charset="0"/>
                  <a:ea typeface="+mn-ea"/>
                </a:rPr>
                <a:t>文本</a:t>
              </a:r>
            </a:p>
          </p:txBody>
        </p:sp>
      </p:grpSp>
      <p:grpSp>
        <p:nvGrpSpPr>
          <p:cNvPr id="4" name="组合 3"/>
          <p:cNvGrpSpPr/>
          <p:nvPr/>
        </p:nvGrpSpPr>
        <p:grpSpPr>
          <a:xfrm>
            <a:off x="4158574" y="706093"/>
            <a:ext cx="867055" cy="836686"/>
            <a:chOff x="4421373" y="703067"/>
            <a:chExt cx="921848" cy="889560"/>
          </a:xfrm>
        </p:grpSpPr>
        <p:sp>
          <p:nvSpPr>
            <p:cNvPr id="2" name="椭圆 1"/>
            <p:cNvSpPr/>
            <p:nvPr/>
          </p:nvSpPr>
          <p:spPr>
            <a:xfrm>
              <a:off x="4421373"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3" name="椭圆 2"/>
            <p:cNvSpPr/>
            <p:nvPr/>
          </p:nvSpPr>
          <p:spPr>
            <a:xfrm>
              <a:off x="4522939" y="802600"/>
              <a:ext cx="697492" cy="69008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25641" name="组合 134"/>
            <p:cNvGrpSpPr/>
            <p:nvPr/>
          </p:nvGrpSpPr>
          <p:grpSpPr bwMode="auto">
            <a:xfrm>
              <a:off x="4692566" y="952619"/>
              <a:ext cx="650655" cy="592574"/>
              <a:chOff x="5722963" y="2742165"/>
              <a:chExt cx="500063" cy="460375"/>
            </a:xfrm>
          </p:grpSpPr>
          <p:sp>
            <p:nvSpPr>
              <p:cNvPr id="13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2567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25676"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5" name="组合 4"/>
          <p:cNvGrpSpPr/>
          <p:nvPr/>
        </p:nvGrpSpPr>
        <p:grpSpPr>
          <a:xfrm>
            <a:off x="7508155" y="706093"/>
            <a:ext cx="876227" cy="836686"/>
            <a:chOff x="7982628" y="703067"/>
            <a:chExt cx="931600" cy="889560"/>
          </a:xfrm>
        </p:grpSpPr>
        <p:sp>
          <p:nvSpPr>
            <p:cNvPr id="127" name="椭圆 126"/>
            <p:cNvSpPr/>
            <p:nvPr/>
          </p:nvSpPr>
          <p:spPr>
            <a:xfrm>
              <a:off x="7982628"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28" name="椭圆 127"/>
            <p:cNvSpPr/>
            <p:nvPr/>
          </p:nvSpPr>
          <p:spPr>
            <a:xfrm>
              <a:off x="8083820" y="802600"/>
              <a:ext cx="698758" cy="69008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25646" name="组合 138"/>
            <p:cNvGrpSpPr/>
            <p:nvPr/>
          </p:nvGrpSpPr>
          <p:grpSpPr bwMode="auto">
            <a:xfrm>
              <a:off x="8249649" y="946369"/>
              <a:ext cx="664579" cy="591324"/>
              <a:chOff x="952501" y="6013451"/>
              <a:chExt cx="511175" cy="460375"/>
            </a:xfrm>
          </p:grpSpPr>
          <p:sp>
            <p:nvSpPr>
              <p:cNvPr id="14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2567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2567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6" name="组合 5"/>
          <p:cNvGrpSpPr/>
          <p:nvPr/>
        </p:nvGrpSpPr>
        <p:grpSpPr>
          <a:xfrm>
            <a:off x="7508155" y="3962387"/>
            <a:ext cx="847652" cy="836686"/>
            <a:chOff x="7982628" y="4165141"/>
            <a:chExt cx="901219" cy="889560"/>
          </a:xfrm>
        </p:grpSpPr>
        <p:sp>
          <p:nvSpPr>
            <p:cNvPr id="130" name="椭圆 129"/>
            <p:cNvSpPr/>
            <p:nvPr/>
          </p:nvSpPr>
          <p:spPr>
            <a:xfrm>
              <a:off x="7982628"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31" name="椭圆 130"/>
            <p:cNvSpPr/>
            <p:nvPr/>
          </p:nvSpPr>
          <p:spPr>
            <a:xfrm>
              <a:off x="8083820" y="4265534"/>
              <a:ext cx="698758" cy="68883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25651" name="组合 142"/>
            <p:cNvGrpSpPr/>
            <p:nvPr/>
          </p:nvGrpSpPr>
          <p:grpSpPr bwMode="auto">
            <a:xfrm>
              <a:off x="8218002" y="4413052"/>
              <a:ext cx="665845" cy="591324"/>
              <a:chOff x="5405438" y="6815138"/>
              <a:chExt cx="511175" cy="460375"/>
            </a:xfrm>
          </p:grpSpPr>
          <p:sp>
            <p:nvSpPr>
              <p:cNvPr id="14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2566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2566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7" name="组合 6"/>
          <p:cNvGrpSpPr/>
          <p:nvPr/>
        </p:nvGrpSpPr>
        <p:grpSpPr>
          <a:xfrm>
            <a:off x="4217194" y="3962387"/>
            <a:ext cx="895350" cy="836686"/>
            <a:chOff x="4483697" y="4165141"/>
            <a:chExt cx="951931" cy="889560"/>
          </a:xfrm>
        </p:grpSpPr>
        <p:sp>
          <p:nvSpPr>
            <p:cNvPr id="133" name="椭圆 132"/>
            <p:cNvSpPr/>
            <p:nvPr/>
          </p:nvSpPr>
          <p:spPr>
            <a:xfrm>
              <a:off x="4483697"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34" name="椭圆 133"/>
            <p:cNvSpPr/>
            <p:nvPr/>
          </p:nvSpPr>
          <p:spPr>
            <a:xfrm>
              <a:off x="4584966" y="4265534"/>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25656" name="组合 146"/>
            <p:cNvGrpSpPr/>
            <p:nvPr/>
          </p:nvGrpSpPr>
          <p:grpSpPr bwMode="auto">
            <a:xfrm>
              <a:off x="4759656" y="4445556"/>
              <a:ext cx="675972" cy="593825"/>
              <a:chOff x="688976" y="7240588"/>
              <a:chExt cx="519113" cy="461963"/>
            </a:xfrm>
          </p:grpSpPr>
          <p:sp>
            <p:nvSpPr>
              <p:cNvPr id="14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2566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2566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98" name="组合 97"/>
          <p:cNvGrpSpPr/>
          <p:nvPr/>
        </p:nvGrpSpPr>
        <p:grpSpPr>
          <a:xfrm>
            <a:off x="-186661" y="167406"/>
            <a:ext cx="9330661" cy="304776"/>
            <a:chOff x="-198457" y="144052"/>
            <a:chExt cx="9920307" cy="324036"/>
          </a:xfrm>
        </p:grpSpPr>
        <p:cxnSp>
          <p:nvCxnSpPr>
            <p:cNvPr id="99" name="直接连接符 98"/>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0" name="组合 99"/>
            <p:cNvGrpSpPr/>
            <p:nvPr userDrawn="1"/>
          </p:nvGrpSpPr>
          <p:grpSpPr>
            <a:xfrm>
              <a:off x="-198457" y="144052"/>
              <a:ext cx="2066885" cy="319659"/>
              <a:chOff x="2559580" y="72044"/>
              <a:chExt cx="2066885" cy="319659"/>
            </a:xfrm>
          </p:grpSpPr>
          <p:sp>
            <p:nvSpPr>
              <p:cNvPr id="107" name="五边形 106"/>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108"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101" name="组合 100"/>
            <p:cNvGrpSpPr/>
            <p:nvPr userDrawn="1"/>
          </p:nvGrpSpPr>
          <p:grpSpPr>
            <a:xfrm>
              <a:off x="2740163" y="144052"/>
              <a:ext cx="2066885" cy="319659"/>
              <a:chOff x="4972411" y="72044"/>
              <a:chExt cx="2066885" cy="319659"/>
            </a:xfrm>
          </p:grpSpPr>
          <p:sp>
            <p:nvSpPr>
              <p:cNvPr id="105" name="五边形 10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106"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102" name="组合 101"/>
            <p:cNvGrpSpPr/>
            <p:nvPr userDrawn="1"/>
          </p:nvGrpSpPr>
          <p:grpSpPr>
            <a:xfrm>
              <a:off x="4212853" y="144052"/>
              <a:ext cx="2066885" cy="319659"/>
              <a:chOff x="7404958" y="72044"/>
              <a:chExt cx="2066885" cy="319659"/>
            </a:xfrm>
          </p:grpSpPr>
          <p:sp>
            <p:nvSpPr>
              <p:cNvPr id="103" name="五边形 10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10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109" name="组合 108"/>
          <p:cNvGrpSpPr/>
          <p:nvPr/>
        </p:nvGrpSpPr>
        <p:grpSpPr>
          <a:xfrm>
            <a:off x="1197454" y="133543"/>
            <a:ext cx="1944033" cy="440233"/>
            <a:chOff x="121344" y="72044"/>
            <a:chExt cx="2066885" cy="468053"/>
          </a:xfrm>
        </p:grpSpPr>
        <p:sp>
          <p:nvSpPr>
            <p:cNvPr id="110" name="五边形 109"/>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111"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250" fill="hold"/>
                                        <p:tgtEl>
                                          <p:spTgt spid="98"/>
                                        </p:tgtEl>
                                        <p:attrNameLst>
                                          <p:attrName>ppt_x</p:attrName>
                                        </p:attrNameLst>
                                      </p:cBhvr>
                                      <p:tavLst>
                                        <p:tav tm="0">
                                          <p:val>
                                            <p:strVal val="1+#ppt_w/2"/>
                                          </p:val>
                                        </p:tav>
                                        <p:tav tm="100000">
                                          <p:val>
                                            <p:strVal val="#ppt_x"/>
                                          </p:val>
                                        </p:tav>
                                      </p:tavLst>
                                    </p:anim>
                                    <p:anim calcmode="lin" valueType="num">
                                      <p:cBhvr additive="base">
                                        <p:cTn id="8" dur="250" fill="hold"/>
                                        <p:tgtEl>
                                          <p:spTgt spid="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additive="base">
                                        <p:cTn id="12" dur="250" fill="hold"/>
                                        <p:tgtEl>
                                          <p:spTgt spid="109"/>
                                        </p:tgtEl>
                                        <p:attrNameLst>
                                          <p:attrName>ppt_x</p:attrName>
                                        </p:attrNameLst>
                                      </p:cBhvr>
                                      <p:tavLst>
                                        <p:tav tm="0">
                                          <p:val>
                                            <p:strVal val="#ppt_x"/>
                                          </p:val>
                                        </p:tav>
                                        <p:tav tm="100000">
                                          <p:val>
                                            <p:strVal val="#ppt_x"/>
                                          </p:val>
                                        </p:tav>
                                      </p:tavLst>
                                    </p:anim>
                                    <p:anim calcmode="lin" valueType="num">
                                      <p:cBhvr additive="base">
                                        <p:cTn id="13" dur="250" fill="hold"/>
                                        <p:tgtEl>
                                          <p:spTgt spid="10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250"/>
                                        <p:tgtEl>
                                          <p:spTgt spid="12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wipe(left)">
                                      <p:cBhvr>
                                        <p:cTn id="21" dur="250"/>
                                        <p:tgtEl>
                                          <p:spTgt spid="1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0"/>
                                        </p:tgtEl>
                                        <p:attrNameLst>
                                          <p:attrName>style.visibility</p:attrName>
                                        </p:attrNameLst>
                                      </p:cBhvr>
                                      <p:to>
                                        <p:strVal val="visible"/>
                                      </p:to>
                                    </p:set>
                                    <p:animEffect transition="in" filter="wipe(left)">
                                      <p:cBhvr>
                                        <p:cTn id="24" dur="250"/>
                                        <p:tgtEl>
                                          <p:spTgt spid="120"/>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50"/>
                                        <p:tgtEl>
                                          <p:spTgt spid="12"/>
                                        </p:tgtEl>
                                      </p:cBhvr>
                                    </p:animEffect>
                                  </p:childTnLst>
                                </p:cTn>
                              </p:par>
                            </p:childTnLst>
                          </p:cTn>
                        </p:par>
                        <p:par>
                          <p:cTn id="29" fill="hold">
                            <p:stCondLst>
                              <p:cond delay="2500"/>
                            </p:stCondLst>
                            <p:childTnLst>
                              <p:par>
                                <p:cTn id="30" presetID="31"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250" fill="hold"/>
                                        <p:tgtEl>
                                          <p:spTgt spid="4"/>
                                        </p:tgtEl>
                                        <p:attrNameLst>
                                          <p:attrName>ppt_w</p:attrName>
                                        </p:attrNameLst>
                                      </p:cBhvr>
                                      <p:tavLst>
                                        <p:tav tm="0">
                                          <p:val>
                                            <p:fltVal val="0"/>
                                          </p:val>
                                        </p:tav>
                                        <p:tav tm="100000">
                                          <p:val>
                                            <p:strVal val="#ppt_w"/>
                                          </p:val>
                                        </p:tav>
                                      </p:tavLst>
                                    </p:anim>
                                    <p:anim calcmode="lin" valueType="num">
                                      <p:cBhvr>
                                        <p:cTn id="33" dur="250" fill="hold"/>
                                        <p:tgtEl>
                                          <p:spTgt spid="4"/>
                                        </p:tgtEl>
                                        <p:attrNameLst>
                                          <p:attrName>ppt_h</p:attrName>
                                        </p:attrNameLst>
                                      </p:cBhvr>
                                      <p:tavLst>
                                        <p:tav tm="0">
                                          <p:val>
                                            <p:fltVal val="0"/>
                                          </p:val>
                                        </p:tav>
                                        <p:tav tm="100000">
                                          <p:val>
                                            <p:strVal val="#ppt_h"/>
                                          </p:val>
                                        </p:tav>
                                      </p:tavLst>
                                    </p:anim>
                                    <p:anim calcmode="lin" valueType="num">
                                      <p:cBhvr>
                                        <p:cTn id="34" dur="250" fill="hold"/>
                                        <p:tgtEl>
                                          <p:spTgt spid="4"/>
                                        </p:tgtEl>
                                        <p:attrNameLst>
                                          <p:attrName>style.rotation</p:attrName>
                                        </p:attrNameLst>
                                      </p:cBhvr>
                                      <p:tavLst>
                                        <p:tav tm="0">
                                          <p:val>
                                            <p:fltVal val="90"/>
                                          </p:val>
                                        </p:tav>
                                        <p:tav tm="100000">
                                          <p:val>
                                            <p:fltVal val="0"/>
                                          </p:val>
                                        </p:tav>
                                      </p:tavLst>
                                    </p:anim>
                                    <p:animEffect transition="in" filter="fade">
                                      <p:cBhvr>
                                        <p:cTn id="35" dur="250"/>
                                        <p:tgtEl>
                                          <p:spTgt spid="4"/>
                                        </p:tgtEl>
                                      </p:cBhvr>
                                    </p:animEffect>
                                  </p:childTnLst>
                                </p:cTn>
                              </p:par>
                              <p:par>
                                <p:cTn id="36" presetID="2" presetClass="entr" presetSubtype="9"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250" fill="hold"/>
                                        <p:tgtEl>
                                          <p:spTgt spid="9"/>
                                        </p:tgtEl>
                                        <p:attrNameLst>
                                          <p:attrName>ppt_x</p:attrName>
                                        </p:attrNameLst>
                                      </p:cBhvr>
                                      <p:tavLst>
                                        <p:tav tm="0">
                                          <p:val>
                                            <p:strVal val="0-#ppt_w/2"/>
                                          </p:val>
                                        </p:tav>
                                        <p:tav tm="100000">
                                          <p:val>
                                            <p:strVal val="#ppt_x"/>
                                          </p:val>
                                        </p:tav>
                                      </p:tavLst>
                                    </p:anim>
                                    <p:anim calcmode="lin" valueType="num">
                                      <p:cBhvr additive="base">
                                        <p:cTn id="39" dur="250" fill="hold"/>
                                        <p:tgtEl>
                                          <p:spTgt spid="9"/>
                                        </p:tgtEl>
                                        <p:attrNameLst>
                                          <p:attrName>ppt_y</p:attrName>
                                        </p:attrNameLst>
                                      </p:cBhvr>
                                      <p:tavLst>
                                        <p:tav tm="0">
                                          <p:val>
                                            <p:strVal val="0-#ppt_h/2"/>
                                          </p:val>
                                        </p:tav>
                                        <p:tav tm="100000">
                                          <p:val>
                                            <p:strVal val="#ppt_y"/>
                                          </p:val>
                                        </p:tav>
                                      </p:tavLst>
                                    </p:anim>
                                  </p:childTnLst>
                                </p:cTn>
                              </p:par>
                            </p:childTnLst>
                          </p:cTn>
                        </p:par>
                        <p:par>
                          <p:cTn id="40" fill="hold">
                            <p:stCondLst>
                              <p:cond delay="3000"/>
                            </p:stCondLst>
                            <p:childTnLst>
                              <p:par>
                                <p:cTn id="41" presetID="31"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50" fill="hold"/>
                                        <p:tgtEl>
                                          <p:spTgt spid="5"/>
                                        </p:tgtEl>
                                        <p:attrNameLst>
                                          <p:attrName>ppt_w</p:attrName>
                                        </p:attrNameLst>
                                      </p:cBhvr>
                                      <p:tavLst>
                                        <p:tav tm="0">
                                          <p:val>
                                            <p:fltVal val="0"/>
                                          </p:val>
                                        </p:tav>
                                        <p:tav tm="100000">
                                          <p:val>
                                            <p:strVal val="#ppt_w"/>
                                          </p:val>
                                        </p:tav>
                                      </p:tavLst>
                                    </p:anim>
                                    <p:anim calcmode="lin" valueType="num">
                                      <p:cBhvr>
                                        <p:cTn id="44" dur="250" fill="hold"/>
                                        <p:tgtEl>
                                          <p:spTgt spid="5"/>
                                        </p:tgtEl>
                                        <p:attrNameLst>
                                          <p:attrName>ppt_h</p:attrName>
                                        </p:attrNameLst>
                                      </p:cBhvr>
                                      <p:tavLst>
                                        <p:tav tm="0">
                                          <p:val>
                                            <p:fltVal val="0"/>
                                          </p:val>
                                        </p:tav>
                                        <p:tav tm="100000">
                                          <p:val>
                                            <p:strVal val="#ppt_h"/>
                                          </p:val>
                                        </p:tav>
                                      </p:tavLst>
                                    </p:anim>
                                    <p:anim calcmode="lin" valueType="num">
                                      <p:cBhvr>
                                        <p:cTn id="45" dur="250" fill="hold"/>
                                        <p:tgtEl>
                                          <p:spTgt spid="5"/>
                                        </p:tgtEl>
                                        <p:attrNameLst>
                                          <p:attrName>style.rotation</p:attrName>
                                        </p:attrNameLst>
                                      </p:cBhvr>
                                      <p:tavLst>
                                        <p:tav tm="0">
                                          <p:val>
                                            <p:fltVal val="90"/>
                                          </p:val>
                                        </p:tav>
                                        <p:tav tm="100000">
                                          <p:val>
                                            <p:fltVal val="0"/>
                                          </p:val>
                                        </p:tav>
                                      </p:tavLst>
                                    </p:anim>
                                    <p:animEffect transition="in" filter="fade">
                                      <p:cBhvr>
                                        <p:cTn id="46" dur="250"/>
                                        <p:tgtEl>
                                          <p:spTgt spid="5"/>
                                        </p:tgtEl>
                                      </p:cBhvr>
                                    </p:animEffect>
                                  </p:childTnLst>
                                </p:cTn>
                              </p:par>
                              <p:par>
                                <p:cTn id="47" presetID="2" presetClass="entr" presetSubtype="3"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250" fill="hold"/>
                                        <p:tgtEl>
                                          <p:spTgt spid="8"/>
                                        </p:tgtEl>
                                        <p:attrNameLst>
                                          <p:attrName>ppt_x</p:attrName>
                                        </p:attrNameLst>
                                      </p:cBhvr>
                                      <p:tavLst>
                                        <p:tav tm="0">
                                          <p:val>
                                            <p:strVal val="1+#ppt_w/2"/>
                                          </p:val>
                                        </p:tav>
                                        <p:tav tm="100000">
                                          <p:val>
                                            <p:strVal val="#ppt_x"/>
                                          </p:val>
                                        </p:tav>
                                      </p:tavLst>
                                    </p:anim>
                                    <p:anim calcmode="lin" valueType="num">
                                      <p:cBhvr additive="base">
                                        <p:cTn id="50" dur="250" fill="hold"/>
                                        <p:tgtEl>
                                          <p:spTgt spid="8"/>
                                        </p:tgtEl>
                                        <p:attrNameLst>
                                          <p:attrName>ppt_y</p:attrName>
                                        </p:attrNameLst>
                                      </p:cBhvr>
                                      <p:tavLst>
                                        <p:tav tm="0">
                                          <p:val>
                                            <p:strVal val="0-#ppt_h/2"/>
                                          </p:val>
                                        </p:tav>
                                        <p:tav tm="100000">
                                          <p:val>
                                            <p:strVal val="#ppt_y"/>
                                          </p:val>
                                        </p:tav>
                                      </p:tavLst>
                                    </p:anim>
                                  </p:childTnLst>
                                </p:cTn>
                              </p:par>
                            </p:childTnLst>
                          </p:cTn>
                        </p:par>
                        <p:par>
                          <p:cTn id="51" fill="hold">
                            <p:stCondLst>
                              <p:cond delay="3500"/>
                            </p:stCondLst>
                            <p:childTnLst>
                              <p:par>
                                <p:cTn id="52" presetID="31"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250" fill="hold"/>
                                        <p:tgtEl>
                                          <p:spTgt spid="6"/>
                                        </p:tgtEl>
                                        <p:attrNameLst>
                                          <p:attrName>ppt_w</p:attrName>
                                        </p:attrNameLst>
                                      </p:cBhvr>
                                      <p:tavLst>
                                        <p:tav tm="0">
                                          <p:val>
                                            <p:fltVal val="0"/>
                                          </p:val>
                                        </p:tav>
                                        <p:tav tm="100000">
                                          <p:val>
                                            <p:strVal val="#ppt_w"/>
                                          </p:val>
                                        </p:tav>
                                      </p:tavLst>
                                    </p:anim>
                                    <p:anim calcmode="lin" valueType="num">
                                      <p:cBhvr>
                                        <p:cTn id="55" dur="250" fill="hold"/>
                                        <p:tgtEl>
                                          <p:spTgt spid="6"/>
                                        </p:tgtEl>
                                        <p:attrNameLst>
                                          <p:attrName>ppt_h</p:attrName>
                                        </p:attrNameLst>
                                      </p:cBhvr>
                                      <p:tavLst>
                                        <p:tav tm="0">
                                          <p:val>
                                            <p:fltVal val="0"/>
                                          </p:val>
                                        </p:tav>
                                        <p:tav tm="100000">
                                          <p:val>
                                            <p:strVal val="#ppt_h"/>
                                          </p:val>
                                        </p:tav>
                                      </p:tavLst>
                                    </p:anim>
                                    <p:anim calcmode="lin" valueType="num">
                                      <p:cBhvr>
                                        <p:cTn id="56" dur="250" fill="hold"/>
                                        <p:tgtEl>
                                          <p:spTgt spid="6"/>
                                        </p:tgtEl>
                                        <p:attrNameLst>
                                          <p:attrName>style.rotation</p:attrName>
                                        </p:attrNameLst>
                                      </p:cBhvr>
                                      <p:tavLst>
                                        <p:tav tm="0">
                                          <p:val>
                                            <p:fltVal val="90"/>
                                          </p:val>
                                        </p:tav>
                                        <p:tav tm="100000">
                                          <p:val>
                                            <p:fltVal val="0"/>
                                          </p:val>
                                        </p:tav>
                                      </p:tavLst>
                                    </p:anim>
                                    <p:animEffect transition="in" filter="fade">
                                      <p:cBhvr>
                                        <p:cTn id="57" dur="250"/>
                                        <p:tgtEl>
                                          <p:spTgt spid="6"/>
                                        </p:tgtEl>
                                      </p:cBhvr>
                                    </p:animEffect>
                                  </p:childTnLst>
                                </p:cTn>
                              </p:par>
                              <p:par>
                                <p:cTn id="58" presetID="2" presetClass="entr" presetSubtype="6"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250" fill="hold"/>
                                        <p:tgtEl>
                                          <p:spTgt spid="13"/>
                                        </p:tgtEl>
                                        <p:attrNameLst>
                                          <p:attrName>ppt_x</p:attrName>
                                        </p:attrNameLst>
                                      </p:cBhvr>
                                      <p:tavLst>
                                        <p:tav tm="0">
                                          <p:val>
                                            <p:strVal val="1+#ppt_w/2"/>
                                          </p:val>
                                        </p:tav>
                                        <p:tav tm="100000">
                                          <p:val>
                                            <p:strVal val="#ppt_x"/>
                                          </p:val>
                                        </p:tav>
                                      </p:tavLst>
                                    </p:anim>
                                    <p:anim calcmode="lin" valueType="num">
                                      <p:cBhvr additive="base">
                                        <p:cTn id="61" dur="25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4000"/>
                            </p:stCondLst>
                            <p:childTnLst>
                              <p:par>
                                <p:cTn id="63" presetID="31"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250" fill="hold"/>
                                        <p:tgtEl>
                                          <p:spTgt spid="7"/>
                                        </p:tgtEl>
                                        <p:attrNameLst>
                                          <p:attrName>ppt_w</p:attrName>
                                        </p:attrNameLst>
                                      </p:cBhvr>
                                      <p:tavLst>
                                        <p:tav tm="0">
                                          <p:val>
                                            <p:fltVal val="0"/>
                                          </p:val>
                                        </p:tav>
                                        <p:tav tm="100000">
                                          <p:val>
                                            <p:strVal val="#ppt_w"/>
                                          </p:val>
                                        </p:tav>
                                      </p:tavLst>
                                    </p:anim>
                                    <p:anim calcmode="lin" valueType="num">
                                      <p:cBhvr>
                                        <p:cTn id="66" dur="250" fill="hold"/>
                                        <p:tgtEl>
                                          <p:spTgt spid="7"/>
                                        </p:tgtEl>
                                        <p:attrNameLst>
                                          <p:attrName>ppt_h</p:attrName>
                                        </p:attrNameLst>
                                      </p:cBhvr>
                                      <p:tavLst>
                                        <p:tav tm="0">
                                          <p:val>
                                            <p:fltVal val="0"/>
                                          </p:val>
                                        </p:tav>
                                        <p:tav tm="100000">
                                          <p:val>
                                            <p:strVal val="#ppt_h"/>
                                          </p:val>
                                        </p:tav>
                                      </p:tavLst>
                                    </p:anim>
                                    <p:anim calcmode="lin" valueType="num">
                                      <p:cBhvr>
                                        <p:cTn id="67" dur="250" fill="hold"/>
                                        <p:tgtEl>
                                          <p:spTgt spid="7"/>
                                        </p:tgtEl>
                                        <p:attrNameLst>
                                          <p:attrName>style.rotation</p:attrName>
                                        </p:attrNameLst>
                                      </p:cBhvr>
                                      <p:tavLst>
                                        <p:tav tm="0">
                                          <p:val>
                                            <p:fltVal val="90"/>
                                          </p:val>
                                        </p:tav>
                                        <p:tav tm="100000">
                                          <p:val>
                                            <p:fltVal val="0"/>
                                          </p:val>
                                        </p:tav>
                                      </p:tavLst>
                                    </p:anim>
                                    <p:animEffect transition="in" filter="fade">
                                      <p:cBhvr>
                                        <p:cTn id="68" dur="250"/>
                                        <p:tgtEl>
                                          <p:spTgt spid="7"/>
                                        </p:tgtEl>
                                      </p:cBhvr>
                                    </p:animEffect>
                                  </p:childTnLst>
                                </p:cTn>
                              </p:par>
                              <p:par>
                                <p:cTn id="69" presetID="2" presetClass="entr" presetSubtype="12"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250" fill="hold"/>
                                        <p:tgtEl>
                                          <p:spTgt spid="10"/>
                                        </p:tgtEl>
                                        <p:attrNameLst>
                                          <p:attrName>ppt_x</p:attrName>
                                        </p:attrNameLst>
                                      </p:cBhvr>
                                      <p:tavLst>
                                        <p:tav tm="0">
                                          <p:val>
                                            <p:strVal val="0-#ppt_w/2"/>
                                          </p:val>
                                        </p:tav>
                                        <p:tav tm="100000">
                                          <p:val>
                                            <p:strVal val="#ppt_x"/>
                                          </p:val>
                                        </p:tav>
                                      </p:tavLst>
                                    </p:anim>
                                    <p:anim calcmode="lin" valueType="num">
                                      <p:cBhvr additive="base">
                                        <p:cTn id="72" dur="250" fill="hold"/>
                                        <p:tgtEl>
                                          <p:spTgt spid="10"/>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0"/>
                                  </p:stCondLst>
                                  <p:childTnLst>
                                    <p:set>
                                      <p:cBhvr>
                                        <p:cTn id="74" dur="1" fill="hold">
                                          <p:stCondLst>
                                            <p:cond delay="0"/>
                                          </p:stCondLst>
                                        </p:cTn>
                                        <p:tgtEl>
                                          <p:spTgt spid="25619"/>
                                        </p:tgtEl>
                                        <p:attrNameLst>
                                          <p:attrName>style.visibility</p:attrName>
                                        </p:attrNameLst>
                                      </p:cBhvr>
                                      <p:to>
                                        <p:strVal val="visible"/>
                                      </p:to>
                                    </p:set>
                                    <p:animEffect transition="in" filter="fade">
                                      <p:cBhvr>
                                        <p:cTn id="75" dur="250"/>
                                        <p:tgtEl>
                                          <p:spTgt spid="2561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625"/>
                                        </p:tgtEl>
                                        <p:attrNameLst>
                                          <p:attrName>style.visibility</p:attrName>
                                        </p:attrNameLst>
                                      </p:cBhvr>
                                      <p:to>
                                        <p:strVal val="visible"/>
                                      </p:to>
                                    </p:set>
                                    <p:animEffect transition="in" filter="fade">
                                      <p:cBhvr>
                                        <p:cTn id="78" dur="250"/>
                                        <p:tgtEl>
                                          <p:spTgt spid="256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627"/>
                                        </p:tgtEl>
                                        <p:attrNameLst>
                                          <p:attrName>style.visibility</p:attrName>
                                        </p:attrNameLst>
                                      </p:cBhvr>
                                      <p:to>
                                        <p:strVal val="visible"/>
                                      </p:to>
                                    </p:set>
                                    <p:animEffect transition="in" filter="fade">
                                      <p:cBhvr>
                                        <p:cTn id="81" dur="250"/>
                                        <p:tgtEl>
                                          <p:spTgt spid="256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613"/>
                                        </p:tgtEl>
                                        <p:attrNameLst>
                                          <p:attrName>style.visibility</p:attrName>
                                        </p:attrNameLst>
                                      </p:cBhvr>
                                      <p:to>
                                        <p:strVal val="visible"/>
                                      </p:to>
                                    </p:set>
                                    <p:animEffect transition="in" filter="fade">
                                      <p:cBhvr>
                                        <p:cTn id="84" dur="250"/>
                                        <p:tgtEl>
                                          <p:spTgt spid="256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626"/>
                                        </p:tgtEl>
                                        <p:attrNameLst>
                                          <p:attrName>style.visibility</p:attrName>
                                        </p:attrNameLst>
                                      </p:cBhvr>
                                      <p:to>
                                        <p:strVal val="visible"/>
                                      </p:to>
                                    </p:set>
                                    <p:animEffect transition="in" filter="fade">
                                      <p:cBhvr>
                                        <p:cTn id="87" dur="250"/>
                                        <p:tgtEl>
                                          <p:spTgt spid="256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615"/>
                                        </p:tgtEl>
                                        <p:attrNameLst>
                                          <p:attrName>style.visibility</p:attrName>
                                        </p:attrNameLst>
                                      </p:cBhvr>
                                      <p:to>
                                        <p:strVal val="visible"/>
                                      </p:to>
                                    </p:set>
                                    <p:animEffect transition="in" filter="fade">
                                      <p:cBhvr>
                                        <p:cTn id="90" dur="250"/>
                                        <p:tgtEl>
                                          <p:spTgt spid="2561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628"/>
                                        </p:tgtEl>
                                        <p:attrNameLst>
                                          <p:attrName>style.visibility</p:attrName>
                                        </p:attrNameLst>
                                      </p:cBhvr>
                                      <p:to>
                                        <p:strVal val="visible"/>
                                      </p:to>
                                    </p:set>
                                    <p:animEffect transition="in" filter="fade">
                                      <p:cBhvr>
                                        <p:cTn id="93" dur="250"/>
                                        <p:tgtEl>
                                          <p:spTgt spid="2562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617"/>
                                        </p:tgtEl>
                                        <p:attrNameLst>
                                          <p:attrName>style.visibility</p:attrName>
                                        </p:attrNameLst>
                                      </p:cBhvr>
                                      <p:to>
                                        <p:strVal val="visible"/>
                                      </p:to>
                                    </p:set>
                                    <p:animEffect transition="in" filter="fade">
                                      <p:cBhvr>
                                        <p:cTn id="96" dur="25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5" grpId="0" animBg="1"/>
      <p:bldP spid="25617" grpId="0" animBg="1"/>
      <p:bldP spid="25619" grpId="0" animBg="1"/>
      <p:bldP spid="25625" grpId="0"/>
      <p:bldP spid="25626" grpId="0"/>
      <p:bldP spid="25627" grpId="0"/>
      <p:bldP spid="25628" grpId="0"/>
      <p:bldP spid="120" grpId="0"/>
      <p:bldP spid="1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96802" y="1866571"/>
            <a:ext cx="1776600" cy="1754552"/>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3" name="泪滴形 12"/>
            <p:cNvSpPr/>
            <p:nvPr/>
          </p:nvSpPr>
          <p:spPr>
            <a:xfrm rot="18900000" flipH="1">
              <a:off x="1224726" y="2022128"/>
              <a:ext cx="1745629" cy="1722715"/>
            </a:xfrm>
            <a:prstGeom prst="teardrop">
              <a:avLst/>
            </a:prstGeom>
            <a:solidFill>
              <a:schemeClr val="accent3"/>
            </a:solidFill>
            <a:ln w="14288" cap="flat">
              <a:noFill/>
              <a:prstDash val="solid"/>
              <a:miter lim="800000"/>
            </a:ln>
            <a:effectLst/>
          </p:spPr>
          <p:txBody>
            <a:bodyPr lIns="68271" tIns="34136" rIns="68271" bIns="34136"/>
            <a:lstStyle/>
            <a:p>
              <a:pPr fontAlgn="auto">
                <a:spcBef>
                  <a:spcPts val="0"/>
                </a:spcBef>
                <a:spcAft>
                  <a:spcPts val="0"/>
                </a:spcAft>
                <a:defRPr/>
              </a:pPr>
              <a:endParaRPr lang="zh-CN" altLang="en-US" sz="1690">
                <a:latin typeface="+mn-lt"/>
                <a:ea typeface="+mn-ea"/>
              </a:endParaRPr>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sp>
          <p:nvSpPr>
            <p:cNvPr id="42006" name="文本框 27"/>
            <p:cNvSpPr txBox="1">
              <a:spLocks noChangeArrowheads="1"/>
            </p:cNvSpPr>
            <p:nvPr/>
          </p:nvSpPr>
          <p:spPr bwMode="auto">
            <a:xfrm>
              <a:off x="1356845"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2350" dirty="0">
                  <a:solidFill>
                    <a:schemeClr val="bg1"/>
                  </a:solidFill>
                  <a:latin typeface="+mj-ea"/>
                  <a:sym typeface="宋体" panose="02010600030101010101" pitchFamily="2" charset="-122"/>
                </a:rPr>
                <a:t>添加标题</a:t>
              </a:r>
            </a:p>
          </p:txBody>
        </p:sp>
      </p:grpSp>
      <p:grpSp>
        <p:nvGrpSpPr>
          <p:cNvPr id="6" name="组合 5"/>
          <p:cNvGrpSpPr/>
          <p:nvPr/>
        </p:nvGrpSpPr>
        <p:grpSpPr>
          <a:xfrm>
            <a:off x="2691062" y="1866702"/>
            <a:ext cx="1776335" cy="1754290"/>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41993" name="椭圆 13"/>
            <p:cNvSpPr>
              <a:spLocks noChangeArrowheads="1"/>
            </p:cNvSpPr>
            <p:nvPr/>
          </p:nvSpPr>
          <p:spPr bwMode="auto">
            <a:xfrm>
              <a:off x="2933012" y="2021504"/>
              <a:ext cx="1744363" cy="1722715"/>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sp>
          <p:nvSpPr>
            <p:cNvPr id="42007" name="文本框 28"/>
            <p:cNvSpPr txBox="1">
              <a:spLocks noChangeArrowheads="1"/>
            </p:cNvSpPr>
            <p:nvPr/>
          </p:nvSpPr>
          <p:spPr bwMode="auto">
            <a:xfrm>
              <a:off x="3060067"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2350" dirty="0">
                  <a:solidFill>
                    <a:schemeClr val="bg1"/>
                  </a:solidFill>
                  <a:latin typeface="+mj-ea"/>
                  <a:sym typeface="宋体" panose="02010600030101010101" pitchFamily="2" charset="-122"/>
                </a:rPr>
                <a:t>添加标题</a:t>
              </a:r>
            </a:p>
          </p:txBody>
        </p:sp>
      </p:grpSp>
      <p:grpSp>
        <p:nvGrpSpPr>
          <p:cNvPr id="8" name="组合 7"/>
          <p:cNvGrpSpPr/>
          <p:nvPr/>
        </p:nvGrpSpPr>
        <p:grpSpPr>
          <a:xfrm>
            <a:off x="4285057" y="1866702"/>
            <a:ext cx="1776335" cy="1754290"/>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41997" name="椭圆 16"/>
            <p:cNvSpPr>
              <a:spLocks noChangeArrowheads="1"/>
            </p:cNvSpPr>
            <p:nvPr/>
          </p:nvSpPr>
          <p:spPr bwMode="auto">
            <a:xfrm>
              <a:off x="4628006" y="2021504"/>
              <a:ext cx="1744363" cy="1722715"/>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solidFill>
                    <a:schemeClr val="bg1"/>
                  </a:solidFill>
                  <a:latin typeface="+mn-lt"/>
                  <a:ea typeface="+mn-ea"/>
                </a:endParaRPr>
              </a:p>
            </p:txBody>
          </p:sp>
          <p:sp>
            <p:nvSpPr>
              <p:cNvPr id="2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solidFill>
                    <a:schemeClr val="bg1"/>
                  </a:solidFill>
                  <a:latin typeface="+mn-lt"/>
                  <a:ea typeface="+mn-ea"/>
                </a:endParaRPr>
              </a:p>
            </p:txBody>
          </p:sp>
        </p:grpSp>
        <p:sp>
          <p:nvSpPr>
            <p:cNvPr id="42008" name="文本框 29"/>
            <p:cNvSpPr txBox="1">
              <a:spLocks noChangeArrowheads="1"/>
            </p:cNvSpPr>
            <p:nvPr/>
          </p:nvSpPr>
          <p:spPr bwMode="auto">
            <a:xfrm>
              <a:off x="4762656"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2350" dirty="0">
                  <a:solidFill>
                    <a:schemeClr val="bg1"/>
                  </a:solidFill>
                  <a:latin typeface="+mj-ea"/>
                  <a:sym typeface="宋体" panose="02010600030101010101" pitchFamily="2" charset="-122"/>
                </a:rPr>
                <a:t>添加标题</a:t>
              </a:r>
            </a:p>
          </p:txBody>
        </p:sp>
      </p:grpSp>
      <p:grpSp>
        <p:nvGrpSpPr>
          <p:cNvPr id="9" name="组合 8"/>
          <p:cNvGrpSpPr/>
          <p:nvPr/>
        </p:nvGrpSpPr>
        <p:grpSpPr>
          <a:xfrm>
            <a:off x="5879053" y="1866571"/>
            <a:ext cx="1776600" cy="1754552"/>
            <a:chOff x="6250576"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9" name="泪滴形 18"/>
            <p:cNvSpPr/>
            <p:nvPr/>
          </p:nvSpPr>
          <p:spPr>
            <a:xfrm rot="2700000">
              <a:off x="6333030" y="2011303"/>
              <a:ext cx="1723965" cy="1744363"/>
            </a:xfrm>
            <a:prstGeom prst="teardrop">
              <a:avLst/>
            </a:prstGeom>
            <a:solidFill>
              <a:schemeClr val="accent4"/>
            </a:solidFill>
            <a:ln w="14288" cap="flat">
              <a:noFill/>
              <a:prstDash val="solid"/>
              <a:miter lim="800000"/>
            </a:ln>
            <a:effectLst/>
          </p:spPr>
          <p:txBody>
            <a:bodyPr lIns="68271" tIns="34136" rIns="68271" bIns="34136"/>
            <a:lstStyle/>
            <a:p>
              <a:pPr fontAlgn="auto">
                <a:spcBef>
                  <a:spcPts val="0"/>
                </a:spcBef>
                <a:spcAft>
                  <a:spcPts val="0"/>
                </a:spcAft>
                <a:defRPr/>
              </a:pPr>
              <a:endParaRPr lang="zh-CN" altLang="en-US" sz="1690">
                <a:latin typeface="+mn-lt"/>
                <a:ea typeface="+mn-ea"/>
              </a:endParaRPr>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sp>
          <p:nvSpPr>
            <p:cNvPr id="42009" name="文本框 30"/>
            <p:cNvSpPr txBox="1">
              <a:spLocks noChangeArrowheads="1"/>
            </p:cNvSpPr>
            <p:nvPr/>
          </p:nvSpPr>
          <p:spPr bwMode="auto">
            <a:xfrm>
              <a:off x="6517492"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2350" dirty="0">
                  <a:solidFill>
                    <a:schemeClr val="bg1"/>
                  </a:solidFill>
                  <a:latin typeface="+mj-ea"/>
                  <a:sym typeface="宋体" panose="02010600030101010101" pitchFamily="2" charset="-122"/>
                </a:rPr>
                <a:t>添加标题</a:t>
              </a:r>
            </a:p>
          </p:txBody>
        </p:sp>
      </p:grpSp>
      <p:sp>
        <p:nvSpPr>
          <p:cNvPr id="27" name="矩形 26"/>
          <p:cNvSpPr/>
          <p:nvPr/>
        </p:nvSpPr>
        <p:spPr>
          <a:xfrm>
            <a:off x="1065900" y="3766984"/>
            <a:ext cx="1677445" cy="658578"/>
          </a:xfrm>
          <a:prstGeom prst="rect">
            <a:avLst/>
          </a:prstGeom>
        </p:spPr>
        <p:txBody>
          <a:bodyPr wrap="square">
            <a:spAutoFit/>
          </a:bodyPr>
          <a:lstStyle/>
          <a:p>
            <a:pPr algn="ctr">
              <a:lnSpc>
                <a:spcPct val="130000"/>
              </a:lnSpc>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sp>
        <p:nvSpPr>
          <p:cNvPr id="28" name="矩形 27"/>
          <p:cNvSpPr/>
          <p:nvPr/>
        </p:nvSpPr>
        <p:spPr>
          <a:xfrm>
            <a:off x="2691371" y="3766984"/>
            <a:ext cx="1677445" cy="658578"/>
          </a:xfrm>
          <a:prstGeom prst="rect">
            <a:avLst/>
          </a:prstGeom>
        </p:spPr>
        <p:txBody>
          <a:bodyPr wrap="square">
            <a:spAutoFit/>
          </a:bodyPr>
          <a:lstStyle/>
          <a:p>
            <a:pPr algn="ctr">
              <a:lnSpc>
                <a:spcPct val="130000"/>
              </a:lnSpc>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sp>
        <p:nvSpPr>
          <p:cNvPr id="29" name="矩形 28"/>
          <p:cNvSpPr/>
          <p:nvPr/>
        </p:nvSpPr>
        <p:spPr>
          <a:xfrm>
            <a:off x="4390683" y="3766984"/>
            <a:ext cx="1677445" cy="658578"/>
          </a:xfrm>
          <a:prstGeom prst="rect">
            <a:avLst/>
          </a:prstGeom>
        </p:spPr>
        <p:txBody>
          <a:bodyPr wrap="square">
            <a:spAutoFit/>
          </a:bodyPr>
          <a:lstStyle/>
          <a:p>
            <a:pPr algn="ctr">
              <a:lnSpc>
                <a:spcPct val="130000"/>
              </a:lnSpc>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sp>
        <p:nvSpPr>
          <p:cNvPr id="30" name="矩形 29"/>
          <p:cNvSpPr/>
          <p:nvPr/>
        </p:nvSpPr>
        <p:spPr>
          <a:xfrm>
            <a:off x="6074947" y="3766984"/>
            <a:ext cx="1677445" cy="658578"/>
          </a:xfrm>
          <a:prstGeom prst="rect">
            <a:avLst/>
          </a:prstGeom>
        </p:spPr>
        <p:txBody>
          <a:bodyPr wrap="square">
            <a:spAutoFit/>
          </a:bodyPr>
          <a:lstStyle/>
          <a:p>
            <a:pPr algn="ctr">
              <a:lnSpc>
                <a:spcPct val="130000"/>
              </a:lnSpc>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grpSp>
        <p:nvGrpSpPr>
          <p:cNvPr id="31" name="组合 30"/>
          <p:cNvGrpSpPr/>
          <p:nvPr/>
        </p:nvGrpSpPr>
        <p:grpSpPr>
          <a:xfrm>
            <a:off x="-186661" y="167406"/>
            <a:ext cx="9330661" cy="304776"/>
            <a:chOff x="-198457" y="144052"/>
            <a:chExt cx="9920307" cy="324036"/>
          </a:xfrm>
        </p:grpSpPr>
        <p:cxnSp>
          <p:nvCxnSpPr>
            <p:cNvPr id="32" name="直接连接符 31"/>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userDrawn="1"/>
          </p:nvGrpSpPr>
          <p:grpSpPr>
            <a:xfrm>
              <a:off x="-198457" y="144052"/>
              <a:ext cx="2066885" cy="319659"/>
              <a:chOff x="2559580" y="72044"/>
              <a:chExt cx="2066885" cy="319659"/>
            </a:xfrm>
          </p:grpSpPr>
          <p:sp>
            <p:nvSpPr>
              <p:cNvPr id="40" name="五边形 39"/>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41"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34" name="组合 33"/>
            <p:cNvGrpSpPr/>
            <p:nvPr userDrawn="1"/>
          </p:nvGrpSpPr>
          <p:grpSpPr>
            <a:xfrm>
              <a:off x="2740163" y="144052"/>
              <a:ext cx="2066885" cy="319659"/>
              <a:chOff x="4972411" y="72044"/>
              <a:chExt cx="2066885" cy="319659"/>
            </a:xfrm>
          </p:grpSpPr>
          <p:sp>
            <p:nvSpPr>
              <p:cNvPr id="38" name="五边形 37"/>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39"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35" name="组合 34"/>
            <p:cNvGrpSpPr/>
            <p:nvPr userDrawn="1"/>
          </p:nvGrpSpPr>
          <p:grpSpPr>
            <a:xfrm>
              <a:off x="4212853" y="144052"/>
              <a:ext cx="2066885" cy="319659"/>
              <a:chOff x="7404958" y="72044"/>
              <a:chExt cx="2066885" cy="319659"/>
            </a:xfrm>
          </p:grpSpPr>
          <p:sp>
            <p:nvSpPr>
              <p:cNvPr id="36" name="五边形 35"/>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37"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42" name="组合 41"/>
          <p:cNvGrpSpPr/>
          <p:nvPr/>
        </p:nvGrpSpPr>
        <p:grpSpPr>
          <a:xfrm>
            <a:off x="1197454" y="133543"/>
            <a:ext cx="1944033" cy="440233"/>
            <a:chOff x="121344" y="72044"/>
            <a:chExt cx="2066885" cy="468053"/>
          </a:xfrm>
        </p:grpSpPr>
        <p:sp>
          <p:nvSpPr>
            <p:cNvPr id="43" name="五边形 42"/>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44"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1+#ppt_w/2"/>
                                          </p:val>
                                        </p:tav>
                                        <p:tav tm="100000">
                                          <p:val>
                                            <p:strVal val="#ppt_x"/>
                                          </p:val>
                                        </p:tav>
                                      </p:tavLst>
                                    </p:anim>
                                    <p:anim calcmode="lin" valueType="num">
                                      <p:cBhvr additive="base">
                                        <p:cTn id="8" dur="2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250" fill="hold"/>
                                        <p:tgtEl>
                                          <p:spTgt spid="42"/>
                                        </p:tgtEl>
                                        <p:attrNameLst>
                                          <p:attrName>ppt_x</p:attrName>
                                        </p:attrNameLst>
                                      </p:cBhvr>
                                      <p:tavLst>
                                        <p:tav tm="0">
                                          <p:val>
                                            <p:strVal val="#ppt_x"/>
                                          </p:val>
                                        </p:tav>
                                        <p:tav tm="100000">
                                          <p:val>
                                            <p:strVal val="#ppt_x"/>
                                          </p:val>
                                        </p:tav>
                                      </p:tavLst>
                                    </p:anim>
                                    <p:anim calcmode="lin" valueType="num">
                                      <p:cBhvr additive="base">
                                        <p:cTn id="13" dur="250" fill="hold"/>
                                        <p:tgtEl>
                                          <p:spTgt spid="4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p:tgtEl>
                                          <p:spTgt spid="5"/>
                                        </p:tgtEl>
                                        <p:attrNameLst>
                                          <p:attrName>ppt_x</p:attrName>
                                        </p:attrNameLst>
                                      </p:cBhvr>
                                      <p:tavLst>
                                        <p:tav tm="0">
                                          <p:val>
                                            <p:strVal val="#ppt_x+#ppt_w*1.125000"/>
                                          </p:val>
                                        </p:tav>
                                        <p:tav tm="100000">
                                          <p:val>
                                            <p:strVal val="#ppt_x"/>
                                          </p:val>
                                        </p:tav>
                                      </p:tavLst>
                                    </p:anim>
                                    <p:animEffect transition="in" filter="wipe(left)">
                                      <p:cBhvr>
                                        <p:cTn id="18" dur="250"/>
                                        <p:tgtEl>
                                          <p:spTgt spid="5"/>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250" fill="hold"/>
                                        <p:tgtEl>
                                          <p:spTgt spid="27"/>
                                        </p:tgtEl>
                                        <p:attrNameLst>
                                          <p:attrName>ppt_w</p:attrName>
                                        </p:attrNameLst>
                                      </p:cBhvr>
                                      <p:tavLst>
                                        <p:tav tm="0">
                                          <p:val>
                                            <p:fltVal val="0"/>
                                          </p:val>
                                        </p:tav>
                                        <p:tav tm="100000">
                                          <p:val>
                                            <p:strVal val="#ppt_w"/>
                                          </p:val>
                                        </p:tav>
                                      </p:tavLst>
                                    </p:anim>
                                    <p:anim calcmode="lin" valueType="num">
                                      <p:cBhvr>
                                        <p:cTn id="23" dur="250" fill="hold"/>
                                        <p:tgtEl>
                                          <p:spTgt spid="27"/>
                                        </p:tgtEl>
                                        <p:attrNameLst>
                                          <p:attrName>ppt_h</p:attrName>
                                        </p:attrNameLst>
                                      </p:cBhvr>
                                      <p:tavLst>
                                        <p:tav tm="0">
                                          <p:val>
                                            <p:fltVal val="0"/>
                                          </p:val>
                                        </p:tav>
                                        <p:tav tm="100000">
                                          <p:val>
                                            <p:strVal val="#ppt_h"/>
                                          </p:val>
                                        </p:tav>
                                      </p:tavLst>
                                    </p:anim>
                                    <p:animEffect transition="in" filter="fade">
                                      <p:cBhvr>
                                        <p:cTn id="24" dur="250"/>
                                        <p:tgtEl>
                                          <p:spTgt spid="27"/>
                                        </p:tgtEl>
                                      </p:cBhvr>
                                    </p:animEffect>
                                  </p:childTnLst>
                                </p:cTn>
                              </p:par>
                              <p:par>
                                <p:cTn id="25" presetID="1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50"/>
                                        <p:tgtEl>
                                          <p:spTgt spid="6"/>
                                        </p:tgtEl>
                                        <p:attrNameLst>
                                          <p:attrName>ppt_x</p:attrName>
                                        </p:attrNameLst>
                                      </p:cBhvr>
                                      <p:tavLst>
                                        <p:tav tm="0">
                                          <p:val>
                                            <p:strVal val="#ppt_x+#ppt_w*1.125000"/>
                                          </p:val>
                                        </p:tav>
                                        <p:tav tm="100000">
                                          <p:val>
                                            <p:strVal val="#ppt_x"/>
                                          </p:val>
                                        </p:tav>
                                      </p:tavLst>
                                    </p:anim>
                                    <p:animEffect transition="in" filter="wipe(left)">
                                      <p:cBhvr>
                                        <p:cTn id="28" dur="250"/>
                                        <p:tgtEl>
                                          <p:spTgt spid="6"/>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250" fill="hold"/>
                                        <p:tgtEl>
                                          <p:spTgt spid="28"/>
                                        </p:tgtEl>
                                        <p:attrNameLst>
                                          <p:attrName>ppt_w</p:attrName>
                                        </p:attrNameLst>
                                      </p:cBhvr>
                                      <p:tavLst>
                                        <p:tav tm="0">
                                          <p:val>
                                            <p:fltVal val="0"/>
                                          </p:val>
                                        </p:tav>
                                        <p:tav tm="100000">
                                          <p:val>
                                            <p:strVal val="#ppt_w"/>
                                          </p:val>
                                        </p:tav>
                                      </p:tavLst>
                                    </p:anim>
                                    <p:anim calcmode="lin" valueType="num">
                                      <p:cBhvr>
                                        <p:cTn id="33" dur="250" fill="hold"/>
                                        <p:tgtEl>
                                          <p:spTgt spid="28"/>
                                        </p:tgtEl>
                                        <p:attrNameLst>
                                          <p:attrName>ppt_h</p:attrName>
                                        </p:attrNameLst>
                                      </p:cBhvr>
                                      <p:tavLst>
                                        <p:tav tm="0">
                                          <p:val>
                                            <p:fltVal val="0"/>
                                          </p:val>
                                        </p:tav>
                                        <p:tav tm="100000">
                                          <p:val>
                                            <p:strVal val="#ppt_h"/>
                                          </p:val>
                                        </p:tav>
                                      </p:tavLst>
                                    </p:anim>
                                    <p:animEffect transition="in" filter="fade">
                                      <p:cBhvr>
                                        <p:cTn id="34" dur="250"/>
                                        <p:tgtEl>
                                          <p:spTgt spid="28"/>
                                        </p:tgtEl>
                                      </p:cBhvr>
                                    </p:animEffect>
                                  </p:childTnLst>
                                </p:cTn>
                              </p:par>
                              <p:par>
                                <p:cTn id="35" presetID="12" presetClass="entr" presetSubtype="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p:tgtEl>
                                          <p:spTgt spid="8"/>
                                        </p:tgtEl>
                                        <p:attrNameLst>
                                          <p:attrName>ppt_x</p:attrName>
                                        </p:attrNameLst>
                                      </p:cBhvr>
                                      <p:tavLst>
                                        <p:tav tm="0">
                                          <p:val>
                                            <p:strVal val="#ppt_x+#ppt_w*1.125000"/>
                                          </p:val>
                                        </p:tav>
                                        <p:tav tm="100000">
                                          <p:val>
                                            <p:strVal val="#ppt_x"/>
                                          </p:val>
                                        </p:tav>
                                      </p:tavLst>
                                    </p:anim>
                                    <p:animEffect transition="in" filter="wipe(left)">
                                      <p:cBhvr>
                                        <p:cTn id="38" dur="250"/>
                                        <p:tgtEl>
                                          <p:spTgt spid="8"/>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250" fill="hold"/>
                                        <p:tgtEl>
                                          <p:spTgt spid="29"/>
                                        </p:tgtEl>
                                        <p:attrNameLst>
                                          <p:attrName>ppt_w</p:attrName>
                                        </p:attrNameLst>
                                      </p:cBhvr>
                                      <p:tavLst>
                                        <p:tav tm="0">
                                          <p:val>
                                            <p:fltVal val="0"/>
                                          </p:val>
                                        </p:tav>
                                        <p:tav tm="100000">
                                          <p:val>
                                            <p:strVal val="#ppt_w"/>
                                          </p:val>
                                        </p:tav>
                                      </p:tavLst>
                                    </p:anim>
                                    <p:anim calcmode="lin" valueType="num">
                                      <p:cBhvr>
                                        <p:cTn id="43" dur="250" fill="hold"/>
                                        <p:tgtEl>
                                          <p:spTgt spid="29"/>
                                        </p:tgtEl>
                                        <p:attrNameLst>
                                          <p:attrName>ppt_h</p:attrName>
                                        </p:attrNameLst>
                                      </p:cBhvr>
                                      <p:tavLst>
                                        <p:tav tm="0">
                                          <p:val>
                                            <p:fltVal val="0"/>
                                          </p:val>
                                        </p:tav>
                                        <p:tav tm="100000">
                                          <p:val>
                                            <p:strVal val="#ppt_h"/>
                                          </p:val>
                                        </p:tav>
                                      </p:tavLst>
                                    </p:anim>
                                    <p:animEffect transition="in" filter="fade">
                                      <p:cBhvr>
                                        <p:cTn id="44" dur="250"/>
                                        <p:tgtEl>
                                          <p:spTgt spid="29"/>
                                        </p:tgtEl>
                                      </p:cBhvr>
                                    </p:animEffect>
                                  </p:childTnLst>
                                </p:cTn>
                              </p:par>
                              <p:par>
                                <p:cTn id="45" presetID="12" presetClass="entr" presetSubtype="2"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50"/>
                                        <p:tgtEl>
                                          <p:spTgt spid="9"/>
                                        </p:tgtEl>
                                        <p:attrNameLst>
                                          <p:attrName>ppt_x</p:attrName>
                                        </p:attrNameLst>
                                      </p:cBhvr>
                                      <p:tavLst>
                                        <p:tav tm="0">
                                          <p:val>
                                            <p:strVal val="#ppt_x+#ppt_w*1.125000"/>
                                          </p:val>
                                        </p:tav>
                                        <p:tav tm="100000">
                                          <p:val>
                                            <p:strVal val="#ppt_x"/>
                                          </p:val>
                                        </p:tav>
                                      </p:tavLst>
                                    </p:anim>
                                    <p:animEffect transition="in" filter="wipe(left)">
                                      <p:cBhvr>
                                        <p:cTn id="48" dur="250"/>
                                        <p:tgtEl>
                                          <p:spTgt spid="9"/>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250" fill="hold"/>
                                        <p:tgtEl>
                                          <p:spTgt spid="30"/>
                                        </p:tgtEl>
                                        <p:attrNameLst>
                                          <p:attrName>ppt_w</p:attrName>
                                        </p:attrNameLst>
                                      </p:cBhvr>
                                      <p:tavLst>
                                        <p:tav tm="0">
                                          <p:val>
                                            <p:fltVal val="0"/>
                                          </p:val>
                                        </p:tav>
                                        <p:tav tm="100000">
                                          <p:val>
                                            <p:strVal val="#ppt_w"/>
                                          </p:val>
                                        </p:tav>
                                      </p:tavLst>
                                    </p:anim>
                                    <p:anim calcmode="lin" valueType="num">
                                      <p:cBhvr>
                                        <p:cTn id="53" dur="250" fill="hold"/>
                                        <p:tgtEl>
                                          <p:spTgt spid="30"/>
                                        </p:tgtEl>
                                        <p:attrNameLst>
                                          <p:attrName>ppt_h</p:attrName>
                                        </p:attrNameLst>
                                      </p:cBhvr>
                                      <p:tavLst>
                                        <p:tav tm="0">
                                          <p:val>
                                            <p:fltVal val="0"/>
                                          </p:val>
                                        </p:tav>
                                        <p:tav tm="100000">
                                          <p:val>
                                            <p:strVal val="#ppt_h"/>
                                          </p:val>
                                        </p:tav>
                                      </p:tavLst>
                                    </p:anim>
                                    <p:animEffect transition="in" filter="fade">
                                      <p:cBhvr>
                                        <p:cTn id="5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7"/>
          <p:cNvGrpSpPr/>
          <p:nvPr/>
        </p:nvGrpSpPr>
        <p:grpSpPr bwMode="auto">
          <a:xfrm>
            <a:off x="2123728" y="3235920"/>
            <a:ext cx="4657458" cy="679045"/>
            <a:chOff x="1986534" y="4135265"/>
            <a:chExt cx="9432000" cy="1392531"/>
          </a:xfrm>
        </p:grpSpPr>
        <p:sp>
          <p:nvSpPr>
            <p:cNvPr id="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sp>
          <p:nvSpPr>
            <p:cNvPr id="4"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grpSp>
      <p:sp>
        <p:nvSpPr>
          <p:cNvPr id="12" name="文本框 186"/>
          <p:cNvSpPr txBox="1"/>
          <p:nvPr/>
        </p:nvSpPr>
        <p:spPr>
          <a:xfrm>
            <a:off x="2868018" y="3452255"/>
            <a:ext cx="3504182" cy="271623"/>
          </a:xfrm>
          <a:prstGeom prst="rect">
            <a:avLst/>
          </a:prstGeom>
          <a:noFill/>
        </p:spPr>
        <p:txBody>
          <a:bodyPr wrap="none" lIns="68271" tIns="34136" rIns="68271" bIns="34136">
            <a:spAutoFit/>
          </a:bodyPr>
          <a:lstStyle/>
          <a:p>
            <a:pPr>
              <a:defRPr/>
            </a:pPr>
            <a:r>
              <a:rPr lang="zh-CN" altLang="en-US" sz="1315" dirty="0">
                <a:solidFill>
                  <a:schemeClr val="bg1">
                    <a:lumMod val="50000"/>
                  </a:schemeClr>
                </a:solidFill>
                <a:latin typeface="微软雅黑" panose="020B0503020204020204" pitchFamily="34" charset="-122"/>
                <a:ea typeface="微软雅黑" panose="020B0503020204020204" pitchFamily="34" charset="-122"/>
              </a:rPr>
              <a:t>点击这里更改文字内容以上文字没有实际意义</a:t>
            </a:r>
          </a:p>
        </p:txBody>
      </p:sp>
      <p:grpSp>
        <p:nvGrpSpPr>
          <p:cNvPr id="13" name="组合 78"/>
          <p:cNvGrpSpPr/>
          <p:nvPr/>
        </p:nvGrpSpPr>
        <p:grpSpPr bwMode="auto">
          <a:xfrm>
            <a:off x="3275856" y="915566"/>
            <a:ext cx="2088232" cy="1880376"/>
            <a:chOff x="1349437" y="779714"/>
            <a:chExt cx="2923167" cy="2620769"/>
          </a:xfrm>
        </p:grpSpPr>
        <p:sp>
          <p:nvSpPr>
            <p:cNvPr id="14"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sz="1690">
                <a:solidFill>
                  <a:prstClr val="black"/>
                </a:solidFill>
                <a:latin typeface="+mn-lt"/>
                <a:ea typeface="+mn-ea"/>
              </a:endParaRPr>
            </a:p>
          </p:txBody>
        </p:sp>
        <p:sp>
          <p:nvSpPr>
            <p:cNvPr id="15" name="Freeform 21"/>
            <p:cNvSpPr>
              <a:spLocks noChangeAspect="1"/>
            </p:cNvSpPr>
            <p:nvPr/>
          </p:nvSpPr>
          <p:spPr bwMode="auto">
            <a:xfrm>
              <a:off x="1617836" y="1029623"/>
              <a:ext cx="2386368" cy="2120953"/>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2"/>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6000" dirty="0">
                  <a:solidFill>
                    <a:prstClr val="white"/>
                  </a:solidFill>
                </a:rPr>
                <a:t>03</a:t>
              </a:r>
              <a:endParaRPr lang="zh-CN" altLang="en-US" sz="6000" dirty="0">
                <a:solidFill>
                  <a:prstClr val="white"/>
                </a:solidFill>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607861" y="1701722"/>
            <a:ext cx="1467953" cy="1627384"/>
            <a:chOff x="7025441" y="1775328"/>
            <a:chExt cx="1560720" cy="1730226"/>
          </a:xfrm>
        </p:grpSpPr>
        <p:sp>
          <p:nvSpPr>
            <p:cNvPr id="48"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fontAlgn="auto">
                <a:spcBef>
                  <a:spcPts val="0"/>
                </a:spcBef>
                <a:spcAft>
                  <a:spcPts val="0"/>
                </a:spcAft>
                <a:defRPr/>
              </a:pPr>
              <a:endParaRPr lang="zh-CN" altLang="en-US" sz="1690" kern="0">
                <a:solidFill>
                  <a:prstClr val="white"/>
                </a:solidFill>
                <a:latin typeface="Calibri" panose="020F0502020204030204"/>
              </a:endParaRPr>
            </a:p>
          </p:txBody>
        </p:sp>
        <p:sp>
          <p:nvSpPr>
            <p:cNvPr id="54"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45082" name="组合 54"/>
            <p:cNvGrpSpPr/>
            <p:nvPr/>
          </p:nvGrpSpPr>
          <p:grpSpPr bwMode="auto">
            <a:xfrm>
              <a:off x="7472407" y="2325291"/>
              <a:ext cx="1074720" cy="945118"/>
              <a:chOff x="688976" y="7240588"/>
              <a:chExt cx="519113" cy="461963"/>
            </a:xfrm>
          </p:grpSpPr>
          <p:sp>
            <p:nvSpPr>
              <p:cNvPr id="5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4511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4511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4" name="组合 3"/>
          <p:cNvGrpSpPr/>
          <p:nvPr/>
        </p:nvGrpSpPr>
        <p:grpSpPr>
          <a:xfrm>
            <a:off x="4752044" y="2713551"/>
            <a:ext cx="1492784" cy="1627384"/>
            <a:chOff x="5052347" y="2851099"/>
            <a:chExt cx="1587120" cy="1730226"/>
          </a:xfrm>
        </p:grpSpPr>
        <p:sp>
          <p:nvSpPr>
            <p:cNvPr id="47"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fontAlgn="auto">
                <a:spcBef>
                  <a:spcPts val="0"/>
                </a:spcBef>
                <a:spcAft>
                  <a:spcPts val="0"/>
                </a:spcAft>
                <a:defRPr/>
              </a:pPr>
              <a:endParaRPr lang="zh-CN" altLang="en-US" sz="1690" kern="0">
                <a:solidFill>
                  <a:prstClr val="white"/>
                </a:solidFill>
                <a:latin typeface="Calibri" panose="020F0502020204030204"/>
              </a:endParaRPr>
            </a:p>
          </p:txBody>
        </p:sp>
        <p:sp>
          <p:nvSpPr>
            <p:cNvPr id="53"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ln>
          </p:spPr>
          <p:txBody>
            <a:bodyPr lIns="68271" tIns="34136" rIns="68271" bIns="34136"/>
            <a:lstStyle/>
            <a:p>
              <a:pPr fontAlgn="auto">
                <a:spcBef>
                  <a:spcPts val="0"/>
                </a:spcBef>
                <a:spcAft>
                  <a:spcPts val="0"/>
                </a:spcAft>
                <a:defRPr/>
              </a:pPr>
              <a:endParaRPr lang="zh-CN" altLang="en-US" sz="1690">
                <a:latin typeface="+mn-lt"/>
                <a:ea typeface="+mn-ea"/>
              </a:endParaRPr>
            </a:p>
          </p:txBody>
        </p:sp>
        <p:grpSp>
          <p:nvGrpSpPr>
            <p:cNvPr id="45083" name="组合 58"/>
            <p:cNvGrpSpPr/>
            <p:nvPr/>
          </p:nvGrpSpPr>
          <p:grpSpPr bwMode="auto">
            <a:xfrm>
              <a:off x="5579937" y="3412927"/>
              <a:ext cx="1059530" cy="943868"/>
              <a:chOff x="5405438" y="6815138"/>
              <a:chExt cx="511175" cy="460375"/>
            </a:xfrm>
          </p:grpSpPr>
          <p:sp>
            <p:nvSpPr>
              <p:cNvPr id="6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4511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4511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2" name="组合 1"/>
          <p:cNvGrpSpPr/>
          <p:nvPr/>
        </p:nvGrpSpPr>
        <p:grpSpPr>
          <a:xfrm>
            <a:off x="1040412" y="2713551"/>
            <a:ext cx="1468236" cy="1627384"/>
            <a:chOff x="1106160" y="2851099"/>
            <a:chExt cx="1561020" cy="1730226"/>
          </a:xfrm>
        </p:grpSpPr>
        <p:sp>
          <p:nvSpPr>
            <p:cNvPr id="46"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fontAlgn="auto">
                <a:spcBef>
                  <a:spcPts val="0"/>
                </a:spcBef>
                <a:spcAft>
                  <a:spcPts val="0"/>
                </a:spcAft>
                <a:defRPr/>
              </a:pPr>
              <a:endParaRPr lang="zh-CN" altLang="en-US" sz="1690" kern="0">
                <a:solidFill>
                  <a:prstClr val="white"/>
                </a:solidFill>
                <a:latin typeface="Calibri" panose="020F0502020204030204"/>
              </a:endParaRPr>
            </a:p>
          </p:txBody>
        </p:sp>
        <p:sp>
          <p:nvSpPr>
            <p:cNvPr id="49"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45084" name="组合 62"/>
            <p:cNvGrpSpPr/>
            <p:nvPr/>
          </p:nvGrpSpPr>
          <p:grpSpPr bwMode="auto">
            <a:xfrm>
              <a:off x="1607650" y="3392924"/>
              <a:ext cx="1059530" cy="963871"/>
              <a:chOff x="5722963" y="2742165"/>
              <a:chExt cx="500063" cy="460375"/>
            </a:xfrm>
          </p:grpSpPr>
          <p:sp>
            <p:nvSpPr>
              <p:cNvPr id="6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4510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4510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3" name="组合 2"/>
          <p:cNvGrpSpPr/>
          <p:nvPr/>
        </p:nvGrpSpPr>
        <p:grpSpPr>
          <a:xfrm>
            <a:off x="2896229" y="1701722"/>
            <a:ext cx="1467953" cy="1627384"/>
            <a:chOff x="3079254" y="1775328"/>
            <a:chExt cx="1560720" cy="1730226"/>
          </a:xfrm>
        </p:grpSpPr>
        <p:sp>
          <p:nvSpPr>
            <p:cNvPr id="45"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fontAlgn="auto">
                <a:spcBef>
                  <a:spcPts val="0"/>
                </a:spcBef>
                <a:spcAft>
                  <a:spcPts val="0"/>
                </a:spcAft>
                <a:defRPr/>
              </a:pPr>
              <a:endParaRPr lang="zh-CN" altLang="en-US" sz="1690" kern="0">
                <a:solidFill>
                  <a:prstClr val="white"/>
                </a:solidFill>
                <a:latin typeface="Calibri" panose="020F0502020204030204"/>
              </a:endParaRPr>
            </a:p>
          </p:txBody>
        </p:sp>
        <p:sp>
          <p:nvSpPr>
            <p:cNvPr id="50"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p:spPr>
          <p:txBody>
            <a:bodyPr lIns="68271" tIns="34136" rIns="68271" bIns="34136"/>
            <a:lstStyle/>
            <a:p>
              <a:pPr fontAlgn="auto">
                <a:spcBef>
                  <a:spcPts val="0"/>
                </a:spcBef>
                <a:spcAft>
                  <a:spcPts val="0"/>
                </a:spcAft>
                <a:defRPr/>
              </a:pPr>
              <a:endParaRPr lang="zh-CN" altLang="en-US" sz="1690">
                <a:latin typeface="+mn-lt"/>
                <a:ea typeface="+mn-ea"/>
              </a:endParaRPr>
            </a:p>
          </p:txBody>
        </p:sp>
        <p:grpSp>
          <p:nvGrpSpPr>
            <p:cNvPr id="45085" name="组合 66"/>
            <p:cNvGrpSpPr/>
            <p:nvPr/>
          </p:nvGrpSpPr>
          <p:grpSpPr bwMode="auto">
            <a:xfrm>
              <a:off x="3564679" y="2331542"/>
              <a:ext cx="1067125" cy="950119"/>
              <a:chOff x="952501" y="6013451"/>
              <a:chExt cx="511175" cy="460375"/>
            </a:xfrm>
          </p:grpSpPr>
          <p:sp>
            <p:nvSpPr>
              <p:cNvPr id="6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4510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4510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45089" name="组合 98"/>
          <p:cNvGrpSpPr/>
          <p:nvPr/>
        </p:nvGrpSpPr>
        <p:grpSpPr bwMode="auto">
          <a:xfrm>
            <a:off x="885825" y="1762766"/>
            <a:ext cx="1804988" cy="787156"/>
            <a:chOff x="3508035" y="4207856"/>
            <a:chExt cx="2407376" cy="1063144"/>
          </a:xfrm>
        </p:grpSpPr>
        <p:sp>
          <p:nvSpPr>
            <p:cNvPr id="100" name="矩形 47"/>
            <p:cNvSpPr>
              <a:spLocks noChangeArrowheads="1"/>
            </p:cNvSpPr>
            <p:nvPr/>
          </p:nvSpPr>
          <p:spPr bwMode="auto">
            <a:xfrm>
              <a:off x="3508035" y="4716057"/>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t>
              </a:r>
              <a:r>
                <a:rPr lang="en-US" sz="1035">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a sample text. </a:t>
              </a: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Insert your desired text here. </a:t>
              </a:r>
            </a:p>
          </p:txBody>
        </p:sp>
        <p:sp>
          <p:nvSpPr>
            <p:cNvPr id="10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39" name="组合 98"/>
          <p:cNvGrpSpPr/>
          <p:nvPr/>
        </p:nvGrpSpPr>
        <p:grpSpPr bwMode="auto">
          <a:xfrm>
            <a:off x="4752045" y="1762766"/>
            <a:ext cx="1804988" cy="787156"/>
            <a:chOff x="3508035" y="4207856"/>
            <a:chExt cx="2407376" cy="1063144"/>
          </a:xfrm>
        </p:grpSpPr>
        <p:sp>
          <p:nvSpPr>
            <p:cNvPr id="40" name="矩形 47"/>
            <p:cNvSpPr>
              <a:spLocks noChangeArrowheads="1"/>
            </p:cNvSpPr>
            <p:nvPr/>
          </p:nvSpPr>
          <p:spPr bwMode="auto">
            <a:xfrm>
              <a:off x="3508035" y="4716057"/>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t>
              </a:r>
              <a:r>
                <a:rPr lang="en-US" sz="1035">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a sample text. </a:t>
              </a: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Insert your desired text here. </a:t>
              </a:r>
            </a:p>
          </p:txBody>
        </p:sp>
        <p:sp>
          <p:nvSpPr>
            <p:cNvPr id="4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42" name="组合 98"/>
          <p:cNvGrpSpPr/>
          <p:nvPr/>
        </p:nvGrpSpPr>
        <p:grpSpPr bwMode="auto">
          <a:xfrm>
            <a:off x="2878801" y="3452211"/>
            <a:ext cx="1804988" cy="787156"/>
            <a:chOff x="3508035" y="4207856"/>
            <a:chExt cx="2407376" cy="1063144"/>
          </a:xfrm>
        </p:grpSpPr>
        <p:sp>
          <p:nvSpPr>
            <p:cNvPr id="43" name="矩形 47"/>
            <p:cNvSpPr>
              <a:spLocks noChangeArrowheads="1"/>
            </p:cNvSpPr>
            <p:nvPr/>
          </p:nvSpPr>
          <p:spPr bwMode="auto">
            <a:xfrm>
              <a:off x="3508035" y="4716057"/>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t>
              </a:r>
              <a:r>
                <a:rPr lang="en-US" sz="1035">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a sample text. </a:t>
              </a: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Insert your desired text here. </a:t>
              </a:r>
            </a:p>
          </p:txBody>
        </p:sp>
        <p:sp>
          <p:nvSpPr>
            <p:cNvPr id="44"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1" name="组合 98"/>
          <p:cNvGrpSpPr/>
          <p:nvPr/>
        </p:nvGrpSpPr>
        <p:grpSpPr bwMode="auto">
          <a:xfrm>
            <a:off x="6745021" y="3452211"/>
            <a:ext cx="1804988" cy="787156"/>
            <a:chOff x="3508035" y="4207856"/>
            <a:chExt cx="2407376" cy="1063144"/>
          </a:xfrm>
        </p:grpSpPr>
        <p:sp>
          <p:nvSpPr>
            <p:cNvPr id="52" name="矩形 47"/>
            <p:cNvSpPr>
              <a:spLocks noChangeArrowheads="1"/>
            </p:cNvSpPr>
            <p:nvPr/>
          </p:nvSpPr>
          <p:spPr bwMode="auto">
            <a:xfrm>
              <a:off x="3508035" y="4716057"/>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t>
              </a:r>
              <a:r>
                <a:rPr lang="en-US" sz="1035">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a sample text. </a:t>
              </a: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Insert your desired text here. </a:t>
              </a:r>
            </a:p>
          </p:txBody>
        </p:sp>
        <p:sp>
          <p:nvSpPr>
            <p:cNvPr id="5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56"/>
          <p:cNvGrpSpPr/>
          <p:nvPr/>
        </p:nvGrpSpPr>
        <p:grpSpPr>
          <a:xfrm>
            <a:off x="-186661" y="167406"/>
            <a:ext cx="9330661" cy="304776"/>
            <a:chOff x="-198457" y="144052"/>
            <a:chExt cx="9920307" cy="324036"/>
          </a:xfrm>
        </p:grpSpPr>
        <p:cxnSp>
          <p:nvCxnSpPr>
            <p:cNvPr id="58" name="直接连接符 57"/>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userDrawn="1"/>
          </p:nvGrpSpPr>
          <p:grpSpPr>
            <a:xfrm>
              <a:off x="-198457" y="144052"/>
              <a:ext cx="2066885" cy="319659"/>
              <a:chOff x="2559580" y="72044"/>
              <a:chExt cx="2066885" cy="319659"/>
            </a:xfrm>
          </p:grpSpPr>
          <p:sp>
            <p:nvSpPr>
              <p:cNvPr id="69" name="五边形 68"/>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70"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61" name="组合 60"/>
            <p:cNvGrpSpPr/>
            <p:nvPr userDrawn="1"/>
          </p:nvGrpSpPr>
          <p:grpSpPr>
            <a:xfrm>
              <a:off x="1273126" y="144052"/>
              <a:ext cx="2066885" cy="319659"/>
              <a:chOff x="4972411" y="72044"/>
              <a:chExt cx="2066885" cy="319659"/>
            </a:xfrm>
          </p:grpSpPr>
          <p:sp>
            <p:nvSpPr>
              <p:cNvPr id="66" name="五边形 65"/>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67"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62" name="组合 61"/>
            <p:cNvGrpSpPr/>
            <p:nvPr userDrawn="1"/>
          </p:nvGrpSpPr>
          <p:grpSpPr>
            <a:xfrm>
              <a:off x="4212853" y="144052"/>
              <a:ext cx="2066885" cy="319659"/>
              <a:chOff x="7404958" y="72044"/>
              <a:chExt cx="2066885" cy="319659"/>
            </a:xfrm>
          </p:grpSpPr>
          <p:sp>
            <p:nvSpPr>
              <p:cNvPr id="63" name="五边形 6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65"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71" name="组合 70"/>
          <p:cNvGrpSpPr/>
          <p:nvPr/>
        </p:nvGrpSpPr>
        <p:grpSpPr>
          <a:xfrm>
            <a:off x="2607889" y="133543"/>
            <a:ext cx="1944033" cy="440233"/>
            <a:chOff x="121344" y="72044"/>
            <a:chExt cx="2066885" cy="468053"/>
          </a:xfrm>
        </p:grpSpPr>
        <p:sp>
          <p:nvSpPr>
            <p:cNvPr id="72" name="五边形 71"/>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73"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1+#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250" fill="hold"/>
                                        <p:tgtEl>
                                          <p:spTgt spid="71"/>
                                        </p:tgtEl>
                                        <p:attrNameLst>
                                          <p:attrName>ppt_x</p:attrName>
                                        </p:attrNameLst>
                                      </p:cBhvr>
                                      <p:tavLst>
                                        <p:tav tm="0">
                                          <p:val>
                                            <p:strVal val="#ppt_x"/>
                                          </p:val>
                                        </p:tav>
                                        <p:tav tm="100000">
                                          <p:val>
                                            <p:strVal val="#ppt_x"/>
                                          </p:val>
                                        </p:tav>
                                      </p:tavLst>
                                    </p:anim>
                                    <p:anim calcmode="lin" valueType="num">
                                      <p:cBhvr additive="base">
                                        <p:cTn id="13" dur="250" fill="hold"/>
                                        <p:tgtEl>
                                          <p:spTgt spid="7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Scale>
                                      <p:cBhvr>
                                        <p:cTn id="17" dur="2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50" decel="50000" fill="hold">
                                          <p:stCondLst>
                                            <p:cond delay="0"/>
                                          </p:stCondLst>
                                        </p:cTn>
                                        <p:tgtEl>
                                          <p:spTgt spid="2"/>
                                        </p:tgtEl>
                                        <p:attrNameLst>
                                          <p:attrName>ppt_x</p:attrName>
                                          <p:attrName>ppt_y</p:attrName>
                                        </p:attrNameLst>
                                      </p:cBhvr>
                                    </p:animMotion>
                                    <p:animEffect transition="in" filter="fade">
                                      <p:cBhvr>
                                        <p:cTn id="19" dur="250"/>
                                        <p:tgtEl>
                                          <p:spTgt spid="2"/>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5089"/>
                                        </p:tgtEl>
                                        <p:attrNameLst>
                                          <p:attrName>style.visibility</p:attrName>
                                        </p:attrNameLst>
                                      </p:cBhvr>
                                      <p:to>
                                        <p:strVal val="visible"/>
                                      </p:to>
                                    </p:set>
                                    <p:animEffect transition="in" filter="wipe(left)">
                                      <p:cBhvr>
                                        <p:cTn id="23" dur="250"/>
                                        <p:tgtEl>
                                          <p:spTgt spid="45089"/>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Scale>
                                      <p:cBhvr>
                                        <p:cTn id="27" dur="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50" decel="50000" fill="hold">
                                          <p:stCondLst>
                                            <p:cond delay="0"/>
                                          </p:stCondLst>
                                        </p:cTn>
                                        <p:tgtEl>
                                          <p:spTgt spid="3"/>
                                        </p:tgtEl>
                                        <p:attrNameLst>
                                          <p:attrName>ppt_x</p:attrName>
                                          <p:attrName>ppt_y</p:attrName>
                                        </p:attrNameLst>
                                      </p:cBhvr>
                                    </p:animMotion>
                                    <p:animEffect transition="in" filter="fade">
                                      <p:cBhvr>
                                        <p:cTn id="29" dur="250"/>
                                        <p:tgtEl>
                                          <p:spTgt spid="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250"/>
                                        <p:tgtEl>
                                          <p:spTgt spid="42"/>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Scale>
                                      <p:cBhvr>
                                        <p:cTn id="37" dur="2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4"/>
                                        </p:tgtEl>
                                        <p:attrNameLst>
                                          <p:attrName>ppt_x</p:attrName>
                                          <p:attrName>ppt_y</p:attrName>
                                        </p:attrNameLst>
                                      </p:cBhvr>
                                    </p:animMotion>
                                    <p:animEffect transition="in" filter="fade">
                                      <p:cBhvr>
                                        <p:cTn id="39" dur="250"/>
                                        <p:tgtEl>
                                          <p:spTgt spid="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250"/>
                                        <p:tgtEl>
                                          <p:spTgt spid="39"/>
                                        </p:tgtEl>
                                      </p:cBhvr>
                                    </p:animEffect>
                                  </p:childTnLst>
                                </p:cTn>
                              </p:par>
                            </p:childTnLst>
                          </p:cTn>
                        </p:par>
                        <p:par>
                          <p:cTn id="44" fill="hold">
                            <p:stCondLst>
                              <p:cond delay="4000"/>
                            </p:stCondLst>
                            <p:childTnLst>
                              <p:par>
                                <p:cTn id="45" presetID="52"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Scale>
                                      <p:cBhvr>
                                        <p:cTn id="47" dur="2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250" decel="50000" fill="hold">
                                          <p:stCondLst>
                                            <p:cond delay="0"/>
                                          </p:stCondLst>
                                        </p:cTn>
                                        <p:tgtEl>
                                          <p:spTgt spid="5"/>
                                        </p:tgtEl>
                                        <p:attrNameLst>
                                          <p:attrName>ppt_x</p:attrName>
                                          <p:attrName>ppt_y</p:attrName>
                                        </p:attrNameLst>
                                      </p:cBhvr>
                                    </p:animMotion>
                                    <p:animEffect transition="in" filter="fade">
                                      <p:cBhvr>
                                        <p:cTn id="49" dur="250"/>
                                        <p:tgtEl>
                                          <p:spTgt spid="5"/>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left)">
                                      <p:cBhvr>
                                        <p:cTn id="5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27309" y="1233995"/>
            <a:ext cx="1537831" cy="1336516"/>
            <a:chOff x="3112298" y="1278043"/>
            <a:chExt cx="1635013" cy="1420976"/>
          </a:xfrm>
        </p:grpSpPr>
        <p:sp>
          <p:nvSpPr>
            <p:cNvPr id="9" name="Freeform 5"/>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fontAlgn="auto">
                <a:spcBef>
                  <a:spcPts val="0"/>
                </a:spcBef>
                <a:spcAft>
                  <a:spcPts val="0"/>
                </a:spcAft>
                <a:defRPr/>
              </a:pPr>
              <a:endParaRPr lang="zh-CN" altLang="en-US" sz="1690" kern="0">
                <a:solidFill>
                  <a:prstClr val="white"/>
                </a:solidFill>
                <a:latin typeface="Calibri" panose="020F0502020204030204"/>
              </a:endParaRPr>
            </a:p>
          </p:txBody>
        </p:sp>
        <p:sp>
          <p:nvSpPr>
            <p:cNvPr id="44" name="Freeform 5"/>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ln>
          </p:spPr>
          <p:txBody>
            <a:bodyPr lIns="68271" tIns="34136" rIns="68271" bIns="34136"/>
            <a:lstStyle/>
            <a:p>
              <a:pPr fontAlgn="auto">
                <a:spcBef>
                  <a:spcPts val="0"/>
                </a:spcBef>
                <a:spcAft>
                  <a:spcPts val="0"/>
                </a:spcAft>
                <a:defRPr/>
              </a:pPr>
              <a:endParaRPr lang="zh-CN" altLang="en-US" sz="1690">
                <a:latin typeface="+mn-lt"/>
                <a:ea typeface="+mn-ea"/>
              </a:endParaRPr>
            </a:p>
          </p:txBody>
        </p:sp>
        <p:grpSp>
          <p:nvGrpSpPr>
            <p:cNvPr id="58402" name="组合 47"/>
            <p:cNvGrpSpPr/>
            <p:nvPr/>
          </p:nvGrpSpPr>
          <p:grpSpPr bwMode="auto">
            <a:xfrm>
              <a:off x="3754558" y="1808480"/>
              <a:ext cx="664580" cy="603825"/>
              <a:chOff x="12327405" y="858403"/>
              <a:chExt cx="833274" cy="767141"/>
            </a:xfrm>
          </p:grpSpPr>
          <p:sp>
            <p:nvSpPr>
              <p:cNvPr id="4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58428"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58429"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3" name="组合 2"/>
          <p:cNvGrpSpPr/>
          <p:nvPr/>
        </p:nvGrpSpPr>
        <p:grpSpPr>
          <a:xfrm>
            <a:off x="4711863" y="1233995"/>
            <a:ext cx="1537831" cy="1336516"/>
            <a:chOff x="5009626" y="1278043"/>
            <a:chExt cx="1635013" cy="1420976"/>
          </a:xfrm>
        </p:grpSpPr>
        <p:sp>
          <p:nvSpPr>
            <p:cNvPr id="10" name="Freeform 5"/>
            <p:cNvSpPr/>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fontAlgn="auto">
                <a:spcBef>
                  <a:spcPts val="0"/>
                </a:spcBef>
                <a:spcAft>
                  <a:spcPts val="0"/>
                </a:spcAft>
                <a:defRPr/>
              </a:pPr>
              <a:endParaRPr lang="zh-CN" altLang="en-US" sz="1690" kern="0">
                <a:solidFill>
                  <a:prstClr val="white"/>
                </a:solidFill>
                <a:latin typeface="Calibri" panose="020F0502020204030204"/>
              </a:endParaRPr>
            </a:p>
          </p:txBody>
        </p:sp>
        <p:sp>
          <p:nvSpPr>
            <p:cNvPr id="45" name="Freeform 5"/>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ln>
          </p:spPr>
          <p:txBody>
            <a:bodyPr lIns="68271" tIns="34136" rIns="68271" bIns="34136"/>
            <a:lstStyle/>
            <a:p>
              <a:pPr fontAlgn="auto">
                <a:spcBef>
                  <a:spcPts val="0"/>
                </a:spcBef>
                <a:spcAft>
                  <a:spcPts val="0"/>
                </a:spcAft>
                <a:defRPr/>
              </a:pPr>
              <a:endParaRPr lang="zh-CN" altLang="en-US" sz="1690">
                <a:latin typeface="+mn-lt"/>
                <a:ea typeface="+mn-ea"/>
              </a:endParaRPr>
            </a:p>
          </p:txBody>
        </p:sp>
        <p:grpSp>
          <p:nvGrpSpPr>
            <p:cNvPr id="58403" name="组合 51"/>
            <p:cNvGrpSpPr/>
            <p:nvPr/>
          </p:nvGrpSpPr>
          <p:grpSpPr bwMode="auto">
            <a:xfrm>
              <a:off x="5628040" y="1804730"/>
              <a:ext cx="679770" cy="603826"/>
              <a:chOff x="952501" y="6013451"/>
              <a:chExt cx="511175" cy="460375"/>
            </a:xfrm>
          </p:grpSpPr>
          <p:sp>
            <p:nvSpPr>
              <p:cNvPr id="5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5842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5842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4" name="组合 3"/>
          <p:cNvGrpSpPr/>
          <p:nvPr/>
        </p:nvGrpSpPr>
        <p:grpSpPr>
          <a:xfrm>
            <a:off x="4711863" y="2932970"/>
            <a:ext cx="1537831" cy="1336516"/>
            <a:chOff x="5009626" y="3084384"/>
            <a:chExt cx="1635013" cy="1420976"/>
          </a:xfrm>
        </p:grpSpPr>
        <p:sp>
          <p:nvSpPr>
            <p:cNvPr id="11" name="Freeform 5"/>
            <p:cNvSpPr/>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fontAlgn="auto">
                <a:spcBef>
                  <a:spcPts val="0"/>
                </a:spcBef>
                <a:spcAft>
                  <a:spcPts val="0"/>
                </a:spcAft>
                <a:defRPr/>
              </a:pPr>
              <a:endParaRPr lang="zh-CN" altLang="en-US" sz="1690" kern="0">
                <a:solidFill>
                  <a:prstClr val="white"/>
                </a:solidFill>
                <a:latin typeface="Calibri" panose="020F0502020204030204"/>
              </a:endParaRPr>
            </a:p>
          </p:txBody>
        </p:sp>
        <p:sp>
          <p:nvSpPr>
            <p:cNvPr id="47" name="Freeform 5"/>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58404" name="组合 55"/>
            <p:cNvGrpSpPr/>
            <p:nvPr/>
          </p:nvGrpSpPr>
          <p:grpSpPr bwMode="auto">
            <a:xfrm>
              <a:off x="5640699" y="3590449"/>
              <a:ext cx="679770" cy="603826"/>
              <a:chOff x="5405438" y="6815138"/>
              <a:chExt cx="511175" cy="460375"/>
            </a:xfrm>
          </p:grpSpPr>
          <p:sp>
            <p:nvSpPr>
              <p:cNvPr id="5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5841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5841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5" name="组合 4"/>
          <p:cNvGrpSpPr/>
          <p:nvPr/>
        </p:nvGrpSpPr>
        <p:grpSpPr>
          <a:xfrm>
            <a:off x="2927309" y="2932970"/>
            <a:ext cx="1537831" cy="1336516"/>
            <a:chOff x="3112298" y="3084384"/>
            <a:chExt cx="1635013" cy="1420976"/>
          </a:xfrm>
        </p:grpSpPr>
        <p:sp>
          <p:nvSpPr>
            <p:cNvPr id="12" name="Freeform 5"/>
            <p:cNvSpPr/>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fontAlgn="auto">
                <a:spcBef>
                  <a:spcPts val="0"/>
                </a:spcBef>
                <a:spcAft>
                  <a:spcPts val="0"/>
                </a:spcAft>
                <a:defRPr/>
              </a:pPr>
              <a:endParaRPr lang="zh-CN" altLang="en-US" sz="1690" kern="0">
                <a:solidFill>
                  <a:prstClr val="white"/>
                </a:solidFill>
                <a:latin typeface="Calibri" panose="020F0502020204030204"/>
              </a:endParaRPr>
            </a:p>
          </p:txBody>
        </p:sp>
        <p:sp>
          <p:nvSpPr>
            <p:cNvPr id="46" name="Freeform 5"/>
            <p:cNvSpPr/>
            <p:nvPr/>
          </p:nvSpPr>
          <p:spPr bwMode="auto">
            <a:xfrm>
              <a:off x="3332018"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58405" name="组合 59"/>
            <p:cNvGrpSpPr/>
            <p:nvPr/>
          </p:nvGrpSpPr>
          <p:grpSpPr bwMode="auto">
            <a:xfrm>
              <a:off x="3724178" y="3599201"/>
              <a:ext cx="689897" cy="606325"/>
              <a:chOff x="688976" y="7240588"/>
              <a:chExt cx="519113" cy="461963"/>
            </a:xfrm>
          </p:grpSpPr>
          <p:sp>
            <p:nvSpPr>
              <p:cNvPr id="6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5841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5841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21" name="组合 20"/>
          <p:cNvGrpSpPr/>
          <p:nvPr/>
        </p:nvGrpSpPr>
        <p:grpSpPr>
          <a:xfrm>
            <a:off x="1930957" y="2832413"/>
            <a:ext cx="524514" cy="584774"/>
            <a:chOff x="7156451" y="4826087"/>
            <a:chExt cx="763588" cy="862012"/>
          </a:xfrm>
          <a:solidFill>
            <a:schemeClr val="accent2"/>
          </a:solidFill>
        </p:grpSpPr>
        <p:sp>
          <p:nvSpPr>
            <p:cNvPr id="22"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3" name="Freeform 79"/>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4" name="Freeform 80"/>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grpSp>
        <p:nvGrpSpPr>
          <p:cNvPr id="25" name="组合 24"/>
          <p:cNvGrpSpPr/>
          <p:nvPr/>
        </p:nvGrpSpPr>
        <p:grpSpPr>
          <a:xfrm>
            <a:off x="1971611" y="1352647"/>
            <a:ext cx="292160" cy="570741"/>
            <a:chOff x="8080376" y="1863812"/>
            <a:chExt cx="361950" cy="715962"/>
          </a:xfrm>
          <a:solidFill>
            <a:schemeClr val="accent3"/>
          </a:solidFill>
        </p:grpSpPr>
        <p:sp>
          <p:nvSpPr>
            <p:cNvPr id="26" name="Freeform 81"/>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7"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8" name="Freeform 83"/>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9" name="Freeform 84"/>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30" name="Freeform 85"/>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31" name="Freeform 86"/>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grpSp>
        <p:nvGrpSpPr>
          <p:cNvPr id="32" name="组合 31"/>
          <p:cNvGrpSpPr/>
          <p:nvPr/>
        </p:nvGrpSpPr>
        <p:grpSpPr>
          <a:xfrm>
            <a:off x="6898436" y="2659855"/>
            <a:ext cx="500985" cy="711716"/>
            <a:chOff x="10885488" y="4680037"/>
            <a:chExt cx="503238" cy="723900"/>
          </a:xfrm>
          <a:solidFill>
            <a:schemeClr val="accent4"/>
          </a:solidFill>
        </p:grpSpPr>
        <p:sp>
          <p:nvSpPr>
            <p:cNvPr id="33" name="Freeform 87"/>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34" name="Freeform 88"/>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35" name="Freeform 89"/>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36" name="Freeform 90"/>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37" name="Freeform 91"/>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38" name="Freeform 92"/>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39"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40" name="Freeform 94"/>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grpSp>
        <p:nvGrpSpPr>
          <p:cNvPr id="41" name="组合 40"/>
          <p:cNvGrpSpPr/>
          <p:nvPr/>
        </p:nvGrpSpPr>
        <p:grpSpPr>
          <a:xfrm>
            <a:off x="6908310" y="1308840"/>
            <a:ext cx="428625" cy="574595"/>
            <a:chOff x="10709276" y="1628862"/>
            <a:chExt cx="439738" cy="596900"/>
          </a:xfrm>
          <a:solidFill>
            <a:schemeClr val="accent1"/>
          </a:solidFill>
        </p:grpSpPr>
        <p:sp>
          <p:nvSpPr>
            <p:cNvPr id="42" name="Freeform 95"/>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43"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sp>
        <p:nvSpPr>
          <p:cNvPr id="17" name="Freeform 23"/>
          <p:cNvSpPr/>
          <p:nvPr/>
        </p:nvSpPr>
        <p:spPr bwMode="auto">
          <a:xfrm>
            <a:off x="5969795" y="126068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fontAlgn="auto">
              <a:spcBef>
                <a:spcPts val="0"/>
              </a:spcBef>
              <a:spcAft>
                <a:spcPts val="0"/>
              </a:spcAft>
              <a:defRPr/>
            </a:pPr>
            <a:endParaRPr lang="zh-CN" altLang="en-US" sz="1690">
              <a:latin typeface="+mn-lt"/>
              <a:ea typeface="+mn-ea"/>
            </a:endParaRPr>
          </a:p>
        </p:txBody>
      </p:sp>
      <p:sp>
        <p:nvSpPr>
          <p:cNvPr id="18" name="Freeform 21"/>
          <p:cNvSpPr/>
          <p:nvPr/>
        </p:nvSpPr>
        <p:spPr bwMode="auto">
          <a:xfrm flipH="1" flipV="1">
            <a:off x="1275160" y="126068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fontAlgn="auto">
              <a:spcBef>
                <a:spcPts val="0"/>
              </a:spcBef>
              <a:spcAft>
                <a:spcPts val="0"/>
              </a:spcAft>
              <a:defRPr/>
            </a:pPr>
            <a:endParaRPr lang="zh-CN" altLang="en-US" sz="1690">
              <a:latin typeface="+mn-lt"/>
              <a:ea typeface="+mn-ea"/>
            </a:endParaRPr>
          </a:p>
        </p:txBody>
      </p:sp>
      <p:sp>
        <p:nvSpPr>
          <p:cNvPr id="19" name="Freeform 23"/>
          <p:cNvSpPr/>
          <p:nvPr/>
        </p:nvSpPr>
        <p:spPr bwMode="auto">
          <a:xfrm flipV="1">
            <a:off x="5969795" y="380404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fontAlgn="auto">
              <a:spcBef>
                <a:spcPts val="0"/>
              </a:spcBef>
              <a:spcAft>
                <a:spcPts val="0"/>
              </a:spcAft>
              <a:defRPr/>
            </a:pPr>
            <a:endParaRPr lang="zh-CN" altLang="en-US" sz="1690">
              <a:latin typeface="+mn-lt"/>
              <a:ea typeface="+mn-ea"/>
            </a:endParaRPr>
          </a:p>
        </p:txBody>
      </p:sp>
      <p:sp>
        <p:nvSpPr>
          <p:cNvPr id="20" name="Freeform 21"/>
          <p:cNvSpPr/>
          <p:nvPr/>
        </p:nvSpPr>
        <p:spPr bwMode="auto">
          <a:xfrm flipH="1">
            <a:off x="1275160" y="380404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fontAlgn="auto">
              <a:spcBef>
                <a:spcPts val="0"/>
              </a:spcBef>
              <a:spcAft>
                <a:spcPts val="0"/>
              </a:spcAft>
              <a:defRPr/>
            </a:pPr>
            <a:endParaRPr lang="zh-CN" altLang="en-US" sz="1690">
              <a:latin typeface="+mn-lt"/>
              <a:ea typeface="+mn-ea"/>
            </a:endParaRPr>
          </a:p>
        </p:txBody>
      </p:sp>
      <p:sp>
        <p:nvSpPr>
          <p:cNvPr id="58" name="文本框 20"/>
          <p:cNvSpPr txBox="1"/>
          <p:nvPr/>
        </p:nvSpPr>
        <p:spPr>
          <a:xfrm>
            <a:off x="1623926" y="1939032"/>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59" name="矩形 47"/>
          <p:cNvSpPr>
            <a:spLocks noChangeArrowheads="1"/>
          </p:cNvSpPr>
          <p:nvPr/>
        </p:nvSpPr>
        <p:spPr bwMode="auto">
          <a:xfrm>
            <a:off x="110828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60" name="文本框 20"/>
          <p:cNvSpPr txBox="1"/>
          <p:nvPr/>
        </p:nvSpPr>
        <p:spPr>
          <a:xfrm>
            <a:off x="6488550" y="1939032"/>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62" name="矩形 47"/>
          <p:cNvSpPr>
            <a:spLocks noChangeArrowheads="1"/>
          </p:cNvSpPr>
          <p:nvPr/>
        </p:nvSpPr>
        <p:spPr bwMode="auto">
          <a:xfrm>
            <a:off x="644700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63" name="文本框 20"/>
          <p:cNvSpPr txBox="1"/>
          <p:nvPr/>
        </p:nvSpPr>
        <p:spPr>
          <a:xfrm>
            <a:off x="1623926" y="3429047"/>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68" name="矩形 47"/>
          <p:cNvSpPr>
            <a:spLocks noChangeArrowheads="1"/>
          </p:cNvSpPr>
          <p:nvPr/>
        </p:nvSpPr>
        <p:spPr bwMode="auto">
          <a:xfrm>
            <a:off x="110828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69" name="文本框 20"/>
          <p:cNvSpPr txBox="1"/>
          <p:nvPr/>
        </p:nvSpPr>
        <p:spPr>
          <a:xfrm>
            <a:off x="6488550" y="3429047"/>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70" name="矩形 47"/>
          <p:cNvSpPr>
            <a:spLocks noChangeArrowheads="1"/>
          </p:cNvSpPr>
          <p:nvPr/>
        </p:nvSpPr>
        <p:spPr bwMode="auto">
          <a:xfrm>
            <a:off x="644700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grpSp>
        <p:nvGrpSpPr>
          <p:cNvPr id="65" name="组合 64"/>
          <p:cNvGrpSpPr/>
          <p:nvPr/>
        </p:nvGrpSpPr>
        <p:grpSpPr>
          <a:xfrm>
            <a:off x="-186661" y="167406"/>
            <a:ext cx="9330661" cy="304776"/>
            <a:chOff x="-198457" y="144052"/>
            <a:chExt cx="9920307" cy="324036"/>
          </a:xfrm>
        </p:grpSpPr>
        <p:cxnSp>
          <p:nvCxnSpPr>
            <p:cNvPr id="66" name="直接连接符 65"/>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userDrawn="1"/>
          </p:nvGrpSpPr>
          <p:grpSpPr>
            <a:xfrm>
              <a:off x="-198457" y="144052"/>
              <a:ext cx="2066885" cy="319659"/>
              <a:chOff x="2559580" y="72044"/>
              <a:chExt cx="2066885" cy="319659"/>
            </a:xfrm>
          </p:grpSpPr>
          <p:sp>
            <p:nvSpPr>
              <p:cNvPr id="77" name="五边形 76"/>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78"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71" name="组合 70"/>
            <p:cNvGrpSpPr/>
            <p:nvPr userDrawn="1"/>
          </p:nvGrpSpPr>
          <p:grpSpPr>
            <a:xfrm>
              <a:off x="1273126" y="144052"/>
              <a:ext cx="2066885" cy="319659"/>
              <a:chOff x="4972411" y="72044"/>
              <a:chExt cx="2066885" cy="319659"/>
            </a:xfrm>
          </p:grpSpPr>
          <p:sp>
            <p:nvSpPr>
              <p:cNvPr id="75" name="五边形 7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76"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72" name="组合 71"/>
            <p:cNvGrpSpPr/>
            <p:nvPr userDrawn="1"/>
          </p:nvGrpSpPr>
          <p:grpSpPr>
            <a:xfrm>
              <a:off x="4212853" y="144052"/>
              <a:ext cx="2066885" cy="319659"/>
              <a:chOff x="7404958" y="72044"/>
              <a:chExt cx="2066885" cy="319659"/>
            </a:xfrm>
          </p:grpSpPr>
          <p:sp>
            <p:nvSpPr>
              <p:cNvPr id="73" name="五边形 7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7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79" name="组合 78"/>
          <p:cNvGrpSpPr/>
          <p:nvPr/>
        </p:nvGrpSpPr>
        <p:grpSpPr>
          <a:xfrm>
            <a:off x="2607889" y="133543"/>
            <a:ext cx="1944033" cy="440233"/>
            <a:chOff x="121344" y="72044"/>
            <a:chExt cx="2066885" cy="468053"/>
          </a:xfrm>
        </p:grpSpPr>
        <p:sp>
          <p:nvSpPr>
            <p:cNvPr id="80" name="五边形 79"/>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81"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250" fill="hold"/>
                                        <p:tgtEl>
                                          <p:spTgt spid="65"/>
                                        </p:tgtEl>
                                        <p:attrNameLst>
                                          <p:attrName>ppt_x</p:attrName>
                                        </p:attrNameLst>
                                      </p:cBhvr>
                                      <p:tavLst>
                                        <p:tav tm="0">
                                          <p:val>
                                            <p:strVal val="1+#ppt_w/2"/>
                                          </p:val>
                                        </p:tav>
                                        <p:tav tm="100000">
                                          <p:val>
                                            <p:strVal val="#ppt_x"/>
                                          </p:val>
                                        </p:tav>
                                      </p:tavLst>
                                    </p:anim>
                                    <p:anim calcmode="lin" valueType="num">
                                      <p:cBhvr additive="base">
                                        <p:cTn id="8" dur="25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250" fill="hold"/>
                                        <p:tgtEl>
                                          <p:spTgt spid="79"/>
                                        </p:tgtEl>
                                        <p:attrNameLst>
                                          <p:attrName>ppt_x</p:attrName>
                                        </p:attrNameLst>
                                      </p:cBhvr>
                                      <p:tavLst>
                                        <p:tav tm="0">
                                          <p:val>
                                            <p:strVal val="#ppt_x"/>
                                          </p:val>
                                        </p:tav>
                                        <p:tav tm="100000">
                                          <p:val>
                                            <p:strVal val="#ppt_x"/>
                                          </p:val>
                                        </p:tav>
                                      </p:tavLst>
                                    </p:anim>
                                    <p:anim calcmode="lin" valueType="num">
                                      <p:cBhvr additive="base">
                                        <p:cTn id="13" dur="250" fill="hold"/>
                                        <p:tgtEl>
                                          <p:spTgt spid="7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250"/>
                                        <p:tgtEl>
                                          <p:spTgt spid="1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5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250"/>
                                        <p:tgtEl>
                                          <p:spTgt spid="5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250"/>
                                        <p:tgtEl>
                                          <p:spTgt spid="58"/>
                                        </p:tgtEl>
                                      </p:cBhvr>
                                    </p:animEffect>
                                  </p:childTnLst>
                                </p:cTn>
                              </p:par>
                            </p:childTnLst>
                          </p:cTn>
                        </p:par>
                        <p:par>
                          <p:cTn id="33" fill="hold">
                            <p:stCondLst>
                              <p:cond delay="2500"/>
                            </p:stCondLst>
                            <p:childTnLst>
                              <p:par>
                                <p:cTn id="34" presetID="2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250" fill="hold"/>
                                        <p:tgtEl>
                                          <p:spTgt spid="3"/>
                                        </p:tgtEl>
                                        <p:attrNameLst>
                                          <p:attrName>ppt_w</p:attrName>
                                        </p:attrNameLst>
                                      </p:cBhvr>
                                      <p:tavLst>
                                        <p:tav tm="0">
                                          <p:val>
                                            <p:fltVal val="0"/>
                                          </p:val>
                                        </p:tav>
                                        <p:tav tm="100000">
                                          <p:val>
                                            <p:strVal val="#ppt_w"/>
                                          </p:val>
                                        </p:tav>
                                      </p:tavLst>
                                    </p:anim>
                                    <p:anim calcmode="lin" valueType="num">
                                      <p:cBhvr>
                                        <p:cTn id="37" dur="250" fill="hold"/>
                                        <p:tgtEl>
                                          <p:spTgt spid="3"/>
                                        </p:tgtEl>
                                        <p:attrNameLst>
                                          <p:attrName>ppt_h</p:attrName>
                                        </p:attrNameLst>
                                      </p:cBhvr>
                                      <p:tavLst>
                                        <p:tav tm="0">
                                          <p:val>
                                            <p:fltVal val="0"/>
                                          </p:val>
                                        </p:tav>
                                        <p:tav tm="100000">
                                          <p:val>
                                            <p:strVal val="#ppt_h"/>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250"/>
                                        <p:tgtEl>
                                          <p:spTgt spid="17"/>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25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250"/>
                                        <p:tgtEl>
                                          <p:spTgt spid="6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250"/>
                                        <p:tgtEl>
                                          <p:spTgt spid="62"/>
                                        </p:tgtEl>
                                      </p:cBhvr>
                                    </p:animEffect>
                                  </p:childTnLst>
                                </p:cTn>
                              </p:par>
                            </p:childTnLst>
                          </p:cTn>
                        </p:par>
                        <p:par>
                          <p:cTn id="52" fill="hold">
                            <p:stCondLst>
                              <p:cond delay="4000"/>
                            </p:stCondLst>
                            <p:childTnLst>
                              <p:par>
                                <p:cTn id="53" presetID="23" presetClass="entr" presetSubtype="16"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250" fill="hold"/>
                                        <p:tgtEl>
                                          <p:spTgt spid="4"/>
                                        </p:tgtEl>
                                        <p:attrNameLst>
                                          <p:attrName>ppt_w</p:attrName>
                                        </p:attrNameLst>
                                      </p:cBhvr>
                                      <p:tavLst>
                                        <p:tav tm="0">
                                          <p:val>
                                            <p:fltVal val="0"/>
                                          </p:val>
                                        </p:tav>
                                        <p:tav tm="100000">
                                          <p:val>
                                            <p:strVal val="#ppt_w"/>
                                          </p:val>
                                        </p:tav>
                                      </p:tavLst>
                                    </p:anim>
                                    <p:anim calcmode="lin" valueType="num">
                                      <p:cBhvr>
                                        <p:cTn id="56" dur="250" fill="hold"/>
                                        <p:tgtEl>
                                          <p:spTgt spid="4"/>
                                        </p:tgtEl>
                                        <p:attrNameLst>
                                          <p:attrName>ppt_h</p:attrName>
                                        </p:attrNameLst>
                                      </p:cBhvr>
                                      <p:tavLst>
                                        <p:tav tm="0">
                                          <p:val>
                                            <p:fltVal val="0"/>
                                          </p:val>
                                        </p:tav>
                                        <p:tav tm="100000">
                                          <p:val>
                                            <p:strVal val="#ppt_h"/>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250"/>
                                        <p:tgtEl>
                                          <p:spTgt spid="19"/>
                                        </p:tgtEl>
                                      </p:cBhvr>
                                    </p:animEffect>
                                  </p:childTnLst>
                                </p:cTn>
                              </p:par>
                            </p:childTnLst>
                          </p:cTn>
                        </p:par>
                        <p:par>
                          <p:cTn id="61" fill="hold">
                            <p:stCondLst>
                              <p:cond delay="5000"/>
                            </p:stCondLst>
                            <p:childTnLst>
                              <p:par>
                                <p:cTn id="62" presetID="22" presetClass="entr" presetSubtype="4"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250"/>
                                        <p:tgtEl>
                                          <p:spTgt spid="3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down)">
                                      <p:cBhvr>
                                        <p:cTn id="67" dur="250"/>
                                        <p:tgtEl>
                                          <p:spTgt spid="6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down)">
                                      <p:cBhvr>
                                        <p:cTn id="70" dur="250"/>
                                        <p:tgtEl>
                                          <p:spTgt spid="70"/>
                                        </p:tgtEl>
                                      </p:cBhvr>
                                    </p:animEffect>
                                  </p:childTnLst>
                                </p:cTn>
                              </p:par>
                            </p:childTnLst>
                          </p:cTn>
                        </p:par>
                        <p:par>
                          <p:cTn id="71" fill="hold">
                            <p:stCondLst>
                              <p:cond delay="5500"/>
                            </p:stCondLst>
                            <p:childTnLst>
                              <p:par>
                                <p:cTn id="72" presetID="23" presetClass="entr" presetSubtype="16"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250" fill="hold"/>
                                        <p:tgtEl>
                                          <p:spTgt spid="5"/>
                                        </p:tgtEl>
                                        <p:attrNameLst>
                                          <p:attrName>ppt_w</p:attrName>
                                        </p:attrNameLst>
                                      </p:cBhvr>
                                      <p:tavLst>
                                        <p:tav tm="0">
                                          <p:val>
                                            <p:fltVal val="0"/>
                                          </p:val>
                                        </p:tav>
                                        <p:tav tm="100000">
                                          <p:val>
                                            <p:strVal val="#ppt_w"/>
                                          </p:val>
                                        </p:tav>
                                      </p:tavLst>
                                    </p:anim>
                                    <p:anim calcmode="lin" valueType="num">
                                      <p:cBhvr>
                                        <p:cTn id="75" dur="250" fill="hold"/>
                                        <p:tgtEl>
                                          <p:spTgt spid="5"/>
                                        </p:tgtEl>
                                        <p:attrNameLst>
                                          <p:attrName>ppt_h</p:attrName>
                                        </p:attrNameLst>
                                      </p:cBhvr>
                                      <p:tavLst>
                                        <p:tav tm="0">
                                          <p:val>
                                            <p:fltVal val="0"/>
                                          </p:val>
                                        </p:tav>
                                        <p:tav tm="100000">
                                          <p:val>
                                            <p:strVal val="#ppt_h"/>
                                          </p:val>
                                        </p:tav>
                                      </p:tavLst>
                                    </p:anim>
                                  </p:childTnLst>
                                </p:cTn>
                              </p:par>
                            </p:childTnLst>
                          </p:cTn>
                        </p:par>
                        <p:par>
                          <p:cTn id="76" fill="hold">
                            <p:stCondLst>
                              <p:cond delay="6000"/>
                            </p:stCondLst>
                            <p:childTnLst>
                              <p:par>
                                <p:cTn id="77" presetID="22" presetClass="entr" presetSubtype="2"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right)">
                                      <p:cBhvr>
                                        <p:cTn id="79" dur="250"/>
                                        <p:tgtEl>
                                          <p:spTgt spid="20"/>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250"/>
                                        <p:tgtEl>
                                          <p:spTgt spid="6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250"/>
                                        <p:tgtEl>
                                          <p:spTgt spid="63"/>
                                        </p:tgtEl>
                                      </p:cBhvr>
                                    </p:animEffect>
                                  </p:childTnLst>
                                </p:cTn>
                              </p:par>
                              <p:par>
                                <p:cTn id="87" presetID="10"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8" grpId="0"/>
      <p:bldP spid="59" grpId="0"/>
      <p:bldP spid="60" grpId="0"/>
      <p:bldP spid="62" grpId="0"/>
      <p:bldP spid="63" grpId="0"/>
      <p:bldP spid="68" grpId="0"/>
      <p:bldP spid="69" grpId="0"/>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73524" y="1924683"/>
            <a:ext cx="1847850" cy="1387502"/>
            <a:chOff x="4968865" y="2012379"/>
            <a:chExt cx="1964624" cy="1475184"/>
          </a:xfrm>
        </p:grpSpPr>
        <p:sp>
          <p:nvSpPr>
            <p:cNvPr id="41" name="Freeform 23"/>
            <p:cNvSpPr/>
            <p:nvPr/>
          </p:nvSpPr>
          <p:spPr bwMode="auto">
            <a:xfrm>
              <a:off x="4968865" y="2012379"/>
              <a:ext cx="1964624" cy="1475184"/>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fontAlgn="auto">
                <a:spcBef>
                  <a:spcPts val="0"/>
                </a:spcBef>
                <a:spcAft>
                  <a:spcPts val="0"/>
                </a:spcAft>
                <a:defRPr/>
              </a:pPr>
              <a:endParaRPr lang="zh-CN" altLang="en-US" sz="1690">
                <a:solidFill>
                  <a:prstClr val="black"/>
                </a:solidFill>
                <a:latin typeface="+mn-lt"/>
                <a:ea typeface="+mn-ea"/>
              </a:endParaRPr>
            </a:p>
          </p:txBody>
        </p:sp>
        <p:sp>
          <p:nvSpPr>
            <p:cNvPr id="43" name="Oval 15"/>
            <p:cNvSpPr>
              <a:spLocks noChangeArrowheads="1"/>
            </p:cNvSpPr>
            <p:nvPr/>
          </p:nvSpPr>
          <p:spPr bwMode="auto">
            <a:xfrm>
              <a:off x="5105579" y="2147396"/>
              <a:ext cx="1220295" cy="1205151"/>
            </a:xfrm>
            <a:prstGeom prst="ellipse">
              <a:avLst/>
            </a:prstGeom>
            <a:solidFill>
              <a:schemeClr val="accent1"/>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64541" name="Freeform 5"/>
            <p:cNvSpPr/>
            <p:nvPr/>
          </p:nvSpPr>
          <p:spPr bwMode="auto">
            <a:xfrm>
              <a:off x="5509049" y="2266533"/>
              <a:ext cx="406343" cy="380048"/>
            </a:xfrm>
            <a:custGeom>
              <a:avLst/>
              <a:gdLst>
                <a:gd name="T0" fmla="*/ 10775 w 189"/>
                <a:gd name="T1" fmla="*/ 481783 h 177"/>
                <a:gd name="T2" fmla="*/ 16162 w 189"/>
                <a:gd name="T3" fmla="*/ 364740 h 177"/>
                <a:gd name="T4" fmla="*/ 94281 w 189"/>
                <a:gd name="T5" fmla="*/ 304857 h 177"/>
                <a:gd name="T6" fmla="*/ 177787 w 189"/>
                <a:gd name="T7" fmla="*/ 272194 h 177"/>
                <a:gd name="T8" fmla="*/ 202031 w 189"/>
                <a:gd name="T9" fmla="*/ 255862 h 177"/>
                <a:gd name="T10" fmla="*/ 177787 w 189"/>
                <a:gd name="T11" fmla="*/ 174204 h 177"/>
                <a:gd name="T12" fmla="*/ 167012 w 189"/>
                <a:gd name="T13" fmla="*/ 163316 h 177"/>
                <a:gd name="T14" fmla="*/ 167012 w 189"/>
                <a:gd name="T15" fmla="*/ 114321 h 177"/>
                <a:gd name="T16" fmla="*/ 169706 w 189"/>
                <a:gd name="T17" fmla="*/ 103434 h 177"/>
                <a:gd name="T18" fmla="*/ 196643 w 189"/>
                <a:gd name="T19" fmla="*/ 32663 h 177"/>
                <a:gd name="T20" fmla="*/ 183175 w 189"/>
                <a:gd name="T21" fmla="*/ 13610 h 177"/>
                <a:gd name="T22" fmla="*/ 210112 w 189"/>
                <a:gd name="T23" fmla="*/ 16332 h 177"/>
                <a:gd name="T24" fmla="*/ 215500 w 189"/>
                <a:gd name="T25" fmla="*/ 0 h 177"/>
                <a:gd name="T26" fmla="*/ 228968 w 189"/>
                <a:gd name="T27" fmla="*/ 10888 h 177"/>
                <a:gd name="T28" fmla="*/ 288231 w 189"/>
                <a:gd name="T29" fmla="*/ 8166 h 177"/>
                <a:gd name="T30" fmla="*/ 328637 w 189"/>
                <a:gd name="T31" fmla="*/ 24497 h 177"/>
                <a:gd name="T32" fmla="*/ 358268 w 189"/>
                <a:gd name="T33" fmla="*/ 62605 h 177"/>
                <a:gd name="T34" fmla="*/ 360962 w 189"/>
                <a:gd name="T35" fmla="*/ 119765 h 177"/>
                <a:gd name="T36" fmla="*/ 363656 w 189"/>
                <a:gd name="T37" fmla="*/ 138819 h 177"/>
                <a:gd name="T38" fmla="*/ 350187 w 189"/>
                <a:gd name="T39" fmla="*/ 176926 h 177"/>
                <a:gd name="T40" fmla="*/ 342106 w 189"/>
                <a:gd name="T41" fmla="*/ 182370 h 177"/>
                <a:gd name="T42" fmla="*/ 331331 w 189"/>
                <a:gd name="T43" fmla="*/ 231365 h 177"/>
                <a:gd name="T44" fmla="*/ 339412 w 189"/>
                <a:gd name="T45" fmla="*/ 261306 h 177"/>
                <a:gd name="T46" fmla="*/ 371737 w 189"/>
                <a:gd name="T47" fmla="*/ 291247 h 177"/>
                <a:gd name="T48" fmla="*/ 444468 w 189"/>
                <a:gd name="T49" fmla="*/ 318467 h 177"/>
                <a:gd name="T50" fmla="*/ 487568 w 189"/>
                <a:gd name="T51" fmla="*/ 367462 h 177"/>
                <a:gd name="T52" fmla="*/ 509118 w 189"/>
                <a:gd name="T53" fmla="*/ 481783 h 177"/>
                <a:gd name="T54" fmla="*/ 10775 w 189"/>
                <a:gd name="T55" fmla="*/ 481783 h 1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9" h="177">
                  <a:moveTo>
                    <a:pt x="4" y="177"/>
                  </a:moveTo>
                  <a:cubicBezTo>
                    <a:pt x="4" y="177"/>
                    <a:pt x="0" y="150"/>
                    <a:pt x="6" y="134"/>
                  </a:cubicBezTo>
                  <a:cubicBezTo>
                    <a:pt x="12" y="118"/>
                    <a:pt x="16" y="115"/>
                    <a:pt x="35" y="112"/>
                  </a:cubicBezTo>
                  <a:cubicBezTo>
                    <a:pt x="53" y="109"/>
                    <a:pt x="64" y="102"/>
                    <a:pt x="66" y="100"/>
                  </a:cubicBezTo>
                  <a:cubicBezTo>
                    <a:pt x="69" y="97"/>
                    <a:pt x="73" y="95"/>
                    <a:pt x="75" y="94"/>
                  </a:cubicBezTo>
                  <a:cubicBezTo>
                    <a:pt x="75" y="94"/>
                    <a:pt x="75" y="75"/>
                    <a:pt x="66" y="64"/>
                  </a:cubicBezTo>
                  <a:cubicBezTo>
                    <a:pt x="66" y="64"/>
                    <a:pt x="62" y="63"/>
                    <a:pt x="62" y="60"/>
                  </a:cubicBezTo>
                  <a:cubicBezTo>
                    <a:pt x="61" y="58"/>
                    <a:pt x="59" y="47"/>
                    <a:pt x="62" y="42"/>
                  </a:cubicBezTo>
                  <a:cubicBezTo>
                    <a:pt x="62" y="42"/>
                    <a:pt x="63" y="40"/>
                    <a:pt x="63" y="38"/>
                  </a:cubicBezTo>
                  <a:cubicBezTo>
                    <a:pt x="63" y="37"/>
                    <a:pt x="61" y="23"/>
                    <a:pt x="73" y="12"/>
                  </a:cubicBezTo>
                  <a:cubicBezTo>
                    <a:pt x="73" y="12"/>
                    <a:pt x="77" y="6"/>
                    <a:pt x="68" y="5"/>
                  </a:cubicBezTo>
                  <a:cubicBezTo>
                    <a:pt x="68" y="5"/>
                    <a:pt x="72" y="3"/>
                    <a:pt x="78" y="6"/>
                  </a:cubicBezTo>
                  <a:cubicBezTo>
                    <a:pt x="78" y="6"/>
                    <a:pt x="76" y="2"/>
                    <a:pt x="80" y="0"/>
                  </a:cubicBezTo>
                  <a:cubicBezTo>
                    <a:pt x="80" y="0"/>
                    <a:pt x="78" y="6"/>
                    <a:pt x="85" y="4"/>
                  </a:cubicBezTo>
                  <a:cubicBezTo>
                    <a:pt x="91" y="2"/>
                    <a:pt x="100" y="1"/>
                    <a:pt x="107" y="3"/>
                  </a:cubicBezTo>
                  <a:cubicBezTo>
                    <a:pt x="113" y="5"/>
                    <a:pt x="114" y="8"/>
                    <a:pt x="122" y="9"/>
                  </a:cubicBezTo>
                  <a:cubicBezTo>
                    <a:pt x="130" y="9"/>
                    <a:pt x="133" y="19"/>
                    <a:pt x="133" y="23"/>
                  </a:cubicBezTo>
                  <a:cubicBezTo>
                    <a:pt x="133" y="27"/>
                    <a:pt x="133" y="42"/>
                    <a:pt x="134" y="44"/>
                  </a:cubicBezTo>
                  <a:cubicBezTo>
                    <a:pt x="135" y="46"/>
                    <a:pt x="136" y="48"/>
                    <a:pt x="135" y="51"/>
                  </a:cubicBezTo>
                  <a:cubicBezTo>
                    <a:pt x="135" y="55"/>
                    <a:pt x="132" y="64"/>
                    <a:pt x="130" y="65"/>
                  </a:cubicBezTo>
                  <a:cubicBezTo>
                    <a:pt x="129" y="65"/>
                    <a:pt x="127" y="66"/>
                    <a:pt x="127" y="67"/>
                  </a:cubicBezTo>
                  <a:cubicBezTo>
                    <a:pt x="127" y="67"/>
                    <a:pt x="122" y="80"/>
                    <a:pt x="123" y="85"/>
                  </a:cubicBezTo>
                  <a:cubicBezTo>
                    <a:pt x="123" y="90"/>
                    <a:pt x="123" y="95"/>
                    <a:pt x="126" y="96"/>
                  </a:cubicBezTo>
                  <a:cubicBezTo>
                    <a:pt x="130" y="97"/>
                    <a:pt x="135" y="104"/>
                    <a:pt x="138" y="107"/>
                  </a:cubicBezTo>
                  <a:cubicBezTo>
                    <a:pt x="140" y="110"/>
                    <a:pt x="158" y="113"/>
                    <a:pt x="165" y="117"/>
                  </a:cubicBezTo>
                  <a:cubicBezTo>
                    <a:pt x="173" y="121"/>
                    <a:pt x="176" y="120"/>
                    <a:pt x="181" y="135"/>
                  </a:cubicBezTo>
                  <a:cubicBezTo>
                    <a:pt x="185" y="150"/>
                    <a:pt x="189" y="166"/>
                    <a:pt x="189" y="177"/>
                  </a:cubicBezTo>
                  <a:lnTo>
                    <a:pt x="4" y="1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sp>
          <p:nvSpPr>
            <p:cNvPr id="64545" name="文本框 67"/>
            <p:cNvSpPr txBox="1">
              <a:spLocks noChangeArrowheads="1"/>
            </p:cNvSpPr>
            <p:nvPr/>
          </p:nvSpPr>
          <p:spPr bwMode="auto">
            <a:xfrm>
              <a:off x="5144479" y="2719091"/>
              <a:ext cx="1148719"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225" dirty="0">
                  <a:solidFill>
                    <a:schemeClr val="bg1"/>
                  </a:solidFill>
                  <a:latin typeface="Tahoma" panose="020B0604030504040204" pitchFamily="34" charset="0"/>
                  <a:cs typeface="Tahoma" panose="020B0604030504040204" pitchFamily="34" charset="0"/>
                </a:rPr>
                <a:t>点此替换文本</a:t>
              </a:r>
            </a:p>
          </p:txBody>
        </p:sp>
      </p:grpSp>
      <p:grpSp>
        <p:nvGrpSpPr>
          <p:cNvPr id="3" name="组合 2"/>
          <p:cNvGrpSpPr/>
          <p:nvPr/>
        </p:nvGrpSpPr>
        <p:grpSpPr>
          <a:xfrm>
            <a:off x="6015359" y="599501"/>
            <a:ext cx="1404938" cy="1824918"/>
            <a:chOff x="6395496" y="603452"/>
            <a:chExt cx="1493722" cy="1940243"/>
          </a:xfrm>
        </p:grpSpPr>
        <p:sp>
          <p:nvSpPr>
            <p:cNvPr id="40" name="Freeform 13"/>
            <p:cNvSpPr/>
            <p:nvPr/>
          </p:nvSpPr>
          <p:spPr bwMode="auto">
            <a:xfrm>
              <a:off x="6395496" y="603452"/>
              <a:ext cx="1493722" cy="1940243"/>
            </a:xfrm>
            <a:custGeom>
              <a:avLst/>
              <a:gdLst>
                <a:gd name="T0" fmla="*/ 1156 w 1156"/>
                <a:gd name="T1" fmla="*/ 597 h 1521"/>
                <a:gd name="T2" fmla="*/ 1156 w 1156"/>
                <a:gd name="T3" fmla="*/ 578 h 1521"/>
                <a:gd name="T4" fmla="*/ 1156 w 1156"/>
                <a:gd name="T5" fmla="*/ 565 h 1521"/>
                <a:gd name="T6" fmla="*/ 1156 w 1156"/>
                <a:gd name="T7" fmla="*/ 552 h 1521"/>
                <a:gd name="T8" fmla="*/ 578 w 1156"/>
                <a:gd name="T9" fmla="*/ 0 h 1521"/>
                <a:gd name="T10" fmla="*/ 0 w 1156"/>
                <a:gd name="T11" fmla="*/ 552 h 1521"/>
                <a:gd name="T12" fmla="*/ 0 w 1156"/>
                <a:gd name="T13" fmla="*/ 565 h 1521"/>
                <a:gd name="T14" fmla="*/ 0 w 1156"/>
                <a:gd name="T15" fmla="*/ 578 h 1521"/>
                <a:gd name="T16" fmla="*/ 0 w 1156"/>
                <a:gd name="T17" fmla="*/ 597 h 1521"/>
                <a:gd name="T18" fmla="*/ 578 w 1156"/>
                <a:gd name="T19" fmla="*/ 1521 h 1521"/>
                <a:gd name="T20" fmla="*/ 1156 w 1156"/>
                <a:gd name="T21" fmla="*/ 59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1156" y="597"/>
                  </a:moveTo>
                  <a:cubicBezTo>
                    <a:pt x="1156" y="591"/>
                    <a:pt x="1156" y="585"/>
                    <a:pt x="1156" y="578"/>
                  </a:cubicBezTo>
                  <a:cubicBezTo>
                    <a:pt x="1156" y="574"/>
                    <a:pt x="1156" y="569"/>
                    <a:pt x="1156" y="565"/>
                  </a:cubicBezTo>
                  <a:cubicBezTo>
                    <a:pt x="1156" y="560"/>
                    <a:pt x="1156" y="556"/>
                    <a:pt x="1156" y="552"/>
                  </a:cubicBezTo>
                  <a:cubicBezTo>
                    <a:pt x="1142" y="245"/>
                    <a:pt x="889" y="0"/>
                    <a:pt x="578" y="0"/>
                  </a:cubicBezTo>
                  <a:cubicBezTo>
                    <a:pt x="267" y="0"/>
                    <a:pt x="14" y="245"/>
                    <a:pt x="0" y="552"/>
                  </a:cubicBezTo>
                  <a:cubicBezTo>
                    <a:pt x="0" y="556"/>
                    <a:pt x="0" y="560"/>
                    <a:pt x="0" y="565"/>
                  </a:cubicBezTo>
                  <a:cubicBezTo>
                    <a:pt x="0" y="569"/>
                    <a:pt x="0" y="574"/>
                    <a:pt x="0" y="578"/>
                  </a:cubicBezTo>
                  <a:cubicBezTo>
                    <a:pt x="0" y="585"/>
                    <a:pt x="0" y="591"/>
                    <a:pt x="0" y="597"/>
                  </a:cubicBezTo>
                  <a:cubicBezTo>
                    <a:pt x="12" y="1165"/>
                    <a:pt x="578" y="1521"/>
                    <a:pt x="578" y="1521"/>
                  </a:cubicBezTo>
                  <a:cubicBezTo>
                    <a:pt x="578" y="1521"/>
                    <a:pt x="1144" y="1165"/>
                    <a:pt x="1156" y="597"/>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fontAlgn="auto">
                <a:spcBef>
                  <a:spcPts val="0"/>
                </a:spcBef>
                <a:spcAft>
                  <a:spcPts val="0"/>
                </a:spcAft>
                <a:defRPr/>
              </a:pPr>
              <a:endParaRPr lang="zh-CN" altLang="en-US" sz="1690">
                <a:solidFill>
                  <a:prstClr val="black"/>
                </a:solidFill>
                <a:latin typeface="+mn-lt"/>
                <a:ea typeface="+mn-ea"/>
              </a:endParaRPr>
            </a:p>
          </p:txBody>
        </p:sp>
        <p:sp>
          <p:nvSpPr>
            <p:cNvPr id="42" name="Oval 9"/>
            <p:cNvSpPr>
              <a:spLocks noChangeArrowheads="1"/>
            </p:cNvSpPr>
            <p:nvPr/>
          </p:nvSpPr>
          <p:spPr bwMode="auto">
            <a:xfrm>
              <a:off x="6532210" y="738469"/>
              <a:ext cx="1220295" cy="1205151"/>
            </a:xfrm>
            <a:prstGeom prst="ellipse">
              <a:avLst/>
            </a:prstGeom>
            <a:solidFill>
              <a:schemeClr val="accent3"/>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64543" name="组合 62"/>
            <p:cNvGrpSpPr/>
            <p:nvPr/>
          </p:nvGrpSpPr>
          <p:grpSpPr bwMode="auto">
            <a:xfrm>
              <a:off x="7031886" y="875109"/>
              <a:ext cx="243046" cy="396300"/>
              <a:chOff x="4546601" y="279400"/>
              <a:chExt cx="500063" cy="823913"/>
            </a:xfrm>
          </p:grpSpPr>
          <p:sp>
            <p:nvSpPr>
              <p:cNvPr id="64549" name="Freeform 8"/>
              <p:cNvSpPr/>
              <p:nvPr/>
            </p:nvSpPr>
            <p:spPr bwMode="auto">
              <a:xfrm>
                <a:off x="4735513" y="1069975"/>
                <a:ext cx="130175" cy="33338"/>
              </a:xfrm>
              <a:custGeom>
                <a:avLst/>
                <a:gdLst>
                  <a:gd name="T0" fmla="*/ 130175 w 35"/>
                  <a:gd name="T1" fmla="*/ 14817 h 9"/>
                  <a:gd name="T2" fmla="*/ 111579 w 35"/>
                  <a:gd name="T3" fmla="*/ 33338 h 9"/>
                  <a:gd name="T4" fmla="*/ 18596 w 35"/>
                  <a:gd name="T5" fmla="*/ 33338 h 9"/>
                  <a:gd name="T6" fmla="*/ 0 w 35"/>
                  <a:gd name="T7" fmla="*/ 14817 h 9"/>
                  <a:gd name="T8" fmla="*/ 0 w 35"/>
                  <a:gd name="T9" fmla="*/ 14817 h 9"/>
                  <a:gd name="T10" fmla="*/ 18596 w 35"/>
                  <a:gd name="T11" fmla="*/ 0 h 9"/>
                  <a:gd name="T12" fmla="*/ 111579 w 35"/>
                  <a:gd name="T13" fmla="*/ 0 h 9"/>
                  <a:gd name="T14" fmla="*/ 130175 w 35"/>
                  <a:gd name="T15" fmla="*/ 148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9">
                    <a:moveTo>
                      <a:pt x="35" y="4"/>
                    </a:moveTo>
                    <a:cubicBezTo>
                      <a:pt x="35" y="7"/>
                      <a:pt x="32" y="9"/>
                      <a:pt x="30" y="9"/>
                    </a:cubicBezTo>
                    <a:cubicBezTo>
                      <a:pt x="5" y="9"/>
                      <a:pt x="5" y="9"/>
                      <a:pt x="5" y="9"/>
                    </a:cubicBezTo>
                    <a:cubicBezTo>
                      <a:pt x="2" y="9"/>
                      <a:pt x="0" y="7"/>
                      <a:pt x="0" y="4"/>
                    </a:cubicBezTo>
                    <a:cubicBezTo>
                      <a:pt x="0" y="4"/>
                      <a:pt x="0" y="4"/>
                      <a:pt x="0" y="4"/>
                    </a:cubicBezTo>
                    <a:cubicBezTo>
                      <a:pt x="0" y="2"/>
                      <a:pt x="2" y="0"/>
                      <a:pt x="5" y="0"/>
                    </a:cubicBezTo>
                    <a:cubicBezTo>
                      <a:pt x="30" y="0"/>
                      <a:pt x="30" y="0"/>
                      <a:pt x="30" y="0"/>
                    </a:cubicBezTo>
                    <a:cubicBezTo>
                      <a:pt x="32" y="0"/>
                      <a:pt x="35" y="2"/>
                      <a:pt x="3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64550" name="Freeform 9"/>
              <p:cNvSpPr/>
              <p:nvPr/>
            </p:nvSpPr>
            <p:spPr bwMode="auto">
              <a:xfrm>
                <a:off x="4700588" y="1054100"/>
                <a:ext cx="195263" cy="30163"/>
              </a:xfrm>
              <a:custGeom>
                <a:avLst/>
                <a:gdLst>
                  <a:gd name="T0" fmla="*/ 26285 w 52"/>
                  <a:gd name="T1" fmla="*/ 30163 h 8"/>
                  <a:gd name="T2" fmla="*/ 168978 w 52"/>
                  <a:gd name="T3" fmla="*/ 30163 h 8"/>
                  <a:gd name="T4" fmla="*/ 180243 w 52"/>
                  <a:gd name="T5" fmla="*/ 18852 h 8"/>
                  <a:gd name="T6" fmla="*/ 195263 w 52"/>
                  <a:gd name="T7" fmla="*/ 0 h 8"/>
                  <a:gd name="T8" fmla="*/ 0 w 52"/>
                  <a:gd name="T9" fmla="*/ 0 h 8"/>
                  <a:gd name="T10" fmla="*/ 3755 w 52"/>
                  <a:gd name="T11" fmla="*/ 3770 h 8"/>
                  <a:gd name="T12" fmla="*/ 26285 w 52"/>
                  <a:gd name="T13" fmla="*/ 30163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8">
                    <a:moveTo>
                      <a:pt x="7" y="8"/>
                    </a:moveTo>
                    <a:cubicBezTo>
                      <a:pt x="45" y="8"/>
                      <a:pt x="45" y="8"/>
                      <a:pt x="45" y="8"/>
                    </a:cubicBezTo>
                    <a:cubicBezTo>
                      <a:pt x="46" y="7"/>
                      <a:pt x="46" y="7"/>
                      <a:pt x="48" y="5"/>
                    </a:cubicBezTo>
                    <a:cubicBezTo>
                      <a:pt x="50" y="3"/>
                      <a:pt x="51" y="1"/>
                      <a:pt x="52" y="0"/>
                    </a:cubicBezTo>
                    <a:cubicBezTo>
                      <a:pt x="0" y="0"/>
                      <a:pt x="0" y="0"/>
                      <a:pt x="0" y="0"/>
                    </a:cubicBezTo>
                    <a:cubicBezTo>
                      <a:pt x="0" y="1"/>
                      <a:pt x="0" y="1"/>
                      <a:pt x="1" y="1"/>
                    </a:cubicBezTo>
                    <a:cubicBezTo>
                      <a:pt x="1" y="2"/>
                      <a:pt x="6" y="7"/>
                      <a:pt x="7"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64551" name="Freeform 10"/>
              <p:cNvSpPr/>
              <p:nvPr/>
            </p:nvSpPr>
            <p:spPr bwMode="auto">
              <a:xfrm>
                <a:off x="4697413" y="958850"/>
                <a:ext cx="206375" cy="19050"/>
              </a:xfrm>
              <a:custGeom>
                <a:avLst/>
                <a:gdLst>
                  <a:gd name="T0" fmla="*/ 206375 w 55"/>
                  <a:gd name="T1" fmla="*/ 11430 h 5"/>
                  <a:gd name="T2" fmla="*/ 198870 w 55"/>
                  <a:gd name="T3" fmla="*/ 19050 h 5"/>
                  <a:gd name="T4" fmla="*/ 7505 w 55"/>
                  <a:gd name="T5" fmla="*/ 19050 h 5"/>
                  <a:gd name="T6" fmla="*/ 0 w 55"/>
                  <a:gd name="T7" fmla="*/ 11430 h 5"/>
                  <a:gd name="T8" fmla="*/ 0 w 55"/>
                  <a:gd name="T9" fmla="*/ 11430 h 5"/>
                  <a:gd name="T10" fmla="*/ 7505 w 55"/>
                  <a:gd name="T11" fmla="*/ 0 h 5"/>
                  <a:gd name="T12" fmla="*/ 198870 w 55"/>
                  <a:gd name="T13" fmla="*/ 0 h 5"/>
                  <a:gd name="T14" fmla="*/ 206375 w 55"/>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3"/>
                    </a:moveTo>
                    <a:cubicBezTo>
                      <a:pt x="55" y="4"/>
                      <a:pt x="54" y="5"/>
                      <a:pt x="53" y="5"/>
                    </a:cubicBezTo>
                    <a:cubicBezTo>
                      <a:pt x="2" y="5"/>
                      <a:pt x="2" y="5"/>
                      <a:pt x="2" y="5"/>
                    </a:cubicBezTo>
                    <a:cubicBezTo>
                      <a:pt x="1" y="5"/>
                      <a:pt x="0" y="4"/>
                      <a:pt x="0" y="3"/>
                    </a:cubicBezTo>
                    <a:cubicBezTo>
                      <a:pt x="0" y="3"/>
                      <a:pt x="0" y="3"/>
                      <a:pt x="0" y="3"/>
                    </a:cubicBezTo>
                    <a:cubicBezTo>
                      <a:pt x="0" y="1"/>
                      <a:pt x="1" y="0"/>
                      <a:pt x="2" y="0"/>
                    </a:cubicBezTo>
                    <a:cubicBezTo>
                      <a:pt x="53" y="0"/>
                      <a:pt x="53" y="0"/>
                      <a:pt x="53" y="0"/>
                    </a:cubicBezTo>
                    <a:cubicBezTo>
                      <a:pt x="54" y="0"/>
                      <a:pt x="55" y="1"/>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64552" name="Freeform 11"/>
              <p:cNvSpPr/>
              <p:nvPr/>
            </p:nvSpPr>
            <p:spPr bwMode="auto">
              <a:xfrm>
                <a:off x="4697413" y="989013"/>
                <a:ext cx="206375" cy="19050"/>
              </a:xfrm>
              <a:custGeom>
                <a:avLst/>
                <a:gdLst>
                  <a:gd name="T0" fmla="*/ 206375 w 55"/>
                  <a:gd name="T1" fmla="*/ 7620 h 5"/>
                  <a:gd name="T2" fmla="*/ 198870 w 55"/>
                  <a:gd name="T3" fmla="*/ 19050 h 5"/>
                  <a:gd name="T4" fmla="*/ 7505 w 55"/>
                  <a:gd name="T5" fmla="*/ 19050 h 5"/>
                  <a:gd name="T6" fmla="*/ 0 w 55"/>
                  <a:gd name="T7" fmla="*/ 7620 h 5"/>
                  <a:gd name="T8" fmla="*/ 0 w 55"/>
                  <a:gd name="T9" fmla="*/ 7620 h 5"/>
                  <a:gd name="T10" fmla="*/ 7505 w 55"/>
                  <a:gd name="T11" fmla="*/ 0 h 5"/>
                  <a:gd name="T12" fmla="*/ 198870 w 55"/>
                  <a:gd name="T13" fmla="*/ 0 h 5"/>
                  <a:gd name="T14" fmla="*/ 206375 w 55"/>
                  <a:gd name="T15" fmla="*/ 762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2"/>
                    </a:moveTo>
                    <a:cubicBezTo>
                      <a:pt x="55" y="4"/>
                      <a:pt x="54" y="5"/>
                      <a:pt x="53" y="5"/>
                    </a:cubicBezTo>
                    <a:cubicBezTo>
                      <a:pt x="2" y="5"/>
                      <a:pt x="2" y="5"/>
                      <a:pt x="2" y="5"/>
                    </a:cubicBezTo>
                    <a:cubicBezTo>
                      <a:pt x="1" y="5"/>
                      <a:pt x="0" y="4"/>
                      <a:pt x="0" y="2"/>
                    </a:cubicBezTo>
                    <a:cubicBezTo>
                      <a:pt x="0" y="2"/>
                      <a:pt x="0" y="2"/>
                      <a:pt x="0" y="2"/>
                    </a:cubicBezTo>
                    <a:cubicBezTo>
                      <a:pt x="0" y="1"/>
                      <a:pt x="1" y="0"/>
                      <a:pt x="2" y="0"/>
                    </a:cubicBezTo>
                    <a:cubicBezTo>
                      <a:pt x="53" y="0"/>
                      <a:pt x="53" y="0"/>
                      <a:pt x="53"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64553" name="Freeform 12"/>
              <p:cNvSpPr/>
              <p:nvPr/>
            </p:nvSpPr>
            <p:spPr bwMode="auto">
              <a:xfrm>
                <a:off x="4697413" y="1016000"/>
                <a:ext cx="206375" cy="22225"/>
              </a:xfrm>
              <a:custGeom>
                <a:avLst/>
                <a:gdLst>
                  <a:gd name="T0" fmla="*/ 206375 w 55"/>
                  <a:gd name="T1" fmla="*/ 11113 h 6"/>
                  <a:gd name="T2" fmla="*/ 198870 w 55"/>
                  <a:gd name="T3" fmla="*/ 22225 h 6"/>
                  <a:gd name="T4" fmla="*/ 7505 w 55"/>
                  <a:gd name="T5" fmla="*/ 22225 h 6"/>
                  <a:gd name="T6" fmla="*/ 0 w 55"/>
                  <a:gd name="T7" fmla="*/ 11113 h 6"/>
                  <a:gd name="T8" fmla="*/ 0 w 55"/>
                  <a:gd name="T9" fmla="*/ 11113 h 6"/>
                  <a:gd name="T10" fmla="*/ 7505 w 55"/>
                  <a:gd name="T11" fmla="*/ 0 h 6"/>
                  <a:gd name="T12" fmla="*/ 198870 w 55"/>
                  <a:gd name="T13" fmla="*/ 0 h 6"/>
                  <a:gd name="T14" fmla="*/ 206375 w 55"/>
                  <a:gd name="T15" fmla="*/ 11113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6">
                    <a:moveTo>
                      <a:pt x="55" y="3"/>
                    </a:moveTo>
                    <a:cubicBezTo>
                      <a:pt x="55" y="5"/>
                      <a:pt x="54" y="6"/>
                      <a:pt x="53" y="6"/>
                    </a:cubicBezTo>
                    <a:cubicBezTo>
                      <a:pt x="2" y="6"/>
                      <a:pt x="2" y="6"/>
                      <a:pt x="2" y="6"/>
                    </a:cubicBezTo>
                    <a:cubicBezTo>
                      <a:pt x="1" y="6"/>
                      <a:pt x="0" y="5"/>
                      <a:pt x="0" y="3"/>
                    </a:cubicBezTo>
                    <a:cubicBezTo>
                      <a:pt x="0" y="3"/>
                      <a:pt x="0" y="3"/>
                      <a:pt x="0" y="3"/>
                    </a:cubicBezTo>
                    <a:cubicBezTo>
                      <a:pt x="0" y="2"/>
                      <a:pt x="1" y="0"/>
                      <a:pt x="2" y="0"/>
                    </a:cubicBezTo>
                    <a:cubicBezTo>
                      <a:pt x="53" y="0"/>
                      <a:pt x="53" y="0"/>
                      <a:pt x="53" y="0"/>
                    </a:cubicBezTo>
                    <a:cubicBezTo>
                      <a:pt x="54" y="0"/>
                      <a:pt x="55" y="2"/>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64554" name="Freeform 13"/>
              <p:cNvSpPr/>
              <p:nvPr/>
            </p:nvSpPr>
            <p:spPr bwMode="auto">
              <a:xfrm>
                <a:off x="4697413" y="1042988"/>
                <a:ext cx="206375" cy="14288"/>
              </a:xfrm>
              <a:custGeom>
                <a:avLst/>
                <a:gdLst>
                  <a:gd name="T0" fmla="*/ 206375 w 55"/>
                  <a:gd name="T1" fmla="*/ 7144 h 4"/>
                  <a:gd name="T2" fmla="*/ 195118 w 55"/>
                  <a:gd name="T3" fmla="*/ 14288 h 4"/>
                  <a:gd name="T4" fmla="*/ 7505 w 55"/>
                  <a:gd name="T5" fmla="*/ 14288 h 4"/>
                  <a:gd name="T6" fmla="*/ 0 w 55"/>
                  <a:gd name="T7" fmla="*/ 7144 h 4"/>
                  <a:gd name="T8" fmla="*/ 0 w 55"/>
                  <a:gd name="T9" fmla="*/ 7144 h 4"/>
                  <a:gd name="T10" fmla="*/ 7505 w 55"/>
                  <a:gd name="T11" fmla="*/ 0 h 4"/>
                  <a:gd name="T12" fmla="*/ 195118 w 55"/>
                  <a:gd name="T13" fmla="*/ 0 h 4"/>
                  <a:gd name="T14" fmla="*/ 206375 w 55"/>
                  <a:gd name="T15" fmla="*/ 7144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4">
                    <a:moveTo>
                      <a:pt x="55" y="2"/>
                    </a:moveTo>
                    <a:cubicBezTo>
                      <a:pt x="55" y="3"/>
                      <a:pt x="54" y="4"/>
                      <a:pt x="52" y="4"/>
                    </a:cubicBezTo>
                    <a:cubicBezTo>
                      <a:pt x="2" y="4"/>
                      <a:pt x="2" y="4"/>
                      <a:pt x="2" y="4"/>
                    </a:cubicBezTo>
                    <a:cubicBezTo>
                      <a:pt x="1" y="4"/>
                      <a:pt x="0" y="3"/>
                      <a:pt x="0" y="2"/>
                    </a:cubicBezTo>
                    <a:cubicBezTo>
                      <a:pt x="0" y="2"/>
                      <a:pt x="0" y="2"/>
                      <a:pt x="0" y="2"/>
                    </a:cubicBezTo>
                    <a:cubicBezTo>
                      <a:pt x="0" y="1"/>
                      <a:pt x="1" y="0"/>
                      <a:pt x="2" y="0"/>
                    </a:cubicBezTo>
                    <a:cubicBezTo>
                      <a:pt x="52" y="0"/>
                      <a:pt x="52" y="0"/>
                      <a:pt x="52"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64555" name="Freeform 14"/>
              <p:cNvSpPr/>
              <p:nvPr/>
            </p:nvSpPr>
            <p:spPr bwMode="auto">
              <a:xfrm>
                <a:off x="4694238" y="928688"/>
                <a:ext cx="209550" cy="19050"/>
              </a:xfrm>
              <a:custGeom>
                <a:avLst/>
                <a:gdLst>
                  <a:gd name="T0" fmla="*/ 209550 w 56"/>
                  <a:gd name="T1" fmla="*/ 11430 h 5"/>
                  <a:gd name="T2" fmla="*/ 202066 w 56"/>
                  <a:gd name="T3" fmla="*/ 19050 h 5"/>
                  <a:gd name="T4" fmla="*/ 11226 w 56"/>
                  <a:gd name="T5" fmla="*/ 19050 h 5"/>
                  <a:gd name="T6" fmla="*/ 0 w 56"/>
                  <a:gd name="T7" fmla="*/ 11430 h 5"/>
                  <a:gd name="T8" fmla="*/ 0 w 56"/>
                  <a:gd name="T9" fmla="*/ 11430 h 5"/>
                  <a:gd name="T10" fmla="*/ 11226 w 56"/>
                  <a:gd name="T11" fmla="*/ 0 h 5"/>
                  <a:gd name="T12" fmla="*/ 202066 w 56"/>
                  <a:gd name="T13" fmla="*/ 0 h 5"/>
                  <a:gd name="T14" fmla="*/ 209550 w 56"/>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5">
                    <a:moveTo>
                      <a:pt x="56" y="3"/>
                    </a:moveTo>
                    <a:cubicBezTo>
                      <a:pt x="56" y="4"/>
                      <a:pt x="55" y="5"/>
                      <a:pt x="54" y="5"/>
                    </a:cubicBezTo>
                    <a:cubicBezTo>
                      <a:pt x="3" y="5"/>
                      <a:pt x="3" y="5"/>
                      <a:pt x="3" y="5"/>
                    </a:cubicBezTo>
                    <a:cubicBezTo>
                      <a:pt x="1" y="5"/>
                      <a:pt x="0" y="4"/>
                      <a:pt x="0" y="3"/>
                    </a:cubicBezTo>
                    <a:cubicBezTo>
                      <a:pt x="0" y="3"/>
                      <a:pt x="0" y="3"/>
                      <a:pt x="0" y="3"/>
                    </a:cubicBezTo>
                    <a:cubicBezTo>
                      <a:pt x="0" y="1"/>
                      <a:pt x="1" y="0"/>
                      <a:pt x="3" y="0"/>
                    </a:cubicBezTo>
                    <a:cubicBezTo>
                      <a:pt x="54" y="0"/>
                      <a:pt x="54" y="0"/>
                      <a:pt x="54" y="0"/>
                    </a:cubicBezTo>
                    <a:cubicBezTo>
                      <a:pt x="55" y="0"/>
                      <a:pt x="56" y="1"/>
                      <a:pt x="5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64556" name="Freeform 15"/>
              <p:cNvSpPr>
                <a:spLocks noEditPoints="1"/>
              </p:cNvSpPr>
              <p:nvPr/>
            </p:nvSpPr>
            <p:spPr bwMode="auto">
              <a:xfrm>
                <a:off x="4546601" y="279400"/>
                <a:ext cx="500063" cy="630238"/>
              </a:xfrm>
              <a:custGeom>
                <a:avLst/>
                <a:gdLst>
                  <a:gd name="T0" fmla="*/ 161675 w 133"/>
                  <a:gd name="T1" fmla="*/ 630238 h 166"/>
                  <a:gd name="T2" fmla="*/ 150395 w 133"/>
                  <a:gd name="T3" fmla="*/ 630238 h 166"/>
                  <a:gd name="T4" fmla="*/ 146635 w 133"/>
                  <a:gd name="T5" fmla="*/ 626441 h 166"/>
                  <a:gd name="T6" fmla="*/ 112796 w 133"/>
                  <a:gd name="T7" fmla="*/ 573289 h 166"/>
                  <a:gd name="T8" fmla="*/ 109036 w 133"/>
                  <a:gd name="T9" fmla="*/ 550509 h 166"/>
                  <a:gd name="T10" fmla="*/ 105276 w 133"/>
                  <a:gd name="T11" fmla="*/ 520136 h 166"/>
                  <a:gd name="T12" fmla="*/ 75197 w 133"/>
                  <a:gd name="T13" fmla="*/ 459390 h 166"/>
                  <a:gd name="T14" fmla="*/ 67678 w 133"/>
                  <a:gd name="T15" fmla="*/ 444204 h 166"/>
                  <a:gd name="T16" fmla="*/ 63918 w 133"/>
                  <a:gd name="T17" fmla="*/ 436611 h 166"/>
                  <a:gd name="T18" fmla="*/ 26319 w 133"/>
                  <a:gd name="T19" fmla="*/ 364475 h 166"/>
                  <a:gd name="T20" fmla="*/ 0 w 133"/>
                  <a:gd name="T21" fmla="*/ 254373 h 166"/>
                  <a:gd name="T22" fmla="*/ 0 w 133"/>
                  <a:gd name="T23" fmla="*/ 239187 h 166"/>
                  <a:gd name="T24" fmla="*/ 22559 w 133"/>
                  <a:gd name="T25" fmla="*/ 144271 h 166"/>
                  <a:gd name="T26" fmla="*/ 75197 w 133"/>
                  <a:gd name="T27" fmla="*/ 75932 h 166"/>
                  <a:gd name="T28" fmla="*/ 236872 w 133"/>
                  <a:gd name="T29" fmla="*/ 0 h 166"/>
                  <a:gd name="T30" fmla="*/ 255671 w 133"/>
                  <a:gd name="T31" fmla="*/ 0 h 166"/>
                  <a:gd name="T32" fmla="*/ 428625 w 133"/>
                  <a:gd name="T33" fmla="*/ 72136 h 166"/>
                  <a:gd name="T34" fmla="*/ 500063 w 133"/>
                  <a:gd name="T35" fmla="*/ 246780 h 166"/>
                  <a:gd name="T36" fmla="*/ 500063 w 133"/>
                  <a:gd name="T37" fmla="*/ 254373 h 166"/>
                  <a:gd name="T38" fmla="*/ 443665 w 133"/>
                  <a:gd name="T39" fmla="*/ 421424 h 166"/>
                  <a:gd name="T40" fmla="*/ 436145 w 133"/>
                  <a:gd name="T41" fmla="*/ 444204 h 166"/>
                  <a:gd name="T42" fmla="*/ 424866 w 133"/>
                  <a:gd name="T43" fmla="*/ 459390 h 166"/>
                  <a:gd name="T44" fmla="*/ 394787 w 133"/>
                  <a:gd name="T45" fmla="*/ 523933 h 166"/>
                  <a:gd name="T46" fmla="*/ 391027 w 133"/>
                  <a:gd name="T47" fmla="*/ 550509 h 166"/>
                  <a:gd name="T48" fmla="*/ 357188 w 133"/>
                  <a:gd name="T49" fmla="*/ 626441 h 166"/>
                  <a:gd name="T50" fmla="*/ 353428 w 133"/>
                  <a:gd name="T51" fmla="*/ 630238 h 166"/>
                  <a:gd name="T52" fmla="*/ 338388 w 133"/>
                  <a:gd name="T53" fmla="*/ 630238 h 166"/>
                  <a:gd name="T54" fmla="*/ 285750 w 133"/>
                  <a:gd name="T55" fmla="*/ 630238 h 166"/>
                  <a:gd name="T56" fmla="*/ 236872 w 133"/>
                  <a:gd name="T57" fmla="*/ 630238 h 166"/>
                  <a:gd name="T58" fmla="*/ 161675 w 133"/>
                  <a:gd name="T59" fmla="*/ 630238 h 166"/>
                  <a:gd name="T60" fmla="*/ 251911 w 133"/>
                  <a:gd name="T61" fmla="*/ 45559 h 166"/>
                  <a:gd name="T62" fmla="*/ 236872 w 133"/>
                  <a:gd name="T63" fmla="*/ 45559 h 166"/>
                  <a:gd name="T64" fmla="*/ 105276 w 133"/>
                  <a:gd name="T65" fmla="*/ 106305 h 166"/>
                  <a:gd name="T66" fmla="*/ 63918 w 133"/>
                  <a:gd name="T67" fmla="*/ 159458 h 166"/>
                  <a:gd name="T68" fmla="*/ 45118 w 133"/>
                  <a:gd name="T69" fmla="*/ 239187 h 166"/>
                  <a:gd name="T70" fmla="*/ 45118 w 133"/>
                  <a:gd name="T71" fmla="*/ 254373 h 166"/>
                  <a:gd name="T72" fmla="*/ 63918 w 133"/>
                  <a:gd name="T73" fmla="*/ 345492 h 166"/>
                  <a:gd name="T74" fmla="*/ 101517 w 133"/>
                  <a:gd name="T75" fmla="*/ 413831 h 166"/>
                  <a:gd name="T76" fmla="*/ 105276 w 133"/>
                  <a:gd name="T77" fmla="*/ 425221 h 166"/>
                  <a:gd name="T78" fmla="*/ 112796 w 133"/>
                  <a:gd name="T79" fmla="*/ 440407 h 166"/>
                  <a:gd name="T80" fmla="*/ 146635 w 133"/>
                  <a:gd name="T81" fmla="*/ 508746 h 166"/>
                  <a:gd name="T82" fmla="*/ 154155 w 133"/>
                  <a:gd name="T83" fmla="*/ 546712 h 166"/>
                  <a:gd name="T84" fmla="*/ 154155 w 133"/>
                  <a:gd name="T85" fmla="*/ 565696 h 166"/>
                  <a:gd name="T86" fmla="*/ 169194 w 133"/>
                  <a:gd name="T87" fmla="*/ 584679 h 166"/>
                  <a:gd name="T88" fmla="*/ 236872 w 133"/>
                  <a:gd name="T89" fmla="*/ 584679 h 166"/>
                  <a:gd name="T90" fmla="*/ 285750 w 133"/>
                  <a:gd name="T91" fmla="*/ 584679 h 166"/>
                  <a:gd name="T92" fmla="*/ 334629 w 133"/>
                  <a:gd name="T93" fmla="*/ 584679 h 166"/>
                  <a:gd name="T94" fmla="*/ 345908 w 133"/>
                  <a:gd name="T95" fmla="*/ 542916 h 166"/>
                  <a:gd name="T96" fmla="*/ 353428 w 133"/>
                  <a:gd name="T97" fmla="*/ 508746 h 166"/>
                  <a:gd name="T98" fmla="*/ 387267 w 133"/>
                  <a:gd name="T99" fmla="*/ 436611 h 166"/>
                  <a:gd name="T100" fmla="*/ 394787 w 133"/>
                  <a:gd name="T101" fmla="*/ 421424 h 166"/>
                  <a:gd name="T102" fmla="*/ 406066 w 133"/>
                  <a:gd name="T103" fmla="*/ 402441 h 166"/>
                  <a:gd name="T104" fmla="*/ 458704 w 133"/>
                  <a:gd name="T105" fmla="*/ 254373 h 166"/>
                  <a:gd name="T106" fmla="*/ 458704 w 133"/>
                  <a:gd name="T107" fmla="*/ 246780 h 166"/>
                  <a:gd name="T108" fmla="*/ 398546 w 133"/>
                  <a:gd name="T109" fmla="*/ 106305 h 166"/>
                  <a:gd name="T110" fmla="*/ 251911 w 133"/>
                  <a:gd name="T111" fmla="*/ 45559 h 1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3" h="166">
                    <a:moveTo>
                      <a:pt x="43" y="166"/>
                    </a:moveTo>
                    <a:cubicBezTo>
                      <a:pt x="40" y="166"/>
                      <a:pt x="40" y="166"/>
                      <a:pt x="40" y="166"/>
                    </a:cubicBezTo>
                    <a:cubicBezTo>
                      <a:pt x="39" y="165"/>
                      <a:pt x="39" y="165"/>
                      <a:pt x="39" y="165"/>
                    </a:cubicBezTo>
                    <a:cubicBezTo>
                      <a:pt x="35" y="161"/>
                      <a:pt x="31" y="157"/>
                      <a:pt x="30" y="151"/>
                    </a:cubicBezTo>
                    <a:cubicBezTo>
                      <a:pt x="30" y="149"/>
                      <a:pt x="29" y="147"/>
                      <a:pt x="29" y="145"/>
                    </a:cubicBezTo>
                    <a:cubicBezTo>
                      <a:pt x="29" y="142"/>
                      <a:pt x="28" y="140"/>
                      <a:pt x="28" y="137"/>
                    </a:cubicBezTo>
                    <a:cubicBezTo>
                      <a:pt x="26" y="132"/>
                      <a:pt x="23" y="126"/>
                      <a:pt x="20" y="121"/>
                    </a:cubicBezTo>
                    <a:cubicBezTo>
                      <a:pt x="20" y="120"/>
                      <a:pt x="19" y="119"/>
                      <a:pt x="18" y="117"/>
                    </a:cubicBezTo>
                    <a:cubicBezTo>
                      <a:pt x="17" y="115"/>
                      <a:pt x="17" y="115"/>
                      <a:pt x="17" y="115"/>
                    </a:cubicBezTo>
                    <a:cubicBezTo>
                      <a:pt x="13" y="109"/>
                      <a:pt x="10" y="103"/>
                      <a:pt x="7" y="96"/>
                    </a:cubicBezTo>
                    <a:cubicBezTo>
                      <a:pt x="3" y="88"/>
                      <a:pt x="1" y="79"/>
                      <a:pt x="0" y="67"/>
                    </a:cubicBezTo>
                    <a:cubicBezTo>
                      <a:pt x="0" y="63"/>
                      <a:pt x="0" y="63"/>
                      <a:pt x="0" y="63"/>
                    </a:cubicBezTo>
                    <a:cubicBezTo>
                      <a:pt x="1" y="54"/>
                      <a:pt x="3" y="46"/>
                      <a:pt x="6" y="38"/>
                    </a:cubicBezTo>
                    <a:cubicBezTo>
                      <a:pt x="10" y="30"/>
                      <a:pt x="15" y="24"/>
                      <a:pt x="20" y="20"/>
                    </a:cubicBezTo>
                    <a:cubicBezTo>
                      <a:pt x="32" y="7"/>
                      <a:pt x="46" y="1"/>
                      <a:pt x="63" y="0"/>
                    </a:cubicBezTo>
                    <a:cubicBezTo>
                      <a:pt x="68" y="0"/>
                      <a:pt x="68" y="0"/>
                      <a:pt x="68" y="0"/>
                    </a:cubicBezTo>
                    <a:cubicBezTo>
                      <a:pt x="87" y="1"/>
                      <a:pt x="102" y="8"/>
                      <a:pt x="114" y="19"/>
                    </a:cubicBezTo>
                    <a:cubicBezTo>
                      <a:pt x="126" y="32"/>
                      <a:pt x="133" y="47"/>
                      <a:pt x="133" y="65"/>
                    </a:cubicBezTo>
                    <a:cubicBezTo>
                      <a:pt x="133" y="67"/>
                      <a:pt x="133" y="67"/>
                      <a:pt x="133" y="67"/>
                    </a:cubicBezTo>
                    <a:cubicBezTo>
                      <a:pt x="132" y="86"/>
                      <a:pt x="125" y="99"/>
                      <a:pt x="118" y="111"/>
                    </a:cubicBezTo>
                    <a:cubicBezTo>
                      <a:pt x="117" y="113"/>
                      <a:pt x="116" y="115"/>
                      <a:pt x="116" y="117"/>
                    </a:cubicBezTo>
                    <a:cubicBezTo>
                      <a:pt x="115" y="118"/>
                      <a:pt x="114" y="120"/>
                      <a:pt x="113" y="121"/>
                    </a:cubicBezTo>
                    <a:cubicBezTo>
                      <a:pt x="110" y="126"/>
                      <a:pt x="107" y="132"/>
                      <a:pt x="105" y="138"/>
                    </a:cubicBezTo>
                    <a:cubicBezTo>
                      <a:pt x="105" y="140"/>
                      <a:pt x="104" y="142"/>
                      <a:pt x="104" y="145"/>
                    </a:cubicBezTo>
                    <a:cubicBezTo>
                      <a:pt x="103" y="152"/>
                      <a:pt x="102" y="160"/>
                      <a:pt x="95" y="165"/>
                    </a:cubicBezTo>
                    <a:cubicBezTo>
                      <a:pt x="94" y="166"/>
                      <a:pt x="94" y="166"/>
                      <a:pt x="94" y="166"/>
                    </a:cubicBezTo>
                    <a:cubicBezTo>
                      <a:pt x="90" y="166"/>
                      <a:pt x="90" y="166"/>
                      <a:pt x="90" y="166"/>
                    </a:cubicBezTo>
                    <a:cubicBezTo>
                      <a:pt x="85" y="166"/>
                      <a:pt x="81" y="166"/>
                      <a:pt x="76" y="166"/>
                    </a:cubicBezTo>
                    <a:cubicBezTo>
                      <a:pt x="71" y="166"/>
                      <a:pt x="67" y="166"/>
                      <a:pt x="63" y="166"/>
                    </a:cubicBezTo>
                    <a:cubicBezTo>
                      <a:pt x="55" y="166"/>
                      <a:pt x="49" y="166"/>
                      <a:pt x="43" y="166"/>
                    </a:cubicBezTo>
                    <a:close/>
                    <a:moveTo>
                      <a:pt x="67" y="12"/>
                    </a:moveTo>
                    <a:cubicBezTo>
                      <a:pt x="63" y="12"/>
                      <a:pt x="63" y="12"/>
                      <a:pt x="63" y="12"/>
                    </a:cubicBezTo>
                    <a:cubicBezTo>
                      <a:pt x="49" y="13"/>
                      <a:pt x="38" y="18"/>
                      <a:pt x="28" y="28"/>
                    </a:cubicBezTo>
                    <a:cubicBezTo>
                      <a:pt x="24" y="32"/>
                      <a:pt x="20" y="36"/>
                      <a:pt x="17" y="42"/>
                    </a:cubicBezTo>
                    <a:cubicBezTo>
                      <a:pt x="14" y="49"/>
                      <a:pt x="12" y="56"/>
                      <a:pt x="12" y="63"/>
                    </a:cubicBezTo>
                    <a:cubicBezTo>
                      <a:pt x="12" y="67"/>
                      <a:pt x="12" y="67"/>
                      <a:pt x="12" y="67"/>
                    </a:cubicBezTo>
                    <a:cubicBezTo>
                      <a:pt x="13" y="77"/>
                      <a:pt x="14" y="85"/>
                      <a:pt x="17" y="91"/>
                    </a:cubicBezTo>
                    <a:cubicBezTo>
                      <a:pt x="20" y="97"/>
                      <a:pt x="23" y="103"/>
                      <a:pt x="27" y="109"/>
                    </a:cubicBezTo>
                    <a:cubicBezTo>
                      <a:pt x="28" y="112"/>
                      <a:pt x="28" y="112"/>
                      <a:pt x="28" y="112"/>
                    </a:cubicBezTo>
                    <a:cubicBezTo>
                      <a:pt x="29" y="113"/>
                      <a:pt x="30" y="114"/>
                      <a:pt x="30" y="116"/>
                    </a:cubicBezTo>
                    <a:cubicBezTo>
                      <a:pt x="34" y="121"/>
                      <a:pt x="37" y="127"/>
                      <a:pt x="39" y="134"/>
                    </a:cubicBezTo>
                    <a:cubicBezTo>
                      <a:pt x="40" y="138"/>
                      <a:pt x="40" y="141"/>
                      <a:pt x="41" y="144"/>
                    </a:cubicBezTo>
                    <a:cubicBezTo>
                      <a:pt x="41" y="146"/>
                      <a:pt x="41" y="147"/>
                      <a:pt x="41" y="149"/>
                    </a:cubicBezTo>
                    <a:cubicBezTo>
                      <a:pt x="42" y="151"/>
                      <a:pt x="43" y="153"/>
                      <a:pt x="45" y="154"/>
                    </a:cubicBezTo>
                    <a:cubicBezTo>
                      <a:pt x="50" y="154"/>
                      <a:pt x="56" y="154"/>
                      <a:pt x="63" y="154"/>
                    </a:cubicBezTo>
                    <a:cubicBezTo>
                      <a:pt x="67" y="154"/>
                      <a:pt x="72" y="154"/>
                      <a:pt x="76" y="154"/>
                    </a:cubicBezTo>
                    <a:cubicBezTo>
                      <a:pt x="80" y="154"/>
                      <a:pt x="85" y="154"/>
                      <a:pt x="89" y="154"/>
                    </a:cubicBezTo>
                    <a:cubicBezTo>
                      <a:pt x="91" y="152"/>
                      <a:pt x="92" y="148"/>
                      <a:pt x="92" y="143"/>
                    </a:cubicBezTo>
                    <a:cubicBezTo>
                      <a:pt x="93" y="140"/>
                      <a:pt x="93" y="137"/>
                      <a:pt x="94" y="134"/>
                    </a:cubicBezTo>
                    <a:cubicBezTo>
                      <a:pt x="97" y="127"/>
                      <a:pt x="100" y="121"/>
                      <a:pt x="103" y="115"/>
                    </a:cubicBezTo>
                    <a:cubicBezTo>
                      <a:pt x="104" y="114"/>
                      <a:pt x="105" y="113"/>
                      <a:pt x="105" y="111"/>
                    </a:cubicBezTo>
                    <a:cubicBezTo>
                      <a:pt x="106" y="110"/>
                      <a:pt x="107" y="108"/>
                      <a:pt x="108" y="106"/>
                    </a:cubicBezTo>
                    <a:cubicBezTo>
                      <a:pt x="115" y="94"/>
                      <a:pt x="121" y="83"/>
                      <a:pt x="122" y="67"/>
                    </a:cubicBezTo>
                    <a:cubicBezTo>
                      <a:pt x="122" y="65"/>
                      <a:pt x="122" y="65"/>
                      <a:pt x="122" y="65"/>
                    </a:cubicBezTo>
                    <a:cubicBezTo>
                      <a:pt x="121" y="50"/>
                      <a:pt x="116" y="38"/>
                      <a:pt x="106" y="28"/>
                    </a:cubicBezTo>
                    <a:cubicBezTo>
                      <a:pt x="96" y="18"/>
                      <a:pt x="83" y="13"/>
                      <a:pt x="67"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grpSp>
        <p:sp>
          <p:nvSpPr>
            <p:cNvPr id="64546" name="文本框 68"/>
            <p:cNvSpPr txBox="1">
              <a:spLocks noChangeArrowheads="1"/>
            </p:cNvSpPr>
            <p:nvPr/>
          </p:nvSpPr>
          <p:spPr bwMode="auto">
            <a:xfrm>
              <a:off x="6623011" y="1298913"/>
              <a:ext cx="1148719"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225" dirty="0">
                  <a:solidFill>
                    <a:schemeClr val="bg1"/>
                  </a:solidFill>
                  <a:latin typeface="Tahoma" panose="020B0604030504040204" pitchFamily="34" charset="0"/>
                  <a:cs typeface="Tahoma" panose="020B0604030504040204" pitchFamily="34" charset="0"/>
                </a:rPr>
                <a:t>点此替换文本</a:t>
              </a:r>
            </a:p>
          </p:txBody>
        </p:sp>
      </p:grpSp>
      <p:grpSp>
        <p:nvGrpSpPr>
          <p:cNvPr id="4" name="组合 3"/>
          <p:cNvGrpSpPr/>
          <p:nvPr/>
        </p:nvGrpSpPr>
        <p:grpSpPr>
          <a:xfrm>
            <a:off x="6914281" y="1924683"/>
            <a:ext cx="1847850" cy="1387502"/>
            <a:chOff x="7351225" y="2012379"/>
            <a:chExt cx="1964624" cy="1475184"/>
          </a:xfrm>
        </p:grpSpPr>
        <p:sp>
          <p:nvSpPr>
            <p:cNvPr id="39" name="Freeform 32"/>
            <p:cNvSpPr/>
            <p:nvPr/>
          </p:nvSpPr>
          <p:spPr bwMode="auto">
            <a:xfrm>
              <a:off x="7351225" y="2012379"/>
              <a:ext cx="1964624" cy="1475184"/>
            </a:xfrm>
            <a:custGeom>
              <a:avLst/>
              <a:gdLst>
                <a:gd name="T0" fmla="*/ 924 w 1521"/>
                <a:gd name="T1" fmla="*/ 1156 h 1156"/>
                <a:gd name="T2" fmla="*/ 943 w 1521"/>
                <a:gd name="T3" fmla="*/ 1156 h 1156"/>
                <a:gd name="T4" fmla="*/ 956 w 1521"/>
                <a:gd name="T5" fmla="*/ 1156 h 1156"/>
                <a:gd name="T6" fmla="*/ 969 w 1521"/>
                <a:gd name="T7" fmla="*/ 1156 h 1156"/>
                <a:gd name="T8" fmla="*/ 1521 w 1521"/>
                <a:gd name="T9" fmla="*/ 578 h 1156"/>
                <a:gd name="T10" fmla="*/ 969 w 1521"/>
                <a:gd name="T11" fmla="*/ 0 h 1156"/>
                <a:gd name="T12" fmla="*/ 956 w 1521"/>
                <a:gd name="T13" fmla="*/ 0 h 1156"/>
                <a:gd name="T14" fmla="*/ 943 w 1521"/>
                <a:gd name="T15" fmla="*/ 0 h 1156"/>
                <a:gd name="T16" fmla="*/ 924 w 1521"/>
                <a:gd name="T17" fmla="*/ 0 h 1156"/>
                <a:gd name="T18" fmla="*/ 0 w 1521"/>
                <a:gd name="T19" fmla="*/ 578 h 1156"/>
                <a:gd name="T20" fmla="*/ 924 w 1521"/>
                <a:gd name="T21" fmla="*/ 1156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924" y="1156"/>
                  </a:moveTo>
                  <a:cubicBezTo>
                    <a:pt x="930" y="1156"/>
                    <a:pt x="936" y="1156"/>
                    <a:pt x="943" y="1156"/>
                  </a:cubicBezTo>
                  <a:cubicBezTo>
                    <a:pt x="947" y="1156"/>
                    <a:pt x="952" y="1156"/>
                    <a:pt x="956" y="1156"/>
                  </a:cubicBezTo>
                  <a:cubicBezTo>
                    <a:pt x="961" y="1156"/>
                    <a:pt x="965" y="1156"/>
                    <a:pt x="969" y="1156"/>
                  </a:cubicBezTo>
                  <a:cubicBezTo>
                    <a:pt x="1276" y="1142"/>
                    <a:pt x="1521" y="889"/>
                    <a:pt x="1521" y="578"/>
                  </a:cubicBezTo>
                  <a:cubicBezTo>
                    <a:pt x="1521" y="267"/>
                    <a:pt x="1276" y="14"/>
                    <a:pt x="969" y="0"/>
                  </a:cubicBezTo>
                  <a:cubicBezTo>
                    <a:pt x="965" y="0"/>
                    <a:pt x="961" y="0"/>
                    <a:pt x="956" y="0"/>
                  </a:cubicBezTo>
                  <a:cubicBezTo>
                    <a:pt x="952" y="0"/>
                    <a:pt x="947" y="0"/>
                    <a:pt x="943" y="0"/>
                  </a:cubicBezTo>
                  <a:cubicBezTo>
                    <a:pt x="936" y="0"/>
                    <a:pt x="930" y="0"/>
                    <a:pt x="924" y="0"/>
                  </a:cubicBezTo>
                  <a:cubicBezTo>
                    <a:pt x="356" y="12"/>
                    <a:pt x="0" y="578"/>
                    <a:pt x="0" y="578"/>
                  </a:cubicBezTo>
                  <a:cubicBezTo>
                    <a:pt x="0" y="578"/>
                    <a:pt x="356" y="1144"/>
                    <a:pt x="924" y="1156"/>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fontAlgn="auto">
                <a:spcBef>
                  <a:spcPts val="0"/>
                </a:spcBef>
                <a:spcAft>
                  <a:spcPts val="0"/>
                </a:spcAft>
                <a:defRPr/>
              </a:pPr>
              <a:endParaRPr lang="zh-CN" altLang="en-US" sz="1690">
                <a:solidFill>
                  <a:prstClr val="black"/>
                </a:solidFill>
                <a:latin typeface="+mn-lt"/>
                <a:ea typeface="+mn-ea"/>
              </a:endParaRPr>
            </a:p>
          </p:txBody>
        </p:sp>
        <p:sp>
          <p:nvSpPr>
            <p:cNvPr id="44" name="Oval 19"/>
            <p:cNvSpPr>
              <a:spLocks noChangeArrowheads="1"/>
            </p:cNvSpPr>
            <p:nvPr/>
          </p:nvSpPr>
          <p:spPr bwMode="auto">
            <a:xfrm>
              <a:off x="7958840" y="2147396"/>
              <a:ext cx="1220295" cy="1205151"/>
            </a:xfrm>
            <a:prstGeom prst="ellipse">
              <a:avLst/>
            </a:prstGeom>
            <a:solidFill>
              <a:schemeClr val="accent2"/>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64542" name="组合 63"/>
            <p:cNvGrpSpPr/>
            <p:nvPr/>
          </p:nvGrpSpPr>
          <p:grpSpPr bwMode="auto">
            <a:xfrm>
              <a:off x="8292688" y="2261533"/>
              <a:ext cx="581032" cy="441305"/>
              <a:chOff x="8204201" y="339725"/>
              <a:chExt cx="954087" cy="733425"/>
            </a:xfrm>
          </p:grpSpPr>
          <p:sp>
            <p:nvSpPr>
              <p:cNvPr id="64557" name="Freeform 6"/>
              <p:cNvSpPr>
                <a:spLocks noEditPoints="1"/>
              </p:cNvSpPr>
              <p:nvPr/>
            </p:nvSpPr>
            <p:spPr bwMode="auto">
              <a:xfrm>
                <a:off x="8204201" y="438150"/>
                <a:ext cx="631825" cy="635000"/>
              </a:xfrm>
              <a:custGeom>
                <a:avLst/>
                <a:gdLst>
                  <a:gd name="T0" fmla="*/ 631825 w 168"/>
                  <a:gd name="T1" fmla="*/ 361228 h 167"/>
                  <a:gd name="T2" fmla="*/ 631825 w 168"/>
                  <a:gd name="T3" fmla="*/ 277575 h 167"/>
                  <a:gd name="T4" fmla="*/ 567890 w 168"/>
                  <a:gd name="T5" fmla="*/ 262365 h 167"/>
                  <a:gd name="T6" fmla="*/ 552847 w 168"/>
                  <a:gd name="T7" fmla="*/ 212934 h 167"/>
                  <a:gd name="T8" fmla="*/ 594216 w 168"/>
                  <a:gd name="T9" fmla="*/ 163503 h 167"/>
                  <a:gd name="T10" fmla="*/ 549086 w 168"/>
                  <a:gd name="T11" fmla="*/ 95060 h 167"/>
                  <a:gd name="T12" fmla="*/ 488912 w 168"/>
                  <a:gd name="T13" fmla="*/ 121677 h 167"/>
                  <a:gd name="T14" fmla="*/ 447543 w 168"/>
                  <a:gd name="T15" fmla="*/ 91257 h 167"/>
                  <a:gd name="T16" fmla="*/ 451304 w 168"/>
                  <a:gd name="T17" fmla="*/ 26617 h 167"/>
                  <a:gd name="T18" fmla="*/ 372325 w 168"/>
                  <a:gd name="T19" fmla="*/ 0 h 167"/>
                  <a:gd name="T20" fmla="*/ 342239 w 168"/>
                  <a:gd name="T21" fmla="*/ 57036 h 167"/>
                  <a:gd name="T22" fmla="*/ 315913 w 168"/>
                  <a:gd name="T23" fmla="*/ 57036 h 167"/>
                  <a:gd name="T24" fmla="*/ 289586 w 168"/>
                  <a:gd name="T25" fmla="*/ 57036 h 167"/>
                  <a:gd name="T26" fmla="*/ 259500 w 168"/>
                  <a:gd name="T27" fmla="*/ 0 h 167"/>
                  <a:gd name="T28" fmla="*/ 180521 w 168"/>
                  <a:gd name="T29" fmla="*/ 26617 h 167"/>
                  <a:gd name="T30" fmla="*/ 184282 w 168"/>
                  <a:gd name="T31" fmla="*/ 91257 h 167"/>
                  <a:gd name="T32" fmla="*/ 142913 w 168"/>
                  <a:gd name="T33" fmla="*/ 121677 h 167"/>
                  <a:gd name="T34" fmla="*/ 86500 w 168"/>
                  <a:gd name="T35" fmla="*/ 95060 h 167"/>
                  <a:gd name="T36" fmla="*/ 37609 w 168"/>
                  <a:gd name="T37" fmla="*/ 163503 h 167"/>
                  <a:gd name="T38" fmla="*/ 78978 w 168"/>
                  <a:gd name="T39" fmla="*/ 212934 h 167"/>
                  <a:gd name="T40" fmla="*/ 63935 w 168"/>
                  <a:gd name="T41" fmla="*/ 262365 h 167"/>
                  <a:gd name="T42" fmla="*/ 0 w 168"/>
                  <a:gd name="T43" fmla="*/ 277575 h 167"/>
                  <a:gd name="T44" fmla="*/ 0 w 168"/>
                  <a:gd name="T45" fmla="*/ 361228 h 167"/>
                  <a:gd name="T46" fmla="*/ 63935 w 168"/>
                  <a:gd name="T47" fmla="*/ 372635 h 167"/>
                  <a:gd name="T48" fmla="*/ 78978 w 168"/>
                  <a:gd name="T49" fmla="*/ 422066 h 167"/>
                  <a:gd name="T50" fmla="*/ 37609 w 168"/>
                  <a:gd name="T51" fmla="*/ 471497 h 167"/>
                  <a:gd name="T52" fmla="*/ 86500 w 168"/>
                  <a:gd name="T53" fmla="*/ 539940 h 167"/>
                  <a:gd name="T54" fmla="*/ 142913 w 168"/>
                  <a:gd name="T55" fmla="*/ 513323 h 167"/>
                  <a:gd name="T56" fmla="*/ 184282 w 168"/>
                  <a:gd name="T57" fmla="*/ 543743 h 167"/>
                  <a:gd name="T58" fmla="*/ 180521 w 168"/>
                  <a:gd name="T59" fmla="*/ 608383 h 167"/>
                  <a:gd name="T60" fmla="*/ 259500 w 168"/>
                  <a:gd name="T61" fmla="*/ 635000 h 167"/>
                  <a:gd name="T62" fmla="*/ 289586 w 168"/>
                  <a:gd name="T63" fmla="*/ 577964 h 167"/>
                  <a:gd name="T64" fmla="*/ 315913 w 168"/>
                  <a:gd name="T65" fmla="*/ 577964 h 167"/>
                  <a:gd name="T66" fmla="*/ 342239 w 168"/>
                  <a:gd name="T67" fmla="*/ 577964 h 167"/>
                  <a:gd name="T68" fmla="*/ 376086 w 168"/>
                  <a:gd name="T69" fmla="*/ 635000 h 167"/>
                  <a:gd name="T70" fmla="*/ 455064 w 168"/>
                  <a:gd name="T71" fmla="*/ 608383 h 167"/>
                  <a:gd name="T72" fmla="*/ 447543 w 168"/>
                  <a:gd name="T73" fmla="*/ 543743 h 167"/>
                  <a:gd name="T74" fmla="*/ 488912 w 168"/>
                  <a:gd name="T75" fmla="*/ 513323 h 167"/>
                  <a:gd name="T76" fmla="*/ 549086 w 168"/>
                  <a:gd name="T77" fmla="*/ 539940 h 167"/>
                  <a:gd name="T78" fmla="*/ 594216 w 168"/>
                  <a:gd name="T79" fmla="*/ 471497 h 167"/>
                  <a:gd name="T80" fmla="*/ 552847 w 168"/>
                  <a:gd name="T81" fmla="*/ 422066 h 167"/>
                  <a:gd name="T82" fmla="*/ 567890 w 168"/>
                  <a:gd name="T83" fmla="*/ 372635 h 167"/>
                  <a:gd name="T84" fmla="*/ 631825 w 168"/>
                  <a:gd name="T85" fmla="*/ 361228 h 167"/>
                  <a:gd name="T86" fmla="*/ 315913 w 168"/>
                  <a:gd name="T87" fmla="*/ 505719 h 167"/>
                  <a:gd name="T88" fmla="*/ 131630 w 168"/>
                  <a:gd name="T89" fmla="*/ 319401 h 167"/>
                  <a:gd name="T90" fmla="*/ 315913 w 168"/>
                  <a:gd name="T91" fmla="*/ 129281 h 167"/>
                  <a:gd name="T92" fmla="*/ 500195 w 168"/>
                  <a:gd name="T93" fmla="*/ 319401 h 167"/>
                  <a:gd name="T94" fmla="*/ 315913 w 168"/>
                  <a:gd name="T95" fmla="*/ 505719 h 1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64558" name="Freeform 7"/>
              <p:cNvSpPr>
                <a:spLocks noEditPoints="1"/>
              </p:cNvSpPr>
              <p:nvPr/>
            </p:nvSpPr>
            <p:spPr bwMode="auto">
              <a:xfrm>
                <a:off x="8783638" y="339725"/>
                <a:ext cx="374650" cy="379413"/>
              </a:xfrm>
              <a:custGeom>
                <a:avLst/>
                <a:gdLst>
                  <a:gd name="T0" fmla="*/ 374650 w 100"/>
                  <a:gd name="T1" fmla="*/ 216265 h 100"/>
                  <a:gd name="T2" fmla="*/ 374650 w 100"/>
                  <a:gd name="T3" fmla="*/ 163148 h 100"/>
                  <a:gd name="T4" fmla="*/ 337185 w 100"/>
                  <a:gd name="T5" fmla="*/ 155559 h 100"/>
                  <a:gd name="T6" fmla="*/ 325946 w 100"/>
                  <a:gd name="T7" fmla="*/ 129000 h 100"/>
                  <a:gd name="T8" fmla="*/ 352171 w 100"/>
                  <a:gd name="T9" fmla="*/ 98647 h 100"/>
                  <a:gd name="T10" fmla="*/ 322199 w 100"/>
                  <a:gd name="T11" fmla="*/ 56912 h 100"/>
                  <a:gd name="T12" fmla="*/ 288481 w 100"/>
                  <a:gd name="T13" fmla="*/ 75883 h 100"/>
                  <a:gd name="T14" fmla="*/ 262255 w 100"/>
                  <a:gd name="T15" fmla="*/ 56912 h 100"/>
                  <a:gd name="T16" fmla="*/ 269748 w 100"/>
                  <a:gd name="T17" fmla="*/ 18971 h 100"/>
                  <a:gd name="T18" fmla="*/ 221044 w 100"/>
                  <a:gd name="T19" fmla="*/ 0 h 100"/>
                  <a:gd name="T20" fmla="*/ 202311 w 100"/>
                  <a:gd name="T21" fmla="*/ 34147 h 100"/>
                  <a:gd name="T22" fmla="*/ 187325 w 100"/>
                  <a:gd name="T23" fmla="*/ 34147 h 100"/>
                  <a:gd name="T24" fmla="*/ 172339 w 100"/>
                  <a:gd name="T25" fmla="*/ 34147 h 100"/>
                  <a:gd name="T26" fmla="*/ 153607 w 100"/>
                  <a:gd name="T27" fmla="*/ 3794 h 100"/>
                  <a:gd name="T28" fmla="*/ 104902 w 100"/>
                  <a:gd name="T29" fmla="*/ 18971 h 100"/>
                  <a:gd name="T30" fmla="*/ 108649 w 100"/>
                  <a:gd name="T31" fmla="*/ 56912 h 100"/>
                  <a:gd name="T32" fmla="*/ 86170 w 100"/>
                  <a:gd name="T33" fmla="*/ 75883 h 100"/>
                  <a:gd name="T34" fmla="*/ 48705 w 100"/>
                  <a:gd name="T35" fmla="*/ 56912 h 100"/>
                  <a:gd name="T36" fmla="*/ 22479 w 100"/>
                  <a:gd name="T37" fmla="*/ 98647 h 100"/>
                  <a:gd name="T38" fmla="*/ 48705 w 100"/>
                  <a:gd name="T39" fmla="*/ 129000 h 100"/>
                  <a:gd name="T40" fmla="*/ 37465 w 100"/>
                  <a:gd name="T41" fmla="*/ 155559 h 100"/>
                  <a:gd name="T42" fmla="*/ 0 w 100"/>
                  <a:gd name="T43" fmla="*/ 163148 h 100"/>
                  <a:gd name="T44" fmla="*/ 0 w 100"/>
                  <a:gd name="T45" fmla="*/ 216265 h 100"/>
                  <a:gd name="T46" fmla="*/ 37465 w 100"/>
                  <a:gd name="T47" fmla="*/ 223854 h 100"/>
                  <a:gd name="T48" fmla="*/ 48705 w 100"/>
                  <a:gd name="T49" fmla="*/ 250413 h 100"/>
                  <a:gd name="T50" fmla="*/ 22479 w 100"/>
                  <a:gd name="T51" fmla="*/ 280766 h 100"/>
                  <a:gd name="T52" fmla="*/ 48705 w 100"/>
                  <a:gd name="T53" fmla="*/ 322501 h 100"/>
                  <a:gd name="T54" fmla="*/ 86170 w 100"/>
                  <a:gd name="T55" fmla="*/ 303530 h 100"/>
                  <a:gd name="T56" fmla="*/ 108649 w 100"/>
                  <a:gd name="T57" fmla="*/ 322501 h 100"/>
                  <a:gd name="T58" fmla="*/ 104902 w 100"/>
                  <a:gd name="T59" fmla="*/ 360442 h 100"/>
                  <a:gd name="T60" fmla="*/ 153607 w 100"/>
                  <a:gd name="T61" fmla="*/ 379413 h 100"/>
                  <a:gd name="T62" fmla="*/ 172339 w 100"/>
                  <a:gd name="T63" fmla="*/ 345266 h 100"/>
                  <a:gd name="T64" fmla="*/ 187325 w 100"/>
                  <a:gd name="T65" fmla="*/ 345266 h 100"/>
                  <a:gd name="T66" fmla="*/ 202311 w 100"/>
                  <a:gd name="T67" fmla="*/ 345266 h 100"/>
                  <a:gd name="T68" fmla="*/ 221044 w 100"/>
                  <a:gd name="T69" fmla="*/ 375619 h 100"/>
                  <a:gd name="T70" fmla="*/ 269748 w 100"/>
                  <a:gd name="T71" fmla="*/ 360442 h 100"/>
                  <a:gd name="T72" fmla="*/ 266002 w 100"/>
                  <a:gd name="T73" fmla="*/ 322501 h 100"/>
                  <a:gd name="T74" fmla="*/ 288481 w 100"/>
                  <a:gd name="T75" fmla="*/ 303530 h 100"/>
                  <a:gd name="T76" fmla="*/ 322199 w 100"/>
                  <a:gd name="T77" fmla="*/ 322501 h 100"/>
                  <a:gd name="T78" fmla="*/ 352171 w 100"/>
                  <a:gd name="T79" fmla="*/ 280766 h 100"/>
                  <a:gd name="T80" fmla="*/ 325946 w 100"/>
                  <a:gd name="T81" fmla="*/ 250413 h 100"/>
                  <a:gd name="T82" fmla="*/ 337185 w 100"/>
                  <a:gd name="T83" fmla="*/ 223854 h 100"/>
                  <a:gd name="T84" fmla="*/ 374650 w 100"/>
                  <a:gd name="T85" fmla="*/ 216265 h 100"/>
                  <a:gd name="T86" fmla="*/ 187325 w 100"/>
                  <a:gd name="T87" fmla="*/ 299736 h 100"/>
                  <a:gd name="T88" fmla="*/ 78677 w 100"/>
                  <a:gd name="T89" fmla="*/ 189707 h 100"/>
                  <a:gd name="T90" fmla="*/ 187325 w 100"/>
                  <a:gd name="T91" fmla="*/ 79677 h 100"/>
                  <a:gd name="T92" fmla="*/ 295974 w 100"/>
                  <a:gd name="T93" fmla="*/ 189707 h 100"/>
                  <a:gd name="T94" fmla="*/ 187325 w 100"/>
                  <a:gd name="T95" fmla="*/ 299736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grpSp>
        <p:sp>
          <p:nvSpPr>
            <p:cNvPr id="64547" name="文本框 69"/>
            <p:cNvSpPr txBox="1">
              <a:spLocks noChangeArrowheads="1"/>
            </p:cNvSpPr>
            <p:nvPr/>
          </p:nvSpPr>
          <p:spPr bwMode="auto">
            <a:xfrm>
              <a:off x="8073697" y="2750344"/>
              <a:ext cx="1148719"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225" dirty="0">
                  <a:solidFill>
                    <a:schemeClr val="bg1"/>
                  </a:solidFill>
                  <a:latin typeface="Tahoma" panose="020B0604030504040204" pitchFamily="34" charset="0"/>
                  <a:cs typeface="Tahoma" panose="020B0604030504040204" pitchFamily="34" charset="0"/>
                </a:rPr>
                <a:t>点此替换文本</a:t>
              </a:r>
            </a:p>
          </p:txBody>
        </p:sp>
      </p:grpSp>
      <p:grpSp>
        <p:nvGrpSpPr>
          <p:cNvPr id="5" name="组合 4"/>
          <p:cNvGrpSpPr/>
          <p:nvPr/>
        </p:nvGrpSpPr>
        <p:grpSpPr>
          <a:xfrm>
            <a:off x="6015359" y="2812449"/>
            <a:ext cx="1404938" cy="1824918"/>
            <a:chOff x="6395496" y="2956246"/>
            <a:chExt cx="1493722" cy="1940243"/>
          </a:xfrm>
        </p:grpSpPr>
        <p:sp>
          <p:nvSpPr>
            <p:cNvPr id="38" name="Freeform 27"/>
            <p:cNvSpPr/>
            <p:nvPr/>
          </p:nvSpPr>
          <p:spPr bwMode="auto">
            <a:xfrm>
              <a:off x="6395496" y="2956246"/>
              <a:ext cx="1493722" cy="1940243"/>
            </a:xfrm>
            <a:custGeom>
              <a:avLst/>
              <a:gdLst>
                <a:gd name="T0" fmla="*/ 0 w 1156"/>
                <a:gd name="T1" fmla="*/ 924 h 1521"/>
                <a:gd name="T2" fmla="*/ 0 w 1156"/>
                <a:gd name="T3" fmla="*/ 943 h 1521"/>
                <a:gd name="T4" fmla="*/ 0 w 1156"/>
                <a:gd name="T5" fmla="*/ 956 h 1521"/>
                <a:gd name="T6" fmla="*/ 0 w 1156"/>
                <a:gd name="T7" fmla="*/ 969 h 1521"/>
                <a:gd name="T8" fmla="*/ 578 w 1156"/>
                <a:gd name="T9" fmla="*/ 1521 h 1521"/>
                <a:gd name="T10" fmla="*/ 1156 w 1156"/>
                <a:gd name="T11" fmla="*/ 969 h 1521"/>
                <a:gd name="T12" fmla="*/ 1156 w 1156"/>
                <a:gd name="T13" fmla="*/ 956 h 1521"/>
                <a:gd name="T14" fmla="*/ 1156 w 1156"/>
                <a:gd name="T15" fmla="*/ 943 h 1521"/>
                <a:gd name="T16" fmla="*/ 1156 w 1156"/>
                <a:gd name="T17" fmla="*/ 924 h 1521"/>
                <a:gd name="T18" fmla="*/ 578 w 1156"/>
                <a:gd name="T19" fmla="*/ 0 h 1521"/>
                <a:gd name="T20" fmla="*/ 0 w 1156"/>
                <a:gd name="T21" fmla="*/ 924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0" y="924"/>
                  </a:moveTo>
                  <a:cubicBezTo>
                    <a:pt x="0" y="930"/>
                    <a:pt x="0" y="936"/>
                    <a:pt x="0" y="943"/>
                  </a:cubicBezTo>
                  <a:cubicBezTo>
                    <a:pt x="0" y="947"/>
                    <a:pt x="0" y="952"/>
                    <a:pt x="0" y="956"/>
                  </a:cubicBezTo>
                  <a:cubicBezTo>
                    <a:pt x="0" y="961"/>
                    <a:pt x="0" y="965"/>
                    <a:pt x="0" y="969"/>
                  </a:cubicBezTo>
                  <a:cubicBezTo>
                    <a:pt x="14" y="1276"/>
                    <a:pt x="267" y="1521"/>
                    <a:pt x="578" y="1521"/>
                  </a:cubicBezTo>
                  <a:cubicBezTo>
                    <a:pt x="889" y="1521"/>
                    <a:pt x="1142" y="1276"/>
                    <a:pt x="1156" y="969"/>
                  </a:cubicBezTo>
                  <a:cubicBezTo>
                    <a:pt x="1156" y="965"/>
                    <a:pt x="1156" y="961"/>
                    <a:pt x="1156" y="956"/>
                  </a:cubicBezTo>
                  <a:cubicBezTo>
                    <a:pt x="1156" y="952"/>
                    <a:pt x="1156" y="947"/>
                    <a:pt x="1156" y="943"/>
                  </a:cubicBezTo>
                  <a:cubicBezTo>
                    <a:pt x="1156" y="936"/>
                    <a:pt x="1156" y="930"/>
                    <a:pt x="1156" y="924"/>
                  </a:cubicBezTo>
                  <a:cubicBezTo>
                    <a:pt x="1144" y="356"/>
                    <a:pt x="578" y="0"/>
                    <a:pt x="578" y="0"/>
                  </a:cubicBezTo>
                  <a:cubicBezTo>
                    <a:pt x="578" y="0"/>
                    <a:pt x="12" y="356"/>
                    <a:pt x="0" y="924"/>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fontAlgn="auto">
                <a:spcBef>
                  <a:spcPts val="0"/>
                </a:spcBef>
                <a:spcAft>
                  <a:spcPts val="0"/>
                </a:spcAft>
                <a:defRPr/>
              </a:pPr>
              <a:endParaRPr lang="zh-CN" altLang="en-US" sz="1690">
                <a:solidFill>
                  <a:prstClr val="black"/>
                </a:solidFill>
                <a:latin typeface="+mn-lt"/>
                <a:ea typeface="+mn-ea"/>
              </a:endParaRPr>
            </a:p>
          </p:txBody>
        </p:sp>
        <p:sp>
          <p:nvSpPr>
            <p:cNvPr id="45" name="Oval 17"/>
            <p:cNvSpPr>
              <a:spLocks noChangeArrowheads="1"/>
            </p:cNvSpPr>
            <p:nvPr/>
          </p:nvSpPr>
          <p:spPr bwMode="auto">
            <a:xfrm>
              <a:off x="6532210" y="3564433"/>
              <a:ext cx="1220295" cy="1205151"/>
            </a:xfrm>
            <a:prstGeom prst="ellipse">
              <a:avLst/>
            </a:prstGeom>
            <a:solidFill>
              <a:schemeClr val="accent4"/>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65" name="组合 64"/>
            <p:cNvGrpSpPr>
              <a:grpSpLocks noChangeAspect="1"/>
            </p:cNvGrpSpPr>
            <p:nvPr/>
          </p:nvGrpSpPr>
          <p:grpSpPr>
            <a:xfrm>
              <a:off x="6940914" y="3665848"/>
              <a:ext cx="402887" cy="340664"/>
              <a:chOff x="2162176" y="-104775"/>
              <a:chExt cx="1655763" cy="1417638"/>
            </a:xfrm>
            <a:solidFill>
              <a:schemeClr val="bg1"/>
            </a:solidFill>
          </p:grpSpPr>
          <p:sp>
            <p:nvSpPr>
              <p:cNvPr id="66"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solidFill>
                    <a:schemeClr val="bg1"/>
                  </a:solidFill>
                  <a:latin typeface="+mn-lt"/>
                  <a:ea typeface="+mn-ea"/>
                </a:endParaRPr>
              </a:p>
            </p:txBody>
          </p:sp>
          <p:sp>
            <p:nvSpPr>
              <p:cNvPr id="67"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solidFill>
                    <a:schemeClr val="bg1"/>
                  </a:solidFill>
                  <a:latin typeface="+mn-lt"/>
                  <a:ea typeface="+mn-ea"/>
                </a:endParaRPr>
              </a:p>
            </p:txBody>
          </p:sp>
        </p:grpSp>
        <p:sp>
          <p:nvSpPr>
            <p:cNvPr id="64548" name="文本框 70"/>
            <p:cNvSpPr txBox="1">
              <a:spLocks noChangeArrowheads="1"/>
            </p:cNvSpPr>
            <p:nvPr/>
          </p:nvSpPr>
          <p:spPr bwMode="auto">
            <a:xfrm>
              <a:off x="6623011" y="4134267"/>
              <a:ext cx="1148719"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225" dirty="0">
                  <a:solidFill>
                    <a:schemeClr val="bg1"/>
                  </a:solidFill>
                  <a:latin typeface="Tahoma" panose="020B0604030504040204" pitchFamily="34" charset="0"/>
                  <a:cs typeface="Tahoma" panose="020B0604030504040204" pitchFamily="34" charset="0"/>
                </a:rPr>
                <a:t>点此替换文本</a:t>
              </a:r>
            </a:p>
          </p:txBody>
        </p:sp>
      </p:grpSp>
      <p:sp>
        <p:nvSpPr>
          <p:cNvPr id="36" name="矩形 47"/>
          <p:cNvSpPr>
            <a:spLocks noChangeArrowheads="1"/>
          </p:cNvSpPr>
          <p:nvPr/>
        </p:nvSpPr>
        <p:spPr bwMode="auto">
          <a:xfrm>
            <a:off x="625079" y="3190248"/>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fontAlgn="auto">
              <a:spcBef>
                <a:spcPts val="0"/>
              </a:spcBef>
              <a:spcAft>
                <a:spcPts val="0"/>
              </a:spcAft>
              <a:defRPr/>
            </a:pPr>
            <a:r>
              <a:rPr lang="en-US"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t>
            </a:r>
            <a:r>
              <a:rPr lang="en-US" sz="1225">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a sample text. </a:t>
            </a:r>
            <a:r>
              <a:rPr lang="en-US"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Insert your desired text here. Again, this is a dummy text, enter your own text here.</a:t>
            </a:r>
          </a:p>
          <a:p>
            <a:pPr fontAlgn="auto">
              <a:spcBef>
                <a:spcPts val="0"/>
              </a:spcBef>
              <a:spcAft>
                <a:spcPts val="0"/>
              </a:spcAft>
              <a:defRPr/>
            </a:pPr>
            <a:endParaRPr lang="en-US" altLang="zh-CN"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endParaRPr>
          </a:p>
          <a:p>
            <a:pPr fontAlgn="auto">
              <a:spcBef>
                <a:spcPts val="0"/>
              </a:spcBef>
              <a:spcAft>
                <a:spcPts val="0"/>
              </a:spcAft>
              <a:defRPr/>
            </a:pPr>
            <a:r>
              <a:rPr lang="en-US" altLang="zh-CN"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t>
            </a:r>
            <a:r>
              <a:rPr lang="en-US" altLang="zh-CN" sz="1225">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a sample text. </a:t>
            </a:r>
            <a:r>
              <a:rPr lang="en-US" altLang="zh-CN"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Insert your desired text here. Again, this is a dummy text, enter your own text here.</a:t>
            </a:r>
            <a:endParaRPr lang="zh-CN" altLang="en-US" sz="1225" dirty="0">
              <a:solidFill>
                <a:schemeClr val="tx1">
                  <a:lumMod val="65000"/>
                  <a:lumOff val="35000"/>
                </a:schemeClr>
              </a:solidFill>
              <a:latin typeface="Arial Unicode MS" pitchFamily="34" charset="-122"/>
              <a:ea typeface="Arial Unicode MS" pitchFamily="34" charset="-122"/>
              <a:cs typeface="Arial Unicode MS" pitchFamily="34" charset="-122"/>
              <a:sym typeface="宋体" panose="02010600030101010101" pitchFamily="2" charset="-122"/>
            </a:endParaRPr>
          </a:p>
        </p:txBody>
      </p:sp>
      <p:sp>
        <p:nvSpPr>
          <p:cNvPr id="37" name="文本框 48"/>
          <p:cNvSpPr>
            <a:spLocks noChangeArrowheads="1"/>
          </p:cNvSpPr>
          <p:nvPr/>
        </p:nvSpPr>
        <p:spPr bwMode="auto">
          <a:xfrm>
            <a:off x="625078" y="2650533"/>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fontAlgn="auto">
              <a:spcBef>
                <a:spcPts val="0"/>
              </a:spcBef>
              <a:spcAft>
                <a:spcPts val="0"/>
              </a:spcAft>
              <a:defRPr/>
            </a:pPr>
            <a:r>
              <a:rPr lang="zh-CN" altLang="en-US" sz="3010" dirty="0">
                <a:solidFill>
                  <a:schemeClr val="tx1">
                    <a:lumMod val="65000"/>
                    <a:lumOff val="35000"/>
                  </a:schemeClr>
                </a:solidFill>
                <a:latin typeface="+mj-ea"/>
                <a:ea typeface="+mj-ea"/>
                <a:sym typeface="宋体" panose="02010600030101010101" pitchFamily="2" charset="-122"/>
              </a:rPr>
              <a:t>添加标题</a:t>
            </a:r>
          </a:p>
        </p:txBody>
      </p:sp>
      <p:cxnSp>
        <p:nvCxnSpPr>
          <p:cNvPr id="49" name="直接连接符 48"/>
          <p:cNvCxnSpPr/>
          <p:nvPr/>
        </p:nvCxnSpPr>
        <p:spPr>
          <a:xfrm>
            <a:off x="625079" y="3123224"/>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86661" y="167406"/>
            <a:ext cx="9330661" cy="304776"/>
            <a:chOff x="-198457" y="144052"/>
            <a:chExt cx="9920307" cy="324036"/>
          </a:xfrm>
        </p:grpSpPr>
        <p:cxnSp>
          <p:nvCxnSpPr>
            <p:cNvPr id="47" name="直接连接符 4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userDrawn="1"/>
          </p:nvGrpSpPr>
          <p:grpSpPr>
            <a:xfrm>
              <a:off x="-198457" y="144052"/>
              <a:ext cx="2066885" cy="319659"/>
              <a:chOff x="2559580" y="72044"/>
              <a:chExt cx="2066885" cy="319659"/>
            </a:xfrm>
          </p:grpSpPr>
          <p:sp>
            <p:nvSpPr>
              <p:cNvPr id="56" name="五边形 55"/>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57"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50" name="组合 49"/>
            <p:cNvGrpSpPr/>
            <p:nvPr userDrawn="1"/>
          </p:nvGrpSpPr>
          <p:grpSpPr>
            <a:xfrm>
              <a:off x="1273126" y="144052"/>
              <a:ext cx="2066885" cy="319659"/>
              <a:chOff x="4972411" y="72044"/>
              <a:chExt cx="2066885" cy="319659"/>
            </a:xfrm>
          </p:grpSpPr>
          <p:sp>
            <p:nvSpPr>
              <p:cNvPr id="54" name="五边形 53"/>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55"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51" name="组合 50"/>
            <p:cNvGrpSpPr/>
            <p:nvPr userDrawn="1"/>
          </p:nvGrpSpPr>
          <p:grpSpPr>
            <a:xfrm>
              <a:off x="4212853" y="144052"/>
              <a:ext cx="2066885" cy="319659"/>
              <a:chOff x="7404958" y="72044"/>
              <a:chExt cx="2066885" cy="319659"/>
            </a:xfrm>
          </p:grpSpPr>
          <p:sp>
            <p:nvSpPr>
              <p:cNvPr id="52" name="五边形 51"/>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53"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8" name="组合 57"/>
          <p:cNvGrpSpPr/>
          <p:nvPr/>
        </p:nvGrpSpPr>
        <p:grpSpPr>
          <a:xfrm>
            <a:off x="2607889" y="133543"/>
            <a:ext cx="1944033" cy="440233"/>
            <a:chOff x="121344" y="72044"/>
            <a:chExt cx="2066885" cy="468053"/>
          </a:xfrm>
        </p:grpSpPr>
        <p:sp>
          <p:nvSpPr>
            <p:cNvPr id="59" name="五边形 58"/>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60"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fill="hold"/>
                                        <p:tgtEl>
                                          <p:spTgt spid="58"/>
                                        </p:tgtEl>
                                        <p:attrNameLst>
                                          <p:attrName>ppt_x</p:attrName>
                                        </p:attrNameLst>
                                      </p:cBhvr>
                                      <p:tavLst>
                                        <p:tav tm="0">
                                          <p:val>
                                            <p:strVal val="#ppt_x"/>
                                          </p:val>
                                        </p:tav>
                                        <p:tav tm="100000">
                                          <p:val>
                                            <p:strVal val="#ppt_x"/>
                                          </p:val>
                                        </p:tav>
                                      </p:tavLst>
                                    </p:anim>
                                    <p:anim calcmode="lin" valueType="num">
                                      <p:cBhvr additive="base">
                                        <p:cTn id="13" dur="250" fill="hold"/>
                                        <p:tgtEl>
                                          <p:spTgt spid="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250"/>
                                        <p:tgtEl>
                                          <p:spTgt spid="3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250"/>
                                        <p:tgtEl>
                                          <p:spTgt spid="4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par>
                          <p:cTn id="25" fill="hold">
                            <p:stCondLst>
                              <p:cond delay="2000"/>
                            </p:stCondLst>
                            <p:childTnLst>
                              <p:par>
                                <p:cTn id="26" presetID="12" presetClass="entr" presetSubtype="2"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250"/>
                                        <p:tgtEl>
                                          <p:spTgt spid="2"/>
                                        </p:tgtEl>
                                        <p:attrNameLst>
                                          <p:attrName>ppt_x</p:attrName>
                                        </p:attrNameLst>
                                      </p:cBhvr>
                                      <p:tavLst>
                                        <p:tav tm="0">
                                          <p:val>
                                            <p:strVal val="#ppt_x+#ppt_w*1.125000"/>
                                          </p:val>
                                        </p:tav>
                                        <p:tav tm="100000">
                                          <p:val>
                                            <p:strVal val="#ppt_x"/>
                                          </p:val>
                                        </p:tav>
                                      </p:tavLst>
                                    </p:anim>
                                    <p:animEffect transition="in" filter="wipe(left)">
                                      <p:cBhvr>
                                        <p:cTn id="29" dur="250"/>
                                        <p:tgtEl>
                                          <p:spTgt spid="2"/>
                                        </p:tgtEl>
                                      </p:cBhvr>
                                    </p:animEffect>
                                  </p:childTnLst>
                                </p:cTn>
                              </p:par>
                              <p:par>
                                <p:cTn id="30" presetID="1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250"/>
                                        <p:tgtEl>
                                          <p:spTgt spid="3"/>
                                        </p:tgtEl>
                                        <p:attrNameLst>
                                          <p:attrName>ppt_y</p:attrName>
                                        </p:attrNameLst>
                                      </p:cBhvr>
                                      <p:tavLst>
                                        <p:tav tm="0">
                                          <p:val>
                                            <p:strVal val="#ppt_y+#ppt_h*1.125000"/>
                                          </p:val>
                                        </p:tav>
                                        <p:tav tm="100000">
                                          <p:val>
                                            <p:strVal val="#ppt_y"/>
                                          </p:val>
                                        </p:tav>
                                      </p:tavLst>
                                    </p:anim>
                                    <p:animEffect transition="in" filter="wipe(up)">
                                      <p:cBhvr>
                                        <p:cTn id="33" dur="250"/>
                                        <p:tgtEl>
                                          <p:spTgt spid="3"/>
                                        </p:tgtEl>
                                      </p:cBhvr>
                                    </p:animEffect>
                                  </p:childTnLst>
                                </p:cTn>
                              </p:par>
                              <p:par>
                                <p:cTn id="34" presetID="12" presetClass="entr" presetSubtype="8"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50"/>
                                        <p:tgtEl>
                                          <p:spTgt spid="4"/>
                                        </p:tgtEl>
                                        <p:attrNameLst>
                                          <p:attrName>ppt_x</p:attrName>
                                        </p:attrNameLst>
                                      </p:cBhvr>
                                      <p:tavLst>
                                        <p:tav tm="0">
                                          <p:val>
                                            <p:strVal val="#ppt_x-#ppt_w*1.125000"/>
                                          </p:val>
                                        </p:tav>
                                        <p:tav tm="100000">
                                          <p:val>
                                            <p:strVal val="#ppt_x"/>
                                          </p:val>
                                        </p:tav>
                                      </p:tavLst>
                                    </p:anim>
                                    <p:animEffect transition="in" filter="wipe(right)">
                                      <p:cBhvr>
                                        <p:cTn id="37" dur="250"/>
                                        <p:tgtEl>
                                          <p:spTgt spid="4"/>
                                        </p:tgtEl>
                                      </p:cBhvr>
                                    </p:animEffect>
                                  </p:childTnLst>
                                </p:cTn>
                              </p:par>
                              <p:par>
                                <p:cTn id="38" presetID="12" presetClass="entr" presetSubtype="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250"/>
                                        <p:tgtEl>
                                          <p:spTgt spid="5"/>
                                        </p:tgtEl>
                                        <p:attrNameLst>
                                          <p:attrName>ppt_y</p:attrName>
                                        </p:attrNameLst>
                                      </p:cBhvr>
                                      <p:tavLst>
                                        <p:tav tm="0">
                                          <p:val>
                                            <p:strVal val="#ppt_y-#ppt_h*1.125000"/>
                                          </p:val>
                                        </p:tav>
                                        <p:tav tm="100000">
                                          <p:val>
                                            <p:strVal val="#ppt_y"/>
                                          </p:val>
                                        </p:tav>
                                      </p:tavLst>
                                    </p:anim>
                                    <p:animEffect transition="in" filter="wipe(down)">
                                      <p:cBhvr>
                                        <p:cTn id="41" dur="250"/>
                                        <p:tgtEl>
                                          <p:spTgt spid="5"/>
                                        </p:tgtEl>
                                      </p:cBhvr>
                                    </p:animEffect>
                                  </p:childTnLst>
                                </p:cTn>
                              </p:par>
                            </p:childTnLst>
                          </p:cTn>
                        </p:par>
                        <p:par>
                          <p:cTn id="42" fill="hold">
                            <p:stCondLst>
                              <p:cond delay="2500"/>
                            </p:stCondLst>
                            <p:childTnLst>
                              <p:par>
                                <p:cTn id="43" presetID="32" presetClass="emph" presetSubtype="0" fill="hold" nodeType="afterEffect">
                                  <p:stCondLst>
                                    <p:cond delay="0"/>
                                  </p:stCondLst>
                                  <p:childTnLst>
                                    <p:animRot by="120000">
                                      <p:cBhvr>
                                        <p:cTn id="44" dur="1" fill="hold">
                                          <p:stCondLst>
                                            <p:cond delay="0"/>
                                          </p:stCondLst>
                                        </p:cTn>
                                        <p:tgtEl>
                                          <p:spTgt spid="2"/>
                                        </p:tgtEl>
                                        <p:attrNameLst>
                                          <p:attrName>r</p:attrName>
                                        </p:attrNameLst>
                                      </p:cBhvr>
                                    </p:animRot>
                                    <p:animRot by="-240000">
                                      <p:cBhvr>
                                        <p:cTn id="45" dur="2" fill="hold">
                                          <p:stCondLst>
                                            <p:cond delay="50"/>
                                          </p:stCondLst>
                                        </p:cTn>
                                        <p:tgtEl>
                                          <p:spTgt spid="2"/>
                                        </p:tgtEl>
                                        <p:attrNameLst>
                                          <p:attrName>r</p:attrName>
                                        </p:attrNameLst>
                                      </p:cBhvr>
                                    </p:animRot>
                                    <p:animRot by="240000">
                                      <p:cBhvr>
                                        <p:cTn id="46" dur="2" fill="hold">
                                          <p:stCondLst>
                                            <p:cond delay="100"/>
                                          </p:stCondLst>
                                        </p:cTn>
                                        <p:tgtEl>
                                          <p:spTgt spid="2"/>
                                        </p:tgtEl>
                                        <p:attrNameLst>
                                          <p:attrName>r</p:attrName>
                                        </p:attrNameLst>
                                      </p:cBhvr>
                                    </p:animRot>
                                    <p:animRot by="-240000">
                                      <p:cBhvr>
                                        <p:cTn id="47" dur="2" fill="hold">
                                          <p:stCondLst>
                                            <p:cond delay="150"/>
                                          </p:stCondLst>
                                        </p:cTn>
                                        <p:tgtEl>
                                          <p:spTgt spid="2"/>
                                        </p:tgtEl>
                                        <p:attrNameLst>
                                          <p:attrName>r</p:attrName>
                                        </p:attrNameLst>
                                      </p:cBhvr>
                                    </p:animRot>
                                    <p:animRot by="120000">
                                      <p:cBhvr>
                                        <p:cTn id="48" dur="2" fill="hold">
                                          <p:stCondLst>
                                            <p:cond delay="249"/>
                                          </p:stCondLst>
                                        </p:cTn>
                                        <p:tgtEl>
                                          <p:spTgt spid="2"/>
                                        </p:tgtEl>
                                        <p:attrNameLst>
                                          <p:attrName>r</p:attrName>
                                        </p:attrNameLst>
                                      </p:cBhvr>
                                    </p:animRot>
                                  </p:childTnLst>
                                </p:cTn>
                              </p:par>
                            </p:childTnLst>
                          </p:cTn>
                        </p:par>
                        <p:par>
                          <p:cTn id="49" fill="hold">
                            <p:stCondLst>
                              <p:cond delay="3000"/>
                            </p:stCondLst>
                            <p:childTnLst>
                              <p:par>
                                <p:cTn id="50" presetID="32" presetClass="emph" presetSubtype="0" fill="hold" nodeType="afterEffect">
                                  <p:stCondLst>
                                    <p:cond delay="0"/>
                                  </p:stCondLst>
                                  <p:childTnLst>
                                    <p:animRot by="120000">
                                      <p:cBhvr>
                                        <p:cTn id="51" dur="1" fill="hold">
                                          <p:stCondLst>
                                            <p:cond delay="0"/>
                                          </p:stCondLst>
                                        </p:cTn>
                                        <p:tgtEl>
                                          <p:spTgt spid="3"/>
                                        </p:tgtEl>
                                        <p:attrNameLst>
                                          <p:attrName>r</p:attrName>
                                        </p:attrNameLst>
                                      </p:cBhvr>
                                    </p:animRot>
                                    <p:animRot by="-240000">
                                      <p:cBhvr>
                                        <p:cTn id="52" dur="2" fill="hold">
                                          <p:stCondLst>
                                            <p:cond delay="50"/>
                                          </p:stCondLst>
                                        </p:cTn>
                                        <p:tgtEl>
                                          <p:spTgt spid="3"/>
                                        </p:tgtEl>
                                        <p:attrNameLst>
                                          <p:attrName>r</p:attrName>
                                        </p:attrNameLst>
                                      </p:cBhvr>
                                    </p:animRot>
                                    <p:animRot by="240000">
                                      <p:cBhvr>
                                        <p:cTn id="53" dur="2" fill="hold">
                                          <p:stCondLst>
                                            <p:cond delay="100"/>
                                          </p:stCondLst>
                                        </p:cTn>
                                        <p:tgtEl>
                                          <p:spTgt spid="3"/>
                                        </p:tgtEl>
                                        <p:attrNameLst>
                                          <p:attrName>r</p:attrName>
                                        </p:attrNameLst>
                                      </p:cBhvr>
                                    </p:animRot>
                                    <p:animRot by="-240000">
                                      <p:cBhvr>
                                        <p:cTn id="54" dur="2" fill="hold">
                                          <p:stCondLst>
                                            <p:cond delay="150"/>
                                          </p:stCondLst>
                                        </p:cTn>
                                        <p:tgtEl>
                                          <p:spTgt spid="3"/>
                                        </p:tgtEl>
                                        <p:attrNameLst>
                                          <p:attrName>r</p:attrName>
                                        </p:attrNameLst>
                                      </p:cBhvr>
                                    </p:animRot>
                                    <p:animRot by="120000">
                                      <p:cBhvr>
                                        <p:cTn id="55" dur="2" fill="hold">
                                          <p:stCondLst>
                                            <p:cond delay="249"/>
                                          </p:stCondLst>
                                        </p:cTn>
                                        <p:tgtEl>
                                          <p:spTgt spid="3"/>
                                        </p:tgtEl>
                                        <p:attrNameLst>
                                          <p:attrName>r</p:attrName>
                                        </p:attrNameLst>
                                      </p:cBhvr>
                                    </p:animRot>
                                  </p:childTnLst>
                                </p:cTn>
                              </p:par>
                            </p:childTnLst>
                          </p:cTn>
                        </p:par>
                        <p:par>
                          <p:cTn id="56" fill="hold">
                            <p:stCondLst>
                              <p:cond delay="3500"/>
                            </p:stCondLst>
                            <p:childTnLst>
                              <p:par>
                                <p:cTn id="57" presetID="32" presetClass="emph" presetSubtype="0" fill="hold" nodeType="afterEffect">
                                  <p:stCondLst>
                                    <p:cond delay="0"/>
                                  </p:stCondLst>
                                  <p:childTnLst>
                                    <p:animRot by="120000">
                                      <p:cBhvr>
                                        <p:cTn id="58" dur="1" fill="hold">
                                          <p:stCondLst>
                                            <p:cond delay="0"/>
                                          </p:stCondLst>
                                        </p:cTn>
                                        <p:tgtEl>
                                          <p:spTgt spid="4"/>
                                        </p:tgtEl>
                                        <p:attrNameLst>
                                          <p:attrName>r</p:attrName>
                                        </p:attrNameLst>
                                      </p:cBhvr>
                                    </p:animRot>
                                    <p:animRot by="-240000">
                                      <p:cBhvr>
                                        <p:cTn id="59" dur="2" fill="hold">
                                          <p:stCondLst>
                                            <p:cond delay="50"/>
                                          </p:stCondLst>
                                        </p:cTn>
                                        <p:tgtEl>
                                          <p:spTgt spid="4"/>
                                        </p:tgtEl>
                                        <p:attrNameLst>
                                          <p:attrName>r</p:attrName>
                                        </p:attrNameLst>
                                      </p:cBhvr>
                                    </p:animRot>
                                    <p:animRot by="240000">
                                      <p:cBhvr>
                                        <p:cTn id="60" dur="2" fill="hold">
                                          <p:stCondLst>
                                            <p:cond delay="100"/>
                                          </p:stCondLst>
                                        </p:cTn>
                                        <p:tgtEl>
                                          <p:spTgt spid="4"/>
                                        </p:tgtEl>
                                        <p:attrNameLst>
                                          <p:attrName>r</p:attrName>
                                        </p:attrNameLst>
                                      </p:cBhvr>
                                    </p:animRot>
                                    <p:animRot by="-240000">
                                      <p:cBhvr>
                                        <p:cTn id="61" dur="2" fill="hold">
                                          <p:stCondLst>
                                            <p:cond delay="150"/>
                                          </p:stCondLst>
                                        </p:cTn>
                                        <p:tgtEl>
                                          <p:spTgt spid="4"/>
                                        </p:tgtEl>
                                        <p:attrNameLst>
                                          <p:attrName>r</p:attrName>
                                        </p:attrNameLst>
                                      </p:cBhvr>
                                    </p:animRot>
                                    <p:animRot by="120000">
                                      <p:cBhvr>
                                        <p:cTn id="62" dur="2" fill="hold">
                                          <p:stCondLst>
                                            <p:cond delay="249"/>
                                          </p:stCondLst>
                                        </p:cTn>
                                        <p:tgtEl>
                                          <p:spTgt spid="4"/>
                                        </p:tgtEl>
                                        <p:attrNameLst>
                                          <p:attrName>r</p:attrName>
                                        </p:attrNameLst>
                                      </p:cBhvr>
                                    </p:animRot>
                                  </p:childTnLst>
                                </p:cTn>
                              </p:par>
                            </p:childTnLst>
                          </p:cTn>
                        </p:par>
                        <p:par>
                          <p:cTn id="63" fill="hold">
                            <p:stCondLst>
                              <p:cond delay="4000"/>
                            </p:stCondLst>
                            <p:childTnLst>
                              <p:par>
                                <p:cTn id="64" presetID="32" presetClass="emph" presetSubtype="0" fill="hold" nodeType="afterEffect">
                                  <p:stCondLst>
                                    <p:cond delay="0"/>
                                  </p:stCondLst>
                                  <p:childTnLst>
                                    <p:animRot by="120000">
                                      <p:cBhvr>
                                        <p:cTn id="65" dur="1" fill="hold">
                                          <p:stCondLst>
                                            <p:cond delay="0"/>
                                          </p:stCondLst>
                                        </p:cTn>
                                        <p:tgtEl>
                                          <p:spTgt spid="5"/>
                                        </p:tgtEl>
                                        <p:attrNameLst>
                                          <p:attrName>r</p:attrName>
                                        </p:attrNameLst>
                                      </p:cBhvr>
                                    </p:animRot>
                                    <p:animRot by="-240000">
                                      <p:cBhvr>
                                        <p:cTn id="66" dur="2" fill="hold">
                                          <p:stCondLst>
                                            <p:cond delay="50"/>
                                          </p:stCondLst>
                                        </p:cTn>
                                        <p:tgtEl>
                                          <p:spTgt spid="5"/>
                                        </p:tgtEl>
                                        <p:attrNameLst>
                                          <p:attrName>r</p:attrName>
                                        </p:attrNameLst>
                                      </p:cBhvr>
                                    </p:animRot>
                                    <p:animRot by="240000">
                                      <p:cBhvr>
                                        <p:cTn id="67" dur="2" fill="hold">
                                          <p:stCondLst>
                                            <p:cond delay="100"/>
                                          </p:stCondLst>
                                        </p:cTn>
                                        <p:tgtEl>
                                          <p:spTgt spid="5"/>
                                        </p:tgtEl>
                                        <p:attrNameLst>
                                          <p:attrName>r</p:attrName>
                                        </p:attrNameLst>
                                      </p:cBhvr>
                                    </p:animRot>
                                    <p:animRot by="-240000">
                                      <p:cBhvr>
                                        <p:cTn id="68" dur="2" fill="hold">
                                          <p:stCondLst>
                                            <p:cond delay="150"/>
                                          </p:stCondLst>
                                        </p:cTn>
                                        <p:tgtEl>
                                          <p:spTgt spid="5"/>
                                        </p:tgtEl>
                                        <p:attrNameLst>
                                          <p:attrName>r</p:attrName>
                                        </p:attrNameLst>
                                      </p:cBhvr>
                                    </p:animRot>
                                    <p:animRot by="120000">
                                      <p:cBhvr>
                                        <p:cTn id="69" dur="2" fill="hold">
                                          <p:stCondLst>
                                            <p:cond delay="24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94279" y="752555"/>
            <a:ext cx="1510536" cy="1491791"/>
            <a:chOff x="3608778" y="766179"/>
            <a:chExt cx="1605994" cy="1586064"/>
          </a:xfrm>
        </p:grpSpPr>
        <p:sp>
          <p:nvSpPr>
            <p:cNvPr id="3" name="菱形 2"/>
            <p:cNvSpPr/>
            <p:nvPr/>
          </p:nvSpPr>
          <p:spPr>
            <a:xfrm>
              <a:off x="3608778" y="766179"/>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7" name="菱形 6"/>
            <p:cNvSpPr/>
            <p:nvPr/>
          </p:nvSpPr>
          <p:spPr>
            <a:xfrm>
              <a:off x="3725444" y="881361"/>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61458" name="Freeform 5"/>
            <p:cNvSpPr>
              <a:spLocks noEditPoints="1"/>
            </p:cNvSpPr>
            <p:nvPr/>
          </p:nvSpPr>
          <p:spPr bwMode="auto">
            <a:xfrm>
              <a:off x="4206473" y="1160145"/>
              <a:ext cx="426596" cy="696337"/>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grpSp>
      <p:grpSp>
        <p:nvGrpSpPr>
          <p:cNvPr id="12" name="组合 11"/>
          <p:cNvGrpSpPr/>
          <p:nvPr/>
        </p:nvGrpSpPr>
        <p:grpSpPr>
          <a:xfrm>
            <a:off x="3386978" y="2463468"/>
            <a:ext cx="1510536" cy="1491791"/>
            <a:chOff x="3601016" y="2585212"/>
            <a:chExt cx="1605994" cy="1586064"/>
          </a:xfrm>
        </p:grpSpPr>
        <p:sp>
          <p:nvSpPr>
            <p:cNvPr id="5" name="菱形 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9" name="菱形 8"/>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13" name="组合 12"/>
            <p:cNvGrpSpPr/>
            <p:nvPr/>
          </p:nvGrpSpPr>
          <p:grpSpPr>
            <a:xfrm>
              <a:off x="4079878" y="2939717"/>
              <a:ext cx="672175" cy="670085"/>
              <a:chOff x="2654300" y="2195513"/>
              <a:chExt cx="842963" cy="850901"/>
            </a:xfrm>
            <a:solidFill>
              <a:schemeClr val="bg1"/>
            </a:solidFill>
          </p:grpSpPr>
          <p:sp>
            <p:nvSpPr>
              <p:cNvPr id="14" name="Freeform 6"/>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15" name="Freeform 7"/>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16" name="Oval 8"/>
              <p:cNvSpPr>
                <a:spLocks noChangeArrowheads="1"/>
              </p:cNvSpPr>
              <p:nvPr/>
            </p:nvSpPr>
            <p:spPr bwMode="auto">
              <a:xfrm>
                <a:off x="2809875" y="2195513"/>
                <a:ext cx="531812" cy="530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17" name="Freeform 9"/>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grpSp>
      <p:grpSp>
        <p:nvGrpSpPr>
          <p:cNvPr id="11" name="组合 10"/>
          <p:cNvGrpSpPr/>
          <p:nvPr/>
        </p:nvGrpSpPr>
        <p:grpSpPr>
          <a:xfrm>
            <a:off x="4246487" y="1632367"/>
            <a:ext cx="1510536" cy="1491791"/>
            <a:chOff x="4514841" y="1701590"/>
            <a:chExt cx="1605994" cy="1586064"/>
          </a:xfrm>
        </p:grpSpPr>
        <p:sp>
          <p:nvSpPr>
            <p:cNvPr id="4" name="菱形 3"/>
            <p:cNvSpPr/>
            <p:nvPr/>
          </p:nvSpPr>
          <p:spPr>
            <a:xfrm>
              <a:off x="4514841" y="1701590"/>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8" name="菱形 7"/>
            <p:cNvSpPr/>
            <p:nvPr/>
          </p:nvSpPr>
          <p:spPr>
            <a:xfrm>
              <a:off x="4631803" y="1816478"/>
              <a:ext cx="1372199" cy="1355169"/>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18" name="组合 17"/>
            <p:cNvGrpSpPr/>
            <p:nvPr/>
          </p:nvGrpSpPr>
          <p:grpSpPr>
            <a:xfrm>
              <a:off x="4996664" y="2138681"/>
              <a:ext cx="678504" cy="587573"/>
              <a:chOff x="1123950" y="3781426"/>
              <a:chExt cx="850900" cy="746125"/>
            </a:xfrm>
            <a:solidFill>
              <a:schemeClr val="bg1"/>
            </a:solidFill>
          </p:grpSpPr>
          <p:sp>
            <p:nvSpPr>
              <p:cNvPr id="1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grpSp>
      <p:grpSp>
        <p:nvGrpSpPr>
          <p:cNvPr id="45" name="组合 44"/>
          <p:cNvGrpSpPr/>
          <p:nvPr/>
        </p:nvGrpSpPr>
        <p:grpSpPr>
          <a:xfrm>
            <a:off x="4246487" y="3343280"/>
            <a:ext cx="1510536" cy="1491791"/>
            <a:chOff x="4514841" y="3520623"/>
            <a:chExt cx="1605994" cy="1586064"/>
          </a:xfrm>
        </p:grpSpPr>
        <p:sp>
          <p:nvSpPr>
            <p:cNvPr id="6" name="菱形 5"/>
            <p:cNvSpPr/>
            <p:nvPr/>
          </p:nvSpPr>
          <p:spPr>
            <a:xfrm>
              <a:off x="4514841" y="3520623"/>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0" name="菱形 9"/>
            <p:cNvSpPr/>
            <p:nvPr/>
          </p:nvSpPr>
          <p:spPr>
            <a:xfrm>
              <a:off x="4631803" y="3636705"/>
              <a:ext cx="1372199" cy="1353919"/>
            </a:xfrm>
            <a:prstGeom prst="diamond">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21" name="组合 20"/>
            <p:cNvGrpSpPr>
              <a:grpSpLocks noChangeAspect="1"/>
            </p:cNvGrpSpPr>
            <p:nvPr/>
          </p:nvGrpSpPr>
          <p:grpSpPr>
            <a:xfrm>
              <a:off x="5078103" y="3934630"/>
              <a:ext cx="497231" cy="844792"/>
              <a:chOff x="2792413" y="5253038"/>
              <a:chExt cx="561975" cy="966788"/>
            </a:xfrm>
            <a:solidFill>
              <a:schemeClr val="bg1"/>
            </a:solidFill>
          </p:grpSpPr>
          <p:sp>
            <p:nvSpPr>
              <p:cNvPr id="22"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3" name="Freeform 13"/>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4" name="Freeform 14"/>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5" name="Freeform 15"/>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6" name="Freeform 16"/>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7" name="Freeform 17"/>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8" name="Freeform 18"/>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grpSp>
      <p:sp>
        <p:nvSpPr>
          <p:cNvPr id="37" name="文本框 20"/>
          <p:cNvSpPr txBox="1"/>
          <p:nvPr/>
        </p:nvSpPr>
        <p:spPr>
          <a:xfrm>
            <a:off x="1972156" y="1206272"/>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38" name="矩形 47"/>
          <p:cNvSpPr>
            <a:spLocks noChangeArrowheads="1"/>
          </p:cNvSpPr>
          <p:nvPr/>
        </p:nvSpPr>
        <p:spPr bwMode="auto">
          <a:xfrm>
            <a:off x="1456513" y="154022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39" name="文本框 20"/>
          <p:cNvSpPr txBox="1"/>
          <p:nvPr/>
        </p:nvSpPr>
        <p:spPr>
          <a:xfrm>
            <a:off x="1972156" y="2842755"/>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0" name="矩形 47"/>
          <p:cNvSpPr>
            <a:spLocks noChangeArrowheads="1"/>
          </p:cNvSpPr>
          <p:nvPr/>
        </p:nvSpPr>
        <p:spPr bwMode="auto">
          <a:xfrm>
            <a:off x="1456513" y="317670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41" name="文本框 20"/>
          <p:cNvSpPr txBox="1"/>
          <p:nvPr/>
        </p:nvSpPr>
        <p:spPr>
          <a:xfrm>
            <a:off x="5998452" y="1827200"/>
            <a:ext cx="1099677" cy="358377"/>
          </a:xfrm>
          <a:prstGeom prst="rect">
            <a:avLst/>
          </a:prstGeom>
          <a:noFill/>
        </p:spPr>
        <p:txBody>
          <a:bodyPr wrap="none" lIns="68271" tIns="34136" rIns="68271" bIns="34136">
            <a:spAutoFit/>
          </a:bodyPr>
          <a:lstStyle/>
          <a:p>
            <a:pP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2" name="矩形 47"/>
          <p:cNvSpPr>
            <a:spLocks noChangeArrowheads="1"/>
          </p:cNvSpPr>
          <p:nvPr/>
        </p:nvSpPr>
        <p:spPr bwMode="auto">
          <a:xfrm>
            <a:off x="5984150" y="2161150"/>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43" name="文本框 20"/>
          <p:cNvSpPr txBox="1"/>
          <p:nvPr/>
        </p:nvSpPr>
        <p:spPr>
          <a:xfrm>
            <a:off x="5998452" y="3463683"/>
            <a:ext cx="1099677" cy="358377"/>
          </a:xfrm>
          <a:prstGeom prst="rect">
            <a:avLst/>
          </a:prstGeom>
          <a:noFill/>
        </p:spPr>
        <p:txBody>
          <a:bodyPr wrap="none" lIns="68271" tIns="34136" rIns="68271" bIns="34136">
            <a:spAutoFit/>
          </a:bodyPr>
          <a:lstStyle/>
          <a:p>
            <a:pP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4" name="矩形 47"/>
          <p:cNvSpPr>
            <a:spLocks noChangeArrowheads="1"/>
          </p:cNvSpPr>
          <p:nvPr/>
        </p:nvSpPr>
        <p:spPr bwMode="auto">
          <a:xfrm>
            <a:off x="5984150" y="379763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grpSp>
        <p:nvGrpSpPr>
          <p:cNvPr id="46" name="组合 45"/>
          <p:cNvGrpSpPr/>
          <p:nvPr/>
        </p:nvGrpSpPr>
        <p:grpSpPr>
          <a:xfrm>
            <a:off x="-186661" y="167406"/>
            <a:ext cx="9330661" cy="304776"/>
            <a:chOff x="-198457" y="144052"/>
            <a:chExt cx="9920307" cy="324036"/>
          </a:xfrm>
        </p:grpSpPr>
        <p:cxnSp>
          <p:nvCxnSpPr>
            <p:cNvPr id="47" name="直接连接符 4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userDrawn="1"/>
          </p:nvGrpSpPr>
          <p:grpSpPr>
            <a:xfrm>
              <a:off x="-198457" y="144052"/>
              <a:ext cx="2066885" cy="319659"/>
              <a:chOff x="2559580" y="72044"/>
              <a:chExt cx="2066885" cy="319659"/>
            </a:xfrm>
          </p:grpSpPr>
          <p:sp>
            <p:nvSpPr>
              <p:cNvPr id="55" name="五边形 54"/>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56"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49" name="组合 48"/>
            <p:cNvGrpSpPr/>
            <p:nvPr userDrawn="1"/>
          </p:nvGrpSpPr>
          <p:grpSpPr>
            <a:xfrm>
              <a:off x="1273126" y="144052"/>
              <a:ext cx="2066885" cy="319659"/>
              <a:chOff x="4972411" y="72044"/>
              <a:chExt cx="2066885" cy="319659"/>
            </a:xfrm>
          </p:grpSpPr>
          <p:sp>
            <p:nvSpPr>
              <p:cNvPr id="53" name="五边形 52"/>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54"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50" name="组合 49"/>
            <p:cNvGrpSpPr/>
            <p:nvPr userDrawn="1"/>
          </p:nvGrpSpPr>
          <p:grpSpPr>
            <a:xfrm>
              <a:off x="4212853" y="144052"/>
              <a:ext cx="2066885" cy="319659"/>
              <a:chOff x="7404958" y="72044"/>
              <a:chExt cx="2066885" cy="319659"/>
            </a:xfrm>
          </p:grpSpPr>
          <p:sp>
            <p:nvSpPr>
              <p:cNvPr id="51" name="五边形 50"/>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52"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7" name="组合 56"/>
          <p:cNvGrpSpPr/>
          <p:nvPr/>
        </p:nvGrpSpPr>
        <p:grpSpPr>
          <a:xfrm>
            <a:off x="2607889" y="133543"/>
            <a:ext cx="1944033" cy="440233"/>
            <a:chOff x="121344" y="72044"/>
            <a:chExt cx="2066885" cy="468053"/>
          </a:xfrm>
        </p:grpSpPr>
        <p:sp>
          <p:nvSpPr>
            <p:cNvPr id="58" name="五边形 57"/>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59"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250" fill="hold"/>
                                        <p:tgtEl>
                                          <p:spTgt spid="57"/>
                                        </p:tgtEl>
                                        <p:attrNameLst>
                                          <p:attrName>ppt_x</p:attrName>
                                        </p:attrNameLst>
                                      </p:cBhvr>
                                      <p:tavLst>
                                        <p:tav tm="0">
                                          <p:val>
                                            <p:strVal val="#ppt_x"/>
                                          </p:val>
                                        </p:tav>
                                        <p:tav tm="100000">
                                          <p:val>
                                            <p:strVal val="#ppt_x"/>
                                          </p:val>
                                        </p:tav>
                                      </p:tavLst>
                                    </p:anim>
                                    <p:anim calcmode="lin" valueType="num">
                                      <p:cBhvr additive="base">
                                        <p:cTn id="13" dur="250" fill="hold"/>
                                        <p:tgtEl>
                                          <p:spTgt spid="5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71">
                                          <p:stCondLst>
                                            <p:cond delay="0"/>
                                          </p:stCondLst>
                                        </p:cTn>
                                        <p:tgtEl>
                                          <p:spTgt spid="2"/>
                                        </p:tgtEl>
                                      </p:cBhvr>
                                    </p:animEffect>
                                    <p:anim calcmode="lin" valueType="num">
                                      <p:cBhvr>
                                        <p:cTn id="1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2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2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23" dur="1">
                                          <p:stCondLst>
                                            <p:cond delay="80"/>
                                          </p:stCondLst>
                                        </p:cTn>
                                        <p:tgtEl>
                                          <p:spTgt spid="2"/>
                                        </p:tgtEl>
                                      </p:cBhvr>
                                      <p:to x="100000" y="60000"/>
                                    </p:animScale>
                                    <p:animScale>
                                      <p:cBhvr>
                                        <p:cTn id="24" dur="1" decel="50000">
                                          <p:stCondLst>
                                            <p:cond delay="83"/>
                                          </p:stCondLst>
                                        </p:cTn>
                                        <p:tgtEl>
                                          <p:spTgt spid="2"/>
                                        </p:tgtEl>
                                      </p:cBhvr>
                                      <p:to x="100000" y="100000"/>
                                    </p:animScale>
                                    <p:animScale>
                                      <p:cBhvr>
                                        <p:cTn id="25" dur="1">
                                          <p:stCondLst>
                                            <p:cond delay="161"/>
                                          </p:stCondLst>
                                        </p:cTn>
                                        <p:tgtEl>
                                          <p:spTgt spid="2"/>
                                        </p:tgtEl>
                                      </p:cBhvr>
                                      <p:to x="100000" y="80000"/>
                                    </p:animScale>
                                    <p:animScale>
                                      <p:cBhvr>
                                        <p:cTn id="26" dur="1" decel="50000">
                                          <p:stCondLst>
                                            <p:cond delay="164"/>
                                          </p:stCondLst>
                                        </p:cTn>
                                        <p:tgtEl>
                                          <p:spTgt spid="2"/>
                                        </p:tgtEl>
                                      </p:cBhvr>
                                      <p:to x="100000" y="100000"/>
                                    </p:animScale>
                                    <p:animScale>
                                      <p:cBhvr>
                                        <p:cTn id="27" dur="1">
                                          <p:stCondLst>
                                            <p:cond delay="249"/>
                                          </p:stCondLst>
                                        </p:cTn>
                                        <p:tgtEl>
                                          <p:spTgt spid="2"/>
                                        </p:tgtEl>
                                      </p:cBhvr>
                                      <p:to x="100000" y="90000"/>
                                    </p:animScale>
                                    <p:animScale>
                                      <p:cBhvr>
                                        <p:cTn id="28" dur="1" decel="50000">
                                          <p:stCondLst>
                                            <p:cond delay="249"/>
                                          </p:stCondLst>
                                        </p:cTn>
                                        <p:tgtEl>
                                          <p:spTgt spid="2"/>
                                        </p:tgtEl>
                                      </p:cBhvr>
                                      <p:to x="100000" y="100000"/>
                                    </p:animScale>
                                    <p:animScale>
                                      <p:cBhvr>
                                        <p:cTn id="29" dur="1">
                                          <p:stCondLst>
                                            <p:cond delay="249"/>
                                          </p:stCondLst>
                                        </p:cTn>
                                        <p:tgtEl>
                                          <p:spTgt spid="2"/>
                                        </p:tgtEl>
                                      </p:cBhvr>
                                      <p:to x="100000" y="95000"/>
                                    </p:animScale>
                                    <p:animScale>
                                      <p:cBhvr>
                                        <p:cTn id="30" dur="1" decel="50000">
                                          <p:stCondLst>
                                            <p:cond delay="249"/>
                                          </p:stCondLst>
                                        </p:cTn>
                                        <p:tgtEl>
                                          <p:spTgt spid="2"/>
                                        </p:tgtEl>
                                      </p:cBhvr>
                                      <p:to x="100000" y="100000"/>
                                    </p:animScale>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250"/>
                                        <p:tgtEl>
                                          <p:spTgt spid="37"/>
                                        </p:tgtEl>
                                      </p:cBhvr>
                                    </p:animEffect>
                                    <p:anim calcmode="lin" valueType="num">
                                      <p:cBhvr>
                                        <p:cTn id="35" dur="250" fill="hold"/>
                                        <p:tgtEl>
                                          <p:spTgt spid="37"/>
                                        </p:tgtEl>
                                        <p:attrNameLst>
                                          <p:attrName>ppt_x</p:attrName>
                                        </p:attrNameLst>
                                      </p:cBhvr>
                                      <p:tavLst>
                                        <p:tav tm="0">
                                          <p:val>
                                            <p:strVal val="#ppt_x"/>
                                          </p:val>
                                        </p:tav>
                                        <p:tav tm="100000">
                                          <p:val>
                                            <p:strVal val="#ppt_x"/>
                                          </p:val>
                                        </p:tav>
                                      </p:tavLst>
                                    </p:anim>
                                    <p:anim calcmode="lin" valueType="num">
                                      <p:cBhvr>
                                        <p:cTn id="36" dur="250" fill="hold"/>
                                        <p:tgtEl>
                                          <p:spTgt spid="3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50"/>
                                        <p:tgtEl>
                                          <p:spTgt spid="38"/>
                                        </p:tgtEl>
                                      </p:cBhvr>
                                    </p:animEffect>
                                    <p:anim calcmode="lin" valueType="num">
                                      <p:cBhvr>
                                        <p:cTn id="40" dur="250" fill="hold"/>
                                        <p:tgtEl>
                                          <p:spTgt spid="38"/>
                                        </p:tgtEl>
                                        <p:attrNameLst>
                                          <p:attrName>ppt_x</p:attrName>
                                        </p:attrNameLst>
                                      </p:cBhvr>
                                      <p:tavLst>
                                        <p:tav tm="0">
                                          <p:val>
                                            <p:strVal val="#ppt_x"/>
                                          </p:val>
                                        </p:tav>
                                        <p:tav tm="100000">
                                          <p:val>
                                            <p:strVal val="#ppt_x"/>
                                          </p:val>
                                        </p:tav>
                                      </p:tavLst>
                                    </p:anim>
                                    <p:anim calcmode="lin" valueType="num">
                                      <p:cBhvr>
                                        <p:cTn id="41" dur="250" fill="hold"/>
                                        <p:tgtEl>
                                          <p:spTgt spid="38"/>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26"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71">
                                          <p:stCondLst>
                                            <p:cond delay="0"/>
                                          </p:stCondLst>
                                        </p:cTn>
                                        <p:tgtEl>
                                          <p:spTgt spid="11"/>
                                        </p:tgtEl>
                                      </p:cBhvr>
                                    </p:animEffect>
                                    <p:anim calcmode="lin" valueType="num">
                                      <p:cBhvr>
                                        <p:cTn id="46" dur="2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8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82" tmFilter="0, 0; 0.125,0.2665; 0.25,0.4; 0.375,0.465; 0.5,0.5;  0.625,0.535; 0.75,0.6; 0.875,0.7335; 1,1">
                                          <p:stCondLst>
                                            <p:cond delay="82"/>
                                          </p:stCondLst>
                                        </p:cTn>
                                        <p:tgtEl>
                                          <p:spTgt spid="11"/>
                                        </p:tgtEl>
                                        <p:attrNameLst>
                                          <p:attrName>ppt_y</p:attrName>
                                        </p:attrNameLst>
                                      </p:cBhvr>
                                      <p:tavLst>
                                        <p:tav tm="0" fmla="#ppt_y-sin(pi*$)/9">
                                          <p:val>
                                            <p:fltVal val="0"/>
                                          </p:val>
                                        </p:tav>
                                        <p:tav tm="100000">
                                          <p:val>
                                            <p:fltVal val="1"/>
                                          </p:val>
                                        </p:tav>
                                      </p:tavLst>
                                    </p:anim>
                                    <p:anim calcmode="lin" valueType="num">
                                      <p:cBhvr>
                                        <p:cTn id="49" dur="2" tmFilter="0, 0; 0.125,0.2665; 0.25,0.4; 0.375,0.465; 0.5,0.5;  0.625,0.535; 0.75,0.6; 0.875,0.7335; 1,1">
                                          <p:stCondLst>
                                            <p:cond delay="163"/>
                                          </p:stCondLst>
                                        </p:cTn>
                                        <p:tgtEl>
                                          <p:spTgt spid="11"/>
                                        </p:tgtEl>
                                        <p:attrNameLst>
                                          <p:attrName>ppt_y</p:attrName>
                                        </p:attrNameLst>
                                      </p:cBhvr>
                                      <p:tavLst>
                                        <p:tav tm="0" fmla="#ppt_y-sin(pi*$)/27">
                                          <p:val>
                                            <p:fltVal val="0"/>
                                          </p:val>
                                        </p:tav>
                                        <p:tav tm="100000">
                                          <p:val>
                                            <p:fltVal val="1"/>
                                          </p:val>
                                        </p:tav>
                                      </p:tavLst>
                                    </p:anim>
                                    <p:anim calcmode="lin" valueType="num">
                                      <p:cBhvr>
                                        <p:cTn id="50" dur="1" tmFilter="0, 0; 0.125,0.2665; 0.25,0.4; 0.375,0.465; 0.5,0.5;  0.625,0.535; 0.75,0.6; 0.875,0.7335; 1,1">
                                          <p:stCondLst>
                                            <p:cond delay="249"/>
                                          </p:stCondLst>
                                        </p:cTn>
                                        <p:tgtEl>
                                          <p:spTgt spid="11"/>
                                        </p:tgtEl>
                                        <p:attrNameLst>
                                          <p:attrName>ppt_y</p:attrName>
                                        </p:attrNameLst>
                                      </p:cBhvr>
                                      <p:tavLst>
                                        <p:tav tm="0" fmla="#ppt_y-sin(pi*$)/81">
                                          <p:val>
                                            <p:fltVal val="0"/>
                                          </p:val>
                                        </p:tav>
                                        <p:tav tm="100000">
                                          <p:val>
                                            <p:fltVal val="1"/>
                                          </p:val>
                                        </p:tav>
                                      </p:tavLst>
                                    </p:anim>
                                    <p:animScale>
                                      <p:cBhvr>
                                        <p:cTn id="51" dur="1">
                                          <p:stCondLst>
                                            <p:cond delay="80"/>
                                          </p:stCondLst>
                                        </p:cTn>
                                        <p:tgtEl>
                                          <p:spTgt spid="11"/>
                                        </p:tgtEl>
                                      </p:cBhvr>
                                      <p:to x="100000" y="60000"/>
                                    </p:animScale>
                                    <p:animScale>
                                      <p:cBhvr>
                                        <p:cTn id="52" dur="1" decel="50000">
                                          <p:stCondLst>
                                            <p:cond delay="83"/>
                                          </p:stCondLst>
                                        </p:cTn>
                                        <p:tgtEl>
                                          <p:spTgt spid="11"/>
                                        </p:tgtEl>
                                      </p:cBhvr>
                                      <p:to x="100000" y="100000"/>
                                    </p:animScale>
                                    <p:animScale>
                                      <p:cBhvr>
                                        <p:cTn id="53" dur="1">
                                          <p:stCondLst>
                                            <p:cond delay="161"/>
                                          </p:stCondLst>
                                        </p:cTn>
                                        <p:tgtEl>
                                          <p:spTgt spid="11"/>
                                        </p:tgtEl>
                                      </p:cBhvr>
                                      <p:to x="100000" y="80000"/>
                                    </p:animScale>
                                    <p:animScale>
                                      <p:cBhvr>
                                        <p:cTn id="54" dur="1" decel="50000">
                                          <p:stCondLst>
                                            <p:cond delay="164"/>
                                          </p:stCondLst>
                                        </p:cTn>
                                        <p:tgtEl>
                                          <p:spTgt spid="11"/>
                                        </p:tgtEl>
                                      </p:cBhvr>
                                      <p:to x="100000" y="100000"/>
                                    </p:animScale>
                                    <p:animScale>
                                      <p:cBhvr>
                                        <p:cTn id="55" dur="1">
                                          <p:stCondLst>
                                            <p:cond delay="249"/>
                                          </p:stCondLst>
                                        </p:cTn>
                                        <p:tgtEl>
                                          <p:spTgt spid="11"/>
                                        </p:tgtEl>
                                      </p:cBhvr>
                                      <p:to x="100000" y="90000"/>
                                    </p:animScale>
                                    <p:animScale>
                                      <p:cBhvr>
                                        <p:cTn id="56" dur="1" decel="50000">
                                          <p:stCondLst>
                                            <p:cond delay="249"/>
                                          </p:stCondLst>
                                        </p:cTn>
                                        <p:tgtEl>
                                          <p:spTgt spid="11"/>
                                        </p:tgtEl>
                                      </p:cBhvr>
                                      <p:to x="100000" y="100000"/>
                                    </p:animScale>
                                    <p:animScale>
                                      <p:cBhvr>
                                        <p:cTn id="57" dur="1">
                                          <p:stCondLst>
                                            <p:cond delay="249"/>
                                          </p:stCondLst>
                                        </p:cTn>
                                        <p:tgtEl>
                                          <p:spTgt spid="11"/>
                                        </p:tgtEl>
                                      </p:cBhvr>
                                      <p:to x="100000" y="95000"/>
                                    </p:animScale>
                                    <p:animScale>
                                      <p:cBhvr>
                                        <p:cTn id="58" dur="1" decel="50000">
                                          <p:stCondLst>
                                            <p:cond delay="249"/>
                                          </p:stCondLst>
                                        </p:cTn>
                                        <p:tgtEl>
                                          <p:spTgt spid="11"/>
                                        </p:tgtEl>
                                      </p:cBhvr>
                                      <p:to x="100000" y="100000"/>
                                    </p:animScale>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250"/>
                                        <p:tgtEl>
                                          <p:spTgt spid="41"/>
                                        </p:tgtEl>
                                      </p:cBhvr>
                                    </p:animEffect>
                                    <p:anim calcmode="lin" valueType="num">
                                      <p:cBhvr>
                                        <p:cTn id="63" dur="250" fill="hold"/>
                                        <p:tgtEl>
                                          <p:spTgt spid="41"/>
                                        </p:tgtEl>
                                        <p:attrNameLst>
                                          <p:attrName>ppt_x</p:attrName>
                                        </p:attrNameLst>
                                      </p:cBhvr>
                                      <p:tavLst>
                                        <p:tav tm="0">
                                          <p:val>
                                            <p:strVal val="#ppt_x"/>
                                          </p:val>
                                        </p:tav>
                                        <p:tav tm="100000">
                                          <p:val>
                                            <p:strVal val="#ppt_x"/>
                                          </p:val>
                                        </p:tav>
                                      </p:tavLst>
                                    </p:anim>
                                    <p:anim calcmode="lin" valueType="num">
                                      <p:cBhvr>
                                        <p:cTn id="64" dur="250" fill="hold"/>
                                        <p:tgtEl>
                                          <p:spTgt spid="4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250"/>
                                        <p:tgtEl>
                                          <p:spTgt spid="42"/>
                                        </p:tgtEl>
                                      </p:cBhvr>
                                    </p:animEffect>
                                    <p:anim calcmode="lin" valueType="num">
                                      <p:cBhvr>
                                        <p:cTn id="68" dur="250" fill="hold"/>
                                        <p:tgtEl>
                                          <p:spTgt spid="42"/>
                                        </p:tgtEl>
                                        <p:attrNameLst>
                                          <p:attrName>ppt_x</p:attrName>
                                        </p:attrNameLst>
                                      </p:cBhvr>
                                      <p:tavLst>
                                        <p:tav tm="0">
                                          <p:val>
                                            <p:strVal val="#ppt_x"/>
                                          </p:val>
                                        </p:tav>
                                        <p:tav tm="100000">
                                          <p:val>
                                            <p:strVal val="#ppt_x"/>
                                          </p:val>
                                        </p:tav>
                                      </p:tavLst>
                                    </p:anim>
                                    <p:anim calcmode="lin" valueType="num">
                                      <p:cBhvr>
                                        <p:cTn id="69" dur="25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26"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71">
                                          <p:stCondLst>
                                            <p:cond delay="0"/>
                                          </p:stCondLst>
                                        </p:cTn>
                                        <p:tgtEl>
                                          <p:spTgt spid="12"/>
                                        </p:tgtEl>
                                      </p:cBhvr>
                                    </p:animEffect>
                                    <p:anim calcmode="lin" valueType="num">
                                      <p:cBhvr>
                                        <p:cTn id="74" dur="2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5" dur="8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6" dur="82" tmFilter="0, 0; 0.125,0.2665; 0.25,0.4; 0.375,0.465; 0.5,0.5;  0.625,0.535; 0.75,0.6; 0.875,0.7335; 1,1">
                                          <p:stCondLst>
                                            <p:cond delay="82"/>
                                          </p:stCondLst>
                                        </p:cTn>
                                        <p:tgtEl>
                                          <p:spTgt spid="12"/>
                                        </p:tgtEl>
                                        <p:attrNameLst>
                                          <p:attrName>ppt_y</p:attrName>
                                        </p:attrNameLst>
                                      </p:cBhvr>
                                      <p:tavLst>
                                        <p:tav tm="0" fmla="#ppt_y-sin(pi*$)/9">
                                          <p:val>
                                            <p:fltVal val="0"/>
                                          </p:val>
                                        </p:tav>
                                        <p:tav tm="100000">
                                          <p:val>
                                            <p:fltVal val="1"/>
                                          </p:val>
                                        </p:tav>
                                      </p:tavLst>
                                    </p:anim>
                                    <p:anim calcmode="lin" valueType="num">
                                      <p:cBhvr>
                                        <p:cTn id="77" dur="2" tmFilter="0, 0; 0.125,0.2665; 0.25,0.4; 0.375,0.465; 0.5,0.5;  0.625,0.535; 0.75,0.6; 0.875,0.7335; 1,1">
                                          <p:stCondLst>
                                            <p:cond delay="163"/>
                                          </p:stCondLst>
                                        </p:cTn>
                                        <p:tgtEl>
                                          <p:spTgt spid="12"/>
                                        </p:tgtEl>
                                        <p:attrNameLst>
                                          <p:attrName>ppt_y</p:attrName>
                                        </p:attrNameLst>
                                      </p:cBhvr>
                                      <p:tavLst>
                                        <p:tav tm="0" fmla="#ppt_y-sin(pi*$)/27">
                                          <p:val>
                                            <p:fltVal val="0"/>
                                          </p:val>
                                        </p:tav>
                                        <p:tav tm="100000">
                                          <p:val>
                                            <p:fltVal val="1"/>
                                          </p:val>
                                        </p:tav>
                                      </p:tavLst>
                                    </p:anim>
                                    <p:anim calcmode="lin" valueType="num">
                                      <p:cBhvr>
                                        <p:cTn id="78" dur="1" tmFilter="0, 0; 0.125,0.2665; 0.25,0.4; 0.375,0.465; 0.5,0.5;  0.625,0.535; 0.75,0.6; 0.875,0.7335; 1,1">
                                          <p:stCondLst>
                                            <p:cond delay="249"/>
                                          </p:stCondLst>
                                        </p:cTn>
                                        <p:tgtEl>
                                          <p:spTgt spid="12"/>
                                        </p:tgtEl>
                                        <p:attrNameLst>
                                          <p:attrName>ppt_y</p:attrName>
                                        </p:attrNameLst>
                                      </p:cBhvr>
                                      <p:tavLst>
                                        <p:tav tm="0" fmla="#ppt_y-sin(pi*$)/81">
                                          <p:val>
                                            <p:fltVal val="0"/>
                                          </p:val>
                                        </p:tav>
                                        <p:tav tm="100000">
                                          <p:val>
                                            <p:fltVal val="1"/>
                                          </p:val>
                                        </p:tav>
                                      </p:tavLst>
                                    </p:anim>
                                    <p:animScale>
                                      <p:cBhvr>
                                        <p:cTn id="79" dur="1">
                                          <p:stCondLst>
                                            <p:cond delay="80"/>
                                          </p:stCondLst>
                                        </p:cTn>
                                        <p:tgtEl>
                                          <p:spTgt spid="12"/>
                                        </p:tgtEl>
                                      </p:cBhvr>
                                      <p:to x="100000" y="60000"/>
                                    </p:animScale>
                                    <p:animScale>
                                      <p:cBhvr>
                                        <p:cTn id="80" dur="1" decel="50000">
                                          <p:stCondLst>
                                            <p:cond delay="83"/>
                                          </p:stCondLst>
                                        </p:cTn>
                                        <p:tgtEl>
                                          <p:spTgt spid="12"/>
                                        </p:tgtEl>
                                      </p:cBhvr>
                                      <p:to x="100000" y="100000"/>
                                    </p:animScale>
                                    <p:animScale>
                                      <p:cBhvr>
                                        <p:cTn id="81" dur="1">
                                          <p:stCondLst>
                                            <p:cond delay="161"/>
                                          </p:stCondLst>
                                        </p:cTn>
                                        <p:tgtEl>
                                          <p:spTgt spid="12"/>
                                        </p:tgtEl>
                                      </p:cBhvr>
                                      <p:to x="100000" y="80000"/>
                                    </p:animScale>
                                    <p:animScale>
                                      <p:cBhvr>
                                        <p:cTn id="82" dur="1" decel="50000">
                                          <p:stCondLst>
                                            <p:cond delay="164"/>
                                          </p:stCondLst>
                                        </p:cTn>
                                        <p:tgtEl>
                                          <p:spTgt spid="12"/>
                                        </p:tgtEl>
                                      </p:cBhvr>
                                      <p:to x="100000" y="100000"/>
                                    </p:animScale>
                                    <p:animScale>
                                      <p:cBhvr>
                                        <p:cTn id="83" dur="1">
                                          <p:stCondLst>
                                            <p:cond delay="249"/>
                                          </p:stCondLst>
                                        </p:cTn>
                                        <p:tgtEl>
                                          <p:spTgt spid="12"/>
                                        </p:tgtEl>
                                      </p:cBhvr>
                                      <p:to x="100000" y="90000"/>
                                    </p:animScale>
                                    <p:animScale>
                                      <p:cBhvr>
                                        <p:cTn id="84" dur="1" decel="50000">
                                          <p:stCondLst>
                                            <p:cond delay="249"/>
                                          </p:stCondLst>
                                        </p:cTn>
                                        <p:tgtEl>
                                          <p:spTgt spid="12"/>
                                        </p:tgtEl>
                                      </p:cBhvr>
                                      <p:to x="100000" y="100000"/>
                                    </p:animScale>
                                    <p:animScale>
                                      <p:cBhvr>
                                        <p:cTn id="85" dur="1">
                                          <p:stCondLst>
                                            <p:cond delay="249"/>
                                          </p:stCondLst>
                                        </p:cTn>
                                        <p:tgtEl>
                                          <p:spTgt spid="12"/>
                                        </p:tgtEl>
                                      </p:cBhvr>
                                      <p:to x="100000" y="95000"/>
                                    </p:animScale>
                                    <p:animScale>
                                      <p:cBhvr>
                                        <p:cTn id="86" dur="1" decel="50000">
                                          <p:stCondLst>
                                            <p:cond delay="249"/>
                                          </p:stCondLst>
                                        </p:cTn>
                                        <p:tgtEl>
                                          <p:spTgt spid="12"/>
                                        </p:tgtEl>
                                      </p:cBhvr>
                                      <p:to x="100000" y="100000"/>
                                    </p:animScale>
                                  </p:childTnLst>
                                </p:cTn>
                              </p:par>
                            </p:childTnLst>
                          </p:cTn>
                        </p:par>
                        <p:par>
                          <p:cTn id="87" fill="hold">
                            <p:stCondLst>
                              <p:cond delay="3500"/>
                            </p:stCondLst>
                            <p:childTnLst>
                              <p:par>
                                <p:cTn id="88" presetID="42" presetClass="entr" presetSubtype="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250"/>
                                        <p:tgtEl>
                                          <p:spTgt spid="39"/>
                                        </p:tgtEl>
                                      </p:cBhvr>
                                    </p:animEffect>
                                    <p:anim calcmode="lin" valueType="num">
                                      <p:cBhvr>
                                        <p:cTn id="91" dur="250" fill="hold"/>
                                        <p:tgtEl>
                                          <p:spTgt spid="39"/>
                                        </p:tgtEl>
                                        <p:attrNameLst>
                                          <p:attrName>ppt_x</p:attrName>
                                        </p:attrNameLst>
                                      </p:cBhvr>
                                      <p:tavLst>
                                        <p:tav tm="0">
                                          <p:val>
                                            <p:strVal val="#ppt_x"/>
                                          </p:val>
                                        </p:tav>
                                        <p:tav tm="100000">
                                          <p:val>
                                            <p:strVal val="#ppt_x"/>
                                          </p:val>
                                        </p:tav>
                                      </p:tavLst>
                                    </p:anim>
                                    <p:anim calcmode="lin" valueType="num">
                                      <p:cBhvr>
                                        <p:cTn id="92" dur="250" fill="hold"/>
                                        <p:tgtEl>
                                          <p:spTgt spid="3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50"/>
                                        <p:tgtEl>
                                          <p:spTgt spid="40"/>
                                        </p:tgtEl>
                                      </p:cBhvr>
                                    </p:animEffect>
                                    <p:anim calcmode="lin" valueType="num">
                                      <p:cBhvr>
                                        <p:cTn id="96" dur="250" fill="hold"/>
                                        <p:tgtEl>
                                          <p:spTgt spid="40"/>
                                        </p:tgtEl>
                                        <p:attrNameLst>
                                          <p:attrName>ppt_x</p:attrName>
                                        </p:attrNameLst>
                                      </p:cBhvr>
                                      <p:tavLst>
                                        <p:tav tm="0">
                                          <p:val>
                                            <p:strVal val="#ppt_x"/>
                                          </p:val>
                                        </p:tav>
                                        <p:tav tm="100000">
                                          <p:val>
                                            <p:strVal val="#ppt_x"/>
                                          </p:val>
                                        </p:tav>
                                      </p:tavLst>
                                    </p:anim>
                                    <p:anim calcmode="lin" valueType="num">
                                      <p:cBhvr>
                                        <p:cTn id="97" dur="250" fill="hold"/>
                                        <p:tgtEl>
                                          <p:spTgt spid="40"/>
                                        </p:tgtEl>
                                        <p:attrNameLst>
                                          <p:attrName>ppt_y</p:attrName>
                                        </p:attrNameLst>
                                      </p:cBhvr>
                                      <p:tavLst>
                                        <p:tav tm="0">
                                          <p:val>
                                            <p:strVal val="#ppt_y+.1"/>
                                          </p:val>
                                        </p:tav>
                                        <p:tav tm="100000">
                                          <p:val>
                                            <p:strVal val="#ppt_y"/>
                                          </p:val>
                                        </p:tav>
                                      </p:tavLst>
                                    </p:anim>
                                  </p:childTnLst>
                                </p:cTn>
                              </p:par>
                            </p:childTnLst>
                          </p:cTn>
                        </p:par>
                        <p:par>
                          <p:cTn id="98" fill="hold">
                            <p:stCondLst>
                              <p:cond delay="4000"/>
                            </p:stCondLst>
                            <p:childTnLst>
                              <p:par>
                                <p:cTn id="99" presetID="26" presetClass="entr" presetSubtype="0" fill="hold"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down)">
                                      <p:cBhvr>
                                        <p:cTn id="101" dur="71">
                                          <p:stCondLst>
                                            <p:cond delay="0"/>
                                          </p:stCondLst>
                                        </p:cTn>
                                        <p:tgtEl>
                                          <p:spTgt spid="45"/>
                                        </p:tgtEl>
                                      </p:cBhvr>
                                    </p:animEffect>
                                    <p:anim calcmode="lin" valueType="num">
                                      <p:cBhvr>
                                        <p:cTn id="102"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03"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04"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105"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106"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107" dur="1">
                                          <p:stCondLst>
                                            <p:cond delay="80"/>
                                          </p:stCondLst>
                                        </p:cTn>
                                        <p:tgtEl>
                                          <p:spTgt spid="45"/>
                                        </p:tgtEl>
                                      </p:cBhvr>
                                      <p:to x="100000" y="60000"/>
                                    </p:animScale>
                                    <p:animScale>
                                      <p:cBhvr>
                                        <p:cTn id="108" dur="1" decel="50000">
                                          <p:stCondLst>
                                            <p:cond delay="83"/>
                                          </p:stCondLst>
                                        </p:cTn>
                                        <p:tgtEl>
                                          <p:spTgt spid="45"/>
                                        </p:tgtEl>
                                      </p:cBhvr>
                                      <p:to x="100000" y="100000"/>
                                    </p:animScale>
                                    <p:animScale>
                                      <p:cBhvr>
                                        <p:cTn id="109" dur="1">
                                          <p:stCondLst>
                                            <p:cond delay="161"/>
                                          </p:stCondLst>
                                        </p:cTn>
                                        <p:tgtEl>
                                          <p:spTgt spid="45"/>
                                        </p:tgtEl>
                                      </p:cBhvr>
                                      <p:to x="100000" y="80000"/>
                                    </p:animScale>
                                    <p:animScale>
                                      <p:cBhvr>
                                        <p:cTn id="110" dur="1" decel="50000">
                                          <p:stCondLst>
                                            <p:cond delay="164"/>
                                          </p:stCondLst>
                                        </p:cTn>
                                        <p:tgtEl>
                                          <p:spTgt spid="45"/>
                                        </p:tgtEl>
                                      </p:cBhvr>
                                      <p:to x="100000" y="100000"/>
                                    </p:animScale>
                                    <p:animScale>
                                      <p:cBhvr>
                                        <p:cTn id="111" dur="1">
                                          <p:stCondLst>
                                            <p:cond delay="249"/>
                                          </p:stCondLst>
                                        </p:cTn>
                                        <p:tgtEl>
                                          <p:spTgt spid="45"/>
                                        </p:tgtEl>
                                      </p:cBhvr>
                                      <p:to x="100000" y="90000"/>
                                    </p:animScale>
                                    <p:animScale>
                                      <p:cBhvr>
                                        <p:cTn id="112" dur="1" decel="50000">
                                          <p:stCondLst>
                                            <p:cond delay="249"/>
                                          </p:stCondLst>
                                        </p:cTn>
                                        <p:tgtEl>
                                          <p:spTgt spid="45"/>
                                        </p:tgtEl>
                                      </p:cBhvr>
                                      <p:to x="100000" y="100000"/>
                                    </p:animScale>
                                    <p:animScale>
                                      <p:cBhvr>
                                        <p:cTn id="113" dur="1">
                                          <p:stCondLst>
                                            <p:cond delay="249"/>
                                          </p:stCondLst>
                                        </p:cTn>
                                        <p:tgtEl>
                                          <p:spTgt spid="45"/>
                                        </p:tgtEl>
                                      </p:cBhvr>
                                      <p:to x="100000" y="95000"/>
                                    </p:animScale>
                                    <p:animScale>
                                      <p:cBhvr>
                                        <p:cTn id="114" dur="1" decel="50000">
                                          <p:stCondLst>
                                            <p:cond delay="249"/>
                                          </p:stCondLst>
                                        </p:cTn>
                                        <p:tgtEl>
                                          <p:spTgt spid="45"/>
                                        </p:tgtEl>
                                      </p:cBhvr>
                                      <p:to x="100000" y="100000"/>
                                    </p:animScale>
                                  </p:childTnLst>
                                </p:cTn>
                              </p:par>
                            </p:childTnLst>
                          </p:cTn>
                        </p:par>
                        <p:par>
                          <p:cTn id="115" fill="hold">
                            <p:stCondLst>
                              <p:cond delay="4500"/>
                            </p:stCondLst>
                            <p:childTnLst>
                              <p:par>
                                <p:cTn id="116" presetID="42" presetClass="entr" presetSubtype="0"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250"/>
                                        <p:tgtEl>
                                          <p:spTgt spid="43"/>
                                        </p:tgtEl>
                                      </p:cBhvr>
                                    </p:animEffect>
                                    <p:anim calcmode="lin" valueType="num">
                                      <p:cBhvr>
                                        <p:cTn id="119" dur="250" fill="hold"/>
                                        <p:tgtEl>
                                          <p:spTgt spid="43"/>
                                        </p:tgtEl>
                                        <p:attrNameLst>
                                          <p:attrName>ppt_x</p:attrName>
                                        </p:attrNameLst>
                                      </p:cBhvr>
                                      <p:tavLst>
                                        <p:tav tm="0">
                                          <p:val>
                                            <p:strVal val="#ppt_x"/>
                                          </p:val>
                                        </p:tav>
                                        <p:tav tm="100000">
                                          <p:val>
                                            <p:strVal val="#ppt_x"/>
                                          </p:val>
                                        </p:tav>
                                      </p:tavLst>
                                    </p:anim>
                                    <p:anim calcmode="lin" valueType="num">
                                      <p:cBhvr>
                                        <p:cTn id="120" dur="250" fill="hold"/>
                                        <p:tgtEl>
                                          <p:spTgt spid="43"/>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250"/>
                                        <p:tgtEl>
                                          <p:spTgt spid="44"/>
                                        </p:tgtEl>
                                      </p:cBhvr>
                                    </p:animEffect>
                                    <p:anim calcmode="lin" valueType="num">
                                      <p:cBhvr>
                                        <p:cTn id="124" dur="250" fill="hold"/>
                                        <p:tgtEl>
                                          <p:spTgt spid="44"/>
                                        </p:tgtEl>
                                        <p:attrNameLst>
                                          <p:attrName>ppt_x</p:attrName>
                                        </p:attrNameLst>
                                      </p:cBhvr>
                                      <p:tavLst>
                                        <p:tav tm="0">
                                          <p:val>
                                            <p:strVal val="#ppt_x"/>
                                          </p:val>
                                        </p:tav>
                                        <p:tav tm="100000">
                                          <p:val>
                                            <p:strVal val="#ppt_x"/>
                                          </p:val>
                                        </p:tav>
                                      </p:tavLst>
                                    </p:anim>
                                    <p:anim calcmode="lin" valueType="num">
                                      <p:cBhvr>
                                        <p:cTn id="12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p:nvPr/>
        </p:nvGrpSpPr>
        <p:grpSpPr bwMode="auto">
          <a:xfrm>
            <a:off x="5520146" y="608269"/>
            <a:ext cx="910816" cy="909324"/>
            <a:chOff x="4216906" y="4857744"/>
            <a:chExt cx="713232" cy="713231"/>
          </a:xfrm>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690" dirty="0">
                <a:solidFill>
                  <a:prstClr val="black"/>
                </a:solidFill>
                <a:latin typeface="微软雅黑" panose="020B0503020204020204" pitchFamily="34" charset="-122"/>
                <a:ea typeface="微软雅黑" panose="020B0503020204020204" pitchFamily="34" charset="-122"/>
              </a:endParaRPr>
            </a:p>
          </p:txBody>
        </p:sp>
        <p:grpSp>
          <p:nvGrpSpPr>
            <p:cNvPr id="3"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ln>
            </p:spPr>
            <p:txBody>
              <a:bodyPr/>
              <a:lstStyle/>
              <a:p>
                <a:pPr defTabSz="910590" fontAlgn="auto">
                  <a:spcBef>
                    <a:spcPts val="0"/>
                  </a:spcBef>
                  <a:spcAft>
                    <a:spcPts val="0"/>
                  </a:spcAft>
                  <a:defRPr/>
                </a:pPr>
                <a:endParaRPr lang="da-DK" sz="1690" kern="0" dirty="0">
                  <a:solidFill>
                    <a:sysClr val="windowText" lastClr="000000"/>
                  </a:solidFill>
                  <a:latin typeface="微软雅黑" panose="020B0503020204020204" pitchFamily="34" charset="-122"/>
                  <a:ea typeface="微软雅黑" panose="020B0503020204020204" pitchFamily="34" charset="-122"/>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ln>
            </p:spPr>
            <p:txBody>
              <a:bodyPr/>
              <a:lstStyle/>
              <a:p>
                <a:pPr defTabSz="910590" fontAlgn="auto">
                  <a:spcBef>
                    <a:spcPts val="0"/>
                  </a:spcBef>
                  <a:spcAft>
                    <a:spcPts val="0"/>
                  </a:spcAft>
                  <a:defRPr/>
                </a:pPr>
                <a:endParaRPr lang="da-DK" sz="1690"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4" name="Group 131"/>
          <p:cNvGrpSpPr/>
          <p:nvPr/>
        </p:nvGrpSpPr>
        <p:grpSpPr bwMode="auto">
          <a:xfrm>
            <a:off x="6505620" y="1314526"/>
            <a:ext cx="910816" cy="909323"/>
            <a:chOff x="5109971" y="1507999"/>
            <a:chExt cx="713232" cy="713232"/>
          </a:xfrm>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690" dirty="0">
                <a:solidFill>
                  <a:prstClr val="black"/>
                </a:solidFill>
                <a:latin typeface="微软雅黑" panose="020B0503020204020204" pitchFamily="34" charset="-122"/>
                <a:ea typeface="微软雅黑" panose="020B0503020204020204" pitchFamily="34" charset="-122"/>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ln>
          </p:spPr>
          <p:txBody>
            <a:bodyPr/>
            <a:lstStyle/>
            <a:p>
              <a:pPr defTabSz="910590" fontAlgn="auto">
                <a:spcBef>
                  <a:spcPts val="0"/>
                </a:spcBef>
                <a:spcAft>
                  <a:spcPts val="0"/>
                </a:spcAft>
                <a:defRPr/>
              </a:pPr>
              <a:endParaRPr lang="en-US" sz="169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 name="Group 132"/>
          <p:cNvGrpSpPr/>
          <p:nvPr/>
        </p:nvGrpSpPr>
        <p:grpSpPr bwMode="auto">
          <a:xfrm>
            <a:off x="6913246" y="2398547"/>
            <a:ext cx="909324" cy="910816"/>
            <a:chOff x="5765300" y="2141983"/>
            <a:chExt cx="713233" cy="713232"/>
          </a:xfrm>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690" dirty="0">
                <a:solidFill>
                  <a:prstClr val="black"/>
                </a:solidFill>
                <a:latin typeface="微软雅黑" panose="020B0503020204020204" pitchFamily="34" charset="-122"/>
                <a:ea typeface="微软雅黑" panose="020B0503020204020204" pitchFamily="34" charset="-122"/>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2">
                <a:alpha val="50000"/>
              </a:schemeClr>
            </a:solidFill>
            <a:ln w="9525">
              <a:noFill/>
              <a:round/>
            </a:ln>
          </p:spPr>
          <p:txBody>
            <a:bodyPr/>
            <a:lstStyle/>
            <a:p>
              <a:pPr defTabSz="910590" fontAlgn="auto">
                <a:spcBef>
                  <a:spcPts val="0"/>
                </a:spcBef>
                <a:spcAft>
                  <a:spcPts val="0"/>
                </a:spcAft>
                <a:defRPr/>
              </a:pPr>
              <a:endParaRPr lang="en-US" sz="169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Group 133"/>
          <p:cNvGrpSpPr/>
          <p:nvPr/>
        </p:nvGrpSpPr>
        <p:grpSpPr bwMode="auto">
          <a:xfrm>
            <a:off x="6710179" y="3481074"/>
            <a:ext cx="909324" cy="910816"/>
            <a:chOff x="5993893" y="3065525"/>
            <a:chExt cx="713232" cy="713232"/>
          </a:xfrm>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690" dirty="0">
                <a:solidFill>
                  <a:prstClr val="black"/>
                </a:solidFill>
                <a:latin typeface="微软雅黑" panose="020B0503020204020204" pitchFamily="34" charset="-122"/>
                <a:ea typeface="微软雅黑" panose="020B0503020204020204" pitchFamily="34" charset="-122"/>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accent3">
                <a:alpha val="50000"/>
              </a:schemeClr>
            </a:solidFill>
            <a:ln w="9525">
              <a:noFill/>
              <a:round/>
            </a:ln>
          </p:spPr>
          <p:txBody>
            <a:bodyPr/>
            <a:lstStyle/>
            <a:p>
              <a:pPr defTabSz="910590" fontAlgn="auto">
                <a:spcBef>
                  <a:spcPts val="0"/>
                </a:spcBef>
                <a:spcAft>
                  <a:spcPts val="0"/>
                </a:spcAft>
                <a:defRPr/>
              </a:pPr>
              <a:endParaRPr lang="en-US" sz="169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 name="组合 56"/>
          <p:cNvGrpSpPr/>
          <p:nvPr/>
        </p:nvGrpSpPr>
        <p:grpSpPr bwMode="auto">
          <a:xfrm>
            <a:off x="1185555" y="1317512"/>
            <a:ext cx="2336767" cy="3005694"/>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fontAlgn="auto">
                <a:spcBef>
                  <a:spcPts val="0"/>
                </a:spcBef>
                <a:spcAft>
                  <a:spcPts val="0"/>
                </a:spcAft>
                <a:defRPr/>
              </a:pPr>
              <a:r>
                <a:rPr lang="zh-CN" altLang="en-US" sz="1600" b="1" dirty="0">
                  <a:latin typeface="微软雅黑" panose="020B0503020204020204" pitchFamily="34" charset="-122"/>
                </a:rPr>
                <a:t>单击此处添加标题</a:t>
              </a: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fontAlgn="auto">
                <a:lnSpc>
                  <a:spcPct val="150000"/>
                </a:lnSpc>
                <a:spcBef>
                  <a:spcPts val="0"/>
                </a:spcBef>
                <a:spcAft>
                  <a:spcPts val="0"/>
                </a:spcAft>
                <a:defRPr/>
              </a:pPr>
              <a:r>
                <a:rPr lang="zh-CN" altLang="en-US" sz="1315" dirty="0">
                  <a:solidFill>
                    <a:schemeClr val="tx1">
                      <a:lumMod val="85000"/>
                      <a:lumOff val="15000"/>
                    </a:schemeClr>
                  </a:solidFill>
                  <a:latin typeface="微软雅黑" panose="020B0503020204020204" pitchFamily="34" charset="-122"/>
                </a:rPr>
                <a:t>单击此处添加文本</a:t>
              </a:r>
              <a:endParaRPr lang="en-US" altLang="zh-CN" sz="1315" dirty="0">
                <a:solidFill>
                  <a:schemeClr val="tx1">
                    <a:lumMod val="85000"/>
                    <a:lumOff val="15000"/>
                  </a:schemeClr>
                </a:solidFill>
                <a:latin typeface="微软雅黑" panose="020B0503020204020204" pitchFamily="34" charset="-122"/>
              </a:endParaRPr>
            </a:p>
            <a:p>
              <a:pPr algn="ctr" defTabSz="910590" fontAlgn="auto">
                <a:lnSpc>
                  <a:spcPct val="150000"/>
                </a:lnSpc>
                <a:spcBef>
                  <a:spcPts val="0"/>
                </a:spcBef>
                <a:spcAft>
                  <a:spcPts val="0"/>
                </a:spcAft>
                <a:defRPr/>
              </a:pPr>
              <a:r>
                <a:rPr lang="zh-CN" altLang="en-US" sz="1315" dirty="0">
                  <a:solidFill>
                    <a:schemeClr val="tx1">
                      <a:lumMod val="85000"/>
                      <a:lumOff val="15000"/>
                    </a:schemeClr>
                  </a:solidFill>
                  <a:latin typeface="微软雅黑" panose="020B0503020204020204" pitchFamily="34" charset="-122"/>
                </a:rPr>
                <a:t>单击此处添加文本</a:t>
              </a:r>
            </a:p>
            <a:p>
              <a:pPr algn="ctr" defTabSz="910590" fontAlgn="auto">
                <a:lnSpc>
                  <a:spcPct val="150000"/>
                </a:lnSpc>
                <a:spcBef>
                  <a:spcPts val="0"/>
                </a:spcBef>
                <a:spcAft>
                  <a:spcPts val="0"/>
                </a:spcAft>
                <a:defRPr/>
              </a:pPr>
              <a:r>
                <a:rPr lang="zh-CN" altLang="en-US" sz="1315" dirty="0">
                  <a:solidFill>
                    <a:schemeClr val="tx1">
                      <a:lumMod val="85000"/>
                      <a:lumOff val="15000"/>
                    </a:schemeClr>
                  </a:solidFill>
                  <a:latin typeface="微软雅黑" panose="020B0503020204020204" pitchFamily="34" charset="-122"/>
                </a:rPr>
                <a:t>单击此处添加文本</a:t>
              </a:r>
            </a:p>
            <a:p>
              <a:pPr algn="ctr" defTabSz="910590" fontAlgn="auto">
                <a:lnSpc>
                  <a:spcPct val="150000"/>
                </a:lnSpc>
                <a:spcBef>
                  <a:spcPts val="0"/>
                </a:spcBef>
                <a:spcAft>
                  <a:spcPts val="0"/>
                </a:spcAft>
                <a:defRPr/>
              </a:pPr>
              <a:r>
                <a:rPr lang="zh-CN" altLang="en-US" sz="1315" dirty="0">
                  <a:solidFill>
                    <a:schemeClr val="tx1">
                      <a:lumMod val="85000"/>
                      <a:lumOff val="15000"/>
                    </a:schemeClr>
                  </a:solidFill>
                  <a:latin typeface="微软雅黑" panose="020B0503020204020204" pitchFamily="34" charset="-122"/>
                </a:rPr>
                <a:t>单击此处添加文本</a:t>
              </a:r>
              <a:endParaRPr lang="en-US" altLang="zh-CN" sz="1315" dirty="0">
                <a:solidFill>
                  <a:schemeClr val="tx1">
                    <a:lumMod val="85000"/>
                    <a:lumOff val="15000"/>
                  </a:schemeClr>
                </a:solidFill>
                <a:latin typeface="微软雅黑" panose="020B0503020204020204" pitchFamily="34" charset="-122"/>
              </a:endParaRPr>
            </a:p>
            <a:p>
              <a:pPr algn="ctr" defTabSz="910590" fontAlgn="auto">
                <a:lnSpc>
                  <a:spcPct val="150000"/>
                </a:lnSpc>
                <a:spcBef>
                  <a:spcPts val="0"/>
                </a:spcBef>
                <a:spcAft>
                  <a:spcPts val="0"/>
                </a:spcAft>
                <a:defRPr/>
              </a:pPr>
              <a:r>
                <a:rPr lang="zh-CN" altLang="en-US" sz="1315" dirty="0">
                  <a:solidFill>
                    <a:schemeClr val="tx1">
                      <a:lumMod val="85000"/>
                      <a:lumOff val="15000"/>
                    </a:schemeClr>
                  </a:solidFill>
                  <a:latin typeface="微软雅黑" panose="020B0503020204020204" pitchFamily="34" charset="-122"/>
                </a:rPr>
                <a:t>单击此处添加文本</a:t>
              </a:r>
              <a:endParaRPr lang="en-US" altLang="zh-CN" sz="1315" dirty="0">
                <a:solidFill>
                  <a:schemeClr val="tx1">
                    <a:lumMod val="85000"/>
                    <a:lumOff val="15000"/>
                  </a:schemeClr>
                </a:solidFill>
                <a:latin typeface="微软雅黑" panose="020B0503020204020204" pitchFamily="34" charset="-122"/>
              </a:endParaRPr>
            </a:p>
            <a:p>
              <a:pPr algn="ctr" defTabSz="910590" fontAlgn="auto">
                <a:lnSpc>
                  <a:spcPct val="150000"/>
                </a:lnSpc>
                <a:spcBef>
                  <a:spcPts val="0"/>
                </a:spcBef>
                <a:spcAft>
                  <a:spcPts val="0"/>
                </a:spcAft>
                <a:defRPr/>
              </a:pPr>
              <a:r>
                <a:rPr lang="zh-CN" altLang="en-US" sz="1315" dirty="0">
                  <a:solidFill>
                    <a:schemeClr val="tx1">
                      <a:lumMod val="85000"/>
                      <a:lumOff val="15000"/>
                    </a:schemeClr>
                  </a:solidFill>
                  <a:latin typeface="微软雅黑" panose="020B0503020204020204" pitchFamily="34" charset="-122"/>
                </a:rPr>
                <a:t>单击此处添加文本</a:t>
              </a:r>
              <a:endParaRPr lang="en-US" altLang="zh-CN" sz="1315" dirty="0">
                <a:solidFill>
                  <a:schemeClr val="tx1">
                    <a:lumMod val="85000"/>
                    <a:lumOff val="15000"/>
                  </a:schemeClr>
                </a:solidFill>
                <a:latin typeface="微软雅黑" panose="020B0503020204020204" pitchFamily="34" charset="-122"/>
              </a:endParaRPr>
            </a:p>
            <a:p>
              <a:pPr algn="ctr" defTabSz="910590" fontAlgn="auto">
                <a:lnSpc>
                  <a:spcPct val="150000"/>
                </a:lnSpc>
                <a:spcBef>
                  <a:spcPts val="0"/>
                </a:spcBef>
                <a:spcAft>
                  <a:spcPts val="0"/>
                </a:spcAft>
                <a:defRPr/>
              </a:pPr>
              <a:r>
                <a:rPr lang="zh-CN" altLang="en-US" sz="1315" dirty="0">
                  <a:solidFill>
                    <a:schemeClr val="tx1">
                      <a:lumMod val="85000"/>
                      <a:lumOff val="15000"/>
                    </a:schemeClr>
                  </a:solidFill>
                  <a:latin typeface="微软雅黑" panose="020B0503020204020204" pitchFamily="34" charset="-122"/>
                </a:rPr>
                <a:t>单击此处添加文本</a:t>
              </a:r>
            </a:p>
          </p:txBody>
        </p:sp>
      </p:grpSp>
      <p:grpSp>
        <p:nvGrpSpPr>
          <p:cNvPr id="8" name="组合 59"/>
          <p:cNvGrpSpPr/>
          <p:nvPr/>
        </p:nvGrpSpPr>
        <p:grpSpPr bwMode="auto">
          <a:xfrm>
            <a:off x="3986689" y="1822194"/>
            <a:ext cx="2524903" cy="2524902"/>
            <a:chOff x="1187624" y="1119987"/>
            <a:chExt cx="3298688" cy="3298688"/>
          </a:xfrm>
        </p:grpSpPr>
        <p:pic>
          <p:nvPicPr>
            <p:cNvPr id="61" name="Picture 2"/>
            <p:cNvPicPr>
              <a:picLocks noChangeAspect="1" noChangeArrowheads="1"/>
            </p:cNvPicPr>
            <p:nvPr/>
          </p:nvPicPr>
          <p:blipFill>
            <a:blip r:embed="rId3" cstate="print"/>
            <a:stretch>
              <a:fillRect/>
            </a:stretch>
          </p:blipFill>
          <p:spPr bwMode="auto">
            <a:xfrm>
              <a:off x="1601574" y="1519949"/>
              <a:ext cx="2470788" cy="2451560"/>
            </a:xfrm>
            <a:prstGeom prst="ellipse">
              <a:avLst/>
            </a:prstGeom>
            <a:noFill/>
            <a:ln>
              <a:noFill/>
            </a:ln>
            <a:effectLst/>
          </p:spPr>
        </p:pic>
        <p:grpSp>
          <p:nvGrpSpPr>
            <p:cNvPr id="9"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fontAlgn="auto">
                  <a:spcBef>
                    <a:spcPts val="0"/>
                  </a:spcBef>
                  <a:spcAft>
                    <a:spcPts val="0"/>
                  </a:spcAft>
                  <a:defRPr/>
                </a:pPr>
                <a:endParaRPr lang="zh-CN" altLang="en-US" sz="1690">
                  <a:solidFill>
                    <a:schemeClr val="tx1"/>
                  </a:solidFill>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fontAlgn="auto">
                  <a:spcBef>
                    <a:spcPts val="0"/>
                  </a:spcBef>
                  <a:spcAft>
                    <a:spcPts val="0"/>
                  </a:spcAft>
                  <a:defRPr/>
                </a:pPr>
                <a:endParaRPr lang="zh-CN" altLang="en-US" sz="1690">
                  <a:solidFill>
                    <a:schemeClr val="tx1"/>
                  </a:solidFill>
                </a:endParaRPr>
              </a:p>
            </p:txBody>
          </p:sp>
        </p:grpSp>
      </p:grpSp>
      <p:grpSp>
        <p:nvGrpSpPr>
          <p:cNvPr id="24" name="组合 23"/>
          <p:cNvGrpSpPr/>
          <p:nvPr/>
        </p:nvGrpSpPr>
        <p:grpSpPr>
          <a:xfrm>
            <a:off x="-186661" y="167406"/>
            <a:ext cx="9330661" cy="304776"/>
            <a:chOff x="-198457" y="144052"/>
            <a:chExt cx="9920307" cy="324036"/>
          </a:xfrm>
        </p:grpSpPr>
        <p:cxnSp>
          <p:nvCxnSpPr>
            <p:cNvPr id="25" name="直接连接符 24"/>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userDrawn="1"/>
          </p:nvGrpSpPr>
          <p:grpSpPr>
            <a:xfrm>
              <a:off x="-198457" y="144052"/>
              <a:ext cx="2066885" cy="319659"/>
              <a:chOff x="2559580" y="72044"/>
              <a:chExt cx="2066885" cy="319659"/>
            </a:xfrm>
          </p:grpSpPr>
          <p:sp>
            <p:nvSpPr>
              <p:cNvPr id="33" name="五边形 32"/>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34"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27" name="组合 26"/>
            <p:cNvGrpSpPr/>
            <p:nvPr userDrawn="1"/>
          </p:nvGrpSpPr>
          <p:grpSpPr>
            <a:xfrm>
              <a:off x="1273126" y="144052"/>
              <a:ext cx="2066885" cy="319659"/>
              <a:chOff x="4972411" y="72044"/>
              <a:chExt cx="2066885" cy="319659"/>
            </a:xfrm>
          </p:grpSpPr>
          <p:sp>
            <p:nvSpPr>
              <p:cNvPr id="31" name="五边形 30"/>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32"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28" name="组合 27"/>
            <p:cNvGrpSpPr/>
            <p:nvPr userDrawn="1"/>
          </p:nvGrpSpPr>
          <p:grpSpPr>
            <a:xfrm>
              <a:off x="4212853" y="144052"/>
              <a:ext cx="2066885" cy="319659"/>
              <a:chOff x="7404958" y="72044"/>
              <a:chExt cx="2066885" cy="319659"/>
            </a:xfrm>
          </p:grpSpPr>
          <p:sp>
            <p:nvSpPr>
              <p:cNvPr id="29" name="五边形 28"/>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30"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35" name="组合 34"/>
          <p:cNvGrpSpPr/>
          <p:nvPr/>
        </p:nvGrpSpPr>
        <p:grpSpPr>
          <a:xfrm>
            <a:off x="2607889" y="133543"/>
            <a:ext cx="1944033" cy="440233"/>
            <a:chOff x="121344" y="72044"/>
            <a:chExt cx="2066885" cy="468053"/>
          </a:xfrm>
        </p:grpSpPr>
        <p:sp>
          <p:nvSpPr>
            <p:cNvPr id="36" name="五边形 35"/>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37"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1+#ppt_w/2"/>
                                          </p:val>
                                        </p:tav>
                                        <p:tav tm="100000">
                                          <p:val>
                                            <p:strVal val="#ppt_x"/>
                                          </p:val>
                                        </p:tav>
                                      </p:tavLst>
                                    </p:anim>
                                    <p:anim calcmode="lin" valueType="num">
                                      <p:cBhvr additive="base">
                                        <p:cTn id="8" dur="25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250" fill="hold"/>
                                        <p:tgtEl>
                                          <p:spTgt spid="35"/>
                                        </p:tgtEl>
                                        <p:attrNameLst>
                                          <p:attrName>ppt_x</p:attrName>
                                        </p:attrNameLst>
                                      </p:cBhvr>
                                      <p:tavLst>
                                        <p:tav tm="0">
                                          <p:val>
                                            <p:strVal val="#ppt_x"/>
                                          </p:val>
                                        </p:tav>
                                        <p:tav tm="100000">
                                          <p:val>
                                            <p:strVal val="#ppt_x"/>
                                          </p:val>
                                        </p:tav>
                                      </p:tavLst>
                                    </p:anim>
                                    <p:anim calcmode="lin" valueType="num">
                                      <p:cBhvr additive="base">
                                        <p:cTn id="13" dur="250" fill="hold"/>
                                        <p:tgtEl>
                                          <p:spTgt spid="3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0-#ppt_w/2"/>
                                          </p:val>
                                        </p:tav>
                                        <p:tav tm="100000">
                                          <p:val>
                                            <p:strVal val="#ppt_x"/>
                                          </p:val>
                                        </p:tav>
                                      </p:tavLst>
                                    </p:anim>
                                    <p:anim calcmode="lin" valueType="num">
                                      <p:cBhvr additive="base">
                                        <p:cTn id="18" dur="25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50" fill="hold"/>
                                        <p:tgtEl>
                                          <p:spTgt spid="8"/>
                                        </p:tgtEl>
                                        <p:attrNameLst>
                                          <p:attrName>ppt_w</p:attrName>
                                        </p:attrNameLst>
                                      </p:cBhvr>
                                      <p:tavLst>
                                        <p:tav tm="0">
                                          <p:val>
                                            <p:fltVal val="0"/>
                                          </p:val>
                                        </p:tav>
                                        <p:tav tm="100000">
                                          <p:val>
                                            <p:strVal val="#ppt_w"/>
                                          </p:val>
                                        </p:tav>
                                      </p:tavLst>
                                    </p:anim>
                                    <p:anim calcmode="lin" valueType="num">
                                      <p:cBhvr>
                                        <p:cTn id="23" dur="250" fill="hold"/>
                                        <p:tgtEl>
                                          <p:spTgt spid="8"/>
                                        </p:tgtEl>
                                        <p:attrNameLst>
                                          <p:attrName>ppt_h</p:attrName>
                                        </p:attrNameLst>
                                      </p:cBhvr>
                                      <p:tavLst>
                                        <p:tav tm="0">
                                          <p:val>
                                            <p:fltVal val="0"/>
                                          </p:val>
                                        </p:tav>
                                        <p:tav tm="100000">
                                          <p:val>
                                            <p:strVal val="#ppt_h"/>
                                          </p:val>
                                        </p:tav>
                                      </p:tavLst>
                                    </p:anim>
                                    <p:animEffect transition="in" filter="fade">
                                      <p:cBhvr>
                                        <p:cTn id="24" dur="250"/>
                                        <p:tgtEl>
                                          <p:spTgt spid="8"/>
                                        </p:tgtEl>
                                      </p:cBhvr>
                                    </p:animEffect>
                                  </p:childTnLst>
                                </p:cTn>
                              </p:par>
                              <p:par>
                                <p:cTn id="25" presetID="6" presetClass="emph" presetSubtype="0" fill="hold" nodeType="withEffect">
                                  <p:stCondLst>
                                    <p:cond delay="100"/>
                                  </p:stCondLst>
                                  <p:childTnLst>
                                    <p:animScale>
                                      <p:cBhvr>
                                        <p:cTn id="26" dur="250" fill="hold"/>
                                        <p:tgtEl>
                                          <p:spTgt spid="8"/>
                                        </p:tgtEl>
                                      </p:cBhvr>
                                      <p:by x="110000" y="110000"/>
                                    </p:animScale>
                                  </p:childTnLst>
                                </p:cTn>
                              </p:par>
                              <p:par>
                                <p:cTn id="27" presetID="6" presetClass="emph" presetSubtype="0" fill="hold" nodeType="withEffect">
                                  <p:stCondLst>
                                    <p:cond delay="200"/>
                                  </p:stCondLst>
                                  <p:childTnLst>
                                    <p:animScale>
                                      <p:cBhvr>
                                        <p:cTn id="28" dur="250" fill="hold"/>
                                        <p:tgtEl>
                                          <p:spTgt spid="8"/>
                                        </p:tgtEl>
                                      </p:cBhvr>
                                      <p:by x="90000" y="90000"/>
                                    </p:animScale>
                                  </p:childTnLst>
                                </p:cTn>
                              </p:par>
                              <p:par>
                                <p:cTn id="29" presetID="6" presetClass="emph" presetSubtype="0" fill="hold" nodeType="withEffect">
                                  <p:stCondLst>
                                    <p:cond delay="400"/>
                                  </p:stCondLst>
                                  <p:childTnLst>
                                    <p:animScale>
                                      <p:cBhvr>
                                        <p:cTn id="30" dur="250" fill="hold"/>
                                        <p:tgtEl>
                                          <p:spTgt spid="8"/>
                                        </p:tgtEl>
                                      </p:cBhvr>
                                      <p:by x="105000" y="105000"/>
                                    </p:animScale>
                                  </p:childTnLst>
                                </p:cTn>
                              </p:par>
                              <p:par>
                                <p:cTn id="31" presetID="6" presetClass="emph" presetSubtype="0" fill="hold" nodeType="withEffect">
                                  <p:stCondLst>
                                    <p:cond delay="500"/>
                                  </p:stCondLst>
                                  <p:childTnLst>
                                    <p:animScale>
                                      <p:cBhvr>
                                        <p:cTn id="32" dur="250" fill="hold"/>
                                        <p:tgtEl>
                                          <p:spTgt spid="8"/>
                                        </p:tgtEl>
                                      </p:cBhvr>
                                      <p:by x="95000" y="95000"/>
                                    </p:animScale>
                                  </p:childTnLst>
                                </p:cTn>
                              </p:par>
                              <p:par>
                                <p:cTn id="33" presetID="10" presetClass="entr" presetSubtype="0" fill="hold" nodeType="withEffect">
                                  <p:stCondLst>
                                    <p:cond delay="50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50"/>
                                        <p:tgtEl>
                                          <p:spTgt spid="2"/>
                                        </p:tgtEl>
                                      </p:cBhvr>
                                    </p:animEffect>
                                  </p:childTnLst>
                                </p:cTn>
                              </p:par>
                              <p:par>
                                <p:cTn id="36" presetID="10" presetClass="entr" presetSubtype="0" fill="hold" nodeType="withEffect">
                                  <p:stCondLst>
                                    <p:cond delay="6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250"/>
                                        <p:tgtEl>
                                          <p:spTgt spid="4"/>
                                        </p:tgtEl>
                                      </p:cBhvr>
                                    </p:animEffect>
                                  </p:childTnLst>
                                </p:cTn>
                              </p:par>
                              <p:par>
                                <p:cTn id="39" presetID="10" presetClass="entr" presetSubtype="0" fill="hold" nodeType="withEffect">
                                  <p:stCondLst>
                                    <p:cond delay="8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50"/>
                                        <p:tgtEl>
                                          <p:spTgt spid="5"/>
                                        </p:tgtEl>
                                      </p:cBhvr>
                                    </p:animEffect>
                                  </p:childTnLst>
                                </p:cTn>
                              </p:par>
                              <p:par>
                                <p:cTn id="42" presetID="10" presetClass="entr" presetSubtype="0" fill="hold" nodeType="withEffect">
                                  <p:stCondLst>
                                    <p:cond delay="100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336977" y="956582"/>
            <a:ext cx="5314950" cy="691399"/>
            <a:chOff x="2484661" y="983099"/>
            <a:chExt cx="5650825" cy="735092"/>
          </a:xfrm>
        </p:grpSpPr>
        <p:grpSp>
          <p:nvGrpSpPr>
            <p:cNvPr id="146" name="组合 76"/>
            <p:cNvGrpSpPr/>
            <p:nvPr/>
          </p:nvGrpSpPr>
          <p:grpSpPr bwMode="auto">
            <a:xfrm>
              <a:off x="2484661" y="983099"/>
              <a:ext cx="5650825" cy="735092"/>
              <a:chOff x="3300347" y="1368497"/>
              <a:chExt cx="10763512" cy="1417865"/>
            </a:xfrm>
          </p:grpSpPr>
          <p:grpSp>
            <p:nvGrpSpPr>
              <p:cNvPr id="147" name="组合 77"/>
              <p:cNvGrpSpPr/>
              <p:nvPr/>
            </p:nvGrpSpPr>
            <p:grpSpPr bwMode="auto">
              <a:xfrm>
                <a:off x="4631859" y="1393831"/>
                <a:ext cx="9432000" cy="1392531"/>
                <a:chOff x="1986534" y="4135265"/>
                <a:chExt cx="9432000" cy="1392531"/>
              </a:xfrm>
            </p:grpSpPr>
            <p:sp>
              <p:nvSpPr>
                <p:cNvPr id="151"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sp>
              <p:nvSpPr>
                <p:cNvPr id="15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grpSp>
          <p:grpSp>
            <p:nvGrpSpPr>
              <p:cNvPr id="148" name="组合 78"/>
              <p:cNvGrpSpPr/>
              <p:nvPr/>
            </p:nvGrpSpPr>
            <p:grpSpPr bwMode="auto">
              <a:xfrm>
                <a:off x="3300347" y="1368497"/>
                <a:ext cx="1581466" cy="1417865"/>
                <a:chOff x="1349437" y="779714"/>
                <a:chExt cx="2923167" cy="2620769"/>
              </a:xfrm>
            </p:grpSpPr>
            <p:sp>
              <p:nvSpPr>
                <p:cNvPr id="149"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sz="1690">
                    <a:solidFill>
                      <a:prstClr val="black"/>
                    </a:solidFill>
                    <a:latin typeface="+mn-lt"/>
                    <a:ea typeface="+mn-ea"/>
                  </a:endParaRPr>
                </a:p>
              </p:txBody>
            </p:sp>
            <p:sp>
              <p:nvSpPr>
                <p:cNvPr id="150"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grpSp>
        </p:grpSp>
        <p:grpSp>
          <p:nvGrpSpPr>
            <p:cNvPr id="178" name="组合 205"/>
            <p:cNvGrpSpPr/>
            <p:nvPr/>
          </p:nvGrpSpPr>
          <p:grpSpPr bwMode="auto">
            <a:xfrm>
              <a:off x="2728974" y="1169372"/>
              <a:ext cx="522802" cy="476310"/>
              <a:chOff x="12327405" y="858403"/>
              <a:chExt cx="833274" cy="767141"/>
            </a:xfrm>
          </p:grpSpPr>
          <p:sp>
            <p:nvSpPr>
              <p:cNvPr id="17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180"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181"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11" name="组合 10"/>
          <p:cNvGrpSpPr/>
          <p:nvPr/>
        </p:nvGrpSpPr>
        <p:grpSpPr>
          <a:xfrm>
            <a:off x="2336977" y="1806720"/>
            <a:ext cx="5314950" cy="691399"/>
            <a:chOff x="2484661" y="1886961"/>
            <a:chExt cx="5650825" cy="735092"/>
          </a:xfrm>
        </p:grpSpPr>
        <p:grpSp>
          <p:nvGrpSpPr>
            <p:cNvPr id="153" name="组合 158"/>
            <p:cNvGrpSpPr/>
            <p:nvPr/>
          </p:nvGrpSpPr>
          <p:grpSpPr bwMode="auto">
            <a:xfrm>
              <a:off x="2484661" y="1886961"/>
              <a:ext cx="5650825" cy="735092"/>
              <a:chOff x="3300347" y="1368497"/>
              <a:chExt cx="10763512" cy="1417865"/>
            </a:xfrm>
          </p:grpSpPr>
          <p:grpSp>
            <p:nvGrpSpPr>
              <p:cNvPr id="154" name="组合 159"/>
              <p:cNvGrpSpPr/>
              <p:nvPr/>
            </p:nvGrpSpPr>
            <p:grpSpPr bwMode="auto">
              <a:xfrm>
                <a:off x="4631859" y="1393831"/>
                <a:ext cx="9432000" cy="1392531"/>
                <a:chOff x="1986534" y="4135265"/>
                <a:chExt cx="9432000" cy="1392531"/>
              </a:xfrm>
            </p:grpSpPr>
            <p:sp>
              <p:nvSpPr>
                <p:cNvPr id="158"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sp>
              <p:nvSpPr>
                <p:cNvPr id="159"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grpSp>
          <p:grpSp>
            <p:nvGrpSpPr>
              <p:cNvPr id="155" name="组合 160"/>
              <p:cNvGrpSpPr/>
              <p:nvPr/>
            </p:nvGrpSpPr>
            <p:grpSpPr bwMode="auto">
              <a:xfrm>
                <a:off x="3300347" y="1368497"/>
                <a:ext cx="1581466" cy="1417865"/>
                <a:chOff x="1349437" y="779714"/>
                <a:chExt cx="2923167" cy="2620769"/>
              </a:xfrm>
            </p:grpSpPr>
            <p:sp>
              <p:nvSpPr>
                <p:cNvPr id="156"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sz="1690">
                    <a:solidFill>
                      <a:prstClr val="black"/>
                    </a:solidFill>
                    <a:latin typeface="+mn-lt"/>
                    <a:ea typeface="+mn-ea"/>
                  </a:endParaRPr>
                </a:p>
              </p:txBody>
            </p:sp>
            <p:sp>
              <p:nvSpPr>
                <p:cNvPr id="157"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grpSp>
        </p:grpSp>
        <p:grpSp>
          <p:nvGrpSpPr>
            <p:cNvPr id="182" name="组合 209"/>
            <p:cNvGrpSpPr/>
            <p:nvPr/>
          </p:nvGrpSpPr>
          <p:grpSpPr bwMode="auto">
            <a:xfrm>
              <a:off x="2727708" y="2110740"/>
              <a:ext cx="534195" cy="475059"/>
              <a:chOff x="952501" y="6013451"/>
              <a:chExt cx="511175" cy="460375"/>
            </a:xfrm>
          </p:grpSpPr>
          <p:sp>
            <p:nvSpPr>
              <p:cNvPr id="18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1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1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13" name="组合 12"/>
          <p:cNvGrpSpPr/>
          <p:nvPr/>
        </p:nvGrpSpPr>
        <p:grpSpPr>
          <a:xfrm>
            <a:off x="2336977" y="2655683"/>
            <a:ext cx="5314950" cy="691399"/>
            <a:chOff x="2484661" y="2789574"/>
            <a:chExt cx="5650825" cy="735092"/>
          </a:xfrm>
        </p:grpSpPr>
        <p:grpSp>
          <p:nvGrpSpPr>
            <p:cNvPr id="160" name="组合 165"/>
            <p:cNvGrpSpPr/>
            <p:nvPr/>
          </p:nvGrpSpPr>
          <p:grpSpPr bwMode="auto">
            <a:xfrm>
              <a:off x="2484661" y="2789574"/>
              <a:ext cx="5650825" cy="735092"/>
              <a:chOff x="3300347" y="1368497"/>
              <a:chExt cx="10763512" cy="1417865"/>
            </a:xfrm>
          </p:grpSpPr>
          <p:grpSp>
            <p:nvGrpSpPr>
              <p:cNvPr id="161" name="组合 166"/>
              <p:cNvGrpSpPr/>
              <p:nvPr/>
            </p:nvGrpSpPr>
            <p:grpSpPr bwMode="auto">
              <a:xfrm>
                <a:off x="4631859" y="1393831"/>
                <a:ext cx="9432000" cy="1392531"/>
                <a:chOff x="1986534" y="4135265"/>
                <a:chExt cx="9432000" cy="1392531"/>
              </a:xfrm>
            </p:grpSpPr>
            <p:sp>
              <p:nvSpPr>
                <p:cNvPr id="165"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sp>
              <p:nvSpPr>
                <p:cNvPr id="166"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grpSp>
          <p:grpSp>
            <p:nvGrpSpPr>
              <p:cNvPr id="162" name="组合 167"/>
              <p:cNvGrpSpPr/>
              <p:nvPr/>
            </p:nvGrpSpPr>
            <p:grpSpPr bwMode="auto">
              <a:xfrm>
                <a:off x="3300347" y="1368497"/>
                <a:ext cx="1581466" cy="1417865"/>
                <a:chOff x="1349437" y="779714"/>
                <a:chExt cx="2923167" cy="2620769"/>
              </a:xfrm>
            </p:grpSpPr>
            <p:sp>
              <p:nvSpPr>
                <p:cNvPr id="163"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sz="1690">
                    <a:solidFill>
                      <a:prstClr val="black"/>
                    </a:solidFill>
                    <a:latin typeface="+mn-lt"/>
                    <a:ea typeface="+mn-ea"/>
                  </a:endParaRPr>
                </a:p>
              </p:txBody>
            </p:sp>
            <p:sp>
              <p:nvSpPr>
                <p:cNvPr id="164"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2"/>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grpSp>
        </p:grpSp>
        <p:grpSp>
          <p:nvGrpSpPr>
            <p:cNvPr id="186" name="组合 213"/>
            <p:cNvGrpSpPr/>
            <p:nvPr/>
          </p:nvGrpSpPr>
          <p:grpSpPr bwMode="auto">
            <a:xfrm>
              <a:off x="2730239" y="3019603"/>
              <a:ext cx="534195" cy="475059"/>
              <a:chOff x="5405438" y="6815138"/>
              <a:chExt cx="511175" cy="460375"/>
            </a:xfrm>
          </p:grpSpPr>
          <p:sp>
            <p:nvSpPr>
              <p:cNvPr id="18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18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18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18" name="组合 17"/>
          <p:cNvGrpSpPr/>
          <p:nvPr/>
        </p:nvGrpSpPr>
        <p:grpSpPr>
          <a:xfrm>
            <a:off x="2336977" y="3505822"/>
            <a:ext cx="5314950" cy="691399"/>
            <a:chOff x="2484661" y="3693437"/>
            <a:chExt cx="5650825" cy="735092"/>
          </a:xfrm>
        </p:grpSpPr>
        <p:grpSp>
          <p:nvGrpSpPr>
            <p:cNvPr id="167" name="组合 172"/>
            <p:cNvGrpSpPr/>
            <p:nvPr/>
          </p:nvGrpSpPr>
          <p:grpSpPr bwMode="auto">
            <a:xfrm>
              <a:off x="2484661" y="3693437"/>
              <a:ext cx="5650825" cy="735092"/>
              <a:chOff x="3300347" y="1368497"/>
              <a:chExt cx="10763512" cy="1417865"/>
            </a:xfrm>
          </p:grpSpPr>
          <p:grpSp>
            <p:nvGrpSpPr>
              <p:cNvPr id="168" name="组合 173"/>
              <p:cNvGrpSpPr/>
              <p:nvPr/>
            </p:nvGrpSpPr>
            <p:grpSpPr bwMode="auto">
              <a:xfrm>
                <a:off x="4631859" y="1393831"/>
                <a:ext cx="9432000" cy="1392531"/>
                <a:chOff x="1986534" y="4135265"/>
                <a:chExt cx="9432000" cy="1392531"/>
              </a:xfrm>
            </p:grpSpPr>
            <p:sp>
              <p:nvSpPr>
                <p:cNvPr id="17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sp>
              <p:nvSpPr>
                <p:cNvPr id="17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grpSp>
          <p:grpSp>
            <p:nvGrpSpPr>
              <p:cNvPr id="169" name="组合 174"/>
              <p:cNvGrpSpPr/>
              <p:nvPr/>
            </p:nvGrpSpPr>
            <p:grpSpPr bwMode="auto">
              <a:xfrm>
                <a:off x="3300347" y="1368497"/>
                <a:ext cx="1581466" cy="1417865"/>
                <a:chOff x="1349437" y="779714"/>
                <a:chExt cx="2923167" cy="2620769"/>
              </a:xfrm>
            </p:grpSpPr>
            <p:sp>
              <p:nvSpPr>
                <p:cNvPr id="170"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sz="1690">
                    <a:solidFill>
                      <a:prstClr val="black"/>
                    </a:solidFill>
                    <a:latin typeface="+mn-lt"/>
                    <a:ea typeface="+mn-ea"/>
                  </a:endParaRPr>
                </a:p>
              </p:txBody>
            </p:sp>
            <p:sp>
              <p:nvSpPr>
                <p:cNvPr id="171"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4"/>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grpSp>
        </p:grpSp>
        <p:grpSp>
          <p:nvGrpSpPr>
            <p:cNvPr id="190" name="组合 217"/>
            <p:cNvGrpSpPr/>
            <p:nvPr/>
          </p:nvGrpSpPr>
          <p:grpSpPr bwMode="auto">
            <a:xfrm>
              <a:off x="2764418" y="3917215"/>
              <a:ext cx="543056" cy="477560"/>
              <a:chOff x="688976" y="7240588"/>
              <a:chExt cx="519113" cy="461963"/>
            </a:xfrm>
          </p:grpSpPr>
          <p:sp>
            <p:nvSpPr>
              <p:cNvPr id="19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19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19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7" name="组合 6"/>
          <p:cNvGrpSpPr/>
          <p:nvPr/>
        </p:nvGrpSpPr>
        <p:grpSpPr>
          <a:xfrm>
            <a:off x="508322" y="33833"/>
            <a:ext cx="697556" cy="1491043"/>
            <a:chOff x="540445" y="2037"/>
            <a:chExt cx="741638" cy="1585269"/>
          </a:xfrm>
        </p:grpSpPr>
        <p:sp>
          <p:nvSpPr>
            <p:cNvPr id="4" name="矩形 3"/>
            <p:cNvSpPr/>
            <p:nvPr/>
          </p:nvSpPr>
          <p:spPr>
            <a:xfrm>
              <a:off x="540445" y="2037"/>
              <a:ext cx="721521"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47" name="Title 3"/>
            <p:cNvSpPr txBox="1"/>
            <p:nvPr/>
          </p:nvSpPr>
          <p:spPr bwMode="auto">
            <a:xfrm>
              <a:off x="646329" y="252065"/>
              <a:ext cx="635754" cy="2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2255" b="1" dirty="0">
                  <a:solidFill>
                    <a:schemeClr val="bg1"/>
                  </a:solidFill>
                  <a:latin typeface="微软雅黑" panose="020B0503020204020204" pitchFamily="34" charset="-122"/>
                </a:rPr>
                <a:t>目录页</a:t>
              </a:r>
              <a:endParaRPr lang="en-US" altLang="zh-CN" sz="2255" b="1" dirty="0">
                <a:solidFill>
                  <a:schemeClr val="bg1"/>
                </a:solidFill>
                <a:latin typeface="微软雅黑" panose="020B0503020204020204" pitchFamily="34" charset="-122"/>
              </a:endParaRPr>
            </a:p>
          </p:txBody>
        </p:sp>
      </p:grpSp>
      <p:pic>
        <p:nvPicPr>
          <p:cNvPr id="1026" name="Picture 2" descr="C:\Documents and Settings\Administrator\桌面\PNG\手势.png"/>
          <p:cNvPicPr>
            <a:picLocks noChangeAspect="1" noChangeArrowheads="1"/>
          </p:cNvPicPr>
          <p:nvPr/>
        </p:nvPicPr>
        <p:blipFill rotWithShape="1">
          <a:blip r:embed="rId3">
            <a:extLst>
              <a:ext uri="{28A0092B-C50C-407E-A947-70E740481C1C}">
                <a14:useLocalDpi xmlns:a14="http://schemas.microsoft.com/office/drawing/2010/main" val="0"/>
              </a:ext>
            </a:extLst>
          </a:blip>
          <a:srcRect l="48637" r="32382"/>
          <a:stretch>
            <a:fillRect/>
          </a:stretch>
        </p:blipFill>
        <p:spPr bwMode="auto">
          <a:xfrm>
            <a:off x="0" y="982006"/>
            <a:ext cx="1397492" cy="4137112"/>
          </a:xfrm>
          <a:prstGeom prst="rect">
            <a:avLst/>
          </a:prstGeom>
          <a:noFill/>
          <a:extLst>
            <a:ext uri="{909E8E84-426E-40DD-AFC4-6F175D3DCCD1}">
              <a14:hiddenFill xmlns:a14="http://schemas.microsoft.com/office/drawing/2010/main">
                <a:solidFill>
                  <a:srgbClr val="FFFFFF"/>
                </a:solidFill>
              </a14:hiddenFill>
            </a:ext>
          </a:extLst>
        </p:spPr>
      </p:pic>
      <p:sp>
        <p:nvSpPr>
          <p:cNvPr id="174" name="文本框 186"/>
          <p:cNvSpPr txBox="1"/>
          <p:nvPr/>
        </p:nvSpPr>
        <p:spPr>
          <a:xfrm>
            <a:off x="3635896" y="1191047"/>
            <a:ext cx="3504182" cy="271623"/>
          </a:xfrm>
          <a:prstGeom prst="rect">
            <a:avLst/>
          </a:prstGeom>
          <a:noFill/>
        </p:spPr>
        <p:txBody>
          <a:bodyPr wrap="none" lIns="68271" tIns="34136" rIns="68271" bIns="34136">
            <a:spAutoFit/>
          </a:bodyPr>
          <a:lstStyle/>
          <a:p>
            <a:pPr>
              <a:defRPr/>
            </a:pPr>
            <a:r>
              <a:rPr lang="zh-CN" altLang="en-US" sz="1315" dirty="0">
                <a:solidFill>
                  <a:schemeClr val="bg1">
                    <a:lumMod val="50000"/>
                  </a:schemeClr>
                </a:solidFill>
                <a:latin typeface="微软雅黑" panose="020B0503020204020204" pitchFamily="34" charset="-122"/>
                <a:ea typeface="微软雅黑" panose="020B0503020204020204" pitchFamily="34" charset="-122"/>
              </a:rPr>
              <a:t>点击这里更改文字内容以上文字没有实际意义</a:t>
            </a:r>
          </a:p>
        </p:txBody>
      </p:sp>
      <p:sp>
        <p:nvSpPr>
          <p:cNvPr id="175" name="文本框 187"/>
          <p:cNvSpPr txBox="1"/>
          <p:nvPr/>
        </p:nvSpPr>
        <p:spPr>
          <a:xfrm>
            <a:off x="3635896" y="2041186"/>
            <a:ext cx="3504182" cy="271623"/>
          </a:xfrm>
          <a:prstGeom prst="rect">
            <a:avLst/>
          </a:prstGeom>
          <a:noFill/>
        </p:spPr>
        <p:txBody>
          <a:bodyPr wrap="none" lIns="68271" tIns="34136" rIns="68271" bIns="34136">
            <a:spAutoFit/>
          </a:bodyPr>
          <a:lstStyle/>
          <a:p>
            <a:pPr>
              <a:defRPr/>
            </a:pPr>
            <a:r>
              <a:rPr lang="zh-CN" altLang="en-US" sz="1315" dirty="0">
                <a:solidFill>
                  <a:schemeClr val="bg1">
                    <a:lumMod val="50000"/>
                  </a:schemeClr>
                </a:solidFill>
                <a:latin typeface="微软雅黑" panose="020B0503020204020204" pitchFamily="34" charset="-122"/>
                <a:ea typeface="微软雅黑" panose="020B0503020204020204" pitchFamily="34" charset="-122"/>
              </a:rPr>
              <a:t>点击这里更改文字内容以上文字没有实际意义</a:t>
            </a:r>
          </a:p>
        </p:txBody>
      </p:sp>
      <p:sp>
        <p:nvSpPr>
          <p:cNvPr id="176" name="文本框 188"/>
          <p:cNvSpPr txBox="1"/>
          <p:nvPr/>
        </p:nvSpPr>
        <p:spPr>
          <a:xfrm>
            <a:off x="3635896" y="2891324"/>
            <a:ext cx="3504182" cy="271623"/>
          </a:xfrm>
          <a:prstGeom prst="rect">
            <a:avLst/>
          </a:prstGeom>
          <a:noFill/>
        </p:spPr>
        <p:txBody>
          <a:bodyPr wrap="none" lIns="68271" tIns="34136" rIns="68271" bIns="34136">
            <a:spAutoFit/>
          </a:bodyPr>
          <a:lstStyle/>
          <a:p>
            <a:pPr>
              <a:defRPr/>
            </a:pPr>
            <a:r>
              <a:rPr lang="zh-CN" altLang="en-US" sz="1315" dirty="0">
                <a:solidFill>
                  <a:schemeClr val="bg1">
                    <a:lumMod val="50000"/>
                  </a:schemeClr>
                </a:solidFill>
                <a:latin typeface="微软雅黑" panose="020B0503020204020204" pitchFamily="34" charset="-122"/>
                <a:ea typeface="微软雅黑" panose="020B0503020204020204" pitchFamily="34" charset="-122"/>
              </a:rPr>
              <a:t>点击这里更改文字内容以上文字没有实际意义</a:t>
            </a:r>
          </a:p>
        </p:txBody>
      </p:sp>
      <p:sp>
        <p:nvSpPr>
          <p:cNvPr id="177" name="文本框 189"/>
          <p:cNvSpPr txBox="1"/>
          <p:nvPr/>
        </p:nvSpPr>
        <p:spPr>
          <a:xfrm>
            <a:off x="3635896" y="3740287"/>
            <a:ext cx="3504182" cy="271623"/>
          </a:xfrm>
          <a:prstGeom prst="rect">
            <a:avLst/>
          </a:prstGeom>
          <a:noFill/>
        </p:spPr>
        <p:txBody>
          <a:bodyPr wrap="none" lIns="68271" tIns="34136" rIns="68271" bIns="34136">
            <a:spAutoFit/>
          </a:bodyPr>
          <a:lstStyle/>
          <a:p>
            <a:pPr>
              <a:defRPr/>
            </a:pPr>
            <a:r>
              <a:rPr lang="zh-CN" altLang="en-US" sz="1315" dirty="0">
                <a:solidFill>
                  <a:schemeClr val="bg1">
                    <a:lumMod val="50000"/>
                  </a:schemeClr>
                </a:solidFill>
                <a:latin typeface="微软雅黑" panose="020B0503020204020204" pitchFamily="34" charset="-122"/>
                <a:ea typeface="微软雅黑" panose="020B0503020204020204" pitchFamily="34" charset="-122"/>
              </a:rPr>
              <a:t>点击这里更改文字内容以上文字没有实际意义</a:t>
            </a: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
                                        <p:tgtEl>
                                          <p:spTgt spid="1026"/>
                                        </p:tgtEl>
                                      </p:cBhvr>
                                    </p:animEffect>
                                    <p:anim calcmode="lin" valueType="num">
                                      <p:cBhvr>
                                        <p:cTn id="8" dur="400" fill="hold"/>
                                        <p:tgtEl>
                                          <p:spTgt spid="1026"/>
                                        </p:tgtEl>
                                        <p:attrNameLst>
                                          <p:attrName>ppt_x</p:attrName>
                                        </p:attrNameLst>
                                      </p:cBhvr>
                                      <p:tavLst>
                                        <p:tav tm="0">
                                          <p:val>
                                            <p:strVal val="#ppt_x"/>
                                          </p:val>
                                        </p:tav>
                                        <p:tav tm="100000">
                                          <p:val>
                                            <p:strVal val="#ppt_x"/>
                                          </p:val>
                                        </p:tav>
                                      </p:tavLst>
                                    </p:anim>
                                    <p:anim calcmode="lin" valueType="num">
                                      <p:cBhvr>
                                        <p:cTn id="9" dur="400" fill="hold"/>
                                        <p:tgtEl>
                                          <p:spTgt spid="10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1026"/>
                                        </p:tgtEl>
                                        <p:attrNameLst>
                                          <p:attrName>ppt_x</p:attrName>
                                          <p:attrName>ppt_y</p:attrName>
                                        </p:attrNameLst>
                                      </p:cBhvr>
                                      <p:rCtr x="16727" y="47971"/>
                                    </p:animMotion>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50" fill="hold"/>
                                        <p:tgtEl>
                                          <p:spTgt spid="9"/>
                                        </p:tgtEl>
                                        <p:attrNameLst>
                                          <p:attrName>ppt_x</p:attrName>
                                        </p:attrNameLst>
                                      </p:cBhvr>
                                      <p:tavLst>
                                        <p:tav tm="0">
                                          <p:val>
                                            <p:strVal val="1+#ppt_w/2"/>
                                          </p:val>
                                        </p:tav>
                                        <p:tav tm="100000">
                                          <p:val>
                                            <p:strVal val="#ppt_x"/>
                                          </p:val>
                                        </p:tav>
                                      </p:tavLst>
                                    </p:anim>
                                    <p:anim calcmode="lin" valueType="num">
                                      <p:cBhvr additive="base">
                                        <p:cTn id="26" dur="25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74"/>
                                        </p:tgtEl>
                                        <p:attrNameLst>
                                          <p:attrName>style.visibility</p:attrName>
                                        </p:attrNameLst>
                                      </p:cBhvr>
                                      <p:to>
                                        <p:strVal val="visible"/>
                                      </p:to>
                                    </p:set>
                                    <p:animEffect transition="in" filter="wipe(left)">
                                      <p:cBhvr>
                                        <p:cTn id="30" dur="250"/>
                                        <p:tgtEl>
                                          <p:spTgt spid="174"/>
                                        </p:tgtEl>
                                      </p:cBhvr>
                                    </p:animEffect>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250" fill="hold"/>
                                        <p:tgtEl>
                                          <p:spTgt spid="11"/>
                                        </p:tgtEl>
                                        <p:attrNameLst>
                                          <p:attrName>ppt_x</p:attrName>
                                        </p:attrNameLst>
                                      </p:cBhvr>
                                      <p:tavLst>
                                        <p:tav tm="0">
                                          <p:val>
                                            <p:strVal val="1+#ppt_w/2"/>
                                          </p:val>
                                        </p:tav>
                                        <p:tav tm="100000">
                                          <p:val>
                                            <p:strVal val="#ppt_x"/>
                                          </p:val>
                                        </p:tav>
                                      </p:tavLst>
                                    </p:anim>
                                    <p:anim calcmode="lin" valueType="num">
                                      <p:cBhvr additive="base">
                                        <p:cTn id="35" dur="25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75"/>
                                        </p:tgtEl>
                                        <p:attrNameLst>
                                          <p:attrName>style.visibility</p:attrName>
                                        </p:attrNameLst>
                                      </p:cBhvr>
                                      <p:to>
                                        <p:strVal val="visible"/>
                                      </p:to>
                                    </p:set>
                                    <p:animEffect transition="in" filter="wipe(left)">
                                      <p:cBhvr>
                                        <p:cTn id="39" dur="250"/>
                                        <p:tgtEl>
                                          <p:spTgt spid="175"/>
                                        </p:tgtEl>
                                      </p:cBhvr>
                                    </p:animEffect>
                                  </p:childTnLst>
                                </p:cTn>
                              </p:par>
                            </p:childTnLst>
                          </p:cTn>
                        </p:par>
                        <p:par>
                          <p:cTn id="40" fill="hold">
                            <p:stCondLst>
                              <p:cond delay="4000"/>
                            </p:stCondLst>
                            <p:childTnLst>
                              <p:par>
                                <p:cTn id="41" presetID="2" presetClass="entr" presetSubtype="2"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250" fill="hold"/>
                                        <p:tgtEl>
                                          <p:spTgt spid="13"/>
                                        </p:tgtEl>
                                        <p:attrNameLst>
                                          <p:attrName>ppt_x</p:attrName>
                                        </p:attrNameLst>
                                      </p:cBhvr>
                                      <p:tavLst>
                                        <p:tav tm="0">
                                          <p:val>
                                            <p:strVal val="1+#ppt_w/2"/>
                                          </p:val>
                                        </p:tav>
                                        <p:tav tm="100000">
                                          <p:val>
                                            <p:strVal val="#ppt_x"/>
                                          </p:val>
                                        </p:tav>
                                      </p:tavLst>
                                    </p:anim>
                                    <p:anim calcmode="lin" valueType="num">
                                      <p:cBhvr additive="base">
                                        <p:cTn id="44" dur="250" fill="hold"/>
                                        <p:tgtEl>
                                          <p:spTgt spid="13"/>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176"/>
                                        </p:tgtEl>
                                        <p:attrNameLst>
                                          <p:attrName>style.visibility</p:attrName>
                                        </p:attrNameLst>
                                      </p:cBhvr>
                                      <p:to>
                                        <p:strVal val="visible"/>
                                      </p:to>
                                    </p:set>
                                    <p:animEffect transition="in" filter="wipe(left)">
                                      <p:cBhvr>
                                        <p:cTn id="48" dur="250"/>
                                        <p:tgtEl>
                                          <p:spTgt spid="176"/>
                                        </p:tgtEl>
                                      </p:cBhvr>
                                    </p:animEffect>
                                  </p:childTnLst>
                                </p:cTn>
                              </p:par>
                            </p:childTnLst>
                          </p:cTn>
                        </p:par>
                        <p:par>
                          <p:cTn id="49" fill="hold">
                            <p:stCondLst>
                              <p:cond delay="5000"/>
                            </p:stCondLst>
                            <p:childTnLst>
                              <p:par>
                                <p:cTn id="50" presetID="2" presetClass="entr" presetSubtype="2"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250" fill="hold"/>
                                        <p:tgtEl>
                                          <p:spTgt spid="18"/>
                                        </p:tgtEl>
                                        <p:attrNameLst>
                                          <p:attrName>ppt_x</p:attrName>
                                        </p:attrNameLst>
                                      </p:cBhvr>
                                      <p:tavLst>
                                        <p:tav tm="0">
                                          <p:val>
                                            <p:strVal val="1+#ppt_w/2"/>
                                          </p:val>
                                        </p:tav>
                                        <p:tav tm="100000">
                                          <p:val>
                                            <p:strVal val="#ppt_x"/>
                                          </p:val>
                                        </p:tav>
                                      </p:tavLst>
                                    </p:anim>
                                    <p:anim calcmode="lin" valueType="num">
                                      <p:cBhvr additive="base">
                                        <p:cTn id="53" dur="250" fill="hold"/>
                                        <p:tgtEl>
                                          <p:spTgt spid="18"/>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177"/>
                                        </p:tgtEl>
                                        <p:attrNameLst>
                                          <p:attrName>style.visibility</p:attrName>
                                        </p:attrNameLst>
                                      </p:cBhvr>
                                      <p:to>
                                        <p:strVal val="visible"/>
                                      </p:to>
                                    </p:set>
                                    <p:animEffect transition="in" filter="wipe(left)">
                                      <p:cBhvr>
                                        <p:cTn id="57" dur="25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175" grpId="0"/>
      <p:bldP spid="176" grpId="0"/>
      <p:bldP spid="1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17850" y="773971"/>
            <a:ext cx="1331258" cy="1314737"/>
            <a:chOff x="4590714" y="544997"/>
            <a:chExt cx="1415386" cy="1397821"/>
          </a:xfrm>
        </p:grpSpPr>
        <p:sp>
          <p:nvSpPr>
            <p:cNvPr id="29" name="椭圆 28"/>
            <p:cNvSpPr/>
            <p:nvPr/>
          </p:nvSpPr>
          <p:spPr>
            <a:xfrm>
              <a:off x="4590714" y="54499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30" name="椭圆 29"/>
            <p:cNvSpPr/>
            <p:nvPr/>
          </p:nvSpPr>
          <p:spPr>
            <a:xfrm>
              <a:off x="4781694" y="733607"/>
              <a:ext cx="1033425" cy="1020600"/>
            </a:xfrm>
            <a:prstGeom prst="ellipse">
              <a:avLst/>
            </a:prstGeom>
            <a:solidFill>
              <a:schemeClr val="accent3"/>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fontAlgn="auto">
                <a:spcBef>
                  <a:spcPts val="0"/>
                </a:spcBef>
                <a:spcAft>
                  <a:spcPts val="0"/>
                </a:spcAft>
                <a:defRPr/>
              </a:pPr>
              <a:endParaRPr lang="zh-CN" altLang="en-US" sz="1690" dirty="0">
                <a:latin typeface="+mn-lt"/>
                <a:ea typeface="+mn-ea"/>
              </a:endParaRPr>
            </a:p>
          </p:txBody>
        </p:sp>
        <p:grpSp>
          <p:nvGrpSpPr>
            <p:cNvPr id="39970" name="组合 52"/>
            <p:cNvGrpSpPr/>
            <p:nvPr/>
          </p:nvGrpSpPr>
          <p:grpSpPr bwMode="auto">
            <a:xfrm>
              <a:off x="5086249" y="1000125"/>
              <a:ext cx="744329" cy="677585"/>
              <a:chOff x="5722963" y="2742165"/>
              <a:chExt cx="500063" cy="460375"/>
            </a:xfrm>
          </p:grpSpPr>
          <p:sp>
            <p:nvSpPr>
              <p:cNvPr id="5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3999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3999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3" name="组合 2"/>
          <p:cNvGrpSpPr/>
          <p:nvPr/>
        </p:nvGrpSpPr>
        <p:grpSpPr>
          <a:xfrm>
            <a:off x="3293185" y="1781586"/>
            <a:ext cx="1331258" cy="1314737"/>
            <a:chOff x="3501296" y="1616288"/>
            <a:chExt cx="1415386" cy="1397821"/>
          </a:xfrm>
        </p:grpSpPr>
        <p:sp>
          <p:nvSpPr>
            <p:cNvPr id="33" name="椭圆 32"/>
            <p:cNvSpPr/>
            <p:nvPr/>
          </p:nvSpPr>
          <p:spPr>
            <a:xfrm>
              <a:off x="3501296" y="1616288"/>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34" name="椭圆 33"/>
            <p:cNvSpPr/>
            <p:nvPr/>
          </p:nvSpPr>
          <p:spPr>
            <a:xfrm>
              <a:off x="3692276" y="1804897"/>
              <a:ext cx="1033425" cy="1020600"/>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fontAlgn="auto">
                <a:spcBef>
                  <a:spcPts val="0"/>
                </a:spcBef>
                <a:spcAft>
                  <a:spcPts val="0"/>
                </a:spcAft>
                <a:defRPr/>
              </a:pPr>
              <a:endParaRPr lang="zh-CN" altLang="en-US" sz="1690" dirty="0">
                <a:latin typeface="+mn-lt"/>
                <a:ea typeface="+mn-ea"/>
              </a:endParaRPr>
            </a:p>
          </p:txBody>
        </p:sp>
        <p:grpSp>
          <p:nvGrpSpPr>
            <p:cNvPr id="39971" name="组合 56"/>
            <p:cNvGrpSpPr/>
            <p:nvPr/>
          </p:nvGrpSpPr>
          <p:grpSpPr bwMode="auto">
            <a:xfrm>
              <a:off x="3971022" y="2071510"/>
              <a:ext cx="762051" cy="677585"/>
              <a:chOff x="952501" y="6013451"/>
              <a:chExt cx="511175" cy="460375"/>
            </a:xfrm>
          </p:grpSpPr>
          <p:sp>
            <p:nvSpPr>
              <p:cNvPr id="5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3998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3998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4" name="组合 3"/>
          <p:cNvGrpSpPr/>
          <p:nvPr/>
        </p:nvGrpSpPr>
        <p:grpSpPr>
          <a:xfrm>
            <a:off x="4607297" y="2552150"/>
            <a:ext cx="1331258" cy="1314737"/>
            <a:chOff x="4898453" y="2435547"/>
            <a:chExt cx="1415386" cy="1397821"/>
          </a:xfrm>
        </p:grpSpPr>
        <p:sp>
          <p:nvSpPr>
            <p:cNvPr id="36" name="椭圆 35"/>
            <p:cNvSpPr/>
            <p:nvPr/>
          </p:nvSpPr>
          <p:spPr>
            <a:xfrm>
              <a:off x="4898453" y="243554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37" name="椭圆 36"/>
            <p:cNvSpPr/>
            <p:nvPr/>
          </p:nvSpPr>
          <p:spPr>
            <a:xfrm>
              <a:off x="5089433" y="2624156"/>
              <a:ext cx="1033425" cy="1020600"/>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fontAlgn="auto">
                <a:spcBef>
                  <a:spcPts val="0"/>
                </a:spcBef>
                <a:spcAft>
                  <a:spcPts val="0"/>
                </a:spcAft>
                <a:defRPr/>
              </a:pPr>
              <a:endParaRPr lang="zh-CN" altLang="en-US" sz="1690" dirty="0">
                <a:latin typeface="+mn-lt"/>
                <a:ea typeface="+mn-ea"/>
              </a:endParaRPr>
            </a:p>
          </p:txBody>
        </p:sp>
        <p:grpSp>
          <p:nvGrpSpPr>
            <p:cNvPr id="39972" name="组合 60"/>
            <p:cNvGrpSpPr/>
            <p:nvPr/>
          </p:nvGrpSpPr>
          <p:grpSpPr bwMode="auto">
            <a:xfrm>
              <a:off x="5355879" y="2884111"/>
              <a:ext cx="760785" cy="677585"/>
              <a:chOff x="5405438" y="6815138"/>
              <a:chExt cx="511175" cy="460375"/>
            </a:xfrm>
          </p:grpSpPr>
          <p:sp>
            <p:nvSpPr>
              <p:cNvPr id="62"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3998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3998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5" name="组合 4"/>
          <p:cNvGrpSpPr/>
          <p:nvPr/>
        </p:nvGrpSpPr>
        <p:grpSpPr>
          <a:xfrm>
            <a:off x="3582632" y="3559764"/>
            <a:ext cx="1331258" cy="1314737"/>
            <a:chOff x="3809035" y="3506837"/>
            <a:chExt cx="1415386" cy="1397821"/>
          </a:xfrm>
        </p:grpSpPr>
        <p:sp>
          <p:nvSpPr>
            <p:cNvPr id="39" name="椭圆 38"/>
            <p:cNvSpPr/>
            <p:nvPr/>
          </p:nvSpPr>
          <p:spPr>
            <a:xfrm>
              <a:off x="3809035" y="350683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40" name="椭圆 39"/>
            <p:cNvSpPr/>
            <p:nvPr/>
          </p:nvSpPr>
          <p:spPr>
            <a:xfrm>
              <a:off x="4000015" y="3695447"/>
              <a:ext cx="1033425" cy="1020600"/>
            </a:xfrm>
            <a:prstGeom prst="ellipse">
              <a:avLst/>
            </a:prstGeom>
            <a:solidFill>
              <a:schemeClr val="accent4"/>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2350" dirty="0">
                <a:latin typeface="+mj-lt"/>
                <a:ea typeface="方正超粗黑简体" panose="03000509000000000000" pitchFamily="65" charset="-122"/>
              </a:endParaRPr>
            </a:p>
          </p:txBody>
        </p:sp>
        <p:grpSp>
          <p:nvGrpSpPr>
            <p:cNvPr id="39973" name="组合 64"/>
            <p:cNvGrpSpPr/>
            <p:nvPr/>
          </p:nvGrpSpPr>
          <p:grpSpPr bwMode="auto">
            <a:xfrm>
              <a:off x="4311539" y="3979248"/>
              <a:ext cx="774710" cy="680085"/>
              <a:chOff x="688976" y="7240588"/>
              <a:chExt cx="519113" cy="461963"/>
            </a:xfrm>
          </p:grpSpPr>
          <p:sp>
            <p:nvSpPr>
              <p:cNvPr id="6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3997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3997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35" name="组合 98"/>
          <p:cNvGrpSpPr/>
          <p:nvPr/>
        </p:nvGrpSpPr>
        <p:grpSpPr bwMode="auto">
          <a:xfrm>
            <a:off x="5900246" y="986545"/>
            <a:ext cx="1804988" cy="787156"/>
            <a:chOff x="3508035" y="4207856"/>
            <a:chExt cx="2407376" cy="1063144"/>
          </a:xfrm>
        </p:grpSpPr>
        <p:sp>
          <p:nvSpPr>
            <p:cNvPr id="38" name="矩形 47"/>
            <p:cNvSpPr>
              <a:spLocks noChangeArrowheads="1"/>
            </p:cNvSpPr>
            <p:nvPr/>
          </p:nvSpPr>
          <p:spPr bwMode="auto">
            <a:xfrm>
              <a:off x="3508035" y="4716057"/>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t>
              </a:r>
              <a:r>
                <a:rPr lang="en-US" sz="1035">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a sample text. </a:t>
              </a: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Insert your desired text here. </a:t>
              </a:r>
            </a:p>
          </p:txBody>
        </p:sp>
        <p:sp>
          <p:nvSpPr>
            <p:cNvPr id="49"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0" name="组合 98"/>
          <p:cNvGrpSpPr/>
          <p:nvPr/>
        </p:nvGrpSpPr>
        <p:grpSpPr bwMode="auto">
          <a:xfrm>
            <a:off x="6288867" y="2838041"/>
            <a:ext cx="1804988" cy="787156"/>
            <a:chOff x="3508035" y="4207856"/>
            <a:chExt cx="2407376" cy="1063144"/>
          </a:xfrm>
        </p:grpSpPr>
        <p:sp>
          <p:nvSpPr>
            <p:cNvPr id="51" name="矩形 47"/>
            <p:cNvSpPr>
              <a:spLocks noChangeArrowheads="1"/>
            </p:cNvSpPr>
            <p:nvPr/>
          </p:nvSpPr>
          <p:spPr bwMode="auto">
            <a:xfrm>
              <a:off x="3508035" y="4716057"/>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t>
              </a:r>
              <a:r>
                <a:rPr lang="en-US" sz="1035">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a sample text. </a:t>
              </a: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Insert your desired text here. </a:t>
              </a:r>
            </a:p>
          </p:txBody>
        </p:sp>
        <p:sp>
          <p:nvSpPr>
            <p:cNvPr id="52"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3" name="组合 98"/>
          <p:cNvGrpSpPr/>
          <p:nvPr/>
        </p:nvGrpSpPr>
        <p:grpSpPr bwMode="auto">
          <a:xfrm>
            <a:off x="1227016" y="2020057"/>
            <a:ext cx="1804988" cy="787156"/>
            <a:chOff x="3508035" y="4207856"/>
            <a:chExt cx="2407376" cy="1063144"/>
          </a:xfrm>
        </p:grpSpPr>
        <p:sp>
          <p:nvSpPr>
            <p:cNvPr id="55" name="矩形 47"/>
            <p:cNvSpPr>
              <a:spLocks noChangeArrowheads="1"/>
            </p:cNvSpPr>
            <p:nvPr/>
          </p:nvSpPr>
          <p:spPr bwMode="auto">
            <a:xfrm>
              <a:off x="3508035" y="4716057"/>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t>
              </a:r>
              <a:r>
                <a:rPr lang="en-US" sz="1035">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a sample text. </a:t>
              </a: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Insert your desired text here. </a:t>
              </a:r>
            </a:p>
          </p:txBody>
        </p:sp>
        <p:sp>
          <p:nvSpPr>
            <p:cNvPr id="56"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98"/>
          <p:cNvGrpSpPr/>
          <p:nvPr/>
        </p:nvGrpSpPr>
        <p:grpSpPr bwMode="auto">
          <a:xfrm>
            <a:off x="1615637" y="3871552"/>
            <a:ext cx="1804988" cy="787156"/>
            <a:chOff x="3508035" y="4207856"/>
            <a:chExt cx="2407376" cy="1063144"/>
          </a:xfrm>
        </p:grpSpPr>
        <p:sp>
          <p:nvSpPr>
            <p:cNvPr id="59" name="矩形 47"/>
            <p:cNvSpPr>
              <a:spLocks noChangeArrowheads="1"/>
            </p:cNvSpPr>
            <p:nvPr/>
          </p:nvSpPr>
          <p:spPr bwMode="auto">
            <a:xfrm>
              <a:off x="3508035" y="4716057"/>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t>
              </a:r>
              <a:r>
                <a:rPr lang="en-US" sz="1035">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a sample text. </a:t>
              </a: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Insert your desired text here. </a:t>
              </a:r>
            </a:p>
          </p:txBody>
        </p:sp>
        <p:sp>
          <p:nvSpPr>
            <p:cNvPr id="6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70" name="组合 69"/>
          <p:cNvGrpSpPr/>
          <p:nvPr/>
        </p:nvGrpSpPr>
        <p:grpSpPr>
          <a:xfrm>
            <a:off x="-186661" y="167406"/>
            <a:ext cx="9330661" cy="304776"/>
            <a:chOff x="-198457" y="144052"/>
            <a:chExt cx="9920307" cy="324036"/>
          </a:xfrm>
        </p:grpSpPr>
        <p:cxnSp>
          <p:nvCxnSpPr>
            <p:cNvPr id="71" name="直接连接符 70"/>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userDrawn="1"/>
          </p:nvGrpSpPr>
          <p:grpSpPr>
            <a:xfrm>
              <a:off x="-198457" y="144052"/>
              <a:ext cx="2066885" cy="319659"/>
              <a:chOff x="2559580" y="72044"/>
              <a:chExt cx="2066885" cy="319659"/>
            </a:xfrm>
          </p:grpSpPr>
          <p:sp>
            <p:nvSpPr>
              <p:cNvPr id="79" name="五边形 78"/>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80"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73" name="组合 72"/>
            <p:cNvGrpSpPr/>
            <p:nvPr userDrawn="1"/>
          </p:nvGrpSpPr>
          <p:grpSpPr>
            <a:xfrm>
              <a:off x="1273126" y="144052"/>
              <a:ext cx="2066885" cy="319659"/>
              <a:chOff x="4972411" y="72044"/>
              <a:chExt cx="2066885" cy="319659"/>
            </a:xfrm>
          </p:grpSpPr>
          <p:sp>
            <p:nvSpPr>
              <p:cNvPr id="77" name="五边形 7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78"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74" name="组合 73"/>
            <p:cNvGrpSpPr/>
            <p:nvPr userDrawn="1"/>
          </p:nvGrpSpPr>
          <p:grpSpPr>
            <a:xfrm>
              <a:off x="2753871" y="144052"/>
              <a:ext cx="2066885" cy="319659"/>
              <a:chOff x="7404958" y="72044"/>
              <a:chExt cx="2066885" cy="319659"/>
            </a:xfrm>
          </p:grpSpPr>
          <p:sp>
            <p:nvSpPr>
              <p:cNvPr id="75" name="五边形 74"/>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76"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81" name="组合 80"/>
          <p:cNvGrpSpPr/>
          <p:nvPr/>
        </p:nvGrpSpPr>
        <p:grpSpPr>
          <a:xfrm>
            <a:off x="4030177" y="133543"/>
            <a:ext cx="1944033" cy="440233"/>
            <a:chOff x="121344" y="72044"/>
            <a:chExt cx="2066885" cy="468053"/>
          </a:xfrm>
        </p:grpSpPr>
        <p:sp>
          <p:nvSpPr>
            <p:cNvPr id="82" name="五边形 81"/>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83"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250" fill="hold"/>
                                        <p:tgtEl>
                                          <p:spTgt spid="70"/>
                                        </p:tgtEl>
                                        <p:attrNameLst>
                                          <p:attrName>ppt_x</p:attrName>
                                        </p:attrNameLst>
                                      </p:cBhvr>
                                      <p:tavLst>
                                        <p:tav tm="0">
                                          <p:val>
                                            <p:strVal val="1+#ppt_w/2"/>
                                          </p:val>
                                        </p:tav>
                                        <p:tav tm="100000">
                                          <p:val>
                                            <p:strVal val="#ppt_x"/>
                                          </p:val>
                                        </p:tav>
                                      </p:tavLst>
                                    </p:anim>
                                    <p:anim calcmode="lin" valueType="num">
                                      <p:cBhvr additive="base">
                                        <p:cTn id="8" dur="25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250" fill="hold"/>
                                        <p:tgtEl>
                                          <p:spTgt spid="81"/>
                                        </p:tgtEl>
                                        <p:attrNameLst>
                                          <p:attrName>ppt_x</p:attrName>
                                        </p:attrNameLst>
                                      </p:cBhvr>
                                      <p:tavLst>
                                        <p:tav tm="0">
                                          <p:val>
                                            <p:strVal val="#ppt_x"/>
                                          </p:val>
                                        </p:tav>
                                        <p:tav tm="100000">
                                          <p:val>
                                            <p:strVal val="#ppt_x"/>
                                          </p:val>
                                        </p:tav>
                                      </p:tavLst>
                                    </p:anim>
                                    <p:anim calcmode="lin" valueType="num">
                                      <p:cBhvr additive="base">
                                        <p:cTn id="13" dur="250" fill="hold"/>
                                        <p:tgtEl>
                                          <p:spTgt spid="8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250"/>
                                        <p:tgtEl>
                                          <p:spTgt spid="35"/>
                                        </p:tgtEl>
                                      </p:cBhvr>
                                    </p:animEffect>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ppt_w</p:attrName>
                                        </p:attrNameLst>
                                      </p:cBhvr>
                                      <p:tavLst>
                                        <p:tav tm="0">
                                          <p:val>
                                            <p:fltVal val="0"/>
                                          </p:val>
                                        </p:tav>
                                        <p:tav tm="100000">
                                          <p:val>
                                            <p:strVal val="#ppt_w"/>
                                          </p:val>
                                        </p:tav>
                                      </p:tavLst>
                                    </p:anim>
                                    <p:anim calcmode="lin" valueType="num">
                                      <p:cBhvr>
                                        <p:cTn id="27" dur="25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randombar(horizontal)">
                                      <p:cBhvr>
                                        <p:cTn id="31" dur="250"/>
                                        <p:tgtEl>
                                          <p:spTgt spid="53"/>
                                        </p:tgtEl>
                                      </p:cBhvr>
                                    </p:animEffect>
                                  </p:childTnLst>
                                </p:cTn>
                              </p:par>
                            </p:childTnLst>
                          </p:cTn>
                        </p:par>
                        <p:par>
                          <p:cTn id="32" fill="hold">
                            <p:stCondLst>
                              <p:cond delay="3000"/>
                            </p:stCondLst>
                            <p:childTnLst>
                              <p:par>
                                <p:cTn id="33" presetID="2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14" presetClass="entr" presetSubtype="1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randombar(horizontal)">
                                      <p:cBhvr>
                                        <p:cTn id="40" dur="250"/>
                                        <p:tgtEl>
                                          <p:spTgt spid="50"/>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250" fill="hold"/>
                                        <p:tgtEl>
                                          <p:spTgt spid="5"/>
                                        </p:tgtEl>
                                        <p:attrNameLst>
                                          <p:attrName>ppt_w</p:attrName>
                                        </p:attrNameLst>
                                      </p:cBhvr>
                                      <p:tavLst>
                                        <p:tav tm="0">
                                          <p:val>
                                            <p:fltVal val="0"/>
                                          </p:val>
                                        </p:tav>
                                        <p:tav tm="100000">
                                          <p:val>
                                            <p:strVal val="#ppt_w"/>
                                          </p:val>
                                        </p:tav>
                                      </p:tavLst>
                                    </p:anim>
                                    <p:anim calcmode="lin" valueType="num">
                                      <p:cBhvr>
                                        <p:cTn id="45" dur="250" fill="hold"/>
                                        <p:tgtEl>
                                          <p:spTgt spid="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14" presetClass="entr" presetSubtype="10"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randombar(horizontal)">
                                      <p:cBhvr>
                                        <p:cTn id="49"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7"/>
          <p:cNvGrpSpPr/>
          <p:nvPr/>
        </p:nvGrpSpPr>
        <p:grpSpPr bwMode="auto">
          <a:xfrm>
            <a:off x="2123728" y="3235920"/>
            <a:ext cx="4657458" cy="679045"/>
            <a:chOff x="1986534" y="4135265"/>
            <a:chExt cx="9432000" cy="1392531"/>
          </a:xfrm>
        </p:grpSpPr>
        <p:sp>
          <p:nvSpPr>
            <p:cNvPr id="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sp>
          <p:nvSpPr>
            <p:cNvPr id="4"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grpSp>
      <p:sp>
        <p:nvSpPr>
          <p:cNvPr id="12" name="文本框 186"/>
          <p:cNvSpPr txBox="1"/>
          <p:nvPr/>
        </p:nvSpPr>
        <p:spPr>
          <a:xfrm>
            <a:off x="2868018" y="3452255"/>
            <a:ext cx="3504182" cy="271623"/>
          </a:xfrm>
          <a:prstGeom prst="rect">
            <a:avLst/>
          </a:prstGeom>
          <a:noFill/>
        </p:spPr>
        <p:txBody>
          <a:bodyPr wrap="none" lIns="68271" tIns="34136" rIns="68271" bIns="34136">
            <a:spAutoFit/>
          </a:bodyPr>
          <a:lstStyle/>
          <a:p>
            <a:pPr>
              <a:defRPr/>
            </a:pPr>
            <a:r>
              <a:rPr lang="zh-CN" altLang="en-US" sz="1315" dirty="0">
                <a:solidFill>
                  <a:schemeClr val="bg1">
                    <a:lumMod val="50000"/>
                  </a:schemeClr>
                </a:solidFill>
                <a:latin typeface="微软雅黑" panose="020B0503020204020204" pitchFamily="34" charset="-122"/>
                <a:ea typeface="微软雅黑" panose="020B0503020204020204" pitchFamily="34" charset="-122"/>
              </a:rPr>
              <a:t>点击这里更改文字内容以上文字没有实际意义</a:t>
            </a:r>
          </a:p>
        </p:txBody>
      </p:sp>
      <p:grpSp>
        <p:nvGrpSpPr>
          <p:cNvPr id="13" name="组合 78"/>
          <p:cNvGrpSpPr/>
          <p:nvPr/>
        </p:nvGrpSpPr>
        <p:grpSpPr bwMode="auto">
          <a:xfrm>
            <a:off x="3275856" y="915566"/>
            <a:ext cx="2088232" cy="1880376"/>
            <a:chOff x="1349437" y="779714"/>
            <a:chExt cx="2923167" cy="2620769"/>
          </a:xfrm>
        </p:grpSpPr>
        <p:sp>
          <p:nvSpPr>
            <p:cNvPr id="14"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sz="1690">
                <a:solidFill>
                  <a:prstClr val="black"/>
                </a:solidFill>
                <a:latin typeface="+mn-lt"/>
                <a:ea typeface="+mn-ea"/>
              </a:endParaRPr>
            </a:p>
          </p:txBody>
        </p:sp>
        <p:sp>
          <p:nvSpPr>
            <p:cNvPr id="15" name="Freeform 21"/>
            <p:cNvSpPr>
              <a:spLocks noChangeAspect="1"/>
            </p:cNvSpPr>
            <p:nvPr/>
          </p:nvSpPr>
          <p:spPr bwMode="auto">
            <a:xfrm>
              <a:off x="1617836" y="1029623"/>
              <a:ext cx="2386368" cy="2120953"/>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4"/>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6000" dirty="0">
                  <a:solidFill>
                    <a:prstClr val="white"/>
                  </a:solidFill>
                </a:rPr>
                <a:t>04</a:t>
              </a:r>
              <a:endParaRPr lang="zh-CN" altLang="en-US" sz="6000" dirty="0">
                <a:solidFill>
                  <a:prstClr val="white"/>
                </a:solidFill>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2073" y="1768372"/>
            <a:ext cx="1679934" cy="1659086"/>
            <a:chOff x="767703" y="1846189"/>
            <a:chExt cx="1786097" cy="1763931"/>
          </a:xfrm>
        </p:grpSpPr>
        <p:sp>
          <p:nvSpPr>
            <p:cNvPr id="76" name="椭圆 75"/>
            <p:cNvSpPr/>
            <p:nvPr/>
          </p:nvSpPr>
          <p:spPr>
            <a:xfrm>
              <a:off x="767703"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77" name="圆角矩形 76"/>
            <p:cNvSpPr/>
            <p:nvPr/>
          </p:nvSpPr>
          <p:spPr>
            <a:xfrm>
              <a:off x="1003832" y="2079010"/>
              <a:ext cx="1313969"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80" name="椭圆 79"/>
            <p:cNvSpPr/>
            <p:nvPr/>
          </p:nvSpPr>
          <p:spPr>
            <a:xfrm>
              <a:off x="1098772" y="2172771"/>
              <a:ext cx="1124089" cy="111013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37919" name="组合 58"/>
            <p:cNvGrpSpPr/>
            <p:nvPr/>
          </p:nvGrpSpPr>
          <p:grpSpPr bwMode="auto">
            <a:xfrm>
              <a:off x="1172192" y="2246531"/>
              <a:ext cx="975983" cy="963870"/>
              <a:chOff x="2250531" y="316047"/>
              <a:chExt cx="4694400" cy="4694400"/>
            </a:xfrm>
          </p:grpSpPr>
          <p:sp>
            <p:nvSpPr>
              <p:cNvPr id="37933"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solidFill>
                    <a:srgbClr val="000000"/>
                  </a:solidFill>
                </a:endParaRPr>
              </a:p>
            </p:txBody>
          </p:sp>
          <p:sp>
            <p:nvSpPr>
              <p:cNvPr id="37934"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grpSp>
        <p:grpSp>
          <p:nvGrpSpPr>
            <p:cNvPr id="128" name="组合 127"/>
            <p:cNvGrpSpPr/>
            <p:nvPr/>
          </p:nvGrpSpPr>
          <p:grpSpPr>
            <a:xfrm>
              <a:off x="1399133" y="2481486"/>
              <a:ext cx="607926" cy="462715"/>
              <a:chOff x="2624138" y="539750"/>
              <a:chExt cx="996950" cy="768350"/>
            </a:xfrm>
            <a:solidFill>
              <a:schemeClr val="bg2"/>
            </a:solidFill>
          </p:grpSpPr>
          <p:sp>
            <p:nvSpPr>
              <p:cNvPr id="129"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130"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131" name="Freeform 25"/>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132" name="Freeform 26"/>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grpSp>
      <p:grpSp>
        <p:nvGrpSpPr>
          <p:cNvPr id="3" name="组合 2"/>
          <p:cNvGrpSpPr/>
          <p:nvPr/>
        </p:nvGrpSpPr>
        <p:grpSpPr>
          <a:xfrm>
            <a:off x="2747696" y="1768372"/>
            <a:ext cx="1679934" cy="1659086"/>
            <a:chOff x="2921334" y="1846189"/>
            <a:chExt cx="1786097" cy="1763931"/>
          </a:xfrm>
        </p:grpSpPr>
        <p:sp>
          <p:nvSpPr>
            <p:cNvPr id="107" name="椭圆 106"/>
            <p:cNvSpPr/>
            <p:nvPr/>
          </p:nvSpPr>
          <p:spPr>
            <a:xfrm>
              <a:off x="2921334"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08" name="圆角矩形 107"/>
            <p:cNvSpPr/>
            <p:nvPr/>
          </p:nvSpPr>
          <p:spPr>
            <a:xfrm>
              <a:off x="3157070"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09" name="椭圆 108"/>
            <p:cNvSpPr/>
            <p:nvPr/>
          </p:nvSpPr>
          <p:spPr>
            <a:xfrm>
              <a:off x="3249478" y="2170271"/>
              <a:ext cx="1129152" cy="111513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37921" name="组合 61"/>
            <p:cNvGrpSpPr/>
            <p:nvPr/>
          </p:nvGrpSpPr>
          <p:grpSpPr bwMode="auto">
            <a:xfrm>
              <a:off x="3326696" y="2246531"/>
              <a:ext cx="975983" cy="963870"/>
              <a:chOff x="2250531" y="316047"/>
              <a:chExt cx="4694400" cy="4694400"/>
            </a:xfrm>
          </p:grpSpPr>
          <p:sp>
            <p:nvSpPr>
              <p:cNvPr id="37931"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solidFill>
                    <a:srgbClr val="000000"/>
                  </a:solidFill>
                </a:endParaRPr>
              </a:p>
            </p:txBody>
          </p:sp>
          <p:sp>
            <p:nvSpPr>
              <p:cNvPr id="37932"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grpSp>
        <p:grpSp>
          <p:nvGrpSpPr>
            <p:cNvPr id="120" name="组合 119"/>
            <p:cNvGrpSpPr/>
            <p:nvPr/>
          </p:nvGrpSpPr>
          <p:grpSpPr>
            <a:xfrm>
              <a:off x="3522614" y="2415343"/>
              <a:ext cx="640528" cy="598825"/>
              <a:chOff x="4787900" y="539750"/>
              <a:chExt cx="803275" cy="760413"/>
            </a:xfrm>
            <a:solidFill>
              <a:schemeClr val="accent1"/>
            </a:solidFill>
          </p:grpSpPr>
          <p:sp>
            <p:nvSpPr>
              <p:cNvPr id="121" name="Freeform 17"/>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122" name="Freeform 18"/>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123" name="Freeform 19"/>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124" name="Freeform 20"/>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grpSp>
      <p:grpSp>
        <p:nvGrpSpPr>
          <p:cNvPr id="4" name="组合 3"/>
          <p:cNvGrpSpPr/>
          <p:nvPr/>
        </p:nvGrpSpPr>
        <p:grpSpPr>
          <a:xfrm>
            <a:off x="4773319" y="1768372"/>
            <a:ext cx="1679934" cy="1659086"/>
            <a:chOff x="5074966" y="1846189"/>
            <a:chExt cx="1786097" cy="1763931"/>
          </a:xfrm>
        </p:grpSpPr>
        <p:sp>
          <p:nvSpPr>
            <p:cNvPr id="112" name="椭圆 111"/>
            <p:cNvSpPr/>
            <p:nvPr/>
          </p:nvSpPr>
          <p:spPr>
            <a:xfrm>
              <a:off x="5074966"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13" name="圆角矩形 112"/>
            <p:cNvSpPr/>
            <p:nvPr/>
          </p:nvSpPr>
          <p:spPr>
            <a:xfrm>
              <a:off x="5310308" y="2079010"/>
              <a:ext cx="1315234"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14" name="椭圆 113"/>
            <p:cNvSpPr/>
            <p:nvPr/>
          </p:nvSpPr>
          <p:spPr>
            <a:xfrm>
              <a:off x="5397652" y="2165271"/>
              <a:ext cx="1140546" cy="112639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37923" name="组合 64"/>
            <p:cNvGrpSpPr/>
            <p:nvPr/>
          </p:nvGrpSpPr>
          <p:grpSpPr bwMode="auto">
            <a:xfrm>
              <a:off x="5479934" y="2246531"/>
              <a:ext cx="975982" cy="963870"/>
              <a:chOff x="2250531" y="316047"/>
              <a:chExt cx="4694400" cy="4694400"/>
            </a:xfrm>
          </p:grpSpPr>
          <p:sp>
            <p:nvSpPr>
              <p:cNvPr id="37929"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solidFill>
                    <a:srgbClr val="000000"/>
                  </a:solidFill>
                </a:endParaRPr>
              </a:p>
            </p:txBody>
          </p:sp>
          <p:sp>
            <p:nvSpPr>
              <p:cNvPr id="37930"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grpSp>
        <p:grpSp>
          <p:nvGrpSpPr>
            <p:cNvPr id="125" name="组合 124"/>
            <p:cNvGrpSpPr/>
            <p:nvPr/>
          </p:nvGrpSpPr>
          <p:grpSpPr>
            <a:xfrm>
              <a:off x="5648879" y="2434935"/>
              <a:ext cx="611413" cy="492045"/>
              <a:chOff x="7342981" y="642937"/>
              <a:chExt cx="917575" cy="747713"/>
            </a:xfrm>
            <a:solidFill>
              <a:schemeClr val="accent2"/>
            </a:solidFill>
          </p:grpSpPr>
          <p:sp>
            <p:nvSpPr>
              <p:cNvPr id="126"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127"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grpSp>
      <p:grpSp>
        <p:nvGrpSpPr>
          <p:cNvPr id="5" name="组合 4"/>
          <p:cNvGrpSpPr/>
          <p:nvPr/>
        </p:nvGrpSpPr>
        <p:grpSpPr>
          <a:xfrm>
            <a:off x="6798942" y="1768372"/>
            <a:ext cx="1679934" cy="1659086"/>
            <a:chOff x="7228597" y="1846189"/>
            <a:chExt cx="1786097" cy="1763931"/>
          </a:xfrm>
        </p:grpSpPr>
        <p:sp>
          <p:nvSpPr>
            <p:cNvPr id="117" name="椭圆 116"/>
            <p:cNvSpPr/>
            <p:nvPr/>
          </p:nvSpPr>
          <p:spPr>
            <a:xfrm>
              <a:off x="7228597"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18" name="圆角矩形 117"/>
            <p:cNvSpPr/>
            <p:nvPr/>
          </p:nvSpPr>
          <p:spPr>
            <a:xfrm>
              <a:off x="7463546"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19" name="椭圆 118"/>
            <p:cNvSpPr/>
            <p:nvPr/>
          </p:nvSpPr>
          <p:spPr>
            <a:xfrm>
              <a:off x="7545827" y="2160270"/>
              <a:ext cx="1150672" cy="113639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37925" name="组合 67"/>
            <p:cNvGrpSpPr/>
            <p:nvPr/>
          </p:nvGrpSpPr>
          <p:grpSpPr bwMode="auto">
            <a:xfrm>
              <a:off x="7633172" y="2246531"/>
              <a:ext cx="975983" cy="963870"/>
              <a:chOff x="2250531" y="316047"/>
              <a:chExt cx="4694400" cy="4694400"/>
            </a:xfrm>
          </p:grpSpPr>
          <p:sp>
            <p:nvSpPr>
              <p:cNvPr id="37927"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solidFill>
                    <a:srgbClr val="000000"/>
                  </a:solidFill>
                </a:endParaRPr>
              </a:p>
            </p:txBody>
          </p:sp>
          <p:sp>
            <p:nvSpPr>
              <p:cNvPr id="37928"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grpSp>
        <p:sp>
          <p:nvSpPr>
            <p:cNvPr id="37926" name="Freeform 47"/>
            <p:cNvSpPr>
              <a:spLocks noEditPoints="1"/>
            </p:cNvSpPr>
            <p:nvPr/>
          </p:nvSpPr>
          <p:spPr bwMode="auto">
            <a:xfrm>
              <a:off x="7842040" y="2417802"/>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accent4"/>
            </a:solidFill>
            <a:ln>
              <a:noFill/>
            </a:ln>
          </p:spPr>
          <p:txBody>
            <a:bodyPr lIns="68271" tIns="34136" rIns="68271" bIns="34136"/>
            <a:lstStyle/>
            <a:p>
              <a:endParaRPr lang="zh-CN" altLang="en-US" sz="1690"/>
            </a:p>
          </p:txBody>
        </p:sp>
      </p:grpSp>
      <p:sp>
        <p:nvSpPr>
          <p:cNvPr id="49" name="文本框 20"/>
          <p:cNvSpPr txBox="1"/>
          <p:nvPr/>
        </p:nvSpPr>
        <p:spPr>
          <a:xfrm>
            <a:off x="950718" y="3445911"/>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50" name="矩形 47"/>
          <p:cNvSpPr>
            <a:spLocks noChangeArrowheads="1"/>
          </p:cNvSpPr>
          <p:nvPr/>
        </p:nvSpPr>
        <p:spPr bwMode="auto">
          <a:xfrm>
            <a:off x="643778"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51" name="文本框 20"/>
          <p:cNvSpPr txBox="1"/>
          <p:nvPr/>
        </p:nvSpPr>
        <p:spPr>
          <a:xfrm>
            <a:off x="3065007" y="3445911"/>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52" name="矩形 47"/>
          <p:cNvSpPr>
            <a:spLocks noChangeArrowheads="1"/>
          </p:cNvSpPr>
          <p:nvPr/>
        </p:nvSpPr>
        <p:spPr bwMode="auto">
          <a:xfrm>
            <a:off x="2758066"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53" name="文本框 20"/>
          <p:cNvSpPr txBox="1"/>
          <p:nvPr/>
        </p:nvSpPr>
        <p:spPr>
          <a:xfrm>
            <a:off x="5119570" y="3445911"/>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54" name="矩形 47"/>
          <p:cNvSpPr>
            <a:spLocks noChangeArrowheads="1"/>
          </p:cNvSpPr>
          <p:nvPr/>
        </p:nvSpPr>
        <p:spPr bwMode="auto">
          <a:xfrm>
            <a:off x="4812629"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55" name="文本框 20"/>
          <p:cNvSpPr txBox="1"/>
          <p:nvPr/>
        </p:nvSpPr>
        <p:spPr>
          <a:xfrm>
            <a:off x="7138297" y="3445911"/>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56" name="矩形 47"/>
          <p:cNvSpPr>
            <a:spLocks noChangeArrowheads="1"/>
          </p:cNvSpPr>
          <p:nvPr/>
        </p:nvSpPr>
        <p:spPr bwMode="auto">
          <a:xfrm>
            <a:off x="6831357"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grpSp>
        <p:nvGrpSpPr>
          <p:cNvPr id="57" name="组合 56"/>
          <p:cNvGrpSpPr/>
          <p:nvPr/>
        </p:nvGrpSpPr>
        <p:grpSpPr>
          <a:xfrm>
            <a:off x="-186661" y="167406"/>
            <a:ext cx="9330661" cy="304776"/>
            <a:chOff x="-198457" y="144052"/>
            <a:chExt cx="9920307" cy="324036"/>
          </a:xfrm>
        </p:grpSpPr>
        <p:cxnSp>
          <p:nvCxnSpPr>
            <p:cNvPr id="58" name="直接连接符 57"/>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userDrawn="1"/>
          </p:nvGrpSpPr>
          <p:grpSpPr>
            <a:xfrm>
              <a:off x="-198457" y="144052"/>
              <a:ext cx="2066885" cy="319659"/>
              <a:chOff x="2559580" y="72044"/>
              <a:chExt cx="2066885" cy="319659"/>
            </a:xfrm>
          </p:grpSpPr>
          <p:sp>
            <p:nvSpPr>
              <p:cNvPr id="66" name="五边形 65"/>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67"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60" name="组合 59"/>
            <p:cNvGrpSpPr/>
            <p:nvPr userDrawn="1"/>
          </p:nvGrpSpPr>
          <p:grpSpPr>
            <a:xfrm>
              <a:off x="1273126" y="144052"/>
              <a:ext cx="2066885" cy="319659"/>
              <a:chOff x="4972411" y="72044"/>
              <a:chExt cx="2066885" cy="319659"/>
            </a:xfrm>
          </p:grpSpPr>
          <p:sp>
            <p:nvSpPr>
              <p:cNvPr id="64" name="五边形 63"/>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65"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61" name="组合 60"/>
            <p:cNvGrpSpPr/>
            <p:nvPr userDrawn="1"/>
          </p:nvGrpSpPr>
          <p:grpSpPr>
            <a:xfrm>
              <a:off x="2753871" y="144052"/>
              <a:ext cx="2066885" cy="319659"/>
              <a:chOff x="7404958" y="72044"/>
              <a:chExt cx="2066885" cy="319659"/>
            </a:xfrm>
          </p:grpSpPr>
          <p:sp>
            <p:nvSpPr>
              <p:cNvPr id="62" name="五边形 61"/>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63"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68" name="组合 67"/>
          <p:cNvGrpSpPr/>
          <p:nvPr/>
        </p:nvGrpSpPr>
        <p:grpSpPr>
          <a:xfrm>
            <a:off x="4030177" y="133543"/>
            <a:ext cx="1944033" cy="440233"/>
            <a:chOff x="121344" y="72044"/>
            <a:chExt cx="2066885" cy="468053"/>
          </a:xfrm>
        </p:grpSpPr>
        <p:sp>
          <p:nvSpPr>
            <p:cNvPr id="69" name="五边形 68"/>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70"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1+#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250" fill="hold"/>
                                        <p:tgtEl>
                                          <p:spTgt spid="68"/>
                                        </p:tgtEl>
                                        <p:attrNameLst>
                                          <p:attrName>ppt_x</p:attrName>
                                        </p:attrNameLst>
                                      </p:cBhvr>
                                      <p:tavLst>
                                        <p:tav tm="0">
                                          <p:val>
                                            <p:strVal val="#ppt_x"/>
                                          </p:val>
                                        </p:tav>
                                        <p:tav tm="100000">
                                          <p:val>
                                            <p:strVal val="#ppt_x"/>
                                          </p:val>
                                        </p:tav>
                                      </p:tavLst>
                                    </p:anim>
                                    <p:anim calcmode="lin" valueType="num">
                                      <p:cBhvr additive="base">
                                        <p:cTn id="13" dur="250" fill="hold"/>
                                        <p:tgtEl>
                                          <p:spTgt spid="68"/>
                                        </p:tgtEl>
                                        <p:attrNameLst>
                                          <p:attrName>ppt_y</p:attrName>
                                        </p:attrNameLst>
                                      </p:cBhvr>
                                      <p:tavLst>
                                        <p:tav tm="0">
                                          <p:val>
                                            <p:strVal val="0-#ppt_h/2"/>
                                          </p:val>
                                        </p:tav>
                                        <p:tav tm="100000">
                                          <p:val>
                                            <p:strVal val="#ppt_y"/>
                                          </p:val>
                                        </p:tav>
                                      </p:tavLst>
                                    </p:anim>
                                  </p:childTnLst>
                                </p:cTn>
                              </p:par>
                              <p:par>
                                <p:cTn id="14" presetID="2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250" fill="hold"/>
                                        <p:tgtEl>
                                          <p:spTgt spid="2"/>
                                        </p:tgtEl>
                                        <p:attrNameLst>
                                          <p:attrName>ppt_w</p:attrName>
                                        </p:attrNameLst>
                                      </p:cBhvr>
                                      <p:tavLst>
                                        <p:tav tm="0">
                                          <p:val>
                                            <p:fltVal val="0"/>
                                          </p:val>
                                        </p:tav>
                                        <p:tav tm="100000">
                                          <p:val>
                                            <p:strVal val="#ppt_w"/>
                                          </p:val>
                                        </p:tav>
                                      </p:tavLst>
                                    </p:anim>
                                    <p:anim calcmode="lin" valueType="num">
                                      <p:cBhvr>
                                        <p:cTn id="17" dur="250" fill="hold"/>
                                        <p:tgtEl>
                                          <p:spTgt spid="2"/>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250"/>
                                        <p:tgtEl>
                                          <p:spTgt spid="4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left)">
                                      <p:cBhvr>
                                        <p:cTn id="24" dur="250"/>
                                        <p:tgtEl>
                                          <p:spTgt spid="50"/>
                                        </p:tgtEl>
                                      </p:cBhvr>
                                    </p:animEffect>
                                  </p:child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250" fill="hold"/>
                                        <p:tgtEl>
                                          <p:spTgt spid="3"/>
                                        </p:tgtEl>
                                        <p:attrNameLst>
                                          <p:attrName>ppt_w</p:attrName>
                                        </p:attrNameLst>
                                      </p:cBhvr>
                                      <p:tavLst>
                                        <p:tav tm="0">
                                          <p:val>
                                            <p:fltVal val="0"/>
                                          </p:val>
                                        </p:tav>
                                        <p:tav tm="100000">
                                          <p:val>
                                            <p:strVal val="#ppt_w"/>
                                          </p:val>
                                        </p:tav>
                                      </p:tavLst>
                                    </p:anim>
                                    <p:anim calcmode="lin" valueType="num">
                                      <p:cBhvr>
                                        <p:cTn id="29" dur="250" fill="hold"/>
                                        <p:tgtEl>
                                          <p:spTgt spid="3"/>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250"/>
                                        <p:tgtEl>
                                          <p:spTgt spid="5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250"/>
                                        <p:tgtEl>
                                          <p:spTgt spid="52"/>
                                        </p:tgtEl>
                                      </p:cBhvr>
                                    </p:animEffect>
                                  </p:childTnLst>
                                </p:cTn>
                              </p:par>
                            </p:childTnLst>
                          </p:cTn>
                        </p:par>
                        <p:par>
                          <p:cTn id="37" fill="hold">
                            <p:stCondLst>
                              <p:cond delay="2500"/>
                            </p:stCondLst>
                            <p:childTnLst>
                              <p:par>
                                <p:cTn id="38" presetID="23" presetClass="entr" presetSubtype="1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250" fill="hold"/>
                                        <p:tgtEl>
                                          <p:spTgt spid="4"/>
                                        </p:tgtEl>
                                        <p:attrNameLst>
                                          <p:attrName>ppt_w</p:attrName>
                                        </p:attrNameLst>
                                      </p:cBhvr>
                                      <p:tavLst>
                                        <p:tav tm="0">
                                          <p:val>
                                            <p:fltVal val="0"/>
                                          </p:val>
                                        </p:tav>
                                        <p:tav tm="100000">
                                          <p:val>
                                            <p:strVal val="#ppt_w"/>
                                          </p:val>
                                        </p:tav>
                                      </p:tavLst>
                                    </p:anim>
                                    <p:anim calcmode="lin" valueType="num">
                                      <p:cBhvr>
                                        <p:cTn id="41" dur="250" fill="hold"/>
                                        <p:tgtEl>
                                          <p:spTgt spid="4"/>
                                        </p:tgtEl>
                                        <p:attrNameLst>
                                          <p:attrName>ppt_h</p:attrName>
                                        </p:attrNameLst>
                                      </p:cBhvr>
                                      <p:tavLst>
                                        <p:tav tm="0">
                                          <p:val>
                                            <p:fltVal val="0"/>
                                          </p:val>
                                        </p:tav>
                                        <p:tav tm="100000">
                                          <p:val>
                                            <p:strVal val="#ppt_h"/>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250"/>
                                        <p:tgtEl>
                                          <p:spTgt spid="5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left)">
                                      <p:cBhvr>
                                        <p:cTn id="48" dur="250"/>
                                        <p:tgtEl>
                                          <p:spTgt spid="54"/>
                                        </p:tgtEl>
                                      </p:cBhvr>
                                    </p:animEffect>
                                  </p:childTnLst>
                                </p:cTn>
                              </p:par>
                            </p:childTnLst>
                          </p:cTn>
                        </p:par>
                        <p:par>
                          <p:cTn id="49" fill="hold">
                            <p:stCondLst>
                              <p:cond delay="3500"/>
                            </p:stCondLst>
                            <p:childTnLst>
                              <p:par>
                                <p:cTn id="50" presetID="23" presetClass="entr" presetSubtype="16"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250" fill="hold"/>
                                        <p:tgtEl>
                                          <p:spTgt spid="5"/>
                                        </p:tgtEl>
                                        <p:attrNameLst>
                                          <p:attrName>ppt_w</p:attrName>
                                        </p:attrNameLst>
                                      </p:cBhvr>
                                      <p:tavLst>
                                        <p:tav tm="0">
                                          <p:val>
                                            <p:fltVal val="0"/>
                                          </p:val>
                                        </p:tav>
                                        <p:tav tm="100000">
                                          <p:val>
                                            <p:strVal val="#ppt_w"/>
                                          </p:val>
                                        </p:tav>
                                      </p:tavLst>
                                    </p:anim>
                                    <p:anim calcmode="lin" valueType="num">
                                      <p:cBhvr>
                                        <p:cTn id="53" dur="250" fill="hold"/>
                                        <p:tgtEl>
                                          <p:spTgt spid="5"/>
                                        </p:tgtEl>
                                        <p:attrNameLst>
                                          <p:attrName>ppt_h</p:attrName>
                                        </p:attrNameLst>
                                      </p:cBhvr>
                                      <p:tavLst>
                                        <p:tav tm="0">
                                          <p:val>
                                            <p:fltVal val="0"/>
                                          </p:val>
                                        </p:tav>
                                        <p:tav tm="100000">
                                          <p:val>
                                            <p:strVal val="#ppt_h"/>
                                          </p:val>
                                        </p:tav>
                                      </p:tavLst>
                                    </p:anim>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250"/>
                                        <p:tgtEl>
                                          <p:spTgt spid="5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250"/>
                                        <p:tgtEl>
                                          <p:spTgt spid="56"/>
                                        </p:tgtEl>
                                      </p:cBhvr>
                                    </p:animEffect>
                                  </p:childTnLst>
                                </p:cTn>
                              </p:par>
                            </p:childTnLst>
                          </p:cTn>
                        </p:par>
                        <p:par>
                          <p:cTn id="61" fill="hold">
                            <p:stCondLst>
                              <p:cond delay="4500"/>
                            </p:stCondLst>
                            <p:childTnLst>
                              <p:par>
                                <p:cTn id="62" presetID="26" presetClass="emph" presetSubtype="0" fill="hold" nodeType="afterEffect">
                                  <p:stCondLst>
                                    <p:cond delay="0"/>
                                  </p:stCondLst>
                                  <p:childTnLst>
                                    <p:animEffect transition="out" filter="fade">
                                      <p:cBhvr>
                                        <p:cTn id="63" dur="250" tmFilter="0, 0; .2, .5; .8, .5; 1, 0"/>
                                        <p:tgtEl>
                                          <p:spTgt spid="2"/>
                                        </p:tgtEl>
                                      </p:cBhvr>
                                    </p:animEffect>
                                    <p:animScale>
                                      <p:cBhvr>
                                        <p:cTn id="64" dur="125" autoRev="1" fill="hold"/>
                                        <p:tgtEl>
                                          <p:spTgt spid="2"/>
                                        </p:tgtEl>
                                      </p:cBhvr>
                                      <p:by x="105000" y="105000"/>
                                    </p:animScale>
                                  </p:childTnLst>
                                </p:cTn>
                              </p:par>
                            </p:childTnLst>
                          </p:cTn>
                        </p:par>
                        <p:par>
                          <p:cTn id="65" fill="hold">
                            <p:stCondLst>
                              <p:cond delay="5000"/>
                            </p:stCondLst>
                            <p:childTnLst>
                              <p:par>
                                <p:cTn id="66" presetID="26" presetClass="emph" presetSubtype="0" fill="hold" nodeType="afterEffect">
                                  <p:stCondLst>
                                    <p:cond delay="0"/>
                                  </p:stCondLst>
                                  <p:childTnLst>
                                    <p:animEffect transition="out" filter="fade">
                                      <p:cBhvr>
                                        <p:cTn id="67" dur="250" tmFilter="0, 0; .2, .5; .8, .5; 1, 0"/>
                                        <p:tgtEl>
                                          <p:spTgt spid="3"/>
                                        </p:tgtEl>
                                      </p:cBhvr>
                                    </p:animEffect>
                                    <p:animScale>
                                      <p:cBhvr>
                                        <p:cTn id="68" dur="125" autoRev="1" fill="hold"/>
                                        <p:tgtEl>
                                          <p:spTgt spid="3"/>
                                        </p:tgtEl>
                                      </p:cBhvr>
                                      <p:by x="105000" y="105000"/>
                                    </p:animScale>
                                  </p:childTnLst>
                                </p:cTn>
                              </p:par>
                            </p:childTnLst>
                          </p:cTn>
                        </p:par>
                        <p:par>
                          <p:cTn id="69" fill="hold">
                            <p:stCondLst>
                              <p:cond delay="5500"/>
                            </p:stCondLst>
                            <p:childTnLst>
                              <p:par>
                                <p:cTn id="70" presetID="26" presetClass="emph" presetSubtype="0" fill="hold" nodeType="afterEffect">
                                  <p:stCondLst>
                                    <p:cond delay="0"/>
                                  </p:stCondLst>
                                  <p:childTnLst>
                                    <p:animEffect transition="out" filter="fade">
                                      <p:cBhvr>
                                        <p:cTn id="71" dur="250" tmFilter="0, 0; .2, .5; .8, .5; 1, 0"/>
                                        <p:tgtEl>
                                          <p:spTgt spid="4"/>
                                        </p:tgtEl>
                                      </p:cBhvr>
                                    </p:animEffect>
                                    <p:animScale>
                                      <p:cBhvr>
                                        <p:cTn id="72" dur="125" autoRev="1" fill="hold"/>
                                        <p:tgtEl>
                                          <p:spTgt spid="4"/>
                                        </p:tgtEl>
                                      </p:cBhvr>
                                      <p:by x="105000" y="105000"/>
                                    </p:animScale>
                                  </p:childTnLst>
                                </p:cTn>
                              </p:par>
                            </p:childTnLst>
                          </p:cTn>
                        </p:par>
                        <p:par>
                          <p:cTn id="73" fill="hold">
                            <p:stCondLst>
                              <p:cond delay="6000"/>
                            </p:stCondLst>
                            <p:childTnLst>
                              <p:par>
                                <p:cTn id="74" presetID="26" presetClass="emph" presetSubtype="0" fill="hold" nodeType="afterEffect">
                                  <p:stCondLst>
                                    <p:cond delay="0"/>
                                  </p:stCondLst>
                                  <p:childTnLst>
                                    <p:animEffect transition="out" filter="fade">
                                      <p:cBhvr>
                                        <p:cTn id="75" dur="250" tmFilter="0, 0; .2, .5; .8, .5; 1, 0"/>
                                        <p:tgtEl>
                                          <p:spTgt spid="5"/>
                                        </p:tgtEl>
                                      </p:cBhvr>
                                    </p:animEffect>
                                    <p:animScale>
                                      <p:cBhvr>
                                        <p:cTn id="7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155274" y="1599240"/>
            <a:ext cx="2442885" cy="2412568"/>
            <a:chOff x="1228281" y="1476877"/>
            <a:chExt cx="2597262" cy="2565029"/>
          </a:xfrm>
        </p:grpSpPr>
        <p:sp>
          <p:nvSpPr>
            <p:cNvPr id="3" name="Oval 11"/>
            <p:cNvSpPr/>
            <p:nvPr/>
          </p:nvSpPr>
          <p:spPr>
            <a:xfrm>
              <a:off x="1228281" y="1476877"/>
              <a:ext cx="2597262" cy="2565029"/>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61" name="文本框 20"/>
            <p:cNvSpPr txBox="1"/>
            <p:nvPr/>
          </p:nvSpPr>
          <p:spPr>
            <a:xfrm>
              <a:off x="2198361" y="2415296"/>
              <a:ext cx="657880" cy="688753"/>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a:t>
              </a:r>
              <a:endParaRPr lang="en-US" altLang="zh-CN" sz="1880" dirty="0">
                <a:solidFill>
                  <a:schemeClr val="tx1">
                    <a:lumMod val="65000"/>
                    <a:lumOff val="35000"/>
                  </a:schemeClr>
                </a:solidFill>
                <a:latin typeface="+mj-ea"/>
                <a:ea typeface="+mj-ea"/>
                <a:sym typeface="宋体" panose="02010600030101010101" pitchFamily="2" charset="-122"/>
              </a:endParaRPr>
            </a:p>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标题</a:t>
              </a:r>
            </a:p>
          </p:txBody>
        </p:sp>
      </p:grpSp>
      <p:sp>
        <p:nvSpPr>
          <p:cNvPr id="33" name="Oval 4"/>
          <p:cNvSpPr/>
          <p:nvPr/>
        </p:nvSpPr>
        <p:spPr>
          <a:xfrm>
            <a:off x="1943100" y="2390170"/>
            <a:ext cx="853678" cy="841908"/>
          </a:xfrm>
          <a:prstGeom prst="rect">
            <a:avLst/>
          </a:prstGeom>
        </p:spPr>
        <p:style>
          <a:lnRef idx="0">
            <a:scrgbClr r="0" g="0" b="0"/>
          </a:lnRef>
          <a:fillRef idx="0">
            <a:scrgbClr r="0" g="0" b="0"/>
          </a:fillRef>
          <a:effectRef idx="0">
            <a:scrgbClr r="0" g="0" b="0"/>
          </a:effectRef>
          <a:fontRef idx="minor">
            <a:schemeClr val="tx1"/>
          </a:fontRef>
        </p:style>
        <p:txBody>
          <a:bodyPr lIns="106812" tIns="41721" rIns="106812" bIns="41721" spcCol="1008" anchor="ctr"/>
          <a:lstStyle/>
          <a:p>
            <a:pPr algn="ctr" defTabSz="1460500" fontAlgn="auto">
              <a:lnSpc>
                <a:spcPct val="90000"/>
              </a:lnSpc>
              <a:spcAft>
                <a:spcPct val="35000"/>
              </a:spcAft>
              <a:defRPr/>
            </a:pPr>
            <a:endParaRPr lang="id-ID" sz="1975" dirty="0">
              <a:solidFill>
                <a:schemeClr val="bg1"/>
              </a:solidFill>
              <a:latin typeface="FontAwesome" pitchFamily="2" charset="0"/>
            </a:endParaRPr>
          </a:p>
        </p:txBody>
      </p:sp>
      <p:grpSp>
        <p:nvGrpSpPr>
          <p:cNvPr id="13" name="组合 12"/>
          <p:cNvGrpSpPr/>
          <p:nvPr/>
        </p:nvGrpSpPr>
        <p:grpSpPr>
          <a:xfrm>
            <a:off x="4986998" y="1049818"/>
            <a:ext cx="988314" cy="858937"/>
            <a:chOff x="5302149" y="1082227"/>
            <a:chExt cx="1050770" cy="913217"/>
          </a:xfrm>
        </p:grpSpPr>
        <p:sp>
          <p:nvSpPr>
            <p:cNvPr id="49"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fontAlgn="auto">
                <a:spcBef>
                  <a:spcPts val="0"/>
                </a:spcBef>
                <a:spcAft>
                  <a:spcPts val="0"/>
                </a:spcAft>
                <a:defRPr/>
              </a:pPr>
              <a:endParaRPr lang="zh-CN" altLang="en-US" sz="1690" kern="0">
                <a:solidFill>
                  <a:prstClr val="white"/>
                </a:solidFill>
                <a:latin typeface="Calibri" panose="020F0502020204030204"/>
              </a:endParaRPr>
            </a:p>
          </p:txBody>
        </p:sp>
        <p:sp>
          <p:nvSpPr>
            <p:cNvPr id="50" name="Freeform 5"/>
            <p:cNvSpPr/>
            <p:nvPr/>
          </p:nvSpPr>
          <p:spPr bwMode="auto">
            <a:xfrm>
              <a:off x="5373601"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32786" name="组合 50"/>
            <p:cNvGrpSpPr/>
            <p:nvPr/>
          </p:nvGrpSpPr>
          <p:grpSpPr bwMode="auto">
            <a:xfrm>
              <a:off x="5625508" y="1315164"/>
              <a:ext cx="644326" cy="586324"/>
              <a:chOff x="5722963" y="2742165"/>
              <a:chExt cx="500063" cy="460375"/>
            </a:xfrm>
          </p:grpSpPr>
          <p:sp>
            <p:nvSpPr>
              <p:cNvPr id="52"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3283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3283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14" name="组合 13"/>
          <p:cNvGrpSpPr/>
          <p:nvPr/>
        </p:nvGrpSpPr>
        <p:grpSpPr>
          <a:xfrm>
            <a:off x="4986998" y="1944692"/>
            <a:ext cx="988314" cy="858937"/>
            <a:chOff x="5302149" y="2033652"/>
            <a:chExt cx="1050770" cy="913217"/>
          </a:xfrm>
        </p:grpSpPr>
        <p:sp>
          <p:nvSpPr>
            <p:cNvPr id="56" name="Freeform 5"/>
            <p:cNvSpPr/>
            <p:nvPr/>
          </p:nvSpPr>
          <p:spPr bwMode="auto">
            <a:xfrm>
              <a:off x="5302149" y="203365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fontAlgn="auto">
                <a:spcBef>
                  <a:spcPts val="0"/>
                </a:spcBef>
                <a:spcAft>
                  <a:spcPts val="0"/>
                </a:spcAft>
                <a:defRPr/>
              </a:pPr>
              <a:endParaRPr lang="zh-CN" altLang="en-US" sz="1690" kern="0">
                <a:solidFill>
                  <a:prstClr val="white"/>
                </a:solidFill>
                <a:latin typeface="Calibri" panose="020F0502020204030204"/>
              </a:endParaRPr>
            </a:p>
          </p:txBody>
        </p:sp>
        <p:sp>
          <p:nvSpPr>
            <p:cNvPr id="57" name="Freeform 5"/>
            <p:cNvSpPr/>
            <p:nvPr/>
          </p:nvSpPr>
          <p:spPr bwMode="auto">
            <a:xfrm>
              <a:off x="5372335" y="2096512"/>
              <a:ext cx="896233" cy="77884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32791" name="组合 57"/>
            <p:cNvGrpSpPr/>
            <p:nvPr/>
          </p:nvGrpSpPr>
          <p:grpSpPr bwMode="auto">
            <a:xfrm>
              <a:off x="5631838" y="2306539"/>
              <a:ext cx="649389" cy="577572"/>
              <a:chOff x="952501" y="6013451"/>
              <a:chExt cx="511175" cy="460375"/>
            </a:xfrm>
          </p:grpSpPr>
          <p:sp>
            <p:nvSpPr>
              <p:cNvPr id="59"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3282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3282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15" name="组合 14"/>
          <p:cNvGrpSpPr/>
          <p:nvPr/>
        </p:nvGrpSpPr>
        <p:grpSpPr>
          <a:xfrm>
            <a:off x="4986998" y="2839567"/>
            <a:ext cx="988314" cy="858937"/>
            <a:chOff x="5302149" y="2985078"/>
            <a:chExt cx="1050770" cy="913217"/>
          </a:xfrm>
        </p:grpSpPr>
        <p:sp>
          <p:nvSpPr>
            <p:cNvPr id="63" name="Freeform 5"/>
            <p:cNvSpPr/>
            <p:nvPr/>
          </p:nvSpPr>
          <p:spPr bwMode="auto">
            <a:xfrm>
              <a:off x="5302149" y="2985078"/>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fontAlgn="auto">
                <a:spcBef>
                  <a:spcPts val="0"/>
                </a:spcBef>
                <a:spcAft>
                  <a:spcPts val="0"/>
                </a:spcAft>
                <a:defRPr/>
              </a:pPr>
              <a:endParaRPr lang="zh-CN" altLang="en-US" sz="1690" kern="0">
                <a:solidFill>
                  <a:prstClr val="white"/>
                </a:solidFill>
                <a:latin typeface="Calibri" panose="020F0502020204030204"/>
              </a:endParaRPr>
            </a:p>
          </p:txBody>
        </p:sp>
        <p:sp>
          <p:nvSpPr>
            <p:cNvPr id="64" name="Freeform 5"/>
            <p:cNvSpPr/>
            <p:nvPr/>
          </p:nvSpPr>
          <p:spPr bwMode="auto">
            <a:xfrm>
              <a:off x="5377399" y="3062883"/>
              <a:ext cx="889904" cy="77259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32796" name="组合 64"/>
            <p:cNvGrpSpPr/>
            <p:nvPr/>
          </p:nvGrpSpPr>
          <p:grpSpPr bwMode="auto">
            <a:xfrm>
              <a:off x="5640699" y="3260408"/>
              <a:ext cx="645592" cy="573822"/>
              <a:chOff x="5405438" y="6815138"/>
              <a:chExt cx="511175" cy="460375"/>
            </a:xfrm>
          </p:grpSpPr>
          <p:sp>
            <p:nvSpPr>
              <p:cNvPr id="6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3282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3282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19" name="组合 18"/>
          <p:cNvGrpSpPr/>
          <p:nvPr/>
        </p:nvGrpSpPr>
        <p:grpSpPr>
          <a:xfrm>
            <a:off x="4986998" y="3734440"/>
            <a:ext cx="988314" cy="858937"/>
            <a:chOff x="5302149" y="3936502"/>
            <a:chExt cx="1050770" cy="913217"/>
          </a:xfrm>
        </p:grpSpPr>
        <p:sp>
          <p:nvSpPr>
            <p:cNvPr id="69" name="Freeform 5"/>
            <p:cNvSpPr/>
            <p:nvPr/>
          </p:nvSpPr>
          <p:spPr bwMode="auto">
            <a:xfrm>
              <a:off x="5302149" y="393650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fontAlgn="auto">
                <a:spcBef>
                  <a:spcPts val="0"/>
                </a:spcBef>
                <a:spcAft>
                  <a:spcPts val="0"/>
                </a:spcAft>
                <a:defRPr/>
              </a:pPr>
              <a:endParaRPr lang="zh-CN" altLang="en-US" sz="1690" kern="0">
                <a:solidFill>
                  <a:prstClr val="white"/>
                </a:solidFill>
                <a:latin typeface="Calibri" panose="020F0502020204030204"/>
              </a:endParaRPr>
            </a:p>
          </p:txBody>
        </p:sp>
        <p:sp>
          <p:nvSpPr>
            <p:cNvPr id="70" name="Freeform 5"/>
            <p:cNvSpPr/>
            <p:nvPr/>
          </p:nvSpPr>
          <p:spPr bwMode="auto">
            <a:xfrm>
              <a:off x="5379930" y="4009252"/>
              <a:ext cx="888638" cy="7713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72" name="Freeform 64"/>
            <p:cNvSpPr/>
            <p:nvPr/>
          </p:nvSpPr>
          <p:spPr bwMode="auto">
            <a:xfrm>
              <a:off x="5658563" y="4205140"/>
              <a:ext cx="630282" cy="56910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68271" tIns="34136" rIns="68271" bIns="34136"/>
            <a:lstStyle/>
            <a:p>
              <a:pPr fontAlgn="auto">
                <a:spcBef>
                  <a:spcPts val="0"/>
                </a:spcBef>
                <a:spcAft>
                  <a:spcPts val="0"/>
                </a:spcAft>
                <a:defRPr/>
              </a:pPr>
              <a:endParaRPr lang="zh-CN" altLang="en-US" sz="1690">
                <a:latin typeface="+mn-lt"/>
                <a:ea typeface="+mn-ea"/>
              </a:endParaRPr>
            </a:p>
          </p:txBody>
        </p:sp>
        <p:sp>
          <p:nvSpPr>
            <p:cNvPr id="32804" name="Freeform 65"/>
            <p:cNvSpPr>
              <a:spLocks noEditPoints="1"/>
            </p:cNvSpPr>
            <p:nvPr/>
          </p:nvSpPr>
          <p:spPr bwMode="auto">
            <a:xfrm>
              <a:off x="5634370" y="4199276"/>
              <a:ext cx="146840" cy="367546"/>
            </a:xfrm>
            <a:custGeom>
              <a:avLst/>
              <a:gdLst>
                <a:gd name="T0" fmla="*/ 100452 w 31"/>
                <a:gd name="T1" fmla="*/ 0 h 78"/>
                <a:gd name="T2" fmla="*/ 171360 w 31"/>
                <a:gd name="T3" fmla="*/ 29918 h 78"/>
                <a:gd name="T4" fmla="*/ 183178 w 31"/>
                <a:gd name="T5" fmla="*/ 107706 h 78"/>
                <a:gd name="T6" fmla="*/ 183178 w 31"/>
                <a:gd name="T7" fmla="*/ 376972 h 78"/>
                <a:gd name="T8" fmla="*/ 159542 w 31"/>
                <a:gd name="T9" fmla="*/ 442792 h 78"/>
                <a:gd name="T10" fmla="*/ 94543 w 31"/>
                <a:gd name="T11" fmla="*/ 466727 h 78"/>
                <a:gd name="T12" fmla="*/ 17727 w 31"/>
                <a:gd name="T13" fmla="*/ 430825 h 78"/>
                <a:gd name="T14" fmla="*/ 0 w 31"/>
                <a:gd name="T15" fmla="*/ 341070 h 78"/>
                <a:gd name="T16" fmla="*/ 0 w 31"/>
                <a:gd name="T17" fmla="*/ 125657 h 78"/>
                <a:gd name="T18" fmla="*/ 17727 w 31"/>
                <a:gd name="T19" fmla="*/ 35902 h 78"/>
                <a:gd name="T20" fmla="*/ 100452 w 31"/>
                <a:gd name="T21" fmla="*/ 0 h 78"/>
                <a:gd name="T22" fmla="*/ 94543 w 31"/>
                <a:gd name="T23" fmla="*/ 418858 h 78"/>
                <a:gd name="T24" fmla="*/ 135906 w 31"/>
                <a:gd name="T25" fmla="*/ 359021 h 78"/>
                <a:gd name="T26" fmla="*/ 135906 w 31"/>
                <a:gd name="T27" fmla="*/ 101723 h 78"/>
                <a:gd name="T28" fmla="*/ 94543 w 31"/>
                <a:gd name="T29" fmla="*/ 41886 h 78"/>
                <a:gd name="T30" fmla="*/ 53181 w 31"/>
                <a:gd name="T31" fmla="*/ 101723 h 78"/>
                <a:gd name="T32" fmla="*/ 53181 w 31"/>
                <a:gd name="T33" fmla="*/ 119674 h 78"/>
                <a:gd name="T34" fmla="*/ 53181 w 31"/>
                <a:gd name="T35" fmla="*/ 137625 h 78"/>
                <a:gd name="T36" fmla="*/ 53181 w 31"/>
                <a:gd name="T37" fmla="*/ 215412 h 78"/>
                <a:gd name="T38" fmla="*/ 53181 w 31"/>
                <a:gd name="T39" fmla="*/ 287217 h 78"/>
                <a:gd name="T40" fmla="*/ 53181 w 31"/>
                <a:gd name="T41" fmla="*/ 353037 h 78"/>
                <a:gd name="T42" fmla="*/ 94543 w 31"/>
                <a:gd name="T43" fmla="*/ 418858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68271" tIns="34136" rIns="68271" bIns="34136"/>
            <a:lstStyle/>
            <a:p>
              <a:endParaRPr lang="zh-CN" altLang="en-US" sz="1690"/>
            </a:p>
          </p:txBody>
        </p:sp>
        <p:sp>
          <p:nvSpPr>
            <p:cNvPr id="32805" name="Freeform 66"/>
            <p:cNvSpPr>
              <a:spLocks noEditPoints="1"/>
            </p:cNvSpPr>
            <p:nvPr/>
          </p:nvSpPr>
          <p:spPr bwMode="auto">
            <a:xfrm>
              <a:off x="5796401" y="4205526"/>
              <a:ext cx="170891" cy="357545"/>
            </a:xfrm>
            <a:custGeom>
              <a:avLst/>
              <a:gdLst>
                <a:gd name="T0" fmla="*/ 100720 w 36"/>
                <a:gd name="T1" fmla="*/ 0 h 76"/>
                <a:gd name="T2" fmla="*/ 177742 w 36"/>
                <a:gd name="T3" fmla="*/ 0 h 76"/>
                <a:gd name="T4" fmla="*/ 177742 w 36"/>
                <a:gd name="T5" fmla="*/ 304779 h 76"/>
                <a:gd name="T6" fmla="*/ 213290 w 36"/>
                <a:gd name="T7" fmla="*/ 304779 h 76"/>
                <a:gd name="T8" fmla="*/ 213290 w 36"/>
                <a:gd name="T9" fmla="*/ 346612 h 76"/>
                <a:gd name="T10" fmla="*/ 177742 w 36"/>
                <a:gd name="T11" fmla="*/ 346612 h 76"/>
                <a:gd name="T12" fmla="*/ 177742 w 36"/>
                <a:gd name="T13" fmla="*/ 454181 h 76"/>
                <a:gd name="T14" fmla="*/ 124419 w 36"/>
                <a:gd name="T15" fmla="*/ 454181 h 76"/>
                <a:gd name="T16" fmla="*/ 124419 w 36"/>
                <a:gd name="T17" fmla="*/ 346612 h 76"/>
                <a:gd name="T18" fmla="*/ 0 w 36"/>
                <a:gd name="T19" fmla="*/ 346612 h 76"/>
                <a:gd name="T20" fmla="*/ 0 w 36"/>
                <a:gd name="T21" fmla="*/ 304779 h 76"/>
                <a:gd name="T22" fmla="*/ 100720 w 36"/>
                <a:gd name="T23" fmla="*/ 0 h 76"/>
                <a:gd name="T24" fmla="*/ 124419 w 36"/>
                <a:gd name="T25" fmla="*/ 304779 h 76"/>
                <a:gd name="T26" fmla="*/ 124419 w 36"/>
                <a:gd name="T27" fmla="*/ 65737 h 76"/>
                <a:gd name="T28" fmla="*/ 88871 w 36"/>
                <a:gd name="T29" fmla="*/ 185258 h 76"/>
                <a:gd name="T30" fmla="*/ 53323 w 36"/>
                <a:gd name="T31" fmla="*/ 304779 h 76"/>
                <a:gd name="T32" fmla="*/ 124419 w 36"/>
                <a:gd name="T33" fmla="*/ 30477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68271" tIns="34136" rIns="68271" bIns="34136"/>
            <a:lstStyle/>
            <a:p>
              <a:endParaRPr lang="zh-CN" altLang="en-US" sz="1690"/>
            </a:p>
          </p:txBody>
        </p:sp>
      </p:grpSp>
      <p:grpSp>
        <p:nvGrpSpPr>
          <p:cNvPr id="2" name="组合 1"/>
          <p:cNvGrpSpPr/>
          <p:nvPr/>
        </p:nvGrpSpPr>
        <p:grpSpPr>
          <a:xfrm>
            <a:off x="1628775" y="940348"/>
            <a:ext cx="1496616" cy="1478042"/>
            <a:chOff x="1731704" y="776348"/>
            <a:chExt cx="1591194" cy="1571446"/>
          </a:xfrm>
        </p:grpSpPr>
        <p:sp>
          <p:nvSpPr>
            <p:cNvPr id="4" name="Freeform 12"/>
            <p:cNvSpPr/>
            <p:nvPr/>
          </p:nvSpPr>
          <p:spPr>
            <a:xfrm rot="18900908">
              <a:off x="1731704" y="776348"/>
              <a:ext cx="1591194" cy="1571446"/>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id-ID" sz="1690"/>
            </a:p>
          </p:txBody>
        </p:sp>
        <p:sp>
          <p:nvSpPr>
            <p:cNvPr id="17" name="Oval 52"/>
            <p:cNvSpPr/>
            <p:nvPr/>
          </p:nvSpPr>
          <p:spPr>
            <a:xfrm>
              <a:off x="2063362" y="1096388"/>
              <a:ext cx="969653" cy="957620"/>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id-ID" sz="1690"/>
            </a:p>
          </p:txBody>
        </p:sp>
        <p:sp>
          <p:nvSpPr>
            <p:cNvPr id="32814" name="Freeform 25"/>
            <p:cNvSpPr>
              <a:spLocks noEditPoints="1"/>
            </p:cNvSpPr>
            <p:nvPr/>
          </p:nvSpPr>
          <p:spPr bwMode="auto">
            <a:xfrm>
              <a:off x="2165897" y="1368922"/>
              <a:ext cx="717746" cy="532567"/>
            </a:xfrm>
            <a:custGeom>
              <a:avLst/>
              <a:gdLst>
                <a:gd name="T0" fmla="*/ 737678 w 128"/>
                <a:gd name="T1" fmla="*/ 14087 h 96"/>
                <a:gd name="T2" fmla="*/ 196714 w 128"/>
                <a:gd name="T3" fmla="*/ 0 h 96"/>
                <a:gd name="T4" fmla="*/ 14051 w 128"/>
                <a:gd name="T5" fmla="*/ 162004 h 96"/>
                <a:gd name="T6" fmla="*/ 14051 w 128"/>
                <a:gd name="T7" fmla="*/ 239484 h 96"/>
                <a:gd name="T8" fmla="*/ 449632 w 128"/>
                <a:gd name="T9" fmla="*/ 676191 h 96"/>
                <a:gd name="T10" fmla="*/ 885213 w 128"/>
                <a:gd name="T11" fmla="*/ 239484 h 96"/>
                <a:gd name="T12" fmla="*/ 885213 w 128"/>
                <a:gd name="T13" fmla="*/ 162004 h 96"/>
                <a:gd name="T14" fmla="*/ 386403 w 128"/>
                <a:gd name="T15" fmla="*/ 197222 h 96"/>
                <a:gd name="T16" fmla="*/ 512862 w 128"/>
                <a:gd name="T17" fmla="*/ 197222 h 96"/>
                <a:gd name="T18" fmla="*/ 547989 w 128"/>
                <a:gd name="T19" fmla="*/ 63393 h 96"/>
                <a:gd name="T20" fmla="*/ 533938 w 128"/>
                <a:gd name="T21" fmla="*/ 176091 h 96"/>
                <a:gd name="T22" fmla="*/ 365326 w 128"/>
                <a:gd name="T23" fmla="*/ 176091 h 96"/>
                <a:gd name="T24" fmla="*/ 351275 w 128"/>
                <a:gd name="T25" fmla="*/ 63393 h 96"/>
                <a:gd name="T26" fmla="*/ 365326 w 128"/>
                <a:gd name="T27" fmla="*/ 176091 h 96"/>
                <a:gd name="T28" fmla="*/ 449632 w 128"/>
                <a:gd name="T29" fmla="*/ 577580 h 96"/>
                <a:gd name="T30" fmla="*/ 519887 w 128"/>
                <a:gd name="T31" fmla="*/ 225397 h 96"/>
                <a:gd name="T32" fmla="*/ 688499 w 128"/>
                <a:gd name="T33" fmla="*/ 225397 h 96"/>
                <a:gd name="T34" fmla="*/ 547989 w 128"/>
                <a:gd name="T35" fmla="*/ 225397 h 96"/>
                <a:gd name="T36" fmla="*/ 625270 w 128"/>
                <a:gd name="T37" fmla="*/ 140873 h 96"/>
                <a:gd name="T38" fmla="*/ 555015 w 128"/>
                <a:gd name="T39" fmla="*/ 197222 h 96"/>
                <a:gd name="T40" fmla="*/ 681474 w 128"/>
                <a:gd name="T41" fmla="*/ 56349 h 96"/>
                <a:gd name="T42" fmla="*/ 583117 w 128"/>
                <a:gd name="T43" fmla="*/ 56349 h 96"/>
                <a:gd name="T44" fmla="*/ 386403 w 128"/>
                <a:gd name="T45" fmla="*/ 56349 h 96"/>
                <a:gd name="T46" fmla="*/ 449632 w 128"/>
                <a:gd name="T47" fmla="*/ 105655 h 96"/>
                <a:gd name="T48" fmla="*/ 217791 w 128"/>
                <a:gd name="T49" fmla="*/ 56349 h 96"/>
                <a:gd name="T50" fmla="*/ 273995 w 128"/>
                <a:gd name="T51" fmla="*/ 98611 h 96"/>
                <a:gd name="T52" fmla="*/ 344250 w 128"/>
                <a:gd name="T53" fmla="*/ 197222 h 96"/>
                <a:gd name="T54" fmla="*/ 273995 w 128"/>
                <a:gd name="T55" fmla="*/ 140873 h 96"/>
                <a:gd name="T56" fmla="*/ 421530 w 128"/>
                <a:gd name="T57" fmla="*/ 570536 h 96"/>
                <a:gd name="T58" fmla="*/ 351275 w 128"/>
                <a:gd name="T59" fmla="*/ 225397 h 96"/>
                <a:gd name="T60" fmla="*/ 77281 w 128"/>
                <a:gd name="T61" fmla="*/ 225397 h 96"/>
                <a:gd name="T62" fmla="*/ 358301 w 128"/>
                <a:gd name="T63" fmla="*/ 521231 h 96"/>
                <a:gd name="T64" fmla="*/ 821984 w 128"/>
                <a:gd name="T65" fmla="*/ 225397 h 96"/>
                <a:gd name="T66" fmla="*/ 716601 w 128"/>
                <a:gd name="T67" fmla="*/ 225397 h 96"/>
                <a:gd name="T68" fmla="*/ 646346 w 128"/>
                <a:gd name="T69" fmla="*/ 119742 h 96"/>
                <a:gd name="T70" fmla="*/ 843060 w 128"/>
                <a:gd name="T71" fmla="*/ 197222 h 96"/>
                <a:gd name="T72" fmla="*/ 189689 w 128"/>
                <a:gd name="T73" fmla="*/ 70437 h 96"/>
                <a:gd name="T74" fmla="*/ 175638 w 128"/>
                <a:gd name="T75" fmla="*/ 197222 h 96"/>
                <a:gd name="T76" fmla="*/ 189689 w 128"/>
                <a:gd name="T77" fmla="*/ 70437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grpSp>
      <p:grpSp>
        <p:nvGrpSpPr>
          <p:cNvPr id="10" name="组合 9"/>
          <p:cNvGrpSpPr/>
          <p:nvPr/>
        </p:nvGrpSpPr>
        <p:grpSpPr>
          <a:xfrm>
            <a:off x="2768204" y="2066812"/>
            <a:ext cx="1497806" cy="1478042"/>
            <a:chOff x="2943139" y="1973998"/>
            <a:chExt cx="1592459" cy="1571446"/>
          </a:xfrm>
        </p:grpSpPr>
        <p:sp>
          <p:nvSpPr>
            <p:cNvPr id="5" name="Freeform 13"/>
            <p:cNvSpPr/>
            <p:nvPr/>
          </p:nvSpPr>
          <p:spPr>
            <a:xfrm rot="2700908">
              <a:off x="2953646" y="1963491"/>
              <a:ext cx="1571446" cy="1592459"/>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id-ID" sz="1690"/>
            </a:p>
          </p:txBody>
        </p:sp>
        <p:sp>
          <p:nvSpPr>
            <p:cNvPr id="16" name="Oval 51"/>
            <p:cNvSpPr/>
            <p:nvPr/>
          </p:nvSpPr>
          <p:spPr>
            <a:xfrm>
              <a:off x="3258339" y="2285286"/>
              <a:ext cx="969653" cy="956370"/>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id-ID" sz="1690"/>
            </a:p>
          </p:txBody>
        </p:sp>
        <p:grpSp>
          <p:nvGrpSpPr>
            <p:cNvPr id="84" name="组合 83"/>
            <p:cNvGrpSpPr>
              <a:grpSpLocks noChangeAspect="1"/>
            </p:cNvGrpSpPr>
            <p:nvPr/>
          </p:nvGrpSpPr>
          <p:grpSpPr>
            <a:xfrm>
              <a:off x="3534045" y="2435583"/>
              <a:ext cx="434039" cy="625252"/>
              <a:chOff x="1797050" y="5657850"/>
              <a:chExt cx="422275" cy="615950"/>
            </a:xfrm>
            <a:solidFill>
              <a:schemeClr val="bg1"/>
            </a:solidFill>
          </p:grpSpPr>
          <p:sp>
            <p:nvSpPr>
              <p:cNvPr id="85" name="Oval 114"/>
              <p:cNvSpPr>
                <a:spLocks noChangeArrowheads="1"/>
              </p:cNvSpPr>
              <p:nvPr/>
            </p:nvSpPr>
            <p:spPr bwMode="auto">
              <a:xfrm>
                <a:off x="1970088" y="58324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86" name="Oval 115"/>
              <p:cNvSpPr>
                <a:spLocks noChangeArrowheads="1"/>
              </p:cNvSpPr>
              <p:nvPr/>
            </p:nvSpPr>
            <p:spPr bwMode="auto">
              <a:xfrm>
                <a:off x="1970088" y="6062663"/>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87" name="Oval 116"/>
              <p:cNvSpPr>
                <a:spLocks noChangeArrowheads="1"/>
              </p:cNvSpPr>
              <p:nvPr/>
            </p:nvSpPr>
            <p:spPr bwMode="auto">
              <a:xfrm>
                <a:off x="1854200" y="59467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88" name="Oval 117"/>
              <p:cNvSpPr>
                <a:spLocks noChangeArrowheads="1"/>
              </p:cNvSpPr>
              <p:nvPr/>
            </p:nvSpPr>
            <p:spPr bwMode="auto">
              <a:xfrm>
                <a:off x="2084388" y="59467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89" name="Freeform 118"/>
              <p:cNvSpPr/>
              <p:nvPr/>
            </p:nvSpPr>
            <p:spPr bwMode="auto">
              <a:xfrm>
                <a:off x="1887538" y="6024563"/>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90" name="Freeform 119"/>
              <p:cNvSpPr/>
              <p:nvPr/>
            </p:nvSpPr>
            <p:spPr bwMode="auto">
              <a:xfrm>
                <a:off x="1887538" y="5861050"/>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91" name="Freeform 120"/>
              <p:cNvSpPr/>
              <p:nvPr/>
            </p:nvSpPr>
            <p:spPr bwMode="auto">
              <a:xfrm>
                <a:off x="2051050" y="6024563"/>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92" name="Freeform 121"/>
              <p:cNvSpPr>
                <a:spLocks noEditPoints="1"/>
              </p:cNvSpPr>
              <p:nvPr/>
            </p:nvSpPr>
            <p:spPr bwMode="auto">
              <a:xfrm>
                <a:off x="1797050" y="5657850"/>
                <a:ext cx="422275" cy="615950"/>
              </a:xfrm>
              <a:custGeom>
                <a:avLst/>
                <a:gdLst>
                  <a:gd name="T0" fmla="*/ 80 w 88"/>
                  <a:gd name="T1" fmla="*/ 56 h 128"/>
                  <a:gd name="T2" fmla="*/ 79 w 88"/>
                  <a:gd name="T3" fmla="*/ 56 h 128"/>
                  <a:gd name="T4" fmla="*/ 70 w 88"/>
                  <a:gd name="T5" fmla="*/ 37 h 128"/>
                  <a:gd name="T6" fmla="*/ 64 w 88"/>
                  <a:gd name="T7" fmla="*/ 6 h 128"/>
                  <a:gd name="T8" fmla="*/ 56 w 88"/>
                  <a:gd name="T9" fmla="*/ 0 h 128"/>
                  <a:gd name="T10" fmla="*/ 24 w 88"/>
                  <a:gd name="T11" fmla="*/ 0 h 128"/>
                  <a:gd name="T12" fmla="*/ 17 w 88"/>
                  <a:gd name="T13" fmla="*/ 6 h 128"/>
                  <a:gd name="T14" fmla="*/ 11 w 88"/>
                  <a:gd name="T15" fmla="*/ 36 h 128"/>
                  <a:gd name="T16" fmla="*/ 0 w 88"/>
                  <a:gd name="T17" fmla="*/ 64 h 128"/>
                  <a:gd name="T18" fmla="*/ 10 w 88"/>
                  <a:gd name="T19" fmla="*/ 90 h 128"/>
                  <a:gd name="T20" fmla="*/ 16 w 88"/>
                  <a:gd name="T21" fmla="*/ 121 h 128"/>
                  <a:gd name="T22" fmla="*/ 24 w 88"/>
                  <a:gd name="T23" fmla="*/ 128 h 128"/>
                  <a:gd name="T24" fmla="*/ 56 w 88"/>
                  <a:gd name="T25" fmla="*/ 128 h 128"/>
                  <a:gd name="T26" fmla="*/ 64 w 88"/>
                  <a:gd name="T27" fmla="*/ 121 h 128"/>
                  <a:gd name="T28" fmla="*/ 70 w 88"/>
                  <a:gd name="T29" fmla="*/ 90 h 128"/>
                  <a:gd name="T30" fmla="*/ 79 w 88"/>
                  <a:gd name="T31" fmla="*/ 71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29 h 128"/>
                  <a:gd name="T44" fmla="*/ 40 w 88"/>
                  <a:gd name="T45" fmla="*/ 24 h 128"/>
                  <a:gd name="T46" fmla="*/ 20 w 88"/>
                  <a:gd name="T47" fmla="*/ 29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7"/>
                    </a:cubicBezTo>
                    <a:cubicBezTo>
                      <a:pt x="64" y="6"/>
                      <a:pt x="64" y="6"/>
                      <a:pt x="64" y="6"/>
                    </a:cubicBezTo>
                    <a:cubicBezTo>
                      <a:pt x="64" y="2"/>
                      <a:pt x="60" y="0"/>
                      <a:pt x="56" y="0"/>
                    </a:cubicBezTo>
                    <a:cubicBezTo>
                      <a:pt x="24" y="0"/>
                      <a:pt x="24" y="0"/>
                      <a:pt x="24" y="0"/>
                    </a:cubicBezTo>
                    <a:cubicBezTo>
                      <a:pt x="21" y="0"/>
                      <a:pt x="17" y="2"/>
                      <a:pt x="17" y="6"/>
                    </a:cubicBezTo>
                    <a:cubicBezTo>
                      <a:pt x="11" y="36"/>
                      <a:pt x="11" y="36"/>
                      <a:pt x="11" y="36"/>
                    </a:cubicBezTo>
                    <a:cubicBezTo>
                      <a:pt x="4" y="43"/>
                      <a:pt x="0" y="53"/>
                      <a:pt x="0" y="64"/>
                    </a:cubicBezTo>
                    <a:cubicBezTo>
                      <a:pt x="0" y="74"/>
                      <a:pt x="4" y="83"/>
                      <a:pt x="10" y="90"/>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0"/>
                      <a:pt x="70" y="90"/>
                      <a:pt x="70" y="90"/>
                    </a:cubicBezTo>
                    <a:cubicBezTo>
                      <a:pt x="74" y="85"/>
                      <a:pt x="78" y="79"/>
                      <a:pt x="79" y="71"/>
                    </a:cubicBezTo>
                    <a:cubicBezTo>
                      <a:pt x="79" y="71"/>
                      <a:pt x="80" y="72"/>
                      <a:pt x="80" y="72"/>
                    </a:cubicBezTo>
                    <a:cubicBezTo>
                      <a:pt x="84" y="72"/>
                      <a:pt x="88" y="68"/>
                      <a:pt x="88" y="64"/>
                    </a:cubicBezTo>
                    <a:cubicBezTo>
                      <a:pt x="88" y="59"/>
                      <a:pt x="84" y="56"/>
                      <a:pt x="80" y="56"/>
                    </a:cubicBezTo>
                    <a:moveTo>
                      <a:pt x="24" y="8"/>
                    </a:moveTo>
                    <a:cubicBezTo>
                      <a:pt x="56" y="8"/>
                      <a:pt x="56" y="8"/>
                      <a:pt x="56" y="8"/>
                    </a:cubicBezTo>
                    <a:cubicBezTo>
                      <a:pt x="60" y="29"/>
                      <a:pt x="60" y="29"/>
                      <a:pt x="60" y="29"/>
                    </a:cubicBezTo>
                    <a:cubicBezTo>
                      <a:pt x="55" y="26"/>
                      <a:pt x="48" y="24"/>
                      <a:pt x="40" y="24"/>
                    </a:cubicBezTo>
                    <a:cubicBezTo>
                      <a:pt x="33" y="24"/>
                      <a:pt x="26" y="26"/>
                      <a:pt x="20" y="29"/>
                    </a:cubicBezTo>
                    <a:lnTo>
                      <a:pt x="24" y="8"/>
                    </a:lnTo>
                    <a:close/>
                    <a:moveTo>
                      <a:pt x="56" y="120"/>
                    </a:moveTo>
                    <a:cubicBezTo>
                      <a:pt x="24" y="120"/>
                      <a:pt x="24" y="120"/>
                      <a:pt x="24" y="120"/>
                    </a:cubicBezTo>
                    <a:cubicBezTo>
                      <a:pt x="20" y="98"/>
                      <a:pt x="20" y="98"/>
                      <a:pt x="20" y="98"/>
                    </a:cubicBezTo>
                    <a:cubicBezTo>
                      <a:pt x="26" y="101"/>
                      <a:pt x="33" y="104"/>
                      <a:pt x="40" y="104"/>
                    </a:cubicBezTo>
                    <a:cubicBezTo>
                      <a:pt x="47" y="104"/>
                      <a:pt x="54" y="101"/>
                      <a:pt x="60" y="98"/>
                    </a:cubicBezTo>
                    <a:lnTo>
                      <a:pt x="56" y="120"/>
                    </a:lnTo>
                    <a:close/>
                    <a:moveTo>
                      <a:pt x="40" y="96"/>
                    </a:moveTo>
                    <a:cubicBezTo>
                      <a:pt x="22" y="96"/>
                      <a:pt x="8" y="81"/>
                      <a:pt x="8" y="64"/>
                    </a:cubicBezTo>
                    <a:cubicBezTo>
                      <a:pt x="8" y="46"/>
                      <a:pt x="22" y="32"/>
                      <a:pt x="40" y="32"/>
                    </a:cubicBezTo>
                    <a:cubicBezTo>
                      <a:pt x="58" y="32"/>
                      <a:pt x="72" y="46"/>
                      <a:pt x="72" y="64"/>
                    </a:cubicBezTo>
                    <a:cubicBezTo>
                      <a:pt x="72" y="81"/>
                      <a:pt x="58" y="96"/>
                      <a:pt x="40"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93" name="Freeform 122"/>
              <p:cNvSpPr/>
              <p:nvPr/>
            </p:nvSpPr>
            <p:spPr bwMode="auto">
              <a:xfrm>
                <a:off x="1970088" y="5865813"/>
                <a:ext cx="114300" cy="119062"/>
              </a:xfrm>
              <a:custGeom>
                <a:avLst/>
                <a:gdLst>
                  <a:gd name="T0" fmla="*/ 24 w 24"/>
                  <a:gd name="T1" fmla="*/ 1 h 25"/>
                  <a:gd name="T2" fmla="*/ 22 w 24"/>
                  <a:gd name="T3" fmla="*/ 1 h 25"/>
                  <a:gd name="T4" fmla="*/ 1 w 24"/>
                  <a:gd name="T5" fmla="*/ 18 h 25"/>
                  <a:gd name="T6" fmla="*/ 0 w 24"/>
                  <a:gd name="T7" fmla="*/ 21 h 25"/>
                  <a:gd name="T8" fmla="*/ 1 w 24"/>
                  <a:gd name="T9" fmla="*/ 23 h 25"/>
                  <a:gd name="T10" fmla="*/ 4 w 24"/>
                  <a:gd name="T11" fmla="*/ 25 h 25"/>
                  <a:gd name="T12" fmla="*/ 7 w 24"/>
                  <a:gd name="T13" fmla="*/ 23 h 25"/>
                  <a:gd name="T14" fmla="*/ 14 w 24"/>
                  <a:gd name="T15" fmla="*/ 15 h 25"/>
                  <a:gd name="T16" fmla="*/ 24 w 24"/>
                  <a:gd name="T17" fmla="*/ 3 h 25"/>
                  <a:gd name="T18" fmla="*/ 24 w 24"/>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24" y="1"/>
                    </a:moveTo>
                    <a:cubicBezTo>
                      <a:pt x="23" y="0"/>
                      <a:pt x="23" y="0"/>
                      <a:pt x="22" y="1"/>
                    </a:cubicBezTo>
                    <a:cubicBezTo>
                      <a:pt x="1" y="18"/>
                      <a:pt x="1" y="18"/>
                      <a:pt x="1" y="18"/>
                    </a:cubicBezTo>
                    <a:cubicBezTo>
                      <a:pt x="0" y="19"/>
                      <a:pt x="0" y="20"/>
                      <a:pt x="0" y="21"/>
                    </a:cubicBezTo>
                    <a:cubicBezTo>
                      <a:pt x="0" y="22"/>
                      <a:pt x="0" y="23"/>
                      <a:pt x="1" y="23"/>
                    </a:cubicBezTo>
                    <a:cubicBezTo>
                      <a:pt x="2" y="24"/>
                      <a:pt x="3" y="25"/>
                      <a:pt x="4" y="25"/>
                    </a:cubicBezTo>
                    <a:cubicBezTo>
                      <a:pt x="5" y="25"/>
                      <a:pt x="6" y="24"/>
                      <a:pt x="7" y="23"/>
                    </a:cubicBezTo>
                    <a:cubicBezTo>
                      <a:pt x="14" y="15"/>
                      <a:pt x="14" y="15"/>
                      <a:pt x="14" y="15"/>
                    </a:cubicBezTo>
                    <a:cubicBezTo>
                      <a:pt x="24" y="3"/>
                      <a:pt x="24" y="3"/>
                      <a:pt x="24" y="3"/>
                    </a:cubicBezTo>
                    <a:cubicBezTo>
                      <a:pt x="24" y="2"/>
                      <a:pt x="24" y="1"/>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grpSp>
      <p:grpSp>
        <p:nvGrpSpPr>
          <p:cNvPr id="8" name="组合 7"/>
          <p:cNvGrpSpPr/>
          <p:nvPr/>
        </p:nvGrpSpPr>
        <p:grpSpPr>
          <a:xfrm>
            <a:off x="488156" y="2065635"/>
            <a:ext cx="1496616" cy="1479219"/>
            <a:chOff x="519005" y="1972746"/>
            <a:chExt cx="1591194" cy="1572697"/>
          </a:xfrm>
        </p:grpSpPr>
        <p:sp>
          <p:nvSpPr>
            <p:cNvPr id="6" name="Freeform 15"/>
            <p:cNvSpPr/>
            <p:nvPr/>
          </p:nvSpPr>
          <p:spPr>
            <a:xfrm rot="13500908">
              <a:off x="528253" y="1963498"/>
              <a:ext cx="1572697" cy="1591194"/>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id-ID" sz="1690"/>
            </a:p>
          </p:txBody>
        </p:sp>
        <p:sp>
          <p:nvSpPr>
            <p:cNvPr id="9" name="Oval 44"/>
            <p:cNvSpPr/>
            <p:nvPr/>
          </p:nvSpPr>
          <p:spPr>
            <a:xfrm>
              <a:off x="830408" y="2280285"/>
              <a:ext cx="968388" cy="957620"/>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id-ID" sz="1690"/>
            </a:p>
          </p:txBody>
        </p:sp>
        <p:grpSp>
          <p:nvGrpSpPr>
            <p:cNvPr id="94" name="组合 93"/>
            <p:cNvGrpSpPr/>
            <p:nvPr/>
          </p:nvGrpSpPr>
          <p:grpSpPr>
            <a:xfrm>
              <a:off x="1061214" y="2508414"/>
              <a:ext cx="535196" cy="452540"/>
              <a:chOff x="2162176" y="-104775"/>
              <a:chExt cx="1655763" cy="1417638"/>
            </a:xfrm>
            <a:solidFill>
              <a:schemeClr val="bg1"/>
            </a:solidFill>
          </p:grpSpPr>
          <p:sp>
            <p:nvSpPr>
              <p:cNvPr id="9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9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grpSp>
      <p:grpSp>
        <p:nvGrpSpPr>
          <p:cNvPr id="11" name="组合 10"/>
          <p:cNvGrpSpPr/>
          <p:nvPr/>
        </p:nvGrpSpPr>
        <p:grpSpPr>
          <a:xfrm>
            <a:off x="1627586" y="3192099"/>
            <a:ext cx="1497806" cy="1479219"/>
            <a:chOff x="1730440" y="3170396"/>
            <a:chExt cx="1592459" cy="1572697"/>
          </a:xfrm>
        </p:grpSpPr>
        <p:sp>
          <p:nvSpPr>
            <p:cNvPr id="7" name="Freeform 16"/>
            <p:cNvSpPr/>
            <p:nvPr/>
          </p:nvSpPr>
          <p:spPr>
            <a:xfrm rot="8100908">
              <a:off x="1730440" y="3170396"/>
              <a:ext cx="1592459" cy="1572697"/>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id-ID" sz="1690"/>
            </a:p>
          </p:txBody>
        </p:sp>
        <p:sp>
          <p:nvSpPr>
            <p:cNvPr id="18" name="Oval 53"/>
            <p:cNvSpPr/>
            <p:nvPr/>
          </p:nvSpPr>
          <p:spPr>
            <a:xfrm>
              <a:off x="2057033" y="3455432"/>
              <a:ext cx="969653" cy="957620"/>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id-ID" sz="1690"/>
            </a:p>
          </p:txBody>
        </p:sp>
        <p:sp>
          <p:nvSpPr>
            <p:cNvPr id="32817" name="Freeform 266"/>
            <p:cNvSpPr>
              <a:spLocks noEditPoints="1"/>
            </p:cNvSpPr>
            <p:nvPr/>
          </p:nvSpPr>
          <p:spPr bwMode="auto">
            <a:xfrm>
              <a:off x="2270963" y="3672959"/>
              <a:ext cx="522803" cy="566321"/>
            </a:xfrm>
            <a:custGeom>
              <a:avLst/>
              <a:gdLst>
                <a:gd name="T0" fmla="*/ 222582 w 183"/>
                <a:gd name="T1" fmla="*/ 79178 h 200"/>
                <a:gd name="T2" fmla="*/ 129241 w 183"/>
                <a:gd name="T3" fmla="*/ 39589 h 200"/>
                <a:gd name="T4" fmla="*/ 0 w 183"/>
                <a:gd name="T5" fmla="*/ 172753 h 200"/>
                <a:gd name="T6" fmla="*/ 32310 w 183"/>
                <a:gd name="T7" fmla="*/ 262728 h 200"/>
                <a:gd name="T8" fmla="*/ 222582 w 183"/>
                <a:gd name="T9" fmla="*/ 79178 h 200"/>
                <a:gd name="T10" fmla="*/ 527735 w 183"/>
                <a:gd name="T11" fmla="*/ 39589 h 200"/>
                <a:gd name="T12" fmla="*/ 427214 w 183"/>
                <a:gd name="T13" fmla="*/ 82777 h 200"/>
                <a:gd name="T14" fmla="*/ 610306 w 183"/>
                <a:gd name="T15" fmla="*/ 273525 h 200"/>
                <a:gd name="T16" fmla="*/ 656976 w 183"/>
                <a:gd name="T17" fmla="*/ 172753 h 200"/>
                <a:gd name="T18" fmla="*/ 527735 w 183"/>
                <a:gd name="T19" fmla="*/ 39589 h 200"/>
                <a:gd name="T20" fmla="*/ 606716 w 183"/>
                <a:gd name="T21" fmla="*/ 370699 h 200"/>
                <a:gd name="T22" fmla="*/ 344643 w 183"/>
                <a:gd name="T23" fmla="*/ 82777 h 200"/>
                <a:gd name="T24" fmla="*/ 344643 w 183"/>
                <a:gd name="T25" fmla="*/ 21594 h 200"/>
                <a:gd name="T26" fmla="*/ 351823 w 183"/>
                <a:gd name="T27" fmla="*/ 21594 h 200"/>
                <a:gd name="T28" fmla="*/ 366183 w 183"/>
                <a:gd name="T29" fmla="*/ 10797 h 200"/>
                <a:gd name="T30" fmla="*/ 351823 w 183"/>
                <a:gd name="T31" fmla="*/ 0 h 200"/>
                <a:gd name="T32" fmla="*/ 290793 w 183"/>
                <a:gd name="T33" fmla="*/ 0 h 200"/>
                <a:gd name="T34" fmla="*/ 280023 w 183"/>
                <a:gd name="T35" fmla="*/ 10797 h 200"/>
                <a:gd name="T36" fmla="*/ 290793 w 183"/>
                <a:gd name="T37" fmla="*/ 21594 h 200"/>
                <a:gd name="T38" fmla="*/ 301563 w 183"/>
                <a:gd name="T39" fmla="*/ 21594 h 200"/>
                <a:gd name="T40" fmla="*/ 301563 w 183"/>
                <a:gd name="T41" fmla="*/ 82777 h 200"/>
                <a:gd name="T42" fmla="*/ 32310 w 183"/>
                <a:gd name="T43" fmla="*/ 370699 h 200"/>
                <a:gd name="T44" fmla="*/ 136421 w 183"/>
                <a:gd name="T45" fmla="*/ 590238 h 200"/>
                <a:gd name="T46" fmla="*/ 104111 w 183"/>
                <a:gd name="T47" fmla="*/ 683813 h 200"/>
                <a:gd name="T48" fmla="*/ 118471 w 183"/>
                <a:gd name="T49" fmla="*/ 712605 h 200"/>
                <a:gd name="T50" fmla="*/ 125651 w 183"/>
                <a:gd name="T51" fmla="*/ 716204 h 200"/>
                <a:gd name="T52" fmla="*/ 154371 w 183"/>
                <a:gd name="T53" fmla="*/ 705407 h 200"/>
                <a:gd name="T54" fmla="*/ 190272 w 183"/>
                <a:gd name="T55" fmla="*/ 626229 h 200"/>
                <a:gd name="T56" fmla="*/ 319513 w 183"/>
                <a:gd name="T57" fmla="*/ 658620 h 200"/>
                <a:gd name="T58" fmla="*/ 448754 w 183"/>
                <a:gd name="T59" fmla="*/ 626229 h 200"/>
                <a:gd name="T60" fmla="*/ 488244 w 183"/>
                <a:gd name="T61" fmla="*/ 705407 h 200"/>
                <a:gd name="T62" fmla="*/ 516965 w 183"/>
                <a:gd name="T63" fmla="*/ 716204 h 200"/>
                <a:gd name="T64" fmla="*/ 524145 w 183"/>
                <a:gd name="T65" fmla="*/ 712605 h 200"/>
                <a:gd name="T66" fmla="*/ 534915 w 183"/>
                <a:gd name="T67" fmla="*/ 683813 h 200"/>
                <a:gd name="T68" fmla="*/ 506195 w 183"/>
                <a:gd name="T69" fmla="*/ 590238 h 200"/>
                <a:gd name="T70" fmla="*/ 606716 w 183"/>
                <a:gd name="T71" fmla="*/ 370699 h 200"/>
                <a:gd name="T72" fmla="*/ 319513 w 183"/>
                <a:gd name="T73" fmla="*/ 601036 h 200"/>
                <a:gd name="T74" fmla="*/ 89751 w 183"/>
                <a:gd name="T75" fmla="*/ 370699 h 200"/>
                <a:gd name="T76" fmla="*/ 319513 w 183"/>
                <a:gd name="T77" fmla="*/ 140362 h 200"/>
                <a:gd name="T78" fmla="*/ 549275 w 183"/>
                <a:gd name="T79" fmla="*/ 370699 h 200"/>
                <a:gd name="T80" fmla="*/ 319513 w 183"/>
                <a:gd name="T81" fmla="*/ 601036 h 200"/>
                <a:gd name="T82" fmla="*/ 348233 w 183"/>
                <a:gd name="T83" fmla="*/ 399491 h 200"/>
                <a:gd name="T84" fmla="*/ 359003 w 183"/>
                <a:gd name="T85" fmla="*/ 370699 h 200"/>
                <a:gd name="T86" fmla="*/ 326693 w 183"/>
                <a:gd name="T87" fmla="*/ 331109 h 200"/>
                <a:gd name="T88" fmla="*/ 326693 w 183"/>
                <a:gd name="T89" fmla="*/ 197946 h 200"/>
                <a:gd name="T90" fmla="*/ 319513 w 183"/>
                <a:gd name="T91" fmla="*/ 190748 h 200"/>
                <a:gd name="T92" fmla="*/ 312333 w 183"/>
                <a:gd name="T93" fmla="*/ 197946 h 200"/>
                <a:gd name="T94" fmla="*/ 312333 w 183"/>
                <a:gd name="T95" fmla="*/ 331109 h 200"/>
                <a:gd name="T96" fmla="*/ 280023 w 183"/>
                <a:gd name="T97" fmla="*/ 370699 h 200"/>
                <a:gd name="T98" fmla="*/ 319513 w 183"/>
                <a:gd name="T99" fmla="*/ 410288 h 200"/>
                <a:gd name="T100" fmla="*/ 333873 w 183"/>
                <a:gd name="T101" fmla="*/ 406689 h 200"/>
                <a:gd name="T102" fmla="*/ 373363 w 183"/>
                <a:gd name="T103" fmla="*/ 471471 h 200"/>
                <a:gd name="T104" fmla="*/ 384134 w 183"/>
                <a:gd name="T105" fmla="*/ 475070 h 200"/>
                <a:gd name="T106" fmla="*/ 387724 w 183"/>
                <a:gd name="T107" fmla="*/ 464273 h 200"/>
                <a:gd name="T108" fmla="*/ 348233 w 183"/>
                <a:gd name="T109" fmla="*/ 399491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grpSp>
      <p:sp>
        <p:nvSpPr>
          <p:cNvPr id="62" name="文本框 20"/>
          <p:cNvSpPr txBox="1"/>
          <p:nvPr/>
        </p:nvSpPr>
        <p:spPr>
          <a:xfrm>
            <a:off x="6130631" y="1081735"/>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65" name="矩形 47"/>
          <p:cNvSpPr>
            <a:spLocks noChangeArrowheads="1"/>
          </p:cNvSpPr>
          <p:nvPr/>
        </p:nvSpPr>
        <p:spPr bwMode="auto">
          <a:xfrm>
            <a:off x="6097202" y="1415685"/>
            <a:ext cx="2809388" cy="2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点击这里更改文字内以上文字</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97" name="文本框 20"/>
          <p:cNvSpPr txBox="1"/>
          <p:nvPr/>
        </p:nvSpPr>
        <p:spPr>
          <a:xfrm>
            <a:off x="6130631" y="2013455"/>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99" name="矩形 47"/>
          <p:cNvSpPr>
            <a:spLocks noChangeArrowheads="1"/>
          </p:cNvSpPr>
          <p:nvPr/>
        </p:nvSpPr>
        <p:spPr bwMode="auto">
          <a:xfrm>
            <a:off x="6097202" y="2347405"/>
            <a:ext cx="2809388" cy="2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点击这里更改文字内以上文字</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00" name="文本框 20"/>
          <p:cNvSpPr txBox="1"/>
          <p:nvPr/>
        </p:nvSpPr>
        <p:spPr>
          <a:xfrm>
            <a:off x="6130631" y="2969066"/>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101" name="矩形 47"/>
          <p:cNvSpPr>
            <a:spLocks noChangeArrowheads="1"/>
          </p:cNvSpPr>
          <p:nvPr/>
        </p:nvSpPr>
        <p:spPr bwMode="auto">
          <a:xfrm>
            <a:off x="6097202" y="3303016"/>
            <a:ext cx="2809388" cy="2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点击这里更改文字内以上文字</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02" name="文本框 20"/>
          <p:cNvSpPr txBox="1"/>
          <p:nvPr/>
        </p:nvSpPr>
        <p:spPr>
          <a:xfrm>
            <a:off x="6130631" y="3864951"/>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103" name="矩形 47"/>
          <p:cNvSpPr>
            <a:spLocks noChangeArrowheads="1"/>
          </p:cNvSpPr>
          <p:nvPr/>
        </p:nvSpPr>
        <p:spPr bwMode="auto">
          <a:xfrm>
            <a:off x="6097202" y="4198901"/>
            <a:ext cx="2809388" cy="2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点击这里更改文字内以上文字</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grpSp>
        <p:nvGrpSpPr>
          <p:cNvPr id="68" name="组合 67"/>
          <p:cNvGrpSpPr/>
          <p:nvPr/>
        </p:nvGrpSpPr>
        <p:grpSpPr>
          <a:xfrm>
            <a:off x="-186661" y="167406"/>
            <a:ext cx="9330661" cy="304776"/>
            <a:chOff x="-198457" y="144052"/>
            <a:chExt cx="9920307" cy="324036"/>
          </a:xfrm>
        </p:grpSpPr>
        <p:cxnSp>
          <p:nvCxnSpPr>
            <p:cNvPr id="71" name="直接连接符 70"/>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3" name="组合 72"/>
            <p:cNvGrpSpPr/>
            <p:nvPr userDrawn="1"/>
          </p:nvGrpSpPr>
          <p:grpSpPr>
            <a:xfrm>
              <a:off x="-198457" y="144052"/>
              <a:ext cx="2066885" cy="319659"/>
              <a:chOff x="2559580" y="72044"/>
              <a:chExt cx="2066885" cy="319659"/>
            </a:xfrm>
          </p:grpSpPr>
          <p:sp>
            <p:nvSpPr>
              <p:cNvPr id="80" name="五边形 79"/>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81"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74" name="组合 73"/>
            <p:cNvGrpSpPr/>
            <p:nvPr userDrawn="1"/>
          </p:nvGrpSpPr>
          <p:grpSpPr>
            <a:xfrm>
              <a:off x="1273126" y="144052"/>
              <a:ext cx="2066885" cy="319659"/>
              <a:chOff x="4972411" y="72044"/>
              <a:chExt cx="2066885" cy="319659"/>
            </a:xfrm>
          </p:grpSpPr>
          <p:sp>
            <p:nvSpPr>
              <p:cNvPr id="78" name="五边形 77"/>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79"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75" name="组合 74"/>
            <p:cNvGrpSpPr/>
            <p:nvPr userDrawn="1"/>
          </p:nvGrpSpPr>
          <p:grpSpPr>
            <a:xfrm>
              <a:off x="2753871" y="144052"/>
              <a:ext cx="2066885" cy="319659"/>
              <a:chOff x="7404958" y="72044"/>
              <a:chExt cx="2066885" cy="319659"/>
            </a:xfrm>
          </p:grpSpPr>
          <p:sp>
            <p:nvSpPr>
              <p:cNvPr id="76" name="五边形 75"/>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77"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82" name="组合 81"/>
          <p:cNvGrpSpPr/>
          <p:nvPr/>
        </p:nvGrpSpPr>
        <p:grpSpPr>
          <a:xfrm>
            <a:off x="4030177" y="133543"/>
            <a:ext cx="1944033" cy="440233"/>
            <a:chOff x="121344" y="72044"/>
            <a:chExt cx="2066885" cy="468053"/>
          </a:xfrm>
        </p:grpSpPr>
        <p:sp>
          <p:nvSpPr>
            <p:cNvPr id="83" name="五边形 82"/>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98"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250" fill="hold"/>
                                        <p:tgtEl>
                                          <p:spTgt spid="68"/>
                                        </p:tgtEl>
                                        <p:attrNameLst>
                                          <p:attrName>ppt_x</p:attrName>
                                        </p:attrNameLst>
                                      </p:cBhvr>
                                      <p:tavLst>
                                        <p:tav tm="0">
                                          <p:val>
                                            <p:strVal val="1+#ppt_w/2"/>
                                          </p:val>
                                        </p:tav>
                                        <p:tav tm="100000">
                                          <p:val>
                                            <p:strVal val="#ppt_x"/>
                                          </p:val>
                                        </p:tav>
                                      </p:tavLst>
                                    </p:anim>
                                    <p:anim calcmode="lin" valueType="num">
                                      <p:cBhvr additive="base">
                                        <p:cTn id="8" dur="25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additive="base">
                                        <p:cTn id="12" dur="250" fill="hold"/>
                                        <p:tgtEl>
                                          <p:spTgt spid="82"/>
                                        </p:tgtEl>
                                        <p:attrNameLst>
                                          <p:attrName>ppt_x</p:attrName>
                                        </p:attrNameLst>
                                      </p:cBhvr>
                                      <p:tavLst>
                                        <p:tav tm="0">
                                          <p:val>
                                            <p:strVal val="#ppt_x"/>
                                          </p:val>
                                        </p:tav>
                                        <p:tav tm="100000">
                                          <p:val>
                                            <p:strVal val="#ppt_x"/>
                                          </p:val>
                                        </p:tav>
                                      </p:tavLst>
                                    </p:anim>
                                    <p:anim calcmode="lin" valueType="num">
                                      <p:cBhvr additive="base">
                                        <p:cTn id="13" dur="250" fill="hold"/>
                                        <p:tgtEl>
                                          <p:spTgt spid="82"/>
                                        </p:tgtEl>
                                        <p:attrNameLst>
                                          <p:attrName>ppt_y</p:attrName>
                                        </p:attrNameLst>
                                      </p:cBhvr>
                                      <p:tavLst>
                                        <p:tav tm="0">
                                          <p:val>
                                            <p:strVal val="0-#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50"/>
                                        <p:tgtEl>
                                          <p:spTgt spid="12"/>
                                        </p:tgtEl>
                                      </p:cBhvr>
                                    </p:animEffect>
                                  </p:childTnLst>
                                </p:cTn>
                              </p:par>
                            </p:childTnLst>
                          </p:cTn>
                        </p:par>
                        <p:par>
                          <p:cTn id="17" fill="hold">
                            <p:stCondLst>
                              <p:cond delay="1000"/>
                            </p:stCondLst>
                            <p:childTnLst>
                              <p:par>
                                <p:cTn id="18" presetID="1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250"/>
                                        <p:tgtEl>
                                          <p:spTgt spid="2"/>
                                        </p:tgtEl>
                                        <p:attrNameLst>
                                          <p:attrName>ppt_y</p:attrName>
                                        </p:attrNameLst>
                                      </p:cBhvr>
                                      <p:tavLst>
                                        <p:tav tm="0">
                                          <p:val>
                                            <p:strVal val="#ppt_y+#ppt_h*1.125000"/>
                                          </p:val>
                                        </p:tav>
                                        <p:tav tm="100000">
                                          <p:val>
                                            <p:strVal val="#ppt_y"/>
                                          </p:val>
                                        </p:tav>
                                      </p:tavLst>
                                    </p:anim>
                                    <p:animEffect transition="in" filter="wipe(up)">
                                      <p:cBhvr>
                                        <p:cTn id="21" dur="250"/>
                                        <p:tgtEl>
                                          <p:spTgt spid="2"/>
                                        </p:tgtEl>
                                      </p:cBhvr>
                                    </p:animEffect>
                                  </p:childTnLst>
                                </p:cTn>
                              </p:par>
                              <p:par>
                                <p:cTn id="22" presetID="12"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50"/>
                                        <p:tgtEl>
                                          <p:spTgt spid="10"/>
                                        </p:tgtEl>
                                        <p:attrNameLst>
                                          <p:attrName>ppt_x</p:attrName>
                                        </p:attrNameLst>
                                      </p:cBhvr>
                                      <p:tavLst>
                                        <p:tav tm="0">
                                          <p:val>
                                            <p:strVal val="#ppt_x-#ppt_w*1.125000"/>
                                          </p:val>
                                        </p:tav>
                                        <p:tav tm="100000">
                                          <p:val>
                                            <p:strVal val="#ppt_x"/>
                                          </p:val>
                                        </p:tav>
                                      </p:tavLst>
                                    </p:anim>
                                    <p:animEffect transition="in" filter="wipe(right)">
                                      <p:cBhvr>
                                        <p:cTn id="25" dur="250"/>
                                        <p:tgtEl>
                                          <p:spTgt spid="10"/>
                                        </p:tgtEl>
                                      </p:cBhvr>
                                    </p:animEffect>
                                  </p:childTnLst>
                                </p:cTn>
                              </p:par>
                              <p:par>
                                <p:cTn id="26" presetID="12" presetClass="entr" presetSubtype="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250"/>
                                        <p:tgtEl>
                                          <p:spTgt spid="11"/>
                                        </p:tgtEl>
                                        <p:attrNameLst>
                                          <p:attrName>ppt_y</p:attrName>
                                        </p:attrNameLst>
                                      </p:cBhvr>
                                      <p:tavLst>
                                        <p:tav tm="0">
                                          <p:val>
                                            <p:strVal val="#ppt_y-#ppt_h*1.125000"/>
                                          </p:val>
                                        </p:tav>
                                        <p:tav tm="100000">
                                          <p:val>
                                            <p:strVal val="#ppt_y"/>
                                          </p:val>
                                        </p:tav>
                                      </p:tavLst>
                                    </p:anim>
                                    <p:animEffect transition="in" filter="wipe(down)">
                                      <p:cBhvr>
                                        <p:cTn id="29" dur="250"/>
                                        <p:tgtEl>
                                          <p:spTgt spid="11"/>
                                        </p:tgtEl>
                                      </p:cBhvr>
                                    </p:animEffect>
                                  </p:childTnLst>
                                </p:cTn>
                              </p:par>
                              <p:par>
                                <p:cTn id="30" presetID="12" presetClass="entr" presetSubtype="2"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50"/>
                                        <p:tgtEl>
                                          <p:spTgt spid="8"/>
                                        </p:tgtEl>
                                        <p:attrNameLst>
                                          <p:attrName>ppt_x</p:attrName>
                                        </p:attrNameLst>
                                      </p:cBhvr>
                                      <p:tavLst>
                                        <p:tav tm="0">
                                          <p:val>
                                            <p:strVal val="#ppt_x+#ppt_w*1.125000"/>
                                          </p:val>
                                        </p:tav>
                                        <p:tav tm="100000">
                                          <p:val>
                                            <p:strVal val="#ppt_x"/>
                                          </p:val>
                                        </p:tav>
                                      </p:tavLst>
                                    </p:anim>
                                    <p:animEffect transition="in" filter="wipe(left)">
                                      <p:cBhvr>
                                        <p:cTn id="33" dur="250"/>
                                        <p:tgtEl>
                                          <p:spTgt spid="8"/>
                                        </p:tgtEl>
                                      </p:cBhvr>
                                    </p:animEffect>
                                  </p:childTnLst>
                                </p:cTn>
                              </p:par>
                            </p:childTnLst>
                          </p:cTn>
                        </p:par>
                        <p:par>
                          <p:cTn id="34" fill="hold">
                            <p:stCondLst>
                              <p:cond delay="1500"/>
                            </p:stCondLst>
                            <p:childTnLst>
                              <p:par>
                                <p:cTn id="35" presetID="25"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25"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8" dur="125"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9" dur="125" accel="50000" fill="hold">
                                          <p:stCondLst>
                                            <p:cond delay="125"/>
                                          </p:stCondLst>
                                        </p:cTn>
                                        <p:tgtEl>
                                          <p:spTgt spid="13"/>
                                        </p:tgtEl>
                                        <p:attrNameLst>
                                          <p:attrName>ppt_w</p:attrName>
                                        </p:attrNameLst>
                                      </p:cBhvr>
                                      <p:tavLst>
                                        <p:tav tm="0">
                                          <p:val>
                                            <p:strVal val="#ppt_w*.05"/>
                                          </p:val>
                                        </p:tav>
                                        <p:tav tm="100000">
                                          <p:val>
                                            <p:strVal val="#ppt_w"/>
                                          </p:val>
                                        </p:tav>
                                      </p:tavLst>
                                    </p:anim>
                                    <p:anim calcmode="lin" valueType="num">
                                      <p:cBhvr>
                                        <p:cTn id="40" dur="250" fill="hold"/>
                                        <p:tgtEl>
                                          <p:spTgt spid="13"/>
                                        </p:tgtEl>
                                        <p:attrNameLst>
                                          <p:attrName>ppt_h</p:attrName>
                                        </p:attrNameLst>
                                      </p:cBhvr>
                                      <p:tavLst>
                                        <p:tav tm="0">
                                          <p:val>
                                            <p:strVal val="#ppt_h"/>
                                          </p:val>
                                        </p:tav>
                                        <p:tav tm="100000">
                                          <p:val>
                                            <p:strVal val="#ppt_h"/>
                                          </p:val>
                                        </p:tav>
                                      </p:tavLst>
                                    </p:anim>
                                    <p:anim calcmode="lin" valueType="num">
                                      <p:cBhvr>
                                        <p:cTn id="41" dur="125"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2" dur="125"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3" dur="125" accel="50000" fill="hold">
                                          <p:stCondLst>
                                            <p:cond delay="125"/>
                                          </p:stCondLst>
                                        </p:cTn>
                                        <p:tgtEl>
                                          <p:spTgt spid="13"/>
                                        </p:tgtEl>
                                        <p:attrNameLst>
                                          <p:attrName>ppt_y</p:attrName>
                                        </p:attrNameLst>
                                      </p:cBhvr>
                                      <p:tavLst>
                                        <p:tav tm="0">
                                          <p:val>
                                            <p:strVal val="#ppt_y+.1"/>
                                          </p:val>
                                        </p:tav>
                                        <p:tav tm="100000">
                                          <p:val>
                                            <p:strVal val="#ppt_y"/>
                                          </p:val>
                                        </p:tav>
                                      </p:tavLst>
                                    </p:anim>
                                    <p:animEffect transition="in" filter="fade">
                                      <p:cBhvr>
                                        <p:cTn id="44" dur="250" decel="50000">
                                          <p:stCondLst>
                                            <p:cond delay="0"/>
                                          </p:stCondLst>
                                        </p:cTn>
                                        <p:tgtEl>
                                          <p:spTgt spid="13"/>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250"/>
                                        <p:tgtEl>
                                          <p:spTgt spid="6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left)">
                                      <p:cBhvr>
                                        <p:cTn id="51" dur="250"/>
                                        <p:tgtEl>
                                          <p:spTgt spid="65"/>
                                        </p:tgtEl>
                                      </p:cBhvr>
                                    </p:animEffect>
                                  </p:childTnLst>
                                </p:cTn>
                              </p:par>
                            </p:childTnLst>
                          </p:cTn>
                        </p:par>
                        <p:par>
                          <p:cTn id="52" fill="hold">
                            <p:stCondLst>
                              <p:cond delay="2500"/>
                            </p:stCondLst>
                            <p:childTnLst>
                              <p:par>
                                <p:cTn id="53" presetID="25"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25"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6" dur="125"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7" dur="125" accel="50000" fill="hold">
                                          <p:stCondLst>
                                            <p:cond delay="125"/>
                                          </p:stCondLst>
                                        </p:cTn>
                                        <p:tgtEl>
                                          <p:spTgt spid="14"/>
                                        </p:tgtEl>
                                        <p:attrNameLst>
                                          <p:attrName>ppt_w</p:attrName>
                                        </p:attrNameLst>
                                      </p:cBhvr>
                                      <p:tavLst>
                                        <p:tav tm="0">
                                          <p:val>
                                            <p:strVal val="#ppt_w*.05"/>
                                          </p:val>
                                        </p:tav>
                                        <p:tav tm="100000">
                                          <p:val>
                                            <p:strVal val="#ppt_w"/>
                                          </p:val>
                                        </p:tav>
                                      </p:tavLst>
                                    </p:anim>
                                    <p:anim calcmode="lin" valueType="num">
                                      <p:cBhvr>
                                        <p:cTn id="58" dur="250" fill="hold"/>
                                        <p:tgtEl>
                                          <p:spTgt spid="14"/>
                                        </p:tgtEl>
                                        <p:attrNameLst>
                                          <p:attrName>ppt_h</p:attrName>
                                        </p:attrNameLst>
                                      </p:cBhvr>
                                      <p:tavLst>
                                        <p:tav tm="0">
                                          <p:val>
                                            <p:strVal val="#ppt_h"/>
                                          </p:val>
                                        </p:tav>
                                        <p:tav tm="100000">
                                          <p:val>
                                            <p:strVal val="#ppt_h"/>
                                          </p:val>
                                        </p:tav>
                                      </p:tavLst>
                                    </p:anim>
                                    <p:anim calcmode="lin" valueType="num">
                                      <p:cBhvr>
                                        <p:cTn id="59" dur="125"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0" dur="125"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1" dur="125" accel="50000" fill="hold">
                                          <p:stCondLst>
                                            <p:cond delay="125"/>
                                          </p:stCondLst>
                                        </p:cTn>
                                        <p:tgtEl>
                                          <p:spTgt spid="14"/>
                                        </p:tgtEl>
                                        <p:attrNameLst>
                                          <p:attrName>ppt_y</p:attrName>
                                        </p:attrNameLst>
                                      </p:cBhvr>
                                      <p:tavLst>
                                        <p:tav tm="0">
                                          <p:val>
                                            <p:strVal val="#ppt_y+.1"/>
                                          </p:val>
                                        </p:tav>
                                        <p:tav tm="100000">
                                          <p:val>
                                            <p:strVal val="#ppt_y"/>
                                          </p:val>
                                        </p:tav>
                                      </p:tavLst>
                                    </p:anim>
                                    <p:animEffect transition="in" filter="fade">
                                      <p:cBhvr>
                                        <p:cTn id="62" dur="250" decel="50000">
                                          <p:stCondLst>
                                            <p:cond delay="0"/>
                                          </p:stCondLst>
                                        </p:cTn>
                                        <p:tgtEl>
                                          <p:spTgt spid="14"/>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97"/>
                                        </p:tgtEl>
                                        <p:attrNameLst>
                                          <p:attrName>style.visibility</p:attrName>
                                        </p:attrNameLst>
                                      </p:cBhvr>
                                      <p:to>
                                        <p:strVal val="visible"/>
                                      </p:to>
                                    </p:set>
                                    <p:animEffect transition="in" filter="wipe(left)">
                                      <p:cBhvr>
                                        <p:cTn id="66" dur="250"/>
                                        <p:tgtEl>
                                          <p:spTgt spid="97"/>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wipe(left)">
                                      <p:cBhvr>
                                        <p:cTn id="69" dur="250"/>
                                        <p:tgtEl>
                                          <p:spTgt spid="99"/>
                                        </p:tgtEl>
                                      </p:cBhvr>
                                    </p:animEffect>
                                  </p:childTnLst>
                                </p:cTn>
                              </p:par>
                            </p:childTnLst>
                          </p:cTn>
                        </p:par>
                        <p:par>
                          <p:cTn id="70" fill="hold">
                            <p:stCondLst>
                              <p:cond delay="3500"/>
                            </p:stCondLst>
                            <p:childTnLst>
                              <p:par>
                                <p:cTn id="71" presetID="25" presetClass="entr" presetSubtype="0"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25"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4" dur="125"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5" dur="125" accel="50000" fill="hold">
                                          <p:stCondLst>
                                            <p:cond delay="125"/>
                                          </p:stCondLst>
                                        </p:cTn>
                                        <p:tgtEl>
                                          <p:spTgt spid="15"/>
                                        </p:tgtEl>
                                        <p:attrNameLst>
                                          <p:attrName>ppt_w</p:attrName>
                                        </p:attrNameLst>
                                      </p:cBhvr>
                                      <p:tavLst>
                                        <p:tav tm="0">
                                          <p:val>
                                            <p:strVal val="#ppt_w*.05"/>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 calcmode="lin" valueType="num">
                                      <p:cBhvr>
                                        <p:cTn id="77" dur="125"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8" dur="125"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9" dur="125" accel="50000" fill="hold">
                                          <p:stCondLst>
                                            <p:cond delay="125"/>
                                          </p:stCondLst>
                                        </p:cTn>
                                        <p:tgtEl>
                                          <p:spTgt spid="15"/>
                                        </p:tgtEl>
                                        <p:attrNameLst>
                                          <p:attrName>ppt_y</p:attrName>
                                        </p:attrNameLst>
                                      </p:cBhvr>
                                      <p:tavLst>
                                        <p:tav tm="0">
                                          <p:val>
                                            <p:strVal val="#ppt_y+.1"/>
                                          </p:val>
                                        </p:tav>
                                        <p:tav tm="100000">
                                          <p:val>
                                            <p:strVal val="#ppt_y"/>
                                          </p:val>
                                        </p:tav>
                                      </p:tavLst>
                                    </p:anim>
                                    <p:animEffect transition="in" filter="fade">
                                      <p:cBhvr>
                                        <p:cTn id="80" dur="250" decel="50000">
                                          <p:stCondLst>
                                            <p:cond delay="0"/>
                                          </p:stCondLst>
                                        </p:cTn>
                                        <p:tgtEl>
                                          <p:spTgt spid="15"/>
                                        </p:tgtEl>
                                      </p:cBhvr>
                                    </p:animEffect>
                                  </p:childTnLst>
                                </p:cTn>
                              </p:par>
                            </p:childTnLst>
                          </p:cTn>
                        </p:par>
                        <p:par>
                          <p:cTn id="81" fill="hold">
                            <p:stCondLst>
                              <p:cond delay="4000"/>
                            </p:stCondLst>
                            <p:childTnLst>
                              <p:par>
                                <p:cTn id="82" presetID="22" presetClass="entr" presetSubtype="8" fill="hold" grpId="0"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250"/>
                                        <p:tgtEl>
                                          <p:spTgt spid="10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animEffect transition="in" filter="wipe(left)">
                                      <p:cBhvr>
                                        <p:cTn id="87" dur="250"/>
                                        <p:tgtEl>
                                          <p:spTgt spid="101"/>
                                        </p:tgtEl>
                                      </p:cBhvr>
                                    </p:animEffect>
                                  </p:childTnLst>
                                </p:cTn>
                              </p:par>
                            </p:childTnLst>
                          </p:cTn>
                        </p:par>
                        <p:par>
                          <p:cTn id="88" fill="hold">
                            <p:stCondLst>
                              <p:cond delay="4500"/>
                            </p:stCondLst>
                            <p:childTnLst>
                              <p:par>
                                <p:cTn id="89" presetID="25" presetClass="entr" presetSubtype="0" fill="hold"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125"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92" dur="125"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3" dur="125" accel="50000" fill="hold">
                                          <p:stCondLst>
                                            <p:cond delay="125"/>
                                          </p:stCondLst>
                                        </p:cTn>
                                        <p:tgtEl>
                                          <p:spTgt spid="19"/>
                                        </p:tgtEl>
                                        <p:attrNameLst>
                                          <p:attrName>ppt_w</p:attrName>
                                        </p:attrNameLst>
                                      </p:cBhvr>
                                      <p:tavLst>
                                        <p:tav tm="0">
                                          <p:val>
                                            <p:strVal val="#ppt_w*.05"/>
                                          </p:val>
                                        </p:tav>
                                        <p:tav tm="100000">
                                          <p:val>
                                            <p:strVal val="#ppt_w"/>
                                          </p:val>
                                        </p:tav>
                                      </p:tavLst>
                                    </p:anim>
                                    <p:anim calcmode="lin" valueType="num">
                                      <p:cBhvr>
                                        <p:cTn id="94" dur="250" fill="hold"/>
                                        <p:tgtEl>
                                          <p:spTgt spid="19"/>
                                        </p:tgtEl>
                                        <p:attrNameLst>
                                          <p:attrName>ppt_h</p:attrName>
                                        </p:attrNameLst>
                                      </p:cBhvr>
                                      <p:tavLst>
                                        <p:tav tm="0">
                                          <p:val>
                                            <p:strVal val="#ppt_h"/>
                                          </p:val>
                                        </p:tav>
                                        <p:tav tm="100000">
                                          <p:val>
                                            <p:strVal val="#ppt_h"/>
                                          </p:val>
                                        </p:tav>
                                      </p:tavLst>
                                    </p:anim>
                                    <p:anim calcmode="lin" valueType="num">
                                      <p:cBhvr>
                                        <p:cTn id="95" dur="125"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96" dur="125"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97" dur="125" accel="50000" fill="hold">
                                          <p:stCondLst>
                                            <p:cond delay="125"/>
                                          </p:stCondLst>
                                        </p:cTn>
                                        <p:tgtEl>
                                          <p:spTgt spid="19"/>
                                        </p:tgtEl>
                                        <p:attrNameLst>
                                          <p:attrName>ppt_y</p:attrName>
                                        </p:attrNameLst>
                                      </p:cBhvr>
                                      <p:tavLst>
                                        <p:tav tm="0">
                                          <p:val>
                                            <p:strVal val="#ppt_y+.1"/>
                                          </p:val>
                                        </p:tav>
                                        <p:tav tm="100000">
                                          <p:val>
                                            <p:strVal val="#ppt_y"/>
                                          </p:val>
                                        </p:tav>
                                      </p:tavLst>
                                    </p:anim>
                                    <p:animEffect transition="in" filter="fade">
                                      <p:cBhvr>
                                        <p:cTn id="98" dur="250" decel="50000">
                                          <p:stCondLst>
                                            <p:cond delay="0"/>
                                          </p:stCondLst>
                                        </p:cTn>
                                        <p:tgtEl>
                                          <p:spTgt spid="19"/>
                                        </p:tgtEl>
                                      </p:cBhvr>
                                    </p:animEffect>
                                  </p:childTnLst>
                                </p:cTn>
                              </p:par>
                            </p:childTnLst>
                          </p:cTn>
                        </p:par>
                        <p:par>
                          <p:cTn id="99" fill="hold">
                            <p:stCondLst>
                              <p:cond delay="5000"/>
                            </p:stCondLst>
                            <p:childTnLst>
                              <p:par>
                                <p:cTn id="100" presetID="22" presetClass="entr" presetSubtype="8"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wipe(left)">
                                      <p:cBhvr>
                                        <p:cTn id="102" dur="250"/>
                                        <p:tgtEl>
                                          <p:spTgt spid="102"/>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03"/>
                                        </p:tgtEl>
                                        <p:attrNameLst>
                                          <p:attrName>style.visibility</p:attrName>
                                        </p:attrNameLst>
                                      </p:cBhvr>
                                      <p:to>
                                        <p:strVal val="visible"/>
                                      </p:to>
                                    </p:set>
                                    <p:animEffect transition="in" filter="wipe(left)">
                                      <p:cBhvr>
                                        <p:cTn id="105"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5" grpId="0"/>
      <p:bldP spid="97" grpId="0"/>
      <p:bldP spid="99" grpId="0"/>
      <p:bldP spid="100" grpId="0"/>
      <p:bldP spid="101" grpId="0"/>
      <p:bldP spid="102" grpId="0"/>
      <p:bldP spid="10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694385" y="1715733"/>
            <a:ext cx="1787127" cy="1764950"/>
            <a:chOff x="2864655" y="1790224"/>
            <a:chExt cx="1900064" cy="1876485"/>
          </a:xfrm>
        </p:grpSpPr>
        <p:grpSp>
          <p:nvGrpSpPr>
            <p:cNvPr id="35852" name="组合 104"/>
            <p:cNvGrpSpPr/>
            <p:nvPr/>
          </p:nvGrpSpPr>
          <p:grpSpPr bwMode="auto">
            <a:xfrm>
              <a:off x="2864655" y="1790224"/>
              <a:ext cx="1900064" cy="1876485"/>
              <a:chOff x="1182577" y="2036924"/>
              <a:chExt cx="3338534" cy="3338534"/>
            </a:xfrm>
          </p:grpSpPr>
          <p:sp>
            <p:nvSpPr>
              <p:cNvPr id="106" name="圆角矩形 105"/>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07" name="椭圆 106"/>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08" name="圆角矩形 107"/>
              <p:cNvSpPr/>
              <p:nvPr/>
            </p:nvSpPr>
            <p:spPr>
              <a:xfrm>
                <a:off x="1696368" y="2550716"/>
                <a:ext cx="2310952"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09" name="椭圆 108"/>
              <p:cNvSpPr/>
              <p:nvPr/>
            </p:nvSpPr>
            <p:spPr>
              <a:xfrm>
                <a:off x="1943820" y="2839133"/>
                <a:ext cx="1750248" cy="1750248"/>
              </a:xfrm>
              <a:prstGeom prst="ellipse">
                <a:avLst/>
              </a:prstGeom>
              <a:solidFill>
                <a:schemeClr val="accent1"/>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grpSp>
        <p:grpSp>
          <p:nvGrpSpPr>
            <p:cNvPr id="120" name="组合 119"/>
            <p:cNvGrpSpPr/>
            <p:nvPr/>
          </p:nvGrpSpPr>
          <p:grpSpPr>
            <a:xfrm>
              <a:off x="3493313" y="2443824"/>
              <a:ext cx="640528" cy="598825"/>
              <a:chOff x="4787900" y="539750"/>
              <a:chExt cx="803275" cy="760413"/>
            </a:xfrm>
            <a:solidFill>
              <a:schemeClr val="bg1"/>
            </a:solidFill>
          </p:grpSpPr>
          <p:sp>
            <p:nvSpPr>
              <p:cNvPr id="121" name="Freeform 17"/>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122" name="Freeform 18"/>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123" name="Freeform 19"/>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124" name="Freeform 20"/>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grpSp>
      <p:grpSp>
        <p:nvGrpSpPr>
          <p:cNvPr id="4" name="组合 3"/>
          <p:cNvGrpSpPr/>
          <p:nvPr/>
        </p:nvGrpSpPr>
        <p:grpSpPr>
          <a:xfrm>
            <a:off x="4719638" y="1715733"/>
            <a:ext cx="1787128" cy="1764950"/>
            <a:chOff x="5017892" y="1790224"/>
            <a:chExt cx="1900065" cy="1876485"/>
          </a:xfrm>
        </p:grpSpPr>
        <p:grpSp>
          <p:nvGrpSpPr>
            <p:cNvPr id="35853" name="组合 109"/>
            <p:cNvGrpSpPr/>
            <p:nvPr/>
          </p:nvGrpSpPr>
          <p:grpSpPr bwMode="auto">
            <a:xfrm>
              <a:off x="5017892" y="1790224"/>
              <a:ext cx="1900065" cy="1876485"/>
              <a:chOff x="1182577" y="2036924"/>
              <a:chExt cx="3338534" cy="3338534"/>
            </a:xfrm>
          </p:grpSpPr>
          <p:sp>
            <p:nvSpPr>
              <p:cNvPr id="111" name="圆角矩形 110"/>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12" name="椭圆 111"/>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13" name="圆角矩形 112"/>
              <p:cNvSpPr/>
              <p:nvPr/>
            </p:nvSpPr>
            <p:spPr>
              <a:xfrm>
                <a:off x="1696369" y="2550716"/>
                <a:ext cx="2310949"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14" name="椭圆 113"/>
              <p:cNvSpPr/>
              <p:nvPr/>
            </p:nvSpPr>
            <p:spPr>
              <a:xfrm>
                <a:off x="1943820" y="2839133"/>
                <a:ext cx="1750248" cy="1750248"/>
              </a:xfrm>
              <a:prstGeom prst="ellipse">
                <a:avLst/>
              </a:prstGeom>
              <a:solidFill>
                <a:schemeClr val="accent2"/>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grpSp>
        <p:grpSp>
          <p:nvGrpSpPr>
            <p:cNvPr id="125" name="组合 124"/>
            <p:cNvGrpSpPr/>
            <p:nvPr/>
          </p:nvGrpSpPr>
          <p:grpSpPr>
            <a:xfrm>
              <a:off x="5653013" y="2496797"/>
              <a:ext cx="611413" cy="492045"/>
              <a:chOff x="7342981" y="642937"/>
              <a:chExt cx="917575" cy="747713"/>
            </a:xfrm>
            <a:solidFill>
              <a:schemeClr val="bg1"/>
            </a:solidFill>
          </p:grpSpPr>
          <p:sp>
            <p:nvSpPr>
              <p:cNvPr id="126"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127"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grpSp>
      <p:grpSp>
        <p:nvGrpSpPr>
          <p:cNvPr id="2" name="组合 1"/>
          <p:cNvGrpSpPr/>
          <p:nvPr/>
        </p:nvGrpSpPr>
        <p:grpSpPr>
          <a:xfrm>
            <a:off x="667942" y="1715733"/>
            <a:ext cx="1787127" cy="1764950"/>
            <a:chOff x="710152" y="1790224"/>
            <a:chExt cx="1900064" cy="1876485"/>
          </a:xfrm>
        </p:grpSpPr>
        <p:grpSp>
          <p:nvGrpSpPr>
            <p:cNvPr id="35851" name="组合 1"/>
            <p:cNvGrpSpPr/>
            <p:nvPr/>
          </p:nvGrpSpPr>
          <p:grpSpPr bwMode="auto">
            <a:xfrm>
              <a:off x="710152" y="1790224"/>
              <a:ext cx="1900064" cy="1876485"/>
              <a:chOff x="1182577" y="2036924"/>
              <a:chExt cx="3338534" cy="3338534"/>
            </a:xfrm>
          </p:grpSpPr>
          <p:sp>
            <p:nvSpPr>
              <p:cNvPr id="75" name="圆角矩形 74"/>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76" name="椭圆 75"/>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77" name="圆角矩形 76"/>
              <p:cNvSpPr/>
              <p:nvPr/>
            </p:nvSpPr>
            <p:spPr>
              <a:xfrm>
                <a:off x="1696368" y="2550716"/>
                <a:ext cx="2310952"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80" name="椭圆 79"/>
              <p:cNvSpPr/>
              <p:nvPr/>
            </p:nvSpPr>
            <p:spPr>
              <a:xfrm>
                <a:off x="1943820" y="2839133"/>
                <a:ext cx="1750248" cy="1750248"/>
              </a:xfrm>
              <a:prstGeom prst="ellipse">
                <a:avLst/>
              </a:prstGeom>
              <a:solidFill>
                <a:schemeClr val="accent3"/>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grpSp>
        <p:grpSp>
          <p:nvGrpSpPr>
            <p:cNvPr id="128" name="组合 127"/>
            <p:cNvGrpSpPr/>
            <p:nvPr/>
          </p:nvGrpSpPr>
          <p:grpSpPr>
            <a:xfrm>
              <a:off x="1345968" y="2496796"/>
              <a:ext cx="607926" cy="462715"/>
              <a:chOff x="2624138" y="539750"/>
              <a:chExt cx="996950" cy="768350"/>
            </a:xfrm>
            <a:solidFill>
              <a:schemeClr val="bg1"/>
            </a:solidFill>
          </p:grpSpPr>
          <p:sp>
            <p:nvSpPr>
              <p:cNvPr id="129"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130"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131" name="Freeform 25"/>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132" name="Freeform 26"/>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grpSp>
      <p:grpSp>
        <p:nvGrpSpPr>
          <p:cNvPr id="5" name="组合 4"/>
          <p:cNvGrpSpPr/>
          <p:nvPr/>
        </p:nvGrpSpPr>
        <p:grpSpPr>
          <a:xfrm>
            <a:off x="6744892" y="1715733"/>
            <a:ext cx="1787127" cy="1764950"/>
            <a:chOff x="7171131" y="1790224"/>
            <a:chExt cx="1900064" cy="1876485"/>
          </a:xfrm>
        </p:grpSpPr>
        <p:grpSp>
          <p:nvGrpSpPr>
            <p:cNvPr id="35854" name="组合 114"/>
            <p:cNvGrpSpPr/>
            <p:nvPr/>
          </p:nvGrpSpPr>
          <p:grpSpPr bwMode="auto">
            <a:xfrm>
              <a:off x="7171131" y="1790224"/>
              <a:ext cx="1900064" cy="1876485"/>
              <a:chOff x="1182577" y="2036924"/>
              <a:chExt cx="3338534" cy="3338534"/>
            </a:xfrm>
          </p:grpSpPr>
          <p:sp>
            <p:nvSpPr>
              <p:cNvPr id="116" name="圆角矩形 115"/>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17" name="椭圆 116"/>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18" name="圆角矩形 117"/>
              <p:cNvSpPr/>
              <p:nvPr/>
            </p:nvSpPr>
            <p:spPr>
              <a:xfrm>
                <a:off x="1696368" y="2550716"/>
                <a:ext cx="2310952"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19" name="椭圆 118"/>
              <p:cNvSpPr/>
              <p:nvPr/>
            </p:nvSpPr>
            <p:spPr>
              <a:xfrm>
                <a:off x="1943820" y="2839133"/>
                <a:ext cx="1750248" cy="1750248"/>
              </a:xfrm>
              <a:prstGeom prst="ellipse">
                <a:avLst/>
              </a:prstGeom>
              <a:solidFill>
                <a:schemeClr val="accent4"/>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grpSp>
        <p:sp>
          <p:nvSpPr>
            <p:cNvPr id="35858" name="Freeform 47"/>
            <p:cNvSpPr>
              <a:spLocks noEditPoints="1"/>
            </p:cNvSpPr>
            <p:nvPr/>
          </p:nvSpPr>
          <p:spPr bwMode="auto">
            <a:xfrm>
              <a:off x="7875731" y="2406551"/>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grpSp>
      <p:grpSp>
        <p:nvGrpSpPr>
          <p:cNvPr id="45" name="组合 98"/>
          <p:cNvGrpSpPr/>
          <p:nvPr/>
        </p:nvGrpSpPr>
        <p:grpSpPr bwMode="auto">
          <a:xfrm>
            <a:off x="908984" y="3686583"/>
            <a:ext cx="1804988" cy="787156"/>
            <a:chOff x="3508035" y="4207856"/>
            <a:chExt cx="2407376" cy="1063144"/>
          </a:xfrm>
        </p:grpSpPr>
        <p:sp>
          <p:nvSpPr>
            <p:cNvPr id="46" name="矩形 47"/>
            <p:cNvSpPr>
              <a:spLocks noChangeArrowheads="1"/>
            </p:cNvSpPr>
            <p:nvPr/>
          </p:nvSpPr>
          <p:spPr bwMode="auto">
            <a:xfrm>
              <a:off x="3508035" y="4716057"/>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t>
              </a:r>
              <a:r>
                <a:rPr lang="en-US" sz="1035">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a sample text. </a:t>
              </a: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Insert your desired text here. </a:t>
              </a:r>
            </a:p>
          </p:txBody>
        </p:sp>
        <p:sp>
          <p:nvSpPr>
            <p:cNvPr id="4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48" name="组合 98"/>
          <p:cNvGrpSpPr/>
          <p:nvPr/>
        </p:nvGrpSpPr>
        <p:grpSpPr bwMode="auto">
          <a:xfrm>
            <a:off x="2876735" y="3686583"/>
            <a:ext cx="1804988" cy="787156"/>
            <a:chOff x="3508035" y="4207856"/>
            <a:chExt cx="2407376" cy="1063144"/>
          </a:xfrm>
        </p:grpSpPr>
        <p:sp>
          <p:nvSpPr>
            <p:cNvPr id="49" name="矩形 47"/>
            <p:cNvSpPr>
              <a:spLocks noChangeArrowheads="1"/>
            </p:cNvSpPr>
            <p:nvPr/>
          </p:nvSpPr>
          <p:spPr bwMode="auto">
            <a:xfrm>
              <a:off x="3508035" y="4716057"/>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t>
              </a:r>
              <a:r>
                <a:rPr lang="en-US" sz="1035">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a sample text. </a:t>
              </a: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Insert your desired text here. </a:t>
              </a:r>
            </a:p>
          </p:txBody>
        </p:sp>
        <p:sp>
          <p:nvSpPr>
            <p:cNvPr id="5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1" name="组合 98"/>
          <p:cNvGrpSpPr/>
          <p:nvPr/>
        </p:nvGrpSpPr>
        <p:grpSpPr bwMode="auto">
          <a:xfrm>
            <a:off x="4851741" y="3686583"/>
            <a:ext cx="1804988" cy="787156"/>
            <a:chOff x="3508035" y="4207856"/>
            <a:chExt cx="2407376" cy="1063144"/>
          </a:xfrm>
        </p:grpSpPr>
        <p:sp>
          <p:nvSpPr>
            <p:cNvPr id="52" name="矩形 47"/>
            <p:cNvSpPr>
              <a:spLocks noChangeArrowheads="1"/>
            </p:cNvSpPr>
            <p:nvPr/>
          </p:nvSpPr>
          <p:spPr bwMode="auto">
            <a:xfrm>
              <a:off x="3508035" y="4716057"/>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t>
              </a:r>
              <a:r>
                <a:rPr lang="en-US" sz="1035">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a sample text. </a:t>
              </a: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Insert your desired text here. </a:t>
              </a:r>
            </a:p>
          </p:txBody>
        </p:sp>
        <p:sp>
          <p:nvSpPr>
            <p:cNvPr id="53"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4" name="组合 98"/>
          <p:cNvGrpSpPr/>
          <p:nvPr/>
        </p:nvGrpSpPr>
        <p:grpSpPr bwMode="auto">
          <a:xfrm>
            <a:off x="6898419" y="3686583"/>
            <a:ext cx="1804988" cy="787156"/>
            <a:chOff x="3508035" y="4207856"/>
            <a:chExt cx="2407376" cy="1063144"/>
          </a:xfrm>
        </p:grpSpPr>
        <p:sp>
          <p:nvSpPr>
            <p:cNvPr id="55" name="矩形 47"/>
            <p:cNvSpPr>
              <a:spLocks noChangeArrowheads="1"/>
            </p:cNvSpPr>
            <p:nvPr/>
          </p:nvSpPr>
          <p:spPr bwMode="auto">
            <a:xfrm>
              <a:off x="3508035" y="4716057"/>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t>
              </a:r>
              <a:r>
                <a:rPr lang="en-US" sz="1035">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a sample text. </a:t>
              </a: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Insert your desired text here. </a:t>
              </a:r>
            </a:p>
          </p:txBody>
        </p:sp>
        <p:sp>
          <p:nvSpPr>
            <p:cNvPr id="56"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56"/>
          <p:cNvGrpSpPr/>
          <p:nvPr/>
        </p:nvGrpSpPr>
        <p:grpSpPr>
          <a:xfrm>
            <a:off x="-186661" y="167406"/>
            <a:ext cx="9330661" cy="304776"/>
            <a:chOff x="-198457" y="144052"/>
            <a:chExt cx="9920307" cy="324036"/>
          </a:xfrm>
        </p:grpSpPr>
        <p:cxnSp>
          <p:nvCxnSpPr>
            <p:cNvPr id="58" name="直接连接符 57"/>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userDrawn="1"/>
          </p:nvGrpSpPr>
          <p:grpSpPr>
            <a:xfrm>
              <a:off x="-198457" y="144052"/>
              <a:ext cx="2066885" cy="319659"/>
              <a:chOff x="2559580" y="72044"/>
              <a:chExt cx="2066885" cy="319659"/>
            </a:xfrm>
          </p:grpSpPr>
          <p:sp>
            <p:nvSpPr>
              <p:cNvPr id="66" name="五边形 65"/>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67"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60" name="组合 59"/>
            <p:cNvGrpSpPr/>
            <p:nvPr userDrawn="1"/>
          </p:nvGrpSpPr>
          <p:grpSpPr>
            <a:xfrm>
              <a:off x="1273126" y="144052"/>
              <a:ext cx="2066885" cy="319659"/>
              <a:chOff x="4972411" y="72044"/>
              <a:chExt cx="2066885" cy="319659"/>
            </a:xfrm>
          </p:grpSpPr>
          <p:sp>
            <p:nvSpPr>
              <p:cNvPr id="64" name="五边形 63"/>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65"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61" name="组合 60"/>
            <p:cNvGrpSpPr/>
            <p:nvPr userDrawn="1"/>
          </p:nvGrpSpPr>
          <p:grpSpPr>
            <a:xfrm>
              <a:off x="2753871" y="144052"/>
              <a:ext cx="2066885" cy="319659"/>
              <a:chOff x="7404958" y="72044"/>
              <a:chExt cx="2066885" cy="319659"/>
            </a:xfrm>
          </p:grpSpPr>
          <p:sp>
            <p:nvSpPr>
              <p:cNvPr id="62" name="五边形 61"/>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63"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68" name="组合 67"/>
          <p:cNvGrpSpPr/>
          <p:nvPr/>
        </p:nvGrpSpPr>
        <p:grpSpPr>
          <a:xfrm>
            <a:off x="4030177" y="133543"/>
            <a:ext cx="1944033" cy="440233"/>
            <a:chOff x="121344" y="72044"/>
            <a:chExt cx="2066885" cy="468053"/>
          </a:xfrm>
        </p:grpSpPr>
        <p:sp>
          <p:nvSpPr>
            <p:cNvPr id="69" name="五边形 68"/>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70"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1+#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250" fill="hold"/>
                                        <p:tgtEl>
                                          <p:spTgt spid="68"/>
                                        </p:tgtEl>
                                        <p:attrNameLst>
                                          <p:attrName>ppt_x</p:attrName>
                                        </p:attrNameLst>
                                      </p:cBhvr>
                                      <p:tavLst>
                                        <p:tav tm="0">
                                          <p:val>
                                            <p:strVal val="#ppt_x"/>
                                          </p:val>
                                        </p:tav>
                                        <p:tav tm="100000">
                                          <p:val>
                                            <p:strVal val="#ppt_x"/>
                                          </p:val>
                                        </p:tav>
                                      </p:tavLst>
                                    </p:anim>
                                    <p:anim calcmode="lin" valueType="num">
                                      <p:cBhvr additive="base">
                                        <p:cTn id="13" dur="250" fill="hold"/>
                                        <p:tgtEl>
                                          <p:spTgt spid="6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50"/>
                                        <p:tgtEl>
                                          <p:spTgt spid="2"/>
                                        </p:tgtEl>
                                      </p:cBhvr>
                                    </p:animEffect>
                                    <p:anim calcmode="lin" valueType="num">
                                      <p:cBhvr>
                                        <p:cTn id="18" dur="250" fill="hold"/>
                                        <p:tgtEl>
                                          <p:spTgt spid="2"/>
                                        </p:tgtEl>
                                        <p:attrNameLst>
                                          <p:attrName>ppt_x</p:attrName>
                                        </p:attrNameLst>
                                      </p:cBhvr>
                                      <p:tavLst>
                                        <p:tav tm="0">
                                          <p:val>
                                            <p:strVal val="#ppt_x"/>
                                          </p:val>
                                        </p:tav>
                                        <p:tav tm="100000">
                                          <p:val>
                                            <p:strVal val="#ppt_x"/>
                                          </p:val>
                                        </p:tav>
                                      </p:tavLst>
                                    </p:anim>
                                    <p:anim calcmode="lin" valueType="num">
                                      <p:cBhvr>
                                        <p:cTn id="19" dur="25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nodeType="afterEffect">
                                  <p:stCondLst>
                                    <p:cond delay="0"/>
                                  </p:stCondLst>
                                  <p:childTnLst>
                                    <p:animEffect transition="out" filter="fade">
                                      <p:cBhvr>
                                        <p:cTn id="22" dur="250" tmFilter="0, 0; .2, .5; .8, .5; 1, 0"/>
                                        <p:tgtEl>
                                          <p:spTgt spid="2"/>
                                        </p:tgtEl>
                                      </p:cBhvr>
                                    </p:animEffect>
                                    <p:animScale>
                                      <p:cBhvr>
                                        <p:cTn id="23" dur="125" autoRev="1" fill="hold"/>
                                        <p:tgtEl>
                                          <p:spTgt spid="2"/>
                                        </p:tgtEl>
                                      </p:cBhvr>
                                      <p:by x="105000" y="105000"/>
                                    </p:animScale>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250"/>
                                        <p:tgtEl>
                                          <p:spTgt spid="45"/>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50"/>
                                        <p:tgtEl>
                                          <p:spTgt spid="3"/>
                                        </p:tgtEl>
                                      </p:cBhvr>
                                    </p:animEffect>
                                    <p:anim calcmode="lin" valueType="num">
                                      <p:cBhvr>
                                        <p:cTn id="32" dur="250" fill="hold"/>
                                        <p:tgtEl>
                                          <p:spTgt spid="3"/>
                                        </p:tgtEl>
                                        <p:attrNameLst>
                                          <p:attrName>ppt_x</p:attrName>
                                        </p:attrNameLst>
                                      </p:cBhvr>
                                      <p:tavLst>
                                        <p:tav tm="0">
                                          <p:val>
                                            <p:strVal val="#ppt_x"/>
                                          </p:val>
                                        </p:tav>
                                        <p:tav tm="100000">
                                          <p:val>
                                            <p:strVal val="#ppt_x"/>
                                          </p:val>
                                        </p:tav>
                                      </p:tavLst>
                                    </p:anim>
                                    <p:anim calcmode="lin" valueType="num">
                                      <p:cBhvr>
                                        <p:cTn id="33" dur="25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6" presetClass="emph" presetSubtype="0" fill="hold" nodeType="afterEffect">
                                  <p:stCondLst>
                                    <p:cond delay="0"/>
                                  </p:stCondLst>
                                  <p:childTnLst>
                                    <p:animEffect transition="out" filter="fade">
                                      <p:cBhvr>
                                        <p:cTn id="36" dur="250" tmFilter="0, 0; .2, .5; .8, .5; 1, 0"/>
                                        <p:tgtEl>
                                          <p:spTgt spid="3"/>
                                        </p:tgtEl>
                                      </p:cBhvr>
                                    </p:animEffect>
                                    <p:animScale>
                                      <p:cBhvr>
                                        <p:cTn id="37" dur="125" autoRev="1" fill="hold"/>
                                        <p:tgtEl>
                                          <p:spTgt spid="3"/>
                                        </p:tgtEl>
                                      </p:cBhvr>
                                      <p:by x="105000" y="105000"/>
                                    </p:animScale>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left)">
                                      <p:cBhvr>
                                        <p:cTn id="41" dur="250"/>
                                        <p:tgtEl>
                                          <p:spTgt spid="48"/>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50"/>
                                        <p:tgtEl>
                                          <p:spTgt spid="4"/>
                                        </p:tgtEl>
                                      </p:cBhvr>
                                    </p:animEffect>
                                    <p:anim calcmode="lin" valueType="num">
                                      <p:cBhvr>
                                        <p:cTn id="46" dur="250" fill="hold"/>
                                        <p:tgtEl>
                                          <p:spTgt spid="4"/>
                                        </p:tgtEl>
                                        <p:attrNameLst>
                                          <p:attrName>ppt_x</p:attrName>
                                        </p:attrNameLst>
                                      </p:cBhvr>
                                      <p:tavLst>
                                        <p:tav tm="0">
                                          <p:val>
                                            <p:strVal val="#ppt_x"/>
                                          </p:val>
                                        </p:tav>
                                        <p:tav tm="100000">
                                          <p:val>
                                            <p:strVal val="#ppt_x"/>
                                          </p:val>
                                        </p:tav>
                                      </p:tavLst>
                                    </p:anim>
                                    <p:anim calcmode="lin" valueType="num">
                                      <p:cBhvr>
                                        <p:cTn id="47" dur="250" fill="hold"/>
                                        <p:tgtEl>
                                          <p:spTgt spid="4"/>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26" presetClass="emph" presetSubtype="0" fill="hold" nodeType="afterEffect">
                                  <p:stCondLst>
                                    <p:cond delay="0"/>
                                  </p:stCondLst>
                                  <p:childTnLst>
                                    <p:animEffect transition="out" filter="fade">
                                      <p:cBhvr>
                                        <p:cTn id="50" dur="250" tmFilter="0, 0; .2, .5; .8, .5; 1, 0"/>
                                        <p:tgtEl>
                                          <p:spTgt spid="4"/>
                                        </p:tgtEl>
                                      </p:cBhvr>
                                    </p:animEffect>
                                    <p:animScale>
                                      <p:cBhvr>
                                        <p:cTn id="51" dur="125" autoRev="1" fill="hold"/>
                                        <p:tgtEl>
                                          <p:spTgt spid="4"/>
                                        </p:tgtEl>
                                      </p:cBhvr>
                                      <p:by x="105000" y="105000"/>
                                    </p:animScale>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250"/>
                                        <p:tgtEl>
                                          <p:spTgt spid="51"/>
                                        </p:tgtEl>
                                      </p:cBhvr>
                                    </p:animEffect>
                                  </p:childTnLst>
                                </p:cTn>
                              </p:par>
                            </p:childTnLst>
                          </p:cTn>
                        </p:par>
                        <p:par>
                          <p:cTn id="56" fill="hold">
                            <p:stCondLst>
                              <p:cond delay="5500"/>
                            </p:stCondLst>
                            <p:childTnLst>
                              <p:par>
                                <p:cTn id="57" presetID="42" presetClass="entr" presetSubtype="0"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anim calcmode="lin" valueType="num">
                                      <p:cBhvr>
                                        <p:cTn id="60" dur="250" fill="hold"/>
                                        <p:tgtEl>
                                          <p:spTgt spid="5"/>
                                        </p:tgtEl>
                                        <p:attrNameLst>
                                          <p:attrName>ppt_x</p:attrName>
                                        </p:attrNameLst>
                                      </p:cBhvr>
                                      <p:tavLst>
                                        <p:tav tm="0">
                                          <p:val>
                                            <p:strVal val="#ppt_x"/>
                                          </p:val>
                                        </p:tav>
                                        <p:tav tm="100000">
                                          <p:val>
                                            <p:strVal val="#ppt_x"/>
                                          </p:val>
                                        </p:tav>
                                      </p:tavLst>
                                    </p:anim>
                                    <p:anim calcmode="lin" valueType="num">
                                      <p:cBhvr>
                                        <p:cTn id="61" dur="250" fill="hold"/>
                                        <p:tgtEl>
                                          <p:spTgt spid="5"/>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26" presetClass="emph" presetSubtype="0" fill="hold" nodeType="afterEffect">
                                  <p:stCondLst>
                                    <p:cond delay="0"/>
                                  </p:stCondLst>
                                  <p:childTnLst>
                                    <p:animEffect transition="out" filter="fade">
                                      <p:cBhvr>
                                        <p:cTn id="64" dur="250" tmFilter="0, 0; .2, .5; .8, .5; 1, 0"/>
                                        <p:tgtEl>
                                          <p:spTgt spid="5"/>
                                        </p:tgtEl>
                                      </p:cBhvr>
                                    </p:animEffect>
                                    <p:animScale>
                                      <p:cBhvr>
                                        <p:cTn id="65" dur="125" autoRev="1" fill="hold"/>
                                        <p:tgtEl>
                                          <p:spTgt spid="5"/>
                                        </p:tgtEl>
                                      </p:cBhvr>
                                      <p:by x="105000" y="105000"/>
                                    </p:animScale>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nvSpPr>
        <p:spPr>
          <a:xfrm rot="5400000">
            <a:off x="5777853" y="3362423"/>
            <a:ext cx="1760246" cy="392906"/>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25" name="任意多边形 24"/>
          <p:cNvSpPr/>
          <p:nvPr/>
        </p:nvSpPr>
        <p:spPr>
          <a:xfrm>
            <a:off x="2738797" y="3301131"/>
            <a:ext cx="3666408" cy="1810454"/>
          </a:xfrm>
          <a:custGeom>
            <a:avLst/>
            <a:gdLst>
              <a:gd name="connsiteX0" fmla="*/ 2520000 w 5040000"/>
              <a:gd name="connsiteY0" fmla="*/ 0 h 2520000"/>
              <a:gd name="connsiteX1" fmla="*/ 5040000 w 5040000"/>
              <a:gd name="connsiteY1" fmla="*/ 2520000 h 2520000"/>
              <a:gd name="connsiteX2" fmla="*/ 4781095 w 5040000"/>
              <a:gd name="connsiteY2" fmla="*/ 2520000 h 2520000"/>
              <a:gd name="connsiteX3" fmla="*/ 2520000 w 5040000"/>
              <a:gd name="connsiteY3" fmla="*/ 258905 h 2520000"/>
              <a:gd name="connsiteX4" fmla="*/ 258905 w 5040000"/>
              <a:gd name="connsiteY4" fmla="*/ 2520000 h 2520000"/>
              <a:gd name="connsiteX5" fmla="*/ 0 w 5040000"/>
              <a:gd name="connsiteY5" fmla="*/ 2520000 h 2520000"/>
              <a:gd name="connsiteX6" fmla="*/ 2520000 w 5040000"/>
              <a:gd name="connsiteY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000" h="2520000">
                <a:moveTo>
                  <a:pt x="2520000" y="0"/>
                </a:moveTo>
                <a:cubicBezTo>
                  <a:pt x="3911758" y="0"/>
                  <a:pt x="5040000" y="1128242"/>
                  <a:pt x="5040000" y="2520000"/>
                </a:cubicBezTo>
                <a:lnTo>
                  <a:pt x="4781095" y="2520000"/>
                </a:lnTo>
                <a:cubicBezTo>
                  <a:pt x="4781095" y="1271232"/>
                  <a:pt x="3768768" y="258905"/>
                  <a:pt x="2520000" y="258905"/>
                </a:cubicBezTo>
                <a:cubicBezTo>
                  <a:pt x="1271232" y="258905"/>
                  <a:pt x="258905" y="1271232"/>
                  <a:pt x="258905" y="2520000"/>
                </a:cubicBezTo>
                <a:lnTo>
                  <a:pt x="0" y="2520000"/>
                </a:lnTo>
                <a:cubicBezTo>
                  <a:pt x="0" y="1128242"/>
                  <a:pt x="1128242" y="0"/>
                  <a:pt x="2520000" y="0"/>
                </a:cubicBezTo>
                <a:close/>
              </a:path>
            </a:pathLst>
          </a:custGeom>
          <a:solidFill>
            <a:schemeClr val="bg1">
              <a:lumMod val="75000"/>
            </a:schemeClr>
          </a:solidFill>
          <a:ln>
            <a:noFill/>
          </a:ln>
          <a:effectLst>
            <a:innerShdw blurRad="762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20" name="任意多边形 19"/>
          <p:cNvSpPr/>
          <p:nvPr/>
        </p:nvSpPr>
        <p:spPr>
          <a:xfrm rot="5400000">
            <a:off x="3498515" y="2928119"/>
            <a:ext cx="546769" cy="80963"/>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21" name="任意多边形 20"/>
          <p:cNvSpPr/>
          <p:nvPr/>
        </p:nvSpPr>
        <p:spPr>
          <a:xfrm rot="5400000" flipV="1">
            <a:off x="1518428" y="3344006"/>
            <a:ext cx="1766126" cy="423862"/>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22" name="任意多边形 21"/>
          <p:cNvSpPr/>
          <p:nvPr/>
        </p:nvSpPr>
        <p:spPr>
          <a:xfrm rot="5400000" flipV="1">
            <a:off x="5018944" y="2928119"/>
            <a:ext cx="546769" cy="80963"/>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84" name="文本框 83"/>
          <p:cNvSpPr txBox="1"/>
          <p:nvPr/>
        </p:nvSpPr>
        <p:spPr>
          <a:xfrm>
            <a:off x="3517534" y="4175609"/>
            <a:ext cx="2167277" cy="474306"/>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2635" dirty="0">
                <a:solidFill>
                  <a:schemeClr val="tx1">
                    <a:lumMod val="65000"/>
                    <a:lumOff val="35000"/>
                  </a:schemeClr>
                </a:solidFill>
                <a:latin typeface="Arial Black" panose="020B0A04020102020204" pitchFamily="34" charset="0"/>
                <a:ea typeface="+mn-ea"/>
              </a:rPr>
              <a:t>点此替换文本</a:t>
            </a:r>
          </a:p>
        </p:txBody>
      </p:sp>
      <p:grpSp>
        <p:nvGrpSpPr>
          <p:cNvPr id="2" name="组合 1"/>
          <p:cNvGrpSpPr/>
          <p:nvPr/>
        </p:nvGrpSpPr>
        <p:grpSpPr>
          <a:xfrm>
            <a:off x="1630344" y="1398363"/>
            <a:ext cx="1241353" cy="1226587"/>
            <a:chOff x="1733372" y="1452799"/>
            <a:chExt cx="1319800" cy="1304100"/>
          </a:xfrm>
        </p:grpSpPr>
        <p:sp>
          <p:nvSpPr>
            <p:cNvPr id="3" name="椭圆 2"/>
            <p:cNvSpPr/>
            <p:nvPr/>
          </p:nvSpPr>
          <p:spPr>
            <a:xfrm>
              <a:off x="1733372"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68271" tIns="34136" rIns="68271" bIns="34136"/>
            <a:lstStyle/>
            <a:p>
              <a:pPr fontAlgn="auto">
                <a:spcBef>
                  <a:spcPts val="0"/>
                </a:spcBef>
                <a:spcAft>
                  <a:spcPts val="0"/>
                </a:spcAft>
                <a:defRPr/>
              </a:pPr>
              <a:endParaRPr lang="zh-CN" altLang="en-US" sz="1690" dirty="0">
                <a:solidFill>
                  <a:prstClr val="black"/>
                </a:solidFill>
                <a:latin typeface="+mn-lt"/>
                <a:ea typeface="+mn-ea"/>
              </a:endParaRPr>
            </a:p>
          </p:txBody>
        </p:sp>
        <p:sp>
          <p:nvSpPr>
            <p:cNvPr id="67" name="椭圆 66"/>
            <p:cNvSpPr/>
            <p:nvPr/>
          </p:nvSpPr>
          <p:spPr>
            <a:xfrm>
              <a:off x="1776010" y="1496438"/>
              <a:ext cx="1234219" cy="1217652"/>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72" name="组合 71"/>
            <p:cNvGrpSpPr>
              <a:grpSpLocks noChangeAspect="1"/>
            </p:cNvGrpSpPr>
            <p:nvPr/>
          </p:nvGrpSpPr>
          <p:grpSpPr>
            <a:xfrm>
              <a:off x="2142402" y="1629847"/>
              <a:ext cx="392879" cy="332201"/>
              <a:chOff x="2162176" y="-104775"/>
              <a:chExt cx="1655763" cy="1417638"/>
            </a:xfrm>
            <a:solidFill>
              <a:schemeClr val="bg1"/>
            </a:solidFill>
          </p:grpSpPr>
          <p:sp>
            <p:nvSpPr>
              <p:cNvPr id="73"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solidFill>
                    <a:srgbClr val="FF0000"/>
                  </a:solidFill>
                  <a:latin typeface="+mn-lt"/>
                  <a:ea typeface="+mn-ea"/>
                </a:endParaRPr>
              </a:p>
            </p:txBody>
          </p:sp>
          <p:sp>
            <p:nvSpPr>
              <p:cNvPr id="74"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solidFill>
                    <a:srgbClr val="FF0000"/>
                  </a:solidFill>
                  <a:latin typeface="+mn-lt"/>
                  <a:ea typeface="+mn-ea"/>
                </a:endParaRPr>
              </a:p>
            </p:txBody>
          </p:sp>
        </p:grpSp>
        <p:sp>
          <p:nvSpPr>
            <p:cNvPr id="68640" name="文本框 85"/>
            <p:cNvSpPr txBox="1">
              <a:spLocks noChangeArrowheads="1"/>
            </p:cNvSpPr>
            <p:nvPr/>
          </p:nvSpPr>
          <p:spPr bwMode="auto">
            <a:xfrm>
              <a:off x="1958295" y="2070259"/>
              <a:ext cx="964655"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1505" dirty="0">
                  <a:solidFill>
                    <a:schemeClr val="bg1"/>
                  </a:solidFill>
                  <a:latin typeface="Arial Black" panose="020B0A04020102020204" pitchFamily="34" charset="0"/>
                </a:rPr>
                <a:t>点此替换</a:t>
              </a:r>
              <a:endParaRPr lang="en-US" altLang="zh-CN" sz="1505" dirty="0">
                <a:solidFill>
                  <a:schemeClr val="bg1"/>
                </a:solidFill>
                <a:latin typeface="Arial Black" panose="020B0A04020102020204" pitchFamily="34" charset="0"/>
              </a:endParaRPr>
            </a:p>
            <a:p>
              <a:pPr algn="ctr"/>
              <a:r>
                <a:rPr lang="zh-CN" altLang="en-US" sz="1505" dirty="0">
                  <a:solidFill>
                    <a:schemeClr val="bg1"/>
                  </a:solidFill>
                  <a:latin typeface="Arial Black" panose="020B0A04020102020204" pitchFamily="34" charset="0"/>
                </a:rPr>
                <a:t>文本</a:t>
              </a:r>
            </a:p>
          </p:txBody>
        </p:sp>
      </p:grpSp>
      <p:grpSp>
        <p:nvGrpSpPr>
          <p:cNvPr id="7" name="组合 6"/>
          <p:cNvGrpSpPr/>
          <p:nvPr/>
        </p:nvGrpSpPr>
        <p:grpSpPr>
          <a:xfrm>
            <a:off x="3150720" y="1398363"/>
            <a:ext cx="1241353" cy="1226587"/>
            <a:chOff x="3349828" y="1452799"/>
            <a:chExt cx="1319800" cy="1304100"/>
          </a:xfrm>
        </p:grpSpPr>
        <p:sp>
          <p:nvSpPr>
            <p:cNvPr id="4" name="椭圆 3"/>
            <p:cNvSpPr/>
            <p:nvPr/>
          </p:nvSpPr>
          <p:spPr>
            <a:xfrm>
              <a:off x="3349828"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68271" tIns="34136" rIns="68271" bIns="34136"/>
            <a:lstStyle/>
            <a:p>
              <a:pPr fontAlgn="auto">
                <a:spcBef>
                  <a:spcPts val="0"/>
                </a:spcBef>
                <a:spcAft>
                  <a:spcPts val="0"/>
                </a:spcAft>
                <a:defRPr/>
              </a:pPr>
              <a:endParaRPr lang="zh-CN" altLang="en-US" sz="1690" dirty="0">
                <a:solidFill>
                  <a:prstClr val="black"/>
                </a:solidFill>
                <a:latin typeface="+mn-lt"/>
                <a:ea typeface="+mn-ea"/>
              </a:endParaRPr>
            </a:p>
          </p:txBody>
        </p:sp>
        <p:sp>
          <p:nvSpPr>
            <p:cNvPr id="68" name="椭圆 67"/>
            <p:cNvSpPr/>
            <p:nvPr/>
          </p:nvSpPr>
          <p:spPr>
            <a:xfrm>
              <a:off x="3391256" y="1498938"/>
              <a:ext cx="1232953" cy="1217652"/>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68637" name="Freeform 285"/>
            <p:cNvSpPr>
              <a:spLocks noEditPoints="1"/>
            </p:cNvSpPr>
            <p:nvPr/>
          </p:nvSpPr>
          <p:spPr bwMode="auto">
            <a:xfrm>
              <a:off x="3826713" y="1616453"/>
              <a:ext cx="343049" cy="342543"/>
            </a:xfrm>
            <a:custGeom>
              <a:avLst/>
              <a:gdLst>
                <a:gd name="T0" fmla="*/ 216405 w 201"/>
                <a:gd name="T1" fmla="*/ 128875 h 203"/>
                <a:gd name="T2" fmla="*/ 124272 w 201"/>
                <a:gd name="T3" fmla="*/ 221235 h 203"/>
                <a:gd name="T4" fmla="*/ 216405 w 201"/>
                <a:gd name="T5" fmla="*/ 315743 h 203"/>
                <a:gd name="T6" fmla="*/ 308538 w 201"/>
                <a:gd name="T7" fmla="*/ 221235 h 203"/>
                <a:gd name="T8" fmla="*/ 216405 w 201"/>
                <a:gd name="T9" fmla="*/ 128875 h 203"/>
                <a:gd name="T10" fmla="*/ 385673 w 201"/>
                <a:gd name="T11" fmla="*/ 216939 h 203"/>
                <a:gd name="T12" fmla="*/ 385673 w 201"/>
                <a:gd name="T13" fmla="*/ 204052 h 203"/>
                <a:gd name="T14" fmla="*/ 430668 w 201"/>
                <a:gd name="T15" fmla="*/ 193312 h 203"/>
                <a:gd name="T16" fmla="*/ 413527 w 201"/>
                <a:gd name="T17" fmla="*/ 131023 h 203"/>
                <a:gd name="T18" fmla="*/ 368532 w 201"/>
                <a:gd name="T19" fmla="*/ 143910 h 203"/>
                <a:gd name="T20" fmla="*/ 347106 w 201"/>
                <a:gd name="T21" fmla="*/ 109543 h 203"/>
                <a:gd name="T22" fmla="*/ 377102 w 201"/>
                <a:gd name="T23" fmla="*/ 73029 h 203"/>
                <a:gd name="T24" fmla="*/ 327822 w 201"/>
                <a:gd name="T25" fmla="*/ 32219 h 203"/>
                <a:gd name="T26" fmla="*/ 297825 w 201"/>
                <a:gd name="T27" fmla="*/ 68733 h 203"/>
                <a:gd name="T28" fmla="*/ 246402 w 201"/>
                <a:gd name="T29" fmla="*/ 49402 h 203"/>
                <a:gd name="T30" fmla="*/ 246402 w 201"/>
                <a:gd name="T31" fmla="*/ 2148 h 203"/>
                <a:gd name="T32" fmla="*/ 216405 w 201"/>
                <a:gd name="T33" fmla="*/ 0 h 203"/>
                <a:gd name="T34" fmla="*/ 184266 w 201"/>
                <a:gd name="T35" fmla="*/ 2148 h 203"/>
                <a:gd name="T36" fmla="*/ 184266 w 201"/>
                <a:gd name="T37" fmla="*/ 49402 h 203"/>
                <a:gd name="T38" fmla="*/ 145699 w 201"/>
                <a:gd name="T39" fmla="*/ 62289 h 203"/>
                <a:gd name="T40" fmla="*/ 117844 w 201"/>
                <a:gd name="T41" fmla="*/ 23627 h 203"/>
                <a:gd name="T42" fmla="*/ 66421 w 201"/>
                <a:gd name="T43" fmla="*/ 60142 h 203"/>
                <a:gd name="T44" fmla="*/ 92133 w 201"/>
                <a:gd name="T45" fmla="*/ 98804 h 203"/>
                <a:gd name="T46" fmla="*/ 68564 w 201"/>
                <a:gd name="T47" fmla="*/ 128875 h 203"/>
                <a:gd name="T48" fmla="*/ 25712 w 201"/>
                <a:gd name="T49" fmla="*/ 113839 h 203"/>
                <a:gd name="T50" fmla="*/ 2143 w 201"/>
                <a:gd name="T51" fmla="*/ 173981 h 203"/>
                <a:gd name="T52" fmla="*/ 47138 w 201"/>
                <a:gd name="T53" fmla="*/ 189016 h 203"/>
                <a:gd name="T54" fmla="*/ 44995 w 201"/>
                <a:gd name="T55" fmla="*/ 216939 h 203"/>
                <a:gd name="T56" fmla="*/ 44995 w 201"/>
                <a:gd name="T57" fmla="*/ 229827 h 203"/>
                <a:gd name="T58" fmla="*/ 0 w 201"/>
                <a:gd name="T59" fmla="*/ 242714 h 203"/>
                <a:gd name="T60" fmla="*/ 14998 w 201"/>
                <a:gd name="T61" fmla="*/ 305003 h 203"/>
                <a:gd name="T62" fmla="*/ 59994 w 201"/>
                <a:gd name="T63" fmla="*/ 292116 h 203"/>
                <a:gd name="T64" fmla="*/ 83562 w 201"/>
                <a:gd name="T65" fmla="*/ 326483 h 203"/>
                <a:gd name="T66" fmla="*/ 53566 w 201"/>
                <a:gd name="T67" fmla="*/ 362997 h 203"/>
                <a:gd name="T68" fmla="*/ 100703 w 201"/>
                <a:gd name="T69" fmla="*/ 403807 h 203"/>
                <a:gd name="T70" fmla="*/ 130700 w 201"/>
                <a:gd name="T71" fmla="*/ 367293 h 203"/>
                <a:gd name="T72" fmla="*/ 184266 w 201"/>
                <a:gd name="T73" fmla="*/ 386624 h 203"/>
                <a:gd name="T74" fmla="*/ 184266 w 201"/>
                <a:gd name="T75" fmla="*/ 433878 h 203"/>
                <a:gd name="T76" fmla="*/ 216405 w 201"/>
                <a:gd name="T77" fmla="*/ 436026 h 203"/>
                <a:gd name="T78" fmla="*/ 246402 w 201"/>
                <a:gd name="T79" fmla="*/ 433878 h 203"/>
                <a:gd name="T80" fmla="*/ 246402 w 201"/>
                <a:gd name="T81" fmla="*/ 386624 h 203"/>
                <a:gd name="T82" fmla="*/ 287112 w 201"/>
                <a:gd name="T83" fmla="*/ 373737 h 203"/>
                <a:gd name="T84" fmla="*/ 312824 w 201"/>
                <a:gd name="T85" fmla="*/ 412399 h 203"/>
                <a:gd name="T86" fmla="*/ 364247 w 201"/>
                <a:gd name="T87" fmla="*/ 375884 h 203"/>
                <a:gd name="T88" fmla="*/ 338535 w 201"/>
                <a:gd name="T89" fmla="*/ 337222 h 203"/>
                <a:gd name="T90" fmla="*/ 362104 w 201"/>
                <a:gd name="T91" fmla="*/ 305003 h 203"/>
                <a:gd name="T92" fmla="*/ 407099 w 201"/>
                <a:gd name="T93" fmla="*/ 322187 h 203"/>
                <a:gd name="T94" fmla="*/ 428525 w 201"/>
                <a:gd name="T95" fmla="*/ 259897 h 203"/>
                <a:gd name="T96" fmla="*/ 383530 w 201"/>
                <a:gd name="T97" fmla="*/ 244862 h 203"/>
                <a:gd name="T98" fmla="*/ 385673 w 201"/>
                <a:gd name="T99" fmla="*/ 216939 h 203"/>
                <a:gd name="T100" fmla="*/ 216405 w 201"/>
                <a:gd name="T101" fmla="*/ 339370 h 203"/>
                <a:gd name="T102" fmla="*/ 100703 w 201"/>
                <a:gd name="T103" fmla="*/ 221235 h 203"/>
                <a:gd name="T104" fmla="*/ 216405 w 201"/>
                <a:gd name="T105" fmla="*/ 105248 h 203"/>
                <a:gd name="T106" fmla="*/ 332107 w 201"/>
                <a:gd name="T107" fmla="*/ 221235 h 203"/>
                <a:gd name="T108" fmla="*/ 216405 w 201"/>
                <a:gd name="T109" fmla="*/ 339370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 h="203">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sp>
          <p:nvSpPr>
            <p:cNvPr id="68641" name="文本框 86"/>
            <p:cNvSpPr txBox="1">
              <a:spLocks noChangeArrowheads="1"/>
            </p:cNvSpPr>
            <p:nvPr/>
          </p:nvSpPr>
          <p:spPr bwMode="auto">
            <a:xfrm>
              <a:off x="3487737" y="2070259"/>
              <a:ext cx="964655"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1505" dirty="0">
                  <a:solidFill>
                    <a:schemeClr val="bg1"/>
                  </a:solidFill>
                  <a:latin typeface="Arial Black" panose="020B0A04020102020204" pitchFamily="34" charset="0"/>
                </a:rPr>
                <a:t>点此替换</a:t>
              </a:r>
              <a:endParaRPr lang="en-US" altLang="zh-CN" sz="1505" dirty="0">
                <a:solidFill>
                  <a:schemeClr val="bg1"/>
                </a:solidFill>
                <a:latin typeface="Arial Black" panose="020B0A04020102020204" pitchFamily="34" charset="0"/>
              </a:endParaRPr>
            </a:p>
            <a:p>
              <a:pPr algn="ctr"/>
              <a:r>
                <a:rPr lang="zh-CN" altLang="en-US" sz="1505" dirty="0">
                  <a:solidFill>
                    <a:schemeClr val="bg1"/>
                  </a:solidFill>
                  <a:latin typeface="Arial Black" panose="020B0A04020102020204" pitchFamily="34" charset="0"/>
                </a:rPr>
                <a:t>文本</a:t>
              </a:r>
            </a:p>
          </p:txBody>
        </p:sp>
      </p:grpSp>
      <p:grpSp>
        <p:nvGrpSpPr>
          <p:cNvPr id="8" name="组合 7"/>
          <p:cNvGrpSpPr/>
          <p:nvPr/>
        </p:nvGrpSpPr>
        <p:grpSpPr>
          <a:xfrm>
            <a:off x="4671097" y="1398363"/>
            <a:ext cx="1241353" cy="1226587"/>
            <a:chOff x="4966284" y="1452799"/>
            <a:chExt cx="1319800" cy="1304100"/>
          </a:xfrm>
        </p:grpSpPr>
        <p:sp>
          <p:nvSpPr>
            <p:cNvPr id="5" name="椭圆 4"/>
            <p:cNvSpPr/>
            <p:nvPr/>
          </p:nvSpPr>
          <p:spPr>
            <a:xfrm>
              <a:off x="4966284"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68271" tIns="34136" rIns="68271" bIns="34136"/>
            <a:lstStyle/>
            <a:p>
              <a:pPr fontAlgn="auto">
                <a:spcBef>
                  <a:spcPts val="0"/>
                </a:spcBef>
                <a:spcAft>
                  <a:spcPts val="0"/>
                </a:spcAft>
                <a:defRPr/>
              </a:pPr>
              <a:endParaRPr lang="zh-CN" altLang="en-US" sz="1690" dirty="0">
                <a:solidFill>
                  <a:prstClr val="black"/>
                </a:solidFill>
                <a:latin typeface="+mn-lt"/>
                <a:ea typeface="+mn-ea"/>
              </a:endParaRPr>
            </a:p>
          </p:txBody>
        </p:sp>
        <p:sp>
          <p:nvSpPr>
            <p:cNvPr id="69" name="椭圆 68"/>
            <p:cNvSpPr/>
            <p:nvPr/>
          </p:nvSpPr>
          <p:spPr>
            <a:xfrm>
              <a:off x="5005234" y="1502688"/>
              <a:ext cx="1234220" cy="1217652"/>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75" name="组合 74"/>
            <p:cNvGrpSpPr>
              <a:grpSpLocks noChangeAspect="1"/>
            </p:cNvGrpSpPr>
            <p:nvPr/>
          </p:nvGrpSpPr>
          <p:grpSpPr>
            <a:xfrm>
              <a:off x="5367231" y="1628888"/>
              <a:ext cx="423100" cy="317548"/>
              <a:chOff x="10004425" y="1971676"/>
              <a:chExt cx="1593850" cy="1211262"/>
            </a:xfrm>
            <a:solidFill>
              <a:schemeClr val="bg1"/>
            </a:solidFill>
          </p:grpSpPr>
          <p:sp>
            <p:nvSpPr>
              <p:cNvPr id="76" name="Freeform 267"/>
              <p:cNvSpPr/>
              <p:nvPr/>
            </p:nvSpPr>
            <p:spPr bwMode="auto">
              <a:xfrm>
                <a:off x="10004425" y="1971676"/>
                <a:ext cx="1535113" cy="688975"/>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solidFill>
                    <a:srgbClr val="FF0000"/>
                  </a:solidFill>
                  <a:latin typeface="+mn-lt"/>
                  <a:ea typeface="+mn-ea"/>
                </a:endParaRPr>
              </a:p>
            </p:txBody>
          </p:sp>
          <p:sp>
            <p:nvSpPr>
              <p:cNvPr id="77" name="Rectangle 268"/>
              <p:cNvSpPr>
                <a:spLocks noChangeArrowheads="1"/>
              </p:cNvSpPr>
              <p:nvPr/>
            </p:nvSpPr>
            <p:spPr bwMode="auto">
              <a:xfrm>
                <a:off x="11474450" y="2297113"/>
                <a:ext cx="46038" cy="503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sz="1690">
                  <a:solidFill>
                    <a:srgbClr val="FF0000"/>
                  </a:solidFill>
                  <a:latin typeface="+mn-lt"/>
                  <a:ea typeface="+mn-ea"/>
                </a:endParaRPr>
              </a:p>
            </p:txBody>
          </p:sp>
          <p:sp>
            <p:nvSpPr>
              <p:cNvPr id="78" name="Oval 269"/>
              <p:cNvSpPr>
                <a:spLocks noChangeArrowheads="1"/>
              </p:cNvSpPr>
              <p:nvPr/>
            </p:nvSpPr>
            <p:spPr bwMode="auto">
              <a:xfrm>
                <a:off x="11422063" y="274320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solidFill>
                    <a:srgbClr val="FF0000"/>
                  </a:solidFill>
                  <a:latin typeface="+mn-lt"/>
                  <a:ea typeface="+mn-ea"/>
                </a:endParaRPr>
              </a:p>
            </p:txBody>
          </p:sp>
          <p:sp>
            <p:nvSpPr>
              <p:cNvPr id="79" name="Freeform 270"/>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solidFill>
                    <a:srgbClr val="FF0000"/>
                  </a:solidFill>
                  <a:latin typeface="+mn-lt"/>
                  <a:ea typeface="+mn-ea"/>
                </a:endParaRPr>
              </a:p>
            </p:txBody>
          </p:sp>
          <p:sp>
            <p:nvSpPr>
              <p:cNvPr id="80" name="Freeform 271"/>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solidFill>
                    <a:srgbClr val="FF0000"/>
                  </a:solidFill>
                  <a:latin typeface="+mn-lt"/>
                  <a:ea typeface="+mn-ea"/>
                </a:endParaRPr>
              </a:p>
            </p:txBody>
          </p:sp>
          <p:sp>
            <p:nvSpPr>
              <p:cNvPr id="81" name="Freeform 272"/>
              <p:cNvSpPr/>
              <p:nvPr/>
            </p:nvSpPr>
            <p:spPr bwMode="auto">
              <a:xfrm>
                <a:off x="10309225" y="2522538"/>
                <a:ext cx="889000" cy="660400"/>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solidFill>
                    <a:srgbClr val="FF0000"/>
                  </a:solidFill>
                  <a:latin typeface="+mn-lt"/>
                  <a:ea typeface="+mn-ea"/>
                </a:endParaRPr>
              </a:p>
            </p:txBody>
          </p:sp>
        </p:grpSp>
        <p:sp>
          <p:nvSpPr>
            <p:cNvPr id="68642" name="文本框 87"/>
            <p:cNvSpPr txBox="1">
              <a:spLocks noChangeArrowheads="1"/>
            </p:cNvSpPr>
            <p:nvPr/>
          </p:nvSpPr>
          <p:spPr bwMode="auto">
            <a:xfrm>
              <a:off x="5120706" y="2070259"/>
              <a:ext cx="964655"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1505" dirty="0">
                  <a:solidFill>
                    <a:schemeClr val="bg1"/>
                  </a:solidFill>
                  <a:latin typeface="Arial Black" panose="020B0A04020102020204" pitchFamily="34" charset="0"/>
                </a:rPr>
                <a:t>点此替换</a:t>
              </a:r>
              <a:endParaRPr lang="en-US" altLang="zh-CN" sz="1505" dirty="0">
                <a:solidFill>
                  <a:schemeClr val="bg1"/>
                </a:solidFill>
                <a:latin typeface="Arial Black" panose="020B0A04020102020204" pitchFamily="34" charset="0"/>
              </a:endParaRPr>
            </a:p>
            <a:p>
              <a:pPr algn="ctr"/>
              <a:r>
                <a:rPr lang="zh-CN" altLang="en-US" sz="1505" dirty="0">
                  <a:solidFill>
                    <a:schemeClr val="bg1"/>
                  </a:solidFill>
                  <a:latin typeface="Arial Black" panose="020B0A04020102020204" pitchFamily="34" charset="0"/>
                </a:rPr>
                <a:t>文本</a:t>
              </a:r>
            </a:p>
          </p:txBody>
        </p:sp>
      </p:grpSp>
      <p:grpSp>
        <p:nvGrpSpPr>
          <p:cNvPr id="9" name="组合 8"/>
          <p:cNvGrpSpPr/>
          <p:nvPr/>
        </p:nvGrpSpPr>
        <p:grpSpPr>
          <a:xfrm>
            <a:off x="6191474" y="1398363"/>
            <a:ext cx="1241353" cy="1226587"/>
            <a:chOff x="6582741" y="1452799"/>
            <a:chExt cx="1319800" cy="1304100"/>
          </a:xfrm>
        </p:grpSpPr>
        <p:sp>
          <p:nvSpPr>
            <p:cNvPr id="6" name="椭圆 5"/>
            <p:cNvSpPr/>
            <p:nvPr/>
          </p:nvSpPr>
          <p:spPr>
            <a:xfrm>
              <a:off x="6582741"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68271" tIns="34136" rIns="68271" bIns="34136"/>
            <a:lstStyle/>
            <a:p>
              <a:pPr fontAlgn="auto">
                <a:spcBef>
                  <a:spcPts val="0"/>
                </a:spcBef>
                <a:spcAft>
                  <a:spcPts val="0"/>
                </a:spcAft>
                <a:defRPr/>
              </a:pPr>
              <a:endParaRPr lang="zh-CN" altLang="en-US" sz="1690" dirty="0">
                <a:solidFill>
                  <a:prstClr val="black"/>
                </a:solidFill>
                <a:latin typeface="+mn-lt"/>
                <a:ea typeface="+mn-ea"/>
              </a:endParaRPr>
            </a:p>
          </p:txBody>
        </p:sp>
        <p:sp>
          <p:nvSpPr>
            <p:cNvPr id="70" name="椭圆 69"/>
            <p:cNvSpPr/>
            <p:nvPr/>
          </p:nvSpPr>
          <p:spPr>
            <a:xfrm>
              <a:off x="6625542" y="1496438"/>
              <a:ext cx="1234220" cy="1217652"/>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68634" name="Freeform 266"/>
            <p:cNvSpPr>
              <a:spLocks noChangeAspect="1" noEditPoints="1"/>
            </p:cNvSpPr>
            <p:nvPr/>
          </p:nvSpPr>
          <p:spPr bwMode="auto">
            <a:xfrm>
              <a:off x="7078722" y="1572697"/>
              <a:ext cx="327860" cy="355044"/>
            </a:xfrm>
            <a:custGeom>
              <a:avLst/>
              <a:gdLst>
                <a:gd name="T0" fmla="*/ 139650 w 183"/>
                <a:gd name="T1" fmla="*/ 49677 h 200"/>
                <a:gd name="T2" fmla="*/ 81087 w 183"/>
                <a:gd name="T3" fmla="*/ 24839 h 200"/>
                <a:gd name="T4" fmla="*/ 0 w 183"/>
                <a:gd name="T5" fmla="*/ 108386 h 200"/>
                <a:gd name="T6" fmla="*/ 20272 w 183"/>
                <a:gd name="T7" fmla="*/ 164838 h 200"/>
                <a:gd name="T8" fmla="*/ 139650 w 183"/>
                <a:gd name="T9" fmla="*/ 49677 h 200"/>
                <a:gd name="T10" fmla="*/ 331107 w 183"/>
                <a:gd name="T11" fmla="*/ 24839 h 200"/>
                <a:gd name="T12" fmla="*/ 268039 w 183"/>
                <a:gd name="T13" fmla="*/ 51935 h 200"/>
                <a:gd name="T14" fmla="*/ 382912 w 183"/>
                <a:gd name="T15" fmla="*/ 171612 h 200"/>
                <a:gd name="T16" fmla="*/ 412194 w 183"/>
                <a:gd name="T17" fmla="*/ 108386 h 200"/>
                <a:gd name="T18" fmla="*/ 331107 w 183"/>
                <a:gd name="T19" fmla="*/ 24839 h 200"/>
                <a:gd name="T20" fmla="*/ 380660 w 183"/>
                <a:gd name="T21" fmla="*/ 232579 h 200"/>
                <a:gd name="T22" fmla="*/ 216233 w 183"/>
                <a:gd name="T23" fmla="*/ 51935 h 200"/>
                <a:gd name="T24" fmla="*/ 216233 w 183"/>
                <a:gd name="T25" fmla="*/ 13548 h 200"/>
                <a:gd name="T26" fmla="*/ 220738 w 183"/>
                <a:gd name="T27" fmla="*/ 13548 h 200"/>
                <a:gd name="T28" fmla="*/ 229747 w 183"/>
                <a:gd name="T29" fmla="*/ 6774 h 200"/>
                <a:gd name="T30" fmla="*/ 220738 w 183"/>
                <a:gd name="T31" fmla="*/ 0 h 200"/>
                <a:gd name="T32" fmla="*/ 182447 w 183"/>
                <a:gd name="T33" fmla="*/ 0 h 200"/>
                <a:gd name="T34" fmla="*/ 175689 w 183"/>
                <a:gd name="T35" fmla="*/ 6774 h 200"/>
                <a:gd name="T36" fmla="*/ 182447 w 183"/>
                <a:gd name="T37" fmla="*/ 13548 h 200"/>
                <a:gd name="T38" fmla="*/ 189204 w 183"/>
                <a:gd name="T39" fmla="*/ 13548 h 200"/>
                <a:gd name="T40" fmla="*/ 189204 w 183"/>
                <a:gd name="T41" fmla="*/ 51935 h 200"/>
                <a:gd name="T42" fmla="*/ 20272 w 183"/>
                <a:gd name="T43" fmla="*/ 232579 h 200"/>
                <a:gd name="T44" fmla="*/ 85592 w 183"/>
                <a:gd name="T45" fmla="*/ 370320 h 200"/>
                <a:gd name="T46" fmla="*/ 65320 w 183"/>
                <a:gd name="T47" fmla="*/ 429030 h 200"/>
                <a:gd name="T48" fmla="*/ 74330 w 183"/>
                <a:gd name="T49" fmla="*/ 447094 h 200"/>
                <a:gd name="T50" fmla="*/ 78835 w 183"/>
                <a:gd name="T51" fmla="*/ 449352 h 200"/>
                <a:gd name="T52" fmla="*/ 96854 w 183"/>
                <a:gd name="T53" fmla="*/ 442578 h 200"/>
                <a:gd name="T54" fmla="*/ 119379 w 183"/>
                <a:gd name="T55" fmla="*/ 392901 h 200"/>
                <a:gd name="T56" fmla="*/ 200466 w 183"/>
                <a:gd name="T57" fmla="*/ 413223 h 200"/>
                <a:gd name="T58" fmla="*/ 281553 w 183"/>
                <a:gd name="T59" fmla="*/ 392901 h 200"/>
                <a:gd name="T60" fmla="*/ 306330 w 183"/>
                <a:gd name="T61" fmla="*/ 442578 h 200"/>
                <a:gd name="T62" fmla="*/ 324349 w 183"/>
                <a:gd name="T63" fmla="*/ 449352 h 200"/>
                <a:gd name="T64" fmla="*/ 328854 w 183"/>
                <a:gd name="T65" fmla="*/ 447094 h 200"/>
                <a:gd name="T66" fmla="*/ 335612 w 183"/>
                <a:gd name="T67" fmla="*/ 429030 h 200"/>
                <a:gd name="T68" fmla="*/ 317592 w 183"/>
                <a:gd name="T69" fmla="*/ 370320 h 200"/>
                <a:gd name="T70" fmla="*/ 380660 w 183"/>
                <a:gd name="T71" fmla="*/ 232579 h 200"/>
                <a:gd name="T72" fmla="*/ 200466 w 183"/>
                <a:gd name="T73" fmla="*/ 377094 h 200"/>
                <a:gd name="T74" fmla="*/ 56311 w 183"/>
                <a:gd name="T75" fmla="*/ 232579 h 200"/>
                <a:gd name="T76" fmla="*/ 200466 w 183"/>
                <a:gd name="T77" fmla="*/ 88064 h 200"/>
                <a:gd name="T78" fmla="*/ 344621 w 183"/>
                <a:gd name="T79" fmla="*/ 232579 h 200"/>
                <a:gd name="T80" fmla="*/ 200466 w 183"/>
                <a:gd name="T81" fmla="*/ 377094 h 200"/>
                <a:gd name="T82" fmla="*/ 218485 w 183"/>
                <a:gd name="T83" fmla="*/ 250644 h 200"/>
                <a:gd name="T84" fmla="*/ 225243 w 183"/>
                <a:gd name="T85" fmla="*/ 232579 h 200"/>
                <a:gd name="T86" fmla="*/ 204971 w 183"/>
                <a:gd name="T87" fmla="*/ 207741 h 200"/>
                <a:gd name="T88" fmla="*/ 204971 w 183"/>
                <a:gd name="T89" fmla="*/ 124193 h 200"/>
                <a:gd name="T90" fmla="*/ 200466 w 183"/>
                <a:gd name="T91" fmla="*/ 119677 h 200"/>
                <a:gd name="T92" fmla="*/ 195961 w 183"/>
                <a:gd name="T93" fmla="*/ 124193 h 200"/>
                <a:gd name="T94" fmla="*/ 195961 w 183"/>
                <a:gd name="T95" fmla="*/ 207741 h 200"/>
                <a:gd name="T96" fmla="*/ 175689 w 183"/>
                <a:gd name="T97" fmla="*/ 232579 h 200"/>
                <a:gd name="T98" fmla="*/ 200466 w 183"/>
                <a:gd name="T99" fmla="*/ 257418 h 200"/>
                <a:gd name="T100" fmla="*/ 209476 w 183"/>
                <a:gd name="T101" fmla="*/ 255160 h 200"/>
                <a:gd name="T102" fmla="*/ 234252 w 183"/>
                <a:gd name="T103" fmla="*/ 295805 h 200"/>
                <a:gd name="T104" fmla="*/ 241010 w 183"/>
                <a:gd name="T105" fmla="*/ 298063 h 200"/>
                <a:gd name="T106" fmla="*/ 243262 w 183"/>
                <a:gd name="T107" fmla="*/ 291288 h 200"/>
                <a:gd name="T108" fmla="*/ 218485 w 183"/>
                <a:gd name="T109" fmla="*/ 250644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690"/>
            </a:p>
          </p:txBody>
        </p:sp>
        <p:sp>
          <p:nvSpPr>
            <p:cNvPr id="68643" name="文本框 88"/>
            <p:cNvSpPr txBox="1">
              <a:spLocks noChangeArrowheads="1"/>
            </p:cNvSpPr>
            <p:nvPr/>
          </p:nvSpPr>
          <p:spPr bwMode="auto">
            <a:xfrm>
              <a:off x="6752408" y="2070259"/>
              <a:ext cx="964655"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1505" dirty="0">
                  <a:solidFill>
                    <a:schemeClr val="bg1"/>
                  </a:solidFill>
                  <a:latin typeface="Arial Black" panose="020B0A04020102020204" pitchFamily="34" charset="0"/>
                </a:rPr>
                <a:t>点此替换</a:t>
              </a:r>
              <a:endParaRPr lang="en-US" altLang="zh-CN" sz="1505" dirty="0">
                <a:solidFill>
                  <a:schemeClr val="bg1"/>
                </a:solidFill>
                <a:latin typeface="Arial Black" panose="020B0A04020102020204" pitchFamily="34" charset="0"/>
              </a:endParaRPr>
            </a:p>
            <a:p>
              <a:pPr algn="ctr"/>
              <a:r>
                <a:rPr lang="zh-CN" altLang="en-US" sz="1505" dirty="0">
                  <a:solidFill>
                    <a:schemeClr val="bg1"/>
                  </a:solidFill>
                  <a:latin typeface="Arial Black" panose="020B0A04020102020204" pitchFamily="34" charset="0"/>
                </a:rPr>
                <a:t>文本</a:t>
              </a:r>
            </a:p>
          </p:txBody>
        </p:sp>
      </p:grpSp>
      <p:grpSp>
        <p:nvGrpSpPr>
          <p:cNvPr id="10" name="组合 9"/>
          <p:cNvGrpSpPr/>
          <p:nvPr/>
        </p:nvGrpSpPr>
        <p:grpSpPr>
          <a:xfrm>
            <a:off x="2614613" y="4215588"/>
            <a:ext cx="667941" cy="638486"/>
            <a:chOff x="2779842" y="4448056"/>
            <a:chExt cx="710151" cy="678835"/>
          </a:xfrm>
        </p:grpSpPr>
        <p:pic>
          <p:nvPicPr>
            <p:cNvPr id="90" name="图片 89"/>
            <p:cNvPicPr>
              <a:picLocks noChangeAspect="1"/>
            </p:cNvPicPr>
            <p:nvPr/>
          </p:nvPicPr>
          <p:blipFill>
            <a:blip r:embed="rId3"/>
            <a:stretch>
              <a:fillRect/>
            </a:stretch>
          </p:blipFill>
          <p:spPr>
            <a:xfrm>
              <a:off x="2779842" y="4448056"/>
              <a:ext cx="670909" cy="662583"/>
            </a:xfrm>
            <a:prstGeom prst="rect">
              <a:avLst/>
            </a:prstGeom>
            <a:effectLst>
              <a:outerShdw blurRad="279400" dist="152400" dir="2700000" sx="102000" sy="102000" algn="tl" rotWithShape="0">
                <a:prstClr val="black">
                  <a:alpha val="28000"/>
                </a:prstClr>
              </a:outerShdw>
            </a:effectLst>
          </p:spPr>
        </p:pic>
        <p:sp>
          <p:nvSpPr>
            <p:cNvPr id="91" name="椭圆 90"/>
            <p:cNvSpPr/>
            <p:nvPr/>
          </p:nvSpPr>
          <p:spPr>
            <a:xfrm>
              <a:off x="2821616" y="4491812"/>
              <a:ext cx="582298" cy="575072"/>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68646" name="组合 91"/>
            <p:cNvGrpSpPr/>
            <p:nvPr/>
          </p:nvGrpSpPr>
          <p:grpSpPr bwMode="auto">
            <a:xfrm>
              <a:off x="2960861" y="4646831"/>
              <a:ext cx="529132" cy="480060"/>
              <a:chOff x="12327405" y="858403"/>
              <a:chExt cx="833274" cy="767141"/>
            </a:xfrm>
          </p:grpSpPr>
          <p:sp>
            <p:nvSpPr>
              <p:cNvPr id="93"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68673"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68674"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12" name="组合 11"/>
          <p:cNvGrpSpPr/>
          <p:nvPr/>
        </p:nvGrpSpPr>
        <p:grpSpPr>
          <a:xfrm>
            <a:off x="4867276" y="3218467"/>
            <a:ext cx="667941" cy="622025"/>
            <a:chOff x="5174860" y="3387923"/>
            <a:chExt cx="710151" cy="661333"/>
          </a:xfrm>
        </p:grpSpPr>
        <p:pic>
          <p:nvPicPr>
            <p:cNvPr id="102" name="图片 101"/>
            <p:cNvPicPr>
              <a:picLocks noChangeAspect="1"/>
            </p:cNvPicPr>
            <p:nvPr/>
          </p:nvPicPr>
          <p:blipFill>
            <a:blip r:embed="rId3"/>
            <a:stretch>
              <a:fillRect/>
            </a:stretch>
          </p:blipFill>
          <p:spPr>
            <a:xfrm>
              <a:off x="5174860" y="3387923"/>
              <a:ext cx="669643" cy="661333"/>
            </a:xfrm>
            <a:prstGeom prst="rect">
              <a:avLst/>
            </a:prstGeom>
            <a:effectLst>
              <a:outerShdw blurRad="279400" dist="152400" dir="2700000" sx="102000" sy="102000" algn="tl" rotWithShape="0">
                <a:prstClr val="black">
                  <a:alpha val="28000"/>
                </a:prstClr>
              </a:outerShdw>
            </a:effectLst>
          </p:spPr>
        </p:pic>
        <p:sp>
          <p:nvSpPr>
            <p:cNvPr id="103" name="椭圆 102"/>
            <p:cNvSpPr/>
            <p:nvPr/>
          </p:nvSpPr>
          <p:spPr>
            <a:xfrm>
              <a:off x="5217899" y="3430429"/>
              <a:ext cx="583565" cy="576322"/>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68651" name="组合 107"/>
            <p:cNvGrpSpPr/>
            <p:nvPr/>
          </p:nvGrpSpPr>
          <p:grpSpPr bwMode="auto">
            <a:xfrm>
              <a:off x="5344486" y="3562945"/>
              <a:ext cx="540525" cy="481311"/>
              <a:chOff x="5405438" y="6815138"/>
              <a:chExt cx="511175" cy="460375"/>
            </a:xfrm>
          </p:grpSpPr>
          <p:sp>
            <p:nvSpPr>
              <p:cNvPr id="10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6866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6866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11" name="组合 10"/>
          <p:cNvGrpSpPr/>
          <p:nvPr/>
        </p:nvGrpSpPr>
        <p:grpSpPr>
          <a:xfrm>
            <a:off x="3615929" y="3218467"/>
            <a:ext cx="679846" cy="622025"/>
            <a:chOff x="3844435" y="3387923"/>
            <a:chExt cx="722809" cy="661333"/>
          </a:xfrm>
        </p:grpSpPr>
        <p:pic>
          <p:nvPicPr>
            <p:cNvPr id="96" name="图片 95"/>
            <p:cNvPicPr>
              <a:picLocks noChangeAspect="1"/>
            </p:cNvPicPr>
            <p:nvPr/>
          </p:nvPicPr>
          <p:blipFill>
            <a:blip r:embed="rId3"/>
            <a:stretch>
              <a:fillRect/>
            </a:stretch>
          </p:blipFill>
          <p:spPr>
            <a:xfrm>
              <a:off x="3844435" y="3387923"/>
              <a:ext cx="670909" cy="661333"/>
            </a:xfrm>
            <a:prstGeom prst="rect">
              <a:avLst/>
            </a:prstGeom>
            <a:effectLst>
              <a:outerShdw blurRad="279400" dist="152400" dir="2700000" sx="102000" sy="102000" algn="tl" rotWithShape="0">
                <a:prstClr val="black">
                  <a:alpha val="28000"/>
                </a:prstClr>
              </a:outerShdw>
            </a:effectLst>
          </p:spPr>
        </p:pic>
        <p:sp>
          <p:nvSpPr>
            <p:cNvPr id="97" name="椭圆 96"/>
            <p:cNvSpPr/>
            <p:nvPr/>
          </p:nvSpPr>
          <p:spPr>
            <a:xfrm>
              <a:off x="3888740" y="3430429"/>
              <a:ext cx="582298" cy="576322"/>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68652" name="组合 111"/>
            <p:cNvGrpSpPr/>
            <p:nvPr/>
          </p:nvGrpSpPr>
          <p:grpSpPr bwMode="auto">
            <a:xfrm>
              <a:off x="4026720" y="3562945"/>
              <a:ext cx="540524" cy="481311"/>
              <a:chOff x="952501" y="6013451"/>
              <a:chExt cx="511175" cy="460375"/>
            </a:xfrm>
          </p:grpSpPr>
          <p:sp>
            <p:nvSpPr>
              <p:cNvPr id="11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6866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6866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13" name="组合 12"/>
          <p:cNvGrpSpPr/>
          <p:nvPr/>
        </p:nvGrpSpPr>
        <p:grpSpPr>
          <a:xfrm>
            <a:off x="5887641" y="4215588"/>
            <a:ext cx="685800" cy="623200"/>
            <a:chOff x="6259707" y="4448056"/>
            <a:chExt cx="729139" cy="662583"/>
          </a:xfrm>
        </p:grpSpPr>
        <p:pic>
          <p:nvPicPr>
            <p:cNvPr id="117" name="图片 116"/>
            <p:cNvPicPr>
              <a:picLocks noChangeAspect="1"/>
            </p:cNvPicPr>
            <p:nvPr/>
          </p:nvPicPr>
          <p:blipFill>
            <a:blip r:embed="rId3"/>
            <a:stretch>
              <a:fillRect/>
            </a:stretch>
          </p:blipFill>
          <p:spPr>
            <a:xfrm>
              <a:off x="6259707" y="4448056"/>
              <a:ext cx="669643" cy="662583"/>
            </a:xfrm>
            <a:prstGeom prst="rect">
              <a:avLst/>
            </a:prstGeom>
            <a:effectLst>
              <a:outerShdw blurRad="279400" dist="152400" dir="2700000" sx="102000" sy="102000" algn="tl" rotWithShape="0">
                <a:prstClr val="black">
                  <a:alpha val="28000"/>
                </a:prstClr>
              </a:outerShdw>
            </a:effectLst>
          </p:spPr>
        </p:pic>
        <p:sp>
          <p:nvSpPr>
            <p:cNvPr id="116" name="椭圆 115"/>
            <p:cNvSpPr/>
            <p:nvPr/>
          </p:nvSpPr>
          <p:spPr>
            <a:xfrm>
              <a:off x="6300215" y="4491812"/>
              <a:ext cx="582298" cy="575072"/>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68654" name="组合 117"/>
            <p:cNvGrpSpPr/>
            <p:nvPr/>
          </p:nvGrpSpPr>
          <p:grpSpPr bwMode="auto">
            <a:xfrm>
              <a:off x="6439460" y="4610577"/>
              <a:ext cx="549386" cy="482560"/>
              <a:chOff x="688976" y="7240588"/>
              <a:chExt cx="519113" cy="461963"/>
            </a:xfrm>
          </p:grpSpPr>
          <p:sp>
            <p:nvSpPr>
              <p:cNvPr id="11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6865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6865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64" name="组合 63"/>
          <p:cNvGrpSpPr/>
          <p:nvPr/>
        </p:nvGrpSpPr>
        <p:grpSpPr>
          <a:xfrm>
            <a:off x="-186661" y="167406"/>
            <a:ext cx="9330661" cy="304776"/>
            <a:chOff x="-198457" y="144052"/>
            <a:chExt cx="9920307" cy="324036"/>
          </a:xfrm>
        </p:grpSpPr>
        <p:cxnSp>
          <p:nvCxnSpPr>
            <p:cNvPr id="65" name="直接连接符 64"/>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userDrawn="1"/>
          </p:nvGrpSpPr>
          <p:grpSpPr>
            <a:xfrm>
              <a:off x="-198457" y="144052"/>
              <a:ext cx="2066885" cy="319659"/>
              <a:chOff x="2559580" y="72044"/>
              <a:chExt cx="2066885" cy="319659"/>
            </a:xfrm>
          </p:grpSpPr>
          <p:sp>
            <p:nvSpPr>
              <p:cNvPr id="88" name="五边形 87"/>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89"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71" name="组合 70"/>
            <p:cNvGrpSpPr/>
            <p:nvPr userDrawn="1"/>
          </p:nvGrpSpPr>
          <p:grpSpPr>
            <a:xfrm>
              <a:off x="1273126" y="144052"/>
              <a:ext cx="2066885" cy="319659"/>
              <a:chOff x="4972411" y="72044"/>
              <a:chExt cx="2066885" cy="319659"/>
            </a:xfrm>
          </p:grpSpPr>
          <p:sp>
            <p:nvSpPr>
              <p:cNvPr id="86" name="五边形 85"/>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87"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82" name="组合 81"/>
            <p:cNvGrpSpPr/>
            <p:nvPr userDrawn="1"/>
          </p:nvGrpSpPr>
          <p:grpSpPr>
            <a:xfrm>
              <a:off x="2753871" y="144052"/>
              <a:ext cx="2066885" cy="319659"/>
              <a:chOff x="7404958" y="72044"/>
              <a:chExt cx="2066885" cy="319659"/>
            </a:xfrm>
          </p:grpSpPr>
          <p:sp>
            <p:nvSpPr>
              <p:cNvPr id="83" name="五边形 8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85"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92" name="组合 91"/>
          <p:cNvGrpSpPr/>
          <p:nvPr/>
        </p:nvGrpSpPr>
        <p:grpSpPr>
          <a:xfrm>
            <a:off x="4030177" y="133543"/>
            <a:ext cx="1944033" cy="440233"/>
            <a:chOff x="121344" y="72044"/>
            <a:chExt cx="2066885" cy="468053"/>
          </a:xfrm>
        </p:grpSpPr>
        <p:sp>
          <p:nvSpPr>
            <p:cNvPr id="94" name="五边形 93"/>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95"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50" fill="hold"/>
                                        <p:tgtEl>
                                          <p:spTgt spid="64"/>
                                        </p:tgtEl>
                                        <p:attrNameLst>
                                          <p:attrName>ppt_x</p:attrName>
                                        </p:attrNameLst>
                                      </p:cBhvr>
                                      <p:tavLst>
                                        <p:tav tm="0">
                                          <p:val>
                                            <p:strVal val="1+#ppt_w/2"/>
                                          </p:val>
                                        </p:tav>
                                        <p:tav tm="100000">
                                          <p:val>
                                            <p:strVal val="#ppt_x"/>
                                          </p:val>
                                        </p:tav>
                                      </p:tavLst>
                                    </p:anim>
                                    <p:anim calcmode="lin" valueType="num">
                                      <p:cBhvr additive="base">
                                        <p:cTn id="8" dur="25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2"/>
                                        </p:tgtEl>
                                        <p:attrNameLst>
                                          <p:attrName>style.visibility</p:attrName>
                                        </p:attrNameLst>
                                      </p:cBhvr>
                                      <p:to>
                                        <p:strVal val="visible"/>
                                      </p:to>
                                    </p:set>
                                    <p:anim calcmode="lin" valueType="num">
                                      <p:cBhvr additive="base">
                                        <p:cTn id="12" dur="250" fill="hold"/>
                                        <p:tgtEl>
                                          <p:spTgt spid="92"/>
                                        </p:tgtEl>
                                        <p:attrNameLst>
                                          <p:attrName>ppt_x</p:attrName>
                                        </p:attrNameLst>
                                      </p:cBhvr>
                                      <p:tavLst>
                                        <p:tav tm="0">
                                          <p:val>
                                            <p:strVal val="#ppt_x"/>
                                          </p:val>
                                        </p:tav>
                                        <p:tav tm="100000">
                                          <p:val>
                                            <p:strVal val="#ppt_x"/>
                                          </p:val>
                                        </p:tav>
                                      </p:tavLst>
                                    </p:anim>
                                    <p:anim calcmode="lin" valueType="num">
                                      <p:cBhvr additive="base">
                                        <p:cTn id="13" dur="250" fill="hold"/>
                                        <p:tgtEl>
                                          <p:spTgt spid="9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250"/>
                                        <p:tgtEl>
                                          <p:spTgt spid="84"/>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250"/>
                                        <p:tgtEl>
                                          <p:spTgt spid="25"/>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50" fill="hold"/>
                                        <p:tgtEl>
                                          <p:spTgt spid="10"/>
                                        </p:tgtEl>
                                        <p:attrNameLst>
                                          <p:attrName>ppt_w</p:attrName>
                                        </p:attrNameLst>
                                      </p:cBhvr>
                                      <p:tavLst>
                                        <p:tav tm="0">
                                          <p:val>
                                            <p:fltVal val="0"/>
                                          </p:val>
                                        </p:tav>
                                        <p:tav tm="100000">
                                          <p:val>
                                            <p:strVal val="#ppt_w"/>
                                          </p:val>
                                        </p:tav>
                                      </p:tavLst>
                                    </p:anim>
                                    <p:anim calcmode="lin" valueType="num">
                                      <p:cBhvr>
                                        <p:cTn id="26" dur="250" fill="hold"/>
                                        <p:tgtEl>
                                          <p:spTgt spid="10"/>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250"/>
                                        <p:tgtEl>
                                          <p:spTgt spid="21"/>
                                        </p:tgtEl>
                                      </p:cBhvr>
                                    </p:animEffect>
                                  </p:childTnLst>
                                </p:cTn>
                              </p:par>
                            </p:childTnLst>
                          </p:cTn>
                        </p:par>
                        <p:par>
                          <p:cTn id="31" fill="hold">
                            <p:stCondLst>
                              <p:cond delay="3000"/>
                            </p:stCondLst>
                            <p:childTnLst>
                              <p:par>
                                <p:cTn id="32" presetID="49" presetClass="entr" presetSubtype="0" decel="10000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250" fill="hold"/>
                                        <p:tgtEl>
                                          <p:spTgt spid="2"/>
                                        </p:tgtEl>
                                        <p:attrNameLst>
                                          <p:attrName>ppt_w</p:attrName>
                                        </p:attrNameLst>
                                      </p:cBhvr>
                                      <p:tavLst>
                                        <p:tav tm="0">
                                          <p:val>
                                            <p:fltVal val="0"/>
                                          </p:val>
                                        </p:tav>
                                        <p:tav tm="100000">
                                          <p:val>
                                            <p:strVal val="#ppt_w"/>
                                          </p:val>
                                        </p:tav>
                                      </p:tavLst>
                                    </p:anim>
                                    <p:anim calcmode="lin" valueType="num">
                                      <p:cBhvr>
                                        <p:cTn id="35" dur="250" fill="hold"/>
                                        <p:tgtEl>
                                          <p:spTgt spid="2"/>
                                        </p:tgtEl>
                                        <p:attrNameLst>
                                          <p:attrName>ppt_h</p:attrName>
                                        </p:attrNameLst>
                                      </p:cBhvr>
                                      <p:tavLst>
                                        <p:tav tm="0">
                                          <p:val>
                                            <p:fltVal val="0"/>
                                          </p:val>
                                        </p:tav>
                                        <p:tav tm="100000">
                                          <p:val>
                                            <p:strVal val="#ppt_h"/>
                                          </p:val>
                                        </p:tav>
                                      </p:tavLst>
                                    </p:anim>
                                    <p:anim calcmode="lin" valueType="num">
                                      <p:cBhvr>
                                        <p:cTn id="36" dur="250" fill="hold"/>
                                        <p:tgtEl>
                                          <p:spTgt spid="2"/>
                                        </p:tgtEl>
                                        <p:attrNameLst>
                                          <p:attrName>style.rotation</p:attrName>
                                        </p:attrNameLst>
                                      </p:cBhvr>
                                      <p:tavLst>
                                        <p:tav tm="0">
                                          <p:val>
                                            <p:fltVal val="360"/>
                                          </p:val>
                                        </p:tav>
                                        <p:tav tm="100000">
                                          <p:val>
                                            <p:fltVal val="0"/>
                                          </p:val>
                                        </p:tav>
                                      </p:tavLst>
                                    </p:anim>
                                    <p:animEffect transition="in" filter="fade">
                                      <p:cBhvr>
                                        <p:cTn id="37" dur="250"/>
                                        <p:tgtEl>
                                          <p:spTgt spid="2"/>
                                        </p:tgtEl>
                                      </p:cBhvr>
                                    </p:animEffect>
                                  </p:childTnLst>
                                </p:cTn>
                              </p:par>
                            </p:childTnLst>
                          </p:cTn>
                        </p:par>
                        <p:par>
                          <p:cTn id="38" fill="hold">
                            <p:stCondLst>
                              <p:cond delay="3500"/>
                            </p:stCondLst>
                            <p:childTnLst>
                              <p:par>
                                <p:cTn id="39" presetID="23" presetClass="entr" presetSubtype="16"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250" fill="hold"/>
                                        <p:tgtEl>
                                          <p:spTgt spid="11"/>
                                        </p:tgtEl>
                                        <p:attrNameLst>
                                          <p:attrName>ppt_w</p:attrName>
                                        </p:attrNameLst>
                                      </p:cBhvr>
                                      <p:tavLst>
                                        <p:tav tm="0">
                                          <p:val>
                                            <p:fltVal val="0"/>
                                          </p:val>
                                        </p:tav>
                                        <p:tav tm="100000">
                                          <p:val>
                                            <p:strVal val="#ppt_w"/>
                                          </p:val>
                                        </p:tav>
                                      </p:tavLst>
                                    </p:anim>
                                    <p:anim calcmode="lin" valueType="num">
                                      <p:cBhvr>
                                        <p:cTn id="42" dur="250" fill="hold"/>
                                        <p:tgtEl>
                                          <p:spTgt spid="11"/>
                                        </p:tgtEl>
                                        <p:attrNameLst>
                                          <p:attrName>ppt_h</p:attrName>
                                        </p:attrNameLst>
                                      </p:cBhvr>
                                      <p:tavLst>
                                        <p:tav tm="0">
                                          <p:val>
                                            <p:fltVal val="0"/>
                                          </p:val>
                                        </p:tav>
                                        <p:tav tm="100000">
                                          <p:val>
                                            <p:strVal val="#ppt_h"/>
                                          </p:val>
                                        </p:tav>
                                      </p:tavLst>
                                    </p:anim>
                                  </p:childTnLst>
                                </p:cTn>
                              </p:par>
                            </p:childTnLst>
                          </p:cTn>
                        </p:par>
                        <p:par>
                          <p:cTn id="43" fill="hold">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250"/>
                                        <p:tgtEl>
                                          <p:spTgt spid="20"/>
                                        </p:tgtEl>
                                      </p:cBhvr>
                                    </p:animEffect>
                                  </p:childTnLst>
                                </p:cTn>
                              </p:par>
                            </p:childTnLst>
                          </p:cTn>
                        </p:par>
                        <p:par>
                          <p:cTn id="47" fill="hold">
                            <p:stCondLst>
                              <p:cond delay="4500"/>
                            </p:stCondLst>
                            <p:childTnLst>
                              <p:par>
                                <p:cTn id="48" presetID="49" presetClass="entr" presetSubtype="0" decel="10000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250" fill="hold"/>
                                        <p:tgtEl>
                                          <p:spTgt spid="7"/>
                                        </p:tgtEl>
                                        <p:attrNameLst>
                                          <p:attrName>ppt_w</p:attrName>
                                        </p:attrNameLst>
                                      </p:cBhvr>
                                      <p:tavLst>
                                        <p:tav tm="0">
                                          <p:val>
                                            <p:fltVal val="0"/>
                                          </p:val>
                                        </p:tav>
                                        <p:tav tm="100000">
                                          <p:val>
                                            <p:strVal val="#ppt_w"/>
                                          </p:val>
                                        </p:tav>
                                      </p:tavLst>
                                    </p:anim>
                                    <p:anim calcmode="lin" valueType="num">
                                      <p:cBhvr>
                                        <p:cTn id="51" dur="250" fill="hold"/>
                                        <p:tgtEl>
                                          <p:spTgt spid="7"/>
                                        </p:tgtEl>
                                        <p:attrNameLst>
                                          <p:attrName>ppt_h</p:attrName>
                                        </p:attrNameLst>
                                      </p:cBhvr>
                                      <p:tavLst>
                                        <p:tav tm="0">
                                          <p:val>
                                            <p:fltVal val="0"/>
                                          </p:val>
                                        </p:tav>
                                        <p:tav tm="100000">
                                          <p:val>
                                            <p:strVal val="#ppt_h"/>
                                          </p:val>
                                        </p:tav>
                                      </p:tavLst>
                                    </p:anim>
                                    <p:anim calcmode="lin" valueType="num">
                                      <p:cBhvr>
                                        <p:cTn id="52" dur="250" fill="hold"/>
                                        <p:tgtEl>
                                          <p:spTgt spid="7"/>
                                        </p:tgtEl>
                                        <p:attrNameLst>
                                          <p:attrName>style.rotation</p:attrName>
                                        </p:attrNameLst>
                                      </p:cBhvr>
                                      <p:tavLst>
                                        <p:tav tm="0">
                                          <p:val>
                                            <p:fltVal val="360"/>
                                          </p:val>
                                        </p:tav>
                                        <p:tav tm="100000">
                                          <p:val>
                                            <p:fltVal val="0"/>
                                          </p:val>
                                        </p:tav>
                                      </p:tavLst>
                                    </p:anim>
                                    <p:animEffect transition="in" filter="fade">
                                      <p:cBhvr>
                                        <p:cTn id="53" dur="250"/>
                                        <p:tgtEl>
                                          <p:spTgt spid="7"/>
                                        </p:tgtEl>
                                      </p:cBhvr>
                                    </p:animEffect>
                                  </p:childTnLst>
                                </p:cTn>
                              </p:par>
                            </p:childTnLst>
                          </p:cTn>
                        </p:par>
                        <p:par>
                          <p:cTn id="54" fill="hold">
                            <p:stCondLst>
                              <p:cond delay="5000"/>
                            </p:stCondLst>
                            <p:childTnLst>
                              <p:par>
                                <p:cTn id="55" presetID="23" presetClass="entr" presetSubtype="16"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250" fill="hold"/>
                                        <p:tgtEl>
                                          <p:spTgt spid="12"/>
                                        </p:tgtEl>
                                        <p:attrNameLst>
                                          <p:attrName>ppt_w</p:attrName>
                                        </p:attrNameLst>
                                      </p:cBhvr>
                                      <p:tavLst>
                                        <p:tav tm="0">
                                          <p:val>
                                            <p:fltVal val="0"/>
                                          </p:val>
                                        </p:tav>
                                        <p:tav tm="100000">
                                          <p:val>
                                            <p:strVal val="#ppt_w"/>
                                          </p:val>
                                        </p:tav>
                                      </p:tavLst>
                                    </p:anim>
                                    <p:anim calcmode="lin" valueType="num">
                                      <p:cBhvr>
                                        <p:cTn id="58" dur="250" fill="hold"/>
                                        <p:tgtEl>
                                          <p:spTgt spid="12"/>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250"/>
                                        <p:tgtEl>
                                          <p:spTgt spid="22"/>
                                        </p:tgtEl>
                                      </p:cBhvr>
                                    </p:animEffect>
                                  </p:childTnLst>
                                </p:cTn>
                              </p:par>
                            </p:childTnLst>
                          </p:cTn>
                        </p:par>
                        <p:par>
                          <p:cTn id="63" fill="hold">
                            <p:stCondLst>
                              <p:cond delay="6000"/>
                            </p:stCondLst>
                            <p:childTnLst>
                              <p:par>
                                <p:cTn id="64" presetID="49" presetClass="entr" presetSubtype="0" decel="100000"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250" fill="hold"/>
                                        <p:tgtEl>
                                          <p:spTgt spid="8"/>
                                        </p:tgtEl>
                                        <p:attrNameLst>
                                          <p:attrName>ppt_w</p:attrName>
                                        </p:attrNameLst>
                                      </p:cBhvr>
                                      <p:tavLst>
                                        <p:tav tm="0">
                                          <p:val>
                                            <p:fltVal val="0"/>
                                          </p:val>
                                        </p:tav>
                                        <p:tav tm="100000">
                                          <p:val>
                                            <p:strVal val="#ppt_w"/>
                                          </p:val>
                                        </p:tav>
                                      </p:tavLst>
                                    </p:anim>
                                    <p:anim calcmode="lin" valueType="num">
                                      <p:cBhvr>
                                        <p:cTn id="67" dur="250" fill="hold"/>
                                        <p:tgtEl>
                                          <p:spTgt spid="8"/>
                                        </p:tgtEl>
                                        <p:attrNameLst>
                                          <p:attrName>ppt_h</p:attrName>
                                        </p:attrNameLst>
                                      </p:cBhvr>
                                      <p:tavLst>
                                        <p:tav tm="0">
                                          <p:val>
                                            <p:fltVal val="0"/>
                                          </p:val>
                                        </p:tav>
                                        <p:tav tm="100000">
                                          <p:val>
                                            <p:strVal val="#ppt_h"/>
                                          </p:val>
                                        </p:tav>
                                      </p:tavLst>
                                    </p:anim>
                                    <p:anim calcmode="lin" valueType="num">
                                      <p:cBhvr>
                                        <p:cTn id="68" dur="250" fill="hold"/>
                                        <p:tgtEl>
                                          <p:spTgt spid="8"/>
                                        </p:tgtEl>
                                        <p:attrNameLst>
                                          <p:attrName>style.rotation</p:attrName>
                                        </p:attrNameLst>
                                      </p:cBhvr>
                                      <p:tavLst>
                                        <p:tav tm="0">
                                          <p:val>
                                            <p:fltVal val="360"/>
                                          </p:val>
                                        </p:tav>
                                        <p:tav tm="100000">
                                          <p:val>
                                            <p:fltVal val="0"/>
                                          </p:val>
                                        </p:tav>
                                      </p:tavLst>
                                    </p:anim>
                                    <p:animEffect transition="in" filter="fade">
                                      <p:cBhvr>
                                        <p:cTn id="69" dur="250"/>
                                        <p:tgtEl>
                                          <p:spTgt spid="8"/>
                                        </p:tgtEl>
                                      </p:cBhvr>
                                    </p:animEffect>
                                  </p:childTnLst>
                                </p:cTn>
                              </p:par>
                            </p:childTnLst>
                          </p:cTn>
                        </p:par>
                        <p:par>
                          <p:cTn id="70" fill="hold">
                            <p:stCondLst>
                              <p:cond delay="6500"/>
                            </p:stCondLst>
                            <p:childTnLst>
                              <p:par>
                                <p:cTn id="71" presetID="23" presetClass="entr" presetSubtype="16"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250" fill="hold"/>
                                        <p:tgtEl>
                                          <p:spTgt spid="13"/>
                                        </p:tgtEl>
                                        <p:attrNameLst>
                                          <p:attrName>ppt_w</p:attrName>
                                        </p:attrNameLst>
                                      </p:cBhvr>
                                      <p:tavLst>
                                        <p:tav tm="0">
                                          <p:val>
                                            <p:fltVal val="0"/>
                                          </p:val>
                                        </p:tav>
                                        <p:tav tm="100000">
                                          <p:val>
                                            <p:strVal val="#ppt_w"/>
                                          </p:val>
                                        </p:tav>
                                      </p:tavLst>
                                    </p:anim>
                                    <p:anim calcmode="lin" valueType="num">
                                      <p:cBhvr>
                                        <p:cTn id="74" dur="250" fill="hold"/>
                                        <p:tgtEl>
                                          <p:spTgt spid="13"/>
                                        </p:tgtEl>
                                        <p:attrNameLst>
                                          <p:attrName>ppt_h</p:attrName>
                                        </p:attrNameLst>
                                      </p:cBhvr>
                                      <p:tavLst>
                                        <p:tav tm="0">
                                          <p:val>
                                            <p:fltVal val="0"/>
                                          </p:val>
                                        </p:tav>
                                        <p:tav tm="100000">
                                          <p:val>
                                            <p:strVal val="#ppt_h"/>
                                          </p:val>
                                        </p:tav>
                                      </p:tavLst>
                                    </p:anim>
                                  </p:childTnLst>
                                </p:cTn>
                              </p:par>
                            </p:childTnLst>
                          </p:cTn>
                        </p:par>
                        <p:par>
                          <p:cTn id="75" fill="hold">
                            <p:stCondLst>
                              <p:cond delay="7000"/>
                            </p:stCondLst>
                            <p:childTnLst>
                              <p:par>
                                <p:cTn id="76" presetID="22" presetClass="entr" presetSubtype="4"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down)">
                                      <p:cBhvr>
                                        <p:cTn id="78" dur="250"/>
                                        <p:tgtEl>
                                          <p:spTgt spid="19"/>
                                        </p:tgtEl>
                                      </p:cBhvr>
                                    </p:animEffect>
                                  </p:childTnLst>
                                </p:cTn>
                              </p:par>
                            </p:childTnLst>
                          </p:cTn>
                        </p:par>
                        <p:par>
                          <p:cTn id="79" fill="hold">
                            <p:stCondLst>
                              <p:cond delay="7500"/>
                            </p:stCondLst>
                            <p:childTnLst>
                              <p:par>
                                <p:cTn id="80" presetID="49" presetClass="entr" presetSubtype="0" decel="100000"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250" fill="hold"/>
                                        <p:tgtEl>
                                          <p:spTgt spid="9"/>
                                        </p:tgtEl>
                                        <p:attrNameLst>
                                          <p:attrName>ppt_w</p:attrName>
                                        </p:attrNameLst>
                                      </p:cBhvr>
                                      <p:tavLst>
                                        <p:tav tm="0">
                                          <p:val>
                                            <p:fltVal val="0"/>
                                          </p:val>
                                        </p:tav>
                                        <p:tav tm="100000">
                                          <p:val>
                                            <p:strVal val="#ppt_w"/>
                                          </p:val>
                                        </p:tav>
                                      </p:tavLst>
                                    </p:anim>
                                    <p:anim calcmode="lin" valueType="num">
                                      <p:cBhvr>
                                        <p:cTn id="83" dur="250" fill="hold"/>
                                        <p:tgtEl>
                                          <p:spTgt spid="9"/>
                                        </p:tgtEl>
                                        <p:attrNameLst>
                                          <p:attrName>ppt_h</p:attrName>
                                        </p:attrNameLst>
                                      </p:cBhvr>
                                      <p:tavLst>
                                        <p:tav tm="0">
                                          <p:val>
                                            <p:fltVal val="0"/>
                                          </p:val>
                                        </p:tav>
                                        <p:tav tm="100000">
                                          <p:val>
                                            <p:strVal val="#ppt_h"/>
                                          </p:val>
                                        </p:tav>
                                      </p:tavLst>
                                    </p:anim>
                                    <p:anim calcmode="lin" valueType="num">
                                      <p:cBhvr>
                                        <p:cTn id="84" dur="250" fill="hold"/>
                                        <p:tgtEl>
                                          <p:spTgt spid="9"/>
                                        </p:tgtEl>
                                        <p:attrNameLst>
                                          <p:attrName>style.rotation</p:attrName>
                                        </p:attrNameLst>
                                      </p:cBhvr>
                                      <p:tavLst>
                                        <p:tav tm="0">
                                          <p:val>
                                            <p:fltVal val="360"/>
                                          </p:val>
                                        </p:tav>
                                        <p:tav tm="100000">
                                          <p:val>
                                            <p:fltVal val="0"/>
                                          </p:val>
                                        </p:tav>
                                      </p:tavLst>
                                    </p:anim>
                                    <p:animEffect transition="in" filter="fade">
                                      <p:cBhvr>
                                        <p:cTn id="8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0" grpId="0" animBg="1"/>
      <p:bldP spid="21" grpId="0" animBg="1"/>
      <p:bldP spid="22" grpId="0" animBg="1"/>
      <p:bldP spid="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0125" y="1012575"/>
            <a:ext cx="3662362" cy="844259"/>
            <a:chOff x="5114098" y="1042631"/>
            <a:chExt cx="3893803" cy="897612"/>
          </a:xfrm>
        </p:grpSpPr>
        <p:grpSp>
          <p:nvGrpSpPr>
            <p:cNvPr id="72706" name="组合 3"/>
            <p:cNvGrpSpPr/>
            <p:nvPr/>
          </p:nvGrpSpPr>
          <p:grpSpPr bwMode="auto">
            <a:xfrm>
              <a:off x="5114098" y="1042631"/>
              <a:ext cx="3893803" cy="897612"/>
              <a:chOff x="6414055" y="1323255"/>
              <a:chExt cx="4882261" cy="1141097"/>
            </a:xfrm>
          </p:grpSpPr>
          <p:grpSp>
            <p:nvGrpSpPr>
              <p:cNvPr id="72795" name="组合 55"/>
              <p:cNvGrpSpPr/>
              <p:nvPr/>
            </p:nvGrpSpPr>
            <p:grpSpPr bwMode="auto">
              <a:xfrm>
                <a:off x="6533536" y="1423406"/>
                <a:ext cx="4762780" cy="940796"/>
                <a:chOff x="3791744" y="5346476"/>
                <a:chExt cx="5832648" cy="1152128"/>
              </a:xfrm>
            </p:grpSpPr>
            <p:sp>
              <p:nvSpPr>
                <p:cNvPr id="57" name="圆角矩形 56"/>
                <p:cNvSpPr/>
                <p:nvPr/>
              </p:nvSpPr>
              <p:spPr>
                <a:xfrm>
                  <a:off x="4007768" y="5518711"/>
                  <a:ext cx="5400600" cy="807659"/>
                </a:xfrm>
                <a:prstGeom prst="roundRect">
                  <a:avLst>
                    <a:gd name="adj" fmla="val 50000"/>
                  </a:avLst>
                </a:prstGeom>
                <a:solidFill>
                  <a:schemeClr val="accent3"/>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58" name="任意多边形 57"/>
                <p:cNvSpPr/>
                <p:nvPr/>
              </p:nvSpPr>
              <p:spPr>
                <a:xfrm>
                  <a:off x="3791205" y="5346444"/>
                  <a:ext cx="5833187" cy="1152193"/>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59" name="圆角矩形 58"/>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grpSp>
          <p:grpSp>
            <p:nvGrpSpPr>
              <p:cNvPr id="72796" name="组合 2"/>
              <p:cNvGrpSpPr/>
              <p:nvPr/>
            </p:nvGrpSpPr>
            <p:grpSpPr bwMode="auto">
              <a:xfrm>
                <a:off x="6414055" y="1323255"/>
                <a:ext cx="1141097" cy="1141097"/>
                <a:chOff x="6124811" y="347435"/>
                <a:chExt cx="1141097" cy="1141097"/>
              </a:xfrm>
            </p:grpSpPr>
            <p:sp>
              <p:nvSpPr>
                <p:cNvPr id="2" name="椭圆 1"/>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grpSp>
              <p:nvGrpSpPr>
                <p:cNvPr id="72798" name="组合 59"/>
                <p:cNvGrpSpPr/>
                <p:nvPr/>
              </p:nvGrpSpPr>
              <p:grpSpPr bwMode="auto">
                <a:xfrm>
                  <a:off x="6124811" y="347435"/>
                  <a:ext cx="1141097" cy="1141097"/>
                  <a:chOff x="3733576" y="3930057"/>
                  <a:chExt cx="1800000" cy="1800000"/>
                </a:xfrm>
              </p:grpSpPr>
              <p:sp>
                <p:nvSpPr>
                  <p:cNvPr id="61" name="椭圆 60"/>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69" name="任意多边形 68"/>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16" name="椭圆 115"/>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grpSp>
          </p:grpSp>
        </p:grpSp>
        <p:sp>
          <p:nvSpPr>
            <p:cNvPr id="72710" name="文本框 163"/>
            <p:cNvSpPr txBox="1">
              <a:spLocks noChangeArrowheads="1"/>
            </p:cNvSpPr>
            <p:nvPr/>
          </p:nvSpPr>
          <p:spPr bwMode="auto">
            <a:xfrm>
              <a:off x="6167299" y="1333917"/>
              <a:ext cx="1782720"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505" dirty="0">
                  <a:solidFill>
                    <a:schemeClr val="bg1"/>
                  </a:solidFill>
                  <a:latin typeface="Arial" panose="020B0604020202020204" pitchFamily="34" charset="0"/>
                  <a:cs typeface="Arial" panose="020B0604020202020204" pitchFamily="34" charset="0"/>
                </a:rPr>
                <a:t>点击添加标题文字</a:t>
              </a:r>
            </a:p>
          </p:txBody>
        </p:sp>
        <p:grpSp>
          <p:nvGrpSpPr>
            <p:cNvPr id="72714" name="组合 167"/>
            <p:cNvGrpSpPr/>
            <p:nvPr/>
          </p:nvGrpSpPr>
          <p:grpSpPr bwMode="auto">
            <a:xfrm>
              <a:off x="5429300" y="1330166"/>
              <a:ext cx="522802" cy="476310"/>
              <a:chOff x="12327405" y="858403"/>
              <a:chExt cx="833274" cy="767141"/>
            </a:xfrm>
          </p:grpSpPr>
          <p:sp>
            <p:nvSpPr>
              <p:cNvPr id="16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72739"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72740"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4" name="组合 3"/>
          <p:cNvGrpSpPr/>
          <p:nvPr/>
        </p:nvGrpSpPr>
        <p:grpSpPr>
          <a:xfrm>
            <a:off x="4810125" y="1930913"/>
            <a:ext cx="3662362" cy="845435"/>
            <a:chOff x="5114098" y="2019003"/>
            <a:chExt cx="3893803" cy="898862"/>
          </a:xfrm>
        </p:grpSpPr>
        <p:grpSp>
          <p:nvGrpSpPr>
            <p:cNvPr id="72707" name="组合 130"/>
            <p:cNvGrpSpPr/>
            <p:nvPr/>
          </p:nvGrpSpPr>
          <p:grpSpPr bwMode="auto">
            <a:xfrm>
              <a:off x="5114098" y="2019003"/>
              <a:ext cx="3893803" cy="898862"/>
              <a:chOff x="6414055" y="1323255"/>
              <a:chExt cx="4882261" cy="1141097"/>
            </a:xfrm>
          </p:grpSpPr>
          <p:grpSp>
            <p:nvGrpSpPr>
              <p:cNvPr id="72777" name="组合 131"/>
              <p:cNvGrpSpPr/>
              <p:nvPr/>
            </p:nvGrpSpPr>
            <p:grpSpPr bwMode="auto">
              <a:xfrm>
                <a:off x="6533536" y="1423406"/>
                <a:ext cx="4762780" cy="940796"/>
                <a:chOff x="3791744" y="5346476"/>
                <a:chExt cx="5832648" cy="1152128"/>
              </a:xfrm>
            </p:grpSpPr>
            <p:sp>
              <p:nvSpPr>
                <p:cNvPr id="139" name="圆角矩形 138"/>
                <p:cNvSpPr/>
                <p:nvPr/>
              </p:nvSpPr>
              <p:spPr>
                <a:xfrm>
                  <a:off x="4007768" y="5518711"/>
                  <a:ext cx="5400600" cy="807659"/>
                </a:xfrm>
                <a:prstGeom prst="roundRect">
                  <a:avLst>
                    <a:gd name="adj" fmla="val 50000"/>
                  </a:avLst>
                </a:prstGeom>
                <a:solidFill>
                  <a:schemeClr val="accent1"/>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40" name="任意多边形 139"/>
                <p:cNvSpPr/>
                <p:nvPr/>
              </p:nvSpPr>
              <p:spPr>
                <a:xfrm>
                  <a:off x="3791205" y="5346272"/>
                  <a:ext cx="5833187" cy="1152534"/>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41" name="圆角矩形 140"/>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grpSp>
          <p:grpSp>
            <p:nvGrpSpPr>
              <p:cNvPr id="72778" name="组合 132"/>
              <p:cNvGrpSpPr/>
              <p:nvPr/>
            </p:nvGrpSpPr>
            <p:grpSpPr bwMode="auto">
              <a:xfrm>
                <a:off x="6414055" y="1323255"/>
                <a:ext cx="1141097" cy="1141097"/>
                <a:chOff x="6124811" y="347435"/>
                <a:chExt cx="1141097" cy="1141097"/>
              </a:xfrm>
            </p:grpSpPr>
            <p:sp>
              <p:nvSpPr>
                <p:cNvPr id="134" name="椭圆 133"/>
                <p:cNvSpPr/>
                <p:nvPr/>
              </p:nvSpPr>
              <p:spPr>
                <a:xfrm>
                  <a:off x="6234329" y="456942"/>
                  <a:ext cx="922169" cy="9220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grpSp>
              <p:nvGrpSpPr>
                <p:cNvPr id="72780" name="组合 134"/>
                <p:cNvGrpSpPr/>
                <p:nvPr/>
              </p:nvGrpSpPr>
              <p:grpSpPr bwMode="auto">
                <a:xfrm>
                  <a:off x="6124811" y="347435"/>
                  <a:ext cx="1141097" cy="1141097"/>
                  <a:chOff x="3733576" y="3930057"/>
                  <a:chExt cx="1800000" cy="1800000"/>
                </a:xfrm>
              </p:grpSpPr>
              <p:sp>
                <p:nvSpPr>
                  <p:cNvPr id="136" name="椭圆 13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37" name="任意多边形 136"/>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38" name="椭圆 13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grpSp>
          </p:grpSp>
        </p:grpSp>
        <p:sp>
          <p:nvSpPr>
            <p:cNvPr id="72711" name="文本框 164"/>
            <p:cNvSpPr txBox="1">
              <a:spLocks noChangeArrowheads="1"/>
            </p:cNvSpPr>
            <p:nvPr/>
          </p:nvSpPr>
          <p:spPr bwMode="auto">
            <a:xfrm>
              <a:off x="6167299" y="2334042"/>
              <a:ext cx="1782720"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505" dirty="0">
                  <a:solidFill>
                    <a:schemeClr val="bg1"/>
                  </a:solidFill>
                  <a:latin typeface="Arial" panose="020B0604020202020204" pitchFamily="34" charset="0"/>
                  <a:cs typeface="Arial" panose="020B0604020202020204" pitchFamily="34" charset="0"/>
                </a:rPr>
                <a:t>点击添加标题文字</a:t>
              </a:r>
            </a:p>
          </p:txBody>
        </p:sp>
        <p:grpSp>
          <p:nvGrpSpPr>
            <p:cNvPr id="72715" name="组合 171"/>
            <p:cNvGrpSpPr/>
            <p:nvPr/>
          </p:nvGrpSpPr>
          <p:grpSpPr bwMode="auto">
            <a:xfrm>
              <a:off x="5428034" y="2310289"/>
              <a:ext cx="534195" cy="475059"/>
              <a:chOff x="952501" y="6013451"/>
              <a:chExt cx="511175" cy="460375"/>
            </a:xfrm>
          </p:grpSpPr>
          <p:sp>
            <p:nvSpPr>
              <p:cNvPr id="17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7273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7273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5" name="组合 4"/>
          <p:cNvGrpSpPr/>
          <p:nvPr/>
        </p:nvGrpSpPr>
        <p:grpSpPr>
          <a:xfrm>
            <a:off x="4810125" y="2850427"/>
            <a:ext cx="3662362" cy="845435"/>
            <a:chOff x="5114098" y="2996625"/>
            <a:chExt cx="3893803" cy="898862"/>
          </a:xfrm>
        </p:grpSpPr>
        <p:grpSp>
          <p:nvGrpSpPr>
            <p:cNvPr id="72708" name="组合 141"/>
            <p:cNvGrpSpPr/>
            <p:nvPr/>
          </p:nvGrpSpPr>
          <p:grpSpPr bwMode="auto">
            <a:xfrm>
              <a:off x="5114098" y="2996625"/>
              <a:ext cx="3893803" cy="898862"/>
              <a:chOff x="6414055" y="1323255"/>
              <a:chExt cx="4882261" cy="1141097"/>
            </a:xfrm>
          </p:grpSpPr>
          <p:grpSp>
            <p:nvGrpSpPr>
              <p:cNvPr id="72759" name="组合 142"/>
              <p:cNvGrpSpPr/>
              <p:nvPr/>
            </p:nvGrpSpPr>
            <p:grpSpPr bwMode="auto">
              <a:xfrm>
                <a:off x="6533536" y="1423406"/>
                <a:ext cx="4762780" cy="940796"/>
                <a:chOff x="3791744" y="5346476"/>
                <a:chExt cx="5832648" cy="1152128"/>
              </a:xfrm>
            </p:grpSpPr>
            <p:sp>
              <p:nvSpPr>
                <p:cNvPr id="150" name="圆角矩形 149"/>
                <p:cNvSpPr/>
                <p:nvPr/>
              </p:nvSpPr>
              <p:spPr>
                <a:xfrm>
                  <a:off x="4007768" y="5518711"/>
                  <a:ext cx="5400600" cy="807659"/>
                </a:xfrm>
                <a:prstGeom prst="roundRect">
                  <a:avLst>
                    <a:gd name="adj" fmla="val 50000"/>
                  </a:avLst>
                </a:prstGeom>
                <a:solidFill>
                  <a:schemeClr val="accent2"/>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51" name="任意多边形 150"/>
                <p:cNvSpPr/>
                <p:nvPr/>
              </p:nvSpPr>
              <p:spPr>
                <a:xfrm>
                  <a:off x="3791205" y="5346272"/>
                  <a:ext cx="5833187" cy="1152534"/>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52" name="圆角矩形 15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grpSp>
          <p:grpSp>
            <p:nvGrpSpPr>
              <p:cNvPr id="72760" name="组合 143"/>
              <p:cNvGrpSpPr/>
              <p:nvPr/>
            </p:nvGrpSpPr>
            <p:grpSpPr bwMode="auto">
              <a:xfrm>
                <a:off x="6414055" y="1323255"/>
                <a:ext cx="1141097" cy="1141097"/>
                <a:chOff x="6124811" y="347435"/>
                <a:chExt cx="1141097" cy="1141097"/>
              </a:xfrm>
            </p:grpSpPr>
            <p:sp>
              <p:nvSpPr>
                <p:cNvPr id="145" name="椭圆 144"/>
                <p:cNvSpPr/>
                <p:nvPr/>
              </p:nvSpPr>
              <p:spPr>
                <a:xfrm>
                  <a:off x="6234329" y="456942"/>
                  <a:ext cx="922169" cy="9220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grpSp>
              <p:nvGrpSpPr>
                <p:cNvPr id="72762" name="组合 145"/>
                <p:cNvGrpSpPr/>
                <p:nvPr/>
              </p:nvGrpSpPr>
              <p:grpSpPr bwMode="auto">
                <a:xfrm>
                  <a:off x="6124811" y="347435"/>
                  <a:ext cx="1141097" cy="1141097"/>
                  <a:chOff x="3733576" y="3930057"/>
                  <a:chExt cx="1800000" cy="1800000"/>
                </a:xfrm>
              </p:grpSpPr>
              <p:sp>
                <p:nvSpPr>
                  <p:cNvPr id="147" name="椭圆 14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48" name="任意多边形 147"/>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49" name="椭圆 14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grpSp>
          </p:grpSp>
        </p:grpSp>
        <p:sp>
          <p:nvSpPr>
            <p:cNvPr id="72712" name="文本框 165"/>
            <p:cNvSpPr txBox="1">
              <a:spLocks noChangeArrowheads="1"/>
            </p:cNvSpPr>
            <p:nvPr/>
          </p:nvSpPr>
          <p:spPr bwMode="auto">
            <a:xfrm>
              <a:off x="6167299" y="3335417"/>
              <a:ext cx="1782720"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505" dirty="0">
                  <a:solidFill>
                    <a:schemeClr val="bg1"/>
                  </a:solidFill>
                  <a:latin typeface="Arial" panose="020B0604020202020204" pitchFamily="34" charset="0"/>
                  <a:cs typeface="Arial" panose="020B0604020202020204" pitchFamily="34" charset="0"/>
                </a:rPr>
                <a:t>点击添加标题文字</a:t>
              </a:r>
            </a:p>
          </p:txBody>
        </p:sp>
        <p:grpSp>
          <p:nvGrpSpPr>
            <p:cNvPr id="72716" name="组合 175"/>
            <p:cNvGrpSpPr/>
            <p:nvPr/>
          </p:nvGrpSpPr>
          <p:grpSpPr bwMode="auto">
            <a:xfrm>
              <a:off x="5430565" y="3289162"/>
              <a:ext cx="534195" cy="475059"/>
              <a:chOff x="5405438" y="6815138"/>
              <a:chExt cx="511175" cy="460375"/>
            </a:xfrm>
          </p:grpSpPr>
          <p:sp>
            <p:nvSpPr>
              <p:cNvPr id="17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7272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7273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6" name="组合 5"/>
          <p:cNvGrpSpPr/>
          <p:nvPr/>
        </p:nvGrpSpPr>
        <p:grpSpPr>
          <a:xfrm>
            <a:off x="4810125" y="3769941"/>
            <a:ext cx="3662362" cy="845435"/>
            <a:chOff x="5114098" y="3974247"/>
            <a:chExt cx="3893803" cy="898862"/>
          </a:xfrm>
        </p:grpSpPr>
        <p:grpSp>
          <p:nvGrpSpPr>
            <p:cNvPr id="72709" name="组合 152"/>
            <p:cNvGrpSpPr/>
            <p:nvPr/>
          </p:nvGrpSpPr>
          <p:grpSpPr bwMode="auto">
            <a:xfrm>
              <a:off x="5114098" y="3974247"/>
              <a:ext cx="3893803" cy="898862"/>
              <a:chOff x="6414055" y="1323255"/>
              <a:chExt cx="4882261" cy="1141097"/>
            </a:xfrm>
          </p:grpSpPr>
          <p:grpSp>
            <p:nvGrpSpPr>
              <p:cNvPr id="72741" name="组合 153"/>
              <p:cNvGrpSpPr/>
              <p:nvPr/>
            </p:nvGrpSpPr>
            <p:grpSpPr bwMode="auto">
              <a:xfrm>
                <a:off x="6533536" y="1423406"/>
                <a:ext cx="4762780" cy="940796"/>
                <a:chOff x="3791744" y="5346476"/>
                <a:chExt cx="5832648" cy="1152128"/>
              </a:xfrm>
            </p:grpSpPr>
            <p:sp>
              <p:nvSpPr>
                <p:cNvPr id="161" name="圆角矩形 160"/>
                <p:cNvSpPr/>
                <p:nvPr/>
              </p:nvSpPr>
              <p:spPr>
                <a:xfrm>
                  <a:off x="4007768" y="5518711"/>
                  <a:ext cx="5400600" cy="807659"/>
                </a:xfrm>
                <a:prstGeom prst="roundRect">
                  <a:avLst>
                    <a:gd name="adj" fmla="val 50000"/>
                  </a:avLst>
                </a:prstGeom>
                <a:solidFill>
                  <a:schemeClr val="accent4"/>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62" name="任意多边形 161"/>
                <p:cNvSpPr/>
                <p:nvPr/>
              </p:nvSpPr>
              <p:spPr>
                <a:xfrm>
                  <a:off x="3791205" y="5346272"/>
                  <a:ext cx="5833187" cy="1152534"/>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63" name="圆角矩形 162"/>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grpSp>
          <p:grpSp>
            <p:nvGrpSpPr>
              <p:cNvPr id="72742" name="组合 154"/>
              <p:cNvGrpSpPr/>
              <p:nvPr/>
            </p:nvGrpSpPr>
            <p:grpSpPr bwMode="auto">
              <a:xfrm>
                <a:off x="6414055" y="1323255"/>
                <a:ext cx="1141097" cy="1141097"/>
                <a:chOff x="6124811" y="347435"/>
                <a:chExt cx="1141097" cy="1141097"/>
              </a:xfrm>
            </p:grpSpPr>
            <p:sp>
              <p:nvSpPr>
                <p:cNvPr id="156" name="椭圆 155"/>
                <p:cNvSpPr/>
                <p:nvPr/>
              </p:nvSpPr>
              <p:spPr>
                <a:xfrm>
                  <a:off x="6234329" y="456942"/>
                  <a:ext cx="922169" cy="9220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grpSp>
              <p:nvGrpSpPr>
                <p:cNvPr id="72744" name="组合 156"/>
                <p:cNvGrpSpPr/>
                <p:nvPr/>
              </p:nvGrpSpPr>
              <p:grpSpPr bwMode="auto">
                <a:xfrm>
                  <a:off x="6124811" y="347435"/>
                  <a:ext cx="1141097" cy="1141097"/>
                  <a:chOff x="3733576" y="3930057"/>
                  <a:chExt cx="1800000" cy="1800000"/>
                </a:xfrm>
              </p:grpSpPr>
              <p:sp>
                <p:nvSpPr>
                  <p:cNvPr id="158" name="椭圆 157"/>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59" name="任意多边形 158"/>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sp>
                <p:nvSpPr>
                  <p:cNvPr id="160" name="椭圆 159"/>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grpSp>
          </p:grpSp>
        </p:grpSp>
        <p:sp>
          <p:nvSpPr>
            <p:cNvPr id="72713" name="文本框 166"/>
            <p:cNvSpPr txBox="1">
              <a:spLocks noChangeArrowheads="1"/>
            </p:cNvSpPr>
            <p:nvPr/>
          </p:nvSpPr>
          <p:spPr bwMode="auto">
            <a:xfrm>
              <a:off x="6167299" y="4300538"/>
              <a:ext cx="1782720"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505" dirty="0">
                  <a:solidFill>
                    <a:schemeClr val="bg1"/>
                  </a:solidFill>
                  <a:latin typeface="Arial" panose="020B0604020202020204" pitchFamily="34" charset="0"/>
                  <a:cs typeface="Arial" panose="020B0604020202020204" pitchFamily="34" charset="0"/>
                </a:rPr>
                <a:t>点击添加标题文字</a:t>
              </a:r>
            </a:p>
          </p:txBody>
        </p:sp>
        <p:grpSp>
          <p:nvGrpSpPr>
            <p:cNvPr id="72717" name="组合 179"/>
            <p:cNvGrpSpPr/>
            <p:nvPr/>
          </p:nvGrpSpPr>
          <p:grpSpPr bwMode="auto">
            <a:xfrm>
              <a:off x="5464744" y="4268033"/>
              <a:ext cx="543056" cy="476310"/>
              <a:chOff x="688976" y="7240588"/>
              <a:chExt cx="519113" cy="461963"/>
            </a:xfrm>
          </p:grpSpPr>
          <p:sp>
            <p:nvSpPr>
              <p:cNvPr id="18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7272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7272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sp>
        <p:nvSpPr>
          <p:cNvPr id="73" name="矩形 47"/>
          <p:cNvSpPr>
            <a:spLocks noChangeArrowheads="1"/>
          </p:cNvSpPr>
          <p:nvPr/>
        </p:nvSpPr>
        <p:spPr bwMode="auto">
          <a:xfrm>
            <a:off x="625079" y="3190248"/>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fontAlgn="auto">
              <a:spcBef>
                <a:spcPts val="0"/>
              </a:spcBef>
              <a:spcAft>
                <a:spcPts val="0"/>
              </a:spcAft>
              <a:defRPr/>
            </a:pPr>
            <a:r>
              <a:rPr lang="en-US"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t>
            </a:r>
            <a:r>
              <a:rPr lang="en-US" sz="1225">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a sample text. </a:t>
            </a:r>
            <a:r>
              <a:rPr lang="en-US"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Insert your desired text here. Again, this is a dummy text, enter your own text here.</a:t>
            </a:r>
          </a:p>
          <a:p>
            <a:pPr fontAlgn="auto">
              <a:spcBef>
                <a:spcPts val="0"/>
              </a:spcBef>
              <a:spcAft>
                <a:spcPts val="0"/>
              </a:spcAft>
              <a:defRPr/>
            </a:pPr>
            <a:endParaRPr lang="en-US" altLang="zh-CN"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endParaRPr>
          </a:p>
          <a:p>
            <a:pPr fontAlgn="auto">
              <a:spcBef>
                <a:spcPts val="0"/>
              </a:spcBef>
              <a:spcAft>
                <a:spcPts val="0"/>
              </a:spcAft>
              <a:defRPr/>
            </a:pPr>
            <a:r>
              <a:rPr lang="en-US" altLang="zh-CN"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t>
            </a:r>
            <a:r>
              <a:rPr lang="en-US" altLang="zh-CN" sz="1225">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a sample text. </a:t>
            </a:r>
            <a:r>
              <a:rPr lang="en-US" altLang="zh-CN"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Insert your desired text here. Again, this is a dummy text, enter your own text here.</a:t>
            </a:r>
            <a:endParaRPr lang="zh-CN" altLang="en-US" sz="1225" dirty="0">
              <a:solidFill>
                <a:schemeClr val="tx1">
                  <a:lumMod val="65000"/>
                  <a:lumOff val="35000"/>
                </a:schemeClr>
              </a:solidFill>
              <a:latin typeface="Arial Unicode MS" pitchFamily="34" charset="-122"/>
              <a:ea typeface="Arial Unicode MS" pitchFamily="34" charset="-122"/>
              <a:cs typeface="Arial Unicode MS" pitchFamily="34" charset="-122"/>
              <a:sym typeface="宋体" panose="02010600030101010101" pitchFamily="2" charset="-122"/>
            </a:endParaRPr>
          </a:p>
        </p:txBody>
      </p:sp>
      <p:sp>
        <p:nvSpPr>
          <p:cNvPr id="74" name="文本框 48"/>
          <p:cNvSpPr>
            <a:spLocks noChangeArrowheads="1"/>
          </p:cNvSpPr>
          <p:nvPr/>
        </p:nvSpPr>
        <p:spPr bwMode="auto">
          <a:xfrm>
            <a:off x="625078" y="2650533"/>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fontAlgn="auto">
              <a:spcBef>
                <a:spcPts val="0"/>
              </a:spcBef>
              <a:spcAft>
                <a:spcPts val="0"/>
              </a:spcAft>
              <a:defRPr/>
            </a:pPr>
            <a:r>
              <a:rPr lang="zh-CN" altLang="en-US" sz="3010" dirty="0">
                <a:solidFill>
                  <a:schemeClr val="tx1">
                    <a:lumMod val="65000"/>
                    <a:lumOff val="35000"/>
                  </a:schemeClr>
                </a:solidFill>
                <a:latin typeface="+mj-ea"/>
                <a:ea typeface="+mj-ea"/>
                <a:sym typeface="宋体" panose="02010600030101010101" pitchFamily="2" charset="-122"/>
              </a:rPr>
              <a:t>添加标题</a:t>
            </a:r>
          </a:p>
        </p:txBody>
      </p:sp>
      <p:cxnSp>
        <p:nvCxnSpPr>
          <p:cNvPr id="75" name="直接连接符 74"/>
          <p:cNvCxnSpPr/>
          <p:nvPr/>
        </p:nvCxnSpPr>
        <p:spPr>
          <a:xfrm>
            <a:off x="625079" y="3123224"/>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186661" y="167406"/>
            <a:ext cx="9330661" cy="304776"/>
            <a:chOff x="-198457" y="144052"/>
            <a:chExt cx="9920307" cy="324036"/>
          </a:xfrm>
        </p:grpSpPr>
        <p:cxnSp>
          <p:nvCxnSpPr>
            <p:cNvPr id="77" name="直接连接符 7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8" name="组合 77"/>
            <p:cNvGrpSpPr/>
            <p:nvPr userDrawn="1"/>
          </p:nvGrpSpPr>
          <p:grpSpPr>
            <a:xfrm>
              <a:off x="-198457" y="144052"/>
              <a:ext cx="2066885" cy="319659"/>
              <a:chOff x="2559580" y="72044"/>
              <a:chExt cx="2066885" cy="319659"/>
            </a:xfrm>
          </p:grpSpPr>
          <p:sp>
            <p:nvSpPr>
              <p:cNvPr id="85" name="五边形 84"/>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86"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79" name="组合 78"/>
            <p:cNvGrpSpPr/>
            <p:nvPr userDrawn="1"/>
          </p:nvGrpSpPr>
          <p:grpSpPr>
            <a:xfrm>
              <a:off x="1273126" y="144052"/>
              <a:ext cx="2066885" cy="319659"/>
              <a:chOff x="4972411" y="72044"/>
              <a:chExt cx="2066885" cy="319659"/>
            </a:xfrm>
          </p:grpSpPr>
          <p:sp>
            <p:nvSpPr>
              <p:cNvPr id="83" name="五边形 82"/>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84"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80" name="组合 79"/>
            <p:cNvGrpSpPr/>
            <p:nvPr userDrawn="1"/>
          </p:nvGrpSpPr>
          <p:grpSpPr>
            <a:xfrm>
              <a:off x="2753871" y="144052"/>
              <a:ext cx="2066885" cy="319659"/>
              <a:chOff x="7404958" y="72044"/>
              <a:chExt cx="2066885" cy="319659"/>
            </a:xfrm>
          </p:grpSpPr>
          <p:sp>
            <p:nvSpPr>
              <p:cNvPr id="81" name="五边形 80"/>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82"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87" name="组合 86"/>
          <p:cNvGrpSpPr/>
          <p:nvPr/>
        </p:nvGrpSpPr>
        <p:grpSpPr>
          <a:xfrm>
            <a:off x="4030177" y="133543"/>
            <a:ext cx="1944033" cy="440233"/>
            <a:chOff x="121344" y="72044"/>
            <a:chExt cx="2066885" cy="468053"/>
          </a:xfrm>
        </p:grpSpPr>
        <p:sp>
          <p:nvSpPr>
            <p:cNvPr id="88" name="五边形 87"/>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89"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250" fill="hold"/>
                                        <p:tgtEl>
                                          <p:spTgt spid="76"/>
                                        </p:tgtEl>
                                        <p:attrNameLst>
                                          <p:attrName>ppt_x</p:attrName>
                                        </p:attrNameLst>
                                      </p:cBhvr>
                                      <p:tavLst>
                                        <p:tav tm="0">
                                          <p:val>
                                            <p:strVal val="1+#ppt_w/2"/>
                                          </p:val>
                                        </p:tav>
                                        <p:tav tm="100000">
                                          <p:val>
                                            <p:strVal val="#ppt_x"/>
                                          </p:val>
                                        </p:tav>
                                      </p:tavLst>
                                    </p:anim>
                                    <p:anim calcmode="lin" valueType="num">
                                      <p:cBhvr additive="base">
                                        <p:cTn id="8" dur="250" fill="hold"/>
                                        <p:tgtEl>
                                          <p:spTgt spid="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additive="base">
                                        <p:cTn id="12" dur="250" fill="hold"/>
                                        <p:tgtEl>
                                          <p:spTgt spid="87"/>
                                        </p:tgtEl>
                                        <p:attrNameLst>
                                          <p:attrName>ppt_x</p:attrName>
                                        </p:attrNameLst>
                                      </p:cBhvr>
                                      <p:tavLst>
                                        <p:tav tm="0">
                                          <p:val>
                                            <p:strVal val="#ppt_x"/>
                                          </p:val>
                                        </p:tav>
                                        <p:tav tm="100000">
                                          <p:val>
                                            <p:strVal val="#ppt_x"/>
                                          </p:val>
                                        </p:tav>
                                      </p:tavLst>
                                    </p:anim>
                                    <p:anim calcmode="lin" valueType="num">
                                      <p:cBhvr additive="base">
                                        <p:cTn id="13" dur="250" fill="hold"/>
                                        <p:tgtEl>
                                          <p:spTgt spid="8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250"/>
                                        <p:tgtEl>
                                          <p:spTgt spid="7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wipe(left)">
                                      <p:cBhvr>
                                        <p:cTn id="21" dur="250"/>
                                        <p:tgtEl>
                                          <p:spTgt spid="7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250"/>
                                        <p:tgtEl>
                                          <p:spTgt spid="73"/>
                                        </p:tgtEl>
                                      </p:cBhvr>
                                    </p:animEffect>
                                  </p:childTnLst>
                                </p:cTn>
                              </p:par>
                            </p:childTnLst>
                          </p:cTn>
                        </p:par>
                        <p:par>
                          <p:cTn id="25" fill="hold">
                            <p:stCondLst>
                              <p:cond delay="2000"/>
                            </p:stCondLst>
                            <p:childTnLst>
                              <p:par>
                                <p:cTn id="26" presetID="2" presetClass="entr" presetSubtype="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50" fill="hold"/>
                                        <p:tgtEl>
                                          <p:spTgt spid="3"/>
                                        </p:tgtEl>
                                        <p:attrNameLst>
                                          <p:attrName>ppt_x</p:attrName>
                                        </p:attrNameLst>
                                      </p:cBhvr>
                                      <p:tavLst>
                                        <p:tav tm="0">
                                          <p:val>
                                            <p:strVal val="1+#ppt_w/2"/>
                                          </p:val>
                                        </p:tav>
                                        <p:tav tm="100000">
                                          <p:val>
                                            <p:strVal val="#ppt_x"/>
                                          </p:val>
                                        </p:tav>
                                      </p:tavLst>
                                    </p:anim>
                                    <p:anim calcmode="lin" valueType="num">
                                      <p:cBhvr additive="base">
                                        <p:cTn id="29" dur="25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6"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250" fill="hold"/>
                                        <p:tgtEl>
                                          <p:spTgt spid="4"/>
                                        </p:tgtEl>
                                        <p:attrNameLst>
                                          <p:attrName>ppt_x</p:attrName>
                                        </p:attrNameLst>
                                      </p:cBhvr>
                                      <p:tavLst>
                                        <p:tav tm="0">
                                          <p:val>
                                            <p:strVal val="1+#ppt_w/2"/>
                                          </p:val>
                                        </p:tav>
                                        <p:tav tm="100000">
                                          <p:val>
                                            <p:strVal val="#ppt_x"/>
                                          </p:val>
                                        </p:tav>
                                      </p:tavLst>
                                    </p:anim>
                                    <p:anim calcmode="lin" valueType="num">
                                      <p:cBhvr additive="base">
                                        <p:cTn id="34" dur="250" fill="hold"/>
                                        <p:tgtEl>
                                          <p:spTgt spid="4"/>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6"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250" fill="hold"/>
                                        <p:tgtEl>
                                          <p:spTgt spid="5"/>
                                        </p:tgtEl>
                                        <p:attrNameLst>
                                          <p:attrName>ppt_x</p:attrName>
                                        </p:attrNameLst>
                                      </p:cBhvr>
                                      <p:tavLst>
                                        <p:tav tm="0">
                                          <p:val>
                                            <p:strVal val="1+#ppt_w/2"/>
                                          </p:val>
                                        </p:tav>
                                        <p:tav tm="100000">
                                          <p:val>
                                            <p:strVal val="#ppt_x"/>
                                          </p:val>
                                        </p:tav>
                                      </p:tavLst>
                                    </p:anim>
                                    <p:anim calcmode="lin" valueType="num">
                                      <p:cBhvr additive="base">
                                        <p:cTn id="39" dur="250" fill="hold"/>
                                        <p:tgtEl>
                                          <p:spTgt spid="5"/>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250" fill="hold"/>
                                        <p:tgtEl>
                                          <p:spTgt spid="6"/>
                                        </p:tgtEl>
                                        <p:attrNameLst>
                                          <p:attrName>ppt_x</p:attrName>
                                        </p:attrNameLst>
                                      </p:cBhvr>
                                      <p:tavLst>
                                        <p:tav tm="0">
                                          <p:val>
                                            <p:strVal val="1+#ppt_w/2"/>
                                          </p:val>
                                        </p:tav>
                                        <p:tav tm="100000">
                                          <p:val>
                                            <p:strVal val="#ppt_x"/>
                                          </p:val>
                                        </p:tav>
                                      </p:tavLst>
                                    </p:anim>
                                    <p:anim calcmode="lin" valueType="num">
                                      <p:cBhvr additive="base">
                                        <p:cTn id="44"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627534"/>
            <a:ext cx="5002981" cy="4515966"/>
          </a:xfrm>
          <a:prstGeom prst="rect">
            <a:avLst/>
          </a:prstGeom>
        </p:spPr>
      </p:pic>
      <p:pic>
        <p:nvPicPr>
          <p:cNvPr id="55" name="图片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 y="3528194"/>
            <a:ext cx="9143244" cy="1615306"/>
          </a:xfrm>
          <a:prstGeom prst="rect">
            <a:avLst/>
          </a:prstGeom>
        </p:spPr>
      </p:pic>
      <p:sp>
        <p:nvSpPr>
          <p:cNvPr id="7" name="文本框 6"/>
          <p:cNvSpPr txBox="1"/>
          <p:nvPr/>
        </p:nvSpPr>
        <p:spPr>
          <a:xfrm>
            <a:off x="1331640" y="2211710"/>
            <a:ext cx="2441694" cy="769441"/>
          </a:xfrm>
          <a:prstGeom prst="rect">
            <a:avLst/>
          </a:prstGeom>
          <a:noFill/>
        </p:spPr>
        <p:txBody>
          <a:bodyPr wrap="none" rtlCol="0">
            <a:spAutoFit/>
          </a:bodyPr>
          <a:lstStyle/>
          <a:p>
            <a:r>
              <a:rPr lang="zh-CN" altLang="en-US" sz="4400" dirty="0"/>
              <a:t>谢谢欣赏</a:t>
            </a:r>
          </a:p>
        </p:txBody>
      </p:sp>
    </p:spTree>
  </p:cSld>
  <p:clrMapOvr>
    <a:masterClrMapping/>
  </p:clrMapOvr>
  <p:transition spd="slow" advTm="0">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7"/>
          <p:cNvGrpSpPr/>
          <p:nvPr/>
        </p:nvGrpSpPr>
        <p:grpSpPr bwMode="auto">
          <a:xfrm>
            <a:off x="2123728" y="3235920"/>
            <a:ext cx="4657458" cy="679045"/>
            <a:chOff x="1986534" y="4135265"/>
            <a:chExt cx="9432000" cy="1392531"/>
          </a:xfrm>
        </p:grpSpPr>
        <p:sp>
          <p:nvSpPr>
            <p:cNvPr id="1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sp>
          <p:nvSpPr>
            <p:cNvPr id="1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grpSp>
      <p:grpSp>
        <p:nvGrpSpPr>
          <p:cNvPr id="9" name="组合 78"/>
          <p:cNvGrpSpPr/>
          <p:nvPr/>
        </p:nvGrpSpPr>
        <p:grpSpPr bwMode="auto">
          <a:xfrm>
            <a:off x="3275856" y="915566"/>
            <a:ext cx="2088232" cy="1880376"/>
            <a:chOff x="1349437" y="779714"/>
            <a:chExt cx="2923167" cy="2620769"/>
          </a:xfrm>
        </p:grpSpPr>
        <p:sp>
          <p:nvSpPr>
            <p:cNvPr id="10"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sz="1690">
                <a:solidFill>
                  <a:prstClr val="black"/>
                </a:solidFill>
                <a:latin typeface="+mn-lt"/>
                <a:ea typeface="+mn-ea"/>
              </a:endParaRPr>
            </a:p>
          </p:txBody>
        </p:sp>
        <p:sp>
          <p:nvSpPr>
            <p:cNvPr id="11" name="Freeform 21"/>
            <p:cNvSpPr>
              <a:spLocks noChangeAspect="1"/>
            </p:cNvSpPr>
            <p:nvPr/>
          </p:nvSpPr>
          <p:spPr bwMode="auto">
            <a:xfrm>
              <a:off x="1617836" y="1029623"/>
              <a:ext cx="2386368" cy="2120953"/>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6000" dirty="0">
                  <a:solidFill>
                    <a:prstClr val="white"/>
                  </a:solidFill>
                </a:rPr>
                <a:t>01</a:t>
              </a:r>
              <a:endParaRPr lang="zh-CN" altLang="en-US" sz="6000" dirty="0">
                <a:solidFill>
                  <a:prstClr val="white"/>
                </a:solidFill>
              </a:endParaRPr>
            </a:p>
          </p:txBody>
        </p:sp>
      </p:grpSp>
      <p:sp>
        <p:nvSpPr>
          <p:cNvPr id="14" name="文本框 186"/>
          <p:cNvSpPr txBox="1"/>
          <p:nvPr/>
        </p:nvSpPr>
        <p:spPr>
          <a:xfrm>
            <a:off x="2843808" y="3452255"/>
            <a:ext cx="3504182" cy="271623"/>
          </a:xfrm>
          <a:prstGeom prst="rect">
            <a:avLst/>
          </a:prstGeom>
          <a:noFill/>
        </p:spPr>
        <p:txBody>
          <a:bodyPr wrap="none" lIns="68271" tIns="34136" rIns="68271" bIns="34136">
            <a:spAutoFit/>
          </a:bodyPr>
          <a:lstStyle/>
          <a:p>
            <a:pPr>
              <a:defRPr/>
            </a:pPr>
            <a:r>
              <a:rPr lang="zh-CN" altLang="en-US" sz="1315" dirty="0">
                <a:solidFill>
                  <a:schemeClr val="bg1">
                    <a:lumMod val="50000"/>
                  </a:schemeClr>
                </a:solidFill>
                <a:latin typeface="微软雅黑" panose="020B0503020204020204" pitchFamily="34" charset="-122"/>
                <a:ea typeface="微软雅黑" panose="020B0503020204020204" pitchFamily="34" charset="-122"/>
              </a:rPr>
              <a:t>点击这里更改文字内容以上文字没有实际意义</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702719" y="976125"/>
            <a:ext cx="1943100" cy="1653244"/>
            <a:chOff x="2873515" y="1003877"/>
            <a:chExt cx="2065893" cy="1757720"/>
          </a:xfrm>
        </p:grpSpPr>
        <p:sp>
          <p:nvSpPr>
            <p:cNvPr id="190" name="任意多边形 189"/>
            <p:cNvSpPr/>
            <p:nvPr/>
          </p:nvSpPr>
          <p:spPr>
            <a:xfrm rot="5400000">
              <a:off x="3027602" y="849790"/>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26655" name="组合 199"/>
            <p:cNvGrpSpPr/>
            <p:nvPr/>
          </p:nvGrpSpPr>
          <p:grpSpPr bwMode="auto">
            <a:xfrm>
              <a:off x="3516576" y="1705213"/>
              <a:ext cx="464573" cy="416302"/>
              <a:chOff x="6942138" y="1422400"/>
              <a:chExt cx="357188" cy="323851"/>
            </a:xfrm>
          </p:grpSpPr>
          <p:sp>
            <p:nvSpPr>
              <p:cNvPr id="26679"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6680"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6681"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6682"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6683"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6684"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6685"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grpSp>
        <p:sp>
          <p:nvSpPr>
            <p:cNvPr id="26658" name="文本框 226"/>
            <p:cNvSpPr txBox="1">
              <a:spLocks noChangeArrowheads="1"/>
            </p:cNvSpPr>
            <p:nvPr/>
          </p:nvSpPr>
          <p:spPr bwMode="auto">
            <a:xfrm>
              <a:off x="3104444" y="2270284"/>
              <a:ext cx="1373688"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505" dirty="0">
                  <a:solidFill>
                    <a:schemeClr val="bg1"/>
                  </a:solidFill>
                  <a:latin typeface="Arial Unicode MS" pitchFamily="34" charset="-122"/>
                  <a:ea typeface="Arial Unicode MS" pitchFamily="34" charset="-122"/>
                  <a:cs typeface="Arial Unicode MS" pitchFamily="34" charset="-122"/>
                </a:rPr>
                <a:t>点此替换文本</a:t>
              </a:r>
            </a:p>
          </p:txBody>
        </p:sp>
      </p:grpSp>
      <p:grpSp>
        <p:nvGrpSpPr>
          <p:cNvPr id="7" name="组合 6"/>
          <p:cNvGrpSpPr/>
          <p:nvPr/>
        </p:nvGrpSpPr>
        <p:grpSpPr>
          <a:xfrm>
            <a:off x="4687492" y="983179"/>
            <a:ext cx="1672828" cy="1918986"/>
            <a:chOff x="4983715" y="1011377"/>
            <a:chExt cx="1778541" cy="2040255"/>
          </a:xfrm>
        </p:grpSpPr>
        <p:sp>
          <p:nvSpPr>
            <p:cNvPr id="193" name="任意多边形 192"/>
            <p:cNvSpPr/>
            <p:nvPr/>
          </p:nvSpPr>
          <p:spPr>
            <a:xfrm flipH="1" flipV="1">
              <a:off x="4983715" y="1011377"/>
              <a:ext cx="1778541"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26654" name="组合 193"/>
            <p:cNvGrpSpPr/>
            <p:nvPr/>
          </p:nvGrpSpPr>
          <p:grpSpPr bwMode="auto">
            <a:xfrm>
              <a:off x="5557151" y="1782723"/>
              <a:ext cx="431661" cy="356295"/>
              <a:chOff x="9478963" y="1489075"/>
              <a:chExt cx="307975" cy="257176"/>
            </a:xfrm>
          </p:grpSpPr>
          <p:sp>
            <p:nvSpPr>
              <p:cNvPr id="26686"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6687"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6688"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6689"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6690"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grpSp>
        <p:sp>
          <p:nvSpPr>
            <p:cNvPr id="26659" name="文本框 227"/>
            <p:cNvSpPr txBox="1">
              <a:spLocks noChangeArrowheads="1"/>
            </p:cNvSpPr>
            <p:nvPr/>
          </p:nvSpPr>
          <p:spPr bwMode="auto">
            <a:xfrm>
              <a:off x="5090600" y="2270284"/>
              <a:ext cx="1373687" cy="3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505" dirty="0">
                  <a:solidFill>
                    <a:schemeClr val="bg1"/>
                  </a:solidFill>
                  <a:latin typeface="Arial Unicode MS" pitchFamily="34" charset="-122"/>
                  <a:ea typeface="Arial Unicode MS" pitchFamily="34" charset="-122"/>
                  <a:cs typeface="Arial Unicode MS" pitchFamily="34" charset="-122"/>
                </a:rPr>
                <a:t>点此替换文本</a:t>
              </a:r>
            </a:p>
          </p:txBody>
        </p:sp>
      </p:grpSp>
      <p:grpSp>
        <p:nvGrpSpPr>
          <p:cNvPr id="9" name="组合 8"/>
          <p:cNvGrpSpPr/>
          <p:nvPr/>
        </p:nvGrpSpPr>
        <p:grpSpPr>
          <a:xfrm>
            <a:off x="2643189" y="2678753"/>
            <a:ext cx="1674018" cy="1918986"/>
            <a:chOff x="2810223" y="2814102"/>
            <a:chExt cx="1779807" cy="2040255"/>
          </a:xfrm>
        </p:grpSpPr>
        <p:sp>
          <p:nvSpPr>
            <p:cNvPr id="192" name="任意多边形 191"/>
            <p:cNvSpPr/>
            <p:nvPr/>
          </p:nvSpPr>
          <p:spPr>
            <a:xfrm flipH="1">
              <a:off x="2810223" y="2814102"/>
              <a:ext cx="1779807"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26656" name="组合 207"/>
            <p:cNvGrpSpPr/>
            <p:nvPr/>
          </p:nvGrpSpPr>
          <p:grpSpPr bwMode="auto">
            <a:xfrm>
              <a:off x="3450751" y="3914240"/>
              <a:ext cx="596223" cy="418802"/>
              <a:chOff x="6934200" y="4259263"/>
              <a:chExt cx="373063" cy="265113"/>
            </a:xfrm>
          </p:grpSpPr>
          <p:sp>
            <p:nvSpPr>
              <p:cNvPr id="26669"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6670"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6671"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6672"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6673"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6674"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6675"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6676"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6677"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6678"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grpSp>
        <p:sp>
          <p:nvSpPr>
            <p:cNvPr id="26660" name="文本框 228"/>
            <p:cNvSpPr txBox="1">
              <a:spLocks noChangeArrowheads="1"/>
            </p:cNvSpPr>
            <p:nvPr/>
          </p:nvSpPr>
          <p:spPr bwMode="auto">
            <a:xfrm>
              <a:off x="3104444" y="4441806"/>
              <a:ext cx="1373688" cy="3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505" dirty="0">
                  <a:solidFill>
                    <a:schemeClr val="bg1"/>
                  </a:solidFill>
                  <a:latin typeface="Arial Unicode MS" pitchFamily="34" charset="-122"/>
                  <a:ea typeface="Arial Unicode MS" pitchFamily="34" charset="-122"/>
                  <a:cs typeface="Arial Unicode MS" pitchFamily="34" charset="-122"/>
                </a:rPr>
                <a:t>点此替换文本</a:t>
              </a:r>
            </a:p>
          </p:txBody>
        </p:sp>
      </p:grpSp>
      <p:grpSp>
        <p:nvGrpSpPr>
          <p:cNvPr id="8" name="组合 7"/>
          <p:cNvGrpSpPr/>
          <p:nvPr/>
        </p:nvGrpSpPr>
        <p:grpSpPr>
          <a:xfrm>
            <a:off x="4417219" y="2948023"/>
            <a:ext cx="1943100" cy="1653244"/>
            <a:chOff x="4696362" y="3100388"/>
            <a:chExt cx="2065893" cy="1757720"/>
          </a:xfrm>
        </p:grpSpPr>
        <p:sp>
          <p:nvSpPr>
            <p:cNvPr id="191" name="任意多边形 190"/>
            <p:cNvSpPr/>
            <p:nvPr/>
          </p:nvSpPr>
          <p:spPr>
            <a:xfrm rot="16200000" flipH="1">
              <a:off x="4850449" y="2946301"/>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26657" name="组合 218"/>
            <p:cNvGrpSpPr/>
            <p:nvPr/>
          </p:nvGrpSpPr>
          <p:grpSpPr bwMode="auto">
            <a:xfrm>
              <a:off x="5506517" y="3859233"/>
              <a:ext cx="532930" cy="531316"/>
              <a:chOff x="9488488" y="4192588"/>
              <a:chExt cx="341313" cy="344487"/>
            </a:xfrm>
          </p:grpSpPr>
          <p:sp>
            <p:nvSpPr>
              <p:cNvPr id="26662"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6663"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6664"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90"/>
              </a:p>
            </p:txBody>
          </p:sp>
          <p:sp>
            <p:nvSpPr>
              <p:cNvPr id="26665"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6666"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6667"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26668"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grpSp>
        <p:sp>
          <p:nvSpPr>
            <p:cNvPr id="26661" name="文本框 229"/>
            <p:cNvSpPr txBox="1">
              <a:spLocks noChangeArrowheads="1"/>
            </p:cNvSpPr>
            <p:nvPr/>
          </p:nvSpPr>
          <p:spPr bwMode="auto">
            <a:xfrm>
              <a:off x="5090600" y="4441806"/>
              <a:ext cx="1373688"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505" dirty="0">
                  <a:solidFill>
                    <a:schemeClr val="bg1"/>
                  </a:solidFill>
                  <a:latin typeface="Arial Unicode MS" pitchFamily="34" charset="-122"/>
                  <a:ea typeface="Arial Unicode MS" pitchFamily="34" charset="-122"/>
                  <a:cs typeface="Arial Unicode MS" pitchFamily="34" charset="-122"/>
                </a:rPr>
                <a:t>点此替换文本</a:t>
              </a:r>
            </a:p>
          </p:txBody>
        </p:sp>
      </p:grpSp>
      <p:grpSp>
        <p:nvGrpSpPr>
          <p:cNvPr id="2" name="组合 1"/>
          <p:cNvGrpSpPr/>
          <p:nvPr/>
        </p:nvGrpSpPr>
        <p:grpSpPr>
          <a:xfrm>
            <a:off x="2239126" y="1388353"/>
            <a:ext cx="867216" cy="836686"/>
            <a:chOff x="2380626" y="1442156"/>
            <a:chExt cx="922019" cy="889560"/>
          </a:xfrm>
        </p:grpSpPr>
        <p:sp>
          <p:nvSpPr>
            <p:cNvPr id="156" name="椭圆 155"/>
            <p:cNvSpPr/>
            <p:nvPr/>
          </p:nvSpPr>
          <p:spPr>
            <a:xfrm>
              <a:off x="238062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57" name="椭圆 156"/>
            <p:cNvSpPr/>
            <p:nvPr/>
          </p:nvSpPr>
          <p:spPr>
            <a:xfrm>
              <a:off x="2482363" y="1542693"/>
              <a:ext cx="697492" cy="68883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26634" name="组合 151"/>
            <p:cNvGrpSpPr/>
            <p:nvPr/>
          </p:nvGrpSpPr>
          <p:grpSpPr bwMode="auto">
            <a:xfrm>
              <a:off x="2651990" y="1692712"/>
              <a:ext cx="650655" cy="591324"/>
              <a:chOff x="5722963" y="2742165"/>
              <a:chExt cx="500063" cy="460375"/>
            </a:xfrm>
          </p:grpSpPr>
          <p:sp>
            <p:nvSpPr>
              <p:cNvPr id="153"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2671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2671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3" name="组合 2"/>
          <p:cNvGrpSpPr/>
          <p:nvPr/>
        </p:nvGrpSpPr>
        <p:grpSpPr>
          <a:xfrm>
            <a:off x="5905868" y="1388353"/>
            <a:ext cx="877124" cy="836686"/>
            <a:chOff x="6279086" y="1442156"/>
            <a:chExt cx="932553" cy="889560"/>
          </a:xfrm>
        </p:grpSpPr>
        <p:sp>
          <p:nvSpPr>
            <p:cNvPr id="164" name="椭圆 163"/>
            <p:cNvSpPr/>
            <p:nvPr/>
          </p:nvSpPr>
          <p:spPr>
            <a:xfrm>
              <a:off x="627908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65" name="椭圆 164"/>
            <p:cNvSpPr/>
            <p:nvPr/>
          </p:nvSpPr>
          <p:spPr>
            <a:xfrm>
              <a:off x="6379964" y="1542693"/>
              <a:ext cx="698758" cy="68883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26639" name="组合 159"/>
            <p:cNvGrpSpPr/>
            <p:nvPr/>
          </p:nvGrpSpPr>
          <p:grpSpPr bwMode="auto">
            <a:xfrm>
              <a:off x="6545794" y="1685211"/>
              <a:ext cx="665845" cy="592574"/>
              <a:chOff x="952501" y="6013451"/>
              <a:chExt cx="511175" cy="460375"/>
            </a:xfrm>
          </p:grpSpPr>
          <p:sp>
            <p:nvSpPr>
              <p:cNvPr id="161"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2671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2671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4" name="组合 3"/>
          <p:cNvGrpSpPr/>
          <p:nvPr/>
        </p:nvGrpSpPr>
        <p:grpSpPr>
          <a:xfrm>
            <a:off x="5902310" y="3354935"/>
            <a:ext cx="847344" cy="836686"/>
            <a:chOff x="6275303" y="3533015"/>
            <a:chExt cx="900891" cy="889560"/>
          </a:xfrm>
        </p:grpSpPr>
        <p:sp>
          <p:nvSpPr>
            <p:cNvPr id="172" name="椭圆 171"/>
            <p:cNvSpPr/>
            <p:nvPr/>
          </p:nvSpPr>
          <p:spPr>
            <a:xfrm>
              <a:off x="6275303" y="3533015"/>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73" name="椭圆 172"/>
            <p:cNvSpPr/>
            <p:nvPr/>
          </p:nvSpPr>
          <p:spPr>
            <a:xfrm>
              <a:off x="6376167" y="3632954"/>
              <a:ext cx="698758" cy="69008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26644" name="组合 167"/>
            <p:cNvGrpSpPr/>
            <p:nvPr/>
          </p:nvGrpSpPr>
          <p:grpSpPr bwMode="auto">
            <a:xfrm>
              <a:off x="6510349" y="3780473"/>
              <a:ext cx="665845" cy="592574"/>
              <a:chOff x="5405438" y="6815138"/>
              <a:chExt cx="511175" cy="460375"/>
            </a:xfrm>
          </p:grpSpPr>
          <p:sp>
            <p:nvSpPr>
              <p:cNvPr id="16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26707"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26708"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5" name="组合 4"/>
          <p:cNvGrpSpPr/>
          <p:nvPr/>
        </p:nvGrpSpPr>
        <p:grpSpPr>
          <a:xfrm>
            <a:off x="2276651" y="3373550"/>
            <a:ext cx="895175" cy="836686"/>
            <a:chOff x="2420522" y="3552806"/>
            <a:chExt cx="951745" cy="889560"/>
          </a:xfrm>
        </p:grpSpPr>
        <p:sp>
          <p:nvSpPr>
            <p:cNvPr id="180" name="椭圆 179"/>
            <p:cNvSpPr/>
            <p:nvPr/>
          </p:nvSpPr>
          <p:spPr>
            <a:xfrm>
              <a:off x="2420522" y="355280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81" name="椭圆 180"/>
            <p:cNvSpPr/>
            <p:nvPr/>
          </p:nvSpPr>
          <p:spPr>
            <a:xfrm>
              <a:off x="2521605" y="3652957"/>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26649" name="组合 175"/>
            <p:cNvGrpSpPr/>
            <p:nvPr/>
          </p:nvGrpSpPr>
          <p:grpSpPr bwMode="auto">
            <a:xfrm>
              <a:off x="2696295" y="3832979"/>
              <a:ext cx="675972" cy="593825"/>
              <a:chOff x="688976" y="7240588"/>
              <a:chExt cx="519113" cy="461963"/>
            </a:xfrm>
          </p:grpSpPr>
          <p:sp>
            <p:nvSpPr>
              <p:cNvPr id="17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2670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2670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sp>
        <p:nvSpPr>
          <p:cNvPr id="79" name="文本框 20"/>
          <p:cNvSpPr txBox="1"/>
          <p:nvPr/>
        </p:nvSpPr>
        <p:spPr>
          <a:xfrm>
            <a:off x="1071335" y="1420375"/>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80" name="矩形 47"/>
          <p:cNvSpPr>
            <a:spLocks noChangeArrowheads="1"/>
          </p:cNvSpPr>
          <p:nvPr/>
        </p:nvSpPr>
        <p:spPr bwMode="auto">
          <a:xfrm>
            <a:off x="555692" y="17543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81" name="文本框 20"/>
          <p:cNvSpPr txBox="1"/>
          <p:nvPr/>
        </p:nvSpPr>
        <p:spPr>
          <a:xfrm>
            <a:off x="1071335" y="3496775"/>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82" name="矩形 47"/>
          <p:cNvSpPr>
            <a:spLocks noChangeArrowheads="1"/>
          </p:cNvSpPr>
          <p:nvPr/>
        </p:nvSpPr>
        <p:spPr bwMode="auto">
          <a:xfrm>
            <a:off x="555692" y="38307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83" name="文本框 20"/>
          <p:cNvSpPr txBox="1"/>
          <p:nvPr/>
        </p:nvSpPr>
        <p:spPr>
          <a:xfrm>
            <a:off x="6887823" y="1420375"/>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84" name="矩形 47"/>
          <p:cNvSpPr>
            <a:spLocks noChangeArrowheads="1"/>
          </p:cNvSpPr>
          <p:nvPr/>
        </p:nvSpPr>
        <p:spPr bwMode="auto">
          <a:xfrm>
            <a:off x="6786665" y="17543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85" name="文本框 20"/>
          <p:cNvSpPr txBox="1"/>
          <p:nvPr/>
        </p:nvSpPr>
        <p:spPr>
          <a:xfrm>
            <a:off x="6887823" y="3496775"/>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86" name="矩形 47"/>
          <p:cNvSpPr>
            <a:spLocks noChangeArrowheads="1"/>
          </p:cNvSpPr>
          <p:nvPr/>
        </p:nvSpPr>
        <p:spPr bwMode="auto">
          <a:xfrm>
            <a:off x="6786665" y="38307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fontAlgn="auto">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grpSp>
        <p:nvGrpSpPr>
          <p:cNvPr id="87" name="组合 86"/>
          <p:cNvGrpSpPr/>
          <p:nvPr/>
        </p:nvGrpSpPr>
        <p:grpSpPr>
          <a:xfrm>
            <a:off x="0" y="167406"/>
            <a:ext cx="9144000" cy="304776"/>
            <a:chOff x="0" y="144052"/>
            <a:chExt cx="9721850" cy="324036"/>
          </a:xfrm>
        </p:grpSpPr>
        <p:cxnSp>
          <p:nvCxnSpPr>
            <p:cNvPr id="88" name="直接连接符 87"/>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9" name="组合 88"/>
            <p:cNvGrpSpPr/>
            <p:nvPr userDrawn="1"/>
          </p:nvGrpSpPr>
          <p:grpSpPr>
            <a:xfrm>
              <a:off x="1260525" y="144052"/>
              <a:ext cx="2066885" cy="319659"/>
              <a:chOff x="2559580" y="72044"/>
              <a:chExt cx="2066885" cy="319659"/>
            </a:xfrm>
          </p:grpSpPr>
          <p:sp>
            <p:nvSpPr>
              <p:cNvPr id="96" name="五边形 95"/>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97"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90" name="组合 89"/>
            <p:cNvGrpSpPr/>
            <p:nvPr userDrawn="1"/>
          </p:nvGrpSpPr>
          <p:grpSpPr>
            <a:xfrm>
              <a:off x="2740163" y="144052"/>
              <a:ext cx="2066885" cy="319659"/>
              <a:chOff x="4972411" y="72044"/>
              <a:chExt cx="2066885" cy="319659"/>
            </a:xfrm>
          </p:grpSpPr>
          <p:sp>
            <p:nvSpPr>
              <p:cNvPr id="94" name="五边形 93"/>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95"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91" name="组合 90"/>
            <p:cNvGrpSpPr/>
            <p:nvPr userDrawn="1"/>
          </p:nvGrpSpPr>
          <p:grpSpPr>
            <a:xfrm>
              <a:off x="4212853" y="144052"/>
              <a:ext cx="2066885" cy="319659"/>
              <a:chOff x="7404958" y="72044"/>
              <a:chExt cx="2066885" cy="319659"/>
            </a:xfrm>
          </p:grpSpPr>
          <p:sp>
            <p:nvSpPr>
              <p:cNvPr id="92" name="五边形 91"/>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93"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98" name="组合 97"/>
          <p:cNvGrpSpPr/>
          <p:nvPr/>
        </p:nvGrpSpPr>
        <p:grpSpPr>
          <a:xfrm>
            <a:off x="-168957" y="133543"/>
            <a:ext cx="1944033" cy="440233"/>
            <a:chOff x="121344" y="72044"/>
            <a:chExt cx="2066885" cy="468053"/>
          </a:xfrm>
        </p:grpSpPr>
        <p:sp>
          <p:nvSpPr>
            <p:cNvPr id="99" name="五边形 98"/>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100"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250" fill="hold"/>
                                        <p:tgtEl>
                                          <p:spTgt spid="87"/>
                                        </p:tgtEl>
                                        <p:attrNameLst>
                                          <p:attrName>ppt_x</p:attrName>
                                        </p:attrNameLst>
                                      </p:cBhvr>
                                      <p:tavLst>
                                        <p:tav tm="0">
                                          <p:val>
                                            <p:strVal val="1+#ppt_w/2"/>
                                          </p:val>
                                        </p:tav>
                                        <p:tav tm="100000">
                                          <p:val>
                                            <p:strVal val="#ppt_x"/>
                                          </p:val>
                                        </p:tav>
                                      </p:tavLst>
                                    </p:anim>
                                    <p:anim calcmode="lin" valueType="num">
                                      <p:cBhvr additive="base">
                                        <p:cTn id="8" dur="250" fill="hold"/>
                                        <p:tgtEl>
                                          <p:spTgt spid="8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8"/>
                                        </p:tgtEl>
                                        <p:attrNameLst>
                                          <p:attrName>style.visibility</p:attrName>
                                        </p:attrNameLst>
                                      </p:cBhvr>
                                      <p:to>
                                        <p:strVal val="visible"/>
                                      </p:to>
                                    </p:set>
                                    <p:anim calcmode="lin" valueType="num">
                                      <p:cBhvr additive="base">
                                        <p:cTn id="12" dur="250" fill="hold"/>
                                        <p:tgtEl>
                                          <p:spTgt spid="98"/>
                                        </p:tgtEl>
                                        <p:attrNameLst>
                                          <p:attrName>ppt_x</p:attrName>
                                        </p:attrNameLst>
                                      </p:cBhvr>
                                      <p:tavLst>
                                        <p:tav tm="0">
                                          <p:val>
                                            <p:strVal val="#ppt_x"/>
                                          </p:val>
                                        </p:tav>
                                        <p:tav tm="100000">
                                          <p:val>
                                            <p:strVal val="#ppt_x"/>
                                          </p:val>
                                        </p:tav>
                                      </p:tavLst>
                                    </p:anim>
                                    <p:anim calcmode="lin" valueType="num">
                                      <p:cBhvr additive="base">
                                        <p:cTn id="13" dur="250" fill="hold"/>
                                        <p:tgtEl>
                                          <p:spTgt spid="9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Effect transition="in" filter="fade">
                                      <p:cBhvr>
                                        <p:cTn id="19" dur="250"/>
                                        <p:tgtEl>
                                          <p:spTgt spid="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250"/>
                                        <p:tgtEl>
                                          <p:spTgt spid="7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250"/>
                                        <p:tgtEl>
                                          <p:spTgt spid="80"/>
                                        </p:tgtEl>
                                      </p:cBhvr>
                                    </p:animEffect>
                                  </p:childTnLst>
                                </p:cTn>
                              </p:par>
                            </p:childTnLst>
                          </p:cTn>
                        </p:par>
                        <p:par>
                          <p:cTn id="27" fill="hold">
                            <p:stCondLst>
                              <p:cond delay="2000"/>
                            </p:stCondLst>
                            <p:childTnLst>
                              <p:par>
                                <p:cTn id="28" presetID="1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250"/>
                                        <p:tgtEl>
                                          <p:spTgt spid="6"/>
                                        </p:tgtEl>
                                        <p:attrNameLst>
                                          <p:attrName>ppt_x</p:attrName>
                                        </p:attrNameLst>
                                      </p:cBhvr>
                                      <p:tavLst>
                                        <p:tav tm="0">
                                          <p:val>
                                            <p:strVal val="#ppt_x+#ppt_w*1.125000"/>
                                          </p:val>
                                        </p:tav>
                                        <p:tav tm="100000">
                                          <p:val>
                                            <p:strVal val="#ppt_x"/>
                                          </p:val>
                                        </p:tav>
                                      </p:tavLst>
                                    </p:anim>
                                    <p:animEffect transition="in" filter="wipe(left)">
                                      <p:cBhvr>
                                        <p:cTn id="31" dur="250"/>
                                        <p:tgtEl>
                                          <p:spTgt spid="6"/>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250" fill="hold"/>
                                        <p:tgtEl>
                                          <p:spTgt spid="3"/>
                                        </p:tgtEl>
                                        <p:attrNameLst>
                                          <p:attrName>ppt_w</p:attrName>
                                        </p:attrNameLst>
                                      </p:cBhvr>
                                      <p:tavLst>
                                        <p:tav tm="0">
                                          <p:val>
                                            <p:fltVal val="0"/>
                                          </p:val>
                                        </p:tav>
                                        <p:tav tm="100000">
                                          <p:val>
                                            <p:strVal val="#ppt_w"/>
                                          </p:val>
                                        </p:tav>
                                      </p:tavLst>
                                    </p:anim>
                                    <p:anim calcmode="lin" valueType="num">
                                      <p:cBhvr>
                                        <p:cTn id="36" dur="250" fill="hold"/>
                                        <p:tgtEl>
                                          <p:spTgt spid="3"/>
                                        </p:tgtEl>
                                        <p:attrNameLst>
                                          <p:attrName>ppt_h</p:attrName>
                                        </p:attrNameLst>
                                      </p:cBhvr>
                                      <p:tavLst>
                                        <p:tav tm="0">
                                          <p:val>
                                            <p:fltVal val="0"/>
                                          </p:val>
                                        </p:tav>
                                        <p:tav tm="100000">
                                          <p:val>
                                            <p:strVal val="#ppt_h"/>
                                          </p:val>
                                        </p:tav>
                                      </p:tavLst>
                                    </p:anim>
                                    <p:animEffect transition="in" filter="fade">
                                      <p:cBhvr>
                                        <p:cTn id="37" dur="250"/>
                                        <p:tgtEl>
                                          <p:spTgt spid="3"/>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250"/>
                                        <p:tgtEl>
                                          <p:spTgt spid="8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250"/>
                                        <p:tgtEl>
                                          <p:spTgt spid="83"/>
                                        </p:tgtEl>
                                      </p:cBhvr>
                                    </p:animEffect>
                                  </p:childTnLst>
                                </p:cTn>
                              </p:par>
                            </p:childTnLst>
                          </p:cTn>
                        </p:par>
                        <p:par>
                          <p:cTn id="45" fill="hold">
                            <p:stCondLst>
                              <p:cond delay="3500"/>
                            </p:stCondLst>
                            <p:childTnLst>
                              <p:par>
                                <p:cTn id="46" presetID="12" presetClass="entr" presetSubtype="4"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250"/>
                                        <p:tgtEl>
                                          <p:spTgt spid="7"/>
                                        </p:tgtEl>
                                        <p:attrNameLst>
                                          <p:attrName>ppt_y</p:attrName>
                                        </p:attrNameLst>
                                      </p:cBhvr>
                                      <p:tavLst>
                                        <p:tav tm="0">
                                          <p:val>
                                            <p:strVal val="#ppt_y+#ppt_h*1.125000"/>
                                          </p:val>
                                        </p:tav>
                                        <p:tav tm="100000">
                                          <p:val>
                                            <p:strVal val="#ppt_y"/>
                                          </p:val>
                                        </p:tav>
                                      </p:tavLst>
                                    </p:anim>
                                    <p:animEffect transition="in" filter="wipe(up)">
                                      <p:cBhvr>
                                        <p:cTn id="49" dur="250"/>
                                        <p:tgtEl>
                                          <p:spTgt spid="7"/>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250" fill="hold"/>
                                        <p:tgtEl>
                                          <p:spTgt spid="4"/>
                                        </p:tgtEl>
                                        <p:attrNameLst>
                                          <p:attrName>ppt_w</p:attrName>
                                        </p:attrNameLst>
                                      </p:cBhvr>
                                      <p:tavLst>
                                        <p:tav tm="0">
                                          <p:val>
                                            <p:fltVal val="0"/>
                                          </p:val>
                                        </p:tav>
                                        <p:tav tm="100000">
                                          <p:val>
                                            <p:strVal val="#ppt_w"/>
                                          </p:val>
                                        </p:tav>
                                      </p:tavLst>
                                    </p:anim>
                                    <p:anim calcmode="lin" valueType="num">
                                      <p:cBhvr>
                                        <p:cTn id="54" dur="250" fill="hold"/>
                                        <p:tgtEl>
                                          <p:spTgt spid="4"/>
                                        </p:tgtEl>
                                        <p:attrNameLst>
                                          <p:attrName>ppt_h</p:attrName>
                                        </p:attrNameLst>
                                      </p:cBhvr>
                                      <p:tavLst>
                                        <p:tav tm="0">
                                          <p:val>
                                            <p:fltVal val="0"/>
                                          </p:val>
                                        </p:tav>
                                        <p:tav tm="100000">
                                          <p:val>
                                            <p:strVal val="#ppt_h"/>
                                          </p:val>
                                        </p:tav>
                                      </p:tavLst>
                                    </p:anim>
                                    <p:animEffect transition="in" filter="fade">
                                      <p:cBhvr>
                                        <p:cTn id="55" dur="250"/>
                                        <p:tgtEl>
                                          <p:spTgt spid="4"/>
                                        </p:tgtEl>
                                      </p:cBhvr>
                                    </p:animEffect>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250"/>
                                        <p:tgtEl>
                                          <p:spTgt spid="8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250"/>
                                        <p:tgtEl>
                                          <p:spTgt spid="86"/>
                                        </p:tgtEl>
                                      </p:cBhvr>
                                    </p:animEffect>
                                  </p:childTnLst>
                                </p:cTn>
                              </p:par>
                            </p:childTnLst>
                          </p:cTn>
                        </p:par>
                        <p:par>
                          <p:cTn id="63" fill="hold">
                            <p:stCondLst>
                              <p:cond delay="500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250"/>
                                        <p:tgtEl>
                                          <p:spTgt spid="8"/>
                                        </p:tgtEl>
                                        <p:attrNameLst>
                                          <p:attrName>ppt_x</p:attrName>
                                        </p:attrNameLst>
                                      </p:cBhvr>
                                      <p:tavLst>
                                        <p:tav tm="0">
                                          <p:val>
                                            <p:strVal val="#ppt_x-#ppt_w*1.125000"/>
                                          </p:val>
                                        </p:tav>
                                        <p:tav tm="100000">
                                          <p:val>
                                            <p:strVal val="#ppt_x"/>
                                          </p:val>
                                        </p:tav>
                                      </p:tavLst>
                                    </p:anim>
                                    <p:animEffect transition="in" filter="wipe(right)">
                                      <p:cBhvr>
                                        <p:cTn id="67" dur="250"/>
                                        <p:tgtEl>
                                          <p:spTgt spid="8"/>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250" fill="hold"/>
                                        <p:tgtEl>
                                          <p:spTgt spid="5"/>
                                        </p:tgtEl>
                                        <p:attrNameLst>
                                          <p:attrName>ppt_w</p:attrName>
                                        </p:attrNameLst>
                                      </p:cBhvr>
                                      <p:tavLst>
                                        <p:tav tm="0">
                                          <p:val>
                                            <p:fltVal val="0"/>
                                          </p:val>
                                        </p:tav>
                                        <p:tav tm="100000">
                                          <p:val>
                                            <p:strVal val="#ppt_w"/>
                                          </p:val>
                                        </p:tav>
                                      </p:tavLst>
                                    </p:anim>
                                    <p:anim calcmode="lin" valueType="num">
                                      <p:cBhvr>
                                        <p:cTn id="72" dur="250" fill="hold"/>
                                        <p:tgtEl>
                                          <p:spTgt spid="5"/>
                                        </p:tgtEl>
                                        <p:attrNameLst>
                                          <p:attrName>ppt_h</p:attrName>
                                        </p:attrNameLst>
                                      </p:cBhvr>
                                      <p:tavLst>
                                        <p:tav tm="0">
                                          <p:val>
                                            <p:fltVal val="0"/>
                                          </p:val>
                                        </p:tav>
                                        <p:tav tm="100000">
                                          <p:val>
                                            <p:strVal val="#ppt_h"/>
                                          </p:val>
                                        </p:tav>
                                      </p:tavLst>
                                    </p:anim>
                                    <p:animEffect transition="in" filter="fade">
                                      <p:cBhvr>
                                        <p:cTn id="73" dur="250"/>
                                        <p:tgtEl>
                                          <p:spTgt spid="5"/>
                                        </p:tgtEl>
                                      </p:cBhvr>
                                    </p:animEffect>
                                  </p:childTnLst>
                                </p:cTn>
                              </p:par>
                            </p:childTnLst>
                          </p:cTn>
                        </p:par>
                        <p:par>
                          <p:cTn id="74" fill="hold">
                            <p:stCondLst>
                              <p:cond delay="6000"/>
                            </p:stCondLst>
                            <p:childTnLst>
                              <p:par>
                                <p:cTn id="75" presetID="10"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250"/>
                                        <p:tgtEl>
                                          <p:spTgt spid="8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fade">
                                      <p:cBhvr>
                                        <p:cTn id="80" dur="250"/>
                                        <p:tgtEl>
                                          <p:spTgt spid="82"/>
                                        </p:tgtEl>
                                      </p:cBhvr>
                                    </p:animEffect>
                                  </p:childTnLst>
                                </p:cTn>
                              </p:par>
                            </p:childTnLst>
                          </p:cTn>
                        </p:par>
                        <p:par>
                          <p:cTn id="81" fill="hold">
                            <p:stCondLst>
                              <p:cond delay="6500"/>
                            </p:stCondLst>
                            <p:childTnLst>
                              <p:par>
                                <p:cTn id="82" presetID="12" presetClass="entr" presetSubtype="1" fill="hold" nodeType="after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250"/>
                                        <p:tgtEl>
                                          <p:spTgt spid="9"/>
                                        </p:tgtEl>
                                        <p:attrNameLst>
                                          <p:attrName>ppt_y</p:attrName>
                                        </p:attrNameLst>
                                      </p:cBhvr>
                                      <p:tavLst>
                                        <p:tav tm="0">
                                          <p:val>
                                            <p:strVal val="#ppt_y-#ppt_h*1.125000"/>
                                          </p:val>
                                        </p:tav>
                                        <p:tav tm="100000">
                                          <p:val>
                                            <p:strVal val="#ppt_y"/>
                                          </p:val>
                                        </p:tav>
                                      </p:tavLst>
                                    </p:anim>
                                    <p:animEffect transition="in" filter="wipe(down)">
                                      <p:cBhvr>
                                        <p:cTn id="8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052387" y="753431"/>
            <a:ext cx="2551780" cy="2438301"/>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fontAlgn="auto">
                  <a:spcBef>
                    <a:spcPts val="0"/>
                  </a:spcBef>
                  <a:spcAft>
                    <a:spcPts val="0"/>
                  </a:spcAft>
                  <a:defRPr/>
                </a:pPr>
                <a:endParaRPr lang="zh-CN" altLang="en-US" sz="1690"/>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fontAlgn="auto">
                    <a:spcBef>
                      <a:spcPts val="0"/>
                    </a:spcBef>
                    <a:spcAft>
                      <a:spcPts val="0"/>
                    </a:spcAft>
                    <a:defRPr/>
                  </a:pPr>
                  <a:endParaRPr lang="zh-CN" altLang="en-US" sz="1690">
                    <a:solidFill>
                      <a:schemeClr val="tx1"/>
                    </a:solidFill>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fontAlgn="auto">
                    <a:spcBef>
                      <a:spcPts val="0"/>
                    </a:spcBef>
                    <a:spcAft>
                      <a:spcPts val="0"/>
                    </a:spcAft>
                    <a:defRPr/>
                  </a:pPr>
                  <a:endParaRPr lang="zh-CN" altLang="en-US" sz="1690">
                    <a:solidFill>
                      <a:schemeClr val="tx1"/>
                    </a:solidFill>
                  </a:endParaRPr>
                </a:p>
              </p:txBody>
            </p:sp>
          </p:grpSp>
        </p:grpSp>
        <p:sp>
          <p:nvSpPr>
            <p:cNvPr id="31761" name="矩形 27"/>
            <p:cNvSpPr>
              <a:spLocks noChangeArrowheads="1"/>
            </p:cNvSpPr>
            <p:nvPr/>
          </p:nvSpPr>
          <p:spPr bwMode="auto">
            <a:xfrm>
              <a:off x="3792217" y="1695707"/>
              <a:ext cx="2713480" cy="129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385" b="1">
                  <a:solidFill>
                    <a:srgbClr val="F8F8F8"/>
                  </a:solidFill>
                  <a:latin typeface="微软雅黑" panose="020B0503020204020204" pitchFamily="34" charset="-122"/>
                  <a:ea typeface="微软雅黑" panose="020B0503020204020204" pitchFamily="34" charset="-122"/>
                </a:rPr>
                <a:t>① </a:t>
              </a:r>
              <a:endParaRPr lang="en-US" altLang="zh-CN" sz="3385"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2255" b="1">
                  <a:solidFill>
                    <a:srgbClr val="F8F8F8"/>
                  </a:solidFill>
                  <a:latin typeface="微软雅黑" panose="020B0503020204020204" pitchFamily="34" charset="-122"/>
                  <a:ea typeface="微软雅黑" panose="020B0503020204020204" pitchFamily="34" charset="-122"/>
                </a:rPr>
                <a:t>您的标题</a:t>
              </a:r>
              <a:endParaRPr lang="zh-CN" altLang="en-US" sz="2255" b="1">
                <a:solidFill>
                  <a:srgbClr val="F8F8F8"/>
                </a:solidFill>
                <a:ea typeface="微软雅黑" panose="020B0503020204020204" pitchFamily="34" charset="-122"/>
              </a:endParaRPr>
            </a:p>
          </p:txBody>
        </p:sp>
      </p:grpSp>
      <p:grpSp>
        <p:nvGrpSpPr>
          <p:cNvPr id="5" name="组合 32"/>
          <p:cNvGrpSpPr/>
          <p:nvPr/>
        </p:nvGrpSpPr>
        <p:grpSpPr bwMode="auto">
          <a:xfrm>
            <a:off x="2935518" y="2473531"/>
            <a:ext cx="2053070" cy="1961988"/>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fontAlgn="auto">
                  <a:spcBef>
                    <a:spcPts val="0"/>
                  </a:spcBef>
                  <a:spcAft>
                    <a:spcPts val="0"/>
                  </a:spcAft>
                  <a:defRPr/>
                </a:pPr>
                <a:endParaRPr lang="zh-CN" altLang="en-US" sz="1690">
                  <a:solidFill>
                    <a:schemeClr val="accent4"/>
                  </a:solidFill>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fontAlgn="auto">
                    <a:spcBef>
                      <a:spcPts val="0"/>
                    </a:spcBef>
                    <a:spcAft>
                      <a:spcPts val="0"/>
                    </a:spcAft>
                    <a:defRPr/>
                  </a:pPr>
                  <a:endParaRPr lang="zh-CN" altLang="en-US" sz="1690">
                    <a:solidFill>
                      <a:schemeClr val="tx1"/>
                    </a:solidFill>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fontAlgn="auto">
                    <a:spcBef>
                      <a:spcPts val="0"/>
                    </a:spcBef>
                    <a:spcAft>
                      <a:spcPts val="0"/>
                    </a:spcAft>
                    <a:defRPr/>
                  </a:pPr>
                  <a:endParaRPr lang="zh-CN" altLang="en-US" sz="1690">
                    <a:solidFill>
                      <a:schemeClr val="tx1"/>
                    </a:solidFill>
                  </a:endParaRPr>
                </a:p>
              </p:txBody>
            </p:sp>
          </p:grpSp>
        </p:grpSp>
        <p:sp>
          <p:nvSpPr>
            <p:cNvPr id="31757" name="矩形 34"/>
            <p:cNvSpPr>
              <a:spLocks noChangeArrowheads="1"/>
            </p:cNvSpPr>
            <p:nvPr/>
          </p:nvSpPr>
          <p:spPr bwMode="auto">
            <a:xfrm>
              <a:off x="3792217" y="1695706"/>
              <a:ext cx="2713479" cy="12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635" b="1">
                  <a:solidFill>
                    <a:srgbClr val="F8F8F8"/>
                  </a:solidFill>
                  <a:latin typeface="微软雅黑" panose="020B0503020204020204" pitchFamily="34" charset="-122"/>
                  <a:ea typeface="微软雅黑" panose="020B0503020204020204" pitchFamily="34" charset="-122"/>
                </a:rPr>
                <a:t>② </a:t>
              </a:r>
              <a:endParaRPr lang="en-US" altLang="zh-CN" sz="2635"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695" b="1">
                  <a:solidFill>
                    <a:srgbClr val="F8F8F8"/>
                  </a:solidFill>
                  <a:latin typeface="微软雅黑" panose="020B0503020204020204" pitchFamily="34" charset="-122"/>
                  <a:ea typeface="微软雅黑" panose="020B0503020204020204" pitchFamily="34" charset="-122"/>
                </a:rPr>
                <a:t>您的标题</a:t>
              </a:r>
              <a:endParaRPr lang="zh-CN" altLang="en-US" sz="1695" b="1">
                <a:solidFill>
                  <a:srgbClr val="F8F8F8"/>
                </a:solidFill>
                <a:ea typeface="微软雅黑" panose="020B0503020204020204" pitchFamily="34" charset="-122"/>
              </a:endParaRPr>
            </a:p>
          </p:txBody>
        </p:sp>
      </p:grpSp>
      <p:grpSp>
        <p:nvGrpSpPr>
          <p:cNvPr id="8" name="组合 39"/>
          <p:cNvGrpSpPr/>
          <p:nvPr/>
        </p:nvGrpSpPr>
        <p:grpSpPr bwMode="auto">
          <a:xfrm>
            <a:off x="2680190" y="1170017"/>
            <a:ext cx="1696209" cy="1618566"/>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fontAlgn="auto">
                  <a:spcBef>
                    <a:spcPts val="0"/>
                  </a:spcBef>
                  <a:spcAft>
                    <a:spcPts val="0"/>
                  </a:spcAft>
                  <a:defRPr/>
                </a:pPr>
                <a:endParaRPr lang="zh-CN" altLang="en-US" sz="1690"/>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fontAlgn="auto">
                    <a:spcBef>
                      <a:spcPts val="0"/>
                    </a:spcBef>
                    <a:spcAft>
                      <a:spcPts val="0"/>
                    </a:spcAft>
                    <a:defRPr/>
                  </a:pPr>
                  <a:endParaRPr lang="zh-CN" altLang="en-US" sz="1690">
                    <a:solidFill>
                      <a:schemeClr val="tx1"/>
                    </a:solidFill>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fontAlgn="auto">
                    <a:spcBef>
                      <a:spcPts val="0"/>
                    </a:spcBef>
                    <a:spcAft>
                      <a:spcPts val="0"/>
                    </a:spcAft>
                    <a:defRPr/>
                  </a:pPr>
                  <a:endParaRPr lang="zh-CN" altLang="en-US" sz="1690">
                    <a:solidFill>
                      <a:schemeClr val="tx1"/>
                    </a:solidFill>
                  </a:endParaRPr>
                </a:p>
              </p:txBody>
            </p:sp>
          </p:grpSp>
        </p:grpSp>
        <p:sp>
          <p:nvSpPr>
            <p:cNvPr id="31753" name="矩形 63"/>
            <p:cNvSpPr>
              <a:spLocks noChangeArrowheads="1"/>
            </p:cNvSpPr>
            <p:nvPr/>
          </p:nvSpPr>
          <p:spPr bwMode="auto">
            <a:xfrm>
              <a:off x="3792217" y="1512117"/>
              <a:ext cx="2713479" cy="153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635" b="1" dirty="0">
                  <a:solidFill>
                    <a:srgbClr val="F8F8F8"/>
                  </a:solidFill>
                  <a:latin typeface="微软雅黑" panose="020B0503020204020204" pitchFamily="34" charset="-122"/>
                  <a:ea typeface="微软雅黑" panose="020B0503020204020204" pitchFamily="34" charset="-122"/>
                </a:rPr>
                <a:t>③ </a:t>
              </a:r>
              <a:endParaRPr lang="en-US" altLang="zh-CN" sz="2635" b="1" dirty="0">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695" b="1" dirty="0">
                  <a:solidFill>
                    <a:srgbClr val="F8F8F8"/>
                  </a:solidFill>
                  <a:latin typeface="微软雅黑" panose="020B0503020204020204" pitchFamily="34" charset="-122"/>
                  <a:ea typeface="微软雅黑" panose="020B0503020204020204" pitchFamily="34" charset="-122"/>
                </a:rPr>
                <a:t>您的标题</a:t>
              </a:r>
              <a:endParaRPr lang="zh-CN" altLang="en-US" sz="1695" b="1" dirty="0">
                <a:solidFill>
                  <a:srgbClr val="F8F8F8"/>
                </a:solidFill>
                <a:ea typeface="微软雅黑" panose="020B0503020204020204" pitchFamily="34" charset="-122"/>
              </a:endParaRPr>
            </a:p>
          </p:txBody>
        </p:sp>
      </p:grpSp>
      <p:sp>
        <p:nvSpPr>
          <p:cNvPr id="69" name="矩形 68"/>
          <p:cNvSpPr/>
          <p:nvPr/>
        </p:nvSpPr>
        <p:spPr>
          <a:xfrm>
            <a:off x="4996052" y="3733741"/>
            <a:ext cx="3165460" cy="1214969"/>
          </a:xfrm>
          <a:prstGeom prst="rect">
            <a:avLst/>
          </a:prstGeom>
        </p:spPr>
        <p:txBody>
          <a:bodyPr lIns="86000" tIns="43000" rIns="86000" bIns="43000">
            <a:spAutoFit/>
          </a:bodyPr>
          <a:lstStyle/>
          <a:p>
            <a:pPr defTabSz="909955" fontAlgn="auto">
              <a:lnSpc>
                <a:spcPct val="130000"/>
              </a:lnSpc>
              <a:spcBef>
                <a:spcPts val="0"/>
              </a:spcBef>
              <a:spcAft>
                <a:spcPts val="0"/>
              </a:spcAft>
              <a:defRPr/>
            </a:pPr>
            <a:r>
              <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695"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09955" fontAlgn="auto">
              <a:lnSpc>
                <a:spcPct val="130000"/>
              </a:lnSpc>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09955" fontAlgn="auto">
              <a:lnSpc>
                <a:spcPct val="130000"/>
              </a:lnSpc>
              <a:spcBef>
                <a:spcPts val="0"/>
              </a:spcBef>
              <a:spcAft>
                <a:spcPts val="0"/>
              </a:spcAft>
              <a:defRPr/>
            </a:pPr>
            <a:endParaRPr lang="zh-CN" altLang="en-US" sz="16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6604168" y="1404440"/>
            <a:ext cx="2302425" cy="1440865"/>
          </a:xfrm>
          <a:prstGeom prst="rect">
            <a:avLst/>
          </a:prstGeom>
        </p:spPr>
        <p:txBody>
          <a:bodyPr lIns="86000" tIns="43000" rIns="86000" bIns="43000">
            <a:spAutoFit/>
          </a:bodyPr>
          <a:lstStyle/>
          <a:p>
            <a:pPr defTabSz="909955" fontAlgn="auto">
              <a:lnSpc>
                <a:spcPct val="130000"/>
              </a:lnSpc>
              <a:spcBef>
                <a:spcPts val="0"/>
              </a:spcBef>
              <a:spcAft>
                <a:spcPts val="0"/>
              </a:spcAft>
              <a:defRPr/>
            </a:pPr>
            <a:r>
              <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695"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09955" fontAlgn="auto">
              <a:lnSpc>
                <a:spcPct val="130000"/>
              </a:lnSpc>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09955" fontAlgn="auto">
              <a:lnSpc>
                <a:spcPct val="130000"/>
              </a:lnSpc>
              <a:spcBef>
                <a:spcPts val="0"/>
              </a:spcBef>
              <a:spcAft>
                <a:spcPts val="0"/>
              </a:spcAft>
              <a:defRPr/>
            </a:pPr>
            <a:endParaRPr lang="zh-CN" altLang="en-US" sz="16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507670" y="2164449"/>
            <a:ext cx="2303918" cy="1440865"/>
          </a:xfrm>
          <a:prstGeom prst="rect">
            <a:avLst/>
          </a:prstGeom>
        </p:spPr>
        <p:txBody>
          <a:bodyPr lIns="86000" tIns="43000" rIns="86000" bIns="43000">
            <a:spAutoFit/>
          </a:bodyPr>
          <a:lstStyle/>
          <a:p>
            <a:pPr defTabSz="909955" fontAlgn="auto">
              <a:lnSpc>
                <a:spcPct val="130000"/>
              </a:lnSpc>
              <a:spcBef>
                <a:spcPts val="0"/>
              </a:spcBef>
              <a:spcAft>
                <a:spcPts val="0"/>
              </a:spcAft>
              <a:defRPr/>
            </a:pPr>
            <a:r>
              <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695"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09955" fontAlgn="auto">
              <a:lnSpc>
                <a:spcPct val="130000"/>
              </a:lnSpc>
              <a:spcBef>
                <a:spcPts val="0"/>
              </a:spcBef>
              <a:spcAft>
                <a:spcPts val="0"/>
              </a:spcAft>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09955" fontAlgn="auto">
              <a:lnSpc>
                <a:spcPct val="130000"/>
              </a:lnSpc>
              <a:spcBef>
                <a:spcPts val="0"/>
              </a:spcBef>
              <a:spcAft>
                <a:spcPts val="0"/>
              </a:spcAft>
              <a:defRPr/>
            </a:pPr>
            <a:endParaRPr lang="zh-CN" altLang="en-US" sz="16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0" y="167406"/>
            <a:ext cx="9144000" cy="304776"/>
            <a:chOff x="0" y="144052"/>
            <a:chExt cx="9721850" cy="324036"/>
          </a:xfrm>
        </p:grpSpPr>
        <p:cxnSp>
          <p:nvCxnSpPr>
            <p:cNvPr id="27" name="直接连接符 2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userDrawn="1"/>
          </p:nvGrpSpPr>
          <p:grpSpPr>
            <a:xfrm>
              <a:off x="1260525" y="144052"/>
              <a:ext cx="2066885" cy="319659"/>
              <a:chOff x="2559580" y="72044"/>
              <a:chExt cx="2066885" cy="319659"/>
            </a:xfrm>
          </p:grpSpPr>
          <p:sp>
            <p:nvSpPr>
              <p:cNvPr id="41" name="五边形 40"/>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42"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30" name="组合 29"/>
            <p:cNvGrpSpPr/>
            <p:nvPr userDrawn="1"/>
          </p:nvGrpSpPr>
          <p:grpSpPr>
            <a:xfrm>
              <a:off x="2740163" y="144052"/>
              <a:ext cx="2066885" cy="319659"/>
              <a:chOff x="4972411" y="72044"/>
              <a:chExt cx="2066885" cy="319659"/>
            </a:xfrm>
          </p:grpSpPr>
          <p:sp>
            <p:nvSpPr>
              <p:cNvPr id="37" name="五边形 3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40"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33" name="组合 32"/>
            <p:cNvGrpSpPr/>
            <p:nvPr userDrawn="1"/>
          </p:nvGrpSpPr>
          <p:grpSpPr>
            <a:xfrm>
              <a:off x="4212853" y="144052"/>
              <a:ext cx="2066885" cy="319659"/>
              <a:chOff x="7404958" y="72044"/>
              <a:chExt cx="2066885" cy="319659"/>
            </a:xfrm>
          </p:grpSpPr>
          <p:sp>
            <p:nvSpPr>
              <p:cNvPr id="34" name="五边形 33"/>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35"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43" name="组合 42"/>
          <p:cNvGrpSpPr/>
          <p:nvPr/>
        </p:nvGrpSpPr>
        <p:grpSpPr>
          <a:xfrm>
            <a:off x="-168957" y="133543"/>
            <a:ext cx="1944033" cy="440233"/>
            <a:chOff x="121344" y="72044"/>
            <a:chExt cx="2066885" cy="468053"/>
          </a:xfrm>
        </p:grpSpPr>
        <p:sp>
          <p:nvSpPr>
            <p:cNvPr id="44" name="五边形 43"/>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45"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1+#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250" fill="hold"/>
                                        <p:tgtEl>
                                          <p:spTgt spid="43"/>
                                        </p:tgtEl>
                                        <p:attrNameLst>
                                          <p:attrName>ppt_x</p:attrName>
                                        </p:attrNameLst>
                                      </p:cBhvr>
                                      <p:tavLst>
                                        <p:tav tm="0">
                                          <p:val>
                                            <p:strVal val="#ppt_x"/>
                                          </p:val>
                                        </p:tav>
                                        <p:tav tm="100000">
                                          <p:val>
                                            <p:strVal val="#ppt_x"/>
                                          </p:val>
                                        </p:tav>
                                      </p:tavLst>
                                    </p:anim>
                                    <p:anim calcmode="lin" valueType="num">
                                      <p:cBhvr additive="base">
                                        <p:cTn id="13" dur="250" fill="hold"/>
                                        <p:tgtEl>
                                          <p:spTgt spid="4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3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strVal val="(6*min(max(#ppt_w*#ppt_h,.3),1)-7.4)/-.7*#ppt_w"/>
                                          </p:val>
                                        </p:tav>
                                        <p:tav tm="100000">
                                          <p:val>
                                            <p:strVal val="#ppt_w"/>
                                          </p:val>
                                        </p:tav>
                                      </p:tavLst>
                                    </p:anim>
                                    <p:anim calcmode="lin" valueType="num">
                                      <p:cBhvr>
                                        <p:cTn id="18" dur="250" fill="hold"/>
                                        <p:tgtEl>
                                          <p:spTgt spid="2"/>
                                        </p:tgtEl>
                                        <p:attrNameLst>
                                          <p:attrName>ppt_h</p:attrName>
                                        </p:attrNameLst>
                                      </p:cBhvr>
                                      <p:tavLst>
                                        <p:tav tm="0">
                                          <p:val>
                                            <p:strVal val="(6*min(max(#ppt_w*#ppt_h,.3),1)-7.4)/-.7*#ppt_h"/>
                                          </p:val>
                                        </p:tav>
                                        <p:tav tm="100000">
                                          <p:val>
                                            <p:strVal val="#ppt_h"/>
                                          </p:val>
                                        </p:tav>
                                      </p:tavLst>
                                    </p:anim>
                                    <p:anim calcmode="lin" valueType="num">
                                      <p:cBhvr>
                                        <p:cTn id="19" dur="250" fill="hold"/>
                                        <p:tgtEl>
                                          <p:spTgt spid="2"/>
                                        </p:tgtEl>
                                        <p:attrNameLst>
                                          <p:attrName>ppt_x</p:attrName>
                                        </p:attrNameLst>
                                      </p:cBhvr>
                                      <p:tavLst>
                                        <p:tav tm="0">
                                          <p:val>
                                            <p:fltVal val="0.5"/>
                                          </p:val>
                                        </p:tav>
                                        <p:tav tm="100000">
                                          <p:val>
                                            <p:strVal val="#ppt_x"/>
                                          </p:val>
                                        </p:tav>
                                      </p:tavLst>
                                    </p:anim>
                                    <p:anim calcmode="lin" valueType="num">
                                      <p:cBhvr>
                                        <p:cTn id="20" dur="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1500"/>
                            </p:stCondLst>
                            <p:childTnLst>
                              <p:par>
                                <p:cTn id="22" presetID="23" presetClass="entr" presetSubtype="3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fill="hold"/>
                                        <p:tgtEl>
                                          <p:spTgt spid="5"/>
                                        </p:tgtEl>
                                        <p:attrNameLst>
                                          <p:attrName>ppt_w</p:attrName>
                                        </p:attrNameLst>
                                      </p:cBhvr>
                                      <p:tavLst>
                                        <p:tav tm="0">
                                          <p:val>
                                            <p:strVal val="(6*min(max(#ppt_w*#ppt_h,.3),1)-7.4)/-.7*#ppt_w"/>
                                          </p:val>
                                        </p:tav>
                                        <p:tav tm="100000">
                                          <p:val>
                                            <p:strVal val="#ppt_w"/>
                                          </p:val>
                                        </p:tav>
                                      </p:tavLst>
                                    </p:anim>
                                    <p:anim calcmode="lin" valueType="num">
                                      <p:cBhvr>
                                        <p:cTn id="25" dur="250" fill="hold"/>
                                        <p:tgtEl>
                                          <p:spTgt spid="5"/>
                                        </p:tgtEl>
                                        <p:attrNameLst>
                                          <p:attrName>ppt_h</p:attrName>
                                        </p:attrNameLst>
                                      </p:cBhvr>
                                      <p:tavLst>
                                        <p:tav tm="0">
                                          <p:val>
                                            <p:strVal val="(6*min(max(#ppt_w*#ppt_h,.3),1)-7.4)/-.7*#ppt_h"/>
                                          </p:val>
                                        </p:tav>
                                        <p:tav tm="100000">
                                          <p:val>
                                            <p:strVal val="#ppt_h"/>
                                          </p:val>
                                        </p:tav>
                                      </p:tavLst>
                                    </p:anim>
                                    <p:anim calcmode="lin" valueType="num">
                                      <p:cBhvr>
                                        <p:cTn id="26" dur="250" fill="hold"/>
                                        <p:tgtEl>
                                          <p:spTgt spid="5"/>
                                        </p:tgtEl>
                                        <p:attrNameLst>
                                          <p:attrName>ppt_x</p:attrName>
                                        </p:attrNameLst>
                                      </p:cBhvr>
                                      <p:tavLst>
                                        <p:tav tm="0">
                                          <p:val>
                                            <p:fltVal val="0.5"/>
                                          </p:val>
                                        </p:tav>
                                        <p:tav tm="100000">
                                          <p:val>
                                            <p:strVal val="#ppt_x"/>
                                          </p:val>
                                        </p:tav>
                                      </p:tavLst>
                                    </p:anim>
                                    <p:anim calcmode="lin" valueType="num">
                                      <p:cBhvr>
                                        <p:cTn id="27" dur="2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2000"/>
                            </p:stCondLst>
                            <p:childTnLst>
                              <p:par>
                                <p:cTn id="29" presetID="23" presetClass="entr" presetSubtype="3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strVal val="(6*min(max(#ppt_w*#ppt_h,.3),1)-7.4)/-.7*#ppt_w"/>
                                          </p:val>
                                        </p:tav>
                                        <p:tav tm="100000">
                                          <p:val>
                                            <p:strVal val="#ppt_w"/>
                                          </p:val>
                                        </p:tav>
                                      </p:tavLst>
                                    </p:anim>
                                    <p:anim calcmode="lin" valueType="num">
                                      <p:cBhvr>
                                        <p:cTn id="32" dur="250" fill="hold"/>
                                        <p:tgtEl>
                                          <p:spTgt spid="8"/>
                                        </p:tgtEl>
                                        <p:attrNameLst>
                                          <p:attrName>ppt_h</p:attrName>
                                        </p:attrNameLst>
                                      </p:cBhvr>
                                      <p:tavLst>
                                        <p:tav tm="0">
                                          <p:val>
                                            <p:strVal val="(6*min(max(#ppt_w*#ppt_h,.3),1)-7.4)/-.7*#ppt_h"/>
                                          </p:val>
                                        </p:tav>
                                        <p:tav tm="100000">
                                          <p:val>
                                            <p:strVal val="#ppt_h"/>
                                          </p:val>
                                        </p:tav>
                                      </p:tavLst>
                                    </p:anim>
                                    <p:anim calcmode="lin" valueType="num">
                                      <p:cBhvr>
                                        <p:cTn id="33" dur="250" fill="hold"/>
                                        <p:tgtEl>
                                          <p:spTgt spid="8"/>
                                        </p:tgtEl>
                                        <p:attrNameLst>
                                          <p:attrName>ppt_x</p:attrName>
                                        </p:attrNameLst>
                                      </p:cBhvr>
                                      <p:tavLst>
                                        <p:tav tm="0">
                                          <p:val>
                                            <p:fltVal val="0.5"/>
                                          </p:val>
                                        </p:tav>
                                        <p:tav tm="100000">
                                          <p:val>
                                            <p:strVal val="#ppt_x"/>
                                          </p:val>
                                        </p:tav>
                                      </p:tavLst>
                                    </p:anim>
                                    <p:anim calcmode="lin" valueType="num">
                                      <p:cBhvr>
                                        <p:cTn id="34" dur="2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 presetClass="entr" presetSubtype="6" decel="100000"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250" fill="hold"/>
                                        <p:tgtEl>
                                          <p:spTgt spid="69"/>
                                        </p:tgtEl>
                                        <p:attrNameLst>
                                          <p:attrName>ppt_x</p:attrName>
                                        </p:attrNameLst>
                                      </p:cBhvr>
                                      <p:tavLst>
                                        <p:tav tm="0">
                                          <p:val>
                                            <p:strVal val="1+#ppt_w/2"/>
                                          </p:val>
                                        </p:tav>
                                        <p:tav tm="100000">
                                          <p:val>
                                            <p:strVal val="#ppt_x"/>
                                          </p:val>
                                        </p:tav>
                                      </p:tavLst>
                                    </p:anim>
                                    <p:anim calcmode="lin" valueType="num">
                                      <p:cBhvr additive="base">
                                        <p:cTn id="39" dur="25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250" fill="hold"/>
                                        <p:tgtEl>
                                          <p:spTgt spid="70"/>
                                        </p:tgtEl>
                                        <p:attrNameLst>
                                          <p:attrName>ppt_x</p:attrName>
                                        </p:attrNameLst>
                                      </p:cBhvr>
                                      <p:tavLst>
                                        <p:tav tm="0">
                                          <p:val>
                                            <p:strVal val="1+#ppt_w/2"/>
                                          </p:val>
                                        </p:tav>
                                        <p:tav tm="100000">
                                          <p:val>
                                            <p:strVal val="#ppt_x"/>
                                          </p:val>
                                        </p:tav>
                                      </p:tavLst>
                                    </p:anim>
                                    <p:anim calcmode="lin" valueType="num">
                                      <p:cBhvr additive="base">
                                        <p:cTn id="43" dur="250" fill="hold"/>
                                        <p:tgtEl>
                                          <p:spTgt spid="70"/>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250" fill="hold"/>
                                        <p:tgtEl>
                                          <p:spTgt spid="71"/>
                                        </p:tgtEl>
                                        <p:attrNameLst>
                                          <p:attrName>ppt_x</p:attrName>
                                        </p:attrNameLst>
                                      </p:cBhvr>
                                      <p:tavLst>
                                        <p:tav tm="0">
                                          <p:val>
                                            <p:strVal val="0-#ppt_w/2"/>
                                          </p:val>
                                        </p:tav>
                                        <p:tav tm="100000">
                                          <p:val>
                                            <p:strVal val="#ppt_x"/>
                                          </p:val>
                                        </p:tav>
                                      </p:tavLst>
                                    </p:anim>
                                    <p:anim calcmode="lin" valueType="num">
                                      <p:cBhvr additive="base">
                                        <p:cTn id="47" dur="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
          <p:cNvSpPr/>
          <p:nvPr/>
        </p:nvSpPr>
        <p:spPr bwMode="auto">
          <a:xfrm>
            <a:off x="4317207" y="3208794"/>
            <a:ext cx="1839516" cy="159798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52" name="Freeform 5"/>
          <p:cNvSpPr/>
          <p:nvPr/>
        </p:nvSpPr>
        <p:spPr bwMode="auto">
          <a:xfrm>
            <a:off x="2905126" y="798302"/>
            <a:ext cx="1684735" cy="146393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40964" name="组合 1"/>
          <p:cNvGrpSpPr/>
          <p:nvPr/>
        </p:nvGrpSpPr>
        <p:grpSpPr bwMode="auto">
          <a:xfrm>
            <a:off x="5672137" y="872381"/>
            <a:ext cx="1622823" cy="1411019"/>
            <a:chOff x="7562320" y="897326"/>
            <a:chExt cx="2164994" cy="1905223"/>
          </a:xfrm>
        </p:grpSpPr>
        <p:sp>
          <p:nvSpPr>
            <p:cNvPr id="110" name="Freeform 5"/>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sz="1690" kern="0">
                <a:solidFill>
                  <a:prstClr val="white"/>
                </a:solidFill>
                <a:latin typeface="Calibri" panose="020F0502020204030204"/>
              </a:endParaRPr>
            </a:p>
          </p:txBody>
        </p:sp>
        <p:sp>
          <p:nvSpPr>
            <p:cNvPr id="103" name="Freeform 5"/>
            <p:cNvSpPr/>
            <p:nvPr/>
          </p:nvSpPr>
          <p:spPr bwMode="auto">
            <a:xfrm>
              <a:off x="7708469" y="1025939"/>
              <a:ext cx="1872694" cy="164799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a:solidFill>
                <a:schemeClr val="bg2">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grpSp>
          <p:nvGrpSpPr>
            <p:cNvPr id="41024" name="组合 72"/>
            <p:cNvGrpSpPr/>
            <p:nvPr/>
          </p:nvGrpSpPr>
          <p:grpSpPr bwMode="auto">
            <a:xfrm>
              <a:off x="8227424" y="1384273"/>
              <a:ext cx="1328649" cy="1223201"/>
              <a:chOff x="5722963" y="2742165"/>
              <a:chExt cx="500063" cy="460375"/>
            </a:xfrm>
          </p:grpSpPr>
          <p:sp>
            <p:nvSpPr>
              <p:cNvPr id="8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41028"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41029"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40965" name="组合 2"/>
          <p:cNvGrpSpPr/>
          <p:nvPr/>
        </p:nvGrpSpPr>
        <p:grpSpPr bwMode="auto">
          <a:xfrm>
            <a:off x="4352925" y="1650794"/>
            <a:ext cx="1622823" cy="1411019"/>
            <a:chOff x="5803300" y="1948400"/>
            <a:chExt cx="2164994" cy="1905223"/>
          </a:xfrm>
        </p:grpSpPr>
        <p:sp>
          <p:nvSpPr>
            <p:cNvPr id="111" name="Freeform 5"/>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sz="1690" kern="0">
                <a:solidFill>
                  <a:prstClr val="white"/>
                </a:solidFill>
                <a:latin typeface="Calibri" panose="020F0502020204030204"/>
              </a:endParaRPr>
            </a:p>
          </p:txBody>
        </p:sp>
        <p:sp>
          <p:nvSpPr>
            <p:cNvPr id="102" name="Freeform 5"/>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solidFill>
                <a:schemeClr val="accent1">
                  <a:lumMod val="75000"/>
                </a:schemeClr>
              </a:solidFill>
              <a:prstDash val="solid"/>
              <a:miter lim="800000"/>
            </a:ln>
          </p:spPr>
          <p:txBody>
            <a:bodyPr/>
            <a:lstStyle/>
            <a:p>
              <a:pPr fontAlgn="auto">
                <a:spcBef>
                  <a:spcPts val="0"/>
                </a:spcBef>
                <a:spcAft>
                  <a:spcPts val="0"/>
                </a:spcAft>
                <a:defRPr/>
              </a:pPr>
              <a:endParaRPr lang="zh-CN" altLang="en-US" sz="1690">
                <a:latin typeface="+mn-lt"/>
                <a:ea typeface="+mn-ea"/>
              </a:endParaRPr>
            </a:p>
          </p:txBody>
        </p:sp>
        <p:grpSp>
          <p:nvGrpSpPr>
            <p:cNvPr id="41012" name="组合 73"/>
            <p:cNvGrpSpPr/>
            <p:nvPr/>
          </p:nvGrpSpPr>
          <p:grpSpPr bwMode="auto">
            <a:xfrm>
              <a:off x="6481655" y="2517630"/>
              <a:ext cx="1339125" cy="1206045"/>
              <a:chOff x="952501" y="6013451"/>
              <a:chExt cx="511175" cy="460375"/>
            </a:xfrm>
          </p:grpSpPr>
          <p:sp>
            <p:nvSpPr>
              <p:cNvPr id="8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41016"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41017"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40966" name="组合 3"/>
          <p:cNvGrpSpPr/>
          <p:nvPr/>
        </p:nvGrpSpPr>
        <p:grpSpPr bwMode="auto">
          <a:xfrm>
            <a:off x="3033712" y="2429207"/>
            <a:ext cx="1622823" cy="1412194"/>
            <a:chOff x="4044280" y="2999474"/>
            <a:chExt cx="2164994" cy="1905223"/>
          </a:xfrm>
        </p:grpSpPr>
        <p:sp>
          <p:nvSpPr>
            <p:cNvPr id="112" name="Freeform 5"/>
            <p:cNvSpPr/>
            <p:nvPr/>
          </p:nvSpPr>
          <p:spPr bwMode="auto">
            <a:xfrm>
              <a:off x="4044280" y="2999474"/>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sz="1690" kern="0">
                <a:solidFill>
                  <a:prstClr val="white"/>
                </a:solidFill>
                <a:latin typeface="Calibri" panose="020F0502020204030204"/>
              </a:endParaRPr>
            </a:p>
          </p:txBody>
        </p:sp>
        <p:sp>
          <p:nvSpPr>
            <p:cNvPr id="104" name="Freeform 5"/>
            <p:cNvSpPr/>
            <p:nvPr/>
          </p:nvSpPr>
          <p:spPr bwMode="auto">
            <a:xfrm>
              <a:off x="4200183" y="3161348"/>
              <a:ext cx="1833385" cy="161340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cap="flat">
              <a:solidFill>
                <a:schemeClr val="accent2">
                  <a:lumMod val="60000"/>
                  <a:lumOff val="40000"/>
                </a:schemeClr>
              </a:solidFill>
              <a:prstDash val="solid"/>
              <a:miter lim="800000"/>
            </a:ln>
          </p:spPr>
          <p:txBody>
            <a:bodyPr/>
            <a:lstStyle/>
            <a:p>
              <a:pPr fontAlgn="auto">
                <a:spcBef>
                  <a:spcPts val="0"/>
                </a:spcBef>
                <a:spcAft>
                  <a:spcPts val="0"/>
                </a:spcAft>
                <a:defRPr/>
              </a:pPr>
              <a:endParaRPr lang="zh-CN" altLang="en-US" sz="1690">
                <a:latin typeface="+mn-lt"/>
                <a:ea typeface="+mn-ea"/>
              </a:endParaRPr>
            </a:p>
          </p:txBody>
        </p:sp>
        <p:grpSp>
          <p:nvGrpSpPr>
            <p:cNvPr id="41000" name="组合 74"/>
            <p:cNvGrpSpPr/>
            <p:nvPr/>
          </p:nvGrpSpPr>
          <p:grpSpPr bwMode="auto">
            <a:xfrm>
              <a:off x="4742518" y="3572999"/>
              <a:ext cx="1329665" cy="1197525"/>
              <a:chOff x="5405438" y="6815138"/>
              <a:chExt cx="511175" cy="460375"/>
            </a:xfrm>
          </p:grpSpPr>
          <p:sp>
            <p:nvSpPr>
              <p:cNvPr id="8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41004"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41005"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grpSp>
        <p:nvGrpSpPr>
          <p:cNvPr id="40967" name="组合 4"/>
          <p:cNvGrpSpPr/>
          <p:nvPr/>
        </p:nvGrpSpPr>
        <p:grpSpPr bwMode="auto">
          <a:xfrm>
            <a:off x="1714500" y="3208794"/>
            <a:ext cx="1622823" cy="1411019"/>
            <a:chOff x="2285260" y="4050548"/>
            <a:chExt cx="2164994" cy="1905223"/>
          </a:xfrm>
        </p:grpSpPr>
        <p:sp>
          <p:nvSpPr>
            <p:cNvPr id="113" name="Freeform 5"/>
            <p:cNvSpPr/>
            <p:nvPr/>
          </p:nvSpPr>
          <p:spPr bwMode="auto">
            <a:xfrm>
              <a:off x="2285260" y="4050548"/>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sz="1690" kern="0">
                <a:solidFill>
                  <a:prstClr val="white"/>
                </a:solidFill>
                <a:latin typeface="Calibri" panose="020F0502020204030204"/>
              </a:endParaRPr>
            </a:p>
          </p:txBody>
        </p:sp>
        <p:sp>
          <p:nvSpPr>
            <p:cNvPr id="105" name="Freeform 5"/>
            <p:cNvSpPr/>
            <p:nvPr/>
          </p:nvSpPr>
          <p:spPr bwMode="auto">
            <a:xfrm>
              <a:off x="2446237" y="4201094"/>
              <a:ext cx="1830374" cy="161075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solidFill>
                <a:schemeClr val="accent4">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p>
          </p:txBody>
        </p:sp>
        <p:grpSp>
          <p:nvGrpSpPr>
            <p:cNvPr id="40988" name="组合 75"/>
            <p:cNvGrpSpPr/>
            <p:nvPr/>
          </p:nvGrpSpPr>
          <p:grpSpPr bwMode="auto">
            <a:xfrm>
              <a:off x="2970142" y="4598630"/>
              <a:ext cx="1348095" cy="1199681"/>
              <a:chOff x="688976" y="7240588"/>
              <a:chExt cx="519113" cy="461963"/>
            </a:xfrm>
          </p:grpSpPr>
          <p:sp>
            <p:nvSpPr>
              <p:cNvPr id="7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sz="1690">
                  <a:latin typeface="+mn-lt"/>
                  <a:ea typeface="+mn-ea"/>
                </a:endParaRPr>
              </a:p>
            </p:txBody>
          </p:sp>
          <p:sp>
            <p:nvSpPr>
              <p:cNvPr id="4099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sp>
            <p:nvSpPr>
              <p:cNvPr id="4099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90"/>
              </a:p>
            </p:txBody>
          </p:sp>
        </p:grpSp>
      </p:grpSp>
      <p:sp>
        <p:nvSpPr>
          <p:cNvPr id="114" name="Freeform 5"/>
          <p:cNvSpPr/>
          <p:nvPr/>
        </p:nvSpPr>
        <p:spPr bwMode="auto">
          <a:xfrm>
            <a:off x="3271838" y="3961337"/>
            <a:ext cx="973931" cy="84543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15" name="Freeform 5"/>
          <p:cNvSpPr/>
          <p:nvPr/>
        </p:nvSpPr>
        <p:spPr bwMode="auto">
          <a:xfrm>
            <a:off x="4931570" y="824171"/>
            <a:ext cx="823912" cy="71609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119" name="矩形 47"/>
          <p:cNvSpPr>
            <a:spLocks noChangeArrowheads="1"/>
          </p:cNvSpPr>
          <p:nvPr/>
        </p:nvSpPr>
        <p:spPr bwMode="auto">
          <a:xfrm>
            <a:off x="1257300" y="2297511"/>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lgn="r" fontAlgn="auto">
              <a:spcBef>
                <a:spcPts val="0"/>
              </a:spcBef>
              <a:spcAft>
                <a:spcPts val="0"/>
              </a:spcAft>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r" fontAlgn="auto">
              <a:spcBef>
                <a:spcPts val="0"/>
              </a:spcBef>
              <a:spcAft>
                <a:spcPts val="0"/>
              </a:spcAft>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20" name="文本框 48"/>
          <p:cNvSpPr>
            <a:spLocks noChangeArrowheads="1"/>
          </p:cNvSpPr>
          <p:nvPr/>
        </p:nvSpPr>
        <p:spPr bwMode="auto">
          <a:xfrm>
            <a:off x="1271588" y="1973240"/>
            <a:ext cx="1897856"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lgn="r" fontAlgn="auto">
              <a:spcBef>
                <a:spcPts val="0"/>
              </a:spcBef>
              <a:spcAft>
                <a:spcPts val="0"/>
              </a:spcAft>
              <a:defRPr/>
            </a:pPr>
            <a:r>
              <a:rPr lang="zh-CN" altLang="en-US" sz="1505" dirty="0">
                <a:solidFill>
                  <a:schemeClr val="tx1">
                    <a:lumMod val="65000"/>
                    <a:lumOff val="35000"/>
                  </a:schemeClr>
                </a:solidFill>
                <a:ea typeface="+mn-ea"/>
                <a:sym typeface="宋体" panose="02010600030101010101" pitchFamily="2" charset="-122"/>
              </a:rPr>
              <a:t>添加标题</a:t>
            </a:r>
          </a:p>
        </p:txBody>
      </p:sp>
      <p:sp>
        <p:nvSpPr>
          <p:cNvPr id="121" name="Freeform 21"/>
          <p:cNvSpPr/>
          <p:nvPr/>
        </p:nvSpPr>
        <p:spPr bwMode="auto">
          <a:xfrm flipH="1" flipV="1">
            <a:off x="1701404" y="2268114"/>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fontAlgn="auto">
              <a:spcBef>
                <a:spcPts val="0"/>
              </a:spcBef>
              <a:spcAft>
                <a:spcPts val="0"/>
              </a:spcAft>
              <a:defRPr/>
            </a:pPr>
            <a:endParaRPr lang="zh-CN" altLang="en-US" sz="1690">
              <a:latin typeface="+mn-lt"/>
              <a:ea typeface="+mn-ea"/>
            </a:endParaRPr>
          </a:p>
        </p:txBody>
      </p:sp>
      <p:sp>
        <p:nvSpPr>
          <p:cNvPr id="122" name="矩形 47"/>
          <p:cNvSpPr>
            <a:spLocks noChangeArrowheads="1"/>
          </p:cNvSpPr>
          <p:nvPr/>
        </p:nvSpPr>
        <p:spPr bwMode="auto">
          <a:xfrm>
            <a:off x="71438" y="3147648"/>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lgn="r" fontAlgn="auto">
              <a:spcBef>
                <a:spcPts val="0"/>
              </a:spcBef>
              <a:spcAft>
                <a:spcPts val="0"/>
              </a:spcAft>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r" fontAlgn="auto">
              <a:spcBef>
                <a:spcPts val="0"/>
              </a:spcBef>
              <a:spcAft>
                <a:spcPts val="0"/>
              </a:spcAft>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23" name="文本框 48"/>
          <p:cNvSpPr>
            <a:spLocks noChangeArrowheads="1"/>
          </p:cNvSpPr>
          <p:nvPr/>
        </p:nvSpPr>
        <p:spPr bwMode="auto">
          <a:xfrm>
            <a:off x="84535" y="2853704"/>
            <a:ext cx="1899047"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lgn="r" fontAlgn="auto">
              <a:spcBef>
                <a:spcPts val="0"/>
              </a:spcBef>
              <a:spcAft>
                <a:spcPts val="0"/>
              </a:spcAft>
              <a:defRPr/>
            </a:pPr>
            <a:r>
              <a:rPr lang="zh-CN" altLang="en-US" sz="1505"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24" name="Freeform 21"/>
          <p:cNvSpPr/>
          <p:nvPr/>
        </p:nvSpPr>
        <p:spPr bwMode="auto">
          <a:xfrm flipH="1" flipV="1">
            <a:off x="514351" y="3118253"/>
            <a:ext cx="1946672"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fontAlgn="auto">
              <a:spcBef>
                <a:spcPts val="0"/>
              </a:spcBef>
              <a:spcAft>
                <a:spcPts val="0"/>
              </a:spcAft>
              <a:defRPr/>
            </a:pPr>
            <a:endParaRPr lang="zh-CN" altLang="en-US" sz="1690">
              <a:latin typeface="+mn-lt"/>
              <a:ea typeface="+mn-ea"/>
            </a:endParaRPr>
          </a:p>
        </p:txBody>
      </p:sp>
      <p:sp>
        <p:nvSpPr>
          <p:cNvPr id="125" name="矩形 47"/>
          <p:cNvSpPr>
            <a:spLocks noChangeArrowheads="1"/>
          </p:cNvSpPr>
          <p:nvPr/>
        </p:nvSpPr>
        <p:spPr bwMode="auto">
          <a:xfrm>
            <a:off x="7059216" y="2439788"/>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fontAlgn="auto">
              <a:spcBef>
                <a:spcPts val="0"/>
              </a:spcBef>
              <a:spcAft>
                <a:spcPts val="0"/>
              </a:spcAft>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fontAlgn="auto">
              <a:spcBef>
                <a:spcPts val="0"/>
              </a:spcBef>
              <a:spcAft>
                <a:spcPts val="0"/>
              </a:spcAft>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26" name="文本框 48"/>
          <p:cNvSpPr>
            <a:spLocks noChangeArrowheads="1"/>
          </p:cNvSpPr>
          <p:nvPr/>
        </p:nvSpPr>
        <p:spPr bwMode="auto">
          <a:xfrm>
            <a:off x="7073504" y="2108696"/>
            <a:ext cx="1897856"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fontAlgn="auto">
              <a:spcBef>
                <a:spcPts val="0"/>
              </a:spcBef>
              <a:spcAft>
                <a:spcPts val="0"/>
              </a:spcAft>
              <a:defRPr/>
            </a:pPr>
            <a:r>
              <a:rPr lang="zh-CN" altLang="en-US" sz="1505"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27" name="Freeform 23"/>
          <p:cNvSpPr/>
          <p:nvPr/>
        </p:nvSpPr>
        <p:spPr bwMode="auto">
          <a:xfrm flipV="1">
            <a:off x="6613923" y="1976503"/>
            <a:ext cx="1946671"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fontAlgn="auto">
              <a:spcBef>
                <a:spcPts val="0"/>
              </a:spcBef>
              <a:spcAft>
                <a:spcPts val="0"/>
              </a:spcAft>
              <a:defRPr/>
            </a:pPr>
            <a:endParaRPr lang="zh-CN" altLang="en-US" sz="1690">
              <a:latin typeface="+mn-lt"/>
              <a:ea typeface="+mn-ea"/>
            </a:endParaRPr>
          </a:p>
        </p:txBody>
      </p:sp>
      <p:sp>
        <p:nvSpPr>
          <p:cNvPr id="128" name="矩形 47"/>
          <p:cNvSpPr>
            <a:spLocks noChangeArrowheads="1"/>
          </p:cNvSpPr>
          <p:nvPr/>
        </p:nvSpPr>
        <p:spPr bwMode="auto">
          <a:xfrm>
            <a:off x="5916217" y="3168814"/>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fontAlgn="auto">
              <a:spcBef>
                <a:spcPts val="0"/>
              </a:spcBef>
              <a:spcAft>
                <a:spcPts val="0"/>
              </a:spcAft>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fontAlgn="auto">
              <a:spcBef>
                <a:spcPts val="0"/>
              </a:spcBef>
              <a:spcAft>
                <a:spcPts val="0"/>
              </a:spcAft>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29" name="文本框 48"/>
          <p:cNvSpPr>
            <a:spLocks noChangeArrowheads="1"/>
          </p:cNvSpPr>
          <p:nvPr/>
        </p:nvSpPr>
        <p:spPr bwMode="auto">
          <a:xfrm>
            <a:off x="5930504" y="2853704"/>
            <a:ext cx="1897856"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fontAlgn="auto">
              <a:spcBef>
                <a:spcPts val="0"/>
              </a:spcBef>
              <a:spcAft>
                <a:spcPts val="0"/>
              </a:spcAft>
              <a:defRPr/>
            </a:pPr>
            <a:r>
              <a:rPr lang="zh-CN" altLang="en-US" sz="1505"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30" name="Freeform 23"/>
          <p:cNvSpPr/>
          <p:nvPr/>
        </p:nvSpPr>
        <p:spPr bwMode="auto">
          <a:xfrm flipV="1">
            <a:off x="5470922" y="2704354"/>
            <a:ext cx="1946671"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fontAlgn="auto">
              <a:spcBef>
                <a:spcPts val="0"/>
              </a:spcBef>
              <a:spcAft>
                <a:spcPts val="0"/>
              </a:spcAft>
              <a:defRPr/>
            </a:pPr>
            <a:endParaRPr lang="zh-CN" altLang="en-US" sz="1690">
              <a:latin typeface="+mn-lt"/>
              <a:ea typeface="+mn-ea"/>
            </a:endParaRPr>
          </a:p>
        </p:txBody>
      </p:sp>
      <p:grpSp>
        <p:nvGrpSpPr>
          <p:cNvPr id="46" name="组合 45"/>
          <p:cNvGrpSpPr/>
          <p:nvPr/>
        </p:nvGrpSpPr>
        <p:grpSpPr>
          <a:xfrm>
            <a:off x="0" y="167406"/>
            <a:ext cx="9144000" cy="304776"/>
            <a:chOff x="0" y="144052"/>
            <a:chExt cx="9721850" cy="324036"/>
          </a:xfrm>
        </p:grpSpPr>
        <p:cxnSp>
          <p:nvCxnSpPr>
            <p:cNvPr id="47" name="直接连接符 4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userDrawn="1"/>
          </p:nvGrpSpPr>
          <p:grpSpPr>
            <a:xfrm>
              <a:off x="1260525" y="144052"/>
              <a:ext cx="2066885" cy="319659"/>
              <a:chOff x="2559580" y="72044"/>
              <a:chExt cx="2066885" cy="319659"/>
            </a:xfrm>
          </p:grpSpPr>
          <p:sp>
            <p:nvSpPr>
              <p:cNvPr id="57" name="五边形 56"/>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58"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49" name="组合 48"/>
            <p:cNvGrpSpPr/>
            <p:nvPr userDrawn="1"/>
          </p:nvGrpSpPr>
          <p:grpSpPr>
            <a:xfrm>
              <a:off x="2740163" y="144052"/>
              <a:ext cx="2066885" cy="319659"/>
              <a:chOff x="4972411" y="72044"/>
              <a:chExt cx="2066885" cy="319659"/>
            </a:xfrm>
          </p:grpSpPr>
          <p:sp>
            <p:nvSpPr>
              <p:cNvPr id="55" name="五边形 5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56"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50" name="组合 49"/>
            <p:cNvGrpSpPr/>
            <p:nvPr userDrawn="1"/>
          </p:nvGrpSpPr>
          <p:grpSpPr>
            <a:xfrm>
              <a:off x="4212853" y="144052"/>
              <a:ext cx="2066885" cy="319659"/>
              <a:chOff x="7404958" y="72044"/>
              <a:chExt cx="2066885" cy="319659"/>
            </a:xfrm>
          </p:grpSpPr>
          <p:sp>
            <p:nvSpPr>
              <p:cNvPr id="53" name="五边形 5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5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9" name="组合 58"/>
          <p:cNvGrpSpPr/>
          <p:nvPr/>
        </p:nvGrpSpPr>
        <p:grpSpPr>
          <a:xfrm>
            <a:off x="-168957" y="133543"/>
            <a:ext cx="1944033" cy="440233"/>
            <a:chOff x="121344" y="72044"/>
            <a:chExt cx="2066885" cy="468053"/>
          </a:xfrm>
        </p:grpSpPr>
        <p:sp>
          <p:nvSpPr>
            <p:cNvPr id="60" name="五边形 59"/>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61"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0-#ppt_h/2"/>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0964"/>
                                        </p:tgtEl>
                                        <p:attrNameLst>
                                          <p:attrName>style.visibility</p:attrName>
                                        </p:attrNameLst>
                                      </p:cBhvr>
                                      <p:to>
                                        <p:strVal val="visible"/>
                                      </p:to>
                                    </p:set>
                                    <p:animEffect transition="in" filter="fade">
                                      <p:cBhvr>
                                        <p:cTn id="16" dur="250"/>
                                        <p:tgtEl>
                                          <p:spTgt spid="40964"/>
                                        </p:tgtEl>
                                      </p:cBhvr>
                                    </p:animEffect>
                                    <p:anim calcmode="lin" valueType="num">
                                      <p:cBhvr>
                                        <p:cTn id="17" dur="250" fill="hold"/>
                                        <p:tgtEl>
                                          <p:spTgt spid="40964"/>
                                        </p:tgtEl>
                                        <p:attrNameLst>
                                          <p:attrName>ppt_x</p:attrName>
                                        </p:attrNameLst>
                                      </p:cBhvr>
                                      <p:tavLst>
                                        <p:tav tm="0">
                                          <p:val>
                                            <p:strVal val="#ppt_x"/>
                                          </p:val>
                                        </p:tav>
                                        <p:tav tm="100000">
                                          <p:val>
                                            <p:strVal val="#ppt_x"/>
                                          </p:val>
                                        </p:tav>
                                      </p:tavLst>
                                    </p:anim>
                                    <p:anim calcmode="lin" valueType="num">
                                      <p:cBhvr>
                                        <p:cTn id="18" dur="250" fill="hold"/>
                                        <p:tgtEl>
                                          <p:spTgt spid="4096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250"/>
                                        <p:tgtEl>
                                          <p:spTgt spid="12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wipe(left)">
                                      <p:cBhvr>
                                        <p:cTn id="26" dur="250"/>
                                        <p:tgtEl>
                                          <p:spTgt spid="126"/>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wipe(left)">
                                      <p:cBhvr>
                                        <p:cTn id="30" dur="250"/>
                                        <p:tgtEl>
                                          <p:spTgt spid="125"/>
                                        </p:tgtEl>
                                      </p:cBhvr>
                                    </p:animEffect>
                                  </p:childTnLst>
                                </p:cTn>
                              </p:par>
                              <p:par>
                                <p:cTn id="31" presetID="47" presetClass="entr" presetSubtype="0" fill="hold" nodeType="withEffect">
                                  <p:stCondLst>
                                    <p:cond delay="0"/>
                                  </p:stCondLst>
                                  <p:childTnLst>
                                    <p:set>
                                      <p:cBhvr>
                                        <p:cTn id="32" dur="1" fill="hold">
                                          <p:stCondLst>
                                            <p:cond delay="0"/>
                                          </p:stCondLst>
                                        </p:cTn>
                                        <p:tgtEl>
                                          <p:spTgt spid="40965"/>
                                        </p:tgtEl>
                                        <p:attrNameLst>
                                          <p:attrName>style.visibility</p:attrName>
                                        </p:attrNameLst>
                                      </p:cBhvr>
                                      <p:to>
                                        <p:strVal val="visible"/>
                                      </p:to>
                                    </p:set>
                                    <p:animEffect transition="in" filter="fade">
                                      <p:cBhvr>
                                        <p:cTn id="33" dur="250"/>
                                        <p:tgtEl>
                                          <p:spTgt spid="40965"/>
                                        </p:tgtEl>
                                      </p:cBhvr>
                                    </p:animEffect>
                                    <p:anim calcmode="lin" valueType="num">
                                      <p:cBhvr>
                                        <p:cTn id="34" dur="250" fill="hold"/>
                                        <p:tgtEl>
                                          <p:spTgt spid="40965"/>
                                        </p:tgtEl>
                                        <p:attrNameLst>
                                          <p:attrName>ppt_x</p:attrName>
                                        </p:attrNameLst>
                                      </p:cBhvr>
                                      <p:tavLst>
                                        <p:tav tm="0">
                                          <p:val>
                                            <p:strVal val="#ppt_x"/>
                                          </p:val>
                                        </p:tav>
                                        <p:tav tm="100000">
                                          <p:val>
                                            <p:strVal val="#ppt_x"/>
                                          </p:val>
                                        </p:tav>
                                      </p:tavLst>
                                    </p:anim>
                                    <p:anim calcmode="lin" valueType="num">
                                      <p:cBhvr>
                                        <p:cTn id="35" dur="250" fill="hold"/>
                                        <p:tgtEl>
                                          <p:spTgt spid="40965"/>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wipe(left)">
                                      <p:cBhvr>
                                        <p:cTn id="39" dur="250"/>
                                        <p:tgtEl>
                                          <p:spTgt spid="130"/>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29"/>
                                        </p:tgtEl>
                                        <p:attrNameLst>
                                          <p:attrName>style.visibility</p:attrName>
                                        </p:attrNameLst>
                                      </p:cBhvr>
                                      <p:to>
                                        <p:strVal val="visible"/>
                                      </p:to>
                                    </p:set>
                                    <p:animEffect transition="in" filter="wipe(left)">
                                      <p:cBhvr>
                                        <p:cTn id="43" dur="250"/>
                                        <p:tgtEl>
                                          <p:spTgt spid="129"/>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250"/>
                                        <p:tgtEl>
                                          <p:spTgt spid="128"/>
                                        </p:tgtEl>
                                      </p:cBhvr>
                                    </p:animEffect>
                                  </p:childTnLst>
                                </p:cTn>
                              </p:par>
                              <p:par>
                                <p:cTn id="48" presetID="47" presetClass="entr" presetSubtype="0" fill="hold" nodeType="withEffect">
                                  <p:stCondLst>
                                    <p:cond delay="0"/>
                                  </p:stCondLst>
                                  <p:childTnLst>
                                    <p:set>
                                      <p:cBhvr>
                                        <p:cTn id="49" dur="1" fill="hold">
                                          <p:stCondLst>
                                            <p:cond delay="0"/>
                                          </p:stCondLst>
                                        </p:cTn>
                                        <p:tgtEl>
                                          <p:spTgt spid="40966"/>
                                        </p:tgtEl>
                                        <p:attrNameLst>
                                          <p:attrName>style.visibility</p:attrName>
                                        </p:attrNameLst>
                                      </p:cBhvr>
                                      <p:to>
                                        <p:strVal val="visible"/>
                                      </p:to>
                                    </p:set>
                                    <p:animEffect transition="in" filter="fade">
                                      <p:cBhvr>
                                        <p:cTn id="50" dur="250"/>
                                        <p:tgtEl>
                                          <p:spTgt spid="40966"/>
                                        </p:tgtEl>
                                      </p:cBhvr>
                                    </p:animEffect>
                                    <p:anim calcmode="lin" valueType="num">
                                      <p:cBhvr>
                                        <p:cTn id="51" dur="250" fill="hold"/>
                                        <p:tgtEl>
                                          <p:spTgt spid="40966"/>
                                        </p:tgtEl>
                                        <p:attrNameLst>
                                          <p:attrName>ppt_x</p:attrName>
                                        </p:attrNameLst>
                                      </p:cBhvr>
                                      <p:tavLst>
                                        <p:tav tm="0">
                                          <p:val>
                                            <p:strVal val="#ppt_x"/>
                                          </p:val>
                                        </p:tav>
                                        <p:tav tm="100000">
                                          <p:val>
                                            <p:strVal val="#ppt_x"/>
                                          </p:val>
                                        </p:tav>
                                      </p:tavLst>
                                    </p:anim>
                                    <p:anim calcmode="lin" valueType="num">
                                      <p:cBhvr>
                                        <p:cTn id="52" dur="250" fill="hold"/>
                                        <p:tgtEl>
                                          <p:spTgt spid="40966"/>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21"/>
                                        </p:tgtEl>
                                        <p:attrNameLst>
                                          <p:attrName>style.visibility</p:attrName>
                                        </p:attrNameLst>
                                      </p:cBhvr>
                                      <p:to>
                                        <p:strVal val="visible"/>
                                      </p:to>
                                    </p:set>
                                    <p:animEffect transition="in" filter="wipe(right)">
                                      <p:cBhvr>
                                        <p:cTn id="56" dur="250"/>
                                        <p:tgtEl>
                                          <p:spTgt spid="121"/>
                                        </p:tgtEl>
                                      </p:cBhvr>
                                    </p:animEffect>
                                  </p:childTnLst>
                                </p:cTn>
                              </p:par>
                            </p:childTnLst>
                          </p:cTn>
                        </p:par>
                        <p:par>
                          <p:cTn id="57" fill="hold">
                            <p:stCondLst>
                              <p:cond delay="4500"/>
                            </p:stCondLst>
                            <p:childTnLst>
                              <p:par>
                                <p:cTn id="58" presetID="22" presetClass="entr" presetSubtype="2" fill="hold" grpId="0"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right)">
                                      <p:cBhvr>
                                        <p:cTn id="60" dur="250"/>
                                        <p:tgtEl>
                                          <p:spTgt spid="120"/>
                                        </p:tgtEl>
                                      </p:cBhvr>
                                    </p:animEffect>
                                  </p:childTnLst>
                                </p:cTn>
                              </p:par>
                            </p:childTnLst>
                          </p:cTn>
                        </p:par>
                        <p:par>
                          <p:cTn id="61" fill="hold">
                            <p:stCondLst>
                              <p:cond delay="5000"/>
                            </p:stCondLst>
                            <p:childTnLst>
                              <p:par>
                                <p:cTn id="62" presetID="22" presetClass="entr" presetSubtype="2" fill="hold" grpId="0" nodeType="afterEffect">
                                  <p:stCondLst>
                                    <p:cond delay="0"/>
                                  </p:stCondLst>
                                  <p:childTnLst>
                                    <p:set>
                                      <p:cBhvr>
                                        <p:cTn id="63" dur="1" fill="hold">
                                          <p:stCondLst>
                                            <p:cond delay="0"/>
                                          </p:stCondLst>
                                        </p:cTn>
                                        <p:tgtEl>
                                          <p:spTgt spid="119"/>
                                        </p:tgtEl>
                                        <p:attrNameLst>
                                          <p:attrName>style.visibility</p:attrName>
                                        </p:attrNameLst>
                                      </p:cBhvr>
                                      <p:to>
                                        <p:strVal val="visible"/>
                                      </p:to>
                                    </p:set>
                                    <p:animEffect transition="in" filter="wipe(right)">
                                      <p:cBhvr>
                                        <p:cTn id="64" dur="250"/>
                                        <p:tgtEl>
                                          <p:spTgt spid="119"/>
                                        </p:tgtEl>
                                      </p:cBhvr>
                                    </p:animEffect>
                                  </p:childTnLst>
                                </p:cTn>
                              </p:par>
                              <p:par>
                                <p:cTn id="65" presetID="47" presetClass="entr" presetSubtype="0" fill="hold" nodeType="withEffect">
                                  <p:stCondLst>
                                    <p:cond delay="0"/>
                                  </p:stCondLst>
                                  <p:childTnLst>
                                    <p:set>
                                      <p:cBhvr>
                                        <p:cTn id="66" dur="1" fill="hold">
                                          <p:stCondLst>
                                            <p:cond delay="0"/>
                                          </p:stCondLst>
                                        </p:cTn>
                                        <p:tgtEl>
                                          <p:spTgt spid="40967"/>
                                        </p:tgtEl>
                                        <p:attrNameLst>
                                          <p:attrName>style.visibility</p:attrName>
                                        </p:attrNameLst>
                                      </p:cBhvr>
                                      <p:to>
                                        <p:strVal val="visible"/>
                                      </p:to>
                                    </p:set>
                                    <p:animEffect transition="in" filter="fade">
                                      <p:cBhvr>
                                        <p:cTn id="67" dur="250"/>
                                        <p:tgtEl>
                                          <p:spTgt spid="40967"/>
                                        </p:tgtEl>
                                      </p:cBhvr>
                                    </p:animEffect>
                                    <p:anim calcmode="lin" valueType="num">
                                      <p:cBhvr>
                                        <p:cTn id="68" dur="250" fill="hold"/>
                                        <p:tgtEl>
                                          <p:spTgt spid="40967"/>
                                        </p:tgtEl>
                                        <p:attrNameLst>
                                          <p:attrName>ppt_x</p:attrName>
                                        </p:attrNameLst>
                                      </p:cBhvr>
                                      <p:tavLst>
                                        <p:tav tm="0">
                                          <p:val>
                                            <p:strVal val="#ppt_x"/>
                                          </p:val>
                                        </p:tav>
                                        <p:tav tm="100000">
                                          <p:val>
                                            <p:strVal val="#ppt_x"/>
                                          </p:val>
                                        </p:tav>
                                      </p:tavLst>
                                    </p:anim>
                                    <p:anim calcmode="lin" valueType="num">
                                      <p:cBhvr>
                                        <p:cTn id="69" dur="250" fill="hold"/>
                                        <p:tgtEl>
                                          <p:spTgt spid="40967"/>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wipe(right)">
                                      <p:cBhvr>
                                        <p:cTn id="73" dur="250"/>
                                        <p:tgtEl>
                                          <p:spTgt spid="124"/>
                                        </p:tgtEl>
                                      </p:cBhvr>
                                    </p:animEffect>
                                  </p:childTnLst>
                                </p:cTn>
                              </p:par>
                            </p:childTnLst>
                          </p:cTn>
                        </p:par>
                        <p:par>
                          <p:cTn id="74" fill="hold">
                            <p:stCondLst>
                              <p:cond delay="6000"/>
                            </p:stCondLst>
                            <p:childTnLst>
                              <p:par>
                                <p:cTn id="75" presetID="22" presetClass="entr" presetSubtype="2"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right)">
                                      <p:cBhvr>
                                        <p:cTn id="77" dur="250"/>
                                        <p:tgtEl>
                                          <p:spTgt spid="123"/>
                                        </p:tgtEl>
                                      </p:cBhvr>
                                    </p:animEffect>
                                  </p:childTnLst>
                                </p:cTn>
                              </p:par>
                            </p:childTnLst>
                          </p:cTn>
                        </p:par>
                        <p:par>
                          <p:cTn id="78" fill="hold">
                            <p:stCondLst>
                              <p:cond delay="6500"/>
                            </p:stCondLst>
                            <p:childTnLst>
                              <p:par>
                                <p:cTn id="79" presetID="22" presetClass="entr" presetSubtype="2" fill="hold" grpId="0" nodeType="afterEffect">
                                  <p:stCondLst>
                                    <p:cond delay="0"/>
                                  </p:stCondLst>
                                  <p:childTnLst>
                                    <p:set>
                                      <p:cBhvr>
                                        <p:cTn id="80" dur="1" fill="hold">
                                          <p:stCondLst>
                                            <p:cond delay="0"/>
                                          </p:stCondLst>
                                        </p:cTn>
                                        <p:tgtEl>
                                          <p:spTgt spid="122"/>
                                        </p:tgtEl>
                                        <p:attrNameLst>
                                          <p:attrName>style.visibility</p:attrName>
                                        </p:attrNameLst>
                                      </p:cBhvr>
                                      <p:to>
                                        <p:strVal val="visible"/>
                                      </p:to>
                                    </p:set>
                                    <p:animEffect transition="in" filter="wipe(right)">
                                      <p:cBhvr>
                                        <p:cTn id="81" dur="250"/>
                                        <p:tgtEl>
                                          <p:spTgt spid="1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250"/>
                                        <p:tgtEl>
                                          <p:spTgt spid="5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5"/>
                                        </p:tgtEl>
                                        <p:attrNameLst>
                                          <p:attrName>style.visibility</p:attrName>
                                        </p:attrNameLst>
                                      </p:cBhvr>
                                      <p:to>
                                        <p:strVal val="visible"/>
                                      </p:to>
                                    </p:set>
                                    <p:animEffect transition="in" filter="fade">
                                      <p:cBhvr>
                                        <p:cTn id="87" dur="250"/>
                                        <p:tgtEl>
                                          <p:spTgt spid="11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250"/>
                                        <p:tgtEl>
                                          <p:spTgt spid="5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14"/>
                                        </p:tgtEl>
                                        <p:attrNameLst>
                                          <p:attrName>style.visibility</p:attrName>
                                        </p:attrNameLst>
                                      </p:cBhvr>
                                      <p:to>
                                        <p:strVal val="visible"/>
                                      </p:to>
                                    </p:set>
                                    <p:animEffect transition="in" filter="fade">
                                      <p:cBhvr>
                                        <p:cTn id="93" dur="25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114" grpId="0" animBg="1"/>
      <p:bldP spid="115" grpId="0" animBg="1"/>
      <p:bldP spid="119" grpId="0"/>
      <p:bldP spid="120" grpId="0"/>
      <p:bldP spid="121" grpId="0" animBg="1"/>
      <p:bldP spid="122" grpId="0"/>
      <p:bldP spid="123" grpId="0"/>
      <p:bldP spid="124" grpId="0" animBg="1"/>
      <p:bldP spid="125" grpId="0"/>
      <p:bldP spid="126" grpId="0"/>
      <p:bldP spid="127" grpId="0" animBg="1"/>
      <p:bldP spid="128" grpId="0"/>
      <p:bldP spid="129" grpId="0"/>
      <p:bldP spid="1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112052" y="4301392"/>
            <a:ext cx="953319" cy="64083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fontAlgn="auto">
              <a:spcBef>
                <a:spcPts val="0"/>
              </a:spcBef>
              <a:spcAft>
                <a:spcPts val="0"/>
              </a:spcAft>
              <a:defRPr/>
            </a:pPr>
            <a:endParaRPr lang="zh-CN" altLang="en-US" sz="1505">
              <a:latin typeface="+mn-lt"/>
              <a:ea typeface="+mn-ea"/>
            </a:endParaRPr>
          </a:p>
        </p:txBody>
      </p:sp>
      <p:sp>
        <p:nvSpPr>
          <p:cNvPr id="38" name="Freeform 8"/>
          <p:cNvSpPr/>
          <p:nvPr/>
        </p:nvSpPr>
        <p:spPr bwMode="auto">
          <a:xfrm>
            <a:off x="1158733" y="810823"/>
            <a:ext cx="2898040" cy="338879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fontAlgn="auto">
              <a:spcBef>
                <a:spcPts val="0"/>
              </a:spcBef>
              <a:spcAft>
                <a:spcPts val="0"/>
              </a:spcAft>
              <a:defRPr/>
            </a:pPr>
            <a:endParaRPr lang="zh-CN" altLang="en-US" sz="1505">
              <a:latin typeface="+mn-lt"/>
              <a:ea typeface="+mn-ea"/>
            </a:endParaRPr>
          </a:p>
        </p:txBody>
      </p:sp>
      <p:sp>
        <p:nvSpPr>
          <p:cNvPr id="39" name="Freeform 9"/>
          <p:cNvSpPr/>
          <p:nvPr/>
        </p:nvSpPr>
        <p:spPr bwMode="auto">
          <a:xfrm>
            <a:off x="1895444" y="810824"/>
            <a:ext cx="1982807" cy="122405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fontAlgn="auto">
              <a:spcBef>
                <a:spcPts val="0"/>
              </a:spcBef>
              <a:spcAft>
                <a:spcPts val="0"/>
              </a:spcAft>
              <a:defRPr/>
            </a:pPr>
            <a:endParaRPr lang="zh-CN" altLang="en-US" sz="1505">
              <a:latin typeface="+mn-lt"/>
              <a:ea typeface="+mn-ea"/>
            </a:endParaRPr>
          </a:p>
        </p:txBody>
      </p:sp>
      <p:sp>
        <p:nvSpPr>
          <p:cNvPr id="40" name="Freeform 10"/>
          <p:cNvSpPr/>
          <p:nvPr/>
        </p:nvSpPr>
        <p:spPr bwMode="auto">
          <a:xfrm>
            <a:off x="2940404" y="1504573"/>
            <a:ext cx="1116371" cy="176847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fontAlgn="auto">
              <a:spcBef>
                <a:spcPts val="0"/>
              </a:spcBef>
              <a:spcAft>
                <a:spcPts val="0"/>
              </a:spcAft>
              <a:defRPr/>
            </a:pPr>
            <a:endParaRPr lang="zh-CN" altLang="en-US" sz="1505">
              <a:latin typeface="+mn-lt"/>
              <a:ea typeface="+mn-ea"/>
            </a:endParaRPr>
          </a:p>
        </p:txBody>
      </p:sp>
      <p:sp>
        <p:nvSpPr>
          <p:cNvPr id="41" name="Freeform 11"/>
          <p:cNvSpPr/>
          <p:nvPr/>
        </p:nvSpPr>
        <p:spPr bwMode="auto">
          <a:xfrm>
            <a:off x="1144450" y="996606"/>
            <a:ext cx="1224675" cy="180375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fontAlgn="auto">
              <a:spcBef>
                <a:spcPts val="0"/>
              </a:spcBef>
              <a:spcAft>
                <a:spcPts val="0"/>
              </a:spcAft>
              <a:defRPr/>
            </a:pPr>
            <a:endParaRPr lang="zh-CN" altLang="en-US" sz="1505">
              <a:latin typeface="+mn-lt"/>
              <a:ea typeface="+mn-ea"/>
            </a:endParaRPr>
          </a:p>
        </p:txBody>
      </p:sp>
      <p:grpSp>
        <p:nvGrpSpPr>
          <p:cNvPr id="2" name="组合 41"/>
          <p:cNvGrpSpPr/>
          <p:nvPr/>
        </p:nvGrpSpPr>
        <p:grpSpPr bwMode="auto">
          <a:xfrm>
            <a:off x="1248267" y="1493703"/>
            <a:ext cx="864530" cy="1172371"/>
            <a:chOff x="1681435" y="1637023"/>
            <a:chExt cx="1152128" cy="1584224"/>
          </a:xfrm>
        </p:grpSpPr>
        <p:sp>
          <p:nvSpPr>
            <p:cNvPr id="43" name="TextBox 42"/>
            <p:cNvSpPr txBox="1"/>
            <p:nvPr/>
          </p:nvSpPr>
          <p:spPr>
            <a:xfrm>
              <a:off x="2007772" y="1637023"/>
              <a:ext cx="523812" cy="672542"/>
            </a:xfrm>
            <a:prstGeom prst="rect">
              <a:avLst/>
            </a:prstGeom>
            <a:noFill/>
          </p:spPr>
          <p:txBody>
            <a:bodyPr wrap="none">
              <a:spAutoFit/>
            </a:bodyPr>
            <a:lstStyle/>
            <a:p>
              <a:pPr defTabSz="910590" fontAlgn="auto">
                <a:spcBef>
                  <a:spcPts val="0"/>
                </a:spcBef>
                <a:spcAft>
                  <a:spcPts val="0"/>
                </a:spcAft>
                <a:defRPr/>
              </a:pPr>
              <a:r>
                <a:rPr lang="en-US" altLang="zh-CN" sz="2635" b="1" dirty="0">
                  <a:solidFill>
                    <a:srgbClr val="F8F8F8"/>
                  </a:solidFill>
                  <a:latin typeface="+mj-ea"/>
                  <a:ea typeface="+mj-ea"/>
                </a:rPr>
                <a:t>1</a:t>
              </a:r>
              <a:endParaRPr lang="zh-CN" altLang="en-US" sz="2635" b="1" dirty="0">
                <a:solidFill>
                  <a:srgbClr val="F8F8F8"/>
                </a:solidFill>
                <a:latin typeface="+mj-ea"/>
                <a:ea typeface="+mj-ea"/>
              </a:endParaRPr>
            </a:p>
          </p:txBody>
        </p:sp>
        <p:sp>
          <p:nvSpPr>
            <p:cNvPr id="44" name="TextBox 43"/>
            <p:cNvSpPr txBox="1"/>
            <p:nvPr/>
          </p:nvSpPr>
          <p:spPr>
            <a:xfrm>
              <a:off x="1681435" y="2157586"/>
              <a:ext cx="1152128" cy="1063661"/>
            </a:xfrm>
            <a:prstGeom prst="rect">
              <a:avLst/>
            </a:prstGeom>
            <a:noFill/>
          </p:spPr>
          <p:txBody>
            <a:bodyPr>
              <a:spAutoFit/>
            </a:bodyPr>
            <a:lstStyle/>
            <a:p>
              <a:pPr algn="ctr" defTabSz="910590" fontAlgn="auto">
                <a:spcBef>
                  <a:spcPts val="0"/>
                </a:spcBef>
                <a:spcAft>
                  <a:spcPts val="0"/>
                </a:spcAft>
                <a:defRPr/>
              </a:pPr>
              <a:r>
                <a:rPr lang="zh-CN" altLang="en-US" sz="1505" dirty="0">
                  <a:solidFill>
                    <a:srgbClr val="F8F8F8"/>
                  </a:solidFill>
                  <a:latin typeface="+mn-ea"/>
                  <a:ea typeface="+mn-ea"/>
                </a:rPr>
                <a:t>请输入您的文字</a:t>
              </a:r>
            </a:p>
          </p:txBody>
        </p:sp>
      </p:grpSp>
      <p:grpSp>
        <p:nvGrpSpPr>
          <p:cNvPr id="3" name="组合 44"/>
          <p:cNvGrpSpPr/>
          <p:nvPr/>
        </p:nvGrpSpPr>
        <p:grpSpPr bwMode="auto">
          <a:xfrm>
            <a:off x="2477123" y="888980"/>
            <a:ext cx="863036" cy="899355"/>
            <a:chOff x="3362324" y="871906"/>
            <a:chExt cx="1152128" cy="1215344"/>
          </a:xfrm>
        </p:grpSpPr>
        <p:sp>
          <p:nvSpPr>
            <p:cNvPr id="46" name="TextBox 45"/>
            <p:cNvSpPr txBox="1"/>
            <p:nvPr/>
          </p:nvSpPr>
          <p:spPr>
            <a:xfrm>
              <a:off x="3615473" y="871906"/>
              <a:ext cx="484060" cy="594151"/>
            </a:xfrm>
            <a:prstGeom prst="rect">
              <a:avLst/>
            </a:prstGeom>
            <a:noFill/>
          </p:spPr>
          <p:txBody>
            <a:bodyPr wrap="none">
              <a:spAutoFit/>
            </a:bodyPr>
            <a:lstStyle/>
            <a:p>
              <a:pPr defTabSz="910590" fontAlgn="auto">
                <a:spcBef>
                  <a:spcPts val="0"/>
                </a:spcBef>
                <a:spcAft>
                  <a:spcPts val="0"/>
                </a:spcAft>
                <a:defRPr/>
              </a:pPr>
              <a:r>
                <a:rPr lang="en-US" altLang="zh-CN" sz="2255" b="1" dirty="0">
                  <a:solidFill>
                    <a:srgbClr val="F8F8F8"/>
                  </a:solidFill>
                  <a:latin typeface="+mj-ea"/>
                  <a:ea typeface="+mj-ea"/>
                </a:rPr>
                <a:t>2</a:t>
              </a:r>
              <a:endParaRPr lang="zh-CN" altLang="en-US" sz="2255" b="1" dirty="0">
                <a:solidFill>
                  <a:srgbClr val="F8F8F8"/>
                </a:solidFill>
                <a:latin typeface="+mj-ea"/>
                <a:ea typeface="+mj-ea"/>
              </a:endParaRPr>
            </a:p>
          </p:txBody>
        </p:sp>
        <p:sp>
          <p:nvSpPr>
            <p:cNvPr id="47" name="TextBox 46"/>
            <p:cNvSpPr txBox="1"/>
            <p:nvPr/>
          </p:nvSpPr>
          <p:spPr>
            <a:xfrm>
              <a:off x="3362324" y="1414683"/>
              <a:ext cx="1152128" cy="672567"/>
            </a:xfrm>
            <a:prstGeom prst="rect">
              <a:avLst/>
            </a:prstGeom>
            <a:noFill/>
          </p:spPr>
          <p:txBody>
            <a:bodyPr>
              <a:spAutoFit/>
            </a:bodyPr>
            <a:lstStyle/>
            <a:p>
              <a:pPr algn="ctr" defTabSz="910590" fontAlgn="auto">
                <a:spcBef>
                  <a:spcPts val="0"/>
                </a:spcBef>
                <a:spcAft>
                  <a:spcPts val="0"/>
                </a:spcAft>
                <a:defRPr/>
              </a:pPr>
              <a:r>
                <a:rPr lang="zh-CN" altLang="en-US" sz="1315" dirty="0">
                  <a:solidFill>
                    <a:srgbClr val="F8F8F8"/>
                  </a:solidFill>
                  <a:latin typeface="+mn-ea"/>
                  <a:ea typeface="+mn-ea"/>
                </a:rPr>
                <a:t>请输入您的文字</a:t>
              </a:r>
            </a:p>
          </p:txBody>
        </p:sp>
      </p:grpSp>
      <p:grpSp>
        <p:nvGrpSpPr>
          <p:cNvPr id="4" name="组合 47"/>
          <p:cNvGrpSpPr/>
          <p:nvPr/>
        </p:nvGrpSpPr>
        <p:grpSpPr bwMode="auto">
          <a:xfrm>
            <a:off x="3089311" y="1886400"/>
            <a:ext cx="864529" cy="1241054"/>
            <a:chOff x="4138032" y="2168050"/>
            <a:chExt cx="1152128" cy="1674869"/>
          </a:xfrm>
        </p:grpSpPr>
        <p:sp>
          <p:nvSpPr>
            <p:cNvPr id="49" name="TextBox 48"/>
            <p:cNvSpPr txBox="1"/>
            <p:nvPr/>
          </p:nvSpPr>
          <p:spPr>
            <a:xfrm>
              <a:off x="4464368" y="2168050"/>
              <a:ext cx="523812" cy="671673"/>
            </a:xfrm>
            <a:prstGeom prst="rect">
              <a:avLst/>
            </a:prstGeom>
            <a:noFill/>
          </p:spPr>
          <p:txBody>
            <a:bodyPr wrap="none">
              <a:spAutoFit/>
            </a:bodyPr>
            <a:lstStyle/>
            <a:p>
              <a:pPr defTabSz="910590" fontAlgn="auto">
                <a:spcBef>
                  <a:spcPts val="0"/>
                </a:spcBef>
                <a:spcAft>
                  <a:spcPts val="0"/>
                </a:spcAft>
                <a:defRPr/>
              </a:pPr>
              <a:r>
                <a:rPr lang="en-US" altLang="zh-CN" sz="2635" b="1" dirty="0">
                  <a:solidFill>
                    <a:srgbClr val="F8F8F8"/>
                  </a:solidFill>
                  <a:latin typeface="+mj-ea"/>
                  <a:ea typeface="+mj-ea"/>
                </a:rPr>
                <a:t>3</a:t>
              </a:r>
              <a:endParaRPr lang="zh-CN" altLang="en-US" sz="2635" b="1" dirty="0">
                <a:solidFill>
                  <a:srgbClr val="F8F8F8"/>
                </a:solidFill>
                <a:latin typeface="+mj-ea"/>
                <a:ea typeface="+mj-ea"/>
              </a:endParaRPr>
            </a:p>
          </p:txBody>
        </p:sp>
        <p:sp>
          <p:nvSpPr>
            <p:cNvPr id="50" name="TextBox 49"/>
            <p:cNvSpPr txBox="1"/>
            <p:nvPr/>
          </p:nvSpPr>
          <p:spPr>
            <a:xfrm>
              <a:off x="4138032" y="2780633"/>
              <a:ext cx="1152128" cy="1062286"/>
            </a:xfrm>
            <a:prstGeom prst="rect">
              <a:avLst/>
            </a:prstGeom>
            <a:noFill/>
          </p:spPr>
          <p:txBody>
            <a:bodyPr>
              <a:spAutoFit/>
            </a:bodyPr>
            <a:lstStyle/>
            <a:p>
              <a:pPr algn="ctr" defTabSz="910590" fontAlgn="auto">
                <a:spcBef>
                  <a:spcPts val="0"/>
                </a:spcBef>
                <a:spcAft>
                  <a:spcPts val="0"/>
                </a:spcAft>
                <a:defRPr/>
              </a:pPr>
              <a:r>
                <a:rPr lang="zh-CN" altLang="en-US" sz="1505" dirty="0">
                  <a:solidFill>
                    <a:srgbClr val="F8F8F8"/>
                  </a:solidFill>
                  <a:latin typeface="+mn-ea"/>
                  <a:ea typeface="+mn-ea"/>
                </a:rPr>
                <a:t>请输入您的文字</a:t>
              </a:r>
            </a:p>
          </p:txBody>
        </p:sp>
      </p:grpSp>
      <p:grpSp>
        <p:nvGrpSpPr>
          <p:cNvPr id="5" name="组合 50"/>
          <p:cNvGrpSpPr/>
          <p:nvPr/>
        </p:nvGrpSpPr>
        <p:grpSpPr bwMode="auto">
          <a:xfrm>
            <a:off x="2184467" y="2997295"/>
            <a:ext cx="864529" cy="1166397"/>
            <a:chOff x="2930276" y="3668024"/>
            <a:chExt cx="1152128" cy="1574536"/>
          </a:xfrm>
        </p:grpSpPr>
        <p:sp>
          <p:nvSpPr>
            <p:cNvPr id="52" name="TextBox 51"/>
            <p:cNvSpPr txBox="1"/>
            <p:nvPr/>
          </p:nvSpPr>
          <p:spPr>
            <a:xfrm>
              <a:off x="3256612" y="3668024"/>
              <a:ext cx="523812" cy="671852"/>
            </a:xfrm>
            <a:prstGeom prst="rect">
              <a:avLst/>
            </a:prstGeom>
            <a:noFill/>
          </p:spPr>
          <p:txBody>
            <a:bodyPr wrap="none">
              <a:spAutoFit/>
            </a:bodyPr>
            <a:lstStyle/>
            <a:p>
              <a:pPr defTabSz="910590" fontAlgn="auto">
                <a:spcBef>
                  <a:spcPts val="0"/>
                </a:spcBef>
                <a:spcAft>
                  <a:spcPts val="0"/>
                </a:spcAft>
                <a:defRPr/>
              </a:pPr>
              <a:r>
                <a:rPr lang="en-US" altLang="zh-CN" sz="2635" b="1" dirty="0">
                  <a:solidFill>
                    <a:srgbClr val="F8F8F8"/>
                  </a:solidFill>
                  <a:latin typeface="+mj-ea"/>
                  <a:ea typeface="+mj-ea"/>
                </a:rPr>
                <a:t>4</a:t>
              </a:r>
              <a:endParaRPr lang="zh-CN" altLang="en-US" sz="2635" b="1" dirty="0">
                <a:solidFill>
                  <a:srgbClr val="F8F8F8"/>
                </a:solidFill>
                <a:latin typeface="+mj-ea"/>
                <a:ea typeface="+mj-ea"/>
              </a:endParaRPr>
            </a:p>
          </p:txBody>
        </p:sp>
        <p:sp>
          <p:nvSpPr>
            <p:cNvPr id="53" name="TextBox 52"/>
            <p:cNvSpPr txBox="1"/>
            <p:nvPr/>
          </p:nvSpPr>
          <p:spPr>
            <a:xfrm>
              <a:off x="2930276" y="4179990"/>
              <a:ext cx="1152128" cy="1062570"/>
            </a:xfrm>
            <a:prstGeom prst="rect">
              <a:avLst/>
            </a:prstGeom>
            <a:noFill/>
          </p:spPr>
          <p:txBody>
            <a:bodyPr>
              <a:spAutoFit/>
            </a:bodyPr>
            <a:lstStyle/>
            <a:p>
              <a:pPr algn="ctr" defTabSz="910590" fontAlgn="auto">
                <a:spcBef>
                  <a:spcPts val="0"/>
                </a:spcBef>
                <a:spcAft>
                  <a:spcPts val="0"/>
                </a:spcAft>
                <a:defRPr/>
              </a:pPr>
              <a:r>
                <a:rPr lang="zh-CN" altLang="en-US" sz="1505" dirty="0">
                  <a:solidFill>
                    <a:srgbClr val="F8F8F8"/>
                  </a:solidFill>
                  <a:latin typeface="+mn-ea"/>
                  <a:ea typeface="+mn-ea"/>
                </a:rPr>
                <a:t>请输入您的文字</a:t>
              </a:r>
            </a:p>
          </p:txBody>
        </p:sp>
      </p:grpSp>
      <p:sp>
        <p:nvSpPr>
          <p:cNvPr id="54" name="TextBox 53"/>
          <p:cNvSpPr txBox="1"/>
          <p:nvPr/>
        </p:nvSpPr>
        <p:spPr>
          <a:xfrm>
            <a:off x="2144152" y="4438178"/>
            <a:ext cx="863036" cy="300510"/>
          </a:xfrm>
          <a:prstGeom prst="rect">
            <a:avLst/>
          </a:prstGeom>
          <a:noFill/>
        </p:spPr>
        <p:txBody>
          <a:bodyPr lIns="68243" tIns="34121" rIns="68243" bIns="34121">
            <a:spAutoFit/>
          </a:bodyPr>
          <a:lstStyle/>
          <a:p>
            <a:pPr algn="ctr" defTabSz="910590" fontAlgn="auto">
              <a:spcBef>
                <a:spcPts val="0"/>
              </a:spcBef>
              <a:spcAft>
                <a:spcPts val="0"/>
              </a:spcAft>
              <a:defRPr/>
            </a:pPr>
            <a:r>
              <a:rPr lang="zh-CN" altLang="en-US" sz="1505" b="1" dirty="0">
                <a:solidFill>
                  <a:srgbClr val="F8F8F8"/>
                </a:solidFill>
                <a:latin typeface="+mn-ea"/>
                <a:ea typeface="+mn-ea"/>
              </a:rPr>
              <a:t>标题</a:t>
            </a:r>
          </a:p>
        </p:txBody>
      </p:sp>
      <p:sp>
        <p:nvSpPr>
          <p:cNvPr id="55" name="TextBox 54"/>
          <p:cNvSpPr txBox="1"/>
          <p:nvPr/>
        </p:nvSpPr>
        <p:spPr>
          <a:xfrm>
            <a:off x="5409653" y="1109965"/>
            <a:ext cx="3022119" cy="677024"/>
          </a:xfrm>
          <a:prstGeom prst="rect">
            <a:avLst/>
          </a:prstGeom>
          <a:noFill/>
        </p:spPr>
        <p:txBody>
          <a:bodyPr lIns="68243" tIns="34121" rIns="68243" bIns="34121">
            <a:spAutoFit/>
          </a:bodyPr>
          <a:lstStyle/>
          <a:p>
            <a:pPr defTabSz="910590" fontAlgn="auto">
              <a:lnSpc>
                <a:spcPct val="150000"/>
              </a:lnSpc>
              <a:spcBef>
                <a:spcPts val="0"/>
              </a:spcBef>
              <a:spcAft>
                <a:spcPts val="0"/>
              </a:spcAft>
              <a:defRPr/>
            </a:pPr>
            <a:r>
              <a:rPr lang="zh-CN" altLang="en-US" sz="1315" dirty="0">
                <a:solidFill>
                  <a:schemeClr val="bg1">
                    <a:lumMod val="50000"/>
                  </a:schemeClr>
                </a:solidFill>
                <a:latin typeface="+mn-ea"/>
                <a:ea typeface="+mn-ea"/>
              </a:rPr>
              <a:t>请输入您的文字请输入您的文字</a:t>
            </a:r>
            <a:endParaRPr lang="en-US" altLang="zh-CN" sz="1315" dirty="0">
              <a:solidFill>
                <a:schemeClr val="bg1">
                  <a:lumMod val="50000"/>
                </a:schemeClr>
              </a:solidFill>
              <a:latin typeface="+mn-ea"/>
              <a:ea typeface="+mn-ea"/>
            </a:endParaRPr>
          </a:p>
          <a:p>
            <a:pPr defTabSz="910590" fontAlgn="auto">
              <a:lnSpc>
                <a:spcPct val="150000"/>
              </a:lnSpc>
              <a:spcBef>
                <a:spcPts val="0"/>
              </a:spcBef>
              <a:spcAft>
                <a:spcPts val="0"/>
              </a:spcAft>
              <a:defRPr/>
            </a:pPr>
            <a:r>
              <a:rPr lang="zh-CN" altLang="en-US" sz="1315" dirty="0">
                <a:solidFill>
                  <a:schemeClr val="bg1">
                    <a:lumMod val="50000"/>
                  </a:schemeClr>
                </a:solidFill>
                <a:latin typeface="+mn-ea"/>
                <a:ea typeface="+mn-ea"/>
              </a:rPr>
              <a:t>请输入您的文字请输入您的文字</a:t>
            </a:r>
          </a:p>
        </p:txBody>
      </p:sp>
      <p:grpSp>
        <p:nvGrpSpPr>
          <p:cNvPr id="6" name="组合 55"/>
          <p:cNvGrpSpPr/>
          <p:nvPr/>
        </p:nvGrpSpPr>
        <p:grpSpPr>
          <a:xfrm>
            <a:off x="4508849" y="1110551"/>
            <a:ext cx="721283" cy="712608"/>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10590" fontAlgn="auto">
                <a:spcBef>
                  <a:spcPts val="0"/>
                </a:spcBef>
                <a:spcAft>
                  <a:spcPts val="0"/>
                </a:spcAft>
                <a:defRPr/>
              </a:pPr>
              <a:endParaRPr lang="zh-CN" altLang="en-US" sz="1505">
                <a:latin typeface="+mn-lt"/>
                <a:ea typeface="+mn-ea"/>
              </a:endParaRPr>
            </a:p>
          </p:txBody>
        </p:sp>
        <p:sp>
          <p:nvSpPr>
            <p:cNvPr id="58" name="TextBox 57"/>
            <p:cNvSpPr txBox="1"/>
            <p:nvPr/>
          </p:nvSpPr>
          <p:spPr>
            <a:xfrm>
              <a:off x="6653352" y="1318965"/>
              <a:ext cx="524279" cy="671939"/>
            </a:xfrm>
            <a:prstGeom prst="rect">
              <a:avLst/>
            </a:prstGeom>
            <a:grpFill/>
          </p:spPr>
          <p:txBody>
            <a:bodyPr wrap="none">
              <a:spAutoFit/>
            </a:bodyPr>
            <a:lstStyle/>
            <a:p>
              <a:pPr defTabSz="910590" fontAlgn="auto">
                <a:spcBef>
                  <a:spcPts val="0"/>
                </a:spcBef>
                <a:spcAft>
                  <a:spcPts val="0"/>
                </a:spcAft>
                <a:defRPr/>
              </a:pPr>
              <a:r>
                <a:rPr lang="en-US" altLang="zh-CN" sz="2635" b="1" dirty="0">
                  <a:solidFill>
                    <a:srgbClr val="F8F8F8"/>
                  </a:solidFill>
                  <a:latin typeface="+mj-ea"/>
                  <a:ea typeface="+mj-ea"/>
                </a:rPr>
                <a:t>1</a:t>
              </a:r>
              <a:endParaRPr lang="zh-CN" altLang="en-US" sz="2635" b="1" dirty="0">
                <a:solidFill>
                  <a:srgbClr val="F8F8F8"/>
                </a:solidFill>
                <a:latin typeface="+mj-ea"/>
                <a:ea typeface="+mj-ea"/>
              </a:endParaRPr>
            </a:p>
          </p:txBody>
        </p:sp>
      </p:grpSp>
      <p:grpSp>
        <p:nvGrpSpPr>
          <p:cNvPr id="7" name="组合 58"/>
          <p:cNvGrpSpPr/>
          <p:nvPr/>
        </p:nvGrpSpPr>
        <p:grpSpPr>
          <a:xfrm>
            <a:off x="4508849" y="2018147"/>
            <a:ext cx="721283" cy="712608"/>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10590" fontAlgn="auto">
                <a:spcBef>
                  <a:spcPts val="0"/>
                </a:spcBef>
                <a:spcAft>
                  <a:spcPts val="0"/>
                </a:spcAft>
                <a:defRPr/>
              </a:pPr>
              <a:endParaRPr lang="zh-CN" altLang="en-US" sz="1505">
                <a:latin typeface="+mn-lt"/>
                <a:ea typeface="+mn-ea"/>
              </a:endParaRPr>
            </a:p>
          </p:txBody>
        </p:sp>
        <p:sp>
          <p:nvSpPr>
            <p:cNvPr id="61" name="TextBox 60"/>
            <p:cNvSpPr txBox="1"/>
            <p:nvPr/>
          </p:nvSpPr>
          <p:spPr>
            <a:xfrm>
              <a:off x="6635866" y="2536283"/>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0590" fontAlgn="auto">
                <a:spcBef>
                  <a:spcPts val="0"/>
                </a:spcBef>
                <a:spcAft>
                  <a:spcPts val="0"/>
                </a:spcAft>
                <a:defRPr/>
              </a:pPr>
              <a:r>
                <a:rPr lang="en-US" altLang="zh-CN" sz="2635" dirty="0"/>
                <a:t>2</a:t>
              </a:r>
              <a:endParaRPr lang="zh-CN" altLang="en-US" sz="2635" dirty="0"/>
            </a:p>
          </p:txBody>
        </p:sp>
      </p:grpSp>
      <p:grpSp>
        <p:nvGrpSpPr>
          <p:cNvPr id="8" name="组合 61"/>
          <p:cNvGrpSpPr/>
          <p:nvPr/>
        </p:nvGrpSpPr>
        <p:grpSpPr>
          <a:xfrm>
            <a:off x="4508846" y="2884123"/>
            <a:ext cx="721283" cy="712608"/>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10590" fontAlgn="auto">
                <a:spcBef>
                  <a:spcPts val="0"/>
                </a:spcBef>
                <a:spcAft>
                  <a:spcPts val="0"/>
                </a:spcAft>
                <a:defRPr/>
              </a:pPr>
              <a:endParaRPr lang="zh-CN" altLang="en-US" sz="1505">
                <a:latin typeface="+mn-lt"/>
                <a:ea typeface="+mn-ea"/>
              </a:endParaRPr>
            </a:p>
          </p:txBody>
        </p:sp>
        <p:sp>
          <p:nvSpPr>
            <p:cNvPr id="64" name="TextBox 63"/>
            <p:cNvSpPr txBox="1"/>
            <p:nvPr/>
          </p:nvSpPr>
          <p:spPr>
            <a:xfrm>
              <a:off x="6635870" y="3702117"/>
              <a:ext cx="524280"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0590" fontAlgn="auto">
                <a:spcBef>
                  <a:spcPts val="0"/>
                </a:spcBef>
                <a:spcAft>
                  <a:spcPts val="0"/>
                </a:spcAft>
                <a:defRPr/>
              </a:pPr>
              <a:r>
                <a:rPr lang="en-US" altLang="zh-CN" sz="2635" dirty="0"/>
                <a:t>3</a:t>
              </a:r>
              <a:endParaRPr lang="zh-CN" altLang="en-US" sz="2635" dirty="0"/>
            </a:p>
          </p:txBody>
        </p:sp>
      </p:grpSp>
      <p:grpSp>
        <p:nvGrpSpPr>
          <p:cNvPr id="9" name="组合 64"/>
          <p:cNvGrpSpPr/>
          <p:nvPr/>
        </p:nvGrpSpPr>
        <p:grpSpPr>
          <a:xfrm>
            <a:off x="4508849" y="3847805"/>
            <a:ext cx="721283" cy="712608"/>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defTabSz="910590" fontAlgn="auto">
                <a:spcBef>
                  <a:spcPts val="0"/>
                </a:spcBef>
                <a:spcAft>
                  <a:spcPts val="0"/>
                </a:spcAft>
                <a:defRPr/>
              </a:pPr>
              <a:endParaRPr lang="zh-CN" altLang="en-US" sz="1505">
                <a:latin typeface="+mn-lt"/>
                <a:ea typeface="+mn-ea"/>
              </a:endParaRPr>
            </a:p>
          </p:txBody>
        </p:sp>
        <p:sp>
          <p:nvSpPr>
            <p:cNvPr id="67" name="TextBox 66"/>
            <p:cNvSpPr txBox="1"/>
            <p:nvPr/>
          </p:nvSpPr>
          <p:spPr>
            <a:xfrm>
              <a:off x="6616830" y="5005505"/>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0590" fontAlgn="auto">
                <a:spcBef>
                  <a:spcPts val="0"/>
                </a:spcBef>
                <a:spcAft>
                  <a:spcPts val="0"/>
                </a:spcAft>
                <a:defRPr/>
              </a:pPr>
              <a:r>
                <a:rPr lang="en-US" altLang="zh-CN" sz="2635" dirty="0"/>
                <a:t>4</a:t>
              </a:r>
              <a:endParaRPr lang="zh-CN" altLang="en-US" sz="2635" dirty="0"/>
            </a:p>
          </p:txBody>
        </p:sp>
      </p:grpSp>
      <p:sp>
        <p:nvSpPr>
          <p:cNvPr id="68" name="TextBox 67"/>
          <p:cNvSpPr txBox="1"/>
          <p:nvPr/>
        </p:nvSpPr>
        <p:spPr>
          <a:xfrm>
            <a:off x="5409653" y="1989426"/>
            <a:ext cx="3022119" cy="677024"/>
          </a:xfrm>
          <a:prstGeom prst="rect">
            <a:avLst/>
          </a:prstGeom>
          <a:noFill/>
        </p:spPr>
        <p:txBody>
          <a:bodyPr lIns="68243" tIns="34121" rIns="68243" bIns="34121">
            <a:spAutoFit/>
          </a:bodyPr>
          <a:lstStyle/>
          <a:p>
            <a:pPr defTabSz="910590" fontAlgn="auto">
              <a:lnSpc>
                <a:spcPct val="150000"/>
              </a:lnSpc>
              <a:spcBef>
                <a:spcPts val="0"/>
              </a:spcBef>
              <a:spcAft>
                <a:spcPts val="0"/>
              </a:spcAft>
              <a:defRPr/>
            </a:pPr>
            <a:r>
              <a:rPr lang="zh-CN" altLang="en-US" sz="1315" dirty="0">
                <a:solidFill>
                  <a:schemeClr val="bg1">
                    <a:lumMod val="50000"/>
                  </a:schemeClr>
                </a:solidFill>
                <a:latin typeface="+mn-ea"/>
                <a:ea typeface="+mn-ea"/>
              </a:rPr>
              <a:t>请输入您的文字请输入您的文字</a:t>
            </a:r>
            <a:endParaRPr lang="en-US" altLang="zh-CN" sz="1315" dirty="0">
              <a:solidFill>
                <a:schemeClr val="bg1">
                  <a:lumMod val="50000"/>
                </a:schemeClr>
              </a:solidFill>
              <a:latin typeface="+mn-ea"/>
              <a:ea typeface="+mn-ea"/>
            </a:endParaRPr>
          </a:p>
          <a:p>
            <a:pPr defTabSz="910590" fontAlgn="auto">
              <a:lnSpc>
                <a:spcPct val="150000"/>
              </a:lnSpc>
              <a:spcBef>
                <a:spcPts val="0"/>
              </a:spcBef>
              <a:spcAft>
                <a:spcPts val="0"/>
              </a:spcAft>
              <a:defRPr/>
            </a:pPr>
            <a:r>
              <a:rPr lang="zh-CN" altLang="en-US" sz="1315" dirty="0">
                <a:solidFill>
                  <a:schemeClr val="bg1">
                    <a:lumMod val="50000"/>
                  </a:schemeClr>
                </a:solidFill>
                <a:latin typeface="+mn-ea"/>
                <a:ea typeface="+mn-ea"/>
              </a:rPr>
              <a:t>请输入您的文字请输入您的文字</a:t>
            </a:r>
          </a:p>
        </p:txBody>
      </p:sp>
      <p:sp>
        <p:nvSpPr>
          <p:cNvPr id="69" name="TextBox 68"/>
          <p:cNvSpPr txBox="1"/>
          <p:nvPr/>
        </p:nvSpPr>
        <p:spPr>
          <a:xfrm>
            <a:off x="5409653" y="2868886"/>
            <a:ext cx="3022119" cy="677024"/>
          </a:xfrm>
          <a:prstGeom prst="rect">
            <a:avLst/>
          </a:prstGeom>
          <a:noFill/>
        </p:spPr>
        <p:txBody>
          <a:bodyPr lIns="68243" tIns="34121" rIns="68243" bIns="34121">
            <a:spAutoFit/>
          </a:bodyPr>
          <a:lstStyle/>
          <a:p>
            <a:pPr defTabSz="910590" fontAlgn="auto">
              <a:lnSpc>
                <a:spcPct val="150000"/>
              </a:lnSpc>
              <a:spcBef>
                <a:spcPts val="0"/>
              </a:spcBef>
              <a:spcAft>
                <a:spcPts val="0"/>
              </a:spcAft>
              <a:defRPr/>
            </a:pPr>
            <a:r>
              <a:rPr lang="zh-CN" altLang="en-US" sz="1315" dirty="0">
                <a:solidFill>
                  <a:schemeClr val="bg1">
                    <a:lumMod val="50000"/>
                  </a:schemeClr>
                </a:solidFill>
                <a:latin typeface="+mn-ea"/>
                <a:ea typeface="+mn-ea"/>
              </a:rPr>
              <a:t>请输入您的文字请输入您的文字</a:t>
            </a:r>
            <a:endParaRPr lang="en-US" altLang="zh-CN" sz="1315" dirty="0">
              <a:solidFill>
                <a:schemeClr val="bg1">
                  <a:lumMod val="50000"/>
                </a:schemeClr>
              </a:solidFill>
              <a:latin typeface="+mn-ea"/>
              <a:ea typeface="+mn-ea"/>
            </a:endParaRPr>
          </a:p>
          <a:p>
            <a:pPr defTabSz="910590" fontAlgn="auto">
              <a:lnSpc>
                <a:spcPct val="150000"/>
              </a:lnSpc>
              <a:spcBef>
                <a:spcPts val="0"/>
              </a:spcBef>
              <a:spcAft>
                <a:spcPts val="0"/>
              </a:spcAft>
              <a:defRPr/>
            </a:pPr>
            <a:r>
              <a:rPr lang="zh-CN" altLang="en-US" sz="1315" dirty="0">
                <a:solidFill>
                  <a:schemeClr val="bg1">
                    <a:lumMod val="50000"/>
                  </a:schemeClr>
                </a:solidFill>
                <a:latin typeface="+mn-ea"/>
                <a:ea typeface="+mn-ea"/>
              </a:rPr>
              <a:t>请输入您的文字请输入您的文字</a:t>
            </a:r>
          </a:p>
        </p:txBody>
      </p:sp>
      <p:sp>
        <p:nvSpPr>
          <p:cNvPr id="70" name="TextBox 69"/>
          <p:cNvSpPr txBox="1"/>
          <p:nvPr/>
        </p:nvSpPr>
        <p:spPr>
          <a:xfrm>
            <a:off x="5409653" y="3839428"/>
            <a:ext cx="3022119" cy="677024"/>
          </a:xfrm>
          <a:prstGeom prst="rect">
            <a:avLst/>
          </a:prstGeom>
          <a:noFill/>
        </p:spPr>
        <p:txBody>
          <a:bodyPr lIns="68243" tIns="34121" rIns="68243" bIns="34121">
            <a:spAutoFit/>
          </a:bodyPr>
          <a:lstStyle/>
          <a:p>
            <a:pPr defTabSz="910590" fontAlgn="auto">
              <a:lnSpc>
                <a:spcPct val="150000"/>
              </a:lnSpc>
              <a:spcBef>
                <a:spcPts val="0"/>
              </a:spcBef>
              <a:spcAft>
                <a:spcPts val="0"/>
              </a:spcAft>
              <a:defRPr/>
            </a:pPr>
            <a:r>
              <a:rPr lang="zh-CN" altLang="en-US" sz="1315" dirty="0">
                <a:solidFill>
                  <a:schemeClr val="bg1">
                    <a:lumMod val="50000"/>
                  </a:schemeClr>
                </a:solidFill>
                <a:latin typeface="+mn-ea"/>
                <a:ea typeface="+mn-ea"/>
              </a:rPr>
              <a:t>请输入您的文字请输入您的文字</a:t>
            </a:r>
            <a:endParaRPr lang="en-US" altLang="zh-CN" sz="1315" dirty="0">
              <a:solidFill>
                <a:schemeClr val="bg1">
                  <a:lumMod val="50000"/>
                </a:schemeClr>
              </a:solidFill>
              <a:latin typeface="+mn-ea"/>
              <a:ea typeface="+mn-ea"/>
            </a:endParaRPr>
          </a:p>
          <a:p>
            <a:pPr defTabSz="910590" fontAlgn="auto">
              <a:lnSpc>
                <a:spcPct val="150000"/>
              </a:lnSpc>
              <a:spcBef>
                <a:spcPts val="0"/>
              </a:spcBef>
              <a:spcAft>
                <a:spcPts val="0"/>
              </a:spcAft>
              <a:defRPr/>
            </a:pPr>
            <a:r>
              <a:rPr lang="zh-CN" altLang="en-US" sz="1315" dirty="0">
                <a:solidFill>
                  <a:schemeClr val="bg1">
                    <a:lumMod val="50000"/>
                  </a:schemeClr>
                </a:solidFill>
                <a:latin typeface="+mn-ea"/>
                <a:ea typeface="+mn-ea"/>
              </a:rPr>
              <a:t>请输入您的文字请输入您的文字</a:t>
            </a:r>
          </a:p>
        </p:txBody>
      </p:sp>
      <p:grpSp>
        <p:nvGrpSpPr>
          <p:cNvPr id="36" name="组合 35"/>
          <p:cNvGrpSpPr/>
          <p:nvPr/>
        </p:nvGrpSpPr>
        <p:grpSpPr>
          <a:xfrm>
            <a:off x="0" y="167406"/>
            <a:ext cx="9144000" cy="304776"/>
            <a:chOff x="0" y="144052"/>
            <a:chExt cx="9721850" cy="324036"/>
          </a:xfrm>
        </p:grpSpPr>
        <p:cxnSp>
          <p:nvCxnSpPr>
            <p:cNvPr id="42" name="直接连接符 41"/>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userDrawn="1"/>
          </p:nvGrpSpPr>
          <p:grpSpPr>
            <a:xfrm>
              <a:off x="1260525" y="144052"/>
              <a:ext cx="2066885" cy="319659"/>
              <a:chOff x="2559580" y="72044"/>
              <a:chExt cx="2066885" cy="319659"/>
            </a:xfrm>
          </p:grpSpPr>
          <p:sp>
            <p:nvSpPr>
              <p:cNvPr id="71" name="五边形 70"/>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72"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48" name="组合 47"/>
            <p:cNvGrpSpPr/>
            <p:nvPr userDrawn="1"/>
          </p:nvGrpSpPr>
          <p:grpSpPr>
            <a:xfrm>
              <a:off x="2740163" y="144052"/>
              <a:ext cx="2066885" cy="319659"/>
              <a:chOff x="4972411" y="72044"/>
              <a:chExt cx="2066885" cy="319659"/>
            </a:xfrm>
          </p:grpSpPr>
          <p:sp>
            <p:nvSpPr>
              <p:cNvPr id="62" name="五边形 61"/>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65"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51" name="组合 50"/>
            <p:cNvGrpSpPr/>
            <p:nvPr userDrawn="1"/>
          </p:nvGrpSpPr>
          <p:grpSpPr>
            <a:xfrm>
              <a:off x="4212853" y="144052"/>
              <a:ext cx="2066885" cy="319659"/>
              <a:chOff x="7404958" y="72044"/>
              <a:chExt cx="2066885" cy="319659"/>
            </a:xfrm>
          </p:grpSpPr>
          <p:sp>
            <p:nvSpPr>
              <p:cNvPr id="56" name="五边形 55"/>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59"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73" name="组合 72"/>
          <p:cNvGrpSpPr/>
          <p:nvPr/>
        </p:nvGrpSpPr>
        <p:grpSpPr>
          <a:xfrm>
            <a:off x="-168957" y="133543"/>
            <a:ext cx="1944033" cy="440233"/>
            <a:chOff x="121344" y="72044"/>
            <a:chExt cx="2066885" cy="468053"/>
          </a:xfrm>
        </p:grpSpPr>
        <p:sp>
          <p:nvSpPr>
            <p:cNvPr id="74" name="五边形 73"/>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75"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250" fill="hold"/>
                                        <p:tgtEl>
                                          <p:spTgt spid="36"/>
                                        </p:tgtEl>
                                        <p:attrNameLst>
                                          <p:attrName>ppt_x</p:attrName>
                                        </p:attrNameLst>
                                      </p:cBhvr>
                                      <p:tavLst>
                                        <p:tav tm="0">
                                          <p:val>
                                            <p:strVal val="1+#ppt_w/2"/>
                                          </p:val>
                                        </p:tav>
                                        <p:tav tm="100000">
                                          <p:val>
                                            <p:strVal val="#ppt_x"/>
                                          </p:val>
                                        </p:tav>
                                      </p:tavLst>
                                    </p:anim>
                                    <p:anim calcmode="lin" valueType="num">
                                      <p:cBhvr additive="base">
                                        <p:cTn id="8" dur="25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50" fill="hold"/>
                                        <p:tgtEl>
                                          <p:spTgt spid="73"/>
                                        </p:tgtEl>
                                        <p:attrNameLst>
                                          <p:attrName>ppt_x</p:attrName>
                                        </p:attrNameLst>
                                      </p:cBhvr>
                                      <p:tavLst>
                                        <p:tav tm="0">
                                          <p:val>
                                            <p:strVal val="#ppt_x"/>
                                          </p:val>
                                        </p:tav>
                                        <p:tav tm="100000">
                                          <p:val>
                                            <p:strVal val="#ppt_x"/>
                                          </p:val>
                                        </p:tav>
                                      </p:tavLst>
                                    </p:anim>
                                    <p:anim calcmode="lin" valueType="num">
                                      <p:cBhvr additive="base">
                                        <p:cTn id="13" dur="250" fill="hold"/>
                                        <p:tgtEl>
                                          <p:spTgt spid="7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250"/>
                                        <p:tgtEl>
                                          <p:spTgt spid="4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250"/>
                                        <p:tgtEl>
                                          <p:spTgt spid="39"/>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250"/>
                                        <p:tgtEl>
                                          <p:spTgt spid="40"/>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up)">
                                      <p:cBhvr>
                                        <p:cTn id="29" dur="250"/>
                                        <p:tgtEl>
                                          <p:spTgt spid="38"/>
                                        </p:tgtEl>
                                      </p:cBhvr>
                                    </p:animEffect>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250" fill="hold"/>
                                        <p:tgtEl>
                                          <p:spTgt spid="2"/>
                                        </p:tgtEl>
                                        <p:attrNameLst>
                                          <p:attrName>ppt_w</p:attrName>
                                        </p:attrNameLst>
                                      </p:cBhvr>
                                      <p:tavLst>
                                        <p:tav tm="0">
                                          <p:val>
                                            <p:fltVal val="0"/>
                                          </p:val>
                                        </p:tav>
                                        <p:tav tm="100000">
                                          <p:val>
                                            <p:strVal val="#ppt_w"/>
                                          </p:val>
                                        </p:tav>
                                      </p:tavLst>
                                    </p:anim>
                                    <p:anim calcmode="lin" valueType="num">
                                      <p:cBhvr>
                                        <p:cTn id="34" dur="250" fill="hold"/>
                                        <p:tgtEl>
                                          <p:spTgt spid="2"/>
                                        </p:tgtEl>
                                        <p:attrNameLst>
                                          <p:attrName>ppt_h</p:attrName>
                                        </p:attrNameLst>
                                      </p:cBhvr>
                                      <p:tavLst>
                                        <p:tav tm="0">
                                          <p:val>
                                            <p:fltVal val="0"/>
                                          </p:val>
                                        </p:tav>
                                        <p:tav tm="100000">
                                          <p:val>
                                            <p:strVal val="#ppt_h"/>
                                          </p:val>
                                        </p:tav>
                                      </p:tavLst>
                                    </p:anim>
                                    <p:anim calcmode="lin" valueType="num">
                                      <p:cBhvr>
                                        <p:cTn id="35" dur="250" fill="hold"/>
                                        <p:tgtEl>
                                          <p:spTgt spid="2"/>
                                        </p:tgtEl>
                                        <p:attrNameLst>
                                          <p:attrName>style.rotation</p:attrName>
                                        </p:attrNameLst>
                                      </p:cBhvr>
                                      <p:tavLst>
                                        <p:tav tm="0">
                                          <p:val>
                                            <p:fltVal val="90"/>
                                          </p:val>
                                        </p:tav>
                                        <p:tav tm="100000">
                                          <p:val>
                                            <p:fltVal val="0"/>
                                          </p:val>
                                        </p:tav>
                                      </p:tavLst>
                                    </p:anim>
                                    <p:animEffect transition="in" filter="fade">
                                      <p:cBhvr>
                                        <p:cTn id="36" dur="250"/>
                                        <p:tgtEl>
                                          <p:spTgt spid="2"/>
                                        </p:tgtEl>
                                      </p:cBhvr>
                                    </p:animEffect>
                                  </p:childTnLst>
                                </p:cTn>
                              </p:par>
                              <p:par>
                                <p:cTn id="37" presetID="3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250" fill="hold"/>
                                        <p:tgtEl>
                                          <p:spTgt spid="3"/>
                                        </p:tgtEl>
                                        <p:attrNameLst>
                                          <p:attrName>ppt_w</p:attrName>
                                        </p:attrNameLst>
                                      </p:cBhvr>
                                      <p:tavLst>
                                        <p:tav tm="0">
                                          <p:val>
                                            <p:fltVal val="0"/>
                                          </p:val>
                                        </p:tav>
                                        <p:tav tm="100000">
                                          <p:val>
                                            <p:strVal val="#ppt_w"/>
                                          </p:val>
                                        </p:tav>
                                      </p:tavLst>
                                    </p:anim>
                                    <p:anim calcmode="lin" valueType="num">
                                      <p:cBhvr>
                                        <p:cTn id="40" dur="250" fill="hold"/>
                                        <p:tgtEl>
                                          <p:spTgt spid="3"/>
                                        </p:tgtEl>
                                        <p:attrNameLst>
                                          <p:attrName>ppt_h</p:attrName>
                                        </p:attrNameLst>
                                      </p:cBhvr>
                                      <p:tavLst>
                                        <p:tav tm="0">
                                          <p:val>
                                            <p:fltVal val="0"/>
                                          </p:val>
                                        </p:tav>
                                        <p:tav tm="100000">
                                          <p:val>
                                            <p:strVal val="#ppt_h"/>
                                          </p:val>
                                        </p:tav>
                                      </p:tavLst>
                                    </p:anim>
                                    <p:anim calcmode="lin" valueType="num">
                                      <p:cBhvr>
                                        <p:cTn id="41" dur="250" fill="hold"/>
                                        <p:tgtEl>
                                          <p:spTgt spid="3"/>
                                        </p:tgtEl>
                                        <p:attrNameLst>
                                          <p:attrName>style.rotation</p:attrName>
                                        </p:attrNameLst>
                                      </p:cBhvr>
                                      <p:tavLst>
                                        <p:tav tm="0">
                                          <p:val>
                                            <p:fltVal val="90"/>
                                          </p:val>
                                        </p:tav>
                                        <p:tav tm="100000">
                                          <p:val>
                                            <p:fltVal val="0"/>
                                          </p:val>
                                        </p:tav>
                                      </p:tavLst>
                                    </p:anim>
                                    <p:animEffect transition="in" filter="fade">
                                      <p:cBhvr>
                                        <p:cTn id="42" dur="250"/>
                                        <p:tgtEl>
                                          <p:spTgt spid="3"/>
                                        </p:tgtEl>
                                      </p:cBhvr>
                                    </p:animEffect>
                                  </p:childTnLst>
                                </p:cTn>
                              </p:par>
                              <p:par>
                                <p:cTn id="43" presetID="3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anim calcmode="lin" valueType="num">
                                      <p:cBhvr>
                                        <p:cTn id="47" dur="250" fill="hold"/>
                                        <p:tgtEl>
                                          <p:spTgt spid="4"/>
                                        </p:tgtEl>
                                        <p:attrNameLst>
                                          <p:attrName>style.rotation</p:attrName>
                                        </p:attrNameLst>
                                      </p:cBhvr>
                                      <p:tavLst>
                                        <p:tav tm="0">
                                          <p:val>
                                            <p:fltVal val="90"/>
                                          </p:val>
                                        </p:tav>
                                        <p:tav tm="100000">
                                          <p:val>
                                            <p:fltVal val="0"/>
                                          </p:val>
                                        </p:tav>
                                      </p:tavLst>
                                    </p:anim>
                                    <p:animEffect transition="in" filter="fade">
                                      <p:cBhvr>
                                        <p:cTn id="48" dur="250"/>
                                        <p:tgtEl>
                                          <p:spTgt spid="4"/>
                                        </p:tgtEl>
                                      </p:cBhvr>
                                    </p:animEffect>
                                  </p:childTnLst>
                                </p:cTn>
                              </p:par>
                              <p:par>
                                <p:cTn id="49" presetID="3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250" fill="hold"/>
                                        <p:tgtEl>
                                          <p:spTgt spid="5"/>
                                        </p:tgtEl>
                                        <p:attrNameLst>
                                          <p:attrName>ppt_w</p:attrName>
                                        </p:attrNameLst>
                                      </p:cBhvr>
                                      <p:tavLst>
                                        <p:tav tm="0">
                                          <p:val>
                                            <p:fltVal val="0"/>
                                          </p:val>
                                        </p:tav>
                                        <p:tav tm="100000">
                                          <p:val>
                                            <p:strVal val="#ppt_w"/>
                                          </p:val>
                                        </p:tav>
                                      </p:tavLst>
                                    </p:anim>
                                    <p:anim calcmode="lin" valueType="num">
                                      <p:cBhvr>
                                        <p:cTn id="52" dur="250" fill="hold"/>
                                        <p:tgtEl>
                                          <p:spTgt spid="5"/>
                                        </p:tgtEl>
                                        <p:attrNameLst>
                                          <p:attrName>ppt_h</p:attrName>
                                        </p:attrNameLst>
                                      </p:cBhvr>
                                      <p:tavLst>
                                        <p:tav tm="0">
                                          <p:val>
                                            <p:fltVal val="0"/>
                                          </p:val>
                                        </p:tav>
                                        <p:tav tm="100000">
                                          <p:val>
                                            <p:strVal val="#ppt_h"/>
                                          </p:val>
                                        </p:tav>
                                      </p:tavLst>
                                    </p:anim>
                                    <p:anim calcmode="lin" valueType="num">
                                      <p:cBhvr>
                                        <p:cTn id="53" dur="250" fill="hold"/>
                                        <p:tgtEl>
                                          <p:spTgt spid="5"/>
                                        </p:tgtEl>
                                        <p:attrNameLst>
                                          <p:attrName>style.rotation</p:attrName>
                                        </p:attrNameLst>
                                      </p:cBhvr>
                                      <p:tavLst>
                                        <p:tav tm="0">
                                          <p:val>
                                            <p:fltVal val="90"/>
                                          </p:val>
                                        </p:tav>
                                        <p:tav tm="100000">
                                          <p:val>
                                            <p:fltVal val="0"/>
                                          </p:val>
                                        </p:tav>
                                      </p:tavLst>
                                    </p:anim>
                                    <p:animEffect transition="in" filter="fade">
                                      <p:cBhvr>
                                        <p:cTn id="54" dur="250"/>
                                        <p:tgtEl>
                                          <p:spTgt spid="5"/>
                                        </p:tgtEl>
                                      </p:cBhvr>
                                    </p:animEffect>
                                  </p:childTnLst>
                                </p:cTn>
                              </p:par>
                            </p:childTnLst>
                          </p:cTn>
                        </p:par>
                        <p:par>
                          <p:cTn id="55" fill="hold">
                            <p:stCondLst>
                              <p:cond delay="3500"/>
                            </p:stCondLst>
                            <p:childTnLst>
                              <p:par>
                                <p:cTn id="56" presetID="42" presetClass="entr" presetSubtype="0"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250"/>
                                        <p:tgtEl>
                                          <p:spTgt spid="37"/>
                                        </p:tgtEl>
                                      </p:cBhvr>
                                    </p:animEffect>
                                    <p:anim calcmode="lin" valueType="num">
                                      <p:cBhvr>
                                        <p:cTn id="59" dur="250" fill="hold"/>
                                        <p:tgtEl>
                                          <p:spTgt spid="37"/>
                                        </p:tgtEl>
                                        <p:attrNameLst>
                                          <p:attrName>ppt_x</p:attrName>
                                        </p:attrNameLst>
                                      </p:cBhvr>
                                      <p:tavLst>
                                        <p:tav tm="0">
                                          <p:val>
                                            <p:strVal val="#ppt_x"/>
                                          </p:val>
                                        </p:tav>
                                        <p:tav tm="100000">
                                          <p:val>
                                            <p:strVal val="#ppt_x"/>
                                          </p:val>
                                        </p:tav>
                                      </p:tavLst>
                                    </p:anim>
                                    <p:anim calcmode="lin" valueType="num">
                                      <p:cBhvr>
                                        <p:cTn id="60" dur="250" fill="hold"/>
                                        <p:tgtEl>
                                          <p:spTgt spid="3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250"/>
                                        <p:tgtEl>
                                          <p:spTgt spid="54"/>
                                        </p:tgtEl>
                                      </p:cBhvr>
                                    </p:animEffect>
                                    <p:anim calcmode="lin" valueType="num">
                                      <p:cBhvr>
                                        <p:cTn id="64" dur="250" fill="hold"/>
                                        <p:tgtEl>
                                          <p:spTgt spid="54"/>
                                        </p:tgtEl>
                                        <p:attrNameLst>
                                          <p:attrName>ppt_x</p:attrName>
                                        </p:attrNameLst>
                                      </p:cBhvr>
                                      <p:tavLst>
                                        <p:tav tm="0">
                                          <p:val>
                                            <p:strVal val="#ppt_x"/>
                                          </p:val>
                                        </p:tav>
                                        <p:tav tm="100000">
                                          <p:val>
                                            <p:strVal val="#ppt_x"/>
                                          </p:val>
                                        </p:tav>
                                      </p:tavLst>
                                    </p:anim>
                                    <p:anim calcmode="lin" valueType="num">
                                      <p:cBhvr>
                                        <p:cTn id="65" dur="250" fill="hold"/>
                                        <p:tgtEl>
                                          <p:spTgt spid="54"/>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21" presetClass="entr" presetSubtype="1"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heel(1)">
                                      <p:cBhvr>
                                        <p:cTn id="69" dur="250"/>
                                        <p:tgtEl>
                                          <p:spTgt spid="6"/>
                                        </p:tgtEl>
                                      </p:cBhvr>
                                    </p:animEffect>
                                  </p:childTnLst>
                                </p:cTn>
                              </p:par>
                            </p:childTnLst>
                          </p:cTn>
                        </p:par>
                        <p:par>
                          <p:cTn id="70" fill="hold">
                            <p:stCondLst>
                              <p:cond delay="4500"/>
                            </p:stCondLst>
                            <p:childTnLst>
                              <p:par>
                                <p:cTn id="71" presetID="22" presetClass="entr" presetSubtype="8"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250"/>
                                        <p:tgtEl>
                                          <p:spTgt spid="55"/>
                                        </p:tgtEl>
                                      </p:cBhvr>
                                    </p:animEffect>
                                  </p:childTnLst>
                                </p:cTn>
                              </p:par>
                            </p:childTnLst>
                          </p:cTn>
                        </p:par>
                        <p:par>
                          <p:cTn id="74" fill="hold">
                            <p:stCondLst>
                              <p:cond delay="5000"/>
                            </p:stCondLst>
                            <p:childTnLst>
                              <p:par>
                                <p:cTn id="75" presetID="21" presetClass="entr" presetSubtype="1"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heel(1)">
                                      <p:cBhvr>
                                        <p:cTn id="77" dur="250"/>
                                        <p:tgtEl>
                                          <p:spTgt spid="7"/>
                                        </p:tgtEl>
                                      </p:cBhvr>
                                    </p:animEffect>
                                  </p:childTnLst>
                                </p:cTn>
                              </p:par>
                            </p:childTnLst>
                          </p:cTn>
                        </p:par>
                        <p:par>
                          <p:cTn id="78" fill="hold">
                            <p:stCondLst>
                              <p:cond delay="5500"/>
                            </p:stCondLst>
                            <p:childTnLst>
                              <p:par>
                                <p:cTn id="79" presetID="22" presetClass="entr" presetSubtype="8"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left)">
                                      <p:cBhvr>
                                        <p:cTn id="81" dur="250"/>
                                        <p:tgtEl>
                                          <p:spTgt spid="68"/>
                                        </p:tgtEl>
                                      </p:cBhvr>
                                    </p:animEffect>
                                  </p:childTnLst>
                                </p:cTn>
                              </p:par>
                            </p:childTnLst>
                          </p:cTn>
                        </p:par>
                        <p:par>
                          <p:cTn id="82" fill="hold">
                            <p:stCondLst>
                              <p:cond delay="6000"/>
                            </p:stCondLst>
                            <p:childTnLst>
                              <p:par>
                                <p:cTn id="83" presetID="21" presetClass="entr" presetSubtype="1"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heel(1)">
                                      <p:cBhvr>
                                        <p:cTn id="85" dur="250"/>
                                        <p:tgtEl>
                                          <p:spTgt spid="8"/>
                                        </p:tgtEl>
                                      </p:cBhvr>
                                    </p:animEffect>
                                  </p:childTnLst>
                                </p:cTn>
                              </p:par>
                            </p:childTnLst>
                          </p:cTn>
                        </p:par>
                        <p:par>
                          <p:cTn id="86" fill="hold">
                            <p:stCondLst>
                              <p:cond delay="6500"/>
                            </p:stCondLst>
                            <p:childTnLst>
                              <p:par>
                                <p:cTn id="87" presetID="22" presetClass="entr" presetSubtype="8" fill="hold" grpId="0" nodeType="after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wipe(left)">
                                      <p:cBhvr>
                                        <p:cTn id="89" dur="250"/>
                                        <p:tgtEl>
                                          <p:spTgt spid="69"/>
                                        </p:tgtEl>
                                      </p:cBhvr>
                                    </p:animEffect>
                                  </p:childTnLst>
                                </p:cTn>
                              </p:par>
                            </p:childTnLst>
                          </p:cTn>
                        </p:par>
                        <p:par>
                          <p:cTn id="90" fill="hold">
                            <p:stCondLst>
                              <p:cond delay="7000"/>
                            </p:stCondLst>
                            <p:childTnLst>
                              <p:par>
                                <p:cTn id="91" presetID="21" presetClass="entr" presetSubtype="1"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heel(1)">
                                      <p:cBhvr>
                                        <p:cTn id="93" dur="250"/>
                                        <p:tgtEl>
                                          <p:spTgt spid="9"/>
                                        </p:tgtEl>
                                      </p:cBhvr>
                                    </p:animEffect>
                                  </p:childTnLst>
                                </p:cTn>
                              </p:par>
                            </p:childTnLst>
                          </p:cTn>
                        </p:par>
                        <p:par>
                          <p:cTn id="94" fill="hold">
                            <p:stCondLst>
                              <p:cond delay="7500"/>
                            </p:stCondLst>
                            <p:childTnLst>
                              <p:par>
                                <p:cTn id="95" presetID="22" presetClass="entr" presetSubtype="8" fill="hold" grpId="0" nodeType="after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wipe(left)">
                                      <p:cBhvr>
                                        <p:cTn id="9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7"/>
          <p:cNvGrpSpPr/>
          <p:nvPr/>
        </p:nvGrpSpPr>
        <p:grpSpPr bwMode="auto">
          <a:xfrm>
            <a:off x="2123728" y="3235920"/>
            <a:ext cx="4657458" cy="679045"/>
            <a:chOff x="1986534" y="4135265"/>
            <a:chExt cx="9432000" cy="1392531"/>
          </a:xfrm>
        </p:grpSpPr>
        <p:sp>
          <p:nvSpPr>
            <p:cNvPr id="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sp>
          <p:nvSpPr>
            <p:cNvPr id="4"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90">
                <a:solidFill>
                  <a:prstClr val="white"/>
                </a:solidFill>
              </a:endParaRPr>
            </a:p>
          </p:txBody>
        </p:sp>
      </p:grpSp>
      <p:sp>
        <p:nvSpPr>
          <p:cNvPr id="12" name="文本框 186"/>
          <p:cNvSpPr txBox="1"/>
          <p:nvPr/>
        </p:nvSpPr>
        <p:spPr>
          <a:xfrm>
            <a:off x="2843808" y="3452255"/>
            <a:ext cx="3504182" cy="271623"/>
          </a:xfrm>
          <a:prstGeom prst="rect">
            <a:avLst/>
          </a:prstGeom>
          <a:noFill/>
        </p:spPr>
        <p:txBody>
          <a:bodyPr wrap="none" lIns="68271" tIns="34136" rIns="68271" bIns="34136">
            <a:spAutoFit/>
          </a:bodyPr>
          <a:lstStyle/>
          <a:p>
            <a:pPr>
              <a:defRPr/>
            </a:pPr>
            <a:r>
              <a:rPr lang="zh-CN" altLang="en-US" sz="1315" dirty="0">
                <a:solidFill>
                  <a:schemeClr val="bg1">
                    <a:lumMod val="50000"/>
                  </a:schemeClr>
                </a:solidFill>
                <a:latin typeface="微软雅黑" panose="020B0503020204020204" pitchFamily="34" charset="-122"/>
                <a:ea typeface="微软雅黑" panose="020B0503020204020204" pitchFamily="34" charset="-122"/>
              </a:rPr>
              <a:t>点击这里更改文字内容以上文字没有实际意义</a:t>
            </a:r>
          </a:p>
        </p:txBody>
      </p:sp>
      <p:grpSp>
        <p:nvGrpSpPr>
          <p:cNvPr id="13" name="组合 78"/>
          <p:cNvGrpSpPr/>
          <p:nvPr/>
        </p:nvGrpSpPr>
        <p:grpSpPr bwMode="auto">
          <a:xfrm>
            <a:off x="3275856" y="915566"/>
            <a:ext cx="2088232" cy="1880376"/>
            <a:chOff x="1349437" y="779714"/>
            <a:chExt cx="2923167" cy="2620769"/>
          </a:xfrm>
        </p:grpSpPr>
        <p:sp>
          <p:nvSpPr>
            <p:cNvPr id="14"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sz="1690">
                <a:solidFill>
                  <a:prstClr val="black"/>
                </a:solidFill>
                <a:latin typeface="+mn-lt"/>
                <a:ea typeface="+mn-ea"/>
              </a:endParaRPr>
            </a:p>
          </p:txBody>
        </p:sp>
        <p:sp>
          <p:nvSpPr>
            <p:cNvPr id="15" name="Freeform 21"/>
            <p:cNvSpPr>
              <a:spLocks noChangeAspect="1"/>
            </p:cNvSpPr>
            <p:nvPr/>
          </p:nvSpPr>
          <p:spPr bwMode="auto">
            <a:xfrm>
              <a:off x="1617836" y="1029623"/>
              <a:ext cx="2386368" cy="2120953"/>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6000" dirty="0">
                  <a:solidFill>
                    <a:prstClr val="white"/>
                  </a:solidFill>
                </a:rPr>
                <a:t>02</a:t>
              </a:r>
              <a:endParaRPr lang="zh-CN" altLang="en-US" sz="6000" dirty="0">
                <a:solidFill>
                  <a:prstClr val="white"/>
                </a:solidFill>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56022" y="1217172"/>
            <a:ext cx="3719364" cy="3671625"/>
            <a:chOff x="2930187" y="1260157"/>
            <a:chExt cx="3954407" cy="3903651"/>
          </a:xfrm>
        </p:grpSpPr>
        <p:sp>
          <p:nvSpPr>
            <p:cNvPr id="2" name="任意多边形 1"/>
            <p:cNvSpPr/>
            <p:nvPr/>
          </p:nvSpPr>
          <p:spPr>
            <a:xfrm rot="5400000">
              <a:off x="2955565" y="1234779"/>
              <a:ext cx="3903651" cy="3954407"/>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fr-FR" sz="1690"/>
            </a:p>
          </p:txBody>
        </p:sp>
        <p:sp>
          <p:nvSpPr>
            <p:cNvPr id="44" name="文本框 43"/>
            <p:cNvSpPr txBox="1"/>
            <p:nvPr/>
          </p:nvSpPr>
          <p:spPr>
            <a:xfrm>
              <a:off x="4095340" y="2796600"/>
              <a:ext cx="1632741" cy="965942"/>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2730" dirty="0">
                  <a:solidFill>
                    <a:schemeClr val="tx1">
                      <a:lumMod val="65000"/>
                      <a:lumOff val="35000"/>
                    </a:schemeClr>
                  </a:solidFill>
                  <a:latin typeface="Arial Black" panose="020B0A04020102020204" pitchFamily="34" charset="0"/>
                  <a:ea typeface="+mn-ea"/>
                </a:rPr>
                <a:t>点此替换</a:t>
              </a:r>
              <a:endParaRPr lang="en-US" altLang="zh-CN" sz="2730" dirty="0">
                <a:solidFill>
                  <a:schemeClr val="tx1">
                    <a:lumMod val="65000"/>
                    <a:lumOff val="35000"/>
                  </a:schemeClr>
                </a:solidFill>
                <a:latin typeface="Arial Black" panose="020B0A04020102020204" pitchFamily="34" charset="0"/>
                <a:ea typeface="+mn-ea"/>
              </a:endParaRPr>
            </a:p>
            <a:p>
              <a:pPr algn="ctr" fontAlgn="auto">
                <a:spcBef>
                  <a:spcPts val="0"/>
                </a:spcBef>
                <a:spcAft>
                  <a:spcPts val="0"/>
                </a:spcAft>
                <a:defRPr/>
              </a:pPr>
              <a:r>
                <a:rPr lang="zh-CN" altLang="en-US" sz="2730" dirty="0">
                  <a:solidFill>
                    <a:schemeClr val="tx1">
                      <a:lumMod val="65000"/>
                      <a:lumOff val="35000"/>
                    </a:schemeClr>
                  </a:solidFill>
                  <a:latin typeface="Arial Black" panose="020B0A04020102020204" pitchFamily="34" charset="0"/>
                  <a:ea typeface="+mn-ea"/>
                </a:rPr>
                <a:t>文本</a:t>
              </a:r>
            </a:p>
          </p:txBody>
        </p:sp>
      </p:grpSp>
      <p:grpSp>
        <p:nvGrpSpPr>
          <p:cNvPr id="5" name="组合 4"/>
          <p:cNvGrpSpPr/>
          <p:nvPr/>
        </p:nvGrpSpPr>
        <p:grpSpPr>
          <a:xfrm>
            <a:off x="2853929" y="1331230"/>
            <a:ext cx="1357312" cy="1340468"/>
            <a:chOff x="3034281" y="1381423"/>
            <a:chExt cx="1443087" cy="1425178"/>
          </a:xfrm>
        </p:grpSpPr>
        <p:sp>
          <p:nvSpPr>
            <p:cNvPr id="4" name="椭圆 3"/>
            <p:cNvSpPr/>
            <p:nvPr/>
          </p:nvSpPr>
          <p:spPr>
            <a:xfrm>
              <a:off x="3034281"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22534" name="椭圆 4"/>
            <p:cNvSpPr>
              <a:spLocks noChangeArrowheads="1"/>
            </p:cNvSpPr>
            <p:nvPr/>
          </p:nvSpPr>
          <p:spPr bwMode="auto">
            <a:xfrm>
              <a:off x="3120360" y="1465183"/>
              <a:ext cx="1270929" cy="1256407"/>
            </a:xfrm>
            <a:prstGeom prst="ellipse">
              <a:avLst/>
            </a:prstGeom>
            <a:solidFill>
              <a:schemeClr val="accent3"/>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6" name="椭圆 5"/>
            <p:cNvSpPr/>
            <p:nvPr/>
          </p:nvSpPr>
          <p:spPr>
            <a:xfrm>
              <a:off x="3162133"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grpSp>
          <p:nvGrpSpPr>
            <p:cNvPr id="19" name="组合 18"/>
            <p:cNvGrpSpPr/>
            <p:nvPr/>
          </p:nvGrpSpPr>
          <p:grpSpPr>
            <a:xfrm>
              <a:off x="3353856" y="1598451"/>
              <a:ext cx="804308" cy="990456"/>
              <a:chOff x="6059488" y="2238376"/>
              <a:chExt cx="514350" cy="641350"/>
            </a:xfrm>
            <a:solidFill>
              <a:schemeClr val="bg2"/>
            </a:solidFill>
          </p:grpSpPr>
          <p:sp>
            <p:nvSpPr>
              <p:cNvPr id="20" name="Freeform 48"/>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1" name="Freeform 49"/>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2" name="Freeform 50"/>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3" name="Freeform 51"/>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4" name="Freeform 52"/>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5" name="Freeform 53"/>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6" name="Freeform 54"/>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7" name="Freeform 55"/>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8" name="Freeform 56"/>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29" name="Freeform 57"/>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30" name="Freeform 58"/>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sp>
            <p:nvSpPr>
              <p:cNvPr id="31" name="Freeform 59"/>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90">
                  <a:latin typeface="+mn-lt"/>
                  <a:ea typeface="+mn-ea"/>
                </a:endParaRPr>
              </a:p>
            </p:txBody>
          </p:sp>
        </p:grpSp>
      </p:grpSp>
      <p:grpSp>
        <p:nvGrpSpPr>
          <p:cNvPr id="9" name="组合 8"/>
          <p:cNvGrpSpPr/>
          <p:nvPr/>
        </p:nvGrpSpPr>
        <p:grpSpPr>
          <a:xfrm>
            <a:off x="5005388" y="3436000"/>
            <a:ext cx="1357312" cy="1340468"/>
            <a:chOff x="5321700" y="3619203"/>
            <a:chExt cx="1443087" cy="1425178"/>
          </a:xfrm>
        </p:grpSpPr>
        <p:sp>
          <p:nvSpPr>
            <p:cNvPr id="16" name="椭圆 15"/>
            <p:cNvSpPr/>
            <p:nvPr/>
          </p:nvSpPr>
          <p:spPr>
            <a:xfrm>
              <a:off x="5321700"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22543" name="椭圆 16"/>
            <p:cNvSpPr>
              <a:spLocks noChangeArrowheads="1"/>
            </p:cNvSpPr>
            <p:nvPr/>
          </p:nvSpPr>
          <p:spPr bwMode="auto">
            <a:xfrm>
              <a:off x="5407779" y="3704213"/>
              <a:ext cx="1270929" cy="1255157"/>
            </a:xfrm>
            <a:prstGeom prst="ellipse">
              <a:avLst/>
            </a:prstGeom>
            <a:solidFill>
              <a:schemeClr val="accent4"/>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18" name="椭圆 17"/>
            <p:cNvSpPr/>
            <p:nvPr/>
          </p:nvSpPr>
          <p:spPr>
            <a:xfrm>
              <a:off x="5449554"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22546" name="Freeform 578"/>
            <p:cNvSpPr>
              <a:spLocks noEditPoints="1"/>
            </p:cNvSpPr>
            <p:nvPr/>
          </p:nvSpPr>
          <p:spPr bwMode="auto">
            <a:xfrm>
              <a:off x="5678674" y="4125516"/>
              <a:ext cx="725342" cy="470059"/>
            </a:xfrm>
            <a:custGeom>
              <a:avLst/>
              <a:gdLst>
                <a:gd name="T0" fmla="*/ 847921 w 87"/>
                <a:gd name="T1" fmla="*/ 0 h 57"/>
                <a:gd name="T2" fmla="*/ 837453 w 87"/>
                <a:gd name="T3" fmla="*/ 0 h 57"/>
                <a:gd name="T4" fmla="*/ 73277 w 87"/>
                <a:gd name="T5" fmla="*/ 0 h 57"/>
                <a:gd name="T6" fmla="*/ 73277 w 87"/>
                <a:gd name="T7" fmla="*/ 0 h 57"/>
                <a:gd name="T8" fmla="*/ 460599 w 87"/>
                <a:gd name="T9" fmla="*/ 272172 h 57"/>
                <a:gd name="T10" fmla="*/ 847921 w 87"/>
                <a:gd name="T11" fmla="*/ 0 h 57"/>
                <a:gd name="T12" fmla="*/ 889794 w 87"/>
                <a:gd name="T13" fmla="*/ 20936 h 57"/>
                <a:gd name="T14" fmla="*/ 460599 w 87"/>
                <a:gd name="T15" fmla="*/ 324513 h 57"/>
                <a:gd name="T16" fmla="*/ 31404 w 87"/>
                <a:gd name="T17" fmla="*/ 10468 h 57"/>
                <a:gd name="T18" fmla="*/ 0 w 87"/>
                <a:gd name="T19" fmla="*/ 73277 h 57"/>
                <a:gd name="T20" fmla="*/ 0 w 87"/>
                <a:gd name="T21" fmla="*/ 523408 h 57"/>
                <a:gd name="T22" fmla="*/ 73277 w 87"/>
                <a:gd name="T23" fmla="*/ 596685 h 57"/>
                <a:gd name="T24" fmla="*/ 837453 w 87"/>
                <a:gd name="T25" fmla="*/ 596685 h 57"/>
                <a:gd name="T26" fmla="*/ 910730 w 87"/>
                <a:gd name="T27" fmla="*/ 523408 h 57"/>
                <a:gd name="T28" fmla="*/ 910730 w 87"/>
                <a:gd name="T29" fmla="*/ 73277 h 57"/>
                <a:gd name="T30" fmla="*/ 889794 w 87"/>
                <a:gd name="T31" fmla="*/ 20936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accent4"/>
            </a:solidFill>
            <a:ln>
              <a:noFill/>
            </a:ln>
          </p:spPr>
          <p:txBody>
            <a:bodyPr lIns="68271" tIns="34136" rIns="68271" bIns="34136"/>
            <a:lstStyle/>
            <a:p>
              <a:endParaRPr lang="zh-CN" altLang="en-US" sz="1690"/>
            </a:p>
          </p:txBody>
        </p:sp>
      </p:grpSp>
      <p:grpSp>
        <p:nvGrpSpPr>
          <p:cNvPr id="7" name="组合 6"/>
          <p:cNvGrpSpPr/>
          <p:nvPr/>
        </p:nvGrpSpPr>
        <p:grpSpPr>
          <a:xfrm>
            <a:off x="5005388" y="1331230"/>
            <a:ext cx="1357312" cy="1340468"/>
            <a:chOff x="5321700" y="1381423"/>
            <a:chExt cx="1443087" cy="1425178"/>
          </a:xfrm>
        </p:grpSpPr>
        <p:sp>
          <p:nvSpPr>
            <p:cNvPr id="8" name="椭圆 7"/>
            <p:cNvSpPr/>
            <p:nvPr/>
          </p:nvSpPr>
          <p:spPr>
            <a:xfrm>
              <a:off x="5321700"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22537" name="椭圆 8"/>
            <p:cNvSpPr>
              <a:spLocks noChangeArrowheads="1"/>
            </p:cNvSpPr>
            <p:nvPr/>
          </p:nvSpPr>
          <p:spPr bwMode="auto">
            <a:xfrm>
              <a:off x="5407779" y="1465183"/>
              <a:ext cx="1270929" cy="1256407"/>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10" name="椭圆 9"/>
            <p:cNvSpPr/>
            <p:nvPr/>
          </p:nvSpPr>
          <p:spPr>
            <a:xfrm>
              <a:off x="5449554"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22547" name="Freeform 583"/>
            <p:cNvSpPr>
              <a:spLocks noEditPoints="1"/>
            </p:cNvSpPr>
            <p:nvPr/>
          </p:nvSpPr>
          <p:spPr bwMode="auto">
            <a:xfrm>
              <a:off x="5660952" y="1693962"/>
              <a:ext cx="764583" cy="760095"/>
            </a:xfrm>
            <a:custGeom>
              <a:avLst/>
              <a:gdLst>
                <a:gd name="T0" fmla="*/ 705888 w 87"/>
                <a:gd name="T1" fmla="*/ 155301 h 87"/>
                <a:gd name="T2" fmla="*/ 154413 w 87"/>
                <a:gd name="T3" fmla="*/ 155301 h 87"/>
                <a:gd name="T4" fmla="*/ 154413 w 87"/>
                <a:gd name="T5" fmla="*/ 709947 h 87"/>
                <a:gd name="T6" fmla="*/ 650741 w 87"/>
                <a:gd name="T7" fmla="*/ 765411 h 87"/>
                <a:gd name="T8" fmla="*/ 816183 w 87"/>
                <a:gd name="T9" fmla="*/ 931805 h 87"/>
                <a:gd name="T10" fmla="*/ 915449 w 87"/>
                <a:gd name="T11" fmla="*/ 931805 h 87"/>
                <a:gd name="T12" fmla="*/ 926478 w 87"/>
                <a:gd name="T13" fmla="*/ 920712 h 87"/>
                <a:gd name="T14" fmla="*/ 926478 w 87"/>
                <a:gd name="T15" fmla="*/ 820876 h 87"/>
                <a:gd name="T16" fmla="*/ 761036 w 87"/>
                <a:gd name="T17" fmla="*/ 654482 h 87"/>
                <a:gd name="T18" fmla="*/ 705888 w 87"/>
                <a:gd name="T19" fmla="*/ 155301 h 87"/>
                <a:gd name="T20" fmla="*/ 639711 w 87"/>
                <a:gd name="T21" fmla="*/ 643389 h 87"/>
                <a:gd name="T22" fmla="*/ 220590 w 87"/>
                <a:gd name="T23" fmla="*/ 643389 h 87"/>
                <a:gd name="T24" fmla="*/ 220590 w 87"/>
                <a:gd name="T25" fmla="*/ 232951 h 87"/>
                <a:gd name="T26" fmla="*/ 639711 w 87"/>
                <a:gd name="T27" fmla="*/ 232951 h 87"/>
                <a:gd name="T28" fmla="*/ 639711 w 87"/>
                <a:gd name="T29" fmla="*/ 64338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1"/>
            </a:solidFill>
            <a:ln>
              <a:noFill/>
            </a:ln>
          </p:spPr>
          <p:txBody>
            <a:bodyPr lIns="68271" tIns="34136" rIns="68271" bIns="34136"/>
            <a:lstStyle/>
            <a:p>
              <a:endParaRPr lang="zh-CN" altLang="en-US" sz="1690"/>
            </a:p>
          </p:txBody>
        </p:sp>
      </p:grpSp>
      <p:grpSp>
        <p:nvGrpSpPr>
          <p:cNvPr id="11" name="组合 10"/>
          <p:cNvGrpSpPr/>
          <p:nvPr/>
        </p:nvGrpSpPr>
        <p:grpSpPr>
          <a:xfrm>
            <a:off x="2853929" y="3436000"/>
            <a:ext cx="1357312" cy="1340468"/>
            <a:chOff x="3034281" y="3619203"/>
            <a:chExt cx="1443087" cy="1425178"/>
          </a:xfrm>
        </p:grpSpPr>
        <p:sp>
          <p:nvSpPr>
            <p:cNvPr id="12" name="椭圆 11"/>
            <p:cNvSpPr/>
            <p:nvPr/>
          </p:nvSpPr>
          <p:spPr>
            <a:xfrm>
              <a:off x="3034281"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22540" name="椭圆 12"/>
            <p:cNvSpPr>
              <a:spLocks noChangeArrowheads="1"/>
            </p:cNvSpPr>
            <p:nvPr/>
          </p:nvSpPr>
          <p:spPr bwMode="auto">
            <a:xfrm>
              <a:off x="3120360" y="3704213"/>
              <a:ext cx="1270929" cy="1255157"/>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690"/>
            </a:p>
          </p:txBody>
        </p:sp>
        <p:sp>
          <p:nvSpPr>
            <p:cNvPr id="14" name="椭圆 13"/>
            <p:cNvSpPr/>
            <p:nvPr/>
          </p:nvSpPr>
          <p:spPr>
            <a:xfrm>
              <a:off x="3162133"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fontAlgn="auto">
                <a:spcBef>
                  <a:spcPts val="0"/>
                </a:spcBef>
                <a:spcAft>
                  <a:spcPts val="0"/>
                </a:spcAft>
                <a:defRPr/>
              </a:pPr>
              <a:endParaRPr lang="zh-CN" altLang="en-US" sz="1690"/>
            </a:p>
          </p:txBody>
        </p:sp>
        <p:sp>
          <p:nvSpPr>
            <p:cNvPr id="22548" name="Freeform 584"/>
            <p:cNvSpPr>
              <a:spLocks noEditPoints="1"/>
            </p:cNvSpPr>
            <p:nvPr/>
          </p:nvSpPr>
          <p:spPr bwMode="auto">
            <a:xfrm>
              <a:off x="3482398" y="4004251"/>
              <a:ext cx="529132" cy="622578"/>
            </a:xfrm>
            <a:custGeom>
              <a:avLst/>
              <a:gdLst>
                <a:gd name="T0" fmla="*/ 606267 w 70"/>
                <a:gd name="T1" fmla="*/ 285901 h 83"/>
                <a:gd name="T2" fmla="*/ 606267 w 70"/>
                <a:gd name="T3" fmla="*/ 285901 h 83"/>
                <a:gd name="T4" fmla="*/ 331553 w 70"/>
                <a:gd name="T5" fmla="*/ 0 h 83"/>
                <a:gd name="T6" fmla="*/ 47365 w 70"/>
                <a:gd name="T7" fmla="*/ 285901 h 83"/>
                <a:gd name="T8" fmla="*/ 47365 w 70"/>
                <a:gd name="T9" fmla="*/ 285901 h 83"/>
                <a:gd name="T10" fmla="*/ 0 w 70"/>
                <a:gd name="T11" fmla="*/ 343081 h 83"/>
                <a:gd name="T12" fmla="*/ 0 w 70"/>
                <a:gd name="T13" fmla="*/ 733812 h 83"/>
                <a:gd name="T14" fmla="*/ 66311 w 70"/>
                <a:gd name="T15" fmla="*/ 790992 h 83"/>
                <a:gd name="T16" fmla="*/ 596795 w 70"/>
                <a:gd name="T17" fmla="*/ 790992 h 83"/>
                <a:gd name="T18" fmla="*/ 663105 w 70"/>
                <a:gd name="T19" fmla="*/ 733812 h 83"/>
                <a:gd name="T20" fmla="*/ 663105 w 70"/>
                <a:gd name="T21" fmla="*/ 343081 h 83"/>
                <a:gd name="T22" fmla="*/ 606267 w 70"/>
                <a:gd name="T23" fmla="*/ 285901 h 83"/>
                <a:gd name="T24" fmla="*/ 331553 w 70"/>
                <a:gd name="T25" fmla="*/ 104830 h 83"/>
                <a:gd name="T26" fmla="*/ 511538 w 70"/>
                <a:gd name="T27" fmla="*/ 285901 h 83"/>
                <a:gd name="T28" fmla="*/ 151567 w 70"/>
                <a:gd name="T29" fmla="*/ 285901 h 83"/>
                <a:gd name="T30" fmla="*/ 331553 w 70"/>
                <a:gd name="T31" fmla="*/ 10483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accent2"/>
            </a:solidFill>
            <a:ln>
              <a:noFill/>
            </a:ln>
          </p:spPr>
          <p:txBody>
            <a:bodyPr lIns="68271" tIns="34136" rIns="68271" bIns="34136"/>
            <a:lstStyle/>
            <a:p>
              <a:endParaRPr lang="zh-CN" altLang="en-US" sz="1690"/>
            </a:p>
          </p:txBody>
        </p:sp>
      </p:grpSp>
      <p:sp>
        <p:nvSpPr>
          <p:cNvPr id="36" name="TextBox 49"/>
          <p:cNvSpPr txBox="1"/>
          <p:nvPr/>
        </p:nvSpPr>
        <p:spPr>
          <a:xfrm>
            <a:off x="6603840" y="1932089"/>
            <a:ext cx="3275409" cy="474306"/>
          </a:xfrm>
          <a:prstGeom prst="rect">
            <a:avLst/>
          </a:prstGeom>
          <a:noFill/>
          <a:ln w="3175">
            <a:noFill/>
          </a:ln>
        </p:spPr>
        <p:txBody>
          <a:bodyPr lIns="68271" tIns="34136" rIns="68271" bIns="34136">
            <a:spAutoFit/>
          </a:bodyPr>
          <a:lstStyle/>
          <a:p>
            <a:pPr fontAlgn="auto">
              <a:spcBef>
                <a:spcPts val="0"/>
              </a:spcBef>
              <a:spcAft>
                <a:spcPts val="0"/>
              </a:spcAft>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fontAlgn="auto">
              <a:spcBef>
                <a:spcPts val="0"/>
              </a:spcBef>
              <a:spcAft>
                <a:spcPts val="0"/>
              </a:spcAft>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37" name="文本框 36"/>
          <p:cNvSpPr txBox="1"/>
          <p:nvPr/>
        </p:nvSpPr>
        <p:spPr>
          <a:xfrm>
            <a:off x="1593540" y="1555831"/>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38" name="TextBox 49"/>
          <p:cNvSpPr txBox="1"/>
          <p:nvPr/>
        </p:nvSpPr>
        <p:spPr>
          <a:xfrm>
            <a:off x="-573880" y="1932089"/>
            <a:ext cx="3275409" cy="474306"/>
          </a:xfrm>
          <a:prstGeom prst="rect">
            <a:avLst/>
          </a:prstGeom>
          <a:noFill/>
          <a:ln w="3175">
            <a:noFill/>
          </a:ln>
        </p:spPr>
        <p:txBody>
          <a:bodyPr lIns="68271" tIns="34136" rIns="68271" bIns="34136">
            <a:spAutoFit/>
          </a:bodyPr>
          <a:lstStyle/>
          <a:p>
            <a:pPr algn="r" fontAlgn="auto">
              <a:spcBef>
                <a:spcPts val="0"/>
              </a:spcBef>
              <a:spcAft>
                <a:spcPts val="0"/>
              </a:spcAft>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r" fontAlgn="auto">
              <a:spcBef>
                <a:spcPts val="0"/>
              </a:spcBef>
              <a:spcAft>
                <a:spcPts val="0"/>
              </a:spcAft>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40" name="TextBox 49"/>
          <p:cNvSpPr txBox="1"/>
          <p:nvPr/>
        </p:nvSpPr>
        <p:spPr>
          <a:xfrm>
            <a:off x="6573442" y="4206181"/>
            <a:ext cx="3275409" cy="474306"/>
          </a:xfrm>
          <a:prstGeom prst="rect">
            <a:avLst/>
          </a:prstGeom>
          <a:noFill/>
          <a:ln w="3175">
            <a:noFill/>
          </a:ln>
        </p:spPr>
        <p:txBody>
          <a:bodyPr lIns="68271" tIns="34136" rIns="68271" bIns="34136">
            <a:spAutoFit/>
          </a:bodyPr>
          <a:lstStyle/>
          <a:p>
            <a:pPr fontAlgn="auto">
              <a:spcBef>
                <a:spcPts val="0"/>
              </a:spcBef>
              <a:spcAft>
                <a:spcPts val="0"/>
              </a:spcAft>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fontAlgn="auto">
              <a:spcBef>
                <a:spcPts val="0"/>
              </a:spcBef>
              <a:spcAft>
                <a:spcPts val="0"/>
              </a:spcAft>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42" name="TextBox 49"/>
          <p:cNvSpPr txBox="1"/>
          <p:nvPr/>
        </p:nvSpPr>
        <p:spPr>
          <a:xfrm>
            <a:off x="-573880" y="4206181"/>
            <a:ext cx="3275409" cy="474306"/>
          </a:xfrm>
          <a:prstGeom prst="rect">
            <a:avLst/>
          </a:prstGeom>
          <a:noFill/>
          <a:ln w="3175">
            <a:noFill/>
          </a:ln>
        </p:spPr>
        <p:txBody>
          <a:bodyPr lIns="68271" tIns="34136" rIns="68271" bIns="34136">
            <a:spAutoFit/>
          </a:bodyPr>
          <a:lstStyle/>
          <a:p>
            <a:pPr algn="r" fontAlgn="auto">
              <a:spcBef>
                <a:spcPts val="0"/>
              </a:spcBef>
              <a:spcAft>
                <a:spcPts val="0"/>
              </a:spcAft>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r" fontAlgn="auto">
              <a:spcBef>
                <a:spcPts val="0"/>
              </a:spcBef>
              <a:spcAft>
                <a:spcPts val="0"/>
              </a:spcAft>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45" name="文本框 36"/>
          <p:cNvSpPr txBox="1"/>
          <p:nvPr/>
        </p:nvSpPr>
        <p:spPr>
          <a:xfrm>
            <a:off x="1593540" y="3814826"/>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6" name="文本框 36"/>
          <p:cNvSpPr txBox="1"/>
          <p:nvPr/>
        </p:nvSpPr>
        <p:spPr>
          <a:xfrm>
            <a:off x="6605410" y="1555831"/>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7" name="文本框 36"/>
          <p:cNvSpPr txBox="1"/>
          <p:nvPr/>
        </p:nvSpPr>
        <p:spPr>
          <a:xfrm>
            <a:off x="6605410" y="3814826"/>
            <a:ext cx="1099678" cy="358377"/>
          </a:xfrm>
          <a:prstGeom prst="rect">
            <a:avLst/>
          </a:prstGeom>
          <a:noFill/>
        </p:spPr>
        <p:txBody>
          <a:bodyPr wrap="none" lIns="68271" tIns="34136" rIns="68271" bIns="34136">
            <a:spAutoFit/>
          </a:bodyPr>
          <a:lstStyle/>
          <a:p>
            <a:pPr algn="ctr" fontAlgn="auto">
              <a:spcBef>
                <a:spcPts val="0"/>
              </a:spcBef>
              <a:spcAft>
                <a:spcPts val="0"/>
              </a:spcAft>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grpSp>
        <p:nvGrpSpPr>
          <p:cNvPr id="48" name="组合 47"/>
          <p:cNvGrpSpPr/>
          <p:nvPr/>
        </p:nvGrpSpPr>
        <p:grpSpPr>
          <a:xfrm>
            <a:off x="-186661" y="167406"/>
            <a:ext cx="9330661" cy="304776"/>
            <a:chOff x="-198457" y="144052"/>
            <a:chExt cx="9920307" cy="324036"/>
          </a:xfrm>
        </p:grpSpPr>
        <p:cxnSp>
          <p:nvCxnSpPr>
            <p:cNvPr id="49" name="直接连接符 48"/>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userDrawn="1"/>
          </p:nvGrpSpPr>
          <p:grpSpPr>
            <a:xfrm>
              <a:off x="-198457" y="144052"/>
              <a:ext cx="2066885" cy="319659"/>
              <a:chOff x="2559580" y="72044"/>
              <a:chExt cx="2066885" cy="319659"/>
            </a:xfrm>
          </p:grpSpPr>
          <p:sp>
            <p:nvSpPr>
              <p:cNvPr id="57" name="五边形 56"/>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58"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51" name="组合 50"/>
            <p:cNvGrpSpPr/>
            <p:nvPr userDrawn="1"/>
          </p:nvGrpSpPr>
          <p:grpSpPr>
            <a:xfrm>
              <a:off x="2740163" y="144052"/>
              <a:ext cx="2066885" cy="319659"/>
              <a:chOff x="4972411" y="72044"/>
              <a:chExt cx="2066885" cy="319659"/>
            </a:xfrm>
          </p:grpSpPr>
          <p:sp>
            <p:nvSpPr>
              <p:cNvPr id="55" name="五边形 5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56"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52" name="组合 51"/>
            <p:cNvGrpSpPr/>
            <p:nvPr userDrawn="1"/>
          </p:nvGrpSpPr>
          <p:grpSpPr>
            <a:xfrm>
              <a:off x="4212853" y="144052"/>
              <a:ext cx="2066885" cy="319659"/>
              <a:chOff x="7404958" y="72044"/>
              <a:chExt cx="2066885" cy="319659"/>
            </a:xfrm>
          </p:grpSpPr>
          <p:sp>
            <p:nvSpPr>
              <p:cNvPr id="53" name="五边形 5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5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9" name="组合 58"/>
          <p:cNvGrpSpPr/>
          <p:nvPr/>
        </p:nvGrpSpPr>
        <p:grpSpPr>
          <a:xfrm>
            <a:off x="1197454" y="133543"/>
            <a:ext cx="1944033" cy="440233"/>
            <a:chOff x="121344" y="72044"/>
            <a:chExt cx="2066885" cy="468053"/>
          </a:xfrm>
        </p:grpSpPr>
        <p:sp>
          <p:nvSpPr>
            <p:cNvPr id="60" name="五边形 59"/>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90"/>
            </a:p>
          </p:txBody>
        </p:sp>
        <p:sp>
          <p:nvSpPr>
            <p:cNvPr id="61"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250" fill="hold"/>
                                        <p:tgtEl>
                                          <p:spTgt spid="48"/>
                                        </p:tgtEl>
                                        <p:attrNameLst>
                                          <p:attrName>ppt_x</p:attrName>
                                        </p:attrNameLst>
                                      </p:cBhvr>
                                      <p:tavLst>
                                        <p:tav tm="0">
                                          <p:val>
                                            <p:strVal val="1+#ppt_w/2"/>
                                          </p:val>
                                        </p:tav>
                                        <p:tav tm="100000">
                                          <p:val>
                                            <p:strVal val="#ppt_x"/>
                                          </p:val>
                                        </p:tav>
                                      </p:tavLst>
                                    </p:anim>
                                    <p:anim calcmode="lin" valueType="num">
                                      <p:cBhvr additive="base">
                                        <p:cTn id="8" dur="25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5"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
                                        <p:tgtEl>
                                          <p:spTgt spid="3"/>
                                        </p:tgtEl>
                                      </p:cBhvr>
                                    </p:animEffect>
                                    <p:anim calcmode="lin" valueType="num">
                                      <p:cBhvr>
                                        <p:cTn id="18" dur="250" fill="hold"/>
                                        <p:tgtEl>
                                          <p:spTgt spid="3"/>
                                        </p:tgtEl>
                                        <p:attrNameLst>
                                          <p:attrName>style.rotation</p:attrName>
                                        </p:attrNameLst>
                                      </p:cBhvr>
                                      <p:tavLst>
                                        <p:tav tm="0">
                                          <p:val>
                                            <p:fltVal val="720"/>
                                          </p:val>
                                        </p:tav>
                                        <p:tav tm="100000">
                                          <p:val>
                                            <p:fltVal val="0"/>
                                          </p:val>
                                        </p:tav>
                                      </p:tavLst>
                                    </p:anim>
                                    <p:anim calcmode="lin" valueType="num">
                                      <p:cBhvr>
                                        <p:cTn id="19" dur="250" fill="hold"/>
                                        <p:tgtEl>
                                          <p:spTgt spid="3"/>
                                        </p:tgtEl>
                                        <p:attrNameLst>
                                          <p:attrName>ppt_h</p:attrName>
                                        </p:attrNameLst>
                                      </p:cBhvr>
                                      <p:tavLst>
                                        <p:tav tm="0">
                                          <p:val>
                                            <p:fltVal val="0"/>
                                          </p:val>
                                        </p:tav>
                                        <p:tav tm="100000">
                                          <p:val>
                                            <p:strVal val="#ppt_h"/>
                                          </p:val>
                                        </p:tav>
                                      </p:tavLst>
                                    </p:anim>
                                    <p:anim calcmode="lin" valueType="num">
                                      <p:cBhvr>
                                        <p:cTn id="20" dur="250" fill="hold"/>
                                        <p:tgtEl>
                                          <p:spTgt spid="3"/>
                                        </p:tgtEl>
                                        <p:attrNameLst>
                                          <p:attrName>ppt_w</p:attrName>
                                        </p:attrNameLst>
                                      </p:cBhvr>
                                      <p:tavLst>
                                        <p:tav tm="0">
                                          <p:val>
                                            <p:fltVal val="0"/>
                                          </p:val>
                                        </p:tav>
                                        <p:tav tm="100000">
                                          <p:val>
                                            <p:strVal val="#ppt_w"/>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fill="hold"/>
                                        <p:tgtEl>
                                          <p:spTgt spid="5"/>
                                        </p:tgtEl>
                                        <p:attrNameLst>
                                          <p:attrName>ppt_w</p:attrName>
                                        </p:attrNameLst>
                                      </p:cBhvr>
                                      <p:tavLst>
                                        <p:tav tm="0">
                                          <p:val>
                                            <p:fltVal val="0"/>
                                          </p:val>
                                        </p:tav>
                                        <p:tav tm="100000">
                                          <p:val>
                                            <p:strVal val="#ppt_w"/>
                                          </p:val>
                                        </p:tav>
                                      </p:tavLst>
                                    </p:anim>
                                    <p:anim calcmode="lin" valueType="num">
                                      <p:cBhvr>
                                        <p:cTn id="25" dur="250" fill="hold"/>
                                        <p:tgtEl>
                                          <p:spTgt spid="5"/>
                                        </p:tgtEl>
                                        <p:attrNameLst>
                                          <p:attrName>ppt_h</p:attrName>
                                        </p:attrNameLst>
                                      </p:cBhvr>
                                      <p:tavLst>
                                        <p:tav tm="0">
                                          <p:val>
                                            <p:fltVal val="0"/>
                                          </p:val>
                                        </p:tav>
                                        <p:tav tm="100000">
                                          <p:val>
                                            <p:strVal val="#ppt_h"/>
                                          </p:val>
                                        </p:tav>
                                      </p:tavLst>
                                    </p:anim>
                                    <p:animEffect transition="in" filter="fade">
                                      <p:cBhvr>
                                        <p:cTn id="26" dur="250"/>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250"/>
                                        <p:tgtEl>
                                          <p:spTgt spid="3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250"/>
                                        <p:tgtEl>
                                          <p:spTgt spid="38"/>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250" fill="hold"/>
                                        <p:tgtEl>
                                          <p:spTgt spid="7"/>
                                        </p:tgtEl>
                                        <p:attrNameLst>
                                          <p:attrName>ppt_w</p:attrName>
                                        </p:attrNameLst>
                                      </p:cBhvr>
                                      <p:tavLst>
                                        <p:tav tm="0">
                                          <p:val>
                                            <p:fltVal val="0"/>
                                          </p:val>
                                        </p:tav>
                                        <p:tav tm="100000">
                                          <p:val>
                                            <p:strVal val="#ppt_w"/>
                                          </p:val>
                                        </p:tav>
                                      </p:tavLst>
                                    </p:anim>
                                    <p:anim calcmode="lin" valueType="num">
                                      <p:cBhvr>
                                        <p:cTn id="37" dur="250" fill="hold"/>
                                        <p:tgtEl>
                                          <p:spTgt spid="7"/>
                                        </p:tgtEl>
                                        <p:attrNameLst>
                                          <p:attrName>ppt_h</p:attrName>
                                        </p:attrNameLst>
                                      </p:cBhvr>
                                      <p:tavLst>
                                        <p:tav tm="0">
                                          <p:val>
                                            <p:fltVal val="0"/>
                                          </p:val>
                                        </p:tav>
                                        <p:tav tm="100000">
                                          <p:val>
                                            <p:strVal val="#ppt_h"/>
                                          </p:val>
                                        </p:tav>
                                      </p:tavLst>
                                    </p:anim>
                                    <p:animEffect transition="in" filter="fade">
                                      <p:cBhvr>
                                        <p:cTn id="38" dur="25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250"/>
                                        <p:tgtEl>
                                          <p:spTgt spid="4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250"/>
                                        <p:tgtEl>
                                          <p:spTgt spid="36"/>
                                        </p:tgtEl>
                                      </p:cBhvr>
                                    </p:animEffect>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250" fill="hold"/>
                                        <p:tgtEl>
                                          <p:spTgt spid="11"/>
                                        </p:tgtEl>
                                        <p:attrNameLst>
                                          <p:attrName>ppt_w</p:attrName>
                                        </p:attrNameLst>
                                      </p:cBhvr>
                                      <p:tavLst>
                                        <p:tav tm="0">
                                          <p:val>
                                            <p:fltVal val="0"/>
                                          </p:val>
                                        </p:tav>
                                        <p:tav tm="100000">
                                          <p:val>
                                            <p:strVal val="#ppt_w"/>
                                          </p:val>
                                        </p:tav>
                                      </p:tavLst>
                                    </p:anim>
                                    <p:anim calcmode="lin" valueType="num">
                                      <p:cBhvr>
                                        <p:cTn id="49" dur="250" fill="hold"/>
                                        <p:tgtEl>
                                          <p:spTgt spid="11"/>
                                        </p:tgtEl>
                                        <p:attrNameLst>
                                          <p:attrName>ppt_h</p:attrName>
                                        </p:attrNameLst>
                                      </p:cBhvr>
                                      <p:tavLst>
                                        <p:tav tm="0">
                                          <p:val>
                                            <p:fltVal val="0"/>
                                          </p:val>
                                        </p:tav>
                                        <p:tav tm="100000">
                                          <p:val>
                                            <p:strVal val="#ppt_h"/>
                                          </p:val>
                                        </p:tav>
                                      </p:tavLst>
                                    </p:anim>
                                    <p:animEffect transition="in" filter="fade">
                                      <p:cBhvr>
                                        <p:cTn id="50" dur="250"/>
                                        <p:tgtEl>
                                          <p:spTgt spid="1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250"/>
                                        <p:tgtEl>
                                          <p:spTgt spid="4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left)">
                                      <p:cBhvr>
                                        <p:cTn id="56" dur="250"/>
                                        <p:tgtEl>
                                          <p:spTgt spid="42"/>
                                        </p:tgtEl>
                                      </p:cBhvr>
                                    </p:animEffect>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250" fill="hold"/>
                                        <p:tgtEl>
                                          <p:spTgt spid="9"/>
                                        </p:tgtEl>
                                        <p:attrNameLst>
                                          <p:attrName>ppt_w</p:attrName>
                                        </p:attrNameLst>
                                      </p:cBhvr>
                                      <p:tavLst>
                                        <p:tav tm="0">
                                          <p:val>
                                            <p:fltVal val="0"/>
                                          </p:val>
                                        </p:tav>
                                        <p:tav tm="100000">
                                          <p:val>
                                            <p:strVal val="#ppt_w"/>
                                          </p:val>
                                        </p:tav>
                                      </p:tavLst>
                                    </p:anim>
                                    <p:anim calcmode="lin" valueType="num">
                                      <p:cBhvr>
                                        <p:cTn id="61" dur="250" fill="hold"/>
                                        <p:tgtEl>
                                          <p:spTgt spid="9"/>
                                        </p:tgtEl>
                                        <p:attrNameLst>
                                          <p:attrName>ppt_h</p:attrName>
                                        </p:attrNameLst>
                                      </p:cBhvr>
                                      <p:tavLst>
                                        <p:tav tm="0">
                                          <p:val>
                                            <p:fltVal val="0"/>
                                          </p:val>
                                        </p:tav>
                                        <p:tav tm="100000">
                                          <p:val>
                                            <p:strVal val="#ppt_h"/>
                                          </p:val>
                                        </p:tav>
                                      </p:tavLst>
                                    </p:anim>
                                    <p:animEffect transition="in" filter="fade">
                                      <p:cBhvr>
                                        <p:cTn id="62" dur="250"/>
                                        <p:tgtEl>
                                          <p:spTgt spid="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left)">
                                      <p:cBhvr>
                                        <p:cTn id="65" dur="250"/>
                                        <p:tgtEl>
                                          <p:spTgt spid="4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left)">
                                      <p:cBhvr>
                                        <p:cTn id="6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2" grpId="0"/>
      <p:bldP spid="45" grpId="0"/>
      <p:bldP spid="46" grpId="0"/>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f779f76140b889421db1ee92d38cd6ed4ffff"/>
  <p:tag name="ISPRING_RESOURCE_PATHS_HASH_PRESENTER" val="ecdd5e327c4efff999ae583afac36d791cae2b"/>
  <p:tag name="ISPRING_ULTRA_SCORM_COURSE_ID" val="B347CF01-0D82-40DE-92C4-5C32C632DEE9"/>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NOodE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TqHRJ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NOodEm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06h0SS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06h0SW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06h0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06h0SZ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06h0Sb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1Kh0Sd92xIjVDAAA2h0AABcAAAB1bml2ZXJzYWwvdW5pdmVyc2FsLnBuZ+2Za1QTV7vHB21fKypITxGUm8JapVVuXrgjqFw9PQIiFwEBeRFQkQSEcAsBW1uwCqQUD7FqSFEqhEsCAolOIEGpib4UkBISJASQNEQmEsA4CbmRM9i+53x41/lw1jof+TC/mdkzs/fzPLOf/37W2t+HhwZvM9xlCADAtuMhAREAsJEMABuUn/wNaTnvsPEKcjLIiQg+BlCGLOeRm4/Sj544CgAd+C3a5I+R+81ZIbE5AGDUv3YYcNBN5wDACn084GhkQeKC8ETLQVjHWZbuVwFqYNIw4Sbq14QvF5odv/iCdi3v5KX63Y4h0n/cC7lhYVLv1DV+7IntMRMyqufrb0A5xVGltNCzWlgZFLRsyPMF7LnsumTr+dNP/5H2490/iD/dzUlx3UYqUc9Dvcqp+F75kHcGmqn6HLHoDHnk7hhprF6edTDCb2Xmal4a0ujxABrZ32oHi/B+KPuPAODKqSanhGDILKl4JBR5DDRG4oruVxnIgjYAQN+XUaSpAmkbfaIaeZL172ON7qDJ2pX9tUjk9Pd1rnOd61znOte5znWuc53rXOc617nO/19OrrztHI5Grn440rABALb7/x8pOlatfmFPak0seP3d2L+F+XQUvR8JjvFTj+BnuQvNghh6JwpNtwaAvgu/bRvpLWU5QQrCtH5VuQkTdCJeXqFiSJlIk01np1EV19hPmwW/9DfudneLEk6BQqEasYsDyxiLbNkkWAFVxNFRxHTXQUxGE46LA4fVNtBMCE493yiwuEVB5dN9CfBkznAbRlRrXTDz9Zj3Yk+OQFyqHiVFs7RiZ36JRjA95VYnKhRVuqNQGrOk4uXabLkuYnRQlIYhVc6vqoZLpw6gzjAXdeD8/sumA+OuwhT8YRrmsHPG6vv3exMbLB0NAL7/goMX54hVifzOdJf0cMsFsHD4qJAe0+u/NBPSSyEB3AUZT3IAGlxNyBd2l4imK5PARaYGxWjdQHei7t6bP41TqnM9rTgnBczZLppKydLr7tTH7fGQ3Xg3iC7JEW3a6ppE5PW4Cs1j8DcMWbvch4bleSDneZRDiiC3m4LRwacpy/LiGPF48FkuxjtuA/COu+kF3m+1QKPGhYIYEkZ+twbEUy83PnlSPSFskt6LJ91ododNt2Di0GrGhTRTj4Qj3LpOz60QqHjs60SlaSyLu806nnYNOftTfH9o0jQP8TdtEflaVHs/aOH0j3cmjrgvwlq2O3OkTNaORGYkletVIRc8aMFY4yUpgdCXVX0evJFPgb5nYyZhQqni8TwPxxvMQUFMGU9nGwB9XNlvq6z8x/W7nofcOuzhXMg3dirfNAcDapd+HsL33jX90e7TfQr2oVQf670AARsolWQqFx5wngcSTkqk2WAGaNIiT41Z+Cz4rKXo/GZgZhZiXBdmKDwhXumHYXrHo3B+UQ2Jv39ShppsVUQOYh96mQaloK04fGG+XQThSbSEUB/Dft//aAilTjB5hLjwKvWtt5AiyN8plC+bg6kbgcaY8pI6uTKcAGa6SOc8gzHjaPpq+adkwqFv6i3c44Oetj5tYG/hjkIyhvdOshA2qwZZqFdA3zxRbmMI5QrOIpZQoOm3uYKZ7bbwj0EuuaIyr29zRg+ZNsEJfTLGNcsYq4fepS4upfbdTjbl72tV3uTO2yWWTvFsZaD0YXZCP22xAYWtOJO3UxNqH2FwpWVpIoPaTR2VtAqMOlF1OQq1lEoXJCflO0QQ+pkip/vxpIEJ+4h9R9x1GXhD0vKmjLJUnyzLbuI+Hht3Svnsk5HrfWAS5P/t8tGn13heVvvdh0/xD3KSvnvtM3zgs3SGtZ1ZbNBhJ+PHjheq1b9/5dxNQGuILx0tAA9iij5QHymk3UImUufAquTj6qLjcFlpj2r6XGGT2MVInjCBwZ0hTvAwHpk7T3qxo8yrsruVl8/46l83mLSngCqmxdFYAn+eBrRqehk9Z3J3Yoh2xcrHjoJjqoegRPQ5/NWCjX6Fw5asPhj4in4JmMl1ki+mQRuhXxrriqC5lSLqATx2VSWJYanHqNF+etVwfmJY4dxP6ajEYCJJ8iUmwZUSShDlzdOetd5JJ4CO3VXyVJEbr4g73G0N5zSy+YoWuTzPAdOLKexdvC2JBZ/TzJ3kushqQ8sEZfFbrvPTMD/dez1JRdcn3grzFj40uDLatGibRx3WTByqCG9Rbr5T5j5dnCOBueUzriU9/NOyZZxep+QT8IBPAP1wmtCHUZFs9MyQo3q4/KTEnbtiuLLrIpGjjm7nudA4tPramNEz3EAWaW/E1/eldfh+WrKnsHhivnYbYDm9pn6KbtV214qsvaaN8lS7CElW88/aFREe6f5RazKz7hfWKkyVXpjrvemK3mbaLO/SQLQXa57u56orB9wCIfPpnXJuUUxTVUgSe2WcKaAJA7kp9wWfC65FzrxBItyeaS5ijIauhXaFMktV8dq3NnTkdw7lV8clFor/ExbbTV4c3xGXsjhr2WB3jdF/RTmSWRPrPuwkd+GpbKvj2HmWo870ZM/oBt7/1i3IF/uPhe+P6ogMKubVsXb5BUcGRseGHqQ0Wsy5WGCTOMrY4F8djQ2mYugn1sLFDZfG0dt4VEUx6jpX3L510GTO9TdsWjrnOvf3zJrMAGgHmqVTQHzEdbXB/paBi2fcjbMYMpXHJQv2iqxrdG1iMmUYVfidsuXg0qCAyr7W+tk2Jj5ucUQiJQ/so6XJE383oWPi5Lzw8v6q5fK/QrYLysPDFHjyM7K8qDaOqgLn+osztD6o7WR9t6XCChEAde7eI9In6t5FHBoeJa3mwjeStLM78D7vnkPe06qhol0dhgzMMCdZ4MLObySu5fzyYfWb+wsZ8j0XbykbqrZbINYcvmc3Xns0up/y8rb+55ce3HyVWZbxX0F1rYDNp++3kTLMBWlan2E+ua8t+aNVLW4y+dJ0SxW36FKu4JxFNbg0EmzTVrJ01abVv8u66Y6P6o8a6YWLE7cbGU4z+4Ty7HE3h8Y7f05WEVYlJgj4c/7cdscfapH/lQwOsGSMsPOD2HPuVhsYVNSd38DCPHJyK6fHvqvM37ZbsZsfPjqU7WuEsa4yJcPjb2gv3Gwx9YqbU6V6XeatvP8Zp+Ogr4lVvw9K6xP6Z2IUzH5vP8GX4MaQscAQq3KI5/K0rUyWNS3G4A83uToo2dbNAmtEohIu3kLndHPMa6u9qKJwkzhBIy2QLHcdPr1oqM0Wis2r4/Dfo7BvbSPs0T3LbLXLVOo12bsFdCkWLvfTJsN0lq4yY+5VOinBhjeYBm+hYJmW97C+qAjWbo79d8KVEwTCWvAvFL97YW+22u//y+z5eAce9sfbaSqzgn0g9M6EiimpKWRep2WrPnl0A6JxPohDwsDCyXIdT5zifL7SRtoeOcp1I8sH+rEcOHKgYoCt6L3UbgyfbuIgaZ1nQq5RXw2Brbip3/KIGqiFShlTiVdI2j/sW8ptSh5V7n6HSWa3gZKBPUg2uMFftZUczxPRdKFvkMS+OxSlZXGlTYIda2qt/KDWf7dB1HrxWxQubVony+djs+eAtjCr2pOnCIOjXNRbNE4aTz/BgV8G7qRDdc7lb+rwnA8K3GaWWFCPI/qmC/M+iHAjqQQUGmk+JddokGKodsUhgXtTnKuczAnztlKBX4iihXLx9v9eyZSIlNCpY5Jmwd/WTIkqHVTeK1cZ2WJsI1h1//r263KbREhD5p+gb0MSVQIJ86cz6U/2BEAN3pN05lWw4rZYGWElw/ZiTv7pe+iybdTAmsuTO2HirzJXjSVG6re2ZlJ7FXGMtUWzRh1zQGgTqhbZ6AsOnoe0l4t1rxvUMYdyVrJwuX/1AmE3C3Pe7U1QMIyBvjHvZ9grHwnBYbBwaDCKaebtEUGVojQ4xUMtUpQlsvYkBb1xUk5hF6F8libB4sg5zUDS6uX4H7JbbFaXyhcQfzi+fzRSGLUjSPgedTpp9KdGx/JdGHDd2CFhj2T2nt4YU3PVDgZLdj1Ev1rbtmsJti5sqBwJRYrQXP7H2jCc32tz5wgMMWZZuAmY8RjSaciaXLbn4klf9tA3yJdevs+NXmUt9iqn1Ayy3+oyXvCFVR0yFeFDrpmDowlmALA0Vj4mMW/W5LEflxW1je7P22FpSRafxgZUvbbFxu71kmrImFspRKeNcLqf5pXa5fku+3AD4Cxdyt2u8eg6yJRJS69tCYT4zwacWT1Fbzs4PP3ttGjC2CMUUj4DTqH/WnqzJaTSqSpgbbux2bd3WUxIotkZAMDMzeYwtFbip78Q/M/txtO6/HZ3U+RFbzLYVYZp4C1RS3UtxO3It1Xkotyt7nbdZaV6zXSLM3PlHnEz0kyJgNMxb/RlY5AemLye3lSMgy+v7WQeDwwNoBw7+81/AVBLAwQUAAIACADUqHRJcD84SUoAAABqAAAAGwAAAHVuaXZlcnNhbC91bml2ZXJzYWwucG5nLnhtbLOxr8jNUShLLSrOzM+zVTLUM1Cyt+PlsikoSi3LTC1XqACKGekZQICSQiUqtzwzpSTDVsnS0BghlpGamZ5RYqtkZmEKF9QHGgkAUEsBAgAAFAACAAgA06h0SRUOrShkBAAABxEAAB0AAAAAAAAAAQAAAAAAAAAAAHVuaXZlcnNhbC9jb21tb25fbWVzc2FnZXMubG5nUEsBAgAAFAACAAgA06h0SQh+CyMpAwAAhgwAACcAAAAAAAAAAQAAAAAAnwQAAHVuaXZlcnNhbC9mbGFzaF9wdWJsaXNoaW5nX3NldHRpbmdzLnhtbFBLAQIAABQAAgAIANOodEm1/AlkugIAAFUKAAAhAAAAAAAAAAEAAAAAAA0IAAB1bml2ZXJzYWwvZmxhc2hfc2tpbl9zZXR0aW5ncy54bWxQSwECAAAUAAIACADTqHRJKpYPZ/4CAACXCwAAJgAAAAAAAAABAAAAAAAGCwAAdW5pdmVyc2FsL2h0bWxfcHVibGlzaGluZ19zZXR0aW5ncy54bWxQSwECAAAUAAIACADTqHRJaHFSkZoBAAAfBgAAHwAAAAAAAAABAAAAAABIDgAAdW5pdmVyc2FsL2h0bWxfc2tpbl9zZXR0aW5ncy5qc1BLAQIAABQAAgAIANOodEk9PC/RwQAAAOUBAAAaAAAAAAAAAAEAAAAAAB8QAAB1bml2ZXJzYWwvaTE4bl9wcmVzZXRzLnhtbFBLAQIAABQAAgAIANOodEma+ZZkawAAAGsAAAAcAAAAAAAAAAEAAAAAABgRAAB1bml2ZXJzYWwvbG9jYWxfc2V0dGluZ3MueG1sUEsBAgAAFAACAAgARJRXRyO0Tvv7AgAAsAgAABQAAAAAAAAAAQAAAAAAvREAAHVuaXZlcnNhbC9wbGF5ZXIueG1sUEsBAgAAFAACAAgA06h0SbCHI/RsAQAA9wIAACkAAAAAAAAAAQAAAAAA6hQAAHVuaXZlcnNhbC9za2luX2N1c3RvbWl6YXRpb25fc2V0dGluZ3MueG1sUEsBAgAAFAACAAgA1Kh0Sd92xIjVDAAA2h0AABcAAAAAAAAAAAAAAAAAnRYAAHVuaXZlcnNhbC91bml2ZXJzYWwucG5nUEsBAgAAFAACAAgA1Kh0SXA/OElKAAAAagAAABsAAAAAAAAAAQAAAAAApyMAAHVuaXZlcnNhbC91bml2ZXJzYWwucG5nLnhtbFBLBQYAAAAACwALAEkDAAAqJAAAAAA="/>
  <p:tag name="ISPRING_PRESENTATION_TITLE" val="1218-2"/>
</p:tagLst>
</file>

<file path=ppt/theme/theme1.xml><?xml version="1.0" encoding="utf-8"?>
<a:theme xmlns:a="http://schemas.openxmlformats.org/drawingml/2006/main" name="Office 主题">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1573</Words>
  <Application>Microsoft Office PowerPoint</Application>
  <PresentationFormat>全屏显示(16:9)</PresentationFormat>
  <Paragraphs>356</Paragraphs>
  <Slides>27</Slides>
  <Notes>27</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Arial Unicode MS</vt:lpstr>
      <vt:lpstr>FontAwesome</vt:lpstr>
      <vt:lpstr>微软雅黑</vt:lpstr>
      <vt:lpstr>Arial</vt:lpstr>
      <vt:lpstr>Arial Black</vt:lpstr>
      <vt:lpstr>Calibri</vt:lpstr>
      <vt:lpstr>Impact</vt:lpstr>
      <vt:lpstr>Tahoma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天 下</cp:lastModifiedBy>
  <cp:revision>3</cp:revision>
  <dcterms:created xsi:type="dcterms:W3CDTF">2020-12-15T04:33:13Z</dcterms:created>
  <dcterms:modified xsi:type="dcterms:W3CDTF">2021-01-05T11:28:06Z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