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theme/themeOverride8.xml" ContentType="application/vnd.openxmlformats-officedocument.themeOverride+xml"/>
  <Override PartName="/ppt/notesSlides/notesSlide8.xml" ContentType="application/vnd.openxmlformats-officedocument.presentationml.notesSlide+xml"/>
  <Override PartName="/ppt/theme/themeOverride9.xml" ContentType="application/vnd.openxmlformats-officedocument.themeOverride+xml"/>
  <Override PartName="/ppt/notesSlides/notesSlide9.xml" ContentType="application/vnd.openxmlformats-officedocument.presentationml.notesSlide+xml"/>
  <Override PartName="/ppt/theme/themeOverride10.xml" ContentType="application/vnd.openxmlformats-officedocument.themeOverride+xml"/>
  <Override PartName="/ppt/notesSlides/notesSlide10.xml" ContentType="application/vnd.openxmlformats-officedocument.presentationml.notesSlide+xml"/>
  <Override PartName="/ppt/theme/themeOverride11.xml" ContentType="application/vnd.openxmlformats-officedocument.themeOverride+xml"/>
  <Override PartName="/ppt/notesSlides/notesSlide11.xml" ContentType="application/vnd.openxmlformats-officedocument.presentationml.notesSlide+xml"/>
  <Override PartName="/ppt/theme/themeOverride12.xml" ContentType="application/vnd.openxmlformats-officedocument.themeOverride+xml"/>
  <Override PartName="/ppt/notesSlides/notesSlide12.xml" ContentType="application/vnd.openxmlformats-officedocument.presentationml.notesSlide+xml"/>
  <Override PartName="/ppt/theme/themeOverride13.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11088825" r:id="rId2"/>
    <p:sldId id="259" r:id="rId3"/>
    <p:sldId id="260" r:id="rId4"/>
    <p:sldId id="11088830" r:id="rId5"/>
    <p:sldId id="11088831" r:id="rId6"/>
    <p:sldId id="11088832" r:id="rId7"/>
    <p:sldId id="11088827" r:id="rId8"/>
    <p:sldId id="11088833" r:id="rId9"/>
    <p:sldId id="304" r:id="rId10"/>
    <p:sldId id="305" r:id="rId11"/>
    <p:sldId id="11088828" r:id="rId12"/>
    <p:sldId id="11088834" r:id="rId13"/>
    <p:sldId id="308" r:id="rId14"/>
    <p:sldId id="309" r:id="rId15"/>
    <p:sldId id="11088829" r:id="rId16"/>
    <p:sldId id="11088835" r:id="rId17"/>
    <p:sldId id="263" r:id="rId18"/>
    <p:sldId id="311" r:id="rId19"/>
    <p:sldId id="11088826"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7AFE"/>
    <a:srgbClr val="48AFF0"/>
    <a:srgbClr val="2D899E"/>
    <a:srgbClr val="263C83"/>
    <a:srgbClr val="FFFFFF"/>
    <a:srgbClr val="FFB8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50" d="100"/>
          <a:sy n="50" d="100"/>
        </p:scale>
        <p:origin x="2148" y="1764"/>
      </p:cViewPr>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7013C2-3B69-4A96-BCEF-DDC38B4EC3FA}"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0AB1E2-870B-4003-8D1B-71AA12699E7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4</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EB1757-8956-4EB9-A61B-2BB94BC071D8}" type="slidenum">
              <a:rPr lang="zh-CN" altLang="en-US" smtClean="0"/>
              <a:t>16</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699DE5-FA88-4DA1-A685-7773E6232806}" type="slidenum">
              <a:rPr lang="zh-CN" altLang="en-US" smtClean="0"/>
              <a:t>17</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A51D9C-74F3-4A50-80CE-FCA0A0469843}" type="slidenum">
              <a:rPr lang="zh-CN" altLang="en-US" smtClean="0"/>
              <a:t>18</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EB1757-8956-4EB9-A61B-2BB94BC071D8}" type="slidenum">
              <a:rPr lang="zh-CN" altLang="en-US" smtClean="0"/>
              <a:t>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C1FFAE8-2D30-453C-9508-823A9B27A65B}" type="slidenum">
              <a:rPr lang="en-US" smtClean="0"/>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A51D9C-74F3-4A50-80CE-FCA0A0469843}" type="slidenum">
              <a:rPr lang="zh-CN" altLang="en-US" smtClean="0"/>
              <a:t>9</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A51D9C-74F3-4A50-80CE-FCA0A0469843}" type="slidenum">
              <a:rPr lang="zh-CN" altLang="en-US" smtClean="0"/>
              <a:t>10</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3DC77C-E8E6-4C8D-A007-7E79765AC58F}" type="slidenum">
              <a:rPr lang="zh-CN" altLang="en-US" smtClean="0"/>
              <a:t>12</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A51D9C-74F3-4A50-80CE-FCA0A0469843}" type="slidenum">
              <a:rPr lang="zh-CN" altLang="en-US" smtClean="0"/>
              <a:t>13</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A51D9C-74F3-4A50-80CE-FCA0A0469843}" type="slidenum">
              <a:rPr lang="zh-CN" altLang="en-US" smtClean="0"/>
              <a:t>14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EA7606A-2BA7-4B0C-A207-84022A529C77}"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CEB6F63-7D89-4273-A71B-D3F4ACE0980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4EA7606A-2BA7-4B0C-A207-84022A529C77}"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CEB6F63-7D89-4273-A71B-D3F4ACE0980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4EA7606A-2BA7-4B0C-A207-84022A529C77}"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CEB6F63-7D89-4273-A71B-D3F4ACE0980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New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4EA7606A-2BA7-4B0C-A207-84022A529C77}"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CEB6F63-7D89-4273-A71B-D3F4ACE0980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4EA7606A-2BA7-4B0C-A207-84022A529C77}"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CEB6F63-7D89-4273-A71B-D3F4ACE0980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4EA7606A-2BA7-4B0C-A207-84022A529C77}"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CEB6F63-7D89-4273-A71B-D3F4ACE0980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4EA7606A-2BA7-4B0C-A207-84022A529C77}"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CEB6F63-7D89-4273-A71B-D3F4ACE0980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EA7606A-2BA7-4B0C-A207-84022A529C77}"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CEB6F63-7D89-4273-A71B-D3F4ACE0980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A7606A-2BA7-4B0C-A207-84022A529C77}"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CEB6F63-7D89-4273-A71B-D3F4ACE0980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EA7606A-2BA7-4B0C-A207-84022A529C77}"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CEB6F63-7D89-4273-A71B-D3F4ACE0980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EA7606A-2BA7-4B0C-A207-84022A529C77}"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CEB6F63-7D89-4273-A71B-D3F4ACE0980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A7606A-2BA7-4B0C-A207-84022A529C77}"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EB6F63-7D89-4273-A71B-D3F4ACE0980C}"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media1.mp3"/><Relationship Id="rId7" Type="http://schemas.openxmlformats.org/officeDocument/2006/relationships/image" Target="../media/image3.png"/><Relationship Id="rId2" Type="http://schemas.microsoft.com/office/2007/relationships/media" Target="../media/media1.mp3"/><Relationship Id="rId1" Type="http://schemas.openxmlformats.org/officeDocument/2006/relationships/themeOverride" Target="../theme/themeOverride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hemeOverride" Target="../theme/themeOverride6.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7.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hemeOverride" Target="../theme/themeOverride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hemeOverride" Target="../theme/themeOverride9.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10.xml"/><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hemeOverride" Target="../theme/themeOverride1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hemeOverride" Target="../theme/themeOverride1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13.xml"/><Relationship Id="rId5" Type="http://schemas.openxmlformats.org/officeDocument/2006/relationships/image" Target="../media/image4.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hemeOverride" Target="../theme/themeOverride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3.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4.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hemeOverride" Target="../theme/themeOverr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5"/>
          <a:stretch>
            <a:fillRect/>
          </a:stretch>
        </p:blipFill>
        <p:spPr>
          <a:xfrm>
            <a:off x="3080" y="0"/>
            <a:ext cx="10940903" cy="6858000"/>
          </a:xfrm>
          <a:prstGeom prst="rect">
            <a:avLst/>
          </a:prstGeom>
        </p:spPr>
      </p:pic>
      <p:pic>
        <p:nvPicPr>
          <p:cNvPr id="30" name="图片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800000">
            <a:off x="2824313" y="-348142"/>
            <a:ext cx="6178768" cy="3645350"/>
          </a:xfrm>
          <a:prstGeom prst="rect">
            <a:avLst/>
          </a:prstGeom>
        </p:spPr>
      </p:pic>
      <p:pic>
        <p:nvPicPr>
          <p:cNvPr id="13" name="pd-5b766e1e3aea753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5575300" y="-1345198"/>
            <a:ext cx="609600" cy="609600"/>
          </a:xfrm>
          <a:prstGeom prst="rect">
            <a:avLst/>
          </a:prstGeom>
        </p:spPr>
      </p:pic>
      <p:grpSp>
        <p:nvGrpSpPr>
          <p:cNvPr id="2" name="组合 1"/>
          <p:cNvGrpSpPr/>
          <p:nvPr/>
        </p:nvGrpSpPr>
        <p:grpSpPr>
          <a:xfrm>
            <a:off x="7531809" y="4279852"/>
            <a:ext cx="2889256" cy="0"/>
            <a:chOff x="597979" y="4533359"/>
            <a:chExt cx="2889256" cy="0"/>
          </a:xfrm>
        </p:grpSpPr>
        <p:cxnSp>
          <p:nvCxnSpPr>
            <p:cNvPr id="14" name="直接连接符 13"/>
            <p:cNvCxnSpPr/>
            <p:nvPr/>
          </p:nvCxnSpPr>
          <p:spPr>
            <a:xfrm>
              <a:off x="597979" y="4533359"/>
              <a:ext cx="648000" cy="0"/>
            </a:xfrm>
            <a:prstGeom prst="line">
              <a:avLst/>
            </a:prstGeom>
            <a:ln w="57150">
              <a:gradFill>
                <a:gsLst>
                  <a:gs pos="0">
                    <a:srgbClr val="547AFE"/>
                  </a:gs>
                  <a:gs pos="100000">
                    <a:srgbClr val="48AFF0"/>
                  </a:gs>
                </a:gsLst>
                <a:lin ang="7200000" scaled="0"/>
              </a:gradFill>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1333615" y="4533359"/>
              <a:ext cx="648000" cy="0"/>
            </a:xfrm>
            <a:prstGeom prst="line">
              <a:avLst/>
            </a:prstGeom>
            <a:ln w="57150">
              <a:gradFill>
                <a:gsLst>
                  <a:gs pos="0">
                    <a:srgbClr val="547AFE"/>
                  </a:gs>
                  <a:gs pos="100000">
                    <a:srgbClr val="48AFF0"/>
                  </a:gs>
                </a:gsLst>
                <a:lin ang="7200000" scaled="0"/>
              </a:gra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2069251" y="4533359"/>
              <a:ext cx="648000" cy="0"/>
            </a:xfrm>
            <a:prstGeom prst="line">
              <a:avLst/>
            </a:prstGeom>
            <a:ln w="57150">
              <a:gradFill>
                <a:gsLst>
                  <a:gs pos="0">
                    <a:srgbClr val="547AFE"/>
                  </a:gs>
                  <a:gs pos="100000">
                    <a:srgbClr val="48AFF0"/>
                  </a:gs>
                </a:gsLst>
                <a:lin ang="7200000" scaled="0"/>
              </a:gra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2804886" y="4533359"/>
              <a:ext cx="682349" cy="0"/>
            </a:xfrm>
            <a:prstGeom prst="line">
              <a:avLst/>
            </a:prstGeom>
            <a:ln w="57150">
              <a:gradFill>
                <a:gsLst>
                  <a:gs pos="0">
                    <a:srgbClr val="547AFE"/>
                  </a:gs>
                  <a:gs pos="100000">
                    <a:srgbClr val="48AFF0"/>
                  </a:gs>
                </a:gsLst>
                <a:lin ang="7200000" scaled="0"/>
              </a:gradFill>
            </a:ln>
          </p:spPr>
          <p:style>
            <a:lnRef idx="1">
              <a:schemeClr val="accent1"/>
            </a:lnRef>
            <a:fillRef idx="0">
              <a:schemeClr val="accent1"/>
            </a:fillRef>
            <a:effectRef idx="0">
              <a:schemeClr val="accent1"/>
            </a:effectRef>
            <a:fontRef idx="minor">
              <a:schemeClr val="tx1"/>
            </a:fontRef>
          </p:style>
        </p:cxnSp>
      </p:grpSp>
      <p:sp>
        <p:nvSpPr>
          <p:cNvPr id="19" name="文本框 18"/>
          <p:cNvSpPr txBox="1"/>
          <p:nvPr/>
        </p:nvSpPr>
        <p:spPr>
          <a:xfrm>
            <a:off x="6490771" y="4518592"/>
            <a:ext cx="4971332" cy="659348"/>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en-US" altLang="zh-CN" sz="1600" dirty="0">
                <a:solidFill>
                  <a:schemeClr val="bg2">
                    <a:lumMod val="25000"/>
                  </a:schemeClr>
                </a:solidFill>
                <a:latin typeface="iekie jianheiti" panose="02000000000000000000" pitchFamily="2" charset="-122"/>
                <a:ea typeface="iekie jianheiti" panose="02000000000000000000" pitchFamily="2" charset="-122"/>
                <a:sym typeface="iekie jianheiti" panose="02000000000000000000" pitchFamily="2" charset="-122"/>
              </a:rPr>
              <a:t>The user can demonstrate on a projector or computer, or print the presentation and make it into a film to be</a:t>
            </a:r>
          </a:p>
        </p:txBody>
      </p:sp>
      <p:pic>
        <p:nvPicPr>
          <p:cNvPr id="28" name="图片 2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195" y="3178308"/>
            <a:ext cx="4214064" cy="3645350"/>
          </a:xfrm>
          <a:prstGeom prst="rect">
            <a:avLst/>
          </a:prstGeom>
        </p:spPr>
      </p:pic>
      <p:sp>
        <p:nvSpPr>
          <p:cNvPr id="31" name="文本框 30"/>
          <p:cNvSpPr txBox="1"/>
          <p:nvPr/>
        </p:nvSpPr>
        <p:spPr>
          <a:xfrm>
            <a:off x="7353236" y="5323131"/>
            <a:ext cx="3464410" cy="403316"/>
          </a:xfrm>
          <a:prstGeom prst="rect">
            <a:avLst/>
          </a:prstGeom>
          <a:noFill/>
        </p:spPr>
        <p:txBody>
          <a:bodyPr wrap="none" rtlCol="0">
            <a:spAutoFit/>
          </a:bodyPr>
          <a:lstStyle/>
          <a:p>
            <a:pPr>
              <a:lnSpc>
                <a:spcPct val="120000"/>
              </a:lnSpc>
            </a:pPr>
            <a:r>
              <a:rPr lang="zh-CN" altLang="en-US" b="1"/>
              <a:t>宣讲人：</a:t>
            </a:r>
            <a:r>
              <a:rPr lang="en-US" altLang="zh-CN" b="1"/>
              <a:t>xiazaii   </a:t>
            </a:r>
            <a:r>
              <a:rPr lang="zh-CN" altLang="en-US" b="1"/>
              <a:t>时间：</a:t>
            </a:r>
            <a:r>
              <a:rPr lang="en-US" altLang="zh-CN" b="1"/>
              <a:t>XXX.X.X</a:t>
            </a:r>
            <a:endParaRPr lang="zh-CN" altLang="en-US" b="1" dirty="0"/>
          </a:p>
        </p:txBody>
      </p:sp>
      <p:sp>
        <p:nvSpPr>
          <p:cNvPr id="11" name="文本框 10"/>
          <p:cNvSpPr txBox="1"/>
          <p:nvPr/>
        </p:nvSpPr>
        <p:spPr>
          <a:xfrm>
            <a:off x="5880100" y="1827419"/>
            <a:ext cx="6192675" cy="2246769"/>
          </a:xfrm>
          <a:prstGeom prst="rect">
            <a:avLst/>
          </a:prstGeom>
          <a:noFill/>
        </p:spPr>
        <p:txBody>
          <a:bodyPr wrap="square" rtlCol="0">
            <a:spAutoFit/>
            <a:scene3d>
              <a:camera prst="orthographicFront"/>
              <a:lightRig rig="threePt" dir="t"/>
            </a:scene3d>
            <a:sp3d contourW="12700"/>
          </a:bodyPr>
          <a:lstStyle/>
          <a:p>
            <a:pPr algn="ctr"/>
            <a:r>
              <a:rPr lang="zh-CN" altLang="en-US" sz="7000" b="1" spc="-300" dirty="0">
                <a:gradFill>
                  <a:gsLst>
                    <a:gs pos="0">
                      <a:srgbClr val="547AFE"/>
                    </a:gs>
                    <a:gs pos="100000">
                      <a:srgbClr val="48AFF0"/>
                    </a:gs>
                  </a:gsLst>
                  <a:lin ang="7200000" scaled="0"/>
                </a:gradFill>
                <a:latin typeface="字体视界-一风尚黑体" panose="02000500000000000000" pitchFamily="2" charset="-122"/>
                <a:ea typeface="字体视界-一风尚黑体" panose="02000500000000000000" pitchFamily="2" charset="-122"/>
                <a:sym typeface="iekie jianheiti" panose="02000000000000000000" pitchFamily="2" charset="-122"/>
              </a:rPr>
              <a:t>教师说课</a:t>
            </a:r>
            <a:endParaRPr lang="en-US" altLang="zh-CN" sz="7000" b="1" spc="-300" dirty="0">
              <a:gradFill>
                <a:gsLst>
                  <a:gs pos="0">
                    <a:srgbClr val="547AFE"/>
                  </a:gs>
                  <a:gs pos="100000">
                    <a:srgbClr val="48AFF0"/>
                  </a:gs>
                </a:gsLst>
                <a:lin ang="7200000" scaled="0"/>
              </a:gradFill>
              <a:latin typeface="字体视界-一风尚黑体" panose="02000500000000000000" pitchFamily="2" charset="-122"/>
              <a:ea typeface="字体视界-一风尚黑体" panose="02000500000000000000" pitchFamily="2" charset="-122"/>
              <a:sym typeface="iekie jianheiti" panose="02000000000000000000" pitchFamily="2" charset="-122"/>
            </a:endParaRPr>
          </a:p>
          <a:p>
            <a:pPr algn="ctr"/>
            <a:r>
              <a:rPr lang="zh-CN" altLang="en-US" sz="7000" b="1" spc="-300" dirty="0">
                <a:gradFill>
                  <a:gsLst>
                    <a:gs pos="0">
                      <a:srgbClr val="547AFE"/>
                    </a:gs>
                    <a:gs pos="100000">
                      <a:srgbClr val="48AFF0"/>
                    </a:gs>
                  </a:gsLst>
                  <a:lin ang="7200000" scaled="0"/>
                </a:gradFill>
                <a:latin typeface="字体视界-一风尚黑体" panose="02000500000000000000" pitchFamily="2" charset="-122"/>
                <a:ea typeface="字体视界-一风尚黑体" panose="02000500000000000000" pitchFamily="2" charset="-122"/>
                <a:sym typeface="iekie jianheiti" panose="02000000000000000000" pitchFamily="2" charset="-122"/>
              </a:rPr>
              <a:t>信息化教学课件</a:t>
            </a:r>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randombar(horizontal)">
                                      <p:cBhvr>
                                        <p:cTn id="14" dur="500"/>
                                        <p:tgtEl>
                                          <p:spTgt spid="19"/>
                                        </p:tgtEl>
                                      </p:cBhvr>
                                    </p:animEffect>
                                  </p:childTnLst>
                                </p:cTn>
                              </p:par>
                            </p:childTnLst>
                          </p:cTn>
                        </p:par>
                        <p:par>
                          <p:cTn id="15" fill="hold">
                            <p:stCondLst>
                              <p:cond delay="1000"/>
                            </p:stCondLst>
                            <p:childTnLst>
                              <p:par>
                                <p:cTn id="16" presetID="16" presetClass="entr" presetSubtype="21"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par>
                          <p:cTn id="19" fill="hold">
                            <p:stCondLst>
                              <p:cond delay="1500"/>
                            </p:stCondLst>
                            <p:childTnLst>
                              <p:par>
                                <p:cTn id="20" presetID="16" presetClass="entr" presetSubtype="21" fill="hold" grpId="0" nodeType="after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barn(inVertical)">
                                      <p:cBhvr>
                                        <p:cTn id="22" dur="500"/>
                                        <p:tgtEl>
                                          <p:spTgt spid="31"/>
                                        </p:tgtEl>
                                      </p:cBhvr>
                                    </p:animEffect>
                                  </p:childTnLst>
                                </p:cTn>
                              </p:par>
                            </p:childTnLst>
                          </p:cTn>
                        </p:par>
                        <p:par>
                          <p:cTn id="23" fill="hold">
                            <p:stCondLst>
                              <p:cond delay="2000"/>
                            </p:stCondLst>
                            <p:childTnLst>
                              <p:par>
                                <p:cTn id="24" presetID="22" presetClass="entr" presetSubtype="4" fill="hold"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down)">
                                      <p:cBhvr>
                                        <p:cTn id="2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7" repeatCount="indefinite" fill="hold" display="0">
                  <p:stCondLst>
                    <p:cond delay="indefinite"/>
                  </p:stCondLst>
                  <p:endCondLst>
                    <p:cond evt="onStopAudio" delay="0">
                      <p:tgtEl>
                        <p:sldTgt/>
                      </p:tgtEl>
                    </p:cond>
                  </p:endCondLst>
                </p:cTn>
                <p:tgtEl>
                  <p:spTgt spid="13"/>
                </p:tgtEl>
              </p:cMediaNode>
            </p:audio>
          </p:childTnLst>
        </p:cTn>
      </p:par>
    </p:tnLst>
    <p:bldLst>
      <p:bldP spid="19" grpId="0"/>
      <p:bldP spid="31"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圆角矩形 34"/>
          <p:cNvSpPr/>
          <p:nvPr/>
        </p:nvSpPr>
        <p:spPr>
          <a:xfrm>
            <a:off x="6681121" y="4938248"/>
            <a:ext cx="3769165" cy="672975"/>
          </a:xfrm>
          <a:prstGeom prst="roundRect">
            <a:avLst/>
          </a:prstGeom>
          <a:gradFill>
            <a:gsLst>
              <a:gs pos="0">
                <a:schemeClr val="accent2"/>
              </a:gs>
              <a:gs pos="100000">
                <a:schemeClr val="accent3"/>
              </a:gs>
            </a:gsLst>
            <a:lin ang="2700000" scaled="1"/>
          </a:gradFill>
          <a:ln w="25400" cap="flat" cmpd="sng" algn="ctr">
            <a:noFill/>
            <a:prstDash val="solid"/>
          </a:ln>
          <a:effectLst>
            <a:outerShdw blurRad="190500" dist="88900" dir="2700000" algn="tl" rotWithShape="0">
              <a:prstClr val="black">
                <a:alpha val="30000"/>
              </a:prstClr>
            </a:outerShdw>
          </a:effectLst>
        </p:spPr>
        <p:txBody>
          <a:bodyPr wrap="square" rtlCol="0" anchor="ctr">
            <a:noAutofit/>
          </a:bodyPr>
          <a:lstStyle/>
          <a:p>
            <a:pPr algn="ctr">
              <a:lnSpc>
                <a:spcPct val="120000"/>
              </a:lnSpc>
            </a:pPr>
            <a:endParaRPr lang="zh-CN" altLang="en-US" kern="0">
              <a:solidFill>
                <a:schemeClr val="bg1"/>
              </a:solidFill>
              <a:latin typeface="iekie jianheiti" panose="02000000000000000000" pitchFamily="2" charset="-122"/>
              <a:ea typeface="iekie jianheiti" panose="02000000000000000000" pitchFamily="2" charset="-122"/>
              <a:sym typeface="iekie jianheiti" panose="02000000000000000000" pitchFamily="2" charset="-122"/>
            </a:endParaRPr>
          </a:p>
        </p:txBody>
      </p:sp>
      <p:sp>
        <p:nvSpPr>
          <p:cNvPr id="34" name="圆角矩形 33"/>
          <p:cNvSpPr/>
          <p:nvPr/>
        </p:nvSpPr>
        <p:spPr>
          <a:xfrm>
            <a:off x="6681121" y="1932525"/>
            <a:ext cx="3769165" cy="672975"/>
          </a:xfrm>
          <a:prstGeom prst="roundRect">
            <a:avLst/>
          </a:prstGeom>
          <a:gradFill>
            <a:gsLst>
              <a:gs pos="0">
                <a:schemeClr val="accent3"/>
              </a:gs>
              <a:gs pos="100000">
                <a:schemeClr val="accent2"/>
              </a:gs>
            </a:gsLst>
            <a:lin ang="2700000" scaled="1"/>
          </a:gradFill>
          <a:ln w="25400" cap="flat" cmpd="sng" algn="ctr">
            <a:noFill/>
            <a:prstDash val="solid"/>
          </a:ln>
          <a:effectLst>
            <a:outerShdw blurRad="190500" dist="88900" dir="2700000" algn="tl" rotWithShape="0">
              <a:prstClr val="black">
                <a:alpha val="30000"/>
              </a:prstClr>
            </a:outerShdw>
          </a:effectLst>
        </p:spPr>
        <p:txBody>
          <a:bodyPr wrap="square" rtlCol="0" anchor="ctr">
            <a:noAutofit/>
          </a:bodyPr>
          <a:lstStyle/>
          <a:p>
            <a:pPr algn="ctr">
              <a:lnSpc>
                <a:spcPct val="120000"/>
              </a:lnSpc>
            </a:pPr>
            <a:endParaRPr lang="zh-CN" altLang="en-US" kern="0">
              <a:solidFill>
                <a:schemeClr val="bg1"/>
              </a:solidFill>
              <a:latin typeface="iekie jianheiti" panose="02000000000000000000" pitchFamily="2" charset="-122"/>
              <a:ea typeface="iekie jianheiti" panose="02000000000000000000" pitchFamily="2" charset="-122"/>
              <a:sym typeface="iekie jianheiti" panose="02000000000000000000" pitchFamily="2" charset="-122"/>
            </a:endParaRPr>
          </a:p>
        </p:txBody>
      </p:sp>
      <p:sp>
        <p:nvSpPr>
          <p:cNvPr id="36" name="圆角矩形 35"/>
          <p:cNvSpPr/>
          <p:nvPr/>
        </p:nvSpPr>
        <p:spPr>
          <a:xfrm>
            <a:off x="6681121" y="3936341"/>
            <a:ext cx="3769165" cy="672975"/>
          </a:xfrm>
          <a:prstGeom prst="roundRect">
            <a:avLst/>
          </a:prstGeom>
          <a:gradFill>
            <a:gsLst>
              <a:gs pos="0">
                <a:schemeClr val="accent3"/>
              </a:gs>
              <a:gs pos="100000">
                <a:schemeClr val="accent4"/>
              </a:gs>
            </a:gsLst>
            <a:lin ang="2700000" scaled="1"/>
          </a:gradFill>
          <a:ln w="25400" cap="flat" cmpd="sng" algn="ctr">
            <a:noFill/>
            <a:prstDash val="solid"/>
          </a:ln>
          <a:effectLst>
            <a:outerShdw blurRad="190500" dist="88900" dir="2700000" algn="tl" rotWithShape="0">
              <a:prstClr val="black">
                <a:alpha val="30000"/>
              </a:prstClr>
            </a:outerShdw>
          </a:effectLst>
        </p:spPr>
        <p:txBody>
          <a:bodyPr wrap="square" rtlCol="0" anchor="ctr">
            <a:noAutofit/>
          </a:bodyPr>
          <a:lstStyle/>
          <a:p>
            <a:pPr algn="ctr">
              <a:lnSpc>
                <a:spcPct val="120000"/>
              </a:lnSpc>
            </a:pPr>
            <a:endParaRPr lang="zh-CN" altLang="en-US" kern="0">
              <a:solidFill>
                <a:schemeClr val="bg1"/>
              </a:solidFill>
              <a:latin typeface="iekie jianheiti" panose="02000000000000000000" pitchFamily="2" charset="-122"/>
              <a:ea typeface="iekie jianheiti" panose="02000000000000000000" pitchFamily="2" charset="-122"/>
              <a:sym typeface="iekie jianheiti" panose="02000000000000000000" pitchFamily="2" charset="-122"/>
            </a:endParaRPr>
          </a:p>
        </p:txBody>
      </p:sp>
      <p:sp>
        <p:nvSpPr>
          <p:cNvPr id="37" name="圆角矩形 36"/>
          <p:cNvSpPr/>
          <p:nvPr/>
        </p:nvSpPr>
        <p:spPr>
          <a:xfrm>
            <a:off x="6681121" y="2934433"/>
            <a:ext cx="3769165" cy="672975"/>
          </a:xfrm>
          <a:prstGeom prst="roundRect">
            <a:avLst/>
          </a:prstGeom>
          <a:gradFill>
            <a:gsLst>
              <a:gs pos="0">
                <a:schemeClr val="accent2"/>
              </a:gs>
              <a:gs pos="100000">
                <a:schemeClr val="accent3"/>
              </a:gs>
            </a:gsLst>
            <a:lin ang="2700000" scaled="1"/>
          </a:gradFill>
          <a:ln w="25400" cap="flat" cmpd="sng" algn="ctr">
            <a:noFill/>
            <a:prstDash val="solid"/>
          </a:ln>
          <a:effectLst>
            <a:outerShdw blurRad="190500" dist="88900" dir="2700000" algn="tl" rotWithShape="0">
              <a:prstClr val="black">
                <a:alpha val="30000"/>
              </a:prstClr>
            </a:outerShdw>
          </a:effectLst>
        </p:spPr>
        <p:txBody>
          <a:bodyPr wrap="square" rtlCol="0" anchor="ctr">
            <a:noAutofit/>
          </a:bodyPr>
          <a:lstStyle/>
          <a:p>
            <a:pPr algn="ctr">
              <a:lnSpc>
                <a:spcPct val="120000"/>
              </a:lnSpc>
            </a:pPr>
            <a:endParaRPr lang="zh-CN" altLang="en-US" kern="0">
              <a:solidFill>
                <a:schemeClr val="bg1"/>
              </a:solidFill>
              <a:latin typeface="iekie jianheiti" panose="02000000000000000000" pitchFamily="2" charset="-122"/>
              <a:ea typeface="iekie jianheiti" panose="02000000000000000000" pitchFamily="2" charset="-122"/>
              <a:sym typeface="iekie jianheiti" panose="02000000000000000000" pitchFamily="2" charset="-122"/>
            </a:endParaRPr>
          </a:p>
        </p:txBody>
      </p:sp>
      <p:grpSp>
        <p:nvGrpSpPr>
          <p:cNvPr id="30" name="组合 29"/>
          <p:cNvGrpSpPr/>
          <p:nvPr/>
        </p:nvGrpSpPr>
        <p:grpSpPr>
          <a:xfrm>
            <a:off x="1107677" y="1651500"/>
            <a:ext cx="3953782" cy="3953778"/>
            <a:chOff x="9087077" y="1527388"/>
            <a:chExt cx="2303707" cy="2303706"/>
          </a:xfrm>
        </p:grpSpPr>
        <p:sp>
          <p:nvSpPr>
            <p:cNvPr id="32" name="椭圆 33"/>
            <p:cNvSpPr/>
            <p:nvPr/>
          </p:nvSpPr>
          <p:spPr>
            <a:xfrm>
              <a:off x="9087077" y="1527388"/>
              <a:ext cx="2303707" cy="2303706"/>
            </a:xfrm>
            <a:prstGeom prst="ellipse">
              <a:avLst/>
            </a:prstGeom>
            <a:gradFill>
              <a:gsLst>
                <a:gs pos="0">
                  <a:schemeClr val="bg1">
                    <a:lumMod val="85000"/>
                  </a:schemeClr>
                </a:gs>
                <a:gs pos="100000">
                  <a:schemeClr val="bg1"/>
                </a:gs>
              </a:gsLst>
              <a:lin ang="2700000" scaled="1"/>
            </a:gradFill>
            <a:ln w="25400" cap="flat" cmpd="sng" algn="ctr">
              <a:noFill/>
              <a:prstDash val="solid"/>
            </a:ln>
            <a:effectLst>
              <a:outerShdw blurRad="190500" dist="88900" dir="2700000" algn="tl" rotWithShape="0">
                <a:prstClr val="black">
                  <a:alpha val="30000"/>
                </a:prstClr>
              </a:outerShdw>
            </a:effectLst>
          </p:spPr>
          <p:txBody>
            <a:bodyPr wrap="square" rtlCol="0" anchor="ctr">
              <a:noAutofit/>
            </a:bodyPr>
            <a:lstStyle/>
            <a:p>
              <a:pPr algn="ctr">
                <a:lnSpc>
                  <a:spcPct val="120000"/>
                </a:lnSpc>
                <a:defRPr/>
              </a:pPr>
              <a:endParaRPr lang="zh-CN" altLang="en-US" kern="0">
                <a:solidFill>
                  <a:sysClr val="window" lastClr="FFFFFF"/>
                </a:solidFill>
                <a:latin typeface="iekie jianheiti" panose="02000000000000000000" pitchFamily="2" charset="-122"/>
                <a:ea typeface="iekie jianheiti" panose="02000000000000000000" pitchFamily="2" charset="-122"/>
                <a:sym typeface="iekie jianheiti" panose="02000000000000000000" pitchFamily="2" charset="-122"/>
              </a:endParaRPr>
            </a:p>
          </p:txBody>
        </p:sp>
        <p:sp>
          <p:nvSpPr>
            <p:cNvPr id="33" name="椭圆 34"/>
            <p:cNvSpPr/>
            <p:nvPr/>
          </p:nvSpPr>
          <p:spPr>
            <a:xfrm>
              <a:off x="9508502" y="1948814"/>
              <a:ext cx="1460857" cy="1460855"/>
            </a:xfrm>
            <a:prstGeom prst="ellipse">
              <a:avLst/>
            </a:prstGeom>
            <a:gradFill>
              <a:gsLst>
                <a:gs pos="0">
                  <a:schemeClr val="accent1"/>
                </a:gs>
                <a:gs pos="100000">
                  <a:schemeClr val="accent2"/>
                </a:gs>
              </a:gsLst>
              <a:lin ang="2700000" scaled="1"/>
            </a:gradFill>
            <a:ln w="25400" cap="flat" cmpd="sng" algn="ctr">
              <a:gradFill flip="none" rotWithShape="1">
                <a:gsLst>
                  <a:gs pos="0">
                    <a:sysClr val="window" lastClr="FFFFFF">
                      <a:lumMod val="85000"/>
                    </a:sysClr>
                  </a:gs>
                  <a:gs pos="100000">
                    <a:sysClr val="window" lastClr="FFFFFF"/>
                  </a:gs>
                </a:gsLst>
                <a:lin ang="2700000" scaled="1"/>
                <a:tileRect/>
              </a:gradFill>
              <a:prstDash val="solid"/>
            </a:ln>
            <a:effectLst>
              <a:innerShdw blurRad="88900" dist="38100" dir="13500000">
                <a:prstClr val="black">
                  <a:alpha val="40000"/>
                </a:prstClr>
              </a:innerShdw>
            </a:effectLst>
          </p:spPr>
          <p:txBody>
            <a:bodyPr rtlCol="0" anchor="ctr"/>
            <a:lstStyle/>
            <a:p>
              <a:pPr algn="ctr">
                <a:lnSpc>
                  <a:spcPct val="120000"/>
                </a:lnSpc>
              </a:pPr>
              <a:endParaRPr lang="zh-CN" altLang="en-US" kern="0" dirty="0">
                <a:solidFill>
                  <a:sysClr val="window" lastClr="FFFFFF"/>
                </a:solidFill>
                <a:latin typeface="iekie jianheiti" panose="02000000000000000000" pitchFamily="2" charset="-122"/>
                <a:ea typeface="iekie jianheiti" panose="02000000000000000000" pitchFamily="2" charset="-122"/>
                <a:sym typeface="iekie jianheiti" panose="02000000000000000000" pitchFamily="2" charset="-122"/>
              </a:endParaRPr>
            </a:p>
          </p:txBody>
        </p:sp>
      </p:grpSp>
      <p:sp>
        <p:nvSpPr>
          <p:cNvPr id="4" name="Line 3"/>
          <p:cNvSpPr>
            <a:spLocks noChangeShapeType="1"/>
          </p:cNvSpPr>
          <p:nvPr/>
        </p:nvSpPr>
        <p:spPr bwMode="auto">
          <a:xfrm flipH="1">
            <a:off x="5769859" y="2070101"/>
            <a:ext cx="6349" cy="3397251"/>
          </a:xfrm>
          <a:prstGeom prst="line">
            <a:avLst/>
          </a:prstGeom>
          <a:noFill/>
          <a:ln w="19050">
            <a:solidFill>
              <a:schemeClr val="tx1">
                <a:lumMod val="85000"/>
                <a:lumOff val="15000"/>
              </a:schemeClr>
            </a:solidFill>
            <a:prstDash val="dash"/>
            <a:round/>
          </a:ln>
          <a:extLst>
            <a:ext uri="{909E8E84-426E-40DD-AFC4-6F175D3DCCD1}">
              <a14:hiddenFill xmlns:a14="http://schemas.microsoft.com/office/drawing/2010/main">
                <a:noFill/>
              </a14:hiddenFill>
            </a:ext>
          </a:extLst>
        </p:spPr>
        <p:txBody>
          <a:bodyPr wrap="none" anchor="ctr"/>
          <a:lstStyle/>
          <a:p>
            <a:pPr>
              <a:lnSpc>
                <a:spcPct val="120000"/>
              </a:lnSpc>
            </a:pPr>
            <a:endParaRPr lang="zh-CN" altLang="en-US" sz="2400">
              <a:solidFill>
                <a:schemeClr val="tx1">
                  <a:lumMod val="85000"/>
                  <a:lumOff val="15000"/>
                </a:schemeClr>
              </a:solidFill>
              <a:latin typeface="iekie jianheiti" panose="02000000000000000000" pitchFamily="2" charset="-122"/>
              <a:ea typeface="iekie jianheiti" panose="02000000000000000000" pitchFamily="2" charset="-122"/>
              <a:sym typeface="iekie jianheiti" panose="02000000000000000000" pitchFamily="2" charset="-122"/>
            </a:endParaRPr>
          </a:p>
        </p:txBody>
      </p:sp>
      <p:sp>
        <p:nvSpPr>
          <p:cNvPr id="28" name="Rectangle 19"/>
          <p:cNvSpPr>
            <a:spLocks noChangeArrowheads="1"/>
          </p:cNvSpPr>
          <p:nvPr/>
        </p:nvSpPr>
        <p:spPr bwMode="ltGray">
          <a:xfrm>
            <a:off x="6759499" y="1994441"/>
            <a:ext cx="3991171" cy="545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gn="ctr">
              <a:defRPr>
                <a:solidFill>
                  <a:schemeClr val="tx1"/>
                </a:solidFill>
                <a:latin typeface="Arial" panose="020B0604020202020204" pitchFamily="34" charset="0"/>
                <a:ea typeface="黑体" panose="02010609060101010101" charset="-122"/>
              </a:defRPr>
            </a:lvl1pPr>
            <a:lvl2pPr marL="742950" indent="-285750" algn="ctr">
              <a:defRPr>
                <a:solidFill>
                  <a:schemeClr val="tx1"/>
                </a:solidFill>
                <a:latin typeface="Arial" panose="020B0604020202020204" pitchFamily="34" charset="0"/>
                <a:ea typeface="黑体" panose="02010609060101010101" charset="-122"/>
              </a:defRPr>
            </a:lvl2pPr>
            <a:lvl3pPr marL="1143000" indent="-228600" algn="ctr">
              <a:defRPr>
                <a:solidFill>
                  <a:schemeClr val="tx1"/>
                </a:solidFill>
                <a:latin typeface="Arial" panose="020B0604020202020204" pitchFamily="34" charset="0"/>
                <a:ea typeface="黑体" panose="02010609060101010101" charset="-122"/>
              </a:defRPr>
            </a:lvl3pPr>
            <a:lvl4pPr marL="1600200" indent="-228600" algn="ctr">
              <a:defRPr>
                <a:solidFill>
                  <a:schemeClr val="tx1"/>
                </a:solidFill>
                <a:latin typeface="Arial" panose="020B0604020202020204" pitchFamily="34" charset="0"/>
                <a:ea typeface="黑体" panose="02010609060101010101" charset="-122"/>
              </a:defRPr>
            </a:lvl4pPr>
            <a:lvl5pPr marL="2057400" indent="-228600" algn="ctr">
              <a:defRPr>
                <a:solidFill>
                  <a:schemeClr val="tx1"/>
                </a:solidFill>
                <a:latin typeface="Arial" panose="020B0604020202020204" pitchFamily="34" charset="0"/>
                <a:ea typeface="黑体" panose="02010609060101010101"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黑体" panose="02010609060101010101"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黑体" panose="02010609060101010101"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黑体" panose="02010609060101010101"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黑体" panose="02010609060101010101" charset="-122"/>
              </a:defRPr>
            </a:lvl9pPr>
          </a:lstStyle>
          <a:p>
            <a:pPr marL="457200" indent="-457200" algn="l">
              <a:lnSpc>
                <a:spcPct val="120000"/>
              </a:lnSpc>
              <a:buFont typeface="Wingdings" panose="05000000000000000000" pitchFamily="2" charset="2"/>
              <a:buChar char="ü"/>
            </a:pPr>
            <a:r>
              <a:rPr lang="zh-CN" altLang="en-US" sz="2665" dirty="0">
                <a:solidFill>
                  <a:schemeClr val="bg1"/>
                </a:solidFill>
                <a:latin typeface="iekie jianheiti" panose="02000000000000000000" pitchFamily="2" charset="-122"/>
                <a:ea typeface="iekie jianheiti" panose="02000000000000000000" pitchFamily="2" charset="-122"/>
                <a:sym typeface="iekie jianheiti" panose="02000000000000000000" pitchFamily="2" charset="-122"/>
              </a:rPr>
              <a:t>读中学：探索发现。 </a:t>
            </a:r>
          </a:p>
        </p:txBody>
      </p:sp>
      <p:sp>
        <p:nvSpPr>
          <p:cNvPr id="26" name="Rectangle 20"/>
          <p:cNvSpPr>
            <a:spLocks noChangeArrowheads="1"/>
          </p:cNvSpPr>
          <p:nvPr/>
        </p:nvSpPr>
        <p:spPr bwMode="ltGray">
          <a:xfrm>
            <a:off x="6759499" y="3035841"/>
            <a:ext cx="4027963" cy="545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gn="ctr">
              <a:defRPr>
                <a:solidFill>
                  <a:schemeClr val="tx1"/>
                </a:solidFill>
                <a:latin typeface="Arial" panose="020B0604020202020204" pitchFamily="34" charset="0"/>
                <a:ea typeface="黑体" panose="02010609060101010101" charset="-122"/>
              </a:defRPr>
            </a:lvl1pPr>
            <a:lvl2pPr marL="742950" indent="-285750" algn="ctr">
              <a:defRPr>
                <a:solidFill>
                  <a:schemeClr val="tx1"/>
                </a:solidFill>
                <a:latin typeface="Arial" panose="020B0604020202020204" pitchFamily="34" charset="0"/>
                <a:ea typeface="黑体" panose="02010609060101010101" charset="-122"/>
              </a:defRPr>
            </a:lvl2pPr>
            <a:lvl3pPr marL="1143000" indent="-228600" algn="ctr">
              <a:defRPr>
                <a:solidFill>
                  <a:schemeClr val="tx1"/>
                </a:solidFill>
                <a:latin typeface="Arial" panose="020B0604020202020204" pitchFamily="34" charset="0"/>
                <a:ea typeface="黑体" panose="02010609060101010101" charset="-122"/>
              </a:defRPr>
            </a:lvl3pPr>
            <a:lvl4pPr marL="1600200" indent="-228600" algn="ctr">
              <a:defRPr>
                <a:solidFill>
                  <a:schemeClr val="tx1"/>
                </a:solidFill>
                <a:latin typeface="Arial" panose="020B0604020202020204" pitchFamily="34" charset="0"/>
                <a:ea typeface="黑体" panose="02010609060101010101" charset="-122"/>
              </a:defRPr>
            </a:lvl4pPr>
            <a:lvl5pPr marL="2057400" indent="-228600" algn="ctr">
              <a:defRPr>
                <a:solidFill>
                  <a:schemeClr val="tx1"/>
                </a:solidFill>
                <a:latin typeface="Arial" panose="020B0604020202020204" pitchFamily="34" charset="0"/>
                <a:ea typeface="黑体" panose="02010609060101010101"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黑体" panose="02010609060101010101"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黑体" panose="02010609060101010101"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黑体" panose="02010609060101010101"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黑体" panose="02010609060101010101" charset="-122"/>
              </a:defRPr>
            </a:lvl9pPr>
          </a:lstStyle>
          <a:p>
            <a:pPr marL="457200" indent="-457200" algn="l">
              <a:lnSpc>
                <a:spcPct val="120000"/>
              </a:lnSpc>
              <a:buFont typeface="Wingdings" panose="05000000000000000000" pitchFamily="2" charset="2"/>
              <a:buChar char="ü"/>
            </a:pPr>
            <a:r>
              <a:rPr lang="zh-CN" altLang="en-US" sz="2665">
                <a:solidFill>
                  <a:schemeClr val="bg1"/>
                </a:solidFill>
                <a:latin typeface="iekie jianheiti" panose="02000000000000000000" pitchFamily="2" charset="-122"/>
                <a:ea typeface="iekie jianheiti" panose="02000000000000000000" pitchFamily="2" charset="-122"/>
                <a:sym typeface="iekie jianheiti" panose="02000000000000000000" pitchFamily="2" charset="-122"/>
              </a:rPr>
              <a:t>问中学：思考质疑。 </a:t>
            </a:r>
          </a:p>
        </p:txBody>
      </p:sp>
      <p:sp>
        <p:nvSpPr>
          <p:cNvPr id="24" name="Rectangle 21"/>
          <p:cNvSpPr>
            <a:spLocks noChangeArrowheads="1"/>
          </p:cNvSpPr>
          <p:nvPr/>
        </p:nvSpPr>
        <p:spPr bwMode="ltGray">
          <a:xfrm>
            <a:off x="6759499" y="4015858"/>
            <a:ext cx="3989571" cy="545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gn="ctr">
              <a:defRPr>
                <a:solidFill>
                  <a:schemeClr val="tx1"/>
                </a:solidFill>
                <a:latin typeface="Arial" panose="020B0604020202020204" pitchFamily="34" charset="0"/>
                <a:ea typeface="黑体" panose="02010609060101010101" charset="-122"/>
              </a:defRPr>
            </a:lvl1pPr>
            <a:lvl2pPr marL="742950" indent="-285750" algn="ctr">
              <a:defRPr>
                <a:solidFill>
                  <a:schemeClr val="tx1"/>
                </a:solidFill>
                <a:latin typeface="Arial" panose="020B0604020202020204" pitchFamily="34" charset="0"/>
                <a:ea typeface="黑体" panose="02010609060101010101" charset="-122"/>
              </a:defRPr>
            </a:lvl2pPr>
            <a:lvl3pPr marL="1143000" indent="-228600" algn="ctr">
              <a:defRPr>
                <a:solidFill>
                  <a:schemeClr val="tx1"/>
                </a:solidFill>
                <a:latin typeface="Arial" panose="020B0604020202020204" pitchFamily="34" charset="0"/>
                <a:ea typeface="黑体" panose="02010609060101010101" charset="-122"/>
              </a:defRPr>
            </a:lvl3pPr>
            <a:lvl4pPr marL="1600200" indent="-228600" algn="ctr">
              <a:defRPr>
                <a:solidFill>
                  <a:schemeClr val="tx1"/>
                </a:solidFill>
                <a:latin typeface="Arial" panose="020B0604020202020204" pitchFamily="34" charset="0"/>
                <a:ea typeface="黑体" panose="02010609060101010101" charset="-122"/>
              </a:defRPr>
            </a:lvl4pPr>
            <a:lvl5pPr marL="2057400" indent="-228600" algn="ctr">
              <a:defRPr>
                <a:solidFill>
                  <a:schemeClr val="tx1"/>
                </a:solidFill>
                <a:latin typeface="Arial" panose="020B0604020202020204" pitchFamily="34" charset="0"/>
                <a:ea typeface="黑体" panose="02010609060101010101"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黑体" panose="02010609060101010101"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黑体" panose="02010609060101010101"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黑体" panose="02010609060101010101"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黑体" panose="02010609060101010101" charset="-122"/>
              </a:defRPr>
            </a:lvl9pPr>
          </a:lstStyle>
          <a:p>
            <a:pPr marL="457200" indent="-457200" algn="l">
              <a:lnSpc>
                <a:spcPct val="120000"/>
              </a:lnSpc>
              <a:buFont typeface="Wingdings" panose="05000000000000000000" pitchFamily="2" charset="2"/>
              <a:buChar char="ü"/>
            </a:pPr>
            <a:r>
              <a:rPr lang="zh-CN" altLang="en-US" sz="2665">
                <a:solidFill>
                  <a:schemeClr val="bg1"/>
                </a:solidFill>
                <a:latin typeface="iekie jianheiti" panose="02000000000000000000" pitchFamily="2" charset="-122"/>
                <a:ea typeface="iekie jianheiti" panose="02000000000000000000" pitchFamily="2" charset="-122"/>
                <a:sym typeface="iekie jianheiti" panose="02000000000000000000" pitchFamily="2" charset="-122"/>
              </a:rPr>
              <a:t>动中学：锻炼能力。 </a:t>
            </a:r>
          </a:p>
        </p:txBody>
      </p:sp>
      <p:sp>
        <p:nvSpPr>
          <p:cNvPr id="22" name="Rectangle 22"/>
          <p:cNvSpPr>
            <a:spLocks noChangeArrowheads="1"/>
          </p:cNvSpPr>
          <p:nvPr/>
        </p:nvSpPr>
        <p:spPr bwMode="ltGray">
          <a:xfrm>
            <a:off x="6759498" y="5002225"/>
            <a:ext cx="3880793" cy="545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gn="ctr">
              <a:defRPr>
                <a:solidFill>
                  <a:schemeClr val="tx1"/>
                </a:solidFill>
                <a:latin typeface="Arial" panose="020B0604020202020204" pitchFamily="34" charset="0"/>
                <a:ea typeface="黑体" panose="02010609060101010101" charset="-122"/>
              </a:defRPr>
            </a:lvl1pPr>
            <a:lvl2pPr marL="742950" indent="-285750" algn="ctr">
              <a:defRPr>
                <a:solidFill>
                  <a:schemeClr val="tx1"/>
                </a:solidFill>
                <a:latin typeface="Arial" panose="020B0604020202020204" pitchFamily="34" charset="0"/>
                <a:ea typeface="黑体" panose="02010609060101010101" charset="-122"/>
              </a:defRPr>
            </a:lvl2pPr>
            <a:lvl3pPr marL="1143000" indent="-228600" algn="ctr">
              <a:defRPr>
                <a:solidFill>
                  <a:schemeClr val="tx1"/>
                </a:solidFill>
                <a:latin typeface="Arial" panose="020B0604020202020204" pitchFamily="34" charset="0"/>
                <a:ea typeface="黑体" panose="02010609060101010101" charset="-122"/>
              </a:defRPr>
            </a:lvl3pPr>
            <a:lvl4pPr marL="1600200" indent="-228600" algn="ctr">
              <a:defRPr>
                <a:solidFill>
                  <a:schemeClr val="tx1"/>
                </a:solidFill>
                <a:latin typeface="Arial" panose="020B0604020202020204" pitchFamily="34" charset="0"/>
                <a:ea typeface="黑体" panose="02010609060101010101" charset="-122"/>
              </a:defRPr>
            </a:lvl4pPr>
            <a:lvl5pPr marL="2057400" indent="-228600" algn="ctr">
              <a:defRPr>
                <a:solidFill>
                  <a:schemeClr val="tx1"/>
                </a:solidFill>
                <a:latin typeface="Arial" panose="020B0604020202020204" pitchFamily="34" charset="0"/>
                <a:ea typeface="黑体" panose="02010609060101010101"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黑体" panose="02010609060101010101"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黑体" panose="02010609060101010101"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黑体" panose="02010609060101010101"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黑体" panose="02010609060101010101" charset="-122"/>
              </a:defRPr>
            </a:lvl9pPr>
          </a:lstStyle>
          <a:p>
            <a:pPr marL="457200" indent="-457200" algn="l">
              <a:lnSpc>
                <a:spcPct val="120000"/>
              </a:lnSpc>
              <a:buFont typeface="Wingdings" panose="05000000000000000000" pitchFamily="2" charset="2"/>
              <a:buChar char="ü"/>
            </a:pPr>
            <a:r>
              <a:rPr lang="zh-CN" altLang="en-US" sz="2665">
                <a:solidFill>
                  <a:schemeClr val="bg1"/>
                </a:solidFill>
                <a:latin typeface="iekie jianheiti" panose="02000000000000000000" pitchFamily="2" charset="-122"/>
                <a:ea typeface="iekie jianheiti" panose="02000000000000000000" pitchFamily="2" charset="-122"/>
                <a:sym typeface="iekie jianheiti" panose="02000000000000000000" pitchFamily="2" charset="-122"/>
              </a:rPr>
              <a:t>练中学：巩固提高。 </a:t>
            </a:r>
          </a:p>
        </p:txBody>
      </p:sp>
      <p:sp>
        <p:nvSpPr>
          <p:cNvPr id="9" name="Text Box 18"/>
          <p:cNvSpPr txBox="1">
            <a:spLocks noChangeArrowheads="1"/>
          </p:cNvSpPr>
          <p:nvPr/>
        </p:nvSpPr>
        <p:spPr bwMode="ltGray">
          <a:xfrm>
            <a:off x="2248882" y="3380319"/>
            <a:ext cx="1600068" cy="1386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a:solidFill>
                  <a:schemeClr val="tx1"/>
                </a:solidFill>
                <a:latin typeface="Arial" panose="020B0604020202020204" pitchFamily="34" charset="0"/>
                <a:ea typeface="黑体" panose="02010609060101010101" charset="-122"/>
              </a:defRPr>
            </a:lvl1pPr>
            <a:lvl2pPr marL="742950" indent="-285750" algn="ctr">
              <a:defRPr>
                <a:solidFill>
                  <a:schemeClr val="tx1"/>
                </a:solidFill>
                <a:latin typeface="Arial" panose="020B0604020202020204" pitchFamily="34" charset="0"/>
                <a:ea typeface="黑体" panose="02010609060101010101" charset="-122"/>
              </a:defRPr>
            </a:lvl2pPr>
            <a:lvl3pPr marL="1143000" indent="-228600" algn="ctr">
              <a:defRPr>
                <a:solidFill>
                  <a:schemeClr val="tx1"/>
                </a:solidFill>
                <a:latin typeface="Arial" panose="020B0604020202020204" pitchFamily="34" charset="0"/>
                <a:ea typeface="黑体" panose="02010609060101010101" charset="-122"/>
              </a:defRPr>
            </a:lvl3pPr>
            <a:lvl4pPr marL="1600200" indent="-228600" algn="ctr">
              <a:defRPr>
                <a:solidFill>
                  <a:schemeClr val="tx1"/>
                </a:solidFill>
                <a:latin typeface="Arial" panose="020B0604020202020204" pitchFamily="34" charset="0"/>
                <a:ea typeface="黑体" panose="02010609060101010101" charset="-122"/>
              </a:defRPr>
            </a:lvl4pPr>
            <a:lvl5pPr marL="2057400" indent="-228600" algn="ctr">
              <a:defRPr>
                <a:solidFill>
                  <a:schemeClr val="tx1"/>
                </a:solidFill>
                <a:latin typeface="Arial" panose="020B0604020202020204" pitchFamily="34" charset="0"/>
                <a:ea typeface="黑体" panose="02010609060101010101"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黑体" panose="02010609060101010101"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黑体" panose="02010609060101010101"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黑体" panose="02010609060101010101"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黑体" panose="02010609060101010101" charset="-122"/>
              </a:defRPr>
            </a:lvl9pPr>
          </a:lstStyle>
          <a:p>
            <a:pPr eaLnBrk="1" hangingPunct="1">
              <a:lnSpc>
                <a:spcPct val="120000"/>
              </a:lnSpc>
            </a:pPr>
            <a:r>
              <a:rPr lang="zh-CN" altLang="en-US" sz="2400" dirty="0">
                <a:solidFill>
                  <a:schemeClr val="bg1"/>
                </a:solidFill>
                <a:latin typeface="iekie jianheiti" panose="02000000000000000000" pitchFamily="2" charset="-122"/>
                <a:ea typeface="iekie jianheiti" panose="02000000000000000000" pitchFamily="2" charset="-122"/>
                <a:sym typeface="iekie jianheiti" panose="02000000000000000000" pitchFamily="2" charset="-122"/>
              </a:rPr>
              <a:t>乐学 会学</a:t>
            </a:r>
          </a:p>
          <a:p>
            <a:pPr eaLnBrk="1" hangingPunct="1">
              <a:lnSpc>
                <a:spcPct val="120000"/>
              </a:lnSpc>
            </a:pPr>
            <a:r>
              <a:rPr lang="zh-CN" altLang="en-US" sz="2400" dirty="0">
                <a:solidFill>
                  <a:schemeClr val="bg1"/>
                </a:solidFill>
                <a:latin typeface="iekie jianheiti" panose="02000000000000000000" pitchFamily="2" charset="-122"/>
                <a:ea typeface="iekie jianheiti" panose="02000000000000000000" pitchFamily="2" charset="-122"/>
                <a:sym typeface="iekie jianheiti" panose="02000000000000000000" pitchFamily="2" charset="-122"/>
              </a:rPr>
              <a:t>善学 志学</a:t>
            </a:r>
          </a:p>
          <a:p>
            <a:pPr eaLnBrk="1" hangingPunct="1">
              <a:lnSpc>
                <a:spcPct val="120000"/>
              </a:lnSpc>
            </a:pPr>
            <a:endParaRPr lang="en-US" altLang="zh-CN" sz="2400" dirty="0">
              <a:solidFill>
                <a:schemeClr val="bg1"/>
              </a:solidFill>
              <a:latin typeface="iekie jianheiti" panose="02000000000000000000" pitchFamily="2" charset="-122"/>
              <a:ea typeface="iekie jianheiti" panose="02000000000000000000" pitchFamily="2" charset="-122"/>
              <a:sym typeface="iekie jianheiti" panose="02000000000000000000" pitchFamily="2" charset="-122"/>
            </a:endParaRPr>
          </a:p>
        </p:txBody>
      </p:sp>
      <p:sp>
        <p:nvSpPr>
          <p:cNvPr id="15" name="WordArt 12"/>
          <p:cNvSpPr>
            <a:spLocks noChangeArrowheads="1" noChangeShapeType="1" noTextEdit="1"/>
          </p:cNvSpPr>
          <p:nvPr/>
        </p:nvSpPr>
        <p:spPr bwMode="ltGray">
          <a:xfrm rot="18801467">
            <a:off x="1400099" y="2571755"/>
            <a:ext cx="1204384" cy="194733"/>
          </a:xfrm>
          <a:prstGeom prst="rect">
            <a:avLst/>
          </a:prstGeom>
          <a:extLst>
            <a:ext uri="{91240B29-F687-4F45-9708-019B960494DF}">
              <a14:hiddenLine xmlns:a14="http://schemas.microsoft.com/office/drawing/2010/main" w="9525">
                <a:solidFill>
                  <a:srgbClr val="000000"/>
                </a:solidFill>
                <a:round/>
              </a14:hiddenLine>
            </a:ext>
          </a:extLst>
        </p:spPr>
        <p:txBody>
          <a:bodyPr spcFirstLastPara="1" wrap="none" fromWordArt="1">
            <a:prstTxWarp prst="textArchUp">
              <a:avLst>
                <a:gd name="adj" fmla="val 10800004"/>
              </a:avLst>
            </a:prstTxWarp>
          </a:bodyPr>
          <a:lstStyle/>
          <a:p>
            <a:pPr algn="ctr">
              <a:lnSpc>
                <a:spcPct val="120000"/>
              </a:lnSpc>
            </a:pPr>
            <a:r>
              <a:rPr lang="zh-CN" altLang="en-US" sz="3735" kern="10" dirty="0">
                <a:solidFill>
                  <a:schemeClr val="tx1">
                    <a:lumMod val="85000"/>
                    <a:lumOff val="15000"/>
                  </a:schemeClr>
                </a:solidFill>
                <a:latin typeface="iekie jianheiti" panose="02000000000000000000" pitchFamily="2" charset="-122"/>
                <a:ea typeface="iekie jianheiti" panose="02000000000000000000" pitchFamily="2" charset="-122"/>
                <a:sym typeface="iekie jianheiti" panose="02000000000000000000" pitchFamily="2" charset="-122"/>
              </a:rPr>
              <a:t>读中学</a:t>
            </a:r>
          </a:p>
        </p:txBody>
      </p:sp>
      <p:sp>
        <p:nvSpPr>
          <p:cNvPr id="16" name="WordArt 13"/>
          <p:cNvSpPr>
            <a:spLocks noChangeArrowheads="1" noChangeShapeType="1" noTextEdit="1"/>
          </p:cNvSpPr>
          <p:nvPr/>
        </p:nvSpPr>
        <p:spPr bwMode="ltGray">
          <a:xfrm rot="2899341">
            <a:off x="3438448" y="2527115"/>
            <a:ext cx="1204384" cy="194733"/>
          </a:xfrm>
          <a:prstGeom prst="rect">
            <a:avLst/>
          </a:prstGeom>
          <a:extLst>
            <a:ext uri="{91240B29-F687-4F45-9708-019B960494DF}">
              <a14:hiddenLine xmlns:a14="http://schemas.microsoft.com/office/drawing/2010/main" w="9525">
                <a:solidFill>
                  <a:srgbClr val="000000"/>
                </a:solidFill>
                <a:round/>
              </a14:hiddenLine>
            </a:ext>
          </a:extLst>
        </p:spPr>
        <p:txBody>
          <a:bodyPr spcFirstLastPara="1" wrap="none" fromWordArt="1">
            <a:prstTxWarp prst="textArchUp">
              <a:avLst>
                <a:gd name="adj" fmla="val 10800004"/>
              </a:avLst>
            </a:prstTxWarp>
          </a:bodyPr>
          <a:lstStyle/>
          <a:p>
            <a:pPr algn="ctr">
              <a:lnSpc>
                <a:spcPct val="120000"/>
              </a:lnSpc>
            </a:pPr>
            <a:r>
              <a:rPr lang="zh-CN" altLang="en-US" sz="3735" kern="10" dirty="0">
                <a:solidFill>
                  <a:schemeClr val="tx1">
                    <a:lumMod val="85000"/>
                    <a:lumOff val="15000"/>
                  </a:schemeClr>
                </a:solidFill>
                <a:latin typeface="iekie jianheiti" panose="02000000000000000000" pitchFamily="2" charset="-122"/>
                <a:ea typeface="iekie jianheiti" panose="02000000000000000000" pitchFamily="2" charset="-122"/>
                <a:sym typeface="iekie jianheiti" panose="02000000000000000000" pitchFamily="2" charset="-122"/>
              </a:rPr>
              <a:t>问中学</a:t>
            </a:r>
          </a:p>
        </p:txBody>
      </p:sp>
      <p:sp>
        <p:nvSpPr>
          <p:cNvPr id="17" name="WordArt 14"/>
          <p:cNvSpPr>
            <a:spLocks noChangeArrowheads="1" noChangeShapeType="1" noTextEdit="1"/>
          </p:cNvSpPr>
          <p:nvPr/>
        </p:nvSpPr>
        <p:spPr bwMode="ltGray">
          <a:xfrm rot="18793077">
            <a:off x="3571799" y="4584511"/>
            <a:ext cx="1204384" cy="194733"/>
          </a:xfrm>
          <a:prstGeom prst="rect">
            <a:avLst/>
          </a:prstGeom>
          <a:extLst>
            <a:ext uri="{91240B29-F687-4F45-9708-019B960494DF}">
              <a14:hiddenLine xmlns:a14="http://schemas.microsoft.com/office/drawing/2010/main" w="9525">
                <a:solidFill>
                  <a:srgbClr val="000000"/>
                </a:solidFill>
                <a:round/>
              </a14:hiddenLine>
            </a:ext>
          </a:extLst>
        </p:spPr>
        <p:txBody>
          <a:bodyPr spcFirstLastPara="1" wrap="none" fromWordArt="1">
            <a:prstTxWarp prst="textArchDown">
              <a:avLst>
                <a:gd name="adj" fmla="val 0"/>
              </a:avLst>
            </a:prstTxWarp>
          </a:bodyPr>
          <a:lstStyle/>
          <a:p>
            <a:pPr algn="ctr">
              <a:lnSpc>
                <a:spcPct val="120000"/>
              </a:lnSpc>
            </a:pPr>
            <a:r>
              <a:rPr lang="zh-CN" altLang="en-US" sz="3735" kern="10" dirty="0">
                <a:solidFill>
                  <a:schemeClr val="tx1">
                    <a:lumMod val="85000"/>
                    <a:lumOff val="15000"/>
                  </a:schemeClr>
                </a:solidFill>
                <a:latin typeface="iekie jianheiti" panose="02000000000000000000" pitchFamily="2" charset="-122"/>
                <a:ea typeface="iekie jianheiti" panose="02000000000000000000" pitchFamily="2" charset="-122"/>
                <a:sym typeface="iekie jianheiti" panose="02000000000000000000" pitchFamily="2" charset="-122"/>
              </a:rPr>
              <a:t>动中学</a:t>
            </a:r>
          </a:p>
        </p:txBody>
      </p:sp>
      <p:sp>
        <p:nvSpPr>
          <p:cNvPr id="18" name="WordArt 15"/>
          <p:cNvSpPr>
            <a:spLocks noChangeArrowheads="1" noChangeShapeType="1" noTextEdit="1"/>
          </p:cNvSpPr>
          <p:nvPr/>
        </p:nvSpPr>
        <p:spPr bwMode="ltGray">
          <a:xfrm rot="2899341">
            <a:off x="1406451" y="4631655"/>
            <a:ext cx="1204384" cy="194733"/>
          </a:xfrm>
          <a:prstGeom prst="rect">
            <a:avLst/>
          </a:prstGeom>
          <a:extLst>
            <a:ext uri="{91240B29-F687-4F45-9708-019B960494DF}">
              <a14:hiddenLine xmlns:a14="http://schemas.microsoft.com/office/drawing/2010/main" w="9525">
                <a:solidFill>
                  <a:srgbClr val="000000"/>
                </a:solidFill>
                <a:round/>
              </a14:hiddenLine>
            </a:ext>
          </a:extLst>
        </p:spPr>
        <p:txBody>
          <a:bodyPr spcFirstLastPara="1" wrap="none" fromWordArt="1">
            <a:prstTxWarp prst="textArchDown">
              <a:avLst>
                <a:gd name="adj" fmla="val 0"/>
              </a:avLst>
            </a:prstTxWarp>
          </a:bodyPr>
          <a:lstStyle/>
          <a:p>
            <a:pPr algn="ctr">
              <a:lnSpc>
                <a:spcPct val="120000"/>
              </a:lnSpc>
            </a:pPr>
            <a:r>
              <a:rPr lang="zh-CN" altLang="en-US" sz="3735" kern="10" dirty="0">
                <a:solidFill>
                  <a:schemeClr val="tx1">
                    <a:lumMod val="85000"/>
                    <a:lumOff val="15000"/>
                  </a:schemeClr>
                </a:solidFill>
                <a:latin typeface="iekie jianheiti" panose="02000000000000000000" pitchFamily="2" charset="-122"/>
                <a:ea typeface="iekie jianheiti" panose="02000000000000000000" pitchFamily="2" charset="-122"/>
                <a:sym typeface="iekie jianheiti" panose="02000000000000000000" pitchFamily="2" charset="-122"/>
              </a:rPr>
              <a:t>练中学</a:t>
            </a:r>
          </a:p>
        </p:txBody>
      </p:sp>
      <p:sp>
        <p:nvSpPr>
          <p:cNvPr id="19" name="Text Box 17"/>
          <p:cNvSpPr txBox="1">
            <a:spLocks noChangeArrowheads="1"/>
          </p:cNvSpPr>
          <p:nvPr/>
        </p:nvSpPr>
        <p:spPr bwMode="ltGray">
          <a:xfrm>
            <a:off x="2509041" y="2865969"/>
            <a:ext cx="1096303" cy="545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a:solidFill>
                  <a:schemeClr val="tx1"/>
                </a:solidFill>
                <a:latin typeface="Arial" panose="020B0604020202020204" pitchFamily="34" charset="0"/>
                <a:ea typeface="黑体" panose="02010609060101010101" charset="-122"/>
              </a:defRPr>
            </a:lvl1pPr>
            <a:lvl2pPr marL="742950" indent="-285750" algn="ctr">
              <a:defRPr>
                <a:solidFill>
                  <a:schemeClr val="tx1"/>
                </a:solidFill>
                <a:latin typeface="Arial" panose="020B0604020202020204" pitchFamily="34" charset="0"/>
                <a:ea typeface="黑体" panose="02010609060101010101" charset="-122"/>
              </a:defRPr>
            </a:lvl2pPr>
            <a:lvl3pPr marL="1143000" indent="-228600" algn="ctr">
              <a:defRPr>
                <a:solidFill>
                  <a:schemeClr val="tx1"/>
                </a:solidFill>
                <a:latin typeface="Arial" panose="020B0604020202020204" pitchFamily="34" charset="0"/>
                <a:ea typeface="黑体" panose="02010609060101010101" charset="-122"/>
              </a:defRPr>
            </a:lvl3pPr>
            <a:lvl4pPr marL="1600200" indent="-228600" algn="ctr">
              <a:defRPr>
                <a:solidFill>
                  <a:schemeClr val="tx1"/>
                </a:solidFill>
                <a:latin typeface="Arial" panose="020B0604020202020204" pitchFamily="34" charset="0"/>
                <a:ea typeface="黑体" panose="02010609060101010101" charset="-122"/>
              </a:defRPr>
            </a:lvl4pPr>
            <a:lvl5pPr marL="2057400" indent="-228600" algn="ctr">
              <a:defRPr>
                <a:solidFill>
                  <a:schemeClr val="tx1"/>
                </a:solidFill>
                <a:latin typeface="Arial" panose="020B0604020202020204" pitchFamily="34" charset="0"/>
                <a:ea typeface="黑体" panose="02010609060101010101"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黑体" panose="02010609060101010101"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黑体" panose="02010609060101010101"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黑体" panose="02010609060101010101"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黑体" panose="02010609060101010101" charset="-122"/>
              </a:defRPr>
            </a:lvl9pPr>
          </a:lstStyle>
          <a:p>
            <a:pPr eaLnBrk="1" hangingPunct="1">
              <a:lnSpc>
                <a:spcPct val="120000"/>
              </a:lnSpc>
            </a:pPr>
            <a:r>
              <a:rPr lang="zh-CN" altLang="en-US" sz="2665" dirty="0">
                <a:solidFill>
                  <a:schemeClr val="bg1"/>
                </a:solidFill>
                <a:latin typeface="iekie jianheiti" panose="02000000000000000000" pitchFamily="2" charset="-122"/>
                <a:ea typeface="iekie jianheiti" panose="02000000000000000000" pitchFamily="2" charset="-122"/>
                <a:sym typeface="iekie jianheiti" panose="02000000000000000000" pitchFamily="2" charset="-122"/>
              </a:rPr>
              <a:t>目 的</a:t>
            </a:r>
          </a:p>
        </p:txBody>
      </p:sp>
      <p:sp>
        <p:nvSpPr>
          <p:cNvPr id="20" name="Line 32"/>
          <p:cNvSpPr>
            <a:spLocks noChangeShapeType="1"/>
          </p:cNvSpPr>
          <p:nvPr/>
        </p:nvSpPr>
        <p:spPr bwMode="auto">
          <a:xfrm>
            <a:off x="2439961" y="3414185"/>
            <a:ext cx="1248000" cy="0"/>
          </a:xfrm>
          <a:prstGeom prst="line">
            <a:avLst/>
          </a:prstGeom>
          <a:noFill/>
          <a:ln w="12700" cap="rnd">
            <a:solidFill>
              <a:schemeClr val="bg1"/>
            </a:solidFill>
            <a:prstDash val="solid"/>
            <a:round/>
          </a:ln>
          <a:extLst>
            <a:ext uri="{909E8E84-426E-40DD-AFC4-6F175D3DCCD1}">
              <a14:hiddenFill xmlns:a14="http://schemas.microsoft.com/office/drawing/2010/main">
                <a:noFill/>
              </a14:hiddenFill>
            </a:ext>
          </a:extLst>
        </p:spPr>
        <p:txBody>
          <a:bodyPr/>
          <a:lstStyle/>
          <a:p>
            <a:pPr>
              <a:lnSpc>
                <a:spcPct val="120000"/>
              </a:lnSpc>
            </a:pPr>
            <a:endParaRPr lang="zh-CN" altLang="en-US" sz="2400">
              <a:solidFill>
                <a:schemeClr val="tx1">
                  <a:lumMod val="85000"/>
                  <a:lumOff val="15000"/>
                </a:schemeClr>
              </a:solidFill>
              <a:latin typeface="iekie jianheiti" panose="02000000000000000000" pitchFamily="2" charset="-122"/>
              <a:ea typeface="iekie jianheiti" panose="02000000000000000000" pitchFamily="2" charset="-122"/>
              <a:sym typeface="iekie jianheiti" panose="02000000000000000000" pitchFamily="2" charset="-122"/>
            </a:endParaRPr>
          </a:p>
        </p:txBody>
      </p:sp>
      <p:sp>
        <p:nvSpPr>
          <p:cNvPr id="29" name="矩形 28"/>
          <p:cNvSpPr/>
          <p:nvPr/>
        </p:nvSpPr>
        <p:spPr>
          <a:xfrm>
            <a:off x="525086" y="341370"/>
            <a:ext cx="3774598" cy="771301"/>
          </a:xfrm>
          <a:prstGeom prst="rect">
            <a:avLst/>
          </a:prstGeom>
        </p:spPr>
        <p:txBody>
          <a:bodyPr wrap="square">
            <a:spAutoFit/>
          </a:bodyPr>
          <a:lstStyle/>
          <a:p>
            <a:pPr>
              <a:lnSpc>
                <a:spcPct val="120000"/>
              </a:lnSpc>
            </a:pPr>
            <a:r>
              <a:rPr lang="zh-CN" altLang="en-US" sz="4000" dirty="0">
                <a:solidFill>
                  <a:schemeClr val="accent2"/>
                </a:solidFill>
                <a:latin typeface="iekie jianheiti" panose="02000000000000000000" pitchFamily="2" charset="-122"/>
                <a:ea typeface="iekie jianheiti" panose="02000000000000000000" pitchFamily="2" charset="-122"/>
                <a:sym typeface="iekie jianheiti" panose="02000000000000000000" pitchFamily="2" charset="-122"/>
              </a:rPr>
              <a:t>学法指导</a:t>
            </a:r>
          </a:p>
        </p:txBody>
      </p:sp>
      <p:cxnSp>
        <p:nvCxnSpPr>
          <p:cNvPr id="31" name="直接连接符 30"/>
          <p:cNvCxnSpPr/>
          <p:nvPr/>
        </p:nvCxnSpPr>
        <p:spPr>
          <a:xfrm>
            <a:off x="372000" y="1101509"/>
            <a:ext cx="11448000" cy="0"/>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advClick="0" advTm="0">
        <p:wipe/>
      </p:transition>
    </mc:Choice>
    <mc:Fallback xmlns="">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500"/>
                                        <p:tgtEl>
                                          <p:spTgt spid="29"/>
                                        </p:tgtEl>
                                      </p:cBhvr>
                                    </p:animEffect>
                                  </p:childTnLst>
                                </p:cTn>
                              </p:par>
                              <p:par>
                                <p:cTn id="8" presetID="22" presetClass="entr" presetSubtype="8" fill="hold" nodeType="withEffect">
                                  <p:stCondLst>
                                    <p:cond delay="250"/>
                                  </p:stCondLst>
                                  <p:childTnLst>
                                    <p:set>
                                      <p:cBhvr>
                                        <p:cTn id="9" dur="1" fill="hold">
                                          <p:stCondLst>
                                            <p:cond delay="0"/>
                                          </p:stCondLst>
                                        </p:cTn>
                                        <p:tgtEl>
                                          <p:spTgt spid="31"/>
                                        </p:tgtEl>
                                        <p:attrNameLst>
                                          <p:attrName>style.visibility</p:attrName>
                                        </p:attrNameLst>
                                      </p:cBhvr>
                                      <p:to>
                                        <p:strVal val="visible"/>
                                      </p:to>
                                    </p:set>
                                    <p:animEffect transition="in" filter="wipe(left)">
                                      <p:cBhvr>
                                        <p:cTn id="10" dur="750"/>
                                        <p:tgtEl>
                                          <p:spTgt spid="31"/>
                                        </p:tgtEl>
                                      </p:cBhvr>
                                    </p:animEffect>
                                  </p:childTnLst>
                                </p:cTn>
                              </p:par>
                            </p:childTnLst>
                          </p:cTn>
                        </p:par>
                        <p:par>
                          <p:cTn id="11" fill="hold">
                            <p:stCondLst>
                              <p:cond delay="500"/>
                            </p:stCondLst>
                            <p:childTnLst>
                              <p:par>
                                <p:cTn id="12" presetID="2" presetClass="entr" presetSubtype="4" decel="100000" fill="hold" nodeType="after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additive="base">
                                        <p:cTn id="14" dur="500" fill="hold"/>
                                        <p:tgtEl>
                                          <p:spTgt spid="30"/>
                                        </p:tgtEl>
                                        <p:attrNameLst>
                                          <p:attrName>ppt_x</p:attrName>
                                        </p:attrNameLst>
                                      </p:cBhvr>
                                      <p:tavLst>
                                        <p:tav tm="0">
                                          <p:val>
                                            <p:strVal val="#ppt_x"/>
                                          </p:val>
                                        </p:tav>
                                        <p:tav tm="100000">
                                          <p:val>
                                            <p:strVal val="#ppt_x"/>
                                          </p:val>
                                        </p:tav>
                                      </p:tavLst>
                                    </p:anim>
                                    <p:anim calcmode="lin" valueType="num">
                                      <p:cBhvr additive="base">
                                        <p:cTn id="15"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1"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p:tgtEl>
                                          <p:spTgt spid="19"/>
                                        </p:tgtEl>
                                        <p:attrNameLst>
                                          <p:attrName>ppt_y</p:attrName>
                                        </p:attrNameLst>
                                      </p:cBhvr>
                                      <p:tavLst>
                                        <p:tav tm="0">
                                          <p:val>
                                            <p:strVal val="#ppt_y-#ppt_h*1.125000"/>
                                          </p:val>
                                        </p:tav>
                                        <p:tav tm="100000">
                                          <p:val>
                                            <p:strVal val="#ppt_y"/>
                                          </p:val>
                                        </p:tav>
                                      </p:tavLst>
                                    </p:anim>
                                    <p:animEffect transition="in" filter="wipe(down)">
                                      <p:cBhvr>
                                        <p:cTn id="26" dur="500"/>
                                        <p:tgtEl>
                                          <p:spTgt spid="19"/>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p:tgtEl>
                                          <p:spTgt spid="9"/>
                                        </p:tgtEl>
                                        <p:attrNameLst>
                                          <p:attrName>ppt_y</p:attrName>
                                        </p:attrNameLst>
                                      </p:cBhvr>
                                      <p:tavLst>
                                        <p:tav tm="0">
                                          <p:val>
                                            <p:strVal val="#ppt_y+#ppt_h*1.125000"/>
                                          </p:val>
                                        </p:tav>
                                        <p:tav tm="100000">
                                          <p:val>
                                            <p:strVal val="#ppt_y"/>
                                          </p:val>
                                        </p:tav>
                                      </p:tavLst>
                                    </p:anim>
                                    <p:animEffect transition="in" filter="wipe(up)">
                                      <p:cBhvr>
                                        <p:cTn id="30" dur="500"/>
                                        <p:tgtEl>
                                          <p:spTgt spid="9"/>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750"/>
                                        <p:tgtEl>
                                          <p:spTgt spid="15"/>
                                        </p:tgtEl>
                                      </p:cBhvr>
                                    </p:animEffect>
                                  </p:childTnLst>
                                </p:cTn>
                              </p:par>
                              <p:par>
                                <p:cTn id="35" presetID="10" presetClass="entr" presetSubtype="0" fill="hold" grpId="0" nodeType="withEffect">
                                  <p:stCondLst>
                                    <p:cond delay="25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750"/>
                                        <p:tgtEl>
                                          <p:spTgt spid="16"/>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750"/>
                                        <p:tgtEl>
                                          <p:spTgt spid="17"/>
                                        </p:tgtEl>
                                      </p:cBhvr>
                                    </p:animEffect>
                                  </p:childTnLst>
                                </p:cTn>
                              </p:par>
                              <p:par>
                                <p:cTn id="41" presetID="10" presetClass="entr" presetSubtype="0" fill="hold" grpId="0" nodeType="withEffect">
                                  <p:stCondLst>
                                    <p:cond delay="75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75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1"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anim calcmode="lin" valueType="num">
                                      <p:cBhvr additive="base">
                                        <p:cTn id="48" dur="500" fill="hold"/>
                                        <p:tgtEl>
                                          <p:spTgt spid="4"/>
                                        </p:tgtEl>
                                        <p:attrNameLst>
                                          <p:attrName>ppt_x</p:attrName>
                                        </p:attrNameLst>
                                      </p:cBhvr>
                                      <p:tavLst>
                                        <p:tav tm="0">
                                          <p:val>
                                            <p:strVal val="#ppt_x"/>
                                          </p:val>
                                        </p:tav>
                                        <p:tav tm="100000">
                                          <p:val>
                                            <p:strVal val="#ppt_x"/>
                                          </p:val>
                                        </p:tav>
                                      </p:tavLst>
                                    </p:anim>
                                    <p:anim calcmode="lin" valueType="num">
                                      <p:cBhvr additive="base">
                                        <p:cTn id="49" dur="500" fill="hold"/>
                                        <p:tgtEl>
                                          <p:spTgt spid="4"/>
                                        </p:tgtEl>
                                        <p:attrNameLst>
                                          <p:attrName>ppt_y</p:attrName>
                                        </p:attrNameLst>
                                      </p:cBhvr>
                                      <p:tavLst>
                                        <p:tav tm="0">
                                          <p:val>
                                            <p:strVal val="0-#ppt_h/2"/>
                                          </p:val>
                                        </p:tav>
                                        <p:tav tm="100000">
                                          <p:val>
                                            <p:strVal val="#ppt_y"/>
                                          </p:val>
                                        </p:tav>
                                      </p:tavLst>
                                    </p:anim>
                                  </p:childTnLst>
                                </p:cTn>
                              </p:par>
                            </p:childTnLst>
                          </p:cTn>
                        </p:par>
                        <p:par>
                          <p:cTn id="50" fill="hold">
                            <p:stCondLst>
                              <p:cond delay="500"/>
                            </p:stCondLst>
                            <p:childTnLst>
                              <p:par>
                                <p:cTn id="51" presetID="2" presetClass="entr" presetSubtype="2" decel="100000"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 calcmode="lin" valueType="num">
                                      <p:cBhvr additive="base">
                                        <p:cTn id="53" dur="500" fill="hold"/>
                                        <p:tgtEl>
                                          <p:spTgt spid="34"/>
                                        </p:tgtEl>
                                        <p:attrNameLst>
                                          <p:attrName>ppt_x</p:attrName>
                                        </p:attrNameLst>
                                      </p:cBhvr>
                                      <p:tavLst>
                                        <p:tav tm="0">
                                          <p:val>
                                            <p:strVal val="1+#ppt_w/2"/>
                                          </p:val>
                                        </p:tav>
                                        <p:tav tm="100000">
                                          <p:val>
                                            <p:strVal val="#ppt_x"/>
                                          </p:val>
                                        </p:tav>
                                      </p:tavLst>
                                    </p:anim>
                                    <p:anim calcmode="lin" valueType="num">
                                      <p:cBhvr additive="base">
                                        <p:cTn id="54" dur="500" fill="hold"/>
                                        <p:tgtEl>
                                          <p:spTgt spid="34"/>
                                        </p:tgtEl>
                                        <p:attrNameLst>
                                          <p:attrName>ppt_y</p:attrName>
                                        </p:attrNameLst>
                                      </p:cBhvr>
                                      <p:tavLst>
                                        <p:tav tm="0">
                                          <p:val>
                                            <p:strVal val="#ppt_y"/>
                                          </p:val>
                                        </p:tav>
                                        <p:tav tm="100000">
                                          <p:val>
                                            <p:strVal val="#ppt_y"/>
                                          </p:val>
                                        </p:tav>
                                      </p:tavLst>
                                    </p:anim>
                                  </p:childTnLst>
                                </p:cTn>
                              </p:par>
                              <p:par>
                                <p:cTn id="55" presetID="2" presetClass="entr" presetSubtype="2" decel="100000" fill="hold" grpId="0" nodeType="withEffect">
                                  <p:stCondLst>
                                    <p:cond delay="150"/>
                                  </p:stCondLst>
                                  <p:childTnLst>
                                    <p:set>
                                      <p:cBhvr>
                                        <p:cTn id="56" dur="1" fill="hold">
                                          <p:stCondLst>
                                            <p:cond delay="0"/>
                                          </p:stCondLst>
                                        </p:cTn>
                                        <p:tgtEl>
                                          <p:spTgt spid="37"/>
                                        </p:tgtEl>
                                        <p:attrNameLst>
                                          <p:attrName>style.visibility</p:attrName>
                                        </p:attrNameLst>
                                      </p:cBhvr>
                                      <p:to>
                                        <p:strVal val="visible"/>
                                      </p:to>
                                    </p:set>
                                    <p:anim calcmode="lin" valueType="num">
                                      <p:cBhvr additive="base">
                                        <p:cTn id="57" dur="500" fill="hold"/>
                                        <p:tgtEl>
                                          <p:spTgt spid="37"/>
                                        </p:tgtEl>
                                        <p:attrNameLst>
                                          <p:attrName>ppt_x</p:attrName>
                                        </p:attrNameLst>
                                      </p:cBhvr>
                                      <p:tavLst>
                                        <p:tav tm="0">
                                          <p:val>
                                            <p:strVal val="1+#ppt_w/2"/>
                                          </p:val>
                                        </p:tav>
                                        <p:tav tm="100000">
                                          <p:val>
                                            <p:strVal val="#ppt_x"/>
                                          </p:val>
                                        </p:tav>
                                      </p:tavLst>
                                    </p:anim>
                                    <p:anim calcmode="lin" valueType="num">
                                      <p:cBhvr additive="base">
                                        <p:cTn id="58" dur="500" fill="hold"/>
                                        <p:tgtEl>
                                          <p:spTgt spid="37"/>
                                        </p:tgtEl>
                                        <p:attrNameLst>
                                          <p:attrName>ppt_y</p:attrName>
                                        </p:attrNameLst>
                                      </p:cBhvr>
                                      <p:tavLst>
                                        <p:tav tm="0">
                                          <p:val>
                                            <p:strVal val="#ppt_y"/>
                                          </p:val>
                                        </p:tav>
                                        <p:tav tm="100000">
                                          <p:val>
                                            <p:strVal val="#ppt_y"/>
                                          </p:val>
                                        </p:tav>
                                      </p:tavLst>
                                    </p:anim>
                                  </p:childTnLst>
                                </p:cTn>
                              </p:par>
                              <p:par>
                                <p:cTn id="59" presetID="2" presetClass="entr" presetSubtype="2" decel="100000" fill="hold" grpId="0" nodeType="withEffect">
                                  <p:stCondLst>
                                    <p:cond delay="300"/>
                                  </p:stCondLst>
                                  <p:childTnLst>
                                    <p:set>
                                      <p:cBhvr>
                                        <p:cTn id="60" dur="1" fill="hold">
                                          <p:stCondLst>
                                            <p:cond delay="0"/>
                                          </p:stCondLst>
                                        </p:cTn>
                                        <p:tgtEl>
                                          <p:spTgt spid="36"/>
                                        </p:tgtEl>
                                        <p:attrNameLst>
                                          <p:attrName>style.visibility</p:attrName>
                                        </p:attrNameLst>
                                      </p:cBhvr>
                                      <p:to>
                                        <p:strVal val="visible"/>
                                      </p:to>
                                    </p:set>
                                    <p:anim calcmode="lin" valueType="num">
                                      <p:cBhvr additive="base">
                                        <p:cTn id="61" dur="500" fill="hold"/>
                                        <p:tgtEl>
                                          <p:spTgt spid="36"/>
                                        </p:tgtEl>
                                        <p:attrNameLst>
                                          <p:attrName>ppt_x</p:attrName>
                                        </p:attrNameLst>
                                      </p:cBhvr>
                                      <p:tavLst>
                                        <p:tav tm="0">
                                          <p:val>
                                            <p:strVal val="1+#ppt_w/2"/>
                                          </p:val>
                                        </p:tav>
                                        <p:tav tm="100000">
                                          <p:val>
                                            <p:strVal val="#ppt_x"/>
                                          </p:val>
                                        </p:tav>
                                      </p:tavLst>
                                    </p:anim>
                                    <p:anim calcmode="lin" valueType="num">
                                      <p:cBhvr additive="base">
                                        <p:cTn id="62" dur="500" fill="hold"/>
                                        <p:tgtEl>
                                          <p:spTgt spid="36"/>
                                        </p:tgtEl>
                                        <p:attrNameLst>
                                          <p:attrName>ppt_y</p:attrName>
                                        </p:attrNameLst>
                                      </p:cBhvr>
                                      <p:tavLst>
                                        <p:tav tm="0">
                                          <p:val>
                                            <p:strVal val="#ppt_y"/>
                                          </p:val>
                                        </p:tav>
                                        <p:tav tm="100000">
                                          <p:val>
                                            <p:strVal val="#ppt_y"/>
                                          </p:val>
                                        </p:tav>
                                      </p:tavLst>
                                    </p:anim>
                                  </p:childTnLst>
                                </p:cTn>
                              </p:par>
                              <p:par>
                                <p:cTn id="63" presetID="2" presetClass="entr" presetSubtype="2" decel="100000" fill="hold" grpId="0" nodeType="withEffect">
                                  <p:stCondLst>
                                    <p:cond delay="450"/>
                                  </p:stCondLst>
                                  <p:childTnLst>
                                    <p:set>
                                      <p:cBhvr>
                                        <p:cTn id="64" dur="1" fill="hold">
                                          <p:stCondLst>
                                            <p:cond delay="0"/>
                                          </p:stCondLst>
                                        </p:cTn>
                                        <p:tgtEl>
                                          <p:spTgt spid="35"/>
                                        </p:tgtEl>
                                        <p:attrNameLst>
                                          <p:attrName>style.visibility</p:attrName>
                                        </p:attrNameLst>
                                      </p:cBhvr>
                                      <p:to>
                                        <p:strVal val="visible"/>
                                      </p:to>
                                    </p:set>
                                    <p:anim calcmode="lin" valueType="num">
                                      <p:cBhvr additive="base">
                                        <p:cTn id="65" dur="500" fill="hold"/>
                                        <p:tgtEl>
                                          <p:spTgt spid="35"/>
                                        </p:tgtEl>
                                        <p:attrNameLst>
                                          <p:attrName>ppt_x</p:attrName>
                                        </p:attrNameLst>
                                      </p:cBhvr>
                                      <p:tavLst>
                                        <p:tav tm="0">
                                          <p:val>
                                            <p:strVal val="1+#ppt_w/2"/>
                                          </p:val>
                                        </p:tav>
                                        <p:tav tm="100000">
                                          <p:val>
                                            <p:strVal val="#ppt_x"/>
                                          </p:val>
                                        </p:tav>
                                      </p:tavLst>
                                    </p:anim>
                                    <p:anim calcmode="lin" valueType="num">
                                      <p:cBhvr additive="base">
                                        <p:cTn id="66" dur="500" fill="hold"/>
                                        <p:tgtEl>
                                          <p:spTgt spid="35"/>
                                        </p:tgtEl>
                                        <p:attrNameLst>
                                          <p:attrName>ppt_y</p:attrName>
                                        </p:attrNameLst>
                                      </p:cBhvr>
                                      <p:tavLst>
                                        <p:tav tm="0">
                                          <p:val>
                                            <p:strVal val="#ppt_y"/>
                                          </p:val>
                                        </p:tav>
                                        <p:tav tm="100000">
                                          <p:val>
                                            <p:strVal val="#ppt_y"/>
                                          </p:val>
                                        </p:tav>
                                      </p:tavLst>
                                    </p:anim>
                                  </p:childTnLst>
                                </p:cTn>
                              </p:par>
                            </p:childTnLst>
                          </p:cTn>
                        </p:par>
                        <p:par>
                          <p:cTn id="67" fill="hold">
                            <p:stCondLst>
                              <p:cond delay="1000"/>
                            </p:stCondLst>
                            <p:childTnLst>
                              <p:par>
                                <p:cTn id="68" presetID="22" presetClass="entr" presetSubtype="8"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wipe(left)">
                                      <p:cBhvr>
                                        <p:cTn id="70" dur="750"/>
                                        <p:tgtEl>
                                          <p:spTgt spid="28"/>
                                        </p:tgtEl>
                                      </p:cBhvr>
                                    </p:animEffect>
                                  </p:childTnLst>
                                </p:cTn>
                              </p:par>
                            </p:childTnLst>
                          </p:cTn>
                        </p:par>
                        <p:par>
                          <p:cTn id="71" fill="hold">
                            <p:stCondLst>
                              <p:cond delay="2000"/>
                            </p:stCondLst>
                            <p:childTnLst>
                              <p:par>
                                <p:cTn id="72" presetID="22" presetClass="entr" presetSubtype="8"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left)">
                                      <p:cBhvr>
                                        <p:cTn id="74" dur="750"/>
                                        <p:tgtEl>
                                          <p:spTgt spid="26"/>
                                        </p:tgtEl>
                                      </p:cBhvr>
                                    </p:animEffect>
                                  </p:childTnLst>
                                </p:cTn>
                              </p:par>
                            </p:childTnLst>
                          </p:cTn>
                        </p:par>
                        <p:par>
                          <p:cTn id="75" fill="hold">
                            <p:stCondLst>
                              <p:cond delay="3000"/>
                            </p:stCondLst>
                            <p:childTnLst>
                              <p:par>
                                <p:cTn id="76" presetID="22" presetClass="entr" presetSubtype="8"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wipe(left)">
                                      <p:cBhvr>
                                        <p:cTn id="78" dur="750"/>
                                        <p:tgtEl>
                                          <p:spTgt spid="24"/>
                                        </p:tgtEl>
                                      </p:cBhvr>
                                    </p:animEffect>
                                  </p:childTnLst>
                                </p:cTn>
                              </p:par>
                            </p:childTnLst>
                          </p:cTn>
                        </p:par>
                        <p:par>
                          <p:cTn id="79" fill="hold">
                            <p:stCondLst>
                              <p:cond delay="4000"/>
                            </p:stCondLst>
                            <p:childTnLst>
                              <p:par>
                                <p:cTn id="80" presetID="22" presetClass="entr" presetSubtype="8"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wipe(left)">
                                      <p:cBhvr>
                                        <p:cTn id="82"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6" grpId="0" animBg="1"/>
      <p:bldP spid="37" grpId="0" animBg="1"/>
      <p:bldP spid="4" grpId="0" animBg="1"/>
      <p:bldP spid="28" grpId="0"/>
      <p:bldP spid="26" grpId="0"/>
      <p:bldP spid="24" grpId="0"/>
      <p:bldP spid="22" grpId="0"/>
      <p:bldP spid="9" grpId="0"/>
      <p:bldP spid="15" grpId="0"/>
      <p:bldP spid="16" grpId="0"/>
      <p:bldP spid="17" grpId="0"/>
      <p:bldP spid="18" grpId="0"/>
      <p:bldP spid="19" grpId="0"/>
      <p:bldP spid="20" grpId="0" animBg="1"/>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stretch>
            <a:fillRect/>
          </a:stretch>
        </p:blipFill>
        <p:spPr>
          <a:xfrm>
            <a:off x="3080" y="0"/>
            <a:ext cx="10940903" cy="6858000"/>
          </a:xfrm>
          <a:prstGeom prst="rect">
            <a:avLst/>
          </a:prstGeom>
        </p:spPr>
      </p:pic>
      <p:sp>
        <p:nvSpPr>
          <p:cNvPr id="7" name="Shape 1158"/>
          <p:cNvSpPr/>
          <p:nvPr/>
        </p:nvSpPr>
        <p:spPr>
          <a:xfrm>
            <a:off x="5520097" y="1759967"/>
            <a:ext cx="3707746" cy="866006"/>
          </a:xfrm>
          <a:prstGeom prst="rect">
            <a:avLst/>
          </a:prstGeom>
          <a:ln w="12700">
            <a:miter lim="400000"/>
          </a:ln>
        </p:spPr>
        <p:txBody>
          <a:bodyPr wrap="none" lIns="25400" tIns="25400" rIns="25400" bIns="25400">
            <a:spAutoFit/>
          </a:bodyPr>
          <a:lstStyle>
            <a:lvl1pPr algn="l">
              <a:defRPr sz="6500">
                <a:solidFill>
                  <a:srgbClr val="FBFFFF"/>
                </a:solidFill>
                <a:latin typeface="+mn-lt"/>
                <a:ea typeface="+mn-ea"/>
                <a:cs typeface="+mn-cs"/>
                <a:sym typeface="Playfair Display"/>
              </a:defRPr>
            </a:lvl1pPr>
          </a:lstStyle>
          <a:p>
            <a:pPr defTabSz="412750" hangingPunct="0">
              <a:lnSpc>
                <a:spcPct val="120000"/>
              </a:lnSpc>
            </a:pPr>
            <a:r>
              <a:rPr lang="en-US" sz="4800" b="1" kern="0" dirty="0">
                <a:gradFill>
                  <a:gsLst>
                    <a:gs pos="0">
                      <a:srgbClr val="547AFE"/>
                    </a:gs>
                    <a:gs pos="100000">
                      <a:srgbClr val="48AFF0"/>
                    </a:gs>
                  </a:gsLst>
                  <a:lin ang="7200000" scaled="0"/>
                </a:gradFill>
                <a:latin typeface="iekie jianheiti" panose="02000000000000000000" pitchFamily="2" charset="-122"/>
                <a:ea typeface="iekie jianheiti" panose="02000000000000000000" pitchFamily="2" charset="-122"/>
                <a:sym typeface="iekie jianheiti" panose="02000000000000000000" pitchFamily="2" charset="-122"/>
              </a:rPr>
              <a:t>PART THREE</a:t>
            </a:r>
            <a:endParaRPr sz="4800" b="1" kern="0" dirty="0">
              <a:gradFill>
                <a:gsLst>
                  <a:gs pos="0">
                    <a:srgbClr val="547AFE"/>
                  </a:gs>
                  <a:gs pos="100000">
                    <a:srgbClr val="48AFF0"/>
                  </a:gs>
                </a:gsLst>
                <a:lin ang="7200000" scaled="0"/>
              </a:gradFill>
              <a:latin typeface="iekie jianheiti" panose="02000000000000000000" pitchFamily="2" charset="-122"/>
              <a:ea typeface="iekie jianheiti" panose="02000000000000000000" pitchFamily="2" charset="-122"/>
              <a:sym typeface="iekie jianheiti" panose="02000000000000000000" pitchFamily="2" charset="-122"/>
            </a:endParaRPr>
          </a:p>
        </p:txBody>
      </p:sp>
      <p:sp>
        <p:nvSpPr>
          <p:cNvPr id="8" name="Shape 1159"/>
          <p:cNvSpPr/>
          <p:nvPr/>
        </p:nvSpPr>
        <p:spPr>
          <a:xfrm>
            <a:off x="5504253" y="2590901"/>
            <a:ext cx="1869101" cy="662361"/>
          </a:xfrm>
          <a:prstGeom prst="rect">
            <a:avLst/>
          </a:prstGeom>
          <a:ln w="12700">
            <a:miter lim="400000"/>
          </a:ln>
        </p:spPr>
        <p:txBody>
          <a:bodyPr wrap="none" lIns="25400" tIns="25400" rIns="25400" bIns="25400">
            <a:spAutoFit/>
          </a:bodyPr>
          <a:lstStyle>
            <a:lvl1pPr algn="r">
              <a:defRPr sz="2400">
                <a:solidFill>
                  <a:srgbClr val="515252"/>
                </a:solidFill>
                <a:latin typeface="Slabo 27px"/>
                <a:ea typeface="Slabo 27px"/>
                <a:cs typeface="Slabo 27px"/>
                <a:sym typeface="Slabo 27px"/>
              </a:defRPr>
            </a:lvl1pPr>
          </a:lstStyle>
          <a:p>
            <a:pPr defTabSz="412750" hangingPunct="0">
              <a:lnSpc>
                <a:spcPct val="120000"/>
              </a:lnSpc>
            </a:pPr>
            <a:r>
              <a:rPr lang="zh-CN" altLang="en-US" sz="3600" b="1" dirty="0">
                <a:solidFill>
                  <a:schemeClr val="bg2">
                    <a:lumMod val="25000"/>
                  </a:schemeClr>
                </a:solidFill>
                <a:latin typeface="iekie jianheiti" panose="02000000000000000000" pitchFamily="2" charset="-122"/>
                <a:ea typeface="iekie jianheiti" panose="02000000000000000000" pitchFamily="2" charset="-122"/>
                <a:sym typeface="iekie jianheiti" panose="02000000000000000000" pitchFamily="2" charset="-122"/>
              </a:rPr>
              <a:t>教学过程</a:t>
            </a:r>
            <a:endParaRPr sz="3600" kern="0" dirty="0">
              <a:solidFill>
                <a:schemeClr val="bg2">
                  <a:lumMod val="25000"/>
                </a:schemeClr>
              </a:solidFill>
              <a:latin typeface="iekie jianheiti" panose="02000000000000000000" pitchFamily="2" charset="-122"/>
              <a:ea typeface="iekie jianheiti" panose="02000000000000000000" pitchFamily="2" charset="-122"/>
              <a:sym typeface="iekie jianheiti" panose="02000000000000000000" pitchFamily="2" charset="-122"/>
            </a:endParaRPr>
          </a:p>
        </p:txBody>
      </p:sp>
      <p:sp>
        <p:nvSpPr>
          <p:cNvPr id="9" name="Shape 1160"/>
          <p:cNvSpPr/>
          <p:nvPr/>
        </p:nvSpPr>
        <p:spPr>
          <a:xfrm>
            <a:off x="5520097" y="3296229"/>
            <a:ext cx="3900107" cy="847411"/>
          </a:xfrm>
          <a:prstGeom prst="rect">
            <a:avLst/>
          </a:prstGeom>
          <a:ln w="12700">
            <a:miter lim="400000"/>
          </a:ln>
        </p:spPr>
        <p:txBody>
          <a:bodyPr wrap="none" lIns="25400" tIns="25400" rIns="25400" bIns="25400" anchor="ctr">
            <a:spAutoFit/>
          </a:bodyPr>
          <a:lstStyle/>
          <a:p>
            <a:pPr defTabSz="412750" hangingPunct="0">
              <a:lnSpc>
                <a:spcPct val="120000"/>
              </a:lnSpc>
              <a:defRPr sz="2200">
                <a:solidFill>
                  <a:srgbClr val="767878"/>
                </a:solidFill>
                <a:latin typeface="Slabo 27px"/>
                <a:ea typeface="Slabo 27px"/>
                <a:cs typeface="Slabo 27px"/>
                <a:sym typeface="Slabo 27px"/>
              </a:defRPr>
            </a:pPr>
            <a:r>
              <a:rPr sz="1100" kern="0" dirty="0">
                <a:solidFill>
                  <a:schemeClr val="bg2">
                    <a:lumMod val="25000"/>
                  </a:schemeClr>
                </a:solidFill>
                <a:latin typeface="iekie jianheiti" panose="02000000000000000000" pitchFamily="2" charset="-122"/>
                <a:ea typeface="iekie jianheiti" panose="02000000000000000000" pitchFamily="2" charset="-122"/>
                <a:sym typeface="iekie jianheiti" panose="02000000000000000000" pitchFamily="2" charset="-122"/>
              </a:rPr>
              <a:t>There are many variations of passages of Lorem Ipsum available</a:t>
            </a:r>
          </a:p>
          <a:p>
            <a:pPr defTabSz="412750" hangingPunct="0">
              <a:lnSpc>
                <a:spcPct val="120000"/>
              </a:lnSpc>
              <a:defRPr sz="2200">
                <a:solidFill>
                  <a:srgbClr val="767878"/>
                </a:solidFill>
                <a:latin typeface="Slabo 27px"/>
                <a:ea typeface="Slabo 27px"/>
                <a:cs typeface="Slabo 27px"/>
                <a:sym typeface="Slabo 27px"/>
              </a:defRPr>
            </a:pPr>
            <a:r>
              <a:rPr sz="1100" kern="0" dirty="0">
                <a:solidFill>
                  <a:schemeClr val="bg2">
                    <a:lumMod val="25000"/>
                  </a:schemeClr>
                </a:solidFill>
                <a:latin typeface="iekie jianheiti" panose="02000000000000000000" pitchFamily="2" charset="-122"/>
                <a:ea typeface="iekie jianheiti" panose="02000000000000000000" pitchFamily="2" charset="-122"/>
                <a:sym typeface="iekie jianheiti" panose="02000000000000000000" pitchFamily="2" charset="-122"/>
              </a:rPr>
              <a:t>but the majority have suffered alteration in some form, by inject</a:t>
            </a:r>
          </a:p>
          <a:p>
            <a:pPr defTabSz="412750" hangingPunct="0">
              <a:lnSpc>
                <a:spcPct val="120000"/>
              </a:lnSpc>
              <a:defRPr sz="2200">
                <a:solidFill>
                  <a:srgbClr val="767878"/>
                </a:solidFill>
                <a:latin typeface="Slabo 27px"/>
                <a:ea typeface="Slabo 27px"/>
                <a:cs typeface="Slabo 27px"/>
                <a:sym typeface="Slabo 27px"/>
              </a:defRPr>
            </a:pPr>
            <a:r>
              <a:rPr sz="1100" kern="0" dirty="0" err="1">
                <a:solidFill>
                  <a:schemeClr val="bg2">
                    <a:lumMod val="25000"/>
                  </a:schemeClr>
                </a:solidFill>
                <a:latin typeface="iekie jianheiti" panose="02000000000000000000" pitchFamily="2" charset="-122"/>
                <a:ea typeface="iekie jianheiti" panose="02000000000000000000" pitchFamily="2" charset="-122"/>
                <a:sym typeface="iekie jianheiti" panose="02000000000000000000" pitchFamily="2" charset="-122"/>
              </a:rPr>
              <a:t>humour</a:t>
            </a:r>
            <a:r>
              <a:rPr sz="1100" kern="0" dirty="0">
                <a:solidFill>
                  <a:schemeClr val="bg2">
                    <a:lumMod val="25000"/>
                  </a:schemeClr>
                </a:solidFill>
                <a:latin typeface="iekie jianheiti" panose="02000000000000000000" pitchFamily="2" charset="-122"/>
                <a:ea typeface="iekie jianheiti" panose="02000000000000000000" pitchFamily="2" charset="-122"/>
                <a:sym typeface="iekie jianheiti" panose="02000000000000000000" pitchFamily="2" charset="-122"/>
              </a:rPr>
              <a:t>, or </a:t>
            </a:r>
            <a:r>
              <a:rPr sz="1100" kern="0" dirty="0" err="1">
                <a:solidFill>
                  <a:schemeClr val="bg2">
                    <a:lumMod val="25000"/>
                  </a:schemeClr>
                </a:solidFill>
                <a:latin typeface="iekie jianheiti" panose="02000000000000000000" pitchFamily="2" charset="-122"/>
                <a:ea typeface="iekie jianheiti" panose="02000000000000000000" pitchFamily="2" charset="-122"/>
                <a:sym typeface="iekie jianheiti" panose="02000000000000000000" pitchFamily="2" charset="-122"/>
              </a:rPr>
              <a:t>randomised</a:t>
            </a:r>
            <a:r>
              <a:rPr sz="1100" kern="0" dirty="0">
                <a:solidFill>
                  <a:schemeClr val="bg2">
                    <a:lumMod val="25000"/>
                  </a:schemeClr>
                </a:solidFill>
                <a:latin typeface="iekie jianheiti" panose="02000000000000000000" pitchFamily="2" charset="-122"/>
                <a:ea typeface="iekie jianheiti" panose="02000000000000000000" pitchFamily="2" charset="-122"/>
                <a:sym typeface="iekie jianheiti" panose="02000000000000000000" pitchFamily="2" charset="-122"/>
              </a:rPr>
              <a:t> words which don look even slightly and</a:t>
            </a:r>
          </a:p>
          <a:p>
            <a:pPr defTabSz="412750" hangingPunct="0">
              <a:lnSpc>
                <a:spcPct val="120000"/>
              </a:lnSpc>
              <a:defRPr sz="2200">
                <a:solidFill>
                  <a:srgbClr val="767878"/>
                </a:solidFill>
                <a:latin typeface="Slabo 27px"/>
                <a:ea typeface="Slabo 27px"/>
                <a:cs typeface="Slabo 27px"/>
                <a:sym typeface="Slabo 27px"/>
              </a:defRPr>
            </a:pPr>
            <a:r>
              <a:rPr sz="1100" kern="0" dirty="0">
                <a:solidFill>
                  <a:schemeClr val="bg2">
                    <a:lumMod val="25000"/>
                  </a:schemeClr>
                </a:solidFill>
                <a:latin typeface="iekie jianheiti" panose="02000000000000000000" pitchFamily="2" charset="-122"/>
                <a:ea typeface="iekie jianheiti" panose="02000000000000000000" pitchFamily="2" charset="-122"/>
                <a:sym typeface="iekie jianheiti" panose="02000000000000000000" pitchFamily="2" charset="-122"/>
              </a:rPr>
              <a:t>If you are going to use a passage</a:t>
            </a:r>
          </a:p>
        </p:txBody>
      </p:sp>
      <p:grpSp>
        <p:nvGrpSpPr>
          <p:cNvPr id="18" name="组合 17"/>
          <p:cNvGrpSpPr/>
          <p:nvPr/>
        </p:nvGrpSpPr>
        <p:grpSpPr>
          <a:xfrm>
            <a:off x="5501047" y="4522815"/>
            <a:ext cx="2889256" cy="0"/>
            <a:chOff x="597979" y="4533359"/>
            <a:chExt cx="2889256" cy="0"/>
          </a:xfrm>
        </p:grpSpPr>
        <p:cxnSp>
          <p:nvCxnSpPr>
            <p:cNvPr id="19" name="直接连接符 18"/>
            <p:cNvCxnSpPr/>
            <p:nvPr/>
          </p:nvCxnSpPr>
          <p:spPr>
            <a:xfrm>
              <a:off x="597979" y="4533359"/>
              <a:ext cx="648000" cy="0"/>
            </a:xfrm>
            <a:prstGeom prst="line">
              <a:avLst/>
            </a:prstGeom>
            <a:ln w="57150">
              <a:gradFill>
                <a:gsLst>
                  <a:gs pos="0">
                    <a:srgbClr val="547AFE"/>
                  </a:gs>
                  <a:gs pos="100000">
                    <a:srgbClr val="48AFF0"/>
                  </a:gs>
                </a:gsLst>
                <a:lin ang="7200000" scaled="0"/>
              </a:gradFill>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1333615" y="4533359"/>
              <a:ext cx="648000" cy="0"/>
            </a:xfrm>
            <a:prstGeom prst="line">
              <a:avLst/>
            </a:prstGeom>
            <a:ln w="57150">
              <a:gradFill>
                <a:gsLst>
                  <a:gs pos="0">
                    <a:srgbClr val="547AFE"/>
                  </a:gs>
                  <a:gs pos="100000">
                    <a:srgbClr val="48AFF0"/>
                  </a:gs>
                </a:gsLst>
                <a:lin ang="7200000" scaled="0"/>
              </a:gra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2069251" y="4533359"/>
              <a:ext cx="648000" cy="0"/>
            </a:xfrm>
            <a:prstGeom prst="line">
              <a:avLst/>
            </a:prstGeom>
            <a:ln w="57150">
              <a:gradFill>
                <a:gsLst>
                  <a:gs pos="0">
                    <a:srgbClr val="547AFE"/>
                  </a:gs>
                  <a:gs pos="100000">
                    <a:srgbClr val="48AFF0"/>
                  </a:gs>
                </a:gsLst>
                <a:lin ang="7200000" scaled="0"/>
              </a:gra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2804886" y="4533359"/>
              <a:ext cx="682349" cy="0"/>
            </a:xfrm>
            <a:prstGeom prst="line">
              <a:avLst/>
            </a:prstGeom>
            <a:ln w="57150">
              <a:gradFill>
                <a:gsLst>
                  <a:gs pos="0">
                    <a:srgbClr val="547AFE"/>
                  </a:gs>
                  <a:gs pos="100000">
                    <a:srgbClr val="48AFF0"/>
                  </a:gs>
                </a:gsLst>
                <a:lin ang="7200000" scaled="0"/>
              </a:gradFill>
            </a:ln>
          </p:spPr>
          <p:style>
            <a:lnRef idx="1">
              <a:schemeClr val="accent1"/>
            </a:lnRef>
            <a:fillRef idx="0">
              <a:schemeClr val="accent1"/>
            </a:fillRef>
            <a:effectRef idx="0">
              <a:schemeClr val="accent1"/>
            </a:effectRef>
            <a:fontRef idx="minor">
              <a:schemeClr val="tx1"/>
            </a:fontRef>
          </p:style>
        </p:cxnSp>
      </p:grpSp>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570934" y="2692400"/>
            <a:ext cx="2329888" cy="4165600"/>
          </a:xfrm>
          <a:prstGeom prst="rect">
            <a:avLst/>
          </a:prstGeom>
        </p:spPr>
      </p:pic>
      <p:pic>
        <p:nvPicPr>
          <p:cNvPr id="29" name="图片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5513" y="4432300"/>
            <a:ext cx="2201606" cy="20151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1+#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1+#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2"/>
          <p:cNvGrpSpPr/>
          <p:nvPr/>
        </p:nvGrpSpPr>
        <p:grpSpPr>
          <a:xfrm>
            <a:off x="963109" y="2348794"/>
            <a:ext cx="10042604" cy="2169377"/>
            <a:chOff x="1073149" y="496536"/>
            <a:chExt cx="10045704" cy="2170046"/>
          </a:xfrm>
        </p:grpSpPr>
        <p:sp>
          <p:nvSpPr>
            <p:cNvPr id="15" name="Freeform: Shape 2"/>
            <p:cNvSpPr/>
            <p:nvPr/>
          </p:nvSpPr>
          <p:spPr>
            <a:xfrm>
              <a:off x="1073149" y="1799083"/>
              <a:ext cx="1004571" cy="862097"/>
            </a:xfrm>
            <a:custGeom>
              <a:avLst/>
              <a:gdLst/>
              <a:ahLst/>
              <a:cxnLst>
                <a:cxn ang="0">
                  <a:pos x="wd2" y="hd2"/>
                </a:cxn>
                <a:cxn ang="5400000">
                  <a:pos x="wd2" y="hd2"/>
                </a:cxn>
                <a:cxn ang="10800000">
                  <a:pos x="wd2" y="hd2"/>
                </a:cxn>
                <a:cxn ang="16200000">
                  <a:pos x="wd2" y="hd2"/>
                </a:cxn>
              </a:cxnLst>
              <a:rect l="0" t="0" r="r" b="b"/>
              <a:pathLst>
                <a:path w="21600" h="21600" extrusionOk="0">
                  <a:moveTo>
                    <a:pt x="8605" y="5478"/>
                  </a:moveTo>
                  <a:lnTo>
                    <a:pt x="6126" y="8350"/>
                  </a:lnTo>
                  <a:cubicBezTo>
                    <a:pt x="1357" y="10288"/>
                    <a:pt x="0" y="12899"/>
                    <a:pt x="0" y="14094"/>
                  </a:cubicBezTo>
                  <a:cubicBezTo>
                    <a:pt x="0" y="20043"/>
                    <a:pt x="15755" y="21399"/>
                    <a:pt x="21600" y="21600"/>
                  </a:cubicBezTo>
                  <a:lnTo>
                    <a:pt x="21600" y="0"/>
                  </a:lnTo>
                  <a:cubicBezTo>
                    <a:pt x="16641" y="723"/>
                    <a:pt x="11387" y="2259"/>
                    <a:pt x="8605" y="5478"/>
                  </a:cubicBezTo>
                  <a:close/>
                </a:path>
              </a:pathLst>
            </a:custGeom>
            <a:solidFill>
              <a:schemeClr val="accent1">
                <a:lumMod val="100000"/>
              </a:schemeClr>
            </a:solidFill>
            <a:ln w="6350" cap="flat">
              <a:solidFill>
                <a:srgbClr val="FFFFFF"/>
              </a:solidFill>
              <a:prstDash val="solid"/>
              <a:miter lim="400000"/>
            </a:ln>
            <a:effectLst/>
          </p:spPr>
          <p:txBody>
            <a:bodyPr anchor="ctr"/>
            <a:lstStyle/>
            <a:p>
              <a:pPr algn="ctr"/>
              <a:endParaRPr sz="2400">
                <a:cs typeface="+mn-ea"/>
                <a:sym typeface="+mn-lt"/>
              </a:endParaRPr>
            </a:p>
          </p:txBody>
        </p:sp>
        <p:sp>
          <p:nvSpPr>
            <p:cNvPr id="16" name="Freeform: Shape 3"/>
            <p:cNvSpPr/>
            <p:nvPr/>
          </p:nvSpPr>
          <p:spPr>
            <a:xfrm>
              <a:off x="2077719" y="1779044"/>
              <a:ext cx="1004571" cy="887537"/>
            </a:xfrm>
            <a:custGeom>
              <a:avLst/>
              <a:gdLst/>
              <a:ahLst/>
              <a:cxnLst>
                <a:cxn ang="0">
                  <a:pos x="wd2" y="hd2"/>
                </a:cxn>
                <a:cxn ang="5400000">
                  <a:pos x="wd2" y="hd2"/>
                </a:cxn>
                <a:cxn ang="10800000">
                  <a:pos x="wd2" y="hd2"/>
                </a:cxn>
                <a:cxn ang="16200000">
                  <a:pos x="wd2" y="hd2"/>
                </a:cxn>
              </a:cxnLst>
              <a:rect l="0" t="0" r="r" b="b"/>
              <a:pathLst>
                <a:path w="21600" h="21600" extrusionOk="0">
                  <a:moveTo>
                    <a:pt x="9081" y="0"/>
                  </a:moveTo>
                  <a:cubicBezTo>
                    <a:pt x="6847" y="0"/>
                    <a:pt x="3495" y="98"/>
                    <a:pt x="0" y="590"/>
                  </a:cubicBezTo>
                  <a:lnTo>
                    <a:pt x="0" y="21571"/>
                  </a:lnTo>
                  <a:cubicBezTo>
                    <a:pt x="609" y="21590"/>
                    <a:pt x="1110" y="21600"/>
                    <a:pt x="1477" y="21600"/>
                  </a:cubicBezTo>
                  <a:lnTo>
                    <a:pt x="21600" y="21600"/>
                  </a:lnTo>
                  <a:lnTo>
                    <a:pt x="21600" y="0"/>
                  </a:lnTo>
                  <a:cubicBezTo>
                    <a:pt x="21600" y="0"/>
                    <a:pt x="9081" y="0"/>
                    <a:pt x="9081" y="0"/>
                  </a:cubicBezTo>
                  <a:close/>
                </a:path>
              </a:pathLst>
            </a:custGeom>
            <a:solidFill>
              <a:schemeClr val="accent2">
                <a:lumMod val="100000"/>
              </a:schemeClr>
            </a:solidFill>
            <a:ln w="6350" cap="flat">
              <a:solidFill>
                <a:srgbClr val="FFFFFF"/>
              </a:solidFill>
              <a:prstDash val="solid"/>
              <a:miter lim="400000"/>
            </a:ln>
            <a:effectLst/>
          </p:spPr>
          <p:txBody>
            <a:bodyPr anchor="ctr"/>
            <a:lstStyle/>
            <a:p>
              <a:pPr algn="ctr"/>
              <a:endParaRPr sz="2400">
                <a:cs typeface="+mn-ea"/>
                <a:sym typeface="+mn-lt"/>
              </a:endParaRPr>
            </a:p>
          </p:txBody>
        </p:sp>
        <p:sp>
          <p:nvSpPr>
            <p:cNvPr id="17" name="Freeform: Shape 4"/>
            <p:cNvSpPr/>
            <p:nvPr/>
          </p:nvSpPr>
          <p:spPr>
            <a:xfrm>
              <a:off x="3082288" y="1779044"/>
              <a:ext cx="1004572" cy="88753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solidFill>
              <a:schemeClr val="accent3">
                <a:lumMod val="100000"/>
              </a:schemeClr>
            </a:solidFill>
            <a:ln w="6350" cap="flat">
              <a:solidFill>
                <a:srgbClr val="FFFFFF"/>
              </a:solidFill>
              <a:prstDash val="solid"/>
              <a:miter lim="400000"/>
            </a:ln>
            <a:effectLst/>
          </p:spPr>
          <p:txBody>
            <a:bodyPr anchor="ctr"/>
            <a:lstStyle/>
            <a:p>
              <a:pPr algn="ctr"/>
              <a:endParaRPr sz="2400">
                <a:cs typeface="+mn-ea"/>
                <a:sym typeface="+mn-lt"/>
              </a:endParaRPr>
            </a:p>
          </p:txBody>
        </p:sp>
        <p:sp>
          <p:nvSpPr>
            <p:cNvPr id="18" name="Freeform: Shape 5"/>
            <p:cNvSpPr/>
            <p:nvPr/>
          </p:nvSpPr>
          <p:spPr>
            <a:xfrm>
              <a:off x="4086859" y="1779044"/>
              <a:ext cx="1004571" cy="8875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331"/>
                  </a:lnTo>
                  <a:lnTo>
                    <a:pt x="21600" y="0"/>
                  </a:lnTo>
                  <a:lnTo>
                    <a:pt x="0" y="0"/>
                  </a:lnTo>
                  <a:close/>
                </a:path>
              </a:pathLst>
            </a:custGeom>
            <a:solidFill>
              <a:schemeClr val="accent4">
                <a:lumMod val="100000"/>
              </a:schemeClr>
            </a:solidFill>
            <a:ln w="6350" cap="flat">
              <a:solidFill>
                <a:srgbClr val="FFFFFF"/>
              </a:solidFill>
              <a:prstDash val="solid"/>
              <a:miter lim="400000"/>
            </a:ln>
            <a:effectLst/>
          </p:spPr>
          <p:txBody>
            <a:bodyPr anchor="ctr"/>
            <a:lstStyle/>
            <a:p>
              <a:pPr algn="ctr"/>
              <a:endParaRPr sz="2400">
                <a:cs typeface="+mn-ea"/>
                <a:sym typeface="+mn-lt"/>
              </a:endParaRPr>
            </a:p>
          </p:txBody>
        </p:sp>
        <p:sp>
          <p:nvSpPr>
            <p:cNvPr id="19" name="Freeform: Shape 6"/>
            <p:cNvSpPr/>
            <p:nvPr/>
          </p:nvSpPr>
          <p:spPr>
            <a:xfrm>
              <a:off x="5091430" y="1779044"/>
              <a:ext cx="1004571" cy="8875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331"/>
                  </a:lnTo>
                  <a:lnTo>
                    <a:pt x="21600" y="21600"/>
                  </a:lnTo>
                  <a:lnTo>
                    <a:pt x="21600" y="0"/>
                  </a:lnTo>
                  <a:lnTo>
                    <a:pt x="0" y="0"/>
                  </a:lnTo>
                  <a:close/>
                </a:path>
              </a:pathLst>
            </a:custGeom>
            <a:solidFill>
              <a:schemeClr val="accent5">
                <a:lumMod val="100000"/>
              </a:schemeClr>
            </a:solidFill>
            <a:ln w="6350" cap="flat">
              <a:solidFill>
                <a:srgbClr val="FFFFFF"/>
              </a:solidFill>
              <a:prstDash val="solid"/>
              <a:miter lim="400000"/>
            </a:ln>
            <a:effectLst/>
          </p:spPr>
          <p:txBody>
            <a:bodyPr anchor="ctr"/>
            <a:lstStyle/>
            <a:p>
              <a:pPr algn="ctr"/>
              <a:endParaRPr sz="2400">
                <a:cs typeface="+mn-ea"/>
                <a:sym typeface="+mn-lt"/>
              </a:endParaRPr>
            </a:p>
          </p:txBody>
        </p:sp>
        <p:sp>
          <p:nvSpPr>
            <p:cNvPr id="20" name="Freeform: Shape 7"/>
            <p:cNvSpPr/>
            <p:nvPr/>
          </p:nvSpPr>
          <p:spPr>
            <a:xfrm>
              <a:off x="6096000" y="1779044"/>
              <a:ext cx="1004571" cy="88753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solidFill>
              <a:schemeClr val="accent6">
                <a:lumMod val="100000"/>
              </a:schemeClr>
            </a:solidFill>
            <a:ln w="6350" cap="flat">
              <a:solidFill>
                <a:srgbClr val="FFFFFF"/>
              </a:solidFill>
              <a:prstDash val="solid"/>
              <a:miter lim="400000"/>
            </a:ln>
            <a:effectLst/>
          </p:spPr>
          <p:txBody>
            <a:bodyPr anchor="ctr"/>
            <a:lstStyle/>
            <a:p>
              <a:pPr algn="ctr"/>
              <a:endParaRPr sz="2400">
                <a:cs typeface="+mn-ea"/>
                <a:sym typeface="+mn-lt"/>
              </a:endParaRPr>
            </a:p>
          </p:txBody>
        </p:sp>
        <p:sp>
          <p:nvSpPr>
            <p:cNvPr id="21" name="Freeform: Shape 8"/>
            <p:cNvSpPr/>
            <p:nvPr/>
          </p:nvSpPr>
          <p:spPr>
            <a:xfrm>
              <a:off x="7100569" y="1779044"/>
              <a:ext cx="1004571" cy="88753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solidFill>
              <a:schemeClr val="accent1">
                <a:lumMod val="100000"/>
              </a:schemeClr>
            </a:solidFill>
            <a:ln w="6350" cap="flat">
              <a:solidFill>
                <a:srgbClr val="FFFFFF"/>
              </a:solidFill>
              <a:prstDash val="solid"/>
              <a:miter lim="400000"/>
            </a:ln>
            <a:effectLst/>
          </p:spPr>
          <p:txBody>
            <a:bodyPr anchor="ctr"/>
            <a:lstStyle/>
            <a:p>
              <a:pPr algn="ctr"/>
              <a:endParaRPr sz="2400">
                <a:cs typeface="+mn-ea"/>
                <a:sym typeface="+mn-lt"/>
              </a:endParaRPr>
            </a:p>
          </p:txBody>
        </p:sp>
        <p:sp>
          <p:nvSpPr>
            <p:cNvPr id="22" name="Freeform: Shape 9"/>
            <p:cNvSpPr/>
            <p:nvPr/>
          </p:nvSpPr>
          <p:spPr>
            <a:xfrm>
              <a:off x="8105139" y="1779044"/>
              <a:ext cx="1004571" cy="88753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3629" y="21600"/>
                  </a:lnTo>
                  <a:cubicBezTo>
                    <a:pt x="7543" y="21600"/>
                    <a:pt x="13854" y="20683"/>
                    <a:pt x="21600" y="19020"/>
                  </a:cubicBezTo>
                  <a:lnTo>
                    <a:pt x="21600" y="0"/>
                  </a:lnTo>
                  <a:lnTo>
                    <a:pt x="0" y="0"/>
                  </a:lnTo>
                  <a:close/>
                </a:path>
              </a:pathLst>
            </a:custGeom>
            <a:solidFill>
              <a:schemeClr val="accent2">
                <a:lumMod val="100000"/>
              </a:schemeClr>
            </a:solidFill>
            <a:ln w="6350" cap="flat">
              <a:solidFill>
                <a:srgbClr val="FFFFFF"/>
              </a:solidFill>
              <a:prstDash val="solid"/>
              <a:miter lim="400000"/>
            </a:ln>
            <a:effectLst/>
          </p:spPr>
          <p:txBody>
            <a:bodyPr anchor="ctr"/>
            <a:lstStyle/>
            <a:p>
              <a:pPr algn="ctr"/>
              <a:endParaRPr sz="2400">
                <a:cs typeface="+mn-ea"/>
                <a:sym typeface="+mn-lt"/>
              </a:endParaRPr>
            </a:p>
          </p:txBody>
        </p:sp>
        <p:grpSp>
          <p:nvGrpSpPr>
            <p:cNvPr id="23" name="Group 10"/>
            <p:cNvGrpSpPr/>
            <p:nvPr/>
          </p:nvGrpSpPr>
          <p:grpSpPr>
            <a:xfrm>
              <a:off x="1374519" y="1999476"/>
              <a:ext cx="7283331" cy="109199"/>
              <a:chOff x="0" y="0"/>
              <a:chExt cx="7283331" cy="109198"/>
            </a:xfrm>
          </p:grpSpPr>
          <p:sp>
            <p:nvSpPr>
              <p:cNvPr id="26" name="Freeform: Shape 13"/>
              <p:cNvSpPr/>
              <p:nvPr/>
            </p:nvSpPr>
            <p:spPr>
              <a:xfrm>
                <a:off x="0" y="0"/>
                <a:ext cx="170984" cy="10880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036" y="0"/>
                    </a:lnTo>
                    <a:lnTo>
                      <a:pt x="21600" y="0"/>
                    </a:lnTo>
                    <a:lnTo>
                      <a:pt x="12641" y="21600"/>
                    </a:lnTo>
                    <a:cubicBezTo>
                      <a:pt x="12641" y="21600"/>
                      <a:pt x="0" y="21600"/>
                      <a:pt x="0" y="21600"/>
                    </a:cubicBezTo>
                    <a:close/>
                  </a:path>
                </a:pathLst>
              </a:custGeom>
              <a:solidFill>
                <a:srgbClr val="FFFFFF"/>
              </a:solidFill>
              <a:ln w="12700" cap="flat">
                <a:noFill/>
                <a:miter lim="400000"/>
              </a:ln>
              <a:effectLst/>
            </p:spPr>
            <p:txBody>
              <a:bodyPr anchor="ctr"/>
              <a:lstStyle/>
              <a:p>
                <a:pPr algn="ctr"/>
                <a:endParaRPr sz="2400">
                  <a:cs typeface="+mn-ea"/>
                  <a:sym typeface="+mn-lt"/>
                </a:endParaRPr>
              </a:p>
            </p:txBody>
          </p:sp>
          <p:sp>
            <p:nvSpPr>
              <p:cNvPr id="27" name="Freeform: Shape 14"/>
              <p:cNvSpPr/>
              <p:nvPr/>
            </p:nvSpPr>
            <p:spPr>
              <a:xfrm>
                <a:off x="140639" y="0"/>
                <a:ext cx="133804" cy="10861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378" y="0"/>
                    </a:lnTo>
                    <a:lnTo>
                      <a:pt x="21600" y="0"/>
                    </a:lnTo>
                    <a:cubicBezTo>
                      <a:pt x="21600" y="0"/>
                      <a:pt x="21600" y="21600"/>
                      <a:pt x="21600" y="21600"/>
                    </a:cubicBezTo>
                    <a:close/>
                  </a:path>
                </a:pathLst>
              </a:custGeom>
              <a:solidFill>
                <a:srgbClr val="FFFFFF"/>
              </a:solidFill>
              <a:ln w="12700" cap="flat">
                <a:noFill/>
                <a:miter lim="400000"/>
              </a:ln>
              <a:effectLst/>
            </p:spPr>
            <p:txBody>
              <a:bodyPr anchor="ctr"/>
              <a:lstStyle/>
              <a:p>
                <a:pPr algn="ctr"/>
                <a:endParaRPr sz="2400">
                  <a:cs typeface="+mn-ea"/>
                  <a:sym typeface="+mn-lt"/>
                </a:endParaRPr>
              </a:p>
            </p:txBody>
          </p:sp>
          <p:sp>
            <p:nvSpPr>
              <p:cNvPr id="28" name="Freeform: Shape 15"/>
              <p:cNvSpPr/>
              <p:nvPr/>
            </p:nvSpPr>
            <p:spPr>
              <a:xfrm>
                <a:off x="301370" y="0"/>
                <a:ext cx="118539" cy="10919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441"/>
                    </a:lnTo>
                    <a:lnTo>
                      <a:pt x="0" y="0"/>
                    </a:lnTo>
                    <a:lnTo>
                      <a:pt x="15779" y="0"/>
                    </a:lnTo>
                    <a:lnTo>
                      <a:pt x="21600" y="6619"/>
                    </a:lnTo>
                    <a:cubicBezTo>
                      <a:pt x="21600" y="6619"/>
                      <a:pt x="21600" y="21600"/>
                      <a:pt x="21600" y="21600"/>
                    </a:cubicBezTo>
                    <a:close/>
                  </a:path>
                </a:pathLst>
              </a:custGeom>
              <a:solidFill>
                <a:srgbClr val="FFFFFF"/>
              </a:solidFill>
              <a:ln w="12700" cap="flat">
                <a:noFill/>
                <a:miter lim="400000"/>
              </a:ln>
              <a:effectLst/>
            </p:spPr>
            <p:txBody>
              <a:bodyPr anchor="ctr"/>
              <a:lstStyle/>
              <a:p>
                <a:pPr algn="ctr"/>
                <a:endParaRPr sz="2400">
                  <a:cs typeface="+mn-ea"/>
                  <a:sym typeface="+mn-lt"/>
                </a:endParaRPr>
              </a:p>
            </p:txBody>
          </p:sp>
          <p:sp>
            <p:nvSpPr>
              <p:cNvPr id="29" name="Freeform: Shape 16"/>
              <p:cNvSpPr/>
              <p:nvPr/>
            </p:nvSpPr>
            <p:spPr>
              <a:xfrm>
                <a:off x="1024661" y="20039"/>
                <a:ext cx="50437"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7" y="21600"/>
                      <a:pt x="13512" y="21600"/>
                    </a:cubicBezTo>
                    <a:lnTo>
                      <a:pt x="8088" y="21600"/>
                    </a:lnTo>
                    <a:cubicBezTo>
                      <a:pt x="3613" y="21600"/>
                      <a:pt x="0" y="18963"/>
                      <a:pt x="0" y="15700"/>
                    </a:cubicBezTo>
                    <a:lnTo>
                      <a:pt x="0" y="5961"/>
                    </a:lnTo>
                    <a:cubicBezTo>
                      <a:pt x="0" y="2698"/>
                      <a:pt x="3613" y="0"/>
                      <a:pt x="8088" y="0"/>
                    </a:cubicBezTo>
                    <a:lnTo>
                      <a:pt x="13512" y="0"/>
                    </a:lnTo>
                    <a:cubicBezTo>
                      <a:pt x="17987"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a:cs typeface="+mn-ea"/>
                  <a:sym typeface="+mn-lt"/>
                </a:endParaRPr>
              </a:p>
            </p:txBody>
          </p:sp>
          <p:sp>
            <p:nvSpPr>
              <p:cNvPr id="30" name="Freeform: Shape 17"/>
              <p:cNvSpPr/>
              <p:nvPr/>
            </p:nvSpPr>
            <p:spPr>
              <a:xfrm>
                <a:off x="1125118" y="20039"/>
                <a:ext cx="50436"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898" y="21600"/>
                      <a:pt x="13424" y="21600"/>
                    </a:cubicBezTo>
                    <a:lnTo>
                      <a:pt x="8176" y="21600"/>
                    </a:lnTo>
                    <a:cubicBezTo>
                      <a:pt x="3613" y="21600"/>
                      <a:pt x="0" y="18963"/>
                      <a:pt x="0" y="15700"/>
                    </a:cubicBezTo>
                    <a:lnTo>
                      <a:pt x="0" y="5961"/>
                    </a:lnTo>
                    <a:cubicBezTo>
                      <a:pt x="0" y="2698"/>
                      <a:pt x="3613" y="0"/>
                      <a:pt x="8176" y="0"/>
                    </a:cubicBezTo>
                    <a:lnTo>
                      <a:pt x="13424" y="0"/>
                    </a:lnTo>
                    <a:cubicBezTo>
                      <a:pt x="17898"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a:cs typeface="+mn-ea"/>
                  <a:sym typeface="+mn-lt"/>
                </a:endParaRPr>
              </a:p>
            </p:txBody>
          </p:sp>
          <p:sp>
            <p:nvSpPr>
              <p:cNvPr id="31" name="Freeform: Shape 18"/>
              <p:cNvSpPr/>
              <p:nvPr/>
            </p:nvSpPr>
            <p:spPr>
              <a:xfrm>
                <a:off x="1245666" y="20039"/>
                <a:ext cx="50632"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13" y="21600"/>
                      <a:pt x="13456" y="21600"/>
                    </a:cubicBezTo>
                    <a:lnTo>
                      <a:pt x="8140" y="21600"/>
                    </a:lnTo>
                    <a:cubicBezTo>
                      <a:pt x="3599" y="21600"/>
                      <a:pt x="0" y="18963"/>
                      <a:pt x="0" y="15700"/>
                    </a:cubicBezTo>
                    <a:lnTo>
                      <a:pt x="0" y="5961"/>
                    </a:lnTo>
                    <a:cubicBezTo>
                      <a:pt x="0" y="2698"/>
                      <a:pt x="3599" y="0"/>
                      <a:pt x="8140" y="0"/>
                    </a:cubicBezTo>
                    <a:lnTo>
                      <a:pt x="13456" y="0"/>
                    </a:lnTo>
                    <a:cubicBezTo>
                      <a:pt x="17913"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a:cs typeface="+mn-ea"/>
                  <a:sym typeface="+mn-lt"/>
                </a:endParaRPr>
              </a:p>
            </p:txBody>
          </p:sp>
          <p:sp>
            <p:nvSpPr>
              <p:cNvPr id="32" name="Freeform: Shape 19"/>
              <p:cNvSpPr/>
              <p:nvPr/>
            </p:nvSpPr>
            <p:spPr>
              <a:xfrm>
                <a:off x="1366215" y="20039"/>
                <a:ext cx="50631"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8001" y="21600"/>
                      <a:pt x="13456" y="21600"/>
                    </a:cubicBezTo>
                    <a:lnTo>
                      <a:pt x="8140" y="21600"/>
                    </a:lnTo>
                    <a:cubicBezTo>
                      <a:pt x="3599" y="21600"/>
                      <a:pt x="0" y="18963"/>
                      <a:pt x="0" y="15700"/>
                    </a:cubicBezTo>
                    <a:lnTo>
                      <a:pt x="0" y="5961"/>
                    </a:lnTo>
                    <a:cubicBezTo>
                      <a:pt x="0" y="2698"/>
                      <a:pt x="3599" y="0"/>
                      <a:pt x="8140" y="0"/>
                    </a:cubicBezTo>
                    <a:lnTo>
                      <a:pt x="13456" y="0"/>
                    </a:lnTo>
                    <a:cubicBezTo>
                      <a:pt x="18001"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a:cs typeface="+mn-ea"/>
                  <a:sym typeface="+mn-lt"/>
                </a:endParaRPr>
              </a:p>
            </p:txBody>
          </p:sp>
          <p:sp>
            <p:nvSpPr>
              <p:cNvPr id="33" name="Freeform: Shape 20"/>
              <p:cNvSpPr/>
              <p:nvPr/>
            </p:nvSpPr>
            <p:spPr>
              <a:xfrm>
                <a:off x="1486763" y="20039"/>
                <a:ext cx="50631"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13" y="21600"/>
                      <a:pt x="13456" y="21600"/>
                    </a:cubicBezTo>
                    <a:lnTo>
                      <a:pt x="8140" y="21600"/>
                    </a:lnTo>
                    <a:cubicBezTo>
                      <a:pt x="3683" y="21600"/>
                      <a:pt x="0" y="18963"/>
                      <a:pt x="0" y="15700"/>
                    </a:cubicBezTo>
                    <a:lnTo>
                      <a:pt x="0" y="5961"/>
                    </a:lnTo>
                    <a:cubicBezTo>
                      <a:pt x="0" y="2698"/>
                      <a:pt x="3683" y="0"/>
                      <a:pt x="8140" y="0"/>
                    </a:cubicBezTo>
                    <a:lnTo>
                      <a:pt x="13456" y="0"/>
                    </a:lnTo>
                    <a:cubicBezTo>
                      <a:pt x="17913"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a:cs typeface="+mn-ea"/>
                  <a:sym typeface="+mn-lt"/>
                </a:endParaRPr>
              </a:p>
            </p:txBody>
          </p:sp>
          <p:sp>
            <p:nvSpPr>
              <p:cNvPr id="34" name="Freeform: Shape 21"/>
              <p:cNvSpPr/>
              <p:nvPr/>
            </p:nvSpPr>
            <p:spPr>
              <a:xfrm>
                <a:off x="1607312" y="20039"/>
                <a:ext cx="50426"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6" y="21600"/>
                      <a:pt x="13511" y="21600"/>
                    </a:cubicBezTo>
                    <a:lnTo>
                      <a:pt x="8089" y="21600"/>
                    </a:lnTo>
                    <a:cubicBezTo>
                      <a:pt x="3614" y="21600"/>
                      <a:pt x="0" y="18963"/>
                      <a:pt x="0" y="15700"/>
                    </a:cubicBezTo>
                    <a:lnTo>
                      <a:pt x="0" y="5961"/>
                    </a:lnTo>
                    <a:cubicBezTo>
                      <a:pt x="0" y="2698"/>
                      <a:pt x="3614" y="0"/>
                      <a:pt x="8089" y="0"/>
                    </a:cubicBezTo>
                    <a:lnTo>
                      <a:pt x="13511" y="0"/>
                    </a:lnTo>
                    <a:cubicBezTo>
                      <a:pt x="17986"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a:cs typeface="+mn-ea"/>
                  <a:sym typeface="+mn-lt"/>
                </a:endParaRPr>
              </a:p>
            </p:txBody>
          </p:sp>
          <p:sp>
            <p:nvSpPr>
              <p:cNvPr id="35" name="Freeform: Shape 22"/>
              <p:cNvSpPr/>
              <p:nvPr/>
            </p:nvSpPr>
            <p:spPr>
              <a:xfrm>
                <a:off x="1727860" y="20039"/>
                <a:ext cx="50838"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844" y="21600"/>
                      <a:pt x="13405" y="21600"/>
                    </a:cubicBezTo>
                    <a:lnTo>
                      <a:pt x="8111" y="21600"/>
                    </a:lnTo>
                    <a:cubicBezTo>
                      <a:pt x="3672" y="21600"/>
                      <a:pt x="0" y="18963"/>
                      <a:pt x="0" y="15700"/>
                    </a:cubicBezTo>
                    <a:lnTo>
                      <a:pt x="0" y="5961"/>
                    </a:lnTo>
                    <a:cubicBezTo>
                      <a:pt x="0" y="2698"/>
                      <a:pt x="3672" y="0"/>
                      <a:pt x="8111" y="0"/>
                    </a:cubicBezTo>
                    <a:lnTo>
                      <a:pt x="13405" y="0"/>
                    </a:lnTo>
                    <a:cubicBezTo>
                      <a:pt x="17844"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a:cs typeface="+mn-ea"/>
                  <a:sym typeface="+mn-lt"/>
                </a:endParaRPr>
              </a:p>
            </p:txBody>
          </p:sp>
          <p:sp>
            <p:nvSpPr>
              <p:cNvPr id="36" name="Freeform: Shape 23"/>
              <p:cNvSpPr/>
              <p:nvPr/>
            </p:nvSpPr>
            <p:spPr>
              <a:xfrm>
                <a:off x="1828317" y="20039"/>
                <a:ext cx="50427"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6" y="21600"/>
                      <a:pt x="13511" y="21600"/>
                    </a:cubicBezTo>
                    <a:lnTo>
                      <a:pt x="8174" y="21600"/>
                    </a:lnTo>
                    <a:cubicBezTo>
                      <a:pt x="3614" y="21600"/>
                      <a:pt x="0" y="18963"/>
                      <a:pt x="0" y="15700"/>
                    </a:cubicBezTo>
                    <a:lnTo>
                      <a:pt x="0" y="5961"/>
                    </a:lnTo>
                    <a:cubicBezTo>
                      <a:pt x="0" y="2698"/>
                      <a:pt x="3614" y="0"/>
                      <a:pt x="8174" y="0"/>
                    </a:cubicBezTo>
                    <a:lnTo>
                      <a:pt x="13511" y="0"/>
                    </a:lnTo>
                    <a:cubicBezTo>
                      <a:pt x="17986"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a:cs typeface="+mn-ea"/>
                  <a:sym typeface="+mn-lt"/>
                </a:endParaRPr>
              </a:p>
            </p:txBody>
          </p:sp>
          <p:sp>
            <p:nvSpPr>
              <p:cNvPr id="37" name="Freeform: Shape 24"/>
              <p:cNvSpPr/>
              <p:nvPr/>
            </p:nvSpPr>
            <p:spPr>
              <a:xfrm>
                <a:off x="1948866" y="20039"/>
                <a:ext cx="50631"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8001" y="21600"/>
                      <a:pt x="13460" y="21600"/>
                    </a:cubicBezTo>
                    <a:lnTo>
                      <a:pt x="8144" y="21600"/>
                    </a:lnTo>
                    <a:cubicBezTo>
                      <a:pt x="3603" y="21600"/>
                      <a:pt x="0" y="18963"/>
                      <a:pt x="0" y="15700"/>
                    </a:cubicBezTo>
                    <a:lnTo>
                      <a:pt x="0" y="5961"/>
                    </a:lnTo>
                    <a:cubicBezTo>
                      <a:pt x="0" y="2698"/>
                      <a:pt x="3603" y="0"/>
                      <a:pt x="8144" y="0"/>
                    </a:cubicBezTo>
                    <a:lnTo>
                      <a:pt x="13460" y="0"/>
                    </a:lnTo>
                    <a:cubicBezTo>
                      <a:pt x="18001"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a:cs typeface="+mn-ea"/>
                  <a:sym typeface="+mn-lt"/>
                </a:endParaRPr>
              </a:p>
            </p:txBody>
          </p:sp>
          <p:sp>
            <p:nvSpPr>
              <p:cNvPr id="38" name="Freeform: Shape 25"/>
              <p:cNvSpPr/>
              <p:nvPr/>
            </p:nvSpPr>
            <p:spPr>
              <a:xfrm>
                <a:off x="2069414" y="20039"/>
                <a:ext cx="50631"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17" y="21600"/>
                      <a:pt x="13460" y="21600"/>
                    </a:cubicBezTo>
                    <a:lnTo>
                      <a:pt x="8144" y="21600"/>
                    </a:lnTo>
                    <a:cubicBezTo>
                      <a:pt x="3687" y="21600"/>
                      <a:pt x="0" y="18963"/>
                      <a:pt x="0" y="15700"/>
                    </a:cubicBezTo>
                    <a:lnTo>
                      <a:pt x="0" y="5961"/>
                    </a:lnTo>
                    <a:cubicBezTo>
                      <a:pt x="0" y="2698"/>
                      <a:pt x="3687" y="0"/>
                      <a:pt x="8144" y="0"/>
                    </a:cubicBezTo>
                    <a:lnTo>
                      <a:pt x="13460" y="0"/>
                    </a:lnTo>
                    <a:cubicBezTo>
                      <a:pt x="17917"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a:cs typeface="+mn-ea"/>
                  <a:sym typeface="+mn-lt"/>
                </a:endParaRPr>
              </a:p>
            </p:txBody>
          </p:sp>
          <p:sp>
            <p:nvSpPr>
              <p:cNvPr id="39" name="Freeform: Shape 26"/>
              <p:cNvSpPr/>
              <p:nvPr/>
            </p:nvSpPr>
            <p:spPr>
              <a:xfrm>
                <a:off x="2189963" y="20039"/>
                <a:ext cx="50426"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6" y="21600"/>
                      <a:pt x="13511" y="21600"/>
                    </a:cubicBezTo>
                    <a:lnTo>
                      <a:pt x="8089" y="21600"/>
                    </a:lnTo>
                    <a:cubicBezTo>
                      <a:pt x="3614" y="21600"/>
                      <a:pt x="0" y="18963"/>
                      <a:pt x="0" y="15700"/>
                    </a:cubicBezTo>
                    <a:lnTo>
                      <a:pt x="0" y="5961"/>
                    </a:lnTo>
                    <a:cubicBezTo>
                      <a:pt x="0" y="2698"/>
                      <a:pt x="3614" y="0"/>
                      <a:pt x="8089" y="0"/>
                    </a:cubicBezTo>
                    <a:lnTo>
                      <a:pt x="13511" y="0"/>
                    </a:lnTo>
                    <a:cubicBezTo>
                      <a:pt x="17986"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a:cs typeface="+mn-ea"/>
                  <a:sym typeface="+mn-lt"/>
                </a:endParaRPr>
              </a:p>
            </p:txBody>
          </p:sp>
          <p:sp>
            <p:nvSpPr>
              <p:cNvPr id="40" name="Freeform: Shape 27"/>
              <p:cNvSpPr/>
              <p:nvPr/>
            </p:nvSpPr>
            <p:spPr>
              <a:xfrm>
                <a:off x="2310511" y="20039"/>
                <a:ext cx="50631"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8001" y="21600"/>
                      <a:pt x="13456" y="21600"/>
                    </a:cubicBezTo>
                    <a:lnTo>
                      <a:pt x="8228" y="21600"/>
                    </a:lnTo>
                    <a:cubicBezTo>
                      <a:pt x="3687" y="21600"/>
                      <a:pt x="0" y="18963"/>
                      <a:pt x="0" y="15700"/>
                    </a:cubicBezTo>
                    <a:lnTo>
                      <a:pt x="0" y="5961"/>
                    </a:lnTo>
                    <a:cubicBezTo>
                      <a:pt x="0" y="2698"/>
                      <a:pt x="3687" y="0"/>
                      <a:pt x="8228" y="0"/>
                    </a:cubicBezTo>
                    <a:lnTo>
                      <a:pt x="13456" y="0"/>
                    </a:lnTo>
                    <a:cubicBezTo>
                      <a:pt x="18001"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a:cs typeface="+mn-ea"/>
                  <a:sym typeface="+mn-lt"/>
                </a:endParaRPr>
              </a:p>
            </p:txBody>
          </p:sp>
          <p:sp>
            <p:nvSpPr>
              <p:cNvPr id="41" name="Freeform: Shape 28"/>
              <p:cNvSpPr/>
              <p:nvPr/>
            </p:nvSpPr>
            <p:spPr>
              <a:xfrm>
                <a:off x="2431059" y="20039"/>
                <a:ext cx="50436"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7" y="21600"/>
                      <a:pt x="13512" y="21600"/>
                    </a:cubicBezTo>
                    <a:lnTo>
                      <a:pt x="8088" y="21600"/>
                    </a:lnTo>
                    <a:cubicBezTo>
                      <a:pt x="3613" y="21600"/>
                      <a:pt x="0" y="18963"/>
                      <a:pt x="0" y="15700"/>
                    </a:cubicBezTo>
                    <a:lnTo>
                      <a:pt x="0" y="5961"/>
                    </a:lnTo>
                    <a:cubicBezTo>
                      <a:pt x="0" y="2698"/>
                      <a:pt x="3613" y="0"/>
                      <a:pt x="8088" y="0"/>
                    </a:cubicBezTo>
                    <a:lnTo>
                      <a:pt x="13512" y="0"/>
                    </a:lnTo>
                    <a:cubicBezTo>
                      <a:pt x="17987"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a:cs typeface="+mn-ea"/>
                  <a:sym typeface="+mn-lt"/>
                </a:endParaRPr>
              </a:p>
            </p:txBody>
          </p:sp>
          <p:sp>
            <p:nvSpPr>
              <p:cNvPr id="42" name="Freeform: Shape 29"/>
              <p:cNvSpPr/>
              <p:nvPr/>
            </p:nvSpPr>
            <p:spPr>
              <a:xfrm>
                <a:off x="2893161" y="20039"/>
                <a:ext cx="50632"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13" y="21600"/>
                      <a:pt x="13456" y="21600"/>
                    </a:cubicBezTo>
                    <a:lnTo>
                      <a:pt x="8144" y="21600"/>
                    </a:lnTo>
                    <a:cubicBezTo>
                      <a:pt x="3687" y="21600"/>
                      <a:pt x="0" y="18963"/>
                      <a:pt x="0" y="15700"/>
                    </a:cubicBezTo>
                    <a:lnTo>
                      <a:pt x="0" y="5961"/>
                    </a:lnTo>
                    <a:cubicBezTo>
                      <a:pt x="0" y="2698"/>
                      <a:pt x="3687" y="0"/>
                      <a:pt x="8144" y="0"/>
                    </a:cubicBezTo>
                    <a:lnTo>
                      <a:pt x="13456" y="0"/>
                    </a:lnTo>
                    <a:cubicBezTo>
                      <a:pt x="17913"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a:cs typeface="+mn-ea"/>
                  <a:sym typeface="+mn-lt"/>
                </a:endParaRPr>
              </a:p>
            </p:txBody>
          </p:sp>
          <p:sp>
            <p:nvSpPr>
              <p:cNvPr id="43" name="Freeform: Shape 30"/>
              <p:cNvSpPr/>
              <p:nvPr/>
            </p:nvSpPr>
            <p:spPr>
              <a:xfrm>
                <a:off x="3013710" y="20039"/>
                <a:ext cx="50436"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7" y="21600"/>
                      <a:pt x="13512" y="21600"/>
                    </a:cubicBezTo>
                    <a:lnTo>
                      <a:pt x="8092" y="21600"/>
                    </a:lnTo>
                    <a:cubicBezTo>
                      <a:pt x="3618" y="21600"/>
                      <a:pt x="0" y="18963"/>
                      <a:pt x="0" y="15700"/>
                    </a:cubicBezTo>
                    <a:lnTo>
                      <a:pt x="0" y="5961"/>
                    </a:lnTo>
                    <a:cubicBezTo>
                      <a:pt x="0" y="2698"/>
                      <a:pt x="3618" y="0"/>
                      <a:pt x="8092" y="0"/>
                    </a:cubicBezTo>
                    <a:lnTo>
                      <a:pt x="13512" y="0"/>
                    </a:lnTo>
                    <a:cubicBezTo>
                      <a:pt x="17987"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a:cs typeface="+mn-ea"/>
                  <a:sym typeface="+mn-lt"/>
                </a:endParaRPr>
              </a:p>
            </p:txBody>
          </p:sp>
          <p:sp>
            <p:nvSpPr>
              <p:cNvPr id="44" name="Freeform: Shape 31"/>
              <p:cNvSpPr/>
              <p:nvPr/>
            </p:nvSpPr>
            <p:spPr>
              <a:xfrm>
                <a:off x="3134258" y="20039"/>
                <a:ext cx="50828"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31" y="21600"/>
                      <a:pt x="13404" y="21600"/>
                    </a:cubicBezTo>
                    <a:lnTo>
                      <a:pt x="8196" y="21600"/>
                    </a:lnTo>
                    <a:cubicBezTo>
                      <a:pt x="3669" y="21600"/>
                      <a:pt x="0" y="18963"/>
                      <a:pt x="0" y="15700"/>
                    </a:cubicBezTo>
                    <a:lnTo>
                      <a:pt x="0" y="5961"/>
                    </a:lnTo>
                    <a:cubicBezTo>
                      <a:pt x="0" y="2698"/>
                      <a:pt x="3669" y="0"/>
                      <a:pt x="8196" y="0"/>
                    </a:cubicBezTo>
                    <a:lnTo>
                      <a:pt x="13404" y="0"/>
                    </a:lnTo>
                    <a:cubicBezTo>
                      <a:pt x="17931"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a:cs typeface="+mn-ea"/>
                  <a:sym typeface="+mn-lt"/>
                </a:endParaRPr>
              </a:p>
            </p:txBody>
          </p:sp>
          <p:sp>
            <p:nvSpPr>
              <p:cNvPr id="45" name="Freeform: Shape 32"/>
              <p:cNvSpPr/>
              <p:nvPr/>
            </p:nvSpPr>
            <p:spPr>
              <a:xfrm>
                <a:off x="3234715" y="20039"/>
                <a:ext cx="50437"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2" y="21600"/>
                      <a:pt x="13508" y="21600"/>
                    </a:cubicBezTo>
                    <a:lnTo>
                      <a:pt x="8088" y="21600"/>
                    </a:lnTo>
                    <a:cubicBezTo>
                      <a:pt x="3613" y="21600"/>
                      <a:pt x="0" y="18963"/>
                      <a:pt x="0" y="15700"/>
                    </a:cubicBezTo>
                    <a:lnTo>
                      <a:pt x="0" y="5961"/>
                    </a:lnTo>
                    <a:cubicBezTo>
                      <a:pt x="0" y="2698"/>
                      <a:pt x="3613" y="0"/>
                      <a:pt x="8088" y="0"/>
                    </a:cubicBezTo>
                    <a:lnTo>
                      <a:pt x="13508" y="0"/>
                    </a:lnTo>
                    <a:cubicBezTo>
                      <a:pt x="17982"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a:cs typeface="+mn-ea"/>
                  <a:sym typeface="+mn-lt"/>
                </a:endParaRPr>
              </a:p>
            </p:txBody>
          </p:sp>
          <p:sp>
            <p:nvSpPr>
              <p:cNvPr id="46" name="Freeform: Shape 33"/>
              <p:cNvSpPr/>
              <p:nvPr/>
            </p:nvSpPr>
            <p:spPr>
              <a:xfrm>
                <a:off x="3355264" y="20039"/>
                <a:ext cx="50631"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8001" y="21600"/>
                      <a:pt x="13456" y="21600"/>
                    </a:cubicBezTo>
                    <a:lnTo>
                      <a:pt x="8144" y="21600"/>
                    </a:lnTo>
                    <a:cubicBezTo>
                      <a:pt x="3687" y="21600"/>
                      <a:pt x="0" y="18963"/>
                      <a:pt x="0" y="15700"/>
                    </a:cubicBezTo>
                    <a:lnTo>
                      <a:pt x="0" y="5961"/>
                    </a:lnTo>
                    <a:cubicBezTo>
                      <a:pt x="0" y="2698"/>
                      <a:pt x="3687" y="0"/>
                      <a:pt x="8144" y="0"/>
                    </a:cubicBezTo>
                    <a:lnTo>
                      <a:pt x="13456" y="0"/>
                    </a:lnTo>
                    <a:cubicBezTo>
                      <a:pt x="18001"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a:cs typeface="+mn-ea"/>
                  <a:sym typeface="+mn-lt"/>
                </a:endParaRPr>
              </a:p>
            </p:txBody>
          </p:sp>
          <p:sp>
            <p:nvSpPr>
              <p:cNvPr id="47" name="Freeform: Shape 34"/>
              <p:cNvSpPr/>
              <p:nvPr/>
            </p:nvSpPr>
            <p:spPr>
              <a:xfrm>
                <a:off x="3475812" y="20039"/>
                <a:ext cx="50427"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6" y="21600"/>
                      <a:pt x="13511" y="21600"/>
                    </a:cubicBezTo>
                    <a:lnTo>
                      <a:pt x="8089" y="21600"/>
                    </a:lnTo>
                    <a:cubicBezTo>
                      <a:pt x="3614" y="21600"/>
                      <a:pt x="0" y="18963"/>
                      <a:pt x="0" y="15700"/>
                    </a:cubicBezTo>
                    <a:lnTo>
                      <a:pt x="0" y="5961"/>
                    </a:lnTo>
                    <a:cubicBezTo>
                      <a:pt x="0" y="2698"/>
                      <a:pt x="3614" y="0"/>
                      <a:pt x="8089" y="0"/>
                    </a:cubicBezTo>
                    <a:lnTo>
                      <a:pt x="13511" y="0"/>
                    </a:lnTo>
                    <a:cubicBezTo>
                      <a:pt x="17986"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a:cs typeface="+mn-ea"/>
                  <a:sym typeface="+mn-lt"/>
                </a:endParaRPr>
              </a:p>
            </p:txBody>
          </p:sp>
          <p:sp>
            <p:nvSpPr>
              <p:cNvPr id="48" name="Freeform: Shape 35"/>
              <p:cNvSpPr/>
              <p:nvPr/>
            </p:nvSpPr>
            <p:spPr>
              <a:xfrm>
                <a:off x="3596360" y="20039"/>
                <a:ext cx="50436"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2" y="21600"/>
                      <a:pt x="13508" y="21600"/>
                    </a:cubicBezTo>
                    <a:lnTo>
                      <a:pt x="8088" y="21600"/>
                    </a:lnTo>
                    <a:cubicBezTo>
                      <a:pt x="3613" y="21600"/>
                      <a:pt x="0" y="18963"/>
                      <a:pt x="0" y="15700"/>
                    </a:cubicBezTo>
                    <a:lnTo>
                      <a:pt x="0" y="5961"/>
                    </a:lnTo>
                    <a:cubicBezTo>
                      <a:pt x="0" y="2698"/>
                      <a:pt x="3613" y="0"/>
                      <a:pt x="8088" y="0"/>
                    </a:cubicBezTo>
                    <a:lnTo>
                      <a:pt x="13508" y="0"/>
                    </a:lnTo>
                    <a:cubicBezTo>
                      <a:pt x="17982"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a:cs typeface="+mn-ea"/>
                  <a:sym typeface="+mn-lt"/>
                </a:endParaRPr>
              </a:p>
            </p:txBody>
          </p:sp>
          <p:sp>
            <p:nvSpPr>
              <p:cNvPr id="49" name="Freeform: Shape 36"/>
              <p:cNvSpPr/>
              <p:nvPr/>
            </p:nvSpPr>
            <p:spPr>
              <a:xfrm>
                <a:off x="3958005" y="20039"/>
                <a:ext cx="50427"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6" y="21600"/>
                      <a:pt x="13511" y="21600"/>
                    </a:cubicBezTo>
                    <a:lnTo>
                      <a:pt x="8089" y="21600"/>
                    </a:lnTo>
                    <a:cubicBezTo>
                      <a:pt x="3614" y="21600"/>
                      <a:pt x="0" y="18963"/>
                      <a:pt x="0" y="15700"/>
                    </a:cubicBezTo>
                    <a:lnTo>
                      <a:pt x="0" y="5961"/>
                    </a:lnTo>
                    <a:cubicBezTo>
                      <a:pt x="0" y="2698"/>
                      <a:pt x="3614" y="0"/>
                      <a:pt x="8089" y="0"/>
                    </a:cubicBezTo>
                    <a:lnTo>
                      <a:pt x="13511" y="0"/>
                    </a:lnTo>
                    <a:cubicBezTo>
                      <a:pt x="17986"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a:cs typeface="+mn-ea"/>
                  <a:sym typeface="+mn-lt"/>
                </a:endParaRPr>
              </a:p>
            </p:txBody>
          </p:sp>
          <p:sp>
            <p:nvSpPr>
              <p:cNvPr id="50" name="Freeform: Shape 37"/>
              <p:cNvSpPr/>
              <p:nvPr/>
            </p:nvSpPr>
            <p:spPr>
              <a:xfrm>
                <a:off x="4078554" y="20039"/>
                <a:ext cx="50632"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13" y="21600"/>
                      <a:pt x="13368" y="21600"/>
                    </a:cubicBezTo>
                    <a:lnTo>
                      <a:pt x="8140" y="21600"/>
                    </a:lnTo>
                    <a:cubicBezTo>
                      <a:pt x="3683" y="21600"/>
                      <a:pt x="0" y="18963"/>
                      <a:pt x="0" y="15700"/>
                    </a:cubicBezTo>
                    <a:lnTo>
                      <a:pt x="0" y="5961"/>
                    </a:lnTo>
                    <a:cubicBezTo>
                      <a:pt x="0" y="2698"/>
                      <a:pt x="3683" y="0"/>
                      <a:pt x="8140" y="0"/>
                    </a:cubicBezTo>
                    <a:lnTo>
                      <a:pt x="13368" y="0"/>
                    </a:lnTo>
                    <a:cubicBezTo>
                      <a:pt x="17913"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a:cs typeface="+mn-ea"/>
                  <a:sym typeface="+mn-lt"/>
                </a:endParaRPr>
              </a:p>
            </p:txBody>
          </p:sp>
          <p:sp>
            <p:nvSpPr>
              <p:cNvPr id="51" name="Freeform: Shape 38"/>
              <p:cNvSpPr/>
              <p:nvPr/>
            </p:nvSpPr>
            <p:spPr>
              <a:xfrm>
                <a:off x="4199102" y="20039"/>
                <a:ext cx="50437"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7" y="21600"/>
                      <a:pt x="13512" y="21600"/>
                    </a:cubicBezTo>
                    <a:lnTo>
                      <a:pt x="8176" y="21600"/>
                    </a:lnTo>
                    <a:cubicBezTo>
                      <a:pt x="3618" y="21600"/>
                      <a:pt x="0" y="18963"/>
                      <a:pt x="0" y="15700"/>
                    </a:cubicBezTo>
                    <a:lnTo>
                      <a:pt x="0" y="5961"/>
                    </a:lnTo>
                    <a:cubicBezTo>
                      <a:pt x="0" y="2698"/>
                      <a:pt x="3618" y="0"/>
                      <a:pt x="8176" y="0"/>
                    </a:cubicBezTo>
                    <a:lnTo>
                      <a:pt x="13512" y="0"/>
                    </a:lnTo>
                    <a:cubicBezTo>
                      <a:pt x="17987"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a:cs typeface="+mn-ea"/>
                  <a:sym typeface="+mn-lt"/>
                </a:endParaRPr>
              </a:p>
            </p:txBody>
          </p:sp>
          <p:sp>
            <p:nvSpPr>
              <p:cNvPr id="52" name="Freeform: Shape 39"/>
              <p:cNvSpPr/>
              <p:nvPr/>
            </p:nvSpPr>
            <p:spPr>
              <a:xfrm>
                <a:off x="4319651" y="20039"/>
                <a:ext cx="50632"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8001" y="21600"/>
                      <a:pt x="13543" y="21600"/>
                    </a:cubicBezTo>
                    <a:lnTo>
                      <a:pt x="8144" y="21600"/>
                    </a:lnTo>
                    <a:cubicBezTo>
                      <a:pt x="3687" y="21600"/>
                      <a:pt x="0" y="18963"/>
                      <a:pt x="0" y="15700"/>
                    </a:cubicBezTo>
                    <a:lnTo>
                      <a:pt x="0" y="5961"/>
                    </a:lnTo>
                    <a:cubicBezTo>
                      <a:pt x="0" y="2698"/>
                      <a:pt x="3687" y="0"/>
                      <a:pt x="8144" y="0"/>
                    </a:cubicBezTo>
                    <a:lnTo>
                      <a:pt x="13543" y="0"/>
                    </a:lnTo>
                    <a:cubicBezTo>
                      <a:pt x="18001"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a:cs typeface="+mn-ea"/>
                  <a:sym typeface="+mn-lt"/>
                </a:endParaRPr>
              </a:p>
            </p:txBody>
          </p:sp>
          <p:sp>
            <p:nvSpPr>
              <p:cNvPr id="53" name="Freeform: Shape 40"/>
              <p:cNvSpPr/>
              <p:nvPr/>
            </p:nvSpPr>
            <p:spPr>
              <a:xfrm>
                <a:off x="4440199" y="20039"/>
                <a:ext cx="50838"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28" y="21600"/>
                      <a:pt x="13401" y="21600"/>
                    </a:cubicBezTo>
                    <a:lnTo>
                      <a:pt x="8195" y="21600"/>
                    </a:lnTo>
                    <a:cubicBezTo>
                      <a:pt x="3672" y="21600"/>
                      <a:pt x="0" y="18963"/>
                      <a:pt x="0" y="15700"/>
                    </a:cubicBezTo>
                    <a:lnTo>
                      <a:pt x="0" y="5961"/>
                    </a:lnTo>
                    <a:cubicBezTo>
                      <a:pt x="0" y="2698"/>
                      <a:pt x="3672" y="0"/>
                      <a:pt x="8195" y="0"/>
                    </a:cubicBezTo>
                    <a:lnTo>
                      <a:pt x="13401" y="0"/>
                    </a:lnTo>
                    <a:cubicBezTo>
                      <a:pt x="17928"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a:cs typeface="+mn-ea"/>
                  <a:sym typeface="+mn-lt"/>
                </a:endParaRPr>
              </a:p>
            </p:txBody>
          </p:sp>
          <p:sp>
            <p:nvSpPr>
              <p:cNvPr id="54" name="Freeform: Shape 41"/>
              <p:cNvSpPr/>
              <p:nvPr/>
            </p:nvSpPr>
            <p:spPr>
              <a:xfrm>
                <a:off x="4560747" y="20039"/>
                <a:ext cx="50436"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7" y="21600"/>
                      <a:pt x="13512" y="21600"/>
                    </a:cubicBezTo>
                    <a:lnTo>
                      <a:pt x="8092" y="21600"/>
                    </a:lnTo>
                    <a:cubicBezTo>
                      <a:pt x="3618" y="21600"/>
                      <a:pt x="0" y="18963"/>
                      <a:pt x="0" y="15700"/>
                    </a:cubicBezTo>
                    <a:lnTo>
                      <a:pt x="0" y="5961"/>
                    </a:lnTo>
                    <a:cubicBezTo>
                      <a:pt x="0" y="2698"/>
                      <a:pt x="3618" y="0"/>
                      <a:pt x="8092" y="0"/>
                    </a:cubicBezTo>
                    <a:lnTo>
                      <a:pt x="13512" y="0"/>
                    </a:lnTo>
                    <a:cubicBezTo>
                      <a:pt x="17987"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a:cs typeface="+mn-ea"/>
                  <a:sym typeface="+mn-lt"/>
                </a:endParaRPr>
              </a:p>
            </p:txBody>
          </p:sp>
          <p:sp>
            <p:nvSpPr>
              <p:cNvPr id="55" name="Freeform: Shape 42"/>
              <p:cNvSpPr/>
              <p:nvPr/>
            </p:nvSpPr>
            <p:spPr>
              <a:xfrm>
                <a:off x="4661205" y="20039"/>
                <a:ext cx="50828"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31" y="21600"/>
                      <a:pt x="13491" y="21600"/>
                    </a:cubicBezTo>
                    <a:lnTo>
                      <a:pt x="8196" y="21600"/>
                    </a:lnTo>
                    <a:cubicBezTo>
                      <a:pt x="3756" y="21600"/>
                      <a:pt x="0" y="18963"/>
                      <a:pt x="0" y="15700"/>
                    </a:cubicBezTo>
                    <a:lnTo>
                      <a:pt x="0" y="5961"/>
                    </a:lnTo>
                    <a:cubicBezTo>
                      <a:pt x="0" y="2698"/>
                      <a:pt x="3756" y="0"/>
                      <a:pt x="8196" y="0"/>
                    </a:cubicBezTo>
                    <a:lnTo>
                      <a:pt x="13491" y="0"/>
                    </a:lnTo>
                    <a:cubicBezTo>
                      <a:pt x="17931"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a:cs typeface="+mn-ea"/>
                  <a:sym typeface="+mn-lt"/>
                </a:endParaRPr>
              </a:p>
            </p:txBody>
          </p:sp>
          <p:sp>
            <p:nvSpPr>
              <p:cNvPr id="56" name="Freeform: Shape 43"/>
              <p:cNvSpPr/>
              <p:nvPr/>
            </p:nvSpPr>
            <p:spPr>
              <a:xfrm>
                <a:off x="4781753" y="20039"/>
                <a:ext cx="50426"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6" y="21600"/>
                      <a:pt x="13506" y="21600"/>
                    </a:cubicBezTo>
                    <a:lnTo>
                      <a:pt x="8169" y="21600"/>
                    </a:lnTo>
                    <a:cubicBezTo>
                      <a:pt x="3614" y="21600"/>
                      <a:pt x="0" y="18963"/>
                      <a:pt x="0" y="15700"/>
                    </a:cubicBezTo>
                    <a:lnTo>
                      <a:pt x="0" y="5961"/>
                    </a:lnTo>
                    <a:cubicBezTo>
                      <a:pt x="0" y="2698"/>
                      <a:pt x="3614" y="0"/>
                      <a:pt x="8169" y="0"/>
                    </a:cubicBezTo>
                    <a:lnTo>
                      <a:pt x="13506" y="0"/>
                    </a:lnTo>
                    <a:cubicBezTo>
                      <a:pt x="17986"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a:cs typeface="+mn-ea"/>
                  <a:sym typeface="+mn-lt"/>
                </a:endParaRPr>
              </a:p>
            </p:txBody>
          </p:sp>
          <p:sp>
            <p:nvSpPr>
              <p:cNvPr id="57" name="Freeform: Shape 44"/>
              <p:cNvSpPr/>
              <p:nvPr/>
            </p:nvSpPr>
            <p:spPr>
              <a:xfrm>
                <a:off x="4902302" y="20039"/>
                <a:ext cx="50641"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18" y="21600"/>
                      <a:pt x="13457" y="21600"/>
                    </a:cubicBezTo>
                    <a:lnTo>
                      <a:pt x="8143" y="21600"/>
                    </a:lnTo>
                    <a:cubicBezTo>
                      <a:pt x="3691" y="21600"/>
                      <a:pt x="0" y="18963"/>
                      <a:pt x="0" y="15700"/>
                    </a:cubicBezTo>
                    <a:lnTo>
                      <a:pt x="0" y="5961"/>
                    </a:lnTo>
                    <a:cubicBezTo>
                      <a:pt x="0" y="2698"/>
                      <a:pt x="3691" y="0"/>
                      <a:pt x="8143" y="0"/>
                    </a:cubicBezTo>
                    <a:lnTo>
                      <a:pt x="13457" y="0"/>
                    </a:lnTo>
                    <a:cubicBezTo>
                      <a:pt x="17918"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a:cs typeface="+mn-ea"/>
                  <a:sym typeface="+mn-lt"/>
                </a:endParaRPr>
              </a:p>
            </p:txBody>
          </p:sp>
          <p:sp>
            <p:nvSpPr>
              <p:cNvPr id="58" name="Freeform: Shape 45"/>
              <p:cNvSpPr/>
              <p:nvPr/>
            </p:nvSpPr>
            <p:spPr>
              <a:xfrm>
                <a:off x="5344313" y="20039"/>
                <a:ext cx="50818"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8014" y="21600"/>
                      <a:pt x="13402" y="21600"/>
                    </a:cubicBezTo>
                    <a:lnTo>
                      <a:pt x="8198" y="21600"/>
                    </a:lnTo>
                    <a:cubicBezTo>
                      <a:pt x="3669" y="21600"/>
                      <a:pt x="0" y="18963"/>
                      <a:pt x="0" y="15700"/>
                    </a:cubicBezTo>
                    <a:lnTo>
                      <a:pt x="0" y="5961"/>
                    </a:lnTo>
                    <a:cubicBezTo>
                      <a:pt x="0" y="2698"/>
                      <a:pt x="3669" y="0"/>
                      <a:pt x="8198" y="0"/>
                    </a:cubicBezTo>
                    <a:lnTo>
                      <a:pt x="13402" y="0"/>
                    </a:lnTo>
                    <a:cubicBezTo>
                      <a:pt x="18014"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a:cs typeface="+mn-ea"/>
                  <a:sym typeface="+mn-lt"/>
                </a:endParaRPr>
              </a:p>
            </p:txBody>
          </p:sp>
          <p:sp>
            <p:nvSpPr>
              <p:cNvPr id="59" name="Freeform: Shape 46"/>
              <p:cNvSpPr/>
              <p:nvPr/>
            </p:nvSpPr>
            <p:spPr>
              <a:xfrm>
                <a:off x="5464861" y="20039"/>
                <a:ext cx="50427"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6" y="21600"/>
                      <a:pt x="13506" y="21600"/>
                    </a:cubicBezTo>
                    <a:lnTo>
                      <a:pt x="8178" y="21600"/>
                    </a:lnTo>
                    <a:cubicBezTo>
                      <a:pt x="3698" y="21600"/>
                      <a:pt x="0" y="18963"/>
                      <a:pt x="0" y="15700"/>
                    </a:cubicBezTo>
                    <a:lnTo>
                      <a:pt x="0" y="5961"/>
                    </a:lnTo>
                    <a:cubicBezTo>
                      <a:pt x="0" y="2698"/>
                      <a:pt x="3698" y="0"/>
                      <a:pt x="8178" y="0"/>
                    </a:cubicBezTo>
                    <a:lnTo>
                      <a:pt x="13506" y="0"/>
                    </a:lnTo>
                    <a:cubicBezTo>
                      <a:pt x="17986"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a:cs typeface="+mn-ea"/>
                  <a:sym typeface="+mn-lt"/>
                </a:endParaRPr>
              </a:p>
            </p:txBody>
          </p:sp>
          <p:sp>
            <p:nvSpPr>
              <p:cNvPr id="60" name="Freeform: Shape 47"/>
              <p:cNvSpPr/>
              <p:nvPr/>
            </p:nvSpPr>
            <p:spPr>
              <a:xfrm>
                <a:off x="5585409" y="20039"/>
                <a:ext cx="50426"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6" y="21600"/>
                      <a:pt x="13515" y="21600"/>
                    </a:cubicBezTo>
                    <a:lnTo>
                      <a:pt x="8085" y="21600"/>
                    </a:lnTo>
                    <a:cubicBezTo>
                      <a:pt x="3614" y="21600"/>
                      <a:pt x="0" y="18963"/>
                      <a:pt x="0" y="15700"/>
                    </a:cubicBezTo>
                    <a:lnTo>
                      <a:pt x="0" y="5961"/>
                    </a:lnTo>
                    <a:cubicBezTo>
                      <a:pt x="0" y="2698"/>
                      <a:pt x="3614" y="0"/>
                      <a:pt x="8085" y="0"/>
                    </a:cubicBezTo>
                    <a:lnTo>
                      <a:pt x="13515" y="0"/>
                    </a:lnTo>
                    <a:cubicBezTo>
                      <a:pt x="17986"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a:cs typeface="+mn-ea"/>
                  <a:sym typeface="+mn-lt"/>
                </a:endParaRPr>
              </a:p>
            </p:txBody>
          </p:sp>
          <p:sp>
            <p:nvSpPr>
              <p:cNvPr id="61" name="Freeform: Shape 48"/>
              <p:cNvSpPr/>
              <p:nvPr/>
            </p:nvSpPr>
            <p:spPr>
              <a:xfrm>
                <a:off x="5826506" y="20039"/>
                <a:ext cx="50426"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6" y="21600"/>
                      <a:pt x="13506" y="21600"/>
                    </a:cubicBezTo>
                    <a:lnTo>
                      <a:pt x="8085" y="21600"/>
                    </a:lnTo>
                    <a:cubicBezTo>
                      <a:pt x="3614" y="21600"/>
                      <a:pt x="0" y="18963"/>
                      <a:pt x="0" y="15700"/>
                    </a:cubicBezTo>
                    <a:lnTo>
                      <a:pt x="0" y="5961"/>
                    </a:lnTo>
                    <a:cubicBezTo>
                      <a:pt x="0" y="2698"/>
                      <a:pt x="3614" y="0"/>
                      <a:pt x="8085" y="0"/>
                    </a:cubicBezTo>
                    <a:lnTo>
                      <a:pt x="13506" y="0"/>
                    </a:lnTo>
                    <a:cubicBezTo>
                      <a:pt x="17986"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a:cs typeface="+mn-ea"/>
                  <a:sym typeface="+mn-lt"/>
                </a:endParaRPr>
              </a:p>
            </p:txBody>
          </p:sp>
          <p:sp>
            <p:nvSpPr>
              <p:cNvPr id="62" name="Freeform: Shape 49"/>
              <p:cNvSpPr/>
              <p:nvPr/>
            </p:nvSpPr>
            <p:spPr>
              <a:xfrm>
                <a:off x="5947055" y="20039"/>
                <a:ext cx="50621"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833" y="21600"/>
                      <a:pt x="13370" y="21600"/>
                    </a:cubicBezTo>
                    <a:lnTo>
                      <a:pt x="8138" y="21600"/>
                    </a:lnTo>
                    <a:cubicBezTo>
                      <a:pt x="3600" y="21600"/>
                      <a:pt x="0" y="18963"/>
                      <a:pt x="0" y="15700"/>
                    </a:cubicBezTo>
                    <a:lnTo>
                      <a:pt x="0" y="5961"/>
                    </a:lnTo>
                    <a:cubicBezTo>
                      <a:pt x="0" y="2698"/>
                      <a:pt x="3600" y="0"/>
                      <a:pt x="8138" y="0"/>
                    </a:cubicBezTo>
                    <a:lnTo>
                      <a:pt x="13370" y="0"/>
                    </a:lnTo>
                    <a:cubicBezTo>
                      <a:pt x="17833"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a:cs typeface="+mn-ea"/>
                  <a:sym typeface="+mn-lt"/>
                </a:endParaRPr>
              </a:p>
            </p:txBody>
          </p:sp>
          <p:sp>
            <p:nvSpPr>
              <p:cNvPr id="63" name="Freeform: Shape 50"/>
              <p:cNvSpPr/>
              <p:nvPr/>
            </p:nvSpPr>
            <p:spPr>
              <a:xfrm>
                <a:off x="6047512" y="20039"/>
                <a:ext cx="50621"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16" y="21600"/>
                      <a:pt x="13454" y="21600"/>
                    </a:cubicBezTo>
                    <a:lnTo>
                      <a:pt x="8054" y="21600"/>
                    </a:lnTo>
                    <a:cubicBezTo>
                      <a:pt x="3600" y="21600"/>
                      <a:pt x="0" y="18963"/>
                      <a:pt x="0" y="15700"/>
                    </a:cubicBezTo>
                    <a:lnTo>
                      <a:pt x="0" y="5961"/>
                    </a:lnTo>
                    <a:cubicBezTo>
                      <a:pt x="0" y="2698"/>
                      <a:pt x="3600" y="0"/>
                      <a:pt x="8054" y="0"/>
                    </a:cubicBezTo>
                    <a:lnTo>
                      <a:pt x="13454" y="0"/>
                    </a:lnTo>
                    <a:cubicBezTo>
                      <a:pt x="17916"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a:cs typeface="+mn-ea"/>
                  <a:sym typeface="+mn-lt"/>
                </a:endParaRPr>
              </a:p>
            </p:txBody>
          </p:sp>
          <p:sp>
            <p:nvSpPr>
              <p:cNvPr id="64" name="Freeform: Shape 51"/>
              <p:cNvSpPr/>
              <p:nvPr/>
            </p:nvSpPr>
            <p:spPr>
              <a:xfrm>
                <a:off x="6168060" y="20039"/>
                <a:ext cx="50427"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6" y="21600"/>
                      <a:pt x="13422" y="21600"/>
                    </a:cubicBezTo>
                    <a:lnTo>
                      <a:pt x="8085" y="21600"/>
                    </a:lnTo>
                    <a:cubicBezTo>
                      <a:pt x="3614" y="21600"/>
                      <a:pt x="0" y="18963"/>
                      <a:pt x="0" y="15700"/>
                    </a:cubicBezTo>
                    <a:lnTo>
                      <a:pt x="0" y="5961"/>
                    </a:lnTo>
                    <a:cubicBezTo>
                      <a:pt x="0" y="2698"/>
                      <a:pt x="3614" y="0"/>
                      <a:pt x="8085" y="0"/>
                    </a:cubicBezTo>
                    <a:lnTo>
                      <a:pt x="13422" y="0"/>
                    </a:lnTo>
                    <a:cubicBezTo>
                      <a:pt x="17986"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a:cs typeface="+mn-ea"/>
                  <a:sym typeface="+mn-lt"/>
                </a:endParaRPr>
              </a:p>
            </p:txBody>
          </p:sp>
          <p:sp>
            <p:nvSpPr>
              <p:cNvPr id="65" name="Freeform: Shape 52"/>
              <p:cNvSpPr/>
              <p:nvPr/>
            </p:nvSpPr>
            <p:spPr>
              <a:xfrm>
                <a:off x="6288608" y="20039"/>
                <a:ext cx="50641"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18" y="21600"/>
                      <a:pt x="13457" y="21600"/>
                    </a:cubicBezTo>
                    <a:lnTo>
                      <a:pt x="8143" y="21600"/>
                    </a:lnTo>
                    <a:cubicBezTo>
                      <a:pt x="3691" y="21600"/>
                      <a:pt x="0" y="18963"/>
                      <a:pt x="0" y="15700"/>
                    </a:cubicBezTo>
                    <a:lnTo>
                      <a:pt x="0" y="5961"/>
                    </a:lnTo>
                    <a:cubicBezTo>
                      <a:pt x="0" y="2698"/>
                      <a:pt x="3691" y="0"/>
                      <a:pt x="8143" y="0"/>
                    </a:cubicBezTo>
                    <a:lnTo>
                      <a:pt x="13457" y="0"/>
                    </a:lnTo>
                    <a:cubicBezTo>
                      <a:pt x="17918"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a:cs typeface="+mn-ea"/>
                  <a:sym typeface="+mn-lt"/>
                </a:endParaRPr>
              </a:p>
            </p:txBody>
          </p:sp>
          <p:sp>
            <p:nvSpPr>
              <p:cNvPr id="66" name="Freeform: Shape 53"/>
              <p:cNvSpPr/>
              <p:nvPr/>
            </p:nvSpPr>
            <p:spPr>
              <a:xfrm>
                <a:off x="6409157" y="20039"/>
                <a:ext cx="50427"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6" y="21600"/>
                      <a:pt x="13506" y="21600"/>
                    </a:cubicBezTo>
                    <a:lnTo>
                      <a:pt x="8085" y="21600"/>
                    </a:lnTo>
                    <a:cubicBezTo>
                      <a:pt x="3614" y="21600"/>
                      <a:pt x="0" y="18963"/>
                      <a:pt x="0" y="15700"/>
                    </a:cubicBezTo>
                    <a:lnTo>
                      <a:pt x="0" y="5961"/>
                    </a:lnTo>
                    <a:cubicBezTo>
                      <a:pt x="0" y="2698"/>
                      <a:pt x="3614" y="0"/>
                      <a:pt x="8085" y="0"/>
                    </a:cubicBezTo>
                    <a:lnTo>
                      <a:pt x="13506" y="0"/>
                    </a:lnTo>
                    <a:cubicBezTo>
                      <a:pt x="17986"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a:cs typeface="+mn-ea"/>
                  <a:sym typeface="+mn-lt"/>
                </a:endParaRPr>
              </a:p>
            </p:txBody>
          </p:sp>
          <p:sp>
            <p:nvSpPr>
              <p:cNvPr id="67" name="Freeform: Shape 54"/>
              <p:cNvSpPr/>
              <p:nvPr/>
            </p:nvSpPr>
            <p:spPr>
              <a:xfrm>
                <a:off x="6529705" y="20039"/>
                <a:ext cx="50838"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840" y="21600"/>
                      <a:pt x="13405" y="21600"/>
                    </a:cubicBezTo>
                    <a:lnTo>
                      <a:pt x="8195" y="21600"/>
                    </a:lnTo>
                    <a:cubicBezTo>
                      <a:pt x="3676" y="21600"/>
                      <a:pt x="0" y="18963"/>
                      <a:pt x="0" y="15700"/>
                    </a:cubicBezTo>
                    <a:lnTo>
                      <a:pt x="0" y="5961"/>
                    </a:lnTo>
                    <a:cubicBezTo>
                      <a:pt x="0" y="2698"/>
                      <a:pt x="3676" y="0"/>
                      <a:pt x="8195" y="0"/>
                    </a:cubicBezTo>
                    <a:lnTo>
                      <a:pt x="13405" y="0"/>
                    </a:lnTo>
                    <a:cubicBezTo>
                      <a:pt x="17840"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a:cs typeface="+mn-ea"/>
                  <a:sym typeface="+mn-lt"/>
                </a:endParaRPr>
              </a:p>
            </p:txBody>
          </p:sp>
          <p:sp>
            <p:nvSpPr>
              <p:cNvPr id="68" name="Freeform: Shape 55"/>
              <p:cNvSpPr/>
              <p:nvPr/>
            </p:nvSpPr>
            <p:spPr>
              <a:xfrm>
                <a:off x="6650253" y="20039"/>
                <a:ext cx="50445"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7" y="21600"/>
                      <a:pt x="13509" y="21600"/>
                    </a:cubicBezTo>
                    <a:lnTo>
                      <a:pt x="8091" y="21600"/>
                    </a:lnTo>
                    <a:cubicBezTo>
                      <a:pt x="3613" y="21600"/>
                      <a:pt x="0" y="18963"/>
                      <a:pt x="0" y="15700"/>
                    </a:cubicBezTo>
                    <a:lnTo>
                      <a:pt x="0" y="5961"/>
                    </a:lnTo>
                    <a:cubicBezTo>
                      <a:pt x="0" y="2698"/>
                      <a:pt x="3613" y="0"/>
                      <a:pt x="8091" y="0"/>
                    </a:cubicBezTo>
                    <a:lnTo>
                      <a:pt x="13509" y="0"/>
                    </a:lnTo>
                    <a:cubicBezTo>
                      <a:pt x="17987"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a:cs typeface="+mn-ea"/>
                  <a:sym typeface="+mn-lt"/>
                </a:endParaRPr>
              </a:p>
            </p:txBody>
          </p:sp>
          <p:sp>
            <p:nvSpPr>
              <p:cNvPr id="69" name="Freeform: Shape 56"/>
              <p:cNvSpPr/>
              <p:nvPr/>
            </p:nvSpPr>
            <p:spPr>
              <a:xfrm>
                <a:off x="6750711" y="20039"/>
                <a:ext cx="50838"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8015" y="21600"/>
                      <a:pt x="13489" y="21600"/>
                    </a:cubicBezTo>
                    <a:lnTo>
                      <a:pt x="8195" y="21600"/>
                    </a:lnTo>
                    <a:cubicBezTo>
                      <a:pt x="3760" y="21600"/>
                      <a:pt x="0" y="18963"/>
                      <a:pt x="0" y="15700"/>
                    </a:cubicBezTo>
                    <a:lnTo>
                      <a:pt x="0" y="5961"/>
                    </a:lnTo>
                    <a:cubicBezTo>
                      <a:pt x="0" y="2698"/>
                      <a:pt x="3760" y="0"/>
                      <a:pt x="8195" y="0"/>
                    </a:cubicBezTo>
                    <a:lnTo>
                      <a:pt x="13489" y="0"/>
                    </a:lnTo>
                    <a:cubicBezTo>
                      <a:pt x="18015"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a:cs typeface="+mn-ea"/>
                  <a:sym typeface="+mn-lt"/>
                </a:endParaRPr>
              </a:p>
            </p:txBody>
          </p:sp>
          <p:sp>
            <p:nvSpPr>
              <p:cNvPr id="70" name="Freeform: Shape 57"/>
              <p:cNvSpPr/>
              <p:nvPr/>
            </p:nvSpPr>
            <p:spPr>
              <a:xfrm>
                <a:off x="6871258" y="20039"/>
                <a:ext cx="50642"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09" y="21600"/>
                      <a:pt x="13457" y="21600"/>
                    </a:cubicBezTo>
                    <a:lnTo>
                      <a:pt x="8059" y="21600"/>
                    </a:lnTo>
                    <a:cubicBezTo>
                      <a:pt x="3599" y="21600"/>
                      <a:pt x="0" y="18963"/>
                      <a:pt x="0" y="15700"/>
                    </a:cubicBezTo>
                    <a:lnTo>
                      <a:pt x="0" y="5961"/>
                    </a:lnTo>
                    <a:cubicBezTo>
                      <a:pt x="0" y="2698"/>
                      <a:pt x="3599" y="0"/>
                      <a:pt x="8059" y="0"/>
                    </a:cubicBezTo>
                    <a:lnTo>
                      <a:pt x="13457" y="0"/>
                    </a:lnTo>
                    <a:cubicBezTo>
                      <a:pt x="17909"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a:cs typeface="+mn-ea"/>
                  <a:sym typeface="+mn-lt"/>
                </a:endParaRPr>
              </a:p>
            </p:txBody>
          </p:sp>
          <p:sp>
            <p:nvSpPr>
              <p:cNvPr id="71" name="Freeform: Shape 58"/>
              <p:cNvSpPr/>
              <p:nvPr/>
            </p:nvSpPr>
            <p:spPr>
              <a:xfrm>
                <a:off x="6991807" y="20039"/>
                <a:ext cx="50444"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7" y="21600"/>
                      <a:pt x="13509" y="21600"/>
                    </a:cubicBezTo>
                    <a:lnTo>
                      <a:pt x="8091" y="21600"/>
                    </a:lnTo>
                    <a:cubicBezTo>
                      <a:pt x="3613" y="21600"/>
                      <a:pt x="0" y="18963"/>
                      <a:pt x="0" y="15700"/>
                    </a:cubicBezTo>
                    <a:lnTo>
                      <a:pt x="0" y="5961"/>
                    </a:lnTo>
                    <a:cubicBezTo>
                      <a:pt x="0" y="2698"/>
                      <a:pt x="3613" y="0"/>
                      <a:pt x="8091" y="0"/>
                    </a:cubicBezTo>
                    <a:lnTo>
                      <a:pt x="13509" y="0"/>
                    </a:lnTo>
                    <a:cubicBezTo>
                      <a:pt x="17987"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a:cs typeface="+mn-ea"/>
                  <a:sym typeface="+mn-lt"/>
                </a:endParaRPr>
              </a:p>
            </p:txBody>
          </p:sp>
          <p:sp>
            <p:nvSpPr>
              <p:cNvPr id="72" name="Freeform: Shape 59"/>
              <p:cNvSpPr/>
              <p:nvPr/>
            </p:nvSpPr>
            <p:spPr>
              <a:xfrm>
                <a:off x="7112357" y="20039"/>
                <a:ext cx="50641"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09" y="21600"/>
                      <a:pt x="13457" y="21600"/>
                    </a:cubicBezTo>
                    <a:lnTo>
                      <a:pt x="8143" y="21600"/>
                    </a:lnTo>
                    <a:cubicBezTo>
                      <a:pt x="3599" y="21600"/>
                      <a:pt x="0" y="18963"/>
                      <a:pt x="0" y="15700"/>
                    </a:cubicBezTo>
                    <a:lnTo>
                      <a:pt x="0" y="5961"/>
                    </a:lnTo>
                    <a:cubicBezTo>
                      <a:pt x="0" y="2698"/>
                      <a:pt x="3599" y="0"/>
                      <a:pt x="8143" y="0"/>
                    </a:cubicBezTo>
                    <a:lnTo>
                      <a:pt x="13457" y="0"/>
                    </a:lnTo>
                    <a:cubicBezTo>
                      <a:pt x="17909"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a:cs typeface="+mn-ea"/>
                  <a:sym typeface="+mn-lt"/>
                </a:endParaRPr>
              </a:p>
            </p:txBody>
          </p:sp>
          <p:sp>
            <p:nvSpPr>
              <p:cNvPr id="73" name="Freeform: Shape 60"/>
              <p:cNvSpPr/>
              <p:nvPr/>
            </p:nvSpPr>
            <p:spPr>
              <a:xfrm>
                <a:off x="7232905" y="20039"/>
                <a:ext cx="50426"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6" y="21600"/>
                      <a:pt x="13515" y="21600"/>
                    </a:cubicBezTo>
                    <a:lnTo>
                      <a:pt x="8094" y="21600"/>
                    </a:lnTo>
                    <a:cubicBezTo>
                      <a:pt x="3614" y="21600"/>
                      <a:pt x="0" y="18963"/>
                      <a:pt x="0" y="15700"/>
                    </a:cubicBezTo>
                    <a:lnTo>
                      <a:pt x="0" y="5961"/>
                    </a:lnTo>
                    <a:cubicBezTo>
                      <a:pt x="0" y="2698"/>
                      <a:pt x="3614" y="0"/>
                      <a:pt x="8094" y="0"/>
                    </a:cubicBezTo>
                    <a:lnTo>
                      <a:pt x="13515" y="0"/>
                    </a:lnTo>
                    <a:cubicBezTo>
                      <a:pt x="17986"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a:cs typeface="+mn-ea"/>
                  <a:sym typeface="+mn-lt"/>
                </a:endParaRPr>
              </a:p>
            </p:txBody>
          </p:sp>
        </p:grpSp>
        <p:sp>
          <p:nvSpPr>
            <p:cNvPr id="24" name="Freeform: Shape 11"/>
            <p:cNvSpPr/>
            <p:nvPr/>
          </p:nvSpPr>
          <p:spPr>
            <a:xfrm>
              <a:off x="9109711" y="977477"/>
              <a:ext cx="1004571" cy="158309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8420"/>
                  </a:lnTo>
                  <a:cubicBezTo>
                    <a:pt x="17483" y="19076"/>
                    <a:pt x="12748" y="19774"/>
                    <a:pt x="7366" y="20490"/>
                  </a:cubicBezTo>
                  <a:cubicBezTo>
                    <a:pt x="4800" y="20856"/>
                    <a:pt x="2333" y="21321"/>
                    <a:pt x="0" y="21600"/>
                  </a:cubicBezTo>
                  <a:lnTo>
                    <a:pt x="0" y="10937"/>
                  </a:lnTo>
                  <a:lnTo>
                    <a:pt x="1996" y="10740"/>
                  </a:lnTo>
                  <a:cubicBezTo>
                    <a:pt x="4765" y="10568"/>
                    <a:pt x="9422" y="9310"/>
                    <a:pt x="12649" y="6901"/>
                  </a:cubicBezTo>
                  <a:lnTo>
                    <a:pt x="21600" y="0"/>
                  </a:lnTo>
                  <a:close/>
                </a:path>
              </a:pathLst>
            </a:custGeom>
            <a:solidFill>
              <a:schemeClr val="accent3">
                <a:lumMod val="100000"/>
              </a:schemeClr>
            </a:solidFill>
            <a:ln w="6350" cap="flat">
              <a:solidFill>
                <a:srgbClr val="FFFFFF"/>
              </a:solidFill>
              <a:prstDash val="solid"/>
              <a:miter lim="400000"/>
            </a:ln>
            <a:effectLst/>
          </p:spPr>
          <p:txBody>
            <a:bodyPr anchor="ctr"/>
            <a:lstStyle/>
            <a:p>
              <a:pPr algn="ctr"/>
              <a:endParaRPr sz="2400">
                <a:cs typeface="+mn-ea"/>
                <a:sym typeface="+mn-lt"/>
              </a:endParaRPr>
            </a:p>
          </p:txBody>
        </p:sp>
        <p:sp>
          <p:nvSpPr>
            <p:cNvPr id="25" name="Freeform: Shape 12"/>
            <p:cNvSpPr/>
            <p:nvPr/>
          </p:nvSpPr>
          <p:spPr>
            <a:xfrm>
              <a:off x="10114282" y="496536"/>
              <a:ext cx="1004571" cy="1823568"/>
            </a:xfrm>
            <a:custGeom>
              <a:avLst/>
              <a:gdLst/>
              <a:ahLst/>
              <a:cxnLst>
                <a:cxn ang="0">
                  <a:pos x="wd2" y="hd2"/>
                </a:cxn>
                <a:cxn ang="5400000">
                  <a:pos x="wd2" y="hd2"/>
                </a:cxn>
                <a:cxn ang="10800000">
                  <a:pos x="wd2" y="hd2"/>
                </a:cxn>
                <a:cxn ang="16200000">
                  <a:pos x="wd2" y="hd2"/>
                </a:cxn>
              </a:cxnLst>
              <a:rect l="0" t="0" r="r" b="b"/>
              <a:pathLst>
                <a:path w="21600" h="21600" extrusionOk="0">
                  <a:moveTo>
                    <a:pt x="21600" y="18146"/>
                  </a:moveTo>
                  <a:cubicBezTo>
                    <a:pt x="21600" y="18146"/>
                    <a:pt x="14813" y="19556"/>
                    <a:pt x="0" y="21600"/>
                  </a:cubicBezTo>
                  <a:lnTo>
                    <a:pt x="0" y="5756"/>
                  </a:lnTo>
                  <a:lnTo>
                    <a:pt x="7547" y="705"/>
                  </a:lnTo>
                  <a:cubicBezTo>
                    <a:pt x="8450" y="107"/>
                    <a:pt x="9802" y="0"/>
                    <a:pt x="10580" y="0"/>
                  </a:cubicBezTo>
                  <a:lnTo>
                    <a:pt x="17798" y="0"/>
                  </a:lnTo>
                  <a:lnTo>
                    <a:pt x="10813" y="15801"/>
                  </a:lnTo>
                  <a:cubicBezTo>
                    <a:pt x="15889" y="16055"/>
                    <a:pt x="19902" y="16390"/>
                    <a:pt x="21280" y="16808"/>
                  </a:cubicBezTo>
                  <a:lnTo>
                    <a:pt x="21600" y="18146"/>
                  </a:lnTo>
                  <a:close/>
                </a:path>
              </a:pathLst>
            </a:custGeom>
            <a:solidFill>
              <a:schemeClr val="accent4">
                <a:lumMod val="100000"/>
              </a:schemeClr>
            </a:solidFill>
            <a:ln w="6350" cap="flat">
              <a:solidFill>
                <a:srgbClr val="FFFFFF"/>
              </a:solidFill>
              <a:prstDash val="solid"/>
              <a:miter lim="400000"/>
            </a:ln>
            <a:effectLst/>
          </p:spPr>
          <p:txBody>
            <a:bodyPr anchor="ctr"/>
            <a:lstStyle/>
            <a:p>
              <a:pPr algn="ctr"/>
              <a:endParaRPr sz="2400">
                <a:cs typeface="+mn-ea"/>
                <a:sym typeface="+mn-lt"/>
              </a:endParaRPr>
            </a:p>
          </p:txBody>
        </p:sp>
      </p:grpSp>
      <p:sp>
        <p:nvSpPr>
          <p:cNvPr id="77" name="AutoShape 3"/>
          <p:cNvSpPr>
            <a:spLocks noChangeArrowheads="1"/>
          </p:cNvSpPr>
          <p:nvPr/>
        </p:nvSpPr>
        <p:spPr bwMode="auto">
          <a:xfrm>
            <a:off x="1601332" y="2675046"/>
            <a:ext cx="1858979" cy="929489"/>
          </a:xfrm>
          <a:prstGeom prst="roundRect">
            <a:avLst>
              <a:gd name="adj" fmla="val 16667"/>
            </a:avLst>
          </a:prstGeom>
          <a:noFill/>
          <a:ln w="9525">
            <a:noFill/>
            <a:round/>
          </a:ln>
          <a:effectLst/>
        </p:spPr>
        <p:txBody>
          <a:bodyPr wrap="none" anchor="ctr"/>
          <a:lstStyle/>
          <a:p>
            <a:pPr algn="ctr">
              <a:lnSpc>
                <a:spcPct val="120000"/>
              </a:lnSpc>
            </a:pPr>
            <a:r>
              <a:rPr lang="zh-CN" altLang="en-US" sz="2400" dirty="0">
                <a:solidFill>
                  <a:schemeClr val="accent6"/>
                </a:solidFill>
                <a:latin typeface="iekie jianheiti" panose="02000000000000000000" pitchFamily="2" charset="-122"/>
                <a:ea typeface="iekie jianheiti" panose="02000000000000000000" pitchFamily="2" charset="-122"/>
                <a:sym typeface="iekie jianheiti" panose="02000000000000000000" pitchFamily="2" charset="-122"/>
              </a:rPr>
              <a:t>导入新课</a:t>
            </a:r>
          </a:p>
          <a:p>
            <a:pPr algn="ctr">
              <a:lnSpc>
                <a:spcPct val="120000"/>
              </a:lnSpc>
            </a:pPr>
            <a:r>
              <a:rPr lang="en-US" altLang="zh-CN" sz="2400" dirty="0">
                <a:solidFill>
                  <a:schemeClr val="accent6"/>
                </a:solidFill>
                <a:latin typeface="iekie jianheiti" panose="02000000000000000000" pitchFamily="2" charset="-122"/>
                <a:ea typeface="iekie jianheiti" panose="02000000000000000000" pitchFamily="2" charset="-122"/>
                <a:sym typeface="iekie jianheiti" panose="02000000000000000000" pitchFamily="2" charset="-122"/>
              </a:rPr>
              <a:t>(</a:t>
            </a:r>
            <a:r>
              <a:rPr lang="zh-CN" altLang="en-US" sz="2400" dirty="0">
                <a:solidFill>
                  <a:schemeClr val="accent6"/>
                </a:solidFill>
                <a:latin typeface="iekie jianheiti" panose="02000000000000000000" pitchFamily="2" charset="-122"/>
                <a:ea typeface="iekie jianheiti" panose="02000000000000000000" pitchFamily="2" charset="-122"/>
                <a:sym typeface="iekie jianheiti" panose="02000000000000000000" pitchFamily="2" charset="-122"/>
              </a:rPr>
              <a:t>２分钟</a:t>
            </a:r>
            <a:r>
              <a:rPr lang="en-US" altLang="zh-CN" sz="2400" dirty="0">
                <a:solidFill>
                  <a:schemeClr val="accent6"/>
                </a:solidFill>
                <a:latin typeface="iekie jianheiti" panose="02000000000000000000" pitchFamily="2" charset="-122"/>
                <a:ea typeface="iekie jianheiti" panose="02000000000000000000" pitchFamily="2" charset="-122"/>
                <a:sym typeface="iekie jianheiti" panose="02000000000000000000" pitchFamily="2" charset="-122"/>
              </a:rPr>
              <a:t>)</a:t>
            </a:r>
          </a:p>
        </p:txBody>
      </p:sp>
      <p:sp>
        <p:nvSpPr>
          <p:cNvPr id="78" name="AutoShape 4"/>
          <p:cNvSpPr>
            <a:spLocks noChangeArrowheads="1"/>
          </p:cNvSpPr>
          <p:nvPr/>
        </p:nvSpPr>
        <p:spPr bwMode="auto">
          <a:xfrm>
            <a:off x="2524183" y="4680337"/>
            <a:ext cx="1858979" cy="929489"/>
          </a:xfrm>
          <a:prstGeom prst="roundRect">
            <a:avLst>
              <a:gd name="adj" fmla="val 16667"/>
            </a:avLst>
          </a:prstGeom>
          <a:noFill/>
          <a:ln w="9525">
            <a:noFill/>
            <a:round/>
          </a:ln>
          <a:effectLst/>
        </p:spPr>
        <p:txBody>
          <a:bodyPr wrap="none" anchor="ctr"/>
          <a:lstStyle/>
          <a:p>
            <a:pPr algn="ctr">
              <a:lnSpc>
                <a:spcPct val="120000"/>
              </a:lnSpc>
            </a:pPr>
            <a:r>
              <a:rPr lang="zh-CN" altLang="en-US" sz="2400" dirty="0">
                <a:solidFill>
                  <a:schemeClr val="accent6"/>
                </a:solidFill>
                <a:latin typeface="iekie jianheiti" panose="02000000000000000000" pitchFamily="2" charset="-122"/>
                <a:ea typeface="iekie jianheiti" panose="02000000000000000000" pitchFamily="2" charset="-122"/>
                <a:sym typeface="iekie jianheiti" panose="02000000000000000000" pitchFamily="2" charset="-122"/>
              </a:rPr>
              <a:t>出示目标</a:t>
            </a:r>
          </a:p>
          <a:p>
            <a:pPr algn="ctr">
              <a:lnSpc>
                <a:spcPct val="120000"/>
              </a:lnSpc>
            </a:pPr>
            <a:r>
              <a:rPr lang="zh-CN" altLang="en-US" sz="2400" dirty="0">
                <a:solidFill>
                  <a:schemeClr val="accent6"/>
                </a:solidFill>
                <a:latin typeface="iekie jianheiti" panose="02000000000000000000" pitchFamily="2" charset="-122"/>
                <a:ea typeface="iekie jianheiti" panose="02000000000000000000" pitchFamily="2" charset="-122"/>
                <a:sym typeface="iekie jianheiti" panose="02000000000000000000" pitchFamily="2" charset="-122"/>
              </a:rPr>
              <a:t>（２分钟）</a:t>
            </a:r>
          </a:p>
        </p:txBody>
      </p:sp>
      <p:sp>
        <p:nvSpPr>
          <p:cNvPr id="79" name="AutoShape 6"/>
          <p:cNvSpPr>
            <a:spLocks noChangeArrowheads="1"/>
          </p:cNvSpPr>
          <p:nvPr/>
        </p:nvSpPr>
        <p:spPr bwMode="auto">
          <a:xfrm>
            <a:off x="5479496" y="2695951"/>
            <a:ext cx="1858979" cy="929489"/>
          </a:xfrm>
          <a:prstGeom prst="roundRect">
            <a:avLst>
              <a:gd name="adj" fmla="val 16667"/>
            </a:avLst>
          </a:prstGeom>
          <a:noFill/>
          <a:ln w="9525">
            <a:noFill/>
            <a:round/>
          </a:ln>
          <a:effectLst/>
        </p:spPr>
        <p:txBody>
          <a:bodyPr wrap="none" anchor="ctr"/>
          <a:lstStyle/>
          <a:p>
            <a:pPr algn="ctr">
              <a:lnSpc>
                <a:spcPct val="120000"/>
              </a:lnSpc>
            </a:pPr>
            <a:r>
              <a:rPr lang="zh-CN" altLang="en-US" sz="2400" dirty="0">
                <a:solidFill>
                  <a:schemeClr val="accent6"/>
                </a:solidFill>
                <a:latin typeface="iekie jianheiti" panose="02000000000000000000" pitchFamily="2" charset="-122"/>
                <a:ea typeface="iekie jianheiti" panose="02000000000000000000" pitchFamily="2" charset="-122"/>
                <a:sym typeface="iekie jianheiti" panose="02000000000000000000" pitchFamily="2" charset="-122"/>
              </a:rPr>
              <a:t>自主学习</a:t>
            </a:r>
          </a:p>
          <a:p>
            <a:pPr algn="ctr">
              <a:lnSpc>
                <a:spcPct val="120000"/>
              </a:lnSpc>
            </a:pPr>
            <a:r>
              <a:rPr lang="zh-CN" altLang="en-US" sz="2400" dirty="0">
                <a:solidFill>
                  <a:schemeClr val="accent6"/>
                </a:solidFill>
                <a:latin typeface="iekie jianheiti" panose="02000000000000000000" pitchFamily="2" charset="-122"/>
                <a:ea typeface="iekie jianheiti" panose="02000000000000000000" pitchFamily="2" charset="-122"/>
                <a:sym typeface="iekie jianheiti" panose="02000000000000000000" pitchFamily="2" charset="-122"/>
              </a:rPr>
              <a:t>（</a:t>
            </a:r>
            <a:r>
              <a:rPr lang="en-US" altLang="zh-CN" sz="2400" dirty="0">
                <a:solidFill>
                  <a:schemeClr val="accent6"/>
                </a:solidFill>
                <a:latin typeface="iekie jianheiti" panose="02000000000000000000" pitchFamily="2" charset="-122"/>
                <a:ea typeface="iekie jianheiti" panose="02000000000000000000" pitchFamily="2" charset="-122"/>
                <a:sym typeface="iekie jianheiti" panose="02000000000000000000" pitchFamily="2" charset="-122"/>
              </a:rPr>
              <a:t>10</a:t>
            </a:r>
            <a:r>
              <a:rPr lang="zh-CN" altLang="en-US" sz="2400" dirty="0">
                <a:solidFill>
                  <a:schemeClr val="accent6"/>
                </a:solidFill>
                <a:latin typeface="iekie jianheiti" panose="02000000000000000000" pitchFamily="2" charset="-122"/>
                <a:ea typeface="iekie jianheiti" panose="02000000000000000000" pitchFamily="2" charset="-122"/>
                <a:sym typeface="iekie jianheiti" panose="02000000000000000000" pitchFamily="2" charset="-122"/>
              </a:rPr>
              <a:t>分钟）</a:t>
            </a:r>
          </a:p>
        </p:txBody>
      </p:sp>
      <p:sp>
        <p:nvSpPr>
          <p:cNvPr id="89" name="AutoShape 7"/>
          <p:cNvSpPr>
            <a:spLocks noChangeArrowheads="1"/>
          </p:cNvSpPr>
          <p:nvPr/>
        </p:nvSpPr>
        <p:spPr bwMode="auto">
          <a:xfrm>
            <a:off x="6530200" y="4503411"/>
            <a:ext cx="1858979" cy="929489"/>
          </a:xfrm>
          <a:prstGeom prst="roundRect">
            <a:avLst>
              <a:gd name="adj" fmla="val 16667"/>
            </a:avLst>
          </a:prstGeom>
          <a:noFill/>
          <a:ln w="9525">
            <a:noFill/>
            <a:round/>
          </a:ln>
          <a:effectLst/>
        </p:spPr>
        <p:txBody>
          <a:bodyPr wrap="none" anchor="ctr"/>
          <a:lstStyle/>
          <a:p>
            <a:pPr algn="ctr">
              <a:lnSpc>
                <a:spcPct val="120000"/>
              </a:lnSpc>
            </a:pPr>
            <a:r>
              <a:rPr lang="zh-CN" altLang="en-US" sz="2400" dirty="0">
                <a:solidFill>
                  <a:schemeClr val="accent6"/>
                </a:solidFill>
                <a:latin typeface="iekie jianheiti" panose="02000000000000000000" pitchFamily="2" charset="-122"/>
                <a:ea typeface="iekie jianheiti" panose="02000000000000000000" pitchFamily="2" charset="-122"/>
                <a:sym typeface="iekie jianheiti" panose="02000000000000000000" pitchFamily="2" charset="-122"/>
              </a:rPr>
              <a:t>合作探究</a:t>
            </a:r>
          </a:p>
          <a:p>
            <a:pPr algn="ctr">
              <a:lnSpc>
                <a:spcPct val="120000"/>
              </a:lnSpc>
            </a:pPr>
            <a:r>
              <a:rPr lang="zh-CN" altLang="en-US" sz="2400" dirty="0">
                <a:solidFill>
                  <a:schemeClr val="accent6"/>
                </a:solidFill>
                <a:latin typeface="iekie jianheiti" panose="02000000000000000000" pitchFamily="2" charset="-122"/>
                <a:ea typeface="iekie jianheiti" panose="02000000000000000000" pitchFamily="2" charset="-122"/>
                <a:sym typeface="iekie jianheiti" panose="02000000000000000000" pitchFamily="2" charset="-122"/>
              </a:rPr>
              <a:t>（１５分钟）</a:t>
            </a:r>
          </a:p>
        </p:txBody>
      </p:sp>
      <p:sp>
        <p:nvSpPr>
          <p:cNvPr id="91" name="AutoShape 9"/>
          <p:cNvSpPr>
            <a:spLocks noChangeArrowheads="1"/>
          </p:cNvSpPr>
          <p:nvPr/>
        </p:nvSpPr>
        <p:spPr bwMode="auto">
          <a:xfrm>
            <a:off x="4437499" y="4583180"/>
            <a:ext cx="1858979" cy="929489"/>
          </a:xfrm>
          <a:prstGeom prst="roundRect">
            <a:avLst>
              <a:gd name="adj" fmla="val 16667"/>
            </a:avLst>
          </a:prstGeom>
          <a:noFill/>
          <a:ln w="9525">
            <a:noFill/>
            <a:round/>
          </a:ln>
          <a:effectLst/>
        </p:spPr>
        <p:txBody>
          <a:bodyPr wrap="none" anchor="ctr"/>
          <a:lstStyle/>
          <a:p>
            <a:pPr algn="ctr">
              <a:lnSpc>
                <a:spcPct val="120000"/>
              </a:lnSpc>
            </a:pPr>
            <a:r>
              <a:rPr lang="zh-CN" altLang="en-US" sz="2400" dirty="0">
                <a:solidFill>
                  <a:schemeClr val="accent6"/>
                </a:solidFill>
                <a:latin typeface="iekie jianheiti" panose="02000000000000000000" pitchFamily="2" charset="-122"/>
                <a:ea typeface="iekie jianheiti" panose="02000000000000000000" pitchFamily="2" charset="-122"/>
                <a:sym typeface="iekie jianheiti" panose="02000000000000000000" pitchFamily="2" charset="-122"/>
              </a:rPr>
              <a:t>课堂总结</a:t>
            </a:r>
          </a:p>
          <a:p>
            <a:pPr algn="ctr">
              <a:lnSpc>
                <a:spcPct val="120000"/>
              </a:lnSpc>
            </a:pPr>
            <a:r>
              <a:rPr lang="zh-CN" altLang="en-US" sz="2400" dirty="0">
                <a:solidFill>
                  <a:schemeClr val="accent6"/>
                </a:solidFill>
                <a:latin typeface="iekie jianheiti" panose="02000000000000000000" pitchFamily="2" charset="-122"/>
                <a:ea typeface="iekie jianheiti" panose="02000000000000000000" pitchFamily="2" charset="-122"/>
                <a:sym typeface="iekie jianheiti" panose="02000000000000000000" pitchFamily="2" charset="-122"/>
              </a:rPr>
              <a:t>（</a:t>
            </a:r>
            <a:r>
              <a:rPr lang="en-US" altLang="zh-CN" sz="2400" dirty="0">
                <a:solidFill>
                  <a:schemeClr val="accent6"/>
                </a:solidFill>
                <a:latin typeface="iekie jianheiti" panose="02000000000000000000" pitchFamily="2" charset="-122"/>
                <a:ea typeface="iekie jianheiti" panose="02000000000000000000" pitchFamily="2" charset="-122"/>
                <a:sym typeface="iekie jianheiti" panose="02000000000000000000" pitchFamily="2" charset="-122"/>
              </a:rPr>
              <a:t>2</a:t>
            </a:r>
            <a:r>
              <a:rPr lang="zh-CN" altLang="en-US" sz="2400" dirty="0">
                <a:solidFill>
                  <a:schemeClr val="accent6"/>
                </a:solidFill>
                <a:latin typeface="iekie jianheiti" panose="02000000000000000000" pitchFamily="2" charset="-122"/>
                <a:ea typeface="iekie jianheiti" panose="02000000000000000000" pitchFamily="2" charset="-122"/>
                <a:sym typeface="iekie jianheiti" panose="02000000000000000000" pitchFamily="2" charset="-122"/>
              </a:rPr>
              <a:t>分钟）</a:t>
            </a:r>
          </a:p>
        </p:txBody>
      </p:sp>
      <p:sp>
        <p:nvSpPr>
          <p:cNvPr id="92" name="AutoShape 21"/>
          <p:cNvSpPr>
            <a:spLocks noChangeArrowheads="1"/>
          </p:cNvSpPr>
          <p:nvPr/>
        </p:nvSpPr>
        <p:spPr bwMode="auto">
          <a:xfrm>
            <a:off x="3624799" y="2680865"/>
            <a:ext cx="1858979" cy="929489"/>
          </a:xfrm>
          <a:prstGeom prst="roundRect">
            <a:avLst>
              <a:gd name="adj" fmla="val 16667"/>
            </a:avLst>
          </a:prstGeom>
          <a:noFill/>
          <a:ln w="9525">
            <a:noFill/>
            <a:round/>
          </a:ln>
          <a:effectLst/>
        </p:spPr>
        <p:txBody>
          <a:bodyPr wrap="none" anchor="ctr"/>
          <a:lstStyle/>
          <a:p>
            <a:pPr algn="ctr">
              <a:lnSpc>
                <a:spcPct val="120000"/>
              </a:lnSpc>
            </a:pPr>
            <a:r>
              <a:rPr lang="zh-CN" altLang="en-US" sz="2400" dirty="0">
                <a:solidFill>
                  <a:schemeClr val="accent6"/>
                </a:solidFill>
                <a:latin typeface="iekie jianheiti" panose="02000000000000000000" pitchFamily="2" charset="-122"/>
                <a:ea typeface="iekie jianheiti" panose="02000000000000000000" pitchFamily="2" charset="-122"/>
                <a:sym typeface="iekie jianheiti" panose="02000000000000000000" pitchFamily="2" charset="-122"/>
              </a:rPr>
              <a:t>布置作业</a:t>
            </a:r>
          </a:p>
          <a:p>
            <a:pPr algn="ctr">
              <a:lnSpc>
                <a:spcPct val="120000"/>
              </a:lnSpc>
            </a:pPr>
            <a:r>
              <a:rPr lang="zh-CN" altLang="en-US" sz="2400" dirty="0">
                <a:solidFill>
                  <a:schemeClr val="accent6"/>
                </a:solidFill>
                <a:latin typeface="iekie jianheiti" panose="02000000000000000000" pitchFamily="2" charset="-122"/>
                <a:ea typeface="iekie jianheiti" panose="02000000000000000000" pitchFamily="2" charset="-122"/>
                <a:sym typeface="iekie jianheiti" panose="02000000000000000000" pitchFamily="2" charset="-122"/>
              </a:rPr>
              <a:t>（２分钟）</a:t>
            </a:r>
          </a:p>
        </p:txBody>
      </p:sp>
      <p:sp>
        <p:nvSpPr>
          <p:cNvPr id="93" name="矩形 92"/>
          <p:cNvSpPr/>
          <p:nvPr/>
        </p:nvSpPr>
        <p:spPr>
          <a:xfrm>
            <a:off x="525086" y="341370"/>
            <a:ext cx="3774598" cy="771301"/>
          </a:xfrm>
          <a:prstGeom prst="rect">
            <a:avLst/>
          </a:prstGeom>
        </p:spPr>
        <p:txBody>
          <a:bodyPr wrap="square">
            <a:spAutoFit/>
          </a:bodyPr>
          <a:lstStyle/>
          <a:p>
            <a:pPr>
              <a:lnSpc>
                <a:spcPct val="120000"/>
              </a:lnSpc>
            </a:pPr>
            <a:r>
              <a:rPr lang="zh-CN" altLang="en-US" sz="4000" dirty="0">
                <a:gradFill>
                  <a:gsLst>
                    <a:gs pos="0">
                      <a:schemeClr val="accent2"/>
                    </a:gs>
                    <a:gs pos="100000">
                      <a:schemeClr val="accent3">
                        <a:lumMod val="75000"/>
                      </a:schemeClr>
                    </a:gs>
                  </a:gsLst>
                  <a:lin ang="5400000" scaled="1"/>
                </a:gradFill>
                <a:latin typeface="iekie jianheiti" panose="02000000000000000000" pitchFamily="2" charset="-122"/>
                <a:ea typeface="iekie jianheiti" panose="02000000000000000000" pitchFamily="2" charset="-122"/>
                <a:sym typeface="iekie jianheiti" panose="02000000000000000000" pitchFamily="2" charset="-122"/>
              </a:rPr>
              <a:t>教学指导</a:t>
            </a:r>
          </a:p>
        </p:txBody>
      </p:sp>
      <p:cxnSp>
        <p:nvCxnSpPr>
          <p:cNvPr id="94" name="直接连接符 93"/>
          <p:cNvCxnSpPr/>
          <p:nvPr/>
        </p:nvCxnSpPr>
        <p:spPr>
          <a:xfrm>
            <a:off x="372000" y="1101509"/>
            <a:ext cx="11448000" cy="0"/>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95" name="AutoShape 7"/>
          <p:cNvSpPr>
            <a:spLocks noChangeArrowheads="1"/>
          </p:cNvSpPr>
          <p:nvPr/>
        </p:nvSpPr>
        <p:spPr bwMode="auto">
          <a:xfrm>
            <a:off x="7817487" y="2505563"/>
            <a:ext cx="1858979" cy="929489"/>
          </a:xfrm>
          <a:prstGeom prst="roundRect">
            <a:avLst>
              <a:gd name="adj" fmla="val 16667"/>
            </a:avLst>
          </a:prstGeom>
          <a:noFill/>
          <a:ln w="9525">
            <a:noFill/>
            <a:round/>
          </a:ln>
          <a:effectLst/>
        </p:spPr>
        <p:txBody>
          <a:bodyPr wrap="none" anchor="ctr"/>
          <a:lstStyle/>
          <a:p>
            <a:pPr algn="ctr">
              <a:lnSpc>
                <a:spcPct val="120000"/>
              </a:lnSpc>
            </a:pPr>
            <a:r>
              <a:rPr lang="zh-CN" altLang="en-US" sz="2400" dirty="0">
                <a:solidFill>
                  <a:schemeClr val="accent6"/>
                </a:solidFill>
                <a:latin typeface="iekie jianheiti" panose="02000000000000000000" pitchFamily="2" charset="-122"/>
                <a:ea typeface="iekie jianheiti" panose="02000000000000000000" pitchFamily="2" charset="-122"/>
                <a:sym typeface="iekie jianheiti" panose="02000000000000000000" pitchFamily="2" charset="-122"/>
              </a:rPr>
              <a:t>达标测评</a:t>
            </a:r>
          </a:p>
          <a:p>
            <a:pPr algn="ctr">
              <a:lnSpc>
                <a:spcPct val="120000"/>
              </a:lnSpc>
            </a:pPr>
            <a:r>
              <a:rPr lang="zh-CN" altLang="en-US" sz="2400" dirty="0">
                <a:solidFill>
                  <a:schemeClr val="accent6"/>
                </a:solidFill>
                <a:latin typeface="iekie jianheiti" panose="02000000000000000000" pitchFamily="2" charset="-122"/>
                <a:ea typeface="iekie jianheiti" panose="02000000000000000000" pitchFamily="2" charset="-122"/>
                <a:sym typeface="iekie jianheiti" panose="02000000000000000000" pitchFamily="2" charset="-122"/>
              </a:rPr>
              <a:t>（１</a:t>
            </a:r>
            <a:r>
              <a:rPr lang="en-US" altLang="zh-CN" sz="2400" dirty="0">
                <a:solidFill>
                  <a:schemeClr val="accent6"/>
                </a:solidFill>
                <a:latin typeface="iekie jianheiti" panose="02000000000000000000" pitchFamily="2" charset="-122"/>
                <a:ea typeface="iekie jianheiti" panose="02000000000000000000" pitchFamily="2" charset="-122"/>
                <a:sym typeface="iekie jianheiti" panose="02000000000000000000" pitchFamily="2" charset="-122"/>
              </a:rPr>
              <a:t>2</a:t>
            </a:r>
            <a:r>
              <a:rPr lang="zh-CN" altLang="en-US" sz="2400" dirty="0">
                <a:solidFill>
                  <a:schemeClr val="accent6"/>
                </a:solidFill>
                <a:latin typeface="iekie jianheiti" panose="02000000000000000000" pitchFamily="2" charset="-122"/>
                <a:ea typeface="iekie jianheiti" panose="02000000000000000000" pitchFamily="2" charset="-122"/>
                <a:sym typeface="iekie jianheiti" panose="02000000000000000000" pitchFamily="2" charset="-122"/>
              </a:rPr>
              <a:t>分钟）</a:t>
            </a:r>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decel="100000" fill="hold" grpId="0" nodeType="afterEffect">
                                  <p:stCondLst>
                                    <p:cond delay="0"/>
                                  </p:stCondLst>
                                  <p:childTnLst>
                                    <p:set>
                                      <p:cBhvr>
                                        <p:cTn id="11" dur="1" fill="hold">
                                          <p:stCondLst>
                                            <p:cond delay="0"/>
                                          </p:stCondLst>
                                        </p:cTn>
                                        <p:tgtEl>
                                          <p:spTgt spid="77"/>
                                        </p:tgtEl>
                                        <p:attrNameLst>
                                          <p:attrName>style.visibility</p:attrName>
                                        </p:attrNameLst>
                                      </p:cBhvr>
                                      <p:to>
                                        <p:strVal val="visible"/>
                                      </p:to>
                                    </p:set>
                                    <p:anim calcmode="lin" valueType="num">
                                      <p:cBhvr additive="base">
                                        <p:cTn id="12" dur="500" fill="hold"/>
                                        <p:tgtEl>
                                          <p:spTgt spid="77"/>
                                        </p:tgtEl>
                                        <p:attrNameLst>
                                          <p:attrName>ppt_x</p:attrName>
                                        </p:attrNameLst>
                                      </p:cBhvr>
                                      <p:tavLst>
                                        <p:tav tm="0">
                                          <p:val>
                                            <p:strVal val="0-#ppt_w/2"/>
                                          </p:val>
                                        </p:tav>
                                        <p:tav tm="100000">
                                          <p:val>
                                            <p:strVal val="#ppt_x"/>
                                          </p:val>
                                        </p:tav>
                                      </p:tavLst>
                                    </p:anim>
                                    <p:anim calcmode="lin" valueType="num">
                                      <p:cBhvr additive="base">
                                        <p:cTn id="13" dur="500" fill="hold"/>
                                        <p:tgtEl>
                                          <p:spTgt spid="7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750"/>
                                        <p:tgtEl>
                                          <p:spTgt spid="78"/>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fade">
                                      <p:cBhvr>
                                        <p:cTn id="21" dur="750"/>
                                        <p:tgtEl>
                                          <p:spTgt spid="79"/>
                                        </p:tgtEl>
                                      </p:cBhvr>
                                    </p:animEffect>
                                  </p:childTnLst>
                                </p:cTn>
                              </p:par>
                            </p:childTnLst>
                          </p:cTn>
                        </p:par>
                        <p:par>
                          <p:cTn id="22" fill="hold">
                            <p:stCondLst>
                              <p:cond delay="3000"/>
                            </p:stCondLst>
                            <p:childTnLst>
                              <p:par>
                                <p:cTn id="23" presetID="10" presetClass="entr" presetSubtype="0" fill="hold" grpId="0" nodeType="afterEffect">
                                  <p:stCondLst>
                                    <p:cond delay="0"/>
                                  </p:stCondLst>
                                  <p:childTnLst>
                                    <p:set>
                                      <p:cBhvr>
                                        <p:cTn id="24" dur="1" fill="hold">
                                          <p:stCondLst>
                                            <p:cond delay="0"/>
                                          </p:stCondLst>
                                        </p:cTn>
                                        <p:tgtEl>
                                          <p:spTgt spid="89"/>
                                        </p:tgtEl>
                                        <p:attrNameLst>
                                          <p:attrName>style.visibility</p:attrName>
                                        </p:attrNameLst>
                                      </p:cBhvr>
                                      <p:to>
                                        <p:strVal val="visible"/>
                                      </p:to>
                                    </p:set>
                                    <p:animEffect transition="in" filter="fade">
                                      <p:cBhvr>
                                        <p:cTn id="25" dur="750"/>
                                        <p:tgtEl>
                                          <p:spTgt spid="89"/>
                                        </p:tgtEl>
                                      </p:cBhvr>
                                    </p:animEffect>
                                  </p:childTnLst>
                                </p:cTn>
                              </p:par>
                            </p:childTnLst>
                          </p:cTn>
                        </p:par>
                        <p:par>
                          <p:cTn id="26" fill="hold">
                            <p:stCondLst>
                              <p:cond delay="4000"/>
                            </p:stCondLst>
                            <p:childTnLst>
                              <p:par>
                                <p:cTn id="27" presetID="10" presetClass="entr" presetSubtype="0" fill="hold" grpId="0" nodeType="afterEffect">
                                  <p:stCondLst>
                                    <p:cond delay="0"/>
                                  </p:stCondLst>
                                  <p:childTnLst>
                                    <p:set>
                                      <p:cBhvr>
                                        <p:cTn id="28" dur="1" fill="hold">
                                          <p:stCondLst>
                                            <p:cond delay="0"/>
                                          </p:stCondLst>
                                        </p:cTn>
                                        <p:tgtEl>
                                          <p:spTgt spid="91"/>
                                        </p:tgtEl>
                                        <p:attrNameLst>
                                          <p:attrName>style.visibility</p:attrName>
                                        </p:attrNameLst>
                                      </p:cBhvr>
                                      <p:to>
                                        <p:strVal val="visible"/>
                                      </p:to>
                                    </p:set>
                                    <p:animEffect transition="in" filter="fade">
                                      <p:cBhvr>
                                        <p:cTn id="29" dur="750"/>
                                        <p:tgtEl>
                                          <p:spTgt spid="91"/>
                                        </p:tgtEl>
                                      </p:cBhvr>
                                    </p:animEffect>
                                  </p:childTnLst>
                                </p:cTn>
                              </p:par>
                            </p:childTnLst>
                          </p:cTn>
                        </p:par>
                        <p:par>
                          <p:cTn id="30" fill="hold">
                            <p:stCondLst>
                              <p:cond delay="5000"/>
                            </p:stCondLst>
                            <p:childTnLst>
                              <p:par>
                                <p:cTn id="31" presetID="10" presetClass="entr" presetSubtype="0" fill="hold" grpId="0" nodeType="afterEffect">
                                  <p:stCondLst>
                                    <p:cond delay="0"/>
                                  </p:stCondLst>
                                  <p:childTnLst>
                                    <p:set>
                                      <p:cBhvr>
                                        <p:cTn id="32" dur="1" fill="hold">
                                          <p:stCondLst>
                                            <p:cond delay="0"/>
                                          </p:stCondLst>
                                        </p:cTn>
                                        <p:tgtEl>
                                          <p:spTgt spid="92"/>
                                        </p:tgtEl>
                                        <p:attrNameLst>
                                          <p:attrName>style.visibility</p:attrName>
                                        </p:attrNameLst>
                                      </p:cBhvr>
                                      <p:to>
                                        <p:strVal val="visible"/>
                                      </p:to>
                                    </p:set>
                                    <p:animEffect transition="in" filter="fade">
                                      <p:cBhvr>
                                        <p:cTn id="33" dur="750"/>
                                        <p:tgtEl>
                                          <p:spTgt spid="92"/>
                                        </p:tgtEl>
                                      </p:cBhvr>
                                    </p:animEffect>
                                  </p:childTnLst>
                                </p:cTn>
                              </p:par>
                            </p:childTnLst>
                          </p:cTn>
                        </p:par>
                        <p:par>
                          <p:cTn id="34" fill="hold">
                            <p:stCondLst>
                              <p:cond delay="6000"/>
                            </p:stCondLst>
                            <p:childTnLst>
                              <p:par>
                                <p:cTn id="35" presetID="14" presetClass="entr" presetSubtype="10" fill="hold" grpId="0"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randombar(horizontal)">
                                      <p:cBhvr>
                                        <p:cTn id="37" dur="500"/>
                                        <p:tgtEl>
                                          <p:spTgt spid="93"/>
                                        </p:tgtEl>
                                      </p:cBhvr>
                                    </p:animEffect>
                                  </p:childTnLst>
                                </p:cTn>
                              </p:par>
                              <p:par>
                                <p:cTn id="38" presetID="22" presetClass="entr" presetSubtype="8" fill="hold" nodeType="withEffect">
                                  <p:stCondLst>
                                    <p:cond delay="250"/>
                                  </p:stCondLst>
                                  <p:childTnLst>
                                    <p:set>
                                      <p:cBhvr>
                                        <p:cTn id="39" dur="1" fill="hold">
                                          <p:stCondLst>
                                            <p:cond delay="0"/>
                                          </p:stCondLst>
                                        </p:cTn>
                                        <p:tgtEl>
                                          <p:spTgt spid="94"/>
                                        </p:tgtEl>
                                        <p:attrNameLst>
                                          <p:attrName>style.visibility</p:attrName>
                                        </p:attrNameLst>
                                      </p:cBhvr>
                                      <p:to>
                                        <p:strVal val="visible"/>
                                      </p:to>
                                    </p:set>
                                    <p:animEffect transition="in" filter="wipe(left)">
                                      <p:cBhvr>
                                        <p:cTn id="40" dur="750"/>
                                        <p:tgtEl>
                                          <p:spTgt spid="94"/>
                                        </p:tgtEl>
                                      </p:cBhvr>
                                    </p:animEffect>
                                  </p:childTnLst>
                                </p:cTn>
                              </p:par>
                            </p:childTnLst>
                          </p:cTn>
                        </p:par>
                        <p:par>
                          <p:cTn id="41" fill="hold">
                            <p:stCondLst>
                              <p:cond delay="6500"/>
                            </p:stCondLst>
                            <p:childTnLst>
                              <p:par>
                                <p:cTn id="42" presetID="10" presetClass="entr" presetSubtype="0" fill="hold" grpId="0" nodeType="afterEffect">
                                  <p:stCondLst>
                                    <p:cond delay="0"/>
                                  </p:stCondLst>
                                  <p:childTnLst>
                                    <p:set>
                                      <p:cBhvr>
                                        <p:cTn id="43" dur="1" fill="hold">
                                          <p:stCondLst>
                                            <p:cond delay="0"/>
                                          </p:stCondLst>
                                        </p:cTn>
                                        <p:tgtEl>
                                          <p:spTgt spid="95"/>
                                        </p:tgtEl>
                                        <p:attrNameLst>
                                          <p:attrName>style.visibility</p:attrName>
                                        </p:attrNameLst>
                                      </p:cBhvr>
                                      <p:to>
                                        <p:strVal val="visible"/>
                                      </p:to>
                                    </p:set>
                                    <p:animEffect transition="in" filter="fade">
                                      <p:cBhvr>
                                        <p:cTn id="44" dur="75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89" grpId="0"/>
      <p:bldP spid="91" grpId="0"/>
      <p:bldP spid="92" grpId="0"/>
      <p:bldP spid="93" grpId="0"/>
      <p:bldP spid="9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31"/>
          <p:cNvSpPr txBox="1"/>
          <p:nvPr/>
        </p:nvSpPr>
        <p:spPr>
          <a:xfrm>
            <a:off x="1286597" y="4063999"/>
            <a:ext cx="1879600" cy="1154034"/>
          </a:xfrm>
          <a:prstGeom prst="rect">
            <a:avLst/>
          </a:prstGeom>
          <a:noFill/>
        </p:spPr>
        <p:txBody>
          <a:bodyPr lIns="91440" tIns="45720" rIns="91440" bIns="45720">
            <a:spAutoFit/>
          </a:bodyPr>
          <a:lstStyle/>
          <a:p>
            <a:pPr>
              <a:lnSpc>
                <a:spcPct val="120000"/>
              </a:lnSpc>
            </a:pPr>
            <a:r>
              <a:rPr lang="zh-CN" altLang="en-US" sz="1465" dirty="0">
                <a:solidFill>
                  <a:schemeClr val="tx1">
                    <a:lumMod val="85000"/>
                    <a:lumOff val="15000"/>
                  </a:schemeClr>
                </a:solidFill>
                <a:latin typeface="iekie jianheiti" panose="02000000000000000000" pitchFamily="2" charset="-122"/>
                <a:ea typeface="iekie jianheiti" panose="02000000000000000000" pitchFamily="2" charset="-122"/>
                <a:sym typeface="iekie jianheiti" panose="02000000000000000000" pitchFamily="2" charset="-122"/>
              </a:rPr>
              <a:t>您的内容打在这里，或者通过复制您的文本后，在此框中选择粘贴，并选择只保留</a:t>
            </a:r>
            <a:endParaRPr lang="zh-CN" altLang="en-US" sz="1465" dirty="0">
              <a:solidFill>
                <a:schemeClr val="tx1">
                  <a:lumMod val="85000"/>
                  <a:lumOff val="15000"/>
                </a:schemeClr>
              </a:solidFill>
              <a:latin typeface="iekie jianheiti" panose="02000000000000000000" pitchFamily="2" charset="-122"/>
              <a:ea typeface="iekie jianheiti" panose="02000000000000000000" pitchFamily="2" charset="-122"/>
              <a:cs typeface="Arial" panose="020B0604020202020204" pitchFamily="34" charset="0"/>
              <a:sym typeface="iekie jianheiti" panose="02000000000000000000" pitchFamily="2" charset="-122"/>
            </a:endParaRPr>
          </a:p>
        </p:txBody>
      </p:sp>
      <p:sp>
        <p:nvSpPr>
          <p:cNvPr id="18" name="TextBox 31"/>
          <p:cNvSpPr txBox="1"/>
          <p:nvPr/>
        </p:nvSpPr>
        <p:spPr>
          <a:xfrm>
            <a:off x="3878167" y="4063999"/>
            <a:ext cx="1878012" cy="1154034"/>
          </a:xfrm>
          <a:prstGeom prst="rect">
            <a:avLst/>
          </a:prstGeom>
          <a:noFill/>
        </p:spPr>
        <p:txBody>
          <a:bodyPr lIns="91440" tIns="45720" rIns="91440" bIns="45720">
            <a:spAutoFit/>
          </a:bodyPr>
          <a:lstStyle/>
          <a:p>
            <a:pPr>
              <a:lnSpc>
                <a:spcPct val="120000"/>
              </a:lnSpc>
            </a:pPr>
            <a:r>
              <a:rPr lang="zh-CN" altLang="en-US" sz="1465" dirty="0">
                <a:solidFill>
                  <a:schemeClr val="tx1">
                    <a:lumMod val="85000"/>
                    <a:lumOff val="15000"/>
                  </a:schemeClr>
                </a:solidFill>
                <a:latin typeface="iekie jianheiti" panose="02000000000000000000" pitchFamily="2" charset="-122"/>
                <a:ea typeface="iekie jianheiti" panose="02000000000000000000" pitchFamily="2" charset="-122"/>
                <a:sym typeface="iekie jianheiti" panose="02000000000000000000" pitchFamily="2" charset="-122"/>
              </a:rPr>
              <a:t>您的内容打在这里，或者通过复制您的文本后，在此框中选择粘贴，并选择只保留</a:t>
            </a:r>
            <a:endParaRPr lang="zh-CN" altLang="en-US" sz="1465" dirty="0">
              <a:solidFill>
                <a:schemeClr val="tx1">
                  <a:lumMod val="85000"/>
                  <a:lumOff val="15000"/>
                </a:schemeClr>
              </a:solidFill>
              <a:latin typeface="iekie jianheiti" panose="02000000000000000000" pitchFamily="2" charset="-122"/>
              <a:ea typeface="iekie jianheiti" panose="02000000000000000000" pitchFamily="2" charset="-122"/>
              <a:cs typeface="Arial" panose="020B0604020202020204" pitchFamily="34" charset="0"/>
              <a:sym typeface="iekie jianheiti" panose="02000000000000000000" pitchFamily="2" charset="-122"/>
            </a:endParaRPr>
          </a:p>
        </p:txBody>
      </p:sp>
      <p:sp>
        <p:nvSpPr>
          <p:cNvPr id="20" name="TextBox 31"/>
          <p:cNvSpPr txBox="1"/>
          <p:nvPr/>
        </p:nvSpPr>
        <p:spPr>
          <a:xfrm>
            <a:off x="6468149" y="4063999"/>
            <a:ext cx="1879600" cy="1154034"/>
          </a:xfrm>
          <a:prstGeom prst="rect">
            <a:avLst/>
          </a:prstGeom>
          <a:noFill/>
        </p:spPr>
        <p:txBody>
          <a:bodyPr lIns="91440" tIns="45720" rIns="91440" bIns="45720">
            <a:spAutoFit/>
          </a:bodyPr>
          <a:lstStyle/>
          <a:p>
            <a:pPr>
              <a:lnSpc>
                <a:spcPct val="120000"/>
              </a:lnSpc>
            </a:pPr>
            <a:r>
              <a:rPr lang="zh-CN" altLang="en-US" sz="1465" dirty="0">
                <a:solidFill>
                  <a:schemeClr val="tx1">
                    <a:lumMod val="85000"/>
                    <a:lumOff val="15000"/>
                  </a:schemeClr>
                </a:solidFill>
                <a:latin typeface="iekie jianheiti" panose="02000000000000000000" pitchFamily="2" charset="-122"/>
                <a:ea typeface="iekie jianheiti" panose="02000000000000000000" pitchFamily="2" charset="-122"/>
                <a:sym typeface="iekie jianheiti" panose="02000000000000000000" pitchFamily="2" charset="-122"/>
              </a:rPr>
              <a:t>您的内容打在这里，或者通过复制您的文本后，在此框中选择粘贴，并选择只保留</a:t>
            </a:r>
            <a:endParaRPr lang="zh-CN" altLang="en-US" sz="1465" dirty="0">
              <a:solidFill>
                <a:schemeClr val="tx1">
                  <a:lumMod val="85000"/>
                  <a:lumOff val="15000"/>
                </a:schemeClr>
              </a:solidFill>
              <a:latin typeface="iekie jianheiti" panose="02000000000000000000" pitchFamily="2" charset="-122"/>
              <a:ea typeface="iekie jianheiti" panose="02000000000000000000" pitchFamily="2" charset="-122"/>
              <a:cs typeface="Arial" panose="020B0604020202020204" pitchFamily="34" charset="0"/>
              <a:sym typeface="iekie jianheiti" panose="02000000000000000000" pitchFamily="2" charset="-122"/>
            </a:endParaRPr>
          </a:p>
        </p:txBody>
      </p:sp>
      <p:sp>
        <p:nvSpPr>
          <p:cNvPr id="22" name="TextBox 31"/>
          <p:cNvSpPr txBox="1"/>
          <p:nvPr/>
        </p:nvSpPr>
        <p:spPr>
          <a:xfrm>
            <a:off x="9059719" y="4063999"/>
            <a:ext cx="1879600" cy="1154034"/>
          </a:xfrm>
          <a:prstGeom prst="rect">
            <a:avLst/>
          </a:prstGeom>
          <a:noFill/>
        </p:spPr>
        <p:txBody>
          <a:bodyPr lIns="91440" tIns="45720" rIns="91440" bIns="45720">
            <a:spAutoFit/>
          </a:bodyPr>
          <a:lstStyle/>
          <a:p>
            <a:pPr>
              <a:lnSpc>
                <a:spcPct val="120000"/>
              </a:lnSpc>
            </a:pPr>
            <a:r>
              <a:rPr lang="zh-CN" altLang="en-US" sz="1465" dirty="0">
                <a:solidFill>
                  <a:schemeClr val="tx1">
                    <a:lumMod val="85000"/>
                    <a:lumOff val="15000"/>
                  </a:schemeClr>
                </a:solidFill>
                <a:latin typeface="iekie jianheiti" panose="02000000000000000000" pitchFamily="2" charset="-122"/>
                <a:ea typeface="iekie jianheiti" panose="02000000000000000000" pitchFamily="2" charset="-122"/>
                <a:sym typeface="iekie jianheiti" panose="02000000000000000000" pitchFamily="2" charset="-122"/>
              </a:rPr>
              <a:t>您的内容打在这里，或者通过复制您的文本后，在此框中选择粘贴，并选择只保留</a:t>
            </a:r>
            <a:endParaRPr lang="zh-CN" altLang="en-US" sz="1465" dirty="0">
              <a:solidFill>
                <a:schemeClr val="tx1">
                  <a:lumMod val="85000"/>
                  <a:lumOff val="15000"/>
                </a:schemeClr>
              </a:solidFill>
              <a:latin typeface="iekie jianheiti" panose="02000000000000000000" pitchFamily="2" charset="-122"/>
              <a:ea typeface="iekie jianheiti" panose="02000000000000000000" pitchFamily="2" charset="-122"/>
              <a:cs typeface="Arial" panose="020B0604020202020204" pitchFamily="34" charset="0"/>
              <a:sym typeface="iekie jianheiti" panose="02000000000000000000" pitchFamily="2" charset="-122"/>
            </a:endParaRPr>
          </a:p>
        </p:txBody>
      </p:sp>
      <p:grpSp>
        <p:nvGrpSpPr>
          <p:cNvPr id="2" name="组合 1"/>
          <p:cNvGrpSpPr/>
          <p:nvPr/>
        </p:nvGrpSpPr>
        <p:grpSpPr>
          <a:xfrm>
            <a:off x="1396135" y="1719262"/>
            <a:ext cx="1704975" cy="2330449"/>
            <a:chOff x="1396135" y="1719262"/>
            <a:chExt cx="1704975" cy="2330449"/>
          </a:xfrm>
        </p:grpSpPr>
        <p:cxnSp>
          <p:nvCxnSpPr>
            <p:cNvPr id="13" name="直接箭头连接符 7"/>
            <p:cNvCxnSpPr>
              <a:cxnSpLocks noChangeShapeType="1"/>
            </p:cNvCxnSpPr>
            <p:nvPr/>
          </p:nvCxnSpPr>
          <p:spPr bwMode="auto">
            <a:xfrm>
              <a:off x="2248623" y="3268660"/>
              <a:ext cx="0" cy="781051"/>
            </a:xfrm>
            <a:prstGeom prst="straightConnector1">
              <a:avLst/>
            </a:prstGeom>
            <a:noFill/>
            <a:ln w="19050" algn="ctr">
              <a:solidFill>
                <a:schemeClr val="accent1"/>
              </a:solidFill>
              <a:prstDash val="sysDash"/>
              <a:miter lim="800000"/>
              <a:headEnd type="oval" w="med" len="med"/>
              <a:tailEnd type="triangle" w="med" len="med"/>
            </a:ln>
            <a:extLst>
              <a:ext uri="{909E8E84-426E-40DD-AFC4-6F175D3DCCD1}">
                <a14:hiddenFill xmlns:a14="http://schemas.microsoft.com/office/drawing/2010/main">
                  <a:noFill/>
                </a14:hiddenFill>
              </a:ext>
            </a:extLst>
          </p:spPr>
        </p:cxnSp>
        <p:sp>
          <p:nvSpPr>
            <p:cNvPr id="15" name="环形箭头 14"/>
            <p:cNvSpPr/>
            <p:nvPr/>
          </p:nvSpPr>
          <p:spPr>
            <a:xfrm flipH="1">
              <a:off x="1396135" y="1719262"/>
              <a:ext cx="1704975" cy="1704974"/>
            </a:xfrm>
            <a:prstGeom prst="circularArrow">
              <a:avLst>
                <a:gd name="adj1" fmla="val 12500"/>
                <a:gd name="adj2" fmla="val 1142319"/>
                <a:gd name="adj3" fmla="val 20457681"/>
                <a:gd name="adj4" fmla="val 2875315"/>
                <a:gd name="adj5" fmla="val 12500"/>
              </a:avLst>
            </a:prstGeom>
            <a:solidFill>
              <a:schemeClr val="accent1"/>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dirty="0">
                  <a:latin typeface="iekie jianheiti" panose="02000000000000000000" pitchFamily="2" charset="-122"/>
                  <a:ea typeface="iekie jianheiti" panose="02000000000000000000" pitchFamily="2" charset="-122"/>
                  <a:sym typeface="iekie jianheiti" panose="02000000000000000000" pitchFamily="2" charset="-122"/>
                </a:rPr>
                <a:t>标题</a:t>
              </a:r>
            </a:p>
          </p:txBody>
        </p:sp>
        <p:sp>
          <p:nvSpPr>
            <p:cNvPr id="31" name="文本框 30"/>
            <p:cNvSpPr txBox="1"/>
            <p:nvPr/>
          </p:nvSpPr>
          <p:spPr>
            <a:xfrm>
              <a:off x="1759348" y="2405414"/>
              <a:ext cx="934098" cy="397866"/>
            </a:xfrm>
            <a:prstGeom prst="rect">
              <a:avLst/>
            </a:prstGeom>
            <a:noFill/>
          </p:spPr>
          <p:txBody>
            <a:bodyPr wrap="square" rtlCol="0">
              <a:spAutoFit/>
            </a:bodyPr>
            <a:lstStyle/>
            <a:p>
              <a:pPr algn="ctr">
                <a:lnSpc>
                  <a:spcPct val="120000"/>
                </a:lnSpc>
              </a:pPr>
              <a:r>
                <a:rPr lang="zh-CN" altLang="en-US" dirty="0">
                  <a:solidFill>
                    <a:schemeClr val="tx1">
                      <a:lumMod val="85000"/>
                      <a:lumOff val="15000"/>
                    </a:schemeClr>
                  </a:solidFill>
                  <a:latin typeface="iekie jianheiti" panose="02000000000000000000" pitchFamily="2" charset="-122"/>
                  <a:ea typeface="iekie jianheiti" panose="02000000000000000000" pitchFamily="2" charset="-122"/>
                  <a:sym typeface="iekie jianheiti" panose="02000000000000000000" pitchFamily="2" charset="-122"/>
                </a:rPr>
                <a:t>标题</a:t>
              </a:r>
            </a:p>
          </p:txBody>
        </p:sp>
      </p:grpSp>
      <p:grpSp>
        <p:nvGrpSpPr>
          <p:cNvPr id="3" name="组合 2"/>
          <p:cNvGrpSpPr/>
          <p:nvPr/>
        </p:nvGrpSpPr>
        <p:grpSpPr>
          <a:xfrm>
            <a:off x="3987705" y="1719262"/>
            <a:ext cx="1704975" cy="2330449"/>
            <a:chOff x="3987705" y="1719262"/>
            <a:chExt cx="1704975" cy="2330449"/>
          </a:xfrm>
        </p:grpSpPr>
        <p:cxnSp>
          <p:nvCxnSpPr>
            <p:cNvPr id="11" name="直接箭头连接符 5"/>
            <p:cNvCxnSpPr>
              <a:cxnSpLocks noChangeShapeType="1"/>
            </p:cNvCxnSpPr>
            <p:nvPr/>
          </p:nvCxnSpPr>
          <p:spPr bwMode="auto">
            <a:xfrm>
              <a:off x="4839664" y="3268660"/>
              <a:ext cx="0" cy="781051"/>
            </a:xfrm>
            <a:prstGeom prst="straightConnector1">
              <a:avLst/>
            </a:prstGeom>
            <a:noFill/>
            <a:ln w="19050" algn="ctr">
              <a:solidFill>
                <a:schemeClr val="accent2"/>
              </a:solidFill>
              <a:prstDash val="sysDash"/>
              <a:miter lim="800000"/>
              <a:headEnd type="oval" w="med" len="med"/>
              <a:tailEnd type="triangle" w="med" len="med"/>
            </a:ln>
            <a:extLst>
              <a:ext uri="{909E8E84-426E-40DD-AFC4-6F175D3DCCD1}">
                <a14:hiddenFill xmlns:a14="http://schemas.microsoft.com/office/drawing/2010/main">
                  <a:noFill/>
                </a14:hiddenFill>
              </a:ext>
            </a:extLst>
          </p:spPr>
        </p:cxnSp>
        <p:sp>
          <p:nvSpPr>
            <p:cNvPr id="17" name="环形箭头 16"/>
            <p:cNvSpPr/>
            <p:nvPr/>
          </p:nvSpPr>
          <p:spPr>
            <a:xfrm flipH="1">
              <a:off x="3987705" y="1719262"/>
              <a:ext cx="1704975" cy="1704974"/>
            </a:xfrm>
            <a:prstGeom prst="circularArrow">
              <a:avLst>
                <a:gd name="adj1" fmla="val 12500"/>
                <a:gd name="adj2" fmla="val 1142319"/>
                <a:gd name="adj3" fmla="val 20457681"/>
                <a:gd name="adj4" fmla="val 2875315"/>
                <a:gd name="adj5" fmla="val 12500"/>
              </a:avLst>
            </a:prstGeom>
            <a:solidFill>
              <a:schemeClr val="accent2"/>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dirty="0">
                  <a:solidFill>
                    <a:schemeClr val="lt1"/>
                  </a:solidFill>
                  <a:latin typeface="iekie jianheiti" panose="02000000000000000000" pitchFamily="2" charset="-122"/>
                  <a:ea typeface="iekie jianheiti" panose="02000000000000000000" pitchFamily="2" charset="-122"/>
                  <a:sym typeface="iekie jianheiti" panose="02000000000000000000" pitchFamily="2" charset="-122"/>
                </a:rPr>
                <a:t>标题</a:t>
              </a:r>
            </a:p>
          </p:txBody>
        </p:sp>
        <p:sp>
          <p:nvSpPr>
            <p:cNvPr id="32" name="文本框 31"/>
            <p:cNvSpPr txBox="1"/>
            <p:nvPr/>
          </p:nvSpPr>
          <p:spPr>
            <a:xfrm>
              <a:off x="4361793" y="2400300"/>
              <a:ext cx="934098" cy="397866"/>
            </a:xfrm>
            <a:prstGeom prst="rect">
              <a:avLst/>
            </a:prstGeom>
            <a:noFill/>
          </p:spPr>
          <p:txBody>
            <a:bodyPr wrap="square" rtlCol="0">
              <a:spAutoFit/>
            </a:bodyPr>
            <a:lstStyle/>
            <a:p>
              <a:pPr algn="ctr">
                <a:lnSpc>
                  <a:spcPct val="120000"/>
                </a:lnSpc>
              </a:pPr>
              <a:r>
                <a:rPr lang="zh-CN" altLang="en-US" dirty="0">
                  <a:solidFill>
                    <a:schemeClr val="tx1">
                      <a:lumMod val="85000"/>
                      <a:lumOff val="15000"/>
                    </a:schemeClr>
                  </a:solidFill>
                  <a:latin typeface="iekie jianheiti" panose="02000000000000000000" pitchFamily="2" charset="-122"/>
                  <a:ea typeface="iekie jianheiti" panose="02000000000000000000" pitchFamily="2" charset="-122"/>
                  <a:sym typeface="iekie jianheiti" panose="02000000000000000000" pitchFamily="2" charset="-122"/>
                </a:rPr>
                <a:t>标题</a:t>
              </a:r>
            </a:p>
          </p:txBody>
        </p:sp>
      </p:grpSp>
      <p:grpSp>
        <p:nvGrpSpPr>
          <p:cNvPr id="4" name="组合 3"/>
          <p:cNvGrpSpPr/>
          <p:nvPr/>
        </p:nvGrpSpPr>
        <p:grpSpPr>
          <a:xfrm>
            <a:off x="6579275" y="1719262"/>
            <a:ext cx="1703388" cy="2330449"/>
            <a:chOff x="6579275" y="1719262"/>
            <a:chExt cx="1703388" cy="2330449"/>
          </a:xfrm>
        </p:grpSpPr>
        <p:cxnSp>
          <p:nvCxnSpPr>
            <p:cNvPr id="14" name="直接箭头连接符 8"/>
            <p:cNvCxnSpPr>
              <a:cxnSpLocks noChangeShapeType="1"/>
            </p:cNvCxnSpPr>
            <p:nvPr/>
          </p:nvCxnSpPr>
          <p:spPr bwMode="auto">
            <a:xfrm>
              <a:off x="7430705" y="3268660"/>
              <a:ext cx="0" cy="781051"/>
            </a:xfrm>
            <a:prstGeom prst="straightConnector1">
              <a:avLst/>
            </a:prstGeom>
            <a:noFill/>
            <a:ln w="19050" algn="ctr">
              <a:solidFill>
                <a:schemeClr val="accent3"/>
              </a:solidFill>
              <a:prstDash val="sysDash"/>
              <a:miter lim="800000"/>
              <a:headEnd type="oval" w="med" len="med"/>
              <a:tailEnd type="triangle" w="med" len="med"/>
            </a:ln>
            <a:extLst>
              <a:ext uri="{909E8E84-426E-40DD-AFC4-6F175D3DCCD1}">
                <a14:hiddenFill xmlns:a14="http://schemas.microsoft.com/office/drawing/2010/main">
                  <a:noFill/>
                </a14:hiddenFill>
              </a:ext>
            </a:extLst>
          </p:spPr>
        </p:cxnSp>
        <p:sp>
          <p:nvSpPr>
            <p:cNvPr id="19" name="环形箭头 18"/>
            <p:cNvSpPr/>
            <p:nvPr/>
          </p:nvSpPr>
          <p:spPr>
            <a:xfrm flipH="1">
              <a:off x="6579275" y="1719262"/>
              <a:ext cx="1703388" cy="1704974"/>
            </a:xfrm>
            <a:prstGeom prst="circularArrow">
              <a:avLst>
                <a:gd name="adj1" fmla="val 12500"/>
                <a:gd name="adj2" fmla="val 1142319"/>
                <a:gd name="adj3" fmla="val 20457681"/>
                <a:gd name="adj4" fmla="val 2875315"/>
                <a:gd name="adj5" fmla="val 12500"/>
              </a:avLst>
            </a:prstGeom>
            <a:solidFill>
              <a:schemeClr val="accent3"/>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dirty="0">
                  <a:latin typeface="iekie jianheiti" panose="02000000000000000000" pitchFamily="2" charset="-122"/>
                  <a:ea typeface="iekie jianheiti" panose="02000000000000000000" pitchFamily="2" charset="-122"/>
                  <a:sym typeface="iekie jianheiti" panose="02000000000000000000" pitchFamily="2" charset="-122"/>
                </a:rPr>
                <a:t>标题</a:t>
              </a:r>
            </a:p>
          </p:txBody>
        </p:sp>
        <p:sp>
          <p:nvSpPr>
            <p:cNvPr id="33" name="文本框 32"/>
            <p:cNvSpPr txBox="1"/>
            <p:nvPr/>
          </p:nvSpPr>
          <p:spPr>
            <a:xfrm>
              <a:off x="6958286" y="2400300"/>
              <a:ext cx="934098" cy="397866"/>
            </a:xfrm>
            <a:prstGeom prst="rect">
              <a:avLst/>
            </a:prstGeom>
            <a:noFill/>
          </p:spPr>
          <p:txBody>
            <a:bodyPr wrap="square" rtlCol="0">
              <a:spAutoFit/>
            </a:bodyPr>
            <a:lstStyle/>
            <a:p>
              <a:pPr algn="ctr">
                <a:lnSpc>
                  <a:spcPct val="120000"/>
                </a:lnSpc>
              </a:pPr>
              <a:r>
                <a:rPr lang="zh-CN" altLang="en-US" dirty="0">
                  <a:solidFill>
                    <a:schemeClr val="tx1">
                      <a:lumMod val="85000"/>
                      <a:lumOff val="15000"/>
                    </a:schemeClr>
                  </a:solidFill>
                  <a:latin typeface="iekie jianheiti" panose="02000000000000000000" pitchFamily="2" charset="-122"/>
                  <a:ea typeface="iekie jianheiti" panose="02000000000000000000" pitchFamily="2" charset="-122"/>
                  <a:sym typeface="iekie jianheiti" panose="02000000000000000000" pitchFamily="2" charset="-122"/>
                </a:rPr>
                <a:t>标题</a:t>
              </a:r>
            </a:p>
          </p:txBody>
        </p:sp>
      </p:grpSp>
      <p:grpSp>
        <p:nvGrpSpPr>
          <p:cNvPr id="5" name="组合 4"/>
          <p:cNvGrpSpPr/>
          <p:nvPr/>
        </p:nvGrpSpPr>
        <p:grpSpPr>
          <a:xfrm>
            <a:off x="9169258" y="1719262"/>
            <a:ext cx="1704975" cy="2330449"/>
            <a:chOff x="9169258" y="1719262"/>
            <a:chExt cx="1704975" cy="2330449"/>
          </a:xfrm>
        </p:grpSpPr>
        <p:cxnSp>
          <p:nvCxnSpPr>
            <p:cNvPr id="12" name="直接箭头连接符 6"/>
            <p:cNvCxnSpPr>
              <a:cxnSpLocks noChangeShapeType="1"/>
            </p:cNvCxnSpPr>
            <p:nvPr/>
          </p:nvCxnSpPr>
          <p:spPr bwMode="auto">
            <a:xfrm>
              <a:off x="10021745" y="3268660"/>
              <a:ext cx="0" cy="781051"/>
            </a:xfrm>
            <a:prstGeom prst="straightConnector1">
              <a:avLst/>
            </a:prstGeom>
            <a:noFill/>
            <a:ln w="19050" algn="ctr">
              <a:solidFill>
                <a:schemeClr val="accent3"/>
              </a:solidFill>
              <a:prstDash val="sysDash"/>
              <a:miter lim="800000"/>
              <a:headEnd type="oval" w="med" len="med"/>
              <a:tailEnd type="triangle" w="med" len="med"/>
            </a:ln>
            <a:extLst>
              <a:ext uri="{909E8E84-426E-40DD-AFC4-6F175D3DCCD1}">
                <a14:hiddenFill xmlns:a14="http://schemas.microsoft.com/office/drawing/2010/main">
                  <a:noFill/>
                </a14:hiddenFill>
              </a:ext>
            </a:extLst>
          </p:spPr>
        </p:cxnSp>
        <p:sp>
          <p:nvSpPr>
            <p:cNvPr id="21" name="环形箭头 20"/>
            <p:cNvSpPr/>
            <p:nvPr/>
          </p:nvSpPr>
          <p:spPr>
            <a:xfrm flipH="1">
              <a:off x="9169258" y="1719262"/>
              <a:ext cx="1704975" cy="1704974"/>
            </a:xfrm>
            <a:prstGeom prst="circularArrow">
              <a:avLst>
                <a:gd name="adj1" fmla="val 12500"/>
                <a:gd name="adj2" fmla="val 1142319"/>
                <a:gd name="adj3" fmla="val 20457681"/>
                <a:gd name="adj4" fmla="val 2875315"/>
                <a:gd name="adj5" fmla="val 12500"/>
              </a:avLst>
            </a:prstGeom>
            <a:solidFill>
              <a:schemeClr val="accent4"/>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dirty="0">
                  <a:latin typeface="iekie jianheiti" panose="02000000000000000000" pitchFamily="2" charset="-122"/>
                  <a:ea typeface="iekie jianheiti" panose="02000000000000000000" pitchFamily="2" charset="-122"/>
                  <a:sym typeface="iekie jianheiti" panose="02000000000000000000" pitchFamily="2" charset="-122"/>
                </a:rPr>
                <a:t>标题</a:t>
              </a:r>
            </a:p>
          </p:txBody>
        </p:sp>
        <p:sp>
          <p:nvSpPr>
            <p:cNvPr id="34" name="文本框 33"/>
            <p:cNvSpPr txBox="1"/>
            <p:nvPr/>
          </p:nvSpPr>
          <p:spPr>
            <a:xfrm>
              <a:off x="9554780" y="2400300"/>
              <a:ext cx="934098" cy="397866"/>
            </a:xfrm>
            <a:prstGeom prst="rect">
              <a:avLst/>
            </a:prstGeom>
            <a:noFill/>
          </p:spPr>
          <p:txBody>
            <a:bodyPr wrap="square" rtlCol="0">
              <a:spAutoFit/>
            </a:bodyPr>
            <a:lstStyle/>
            <a:p>
              <a:pPr algn="ctr">
                <a:lnSpc>
                  <a:spcPct val="120000"/>
                </a:lnSpc>
              </a:pPr>
              <a:r>
                <a:rPr lang="zh-CN" altLang="en-US" dirty="0">
                  <a:solidFill>
                    <a:schemeClr val="tx1">
                      <a:lumMod val="85000"/>
                      <a:lumOff val="15000"/>
                    </a:schemeClr>
                  </a:solidFill>
                  <a:latin typeface="iekie jianheiti" panose="02000000000000000000" pitchFamily="2" charset="-122"/>
                  <a:ea typeface="iekie jianheiti" panose="02000000000000000000" pitchFamily="2" charset="-122"/>
                  <a:sym typeface="iekie jianheiti" panose="02000000000000000000" pitchFamily="2" charset="-122"/>
                </a:rPr>
                <a:t>标题</a:t>
              </a:r>
            </a:p>
          </p:txBody>
        </p:sp>
      </p:grpSp>
      <p:sp>
        <p:nvSpPr>
          <p:cNvPr id="29" name="矩形 28"/>
          <p:cNvSpPr/>
          <p:nvPr/>
        </p:nvSpPr>
        <p:spPr>
          <a:xfrm>
            <a:off x="525086" y="341370"/>
            <a:ext cx="3774598" cy="771301"/>
          </a:xfrm>
          <a:prstGeom prst="rect">
            <a:avLst/>
          </a:prstGeom>
        </p:spPr>
        <p:txBody>
          <a:bodyPr wrap="square">
            <a:spAutoFit/>
          </a:bodyPr>
          <a:lstStyle/>
          <a:p>
            <a:pPr>
              <a:lnSpc>
                <a:spcPct val="120000"/>
              </a:lnSpc>
            </a:pPr>
            <a:r>
              <a:rPr lang="zh-CN" altLang="en-US" sz="4000" dirty="0">
                <a:gradFill>
                  <a:gsLst>
                    <a:gs pos="0">
                      <a:schemeClr val="accent2"/>
                    </a:gs>
                    <a:gs pos="100000">
                      <a:schemeClr val="accent3">
                        <a:lumMod val="75000"/>
                      </a:schemeClr>
                    </a:gs>
                  </a:gsLst>
                  <a:lin ang="5400000" scaled="1"/>
                </a:gradFill>
                <a:latin typeface="iekie jianheiti" panose="02000000000000000000" pitchFamily="2" charset="-122"/>
                <a:ea typeface="iekie jianheiti" panose="02000000000000000000" pitchFamily="2" charset="-122"/>
                <a:sym typeface="iekie jianheiti" panose="02000000000000000000" pitchFamily="2" charset="-122"/>
              </a:rPr>
              <a:t>出示目标</a:t>
            </a:r>
          </a:p>
        </p:txBody>
      </p:sp>
      <p:cxnSp>
        <p:nvCxnSpPr>
          <p:cNvPr id="30" name="直接连接符 29"/>
          <p:cNvCxnSpPr/>
          <p:nvPr/>
        </p:nvCxnSpPr>
        <p:spPr>
          <a:xfrm>
            <a:off x="372000" y="1101509"/>
            <a:ext cx="11448000" cy="0"/>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advClick="0" advTm="0">
        <p:wipe/>
      </p:transition>
    </mc:Choice>
    <mc:Fallback xmlns="">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500"/>
                                        <p:tgtEl>
                                          <p:spTgt spid="29"/>
                                        </p:tgtEl>
                                      </p:cBhvr>
                                    </p:animEffect>
                                  </p:childTnLst>
                                </p:cTn>
                              </p:par>
                              <p:par>
                                <p:cTn id="8" presetID="22" presetClass="entr" presetSubtype="8" fill="hold" nodeType="withEffect">
                                  <p:stCondLst>
                                    <p:cond delay="250"/>
                                  </p:stCondLst>
                                  <p:childTnLst>
                                    <p:set>
                                      <p:cBhvr>
                                        <p:cTn id="9" dur="1" fill="hold">
                                          <p:stCondLst>
                                            <p:cond delay="0"/>
                                          </p:stCondLst>
                                        </p:cTn>
                                        <p:tgtEl>
                                          <p:spTgt spid="30"/>
                                        </p:tgtEl>
                                        <p:attrNameLst>
                                          <p:attrName>style.visibility</p:attrName>
                                        </p:attrNameLst>
                                      </p:cBhvr>
                                      <p:to>
                                        <p:strVal val="visible"/>
                                      </p:to>
                                    </p:set>
                                    <p:animEffect transition="in" filter="wipe(left)">
                                      <p:cBhvr>
                                        <p:cTn id="10" dur="750"/>
                                        <p:tgtEl>
                                          <p:spTgt spid="30"/>
                                        </p:tgtEl>
                                      </p:cBhvr>
                                    </p:animEffect>
                                  </p:childTnLst>
                                </p:cTn>
                              </p:par>
                            </p:childTnLst>
                          </p:cTn>
                        </p:par>
                        <p:par>
                          <p:cTn id="11" fill="hold">
                            <p:stCondLst>
                              <p:cond delay="500"/>
                            </p:stCondLst>
                            <p:childTnLst>
                              <p:par>
                                <p:cTn id="12" presetID="2" presetClass="entr" presetSubtype="1" decel="10000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0-#ppt_h/2"/>
                                          </p:val>
                                        </p:tav>
                                        <p:tav tm="100000">
                                          <p:val>
                                            <p:strVal val="#ppt_y"/>
                                          </p:val>
                                        </p:tav>
                                      </p:tavLst>
                                    </p:anim>
                                  </p:childTnLst>
                                </p:cTn>
                              </p:par>
                              <p:par>
                                <p:cTn id="16" presetID="2" presetClass="entr" presetSubtype="1" decel="100000" fill="hold" nodeType="withEffect">
                                  <p:stCondLst>
                                    <p:cond delay="15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0-#ppt_h/2"/>
                                          </p:val>
                                        </p:tav>
                                        <p:tav tm="100000">
                                          <p:val>
                                            <p:strVal val="#ppt_y"/>
                                          </p:val>
                                        </p:tav>
                                      </p:tavLst>
                                    </p:anim>
                                  </p:childTnLst>
                                </p:cTn>
                              </p:par>
                              <p:par>
                                <p:cTn id="20" presetID="2" presetClass="entr" presetSubtype="1" decel="100000" fill="hold" nodeType="withEffect">
                                  <p:stCondLst>
                                    <p:cond delay="30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par>
                                <p:cTn id="24" presetID="2" presetClass="entr" presetSubtype="1" decel="100000" fill="hold" nodeType="withEffect">
                                  <p:stCondLst>
                                    <p:cond delay="45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0-#ppt_h/2"/>
                                          </p:val>
                                        </p:tav>
                                        <p:tav tm="100000">
                                          <p:val>
                                            <p:strVal val="#ppt_y"/>
                                          </p:val>
                                        </p:tav>
                                      </p:tavLst>
                                    </p:anim>
                                  </p:childTnLst>
                                </p:cTn>
                              </p:par>
                            </p:childTnLst>
                          </p:cTn>
                        </p:par>
                        <p:par>
                          <p:cTn id="28" fill="hold">
                            <p:stCondLst>
                              <p:cond delay="1000"/>
                            </p:stCondLst>
                            <p:childTnLst>
                              <p:par>
                                <p:cTn id="29" presetID="22" presetClass="entr" presetSubtype="1"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500"/>
                                        <p:tgtEl>
                                          <p:spTgt spid="16"/>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up)">
                                      <p:cBhvr>
                                        <p:cTn id="34" dur="500"/>
                                        <p:tgtEl>
                                          <p:spTgt spid="18"/>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up)">
                                      <p:cBhvr>
                                        <p:cTn id="37" dur="500"/>
                                        <p:tgtEl>
                                          <p:spTgt spid="20"/>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up)">
                                      <p:cBhvr>
                                        <p:cTn id="4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20" grpId="0"/>
      <p:bldP spid="22"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225397" y="2190607"/>
            <a:ext cx="1828526" cy="1828526"/>
            <a:chOff x="5225397" y="2190607"/>
            <a:chExt cx="1828526" cy="1828526"/>
          </a:xfrm>
        </p:grpSpPr>
        <p:grpSp>
          <p:nvGrpSpPr>
            <p:cNvPr id="25" name="组合 24"/>
            <p:cNvGrpSpPr/>
            <p:nvPr/>
          </p:nvGrpSpPr>
          <p:grpSpPr>
            <a:xfrm>
              <a:off x="5225397" y="2190607"/>
              <a:ext cx="1828526" cy="1828526"/>
              <a:chOff x="1818442" y="5499232"/>
              <a:chExt cx="1512000" cy="1512000"/>
            </a:xfrm>
          </p:grpSpPr>
          <p:sp>
            <p:nvSpPr>
              <p:cNvPr id="26" name="Freeform 5"/>
              <p:cNvSpPr/>
              <p:nvPr/>
            </p:nvSpPr>
            <p:spPr bwMode="auto">
              <a:xfrm rot="10800000">
                <a:off x="1818442" y="5499232"/>
                <a:ext cx="1512000" cy="1512000"/>
              </a:xfrm>
              <a:prstGeom prst="ellipse">
                <a:avLst/>
              </a:pr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pPr>
                  <a:lnSpc>
                    <a:spcPct val="120000"/>
                  </a:lnSpc>
                </a:pPr>
                <a:endParaRPr lang="zh-CN" altLang="en-US" sz="1600">
                  <a:solidFill>
                    <a:prstClr val="black"/>
                  </a:solidFill>
                  <a:latin typeface="iekie jianheiti" panose="02000000000000000000" pitchFamily="2" charset="-122"/>
                  <a:ea typeface="iekie jianheiti" panose="02000000000000000000" pitchFamily="2" charset="-122"/>
                  <a:sym typeface="iekie jianheiti" panose="02000000000000000000" pitchFamily="2" charset="-122"/>
                </a:endParaRPr>
              </a:p>
            </p:txBody>
          </p:sp>
          <p:sp>
            <p:nvSpPr>
              <p:cNvPr id="27" name="Freeform 5"/>
              <p:cNvSpPr/>
              <p:nvPr/>
            </p:nvSpPr>
            <p:spPr bwMode="auto">
              <a:xfrm rot="10800000">
                <a:off x="1980442" y="5661232"/>
                <a:ext cx="1188000" cy="1188000"/>
              </a:xfrm>
              <a:prstGeom prst="ellipse">
                <a:avLst/>
              </a:prstGeom>
              <a:gradFill>
                <a:gsLst>
                  <a:gs pos="0">
                    <a:schemeClr val="accent1"/>
                  </a:gs>
                  <a:gs pos="100000">
                    <a:schemeClr val="accent2"/>
                  </a:gs>
                </a:gsLst>
                <a:lin ang="2700000" scaled="1"/>
              </a:gra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lstStyle/>
              <a:p>
                <a:pPr>
                  <a:lnSpc>
                    <a:spcPct val="120000"/>
                  </a:lnSpc>
                </a:pPr>
                <a:endParaRPr lang="zh-CN" altLang="en-US" dirty="0">
                  <a:solidFill>
                    <a:prstClr val="black"/>
                  </a:solidFill>
                  <a:latin typeface="iekie jianheiti" panose="02000000000000000000" pitchFamily="2" charset="-122"/>
                  <a:ea typeface="iekie jianheiti" panose="02000000000000000000" pitchFamily="2" charset="-122"/>
                  <a:sym typeface="iekie jianheiti" panose="02000000000000000000" pitchFamily="2" charset="-122"/>
                </a:endParaRPr>
              </a:p>
            </p:txBody>
          </p:sp>
        </p:grpSp>
        <p:sp>
          <p:nvSpPr>
            <p:cNvPr id="8" name="文本框 7"/>
            <p:cNvSpPr txBox="1"/>
            <p:nvPr/>
          </p:nvSpPr>
          <p:spPr bwMode="auto">
            <a:xfrm>
              <a:off x="5482164" y="2590801"/>
              <a:ext cx="1265767" cy="1226426"/>
            </a:xfrm>
            <a:prstGeom prst="rect">
              <a:avLst/>
            </a:prstGeom>
            <a:noFill/>
          </p:spPr>
          <p:txBody>
            <a:bodyPr>
              <a:spAutoFit/>
            </a:bodyPr>
            <a:lstStyle/>
            <a:p>
              <a:pPr algn="ctr">
                <a:lnSpc>
                  <a:spcPct val="120000"/>
                </a:lnSpc>
                <a:defRPr/>
              </a:pPr>
              <a:r>
                <a:rPr lang="zh-CN" altLang="en-US" sz="3200" dirty="0">
                  <a:solidFill>
                    <a:schemeClr val="bg1"/>
                  </a:solidFill>
                  <a:latin typeface="iekie jianheiti" panose="02000000000000000000" pitchFamily="2" charset="-122"/>
                  <a:ea typeface="iekie jianheiti" panose="02000000000000000000" pitchFamily="2" charset="-122"/>
                  <a:sym typeface="iekie jianheiti" panose="02000000000000000000" pitchFamily="2" charset="-122"/>
                </a:rPr>
                <a:t>自主学习</a:t>
              </a:r>
            </a:p>
          </p:txBody>
        </p:sp>
      </p:grpSp>
      <p:grpSp>
        <p:nvGrpSpPr>
          <p:cNvPr id="5" name="组合 4"/>
          <p:cNvGrpSpPr/>
          <p:nvPr/>
        </p:nvGrpSpPr>
        <p:grpSpPr>
          <a:xfrm>
            <a:off x="702733" y="1711843"/>
            <a:ext cx="4460336" cy="2706344"/>
            <a:chOff x="702733" y="1711843"/>
            <a:chExt cx="4460336" cy="2706344"/>
          </a:xfrm>
        </p:grpSpPr>
        <p:sp>
          <p:nvSpPr>
            <p:cNvPr id="28" name="右箭头 27"/>
            <p:cNvSpPr/>
            <p:nvPr/>
          </p:nvSpPr>
          <p:spPr bwMode="auto">
            <a:xfrm>
              <a:off x="702733" y="1711843"/>
              <a:ext cx="4460336" cy="2706344"/>
            </a:xfrm>
            <a:prstGeom prst="rightArrow">
              <a:avLst/>
            </a:prstGeom>
            <a:solidFill>
              <a:srgbClr val="F3F3F3"/>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bg1"/>
                </a:solidFill>
                <a:latin typeface="iekie jianheiti" panose="02000000000000000000" pitchFamily="2" charset="-122"/>
                <a:ea typeface="iekie jianheiti" panose="02000000000000000000" pitchFamily="2" charset="-122"/>
                <a:sym typeface="iekie jianheiti" panose="02000000000000000000" pitchFamily="2" charset="-122"/>
              </a:endParaRPr>
            </a:p>
          </p:txBody>
        </p:sp>
        <p:sp>
          <p:nvSpPr>
            <p:cNvPr id="10" name="右箭头 9"/>
            <p:cNvSpPr/>
            <p:nvPr/>
          </p:nvSpPr>
          <p:spPr bwMode="auto">
            <a:xfrm>
              <a:off x="785284" y="1966384"/>
              <a:ext cx="4220633" cy="2190750"/>
            </a:xfrm>
            <a:prstGeom prst="rightArrow">
              <a:avLst/>
            </a:prstGeom>
            <a:gradFill>
              <a:gsLst>
                <a:gs pos="0">
                  <a:schemeClr val="accent1"/>
                </a:gs>
                <a:gs pos="100000">
                  <a:schemeClr val="accent2"/>
                </a:gs>
              </a:gsLst>
              <a:lin ang="2700000" scaled="1"/>
            </a:gradFill>
            <a:ln w="31750" cap="flat">
              <a:noFill/>
              <a:prstDash val="solid"/>
              <a:miter lim="800000"/>
            </a:ln>
            <a:effectLst>
              <a:outerShdw blurRad="228600" dist="101600" dir="5400000" algn="t" rotWithShape="0">
                <a:schemeClr val="tx1">
                  <a:lumMod val="85000"/>
                  <a:lumOff val="15000"/>
                  <a:alpha val="33000"/>
                </a:schemeClr>
              </a:outerShdw>
            </a:effectLst>
          </p:spPr>
          <p:txBody>
            <a:bodyPr vert="horz" wrap="square" lIns="91440" tIns="45720" rIns="91440" bIns="45720" numCol="1" anchor="t" anchorCtr="0" compatLnSpc="1"/>
            <a:lstStyle/>
            <a:p>
              <a:pPr>
                <a:lnSpc>
                  <a:spcPct val="120000"/>
                </a:lnSpc>
              </a:pPr>
              <a:endParaRPr lang="zh-CN" altLang="en-US" dirty="0">
                <a:solidFill>
                  <a:schemeClr val="bg1"/>
                </a:solidFill>
                <a:latin typeface="iekie jianheiti" panose="02000000000000000000" pitchFamily="2" charset="-122"/>
                <a:ea typeface="iekie jianheiti" panose="02000000000000000000" pitchFamily="2" charset="-122"/>
                <a:sym typeface="iekie jianheiti" panose="02000000000000000000" pitchFamily="2" charset="-122"/>
              </a:endParaRPr>
            </a:p>
          </p:txBody>
        </p:sp>
        <p:sp>
          <p:nvSpPr>
            <p:cNvPr id="11" name="文本框 10"/>
            <p:cNvSpPr txBox="1"/>
            <p:nvPr/>
          </p:nvSpPr>
          <p:spPr bwMode="auto">
            <a:xfrm>
              <a:off x="702733" y="2590801"/>
              <a:ext cx="3647017" cy="754053"/>
            </a:xfrm>
            <a:prstGeom prst="rect">
              <a:avLst/>
            </a:prstGeom>
            <a:noFill/>
          </p:spPr>
          <p:txBody>
            <a:bodyPr>
              <a:spAutoFit/>
            </a:bodyPr>
            <a:lstStyle/>
            <a:p>
              <a:pPr algn="ctr">
                <a:lnSpc>
                  <a:spcPct val="120000"/>
                </a:lnSpc>
                <a:defRPr/>
              </a:pPr>
              <a:r>
                <a:rPr lang="zh-CN" altLang="en-US" sz="1865" dirty="0">
                  <a:solidFill>
                    <a:schemeClr val="bg1"/>
                  </a:solidFill>
                  <a:latin typeface="iekie jianheiti" panose="02000000000000000000" pitchFamily="2" charset="-122"/>
                  <a:ea typeface="iekie jianheiti" panose="02000000000000000000" pitchFamily="2" charset="-122"/>
                  <a:sym typeface="iekie jianheiti" panose="02000000000000000000" pitchFamily="2" charset="-122"/>
                </a:rPr>
                <a:t>使传授知识和培养能力融为一体</a:t>
              </a:r>
              <a:endParaRPr lang="en-US" altLang="zh-CN" sz="1865" dirty="0">
                <a:solidFill>
                  <a:schemeClr val="bg1"/>
                </a:solidFill>
                <a:latin typeface="iekie jianheiti" panose="02000000000000000000" pitchFamily="2" charset="-122"/>
                <a:ea typeface="iekie jianheiti" panose="02000000000000000000" pitchFamily="2" charset="-122"/>
                <a:sym typeface="iekie jianheiti" panose="02000000000000000000" pitchFamily="2" charset="-122"/>
              </a:endParaRPr>
            </a:p>
            <a:p>
              <a:pPr algn="ctr">
                <a:lnSpc>
                  <a:spcPct val="120000"/>
                </a:lnSpc>
                <a:defRPr/>
              </a:pPr>
              <a:r>
                <a:rPr lang="zh-CN" altLang="en-US" sz="1865" dirty="0">
                  <a:solidFill>
                    <a:schemeClr val="bg1"/>
                  </a:solidFill>
                  <a:latin typeface="iekie jianheiti" panose="02000000000000000000" pitchFamily="2" charset="-122"/>
                  <a:ea typeface="iekie jianheiti" panose="02000000000000000000" pitchFamily="2" charset="-122"/>
                  <a:sym typeface="iekie jianheiti" panose="02000000000000000000" pitchFamily="2" charset="-122"/>
                </a:rPr>
                <a:t>扩展练习学生能力</a:t>
              </a:r>
              <a:endParaRPr lang="zh-CN" altLang="en-US" sz="1600" dirty="0">
                <a:solidFill>
                  <a:schemeClr val="bg1"/>
                </a:solidFill>
                <a:latin typeface="iekie jianheiti" panose="02000000000000000000" pitchFamily="2" charset="-122"/>
                <a:ea typeface="iekie jianheiti" panose="02000000000000000000" pitchFamily="2" charset="-122"/>
                <a:sym typeface="iekie jianheiti" panose="02000000000000000000" pitchFamily="2" charset="-122"/>
              </a:endParaRPr>
            </a:p>
          </p:txBody>
        </p:sp>
      </p:grpSp>
      <p:grpSp>
        <p:nvGrpSpPr>
          <p:cNvPr id="4" name="组合 3"/>
          <p:cNvGrpSpPr/>
          <p:nvPr/>
        </p:nvGrpSpPr>
        <p:grpSpPr>
          <a:xfrm>
            <a:off x="7079372" y="1709695"/>
            <a:ext cx="4460336" cy="2706344"/>
            <a:chOff x="7079372" y="1709695"/>
            <a:chExt cx="4460336" cy="2706344"/>
          </a:xfrm>
        </p:grpSpPr>
        <p:sp>
          <p:nvSpPr>
            <p:cNvPr id="29" name="右箭头 28"/>
            <p:cNvSpPr/>
            <p:nvPr/>
          </p:nvSpPr>
          <p:spPr bwMode="auto">
            <a:xfrm flipH="1">
              <a:off x="7079372" y="1709695"/>
              <a:ext cx="4460336" cy="2706344"/>
            </a:xfrm>
            <a:prstGeom prst="rightArrow">
              <a:avLst/>
            </a:prstGeom>
            <a:solidFill>
              <a:srgbClr val="F3F3F3"/>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bg1"/>
                </a:solidFill>
                <a:latin typeface="iekie jianheiti" panose="02000000000000000000" pitchFamily="2" charset="-122"/>
                <a:ea typeface="iekie jianheiti" panose="02000000000000000000" pitchFamily="2" charset="-122"/>
                <a:sym typeface="iekie jianheiti" panose="02000000000000000000" pitchFamily="2" charset="-122"/>
              </a:endParaRPr>
            </a:p>
          </p:txBody>
        </p:sp>
        <p:sp>
          <p:nvSpPr>
            <p:cNvPr id="13" name="右箭头 12"/>
            <p:cNvSpPr/>
            <p:nvPr/>
          </p:nvSpPr>
          <p:spPr bwMode="auto">
            <a:xfrm flipH="1">
              <a:off x="7222067" y="1957917"/>
              <a:ext cx="4222751" cy="2188634"/>
            </a:xfrm>
            <a:prstGeom prst="rightArrow">
              <a:avLst/>
            </a:prstGeom>
            <a:gradFill>
              <a:gsLst>
                <a:gs pos="0">
                  <a:schemeClr val="accent1"/>
                </a:gs>
                <a:gs pos="100000">
                  <a:schemeClr val="accent2"/>
                </a:gs>
              </a:gsLst>
              <a:lin ang="2700000" scaled="1"/>
            </a:gradFill>
            <a:ln w="31750" cap="flat">
              <a:noFill/>
              <a:prstDash val="solid"/>
              <a:miter lim="800000"/>
            </a:ln>
            <a:effectLst>
              <a:outerShdw blurRad="228600" dist="101600" dir="5400000" algn="t" rotWithShape="0">
                <a:schemeClr val="tx1">
                  <a:lumMod val="85000"/>
                  <a:lumOff val="15000"/>
                  <a:alpha val="33000"/>
                </a:schemeClr>
              </a:outerShdw>
            </a:effectLst>
          </p:spPr>
          <p:txBody>
            <a:bodyPr vert="horz" wrap="square" lIns="91440" tIns="45720" rIns="91440" bIns="45720" numCol="1" anchor="t" anchorCtr="0" compatLnSpc="1"/>
            <a:lstStyle/>
            <a:p>
              <a:pPr>
                <a:lnSpc>
                  <a:spcPct val="120000"/>
                </a:lnSpc>
              </a:pPr>
              <a:endParaRPr lang="zh-CN" altLang="en-US" dirty="0">
                <a:solidFill>
                  <a:schemeClr val="bg1"/>
                </a:solidFill>
                <a:latin typeface="iekie jianheiti" panose="02000000000000000000" pitchFamily="2" charset="-122"/>
                <a:ea typeface="iekie jianheiti" panose="02000000000000000000" pitchFamily="2" charset="-122"/>
                <a:sym typeface="iekie jianheiti" panose="02000000000000000000" pitchFamily="2" charset="-122"/>
              </a:endParaRPr>
            </a:p>
          </p:txBody>
        </p:sp>
        <p:sp>
          <p:nvSpPr>
            <p:cNvPr id="14" name="文本框 13"/>
            <p:cNvSpPr txBox="1"/>
            <p:nvPr/>
          </p:nvSpPr>
          <p:spPr bwMode="auto">
            <a:xfrm>
              <a:off x="7702552" y="2681817"/>
              <a:ext cx="3824815" cy="754053"/>
            </a:xfrm>
            <a:prstGeom prst="rect">
              <a:avLst/>
            </a:prstGeom>
            <a:noFill/>
          </p:spPr>
          <p:txBody>
            <a:bodyPr>
              <a:spAutoFit/>
            </a:bodyPr>
            <a:lstStyle/>
            <a:p>
              <a:pPr algn="ctr">
                <a:lnSpc>
                  <a:spcPct val="120000"/>
                </a:lnSpc>
                <a:defRPr/>
              </a:pPr>
              <a:r>
                <a:rPr lang="zh-CN" altLang="en-US" sz="1865" dirty="0">
                  <a:solidFill>
                    <a:schemeClr val="bg1"/>
                  </a:solidFill>
                  <a:latin typeface="iekie jianheiti" panose="02000000000000000000" pitchFamily="2" charset="-122"/>
                  <a:ea typeface="iekie jianheiti" panose="02000000000000000000" pitchFamily="2" charset="-122"/>
                  <a:sym typeface="iekie jianheiti" panose="02000000000000000000" pitchFamily="2" charset="-122"/>
                </a:rPr>
                <a:t>本着专业基础课为专业课服务的原则，贯穿“够用、必需”的思想</a:t>
              </a:r>
            </a:p>
          </p:txBody>
        </p:sp>
      </p:grpSp>
      <p:sp>
        <p:nvSpPr>
          <p:cNvPr id="15" name="文本框 14"/>
          <p:cNvSpPr txBox="1"/>
          <p:nvPr/>
        </p:nvSpPr>
        <p:spPr>
          <a:xfrm>
            <a:off x="1883834" y="5435600"/>
            <a:ext cx="8424333" cy="545021"/>
          </a:xfrm>
          <a:prstGeom prst="rect">
            <a:avLst/>
          </a:prstGeom>
          <a:noFill/>
        </p:spPr>
        <p:txBody>
          <a:bodyPr>
            <a:spAutoFit/>
          </a:bodyPr>
          <a:lstStyle/>
          <a:p>
            <a:pPr algn="ctr">
              <a:lnSpc>
                <a:spcPct val="120000"/>
              </a:lnSpc>
              <a:defRPr/>
            </a:pPr>
            <a:r>
              <a:rPr lang="zh-CN" altLang="en-US" sz="2665" dirty="0">
                <a:solidFill>
                  <a:schemeClr val="tx1">
                    <a:lumMod val="85000"/>
                    <a:lumOff val="15000"/>
                  </a:schemeClr>
                </a:solidFill>
                <a:latin typeface="iekie jianheiti" panose="02000000000000000000" pitchFamily="2" charset="-122"/>
                <a:ea typeface="iekie jianheiti" panose="02000000000000000000" pitchFamily="2" charset="-122"/>
                <a:sym typeface="iekie jianheiti" panose="02000000000000000000" pitchFamily="2" charset="-122"/>
              </a:rPr>
              <a:t>效果测试：学生抢答和个别提问相结合</a:t>
            </a:r>
          </a:p>
        </p:txBody>
      </p:sp>
      <p:sp>
        <p:nvSpPr>
          <p:cNvPr id="23" name="矩形 22"/>
          <p:cNvSpPr/>
          <p:nvPr/>
        </p:nvSpPr>
        <p:spPr>
          <a:xfrm>
            <a:off x="525086" y="341370"/>
            <a:ext cx="3774598" cy="771301"/>
          </a:xfrm>
          <a:prstGeom prst="rect">
            <a:avLst/>
          </a:prstGeom>
        </p:spPr>
        <p:txBody>
          <a:bodyPr wrap="square">
            <a:spAutoFit/>
          </a:bodyPr>
          <a:lstStyle/>
          <a:p>
            <a:pPr>
              <a:lnSpc>
                <a:spcPct val="120000"/>
              </a:lnSpc>
            </a:pPr>
            <a:r>
              <a:rPr lang="zh-CN" altLang="en-US" sz="4000" dirty="0">
                <a:gradFill>
                  <a:gsLst>
                    <a:gs pos="0">
                      <a:schemeClr val="accent2"/>
                    </a:gs>
                    <a:gs pos="100000">
                      <a:schemeClr val="accent3">
                        <a:lumMod val="75000"/>
                      </a:schemeClr>
                    </a:gs>
                  </a:gsLst>
                  <a:lin ang="5400000" scaled="1"/>
                </a:gradFill>
                <a:latin typeface="iekie jianheiti" panose="02000000000000000000" pitchFamily="2" charset="-122"/>
                <a:ea typeface="iekie jianheiti" panose="02000000000000000000" pitchFamily="2" charset="-122"/>
                <a:sym typeface="iekie jianheiti" panose="02000000000000000000" pitchFamily="2" charset="-122"/>
              </a:rPr>
              <a:t>自主学习</a:t>
            </a:r>
          </a:p>
        </p:txBody>
      </p:sp>
      <p:cxnSp>
        <p:nvCxnSpPr>
          <p:cNvPr id="24" name="直接连接符 23"/>
          <p:cNvCxnSpPr/>
          <p:nvPr/>
        </p:nvCxnSpPr>
        <p:spPr>
          <a:xfrm>
            <a:off x="372000" y="1101509"/>
            <a:ext cx="11448000" cy="0"/>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advClick="0" advTm="0">
        <p:wipe/>
      </p:transition>
    </mc:Choice>
    <mc:Fallback xmlns="">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par>
                                <p:cTn id="8" presetID="22" presetClass="entr" presetSubtype="8" fill="hold" nodeType="withEffect">
                                  <p:stCondLst>
                                    <p:cond delay="250"/>
                                  </p:stCondLst>
                                  <p:childTnLst>
                                    <p:set>
                                      <p:cBhvr>
                                        <p:cTn id="9" dur="1" fill="hold">
                                          <p:stCondLst>
                                            <p:cond delay="0"/>
                                          </p:stCondLst>
                                        </p:cTn>
                                        <p:tgtEl>
                                          <p:spTgt spid="24"/>
                                        </p:tgtEl>
                                        <p:attrNameLst>
                                          <p:attrName>style.visibility</p:attrName>
                                        </p:attrNameLst>
                                      </p:cBhvr>
                                      <p:to>
                                        <p:strVal val="visible"/>
                                      </p:to>
                                    </p:set>
                                    <p:animEffect transition="in" filter="wipe(left)">
                                      <p:cBhvr>
                                        <p:cTn id="10" dur="750"/>
                                        <p:tgtEl>
                                          <p:spTgt spid="24"/>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250" fill="hold"/>
                                        <p:tgtEl>
                                          <p:spTgt spid="3"/>
                                        </p:tgtEl>
                                        <p:attrNameLst>
                                          <p:attrName>ppt_w</p:attrName>
                                        </p:attrNameLst>
                                      </p:cBhvr>
                                      <p:tavLst>
                                        <p:tav tm="0">
                                          <p:val>
                                            <p:fltVal val="0"/>
                                          </p:val>
                                        </p:tav>
                                        <p:tav tm="100000">
                                          <p:val>
                                            <p:strVal val="#ppt_w"/>
                                          </p:val>
                                        </p:tav>
                                      </p:tavLst>
                                    </p:anim>
                                    <p:anim calcmode="lin" valueType="num">
                                      <p:cBhvr>
                                        <p:cTn id="15" dur="250" fill="hold"/>
                                        <p:tgtEl>
                                          <p:spTgt spid="3"/>
                                        </p:tgtEl>
                                        <p:attrNameLst>
                                          <p:attrName>ppt_h</p:attrName>
                                        </p:attrNameLst>
                                      </p:cBhvr>
                                      <p:tavLst>
                                        <p:tav tm="0">
                                          <p:val>
                                            <p:fltVal val="0"/>
                                          </p:val>
                                        </p:tav>
                                        <p:tav tm="100000">
                                          <p:val>
                                            <p:strVal val="#ppt_h"/>
                                          </p:val>
                                        </p:tav>
                                      </p:tavLst>
                                    </p:anim>
                                    <p:animEffect transition="in" filter="fade">
                                      <p:cBhvr>
                                        <p:cTn id="16" dur="250"/>
                                        <p:tgtEl>
                                          <p:spTgt spid="3"/>
                                        </p:tgtEl>
                                      </p:cBhvr>
                                    </p:animEffect>
                                  </p:childTnLst>
                                </p:cTn>
                              </p:par>
                              <p:par>
                                <p:cTn id="17" presetID="6" presetClass="emph" presetSubtype="0" decel="100000" fill="hold" nodeType="withEffect">
                                  <p:stCondLst>
                                    <p:cond delay="200"/>
                                  </p:stCondLst>
                                  <p:childTnLst>
                                    <p:animScale>
                                      <p:cBhvr>
                                        <p:cTn id="18" dur="250" fill="hold"/>
                                        <p:tgtEl>
                                          <p:spTgt spid="3"/>
                                        </p:tgtEl>
                                      </p:cBhvr>
                                      <p:by x="110000" y="110000"/>
                                    </p:animScale>
                                  </p:childTnLst>
                                </p:cTn>
                              </p:par>
                              <p:par>
                                <p:cTn id="19" presetID="6" presetClass="emph" presetSubtype="0" decel="100000" fill="hold" nodeType="withEffect">
                                  <p:stCondLst>
                                    <p:cond delay="300"/>
                                  </p:stCondLst>
                                  <p:childTnLst>
                                    <p:animScale>
                                      <p:cBhvr>
                                        <p:cTn id="20" dur="250" fill="hold"/>
                                        <p:tgtEl>
                                          <p:spTgt spid="3"/>
                                        </p:tgtEl>
                                      </p:cBhvr>
                                      <p:by x="91000" y="91000"/>
                                    </p:animScale>
                                  </p:childTnLst>
                                </p:cTn>
                              </p:par>
                            </p:childTnLst>
                          </p:cTn>
                        </p:par>
                        <p:par>
                          <p:cTn id="21" fill="hold">
                            <p:stCondLst>
                              <p:cond delay="1000"/>
                            </p:stCondLst>
                            <p:childTnLst>
                              <p:par>
                                <p:cTn id="22" presetID="2" presetClass="entr" presetSubtype="8" decel="10000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0-#ppt_w/2"/>
                                          </p:val>
                                        </p:tav>
                                        <p:tav tm="100000">
                                          <p:val>
                                            <p:strVal val="#ppt_x"/>
                                          </p:val>
                                        </p:tav>
                                      </p:tavLst>
                                    </p:anim>
                                    <p:anim calcmode="lin" valueType="num">
                                      <p:cBhvr additive="base">
                                        <p:cTn id="25" dur="500" fill="hold"/>
                                        <p:tgtEl>
                                          <p:spTgt spid="5"/>
                                        </p:tgtEl>
                                        <p:attrNameLst>
                                          <p:attrName>ppt_y</p:attrName>
                                        </p:attrNameLst>
                                      </p:cBhvr>
                                      <p:tavLst>
                                        <p:tav tm="0">
                                          <p:val>
                                            <p:strVal val="#ppt_y"/>
                                          </p:val>
                                        </p:tav>
                                        <p:tav tm="100000">
                                          <p:val>
                                            <p:strVal val="#ppt_y"/>
                                          </p:val>
                                        </p:tav>
                                      </p:tavLst>
                                    </p:anim>
                                  </p:childTnLst>
                                </p:cTn>
                              </p:par>
                              <p:par>
                                <p:cTn id="26" presetID="2" presetClass="entr" presetSubtype="2" decel="100000"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1+#ppt_w/2"/>
                                          </p:val>
                                        </p:tav>
                                        <p:tav tm="100000">
                                          <p:val>
                                            <p:strVal val="#ppt_x"/>
                                          </p:val>
                                        </p:tav>
                                      </p:tavLst>
                                    </p:anim>
                                    <p:anim calcmode="lin" valueType="num">
                                      <p:cBhvr additive="base">
                                        <p:cTn id="29" dur="500" fill="hold"/>
                                        <p:tgtEl>
                                          <p:spTgt spid="4"/>
                                        </p:tgtEl>
                                        <p:attrNameLst>
                                          <p:attrName>ppt_y</p:attrName>
                                        </p:attrNameLst>
                                      </p:cBhvr>
                                      <p:tavLst>
                                        <p:tav tm="0">
                                          <p:val>
                                            <p:strVal val="#ppt_y"/>
                                          </p:val>
                                        </p:tav>
                                        <p:tav tm="100000">
                                          <p:val>
                                            <p:strVal val="#ppt_y"/>
                                          </p:val>
                                        </p:tav>
                                      </p:tavLst>
                                    </p:anim>
                                  </p:childTnLst>
                                </p:cTn>
                              </p:par>
                            </p:childTnLst>
                          </p:cTn>
                        </p:par>
                        <p:par>
                          <p:cTn id="30" fill="hold">
                            <p:stCondLst>
                              <p:cond delay="1500"/>
                            </p:stCondLst>
                            <p:childTnLst>
                              <p:par>
                                <p:cTn id="31" presetID="47"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750"/>
                                        <p:tgtEl>
                                          <p:spTgt spid="15"/>
                                        </p:tgtEl>
                                      </p:cBhvr>
                                    </p:animEffect>
                                    <p:anim calcmode="lin" valueType="num">
                                      <p:cBhvr>
                                        <p:cTn id="34" dur="750" fill="hold"/>
                                        <p:tgtEl>
                                          <p:spTgt spid="15"/>
                                        </p:tgtEl>
                                        <p:attrNameLst>
                                          <p:attrName>ppt_x</p:attrName>
                                        </p:attrNameLst>
                                      </p:cBhvr>
                                      <p:tavLst>
                                        <p:tav tm="0">
                                          <p:val>
                                            <p:strVal val="#ppt_x"/>
                                          </p:val>
                                        </p:tav>
                                        <p:tav tm="100000">
                                          <p:val>
                                            <p:strVal val="#ppt_x"/>
                                          </p:val>
                                        </p:tav>
                                      </p:tavLst>
                                    </p:anim>
                                    <p:anim calcmode="lin" valueType="num">
                                      <p:cBhvr>
                                        <p:cTn id="35" dur="75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stretch>
            <a:fillRect/>
          </a:stretch>
        </p:blipFill>
        <p:spPr>
          <a:xfrm>
            <a:off x="3080" y="0"/>
            <a:ext cx="10940903" cy="6858000"/>
          </a:xfrm>
          <a:prstGeom prst="rect">
            <a:avLst/>
          </a:prstGeom>
        </p:spPr>
      </p:pic>
      <p:sp>
        <p:nvSpPr>
          <p:cNvPr id="7" name="Shape 1158"/>
          <p:cNvSpPr/>
          <p:nvPr/>
        </p:nvSpPr>
        <p:spPr>
          <a:xfrm>
            <a:off x="5520097" y="1759967"/>
            <a:ext cx="3388748" cy="866006"/>
          </a:xfrm>
          <a:prstGeom prst="rect">
            <a:avLst/>
          </a:prstGeom>
          <a:ln w="12700">
            <a:miter lim="400000"/>
          </a:ln>
        </p:spPr>
        <p:txBody>
          <a:bodyPr wrap="none" lIns="25400" tIns="25400" rIns="25400" bIns="25400">
            <a:spAutoFit/>
          </a:bodyPr>
          <a:lstStyle>
            <a:lvl1pPr algn="l">
              <a:defRPr sz="6500">
                <a:solidFill>
                  <a:srgbClr val="FBFFFF"/>
                </a:solidFill>
                <a:latin typeface="+mn-lt"/>
                <a:ea typeface="+mn-ea"/>
                <a:cs typeface="+mn-cs"/>
                <a:sym typeface="Playfair Display"/>
              </a:defRPr>
            </a:lvl1pPr>
          </a:lstStyle>
          <a:p>
            <a:pPr defTabSz="412750" hangingPunct="0">
              <a:lnSpc>
                <a:spcPct val="120000"/>
              </a:lnSpc>
            </a:pPr>
            <a:r>
              <a:rPr lang="en-US" sz="4800" b="1" kern="0" dirty="0">
                <a:gradFill>
                  <a:gsLst>
                    <a:gs pos="0">
                      <a:srgbClr val="547AFE"/>
                    </a:gs>
                    <a:gs pos="100000">
                      <a:srgbClr val="48AFF0"/>
                    </a:gs>
                  </a:gsLst>
                  <a:lin ang="7200000" scaled="0"/>
                </a:gradFill>
                <a:latin typeface="iekie jianheiti" panose="02000000000000000000" pitchFamily="2" charset="-122"/>
                <a:ea typeface="iekie jianheiti" panose="02000000000000000000" pitchFamily="2" charset="-122"/>
                <a:sym typeface="iekie jianheiti" panose="02000000000000000000" pitchFamily="2" charset="-122"/>
              </a:rPr>
              <a:t>PART FOUR</a:t>
            </a:r>
            <a:endParaRPr sz="4800" b="1" kern="0" dirty="0">
              <a:gradFill>
                <a:gsLst>
                  <a:gs pos="0">
                    <a:srgbClr val="547AFE"/>
                  </a:gs>
                  <a:gs pos="100000">
                    <a:srgbClr val="48AFF0"/>
                  </a:gs>
                </a:gsLst>
                <a:lin ang="7200000" scaled="0"/>
              </a:gradFill>
              <a:latin typeface="iekie jianheiti" panose="02000000000000000000" pitchFamily="2" charset="-122"/>
              <a:ea typeface="iekie jianheiti" panose="02000000000000000000" pitchFamily="2" charset="-122"/>
              <a:sym typeface="iekie jianheiti" panose="02000000000000000000" pitchFamily="2" charset="-122"/>
            </a:endParaRPr>
          </a:p>
        </p:txBody>
      </p:sp>
      <p:sp>
        <p:nvSpPr>
          <p:cNvPr id="8" name="Shape 1159"/>
          <p:cNvSpPr/>
          <p:nvPr/>
        </p:nvSpPr>
        <p:spPr>
          <a:xfrm>
            <a:off x="5501047" y="2590901"/>
            <a:ext cx="1872307" cy="662361"/>
          </a:xfrm>
          <a:prstGeom prst="rect">
            <a:avLst/>
          </a:prstGeom>
          <a:ln w="12700">
            <a:miter lim="400000"/>
          </a:ln>
        </p:spPr>
        <p:txBody>
          <a:bodyPr wrap="none" lIns="25400" tIns="25400" rIns="25400" bIns="25400">
            <a:spAutoFit/>
          </a:bodyPr>
          <a:lstStyle>
            <a:lvl1pPr algn="r">
              <a:defRPr sz="2400">
                <a:solidFill>
                  <a:srgbClr val="515252"/>
                </a:solidFill>
                <a:latin typeface="Slabo 27px"/>
                <a:ea typeface="Slabo 27px"/>
                <a:cs typeface="Slabo 27px"/>
                <a:sym typeface="Slabo 27px"/>
              </a:defRPr>
            </a:lvl1pPr>
          </a:lstStyle>
          <a:p>
            <a:pPr defTabSz="412750" hangingPunct="0">
              <a:lnSpc>
                <a:spcPct val="120000"/>
              </a:lnSpc>
            </a:pPr>
            <a:r>
              <a:rPr lang="zh-CN" altLang="en-US" sz="3600" b="1" dirty="0">
                <a:solidFill>
                  <a:schemeClr val="bg2">
                    <a:lumMod val="25000"/>
                  </a:schemeClr>
                </a:solidFill>
                <a:latin typeface="iekie jianheiti" panose="02000000000000000000" pitchFamily="2" charset="-122"/>
                <a:ea typeface="iekie jianheiti" panose="02000000000000000000" pitchFamily="2" charset="-122"/>
                <a:sym typeface="iekie jianheiti" panose="02000000000000000000" pitchFamily="2" charset="-122"/>
              </a:rPr>
              <a:t>教学效果</a:t>
            </a:r>
            <a:endParaRPr sz="3600" kern="0" dirty="0">
              <a:solidFill>
                <a:schemeClr val="bg2">
                  <a:lumMod val="25000"/>
                </a:schemeClr>
              </a:solidFill>
              <a:latin typeface="iekie jianheiti" panose="02000000000000000000" pitchFamily="2" charset="-122"/>
              <a:ea typeface="iekie jianheiti" panose="02000000000000000000" pitchFamily="2" charset="-122"/>
              <a:sym typeface="iekie jianheiti" panose="02000000000000000000" pitchFamily="2" charset="-122"/>
            </a:endParaRPr>
          </a:p>
        </p:txBody>
      </p:sp>
      <p:sp>
        <p:nvSpPr>
          <p:cNvPr id="9" name="Shape 1160"/>
          <p:cNvSpPr/>
          <p:nvPr/>
        </p:nvSpPr>
        <p:spPr>
          <a:xfrm>
            <a:off x="5520097" y="3296229"/>
            <a:ext cx="3900107" cy="847411"/>
          </a:xfrm>
          <a:prstGeom prst="rect">
            <a:avLst/>
          </a:prstGeom>
          <a:ln w="12700">
            <a:miter lim="400000"/>
          </a:ln>
        </p:spPr>
        <p:txBody>
          <a:bodyPr wrap="none" lIns="25400" tIns="25400" rIns="25400" bIns="25400" anchor="ctr">
            <a:spAutoFit/>
          </a:bodyPr>
          <a:lstStyle/>
          <a:p>
            <a:pPr defTabSz="412750" hangingPunct="0">
              <a:lnSpc>
                <a:spcPct val="120000"/>
              </a:lnSpc>
              <a:defRPr sz="2200">
                <a:solidFill>
                  <a:srgbClr val="767878"/>
                </a:solidFill>
                <a:latin typeface="Slabo 27px"/>
                <a:ea typeface="Slabo 27px"/>
                <a:cs typeface="Slabo 27px"/>
                <a:sym typeface="Slabo 27px"/>
              </a:defRPr>
            </a:pPr>
            <a:r>
              <a:rPr sz="1100" kern="0" dirty="0">
                <a:solidFill>
                  <a:schemeClr val="bg2">
                    <a:lumMod val="25000"/>
                  </a:schemeClr>
                </a:solidFill>
                <a:latin typeface="iekie jianheiti" panose="02000000000000000000" pitchFamily="2" charset="-122"/>
                <a:ea typeface="iekie jianheiti" panose="02000000000000000000" pitchFamily="2" charset="-122"/>
                <a:sym typeface="iekie jianheiti" panose="02000000000000000000" pitchFamily="2" charset="-122"/>
              </a:rPr>
              <a:t>There are many variations of passages of Lorem Ipsum available</a:t>
            </a:r>
          </a:p>
          <a:p>
            <a:pPr defTabSz="412750" hangingPunct="0">
              <a:lnSpc>
                <a:spcPct val="120000"/>
              </a:lnSpc>
              <a:defRPr sz="2200">
                <a:solidFill>
                  <a:srgbClr val="767878"/>
                </a:solidFill>
                <a:latin typeface="Slabo 27px"/>
                <a:ea typeface="Slabo 27px"/>
                <a:cs typeface="Slabo 27px"/>
                <a:sym typeface="Slabo 27px"/>
              </a:defRPr>
            </a:pPr>
            <a:r>
              <a:rPr sz="1100" kern="0" dirty="0">
                <a:solidFill>
                  <a:schemeClr val="bg2">
                    <a:lumMod val="25000"/>
                  </a:schemeClr>
                </a:solidFill>
                <a:latin typeface="iekie jianheiti" panose="02000000000000000000" pitchFamily="2" charset="-122"/>
                <a:ea typeface="iekie jianheiti" panose="02000000000000000000" pitchFamily="2" charset="-122"/>
                <a:sym typeface="iekie jianheiti" panose="02000000000000000000" pitchFamily="2" charset="-122"/>
              </a:rPr>
              <a:t>but the majority have suffered alteration in some form, by inject</a:t>
            </a:r>
          </a:p>
          <a:p>
            <a:pPr defTabSz="412750" hangingPunct="0">
              <a:lnSpc>
                <a:spcPct val="120000"/>
              </a:lnSpc>
              <a:defRPr sz="2200">
                <a:solidFill>
                  <a:srgbClr val="767878"/>
                </a:solidFill>
                <a:latin typeface="Slabo 27px"/>
                <a:ea typeface="Slabo 27px"/>
                <a:cs typeface="Slabo 27px"/>
                <a:sym typeface="Slabo 27px"/>
              </a:defRPr>
            </a:pPr>
            <a:r>
              <a:rPr sz="1100" kern="0" dirty="0" err="1">
                <a:solidFill>
                  <a:schemeClr val="bg2">
                    <a:lumMod val="25000"/>
                  </a:schemeClr>
                </a:solidFill>
                <a:latin typeface="iekie jianheiti" panose="02000000000000000000" pitchFamily="2" charset="-122"/>
                <a:ea typeface="iekie jianheiti" panose="02000000000000000000" pitchFamily="2" charset="-122"/>
                <a:sym typeface="iekie jianheiti" panose="02000000000000000000" pitchFamily="2" charset="-122"/>
              </a:rPr>
              <a:t>humour</a:t>
            </a:r>
            <a:r>
              <a:rPr sz="1100" kern="0" dirty="0">
                <a:solidFill>
                  <a:schemeClr val="bg2">
                    <a:lumMod val="25000"/>
                  </a:schemeClr>
                </a:solidFill>
                <a:latin typeface="iekie jianheiti" panose="02000000000000000000" pitchFamily="2" charset="-122"/>
                <a:ea typeface="iekie jianheiti" panose="02000000000000000000" pitchFamily="2" charset="-122"/>
                <a:sym typeface="iekie jianheiti" panose="02000000000000000000" pitchFamily="2" charset="-122"/>
              </a:rPr>
              <a:t>, or </a:t>
            </a:r>
            <a:r>
              <a:rPr sz="1100" kern="0" dirty="0" err="1">
                <a:solidFill>
                  <a:schemeClr val="bg2">
                    <a:lumMod val="25000"/>
                  </a:schemeClr>
                </a:solidFill>
                <a:latin typeface="iekie jianheiti" panose="02000000000000000000" pitchFamily="2" charset="-122"/>
                <a:ea typeface="iekie jianheiti" panose="02000000000000000000" pitchFamily="2" charset="-122"/>
                <a:sym typeface="iekie jianheiti" panose="02000000000000000000" pitchFamily="2" charset="-122"/>
              </a:rPr>
              <a:t>randomised</a:t>
            </a:r>
            <a:r>
              <a:rPr sz="1100" kern="0" dirty="0">
                <a:solidFill>
                  <a:schemeClr val="bg2">
                    <a:lumMod val="25000"/>
                  </a:schemeClr>
                </a:solidFill>
                <a:latin typeface="iekie jianheiti" panose="02000000000000000000" pitchFamily="2" charset="-122"/>
                <a:ea typeface="iekie jianheiti" panose="02000000000000000000" pitchFamily="2" charset="-122"/>
                <a:sym typeface="iekie jianheiti" panose="02000000000000000000" pitchFamily="2" charset="-122"/>
              </a:rPr>
              <a:t> words which don look even slightly and</a:t>
            </a:r>
          </a:p>
          <a:p>
            <a:pPr defTabSz="412750" hangingPunct="0">
              <a:lnSpc>
                <a:spcPct val="120000"/>
              </a:lnSpc>
              <a:defRPr sz="2200">
                <a:solidFill>
                  <a:srgbClr val="767878"/>
                </a:solidFill>
                <a:latin typeface="Slabo 27px"/>
                <a:ea typeface="Slabo 27px"/>
                <a:cs typeface="Slabo 27px"/>
                <a:sym typeface="Slabo 27px"/>
              </a:defRPr>
            </a:pPr>
            <a:r>
              <a:rPr sz="1100" kern="0" dirty="0">
                <a:solidFill>
                  <a:schemeClr val="bg2">
                    <a:lumMod val="25000"/>
                  </a:schemeClr>
                </a:solidFill>
                <a:latin typeface="iekie jianheiti" panose="02000000000000000000" pitchFamily="2" charset="-122"/>
                <a:ea typeface="iekie jianheiti" panose="02000000000000000000" pitchFamily="2" charset="-122"/>
                <a:sym typeface="iekie jianheiti" panose="02000000000000000000" pitchFamily="2" charset="-122"/>
              </a:rPr>
              <a:t>If you are going to use a passage</a:t>
            </a:r>
          </a:p>
        </p:txBody>
      </p:sp>
      <p:grpSp>
        <p:nvGrpSpPr>
          <p:cNvPr id="18" name="组合 17"/>
          <p:cNvGrpSpPr/>
          <p:nvPr/>
        </p:nvGrpSpPr>
        <p:grpSpPr>
          <a:xfrm>
            <a:off x="5501047" y="4522815"/>
            <a:ext cx="2889256" cy="0"/>
            <a:chOff x="597979" y="4533359"/>
            <a:chExt cx="2889256" cy="0"/>
          </a:xfrm>
        </p:grpSpPr>
        <p:cxnSp>
          <p:nvCxnSpPr>
            <p:cNvPr id="19" name="直接连接符 18"/>
            <p:cNvCxnSpPr/>
            <p:nvPr/>
          </p:nvCxnSpPr>
          <p:spPr>
            <a:xfrm>
              <a:off x="597979" y="4533359"/>
              <a:ext cx="648000" cy="0"/>
            </a:xfrm>
            <a:prstGeom prst="line">
              <a:avLst/>
            </a:prstGeom>
            <a:ln w="57150">
              <a:gradFill>
                <a:gsLst>
                  <a:gs pos="0">
                    <a:srgbClr val="547AFE"/>
                  </a:gs>
                  <a:gs pos="100000">
                    <a:srgbClr val="48AFF0"/>
                  </a:gs>
                </a:gsLst>
                <a:lin ang="7200000" scaled="0"/>
              </a:gradFill>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1333615" y="4533359"/>
              <a:ext cx="648000" cy="0"/>
            </a:xfrm>
            <a:prstGeom prst="line">
              <a:avLst/>
            </a:prstGeom>
            <a:ln w="57150">
              <a:gradFill>
                <a:gsLst>
                  <a:gs pos="0">
                    <a:srgbClr val="547AFE"/>
                  </a:gs>
                  <a:gs pos="100000">
                    <a:srgbClr val="48AFF0"/>
                  </a:gs>
                </a:gsLst>
                <a:lin ang="7200000" scaled="0"/>
              </a:gra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2069251" y="4533359"/>
              <a:ext cx="648000" cy="0"/>
            </a:xfrm>
            <a:prstGeom prst="line">
              <a:avLst/>
            </a:prstGeom>
            <a:ln w="57150">
              <a:gradFill>
                <a:gsLst>
                  <a:gs pos="0">
                    <a:srgbClr val="547AFE"/>
                  </a:gs>
                  <a:gs pos="100000">
                    <a:srgbClr val="48AFF0"/>
                  </a:gs>
                </a:gsLst>
                <a:lin ang="7200000" scaled="0"/>
              </a:gra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2804886" y="4533359"/>
              <a:ext cx="682349" cy="0"/>
            </a:xfrm>
            <a:prstGeom prst="line">
              <a:avLst/>
            </a:prstGeom>
            <a:ln w="57150">
              <a:gradFill>
                <a:gsLst>
                  <a:gs pos="0">
                    <a:srgbClr val="547AFE"/>
                  </a:gs>
                  <a:gs pos="100000">
                    <a:srgbClr val="48AFF0"/>
                  </a:gs>
                </a:gsLst>
                <a:lin ang="7200000" scaled="0"/>
              </a:gradFill>
            </a:ln>
          </p:spPr>
          <p:style>
            <a:lnRef idx="1">
              <a:schemeClr val="accent1"/>
            </a:lnRef>
            <a:fillRef idx="0">
              <a:schemeClr val="accent1"/>
            </a:fillRef>
            <a:effectRef idx="0">
              <a:schemeClr val="accent1"/>
            </a:effectRef>
            <a:fontRef idx="minor">
              <a:schemeClr val="tx1"/>
            </a:fontRef>
          </p:style>
        </p:cxnSp>
      </p:grpSp>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570934" y="2692400"/>
            <a:ext cx="2329888" cy="4165600"/>
          </a:xfrm>
          <a:prstGeom prst="rect">
            <a:avLst/>
          </a:prstGeom>
        </p:spPr>
      </p:pic>
      <p:pic>
        <p:nvPicPr>
          <p:cNvPr id="29" name="图片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5513" y="4432300"/>
            <a:ext cx="2201606" cy="20151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1+#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1+#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p:nvPr/>
        </p:nvSpPr>
        <p:spPr>
          <a:xfrm>
            <a:off x="1146334" y="5746731"/>
            <a:ext cx="245580" cy="338554"/>
          </a:xfrm>
          <a:prstGeom prst="rect">
            <a:avLst/>
          </a:prstGeom>
          <a:noFill/>
        </p:spPr>
        <p:txBody>
          <a:bodyPr wrap="none" rtlCol="0">
            <a:spAutoFit/>
          </a:bodyPr>
          <a:lstStyle/>
          <a:p>
            <a:pPr algn="ctr"/>
            <a:r>
              <a:rPr lang="en-US" sz="1600" dirty="0">
                <a:solidFill>
                  <a:schemeClr val="bg1">
                    <a:lumMod val="75000"/>
                  </a:schemeClr>
                </a:solidFill>
                <a:cs typeface="+mn-ea"/>
                <a:sym typeface="+mn-lt"/>
              </a:rPr>
              <a:t> </a:t>
            </a:r>
          </a:p>
        </p:txBody>
      </p:sp>
      <p:sp>
        <p:nvSpPr>
          <p:cNvPr id="7" name="Oval 6"/>
          <p:cNvSpPr/>
          <p:nvPr/>
        </p:nvSpPr>
        <p:spPr>
          <a:xfrm>
            <a:off x="861029" y="1132332"/>
            <a:ext cx="2152650" cy="21526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73" name="Oval 72"/>
          <p:cNvSpPr/>
          <p:nvPr/>
        </p:nvSpPr>
        <p:spPr>
          <a:xfrm>
            <a:off x="2972041" y="1132332"/>
            <a:ext cx="2152650" cy="215265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74" name="Oval 73"/>
          <p:cNvSpPr/>
          <p:nvPr/>
        </p:nvSpPr>
        <p:spPr>
          <a:xfrm>
            <a:off x="5083053" y="1132332"/>
            <a:ext cx="2152650" cy="215265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75" name="Oval 74"/>
          <p:cNvSpPr/>
          <p:nvPr/>
        </p:nvSpPr>
        <p:spPr>
          <a:xfrm>
            <a:off x="7194065" y="1132332"/>
            <a:ext cx="2152650" cy="215265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76" name="Oval 75"/>
          <p:cNvSpPr/>
          <p:nvPr/>
        </p:nvSpPr>
        <p:spPr>
          <a:xfrm>
            <a:off x="9305079" y="1132332"/>
            <a:ext cx="2152650" cy="21526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78" name="Freeform 1028"/>
          <p:cNvSpPr>
            <a:spLocks noEditPoints="1"/>
          </p:cNvSpPr>
          <p:nvPr/>
        </p:nvSpPr>
        <p:spPr bwMode="auto">
          <a:xfrm>
            <a:off x="1677228" y="2051145"/>
            <a:ext cx="520252" cy="434385"/>
          </a:xfrm>
          <a:custGeom>
            <a:avLst/>
            <a:gdLst>
              <a:gd name="T0" fmla="*/ 2315 w 3604"/>
              <a:gd name="T1" fmla="*/ 1678 h 3007"/>
              <a:gd name="T2" fmla="*/ 2613 w 3604"/>
              <a:gd name="T3" fmla="*/ 1921 h 3007"/>
              <a:gd name="T4" fmla="*/ 2729 w 3604"/>
              <a:gd name="T5" fmla="*/ 2297 h 3007"/>
              <a:gd name="T6" fmla="*/ 2655 w 3604"/>
              <a:gd name="T7" fmla="*/ 2873 h 3007"/>
              <a:gd name="T8" fmla="*/ 2444 w 3604"/>
              <a:gd name="T9" fmla="*/ 2942 h 3007"/>
              <a:gd name="T10" fmla="*/ 2054 w 3604"/>
              <a:gd name="T11" fmla="*/ 3002 h 3007"/>
              <a:gd name="T12" fmla="*/ 1556 w 3604"/>
              <a:gd name="T13" fmla="*/ 2987 h 3007"/>
              <a:gd name="T14" fmla="*/ 967 w 3604"/>
              <a:gd name="T15" fmla="*/ 2860 h 3007"/>
              <a:gd name="T16" fmla="*/ 958 w 3604"/>
              <a:gd name="T17" fmla="*/ 2097 h 3007"/>
              <a:gd name="T18" fmla="*/ 1174 w 3604"/>
              <a:gd name="T19" fmla="*/ 1778 h 3007"/>
              <a:gd name="T20" fmla="*/ 1535 w 3604"/>
              <a:gd name="T21" fmla="*/ 1629 h 3007"/>
              <a:gd name="T22" fmla="*/ 3128 w 3604"/>
              <a:gd name="T23" fmla="*/ 1114 h 3007"/>
              <a:gd name="T24" fmla="*/ 3449 w 3604"/>
              <a:gd name="T25" fmla="*/ 1328 h 3007"/>
              <a:gd name="T26" fmla="*/ 3600 w 3604"/>
              <a:gd name="T27" fmla="*/ 1686 h 3007"/>
              <a:gd name="T28" fmla="*/ 3548 w 3604"/>
              <a:gd name="T29" fmla="*/ 2325 h 3007"/>
              <a:gd name="T30" fmla="*/ 3368 w 3604"/>
              <a:gd name="T31" fmla="*/ 2388 h 3007"/>
              <a:gd name="T32" fmla="*/ 3012 w 3604"/>
              <a:gd name="T33" fmla="*/ 2454 h 3007"/>
              <a:gd name="T34" fmla="*/ 2828 w 3604"/>
              <a:gd name="T35" fmla="*/ 2089 h 3007"/>
              <a:gd name="T36" fmla="*/ 2626 w 3604"/>
              <a:gd name="T37" fmla="*/ 1741 h 3007"/>
              <a:gd name="T38" fmla="*/ 2281 w 3604"/>
              <a:gd name="T39" fmla="*/ 1534 h 3007"/>
              <a:gd name="T40" fmla="*/ 2466 w 3604"/>
              <a:gd name="T41" fmla="*/ 1213 h 3007"/>
              <a:gd name="T42" fmla="*/ 1180 w 3604"/>
              <a:gd name="T43" fmla="*/ 1151 h 3007"/>
              <a:gd name="T44" fmla="*/ 1333 w 3604"/>
              <a:gd name="T45" fmla="*/ 1489 h 3007"/>
              <a:gd name="T46" fmla="*/ 1080 w 3604"/>
              <a:gd name="T47" fmla="*/ 1695 h 3007"/>
              <a:gd name="T48" fmla="*/ 850 w 3604"/>
              <a:gd name="T49" fmla="*/ 2023 h 3007"/>
              <a:gd name="T50" fmla="*/ 716 w 3604"/>
              <a:gd name="T51" fmla="*/ 2455 h 3007"/>
              <a:gd name="T52" fmla="*/ 145 w 3604"/>
              <a:gd name="T53" fmla="*/ 2350 h 3007"/>
              <a:gd name="T54" fmla="*/ 13 w 3604"/>
              <a:gd name="T55" fmla="*/ 1620 h 3007"/>
              <a:gd name="T56" fmla="*/ 198 w 3604"/>
              <a:gd name="T57" fmla="*/ 1281 h 3007"/>
              <a:gd name="T58" fmla="*/ 540 w 3604"/>
              <a:gd name="T59" fmla="*/ 1097 h 3007"/>
              <a:gd name="T60" fmla="*/ 1995 w 3604"/>
              <a:gd name="T61" fmla="*/ 568 h 3007"/>
              <a:gd name="T62" fmla="*/ 2254 w 3604"/>
              <a:gd name="T63" fmla="*/ 756 h 3007"/>
              <a:gd name="T64" fmla="*/ 2357 w 3604"/>
              <a:gd name="T65" fmla="*/ 1065 h 3007"/>
              <a:gd name="T66" fmla="*/ 2254 w 3604"/>
              <a:gd name="T67" fmla="*/ 1374 h 3007"/>
              <a:gd name="T68" fmla="*/ 1995 w 3604"/>
              <a:gd name="T69" fmla="*/ 1563 h 3007"/>
              <a:gd name="T70" fmla="*/ 1661 w 3604"/>
              <a:gd name="T71" fmla="*/ 1563 h 3007"/>
              <a:gd name="T72" fmla="*/ 1402 w 3604"/>
              <a:gd name="T73" fmla="*/ 1375 h 3007"/>
              <a:gd name="T74" fmla="*/ 1300 w 3604"/>
              <a:gd name="T75" fmla="*/ 1065 h 3007"/>
              <a:gd name="T76" fmla="*/ 1402 w 3604"/>
              <a:gd name="T77" fmla="*/ 756 h 3007"/>
              <a:gd name="T78" fmla="*/ 1661 w 3604"/>
              <a:gd name="T79" fmla="*/ 568 h 3007"/>
              <a:gd name="T80" fmla="*/ 2816 w 3604"/>
              <a:gd name="T81" fmla="*/ 12 h 3007"/>
              <a:gd name="T82" fmla="*/ 3095 w 3604"/>
              <a:gd name="T83" fmla="*/ 173 h 3007"/>
              <a:gd name="T84" fmla="*/ 3228 w 3604"/>
              <a:gd name="T85" fmla="*/ 467 h 3007"/>
              <a:gd name="T86" fmla="*/ 3159 w 3604"/>
              <a:gd name="T87" fmla="*/ 789 h 3007"/>
              <a:gd name="T88" fmla="*/ 2921 w 3604"/>
              <a:gd name="T89" fmla="*/ 1002 h 3007"/>
              <a:gd name="T90" fmla="*/ 2587 w 3604"/>
              <a:gd name="T91" fmla="*/ 1035 h 3007"/>
              <a:gd name="T92" fmla="*/ 2411 w 3604"/>
              <a:gd name="T93" fmla="*/ 770 h 3007"/>
              <a:gd name="T94" fmla="*/ 2175 w 3604"/>
              <a:gd name="T95" fmla="*/ 516 h 3007"/>
              <a:gd name="T96" fmla="*/ 2293 w 3604"/>
              <a:gd name="T97" fmla="*/ 192 h 3007"/>
              <a:gd name="T98" fmla="*/ 2582 w 3604"/>
              <a:gd name="T99" fmla="*/ 13 h 3007"/>
              <a:gd name="T100" fmla="*/ 1069 w 3604"/>
              <a:gd name="T101" fmla="*/ 27 h 3007"/>
              <a:gd name="T102" fmla="*/ 1328 w 3604"/>
              <a:gd name="T103" fmla="*/ 214 h 3007"/>
              <a:gd name="T104" fmla="*/ 1429 w 3604"/>
              <a:gd name="T105" fmla="*/ 524 h 3007"/>
              <a:gd name="T106" fmla="*/ 1267 w 3604"/>
              <a:gd name="T107" fmla="*/ 735 h 3007"/>
              <a:gd name="T108" fmla="*/ 1096 w 3604"/>
              <a:gd name="T109" fmla="*/ 1011 h 3007"/>
              <a:gd name="T110" fmla="*/ 787 w 3604"/>
              <a:gd name="T111" fmla="*/ 1036 h 3007"/>
              <a:gd name="T112" fmla="*/ 508 w 3604"/>
              <a:gd name="T113" fmla="*/ 876 h 3007"/>
              <a:gd name="T114" fmla="*/ 375 w 3604"/>
              <a:gd name="T115" fmla="*/ 581 h 3007"/>
              <a:gd name="T116" fmla="*/ 445 w 3604"/>
              <a:gd name="T117" fmla="*/ 259 h 3007"/>
              <a:gd name="T118" fmla="*/ 683 w 3604"/>
              <a:gd name="T119" fmla="*/ 46 h 3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04" h="3007">
                <a:moveTo>
                  <a:pt x="1604" y="1624"/>
                </a:moveTo>
                <a:lnTo>
                  <a:pt x="2053" y="1624"/>
                </a:lnTo>
                <a:lnTo>
                  <a:pt x="2122" y="1629"/>
                </a:lnTo>
                <a:lnTo>
                  <a:pt x="2189" y="1639"/>
                </a:lnTo>
                <a:lnTo>
                  <a:pt x="2253" y="1655"/>
                </a:lnTo>
                <a:lnTo>
                  <a:pt x="2315" y="1678"/>
                </a:lnTo>
                <a:lnTo>
                  <a:pt x="2375" y="1706"/>
                </a:lnTo>
                <a:lnTo>
                  <a:pt x="2430" y="1740"/>
                </a:lnTo>
                <a:lnTo>
                  <a:pt x="2483" y="1778"/>
                </a:lnTo>
                <a:lnTo>
                  <a:pt x="2531" y="1822"/>
                </a:lnTo>
                <a:lnTo>
                  <a:pt x="2574" y="1869"/>
                </a:lnTo>
                <a:lnTo>
                  <a:pt x="2613" y="1921"/>
                </a:lnTo>
                <a:lnTo>
                  <a:pt x="2647" y="1977"/>
                </a:lnTo>
                <a:lnTo>
                  <a:pt x="2676" y="2035"/>
                </a:lnTo>
                <a:lnTo>
                  <a:pt x="2698" y="2097"/>
                </a:lnTo>
                <a:lnTo>
                  <a:pt x="2715" y="2161"/>
                </a:lnTo>
                <a:lnTo>
                  <a:pt x="2726" y="2227"/>
                </a:lnTo>
                <a:lnTo>
                  <a:pt x="2729" y="2297"/>
                </a:lnTo>
                <a:lnTo>
                  <a:pt x="2729" y="2840"/>
                </a:lnTo>
                <a:lnTo>
                  <a:pt x="2725" y="2840"/>
                </a:lnTo>
                <a:lnTo>
                  <a:pt x="2691" y="2858"/>
                </a:lnTo>
                <a:lnTo>
                  <a:pt x="2684" y="2861"/>
                </a:lnTo>
                <a:lnTo>
                  <a:pt x="2673" y="2866"/>
                </a:lnTo>
                <a:lnTo>
                  <a:pt x="2655" y="2873"/>
                </a:lnTo>
                <a:lnTo>
                  <a:pt x="2633" y="2883"/>
                </a:lnTo>
                <a:lnTo>
                  <a:pt x="2605" y="2893"/>
                </a:lnTo>
                <a:lnTo>
                  <a:pt x="2573" y="2905"/>
                </a:lnTo>
                <a:lnTo>
                  <a:pt x="2535" y="2917"/>
                </a:lnTo>
                <a:lnTo>
                  <a:pt x="2491" y="2929"/>
                </a:lnTo>
                <a:lnTo>
                  <a:pt x="2444" y="2942"/>
                </a:lnTo>
                <a:lnTo>
                  <a:pt x="2391" y="2955"/>
                </a:lnTo>
                <a:lnTo>
                  <a:pt x="2332" y="2966"/>
                </a:lnTo>
                <a:lnTo>
                  <a:pt x="2270" y="2977"/>
                </a:lnTo>
                <a:lnTo>
                  <a:pt x="2202" y="2987"/>
                </a:lnTo>
                <a:lnTo>
                  <a:pt x="2130" y="2996"/>
                </a:lnTo>
                <a:lnTo>
                  <a:pt x="2054" y="3002"/>
                </a:lnTo>
                <a:lnTo>
                  <a:pt x="1972" y="3006"/>
                </a:lnTo>
                <a:lnTo>
                  <a:pt x="1887" y="3007"/>
                </a:lnTo>
                <a:lnTo>
                  <a:pt x="1808" y="3006"/>
                </a:lnTo>
                <a:lnTo>
                  <a:pt x="1727" y="3003"/>
                </a:lnTo>
                <a:lnTo>
                  <a:pt x="1643" y="2996"/>
                </a:lnTo>
                <a:lnTo>
                  <a:pt x="1556" y="2987"/>
                </a:lnTo>
                <a:lnTo>
                  <a:pt x="1465" y="2975"/>
                </a:lnTo>
                <a:lnTo>
                  <a:pt x="1371" y="2960"/>
                </a:lnTo>
                <a:lnTo>
                  <a:pt x="1274" y="2941"/>
                </a:lnTo>
                <a:lnTo>
                  <a:pt x="1175" y="2918"/>
                </a:lnTo>
                <a:lnTo>
                  <a:pt x="1072" y="2892"/>
                </a:lnTo>
                <a:lnTo>
                  <a:pt x="967" y="2860"/>
                </a:lnTo>
                <a:lnTo>
                  <a:pt x="929" y="2849"/>
                </a:lnTo>
                <a:lnTo>
                  <a:pt x="927" y="2840"/>
                </a:lnTo>
                <a:lnTo>
                  <a:pt x="927" y="2297"/>
                </a:lnTo>
                <a:lnTo>
                  <a:pt x="931" y="2227"/>
                </a:lnTo>
                <a:lnTo>
                  <a:pt x="941" y="2161"/>
                </a:lnTo>
                <a:lnTo>
                  <a:pt x="958" y="2097"/>
                </a:lnTo>
                <a:lnTo>
                  <a:pt x="981" y="2035"/>
                </a:lnTo>
                <a:lnTo>
                  <a:pt x="1009" y="1977"/>
                </a:lnTo>
                <a:lnTo>
                  <a:pt x="1043" y="1921"/>
                </a:lnTo>
                <a:lnTo>
                  <a:pt x="1082" y="1869"/>
                </a:lnTo>
                <a:lnTo>
                  <a:pt x="1126" y="1822"/>
                </a:lnTo>
                <a:lnTo>
                  <a:pt x="1174" y="1778"/>
                </a:lnTo>
                <a:lnTo>
                  <a:pt x="1226" y="1740"/>
                </a:lnTo>
                <a:lnTo>
                  <a:pt x="1282" y="1706"/>
                </a:lnTo>
                <a:lnTo>
                  <a:pt x="1341" y="1678"/>
                </a:lnTo>
                <a:lnTo>
                  <a:pt x="1403" y="1655"/>
                </a:lnTo>
                <a:lnTo>
                  <a:pt x="1468" y="1639"/>
                </a:lnTo>
                <a:lnTo>
                  <a:pt x="1535" y="1629"/>
                </a:lnTo>
                <a:lnTo>
                  <a:pt x="1604" y="1624"/>
                </a:lnTo>
                <a:close/>
                <a:moveTo>
                  <a:pt x="2483" y="1084"/>
                </a:moveTo>
                <a:lnTo>
                  <a:pt x="2927" y="1084"/>
                </a:lnTo>
                <a:lnTo>
                  <a:pt x="2996" y="1087"/>
                </a:lnTo>
                <a:lnTo>
                  <a:pt x="3063" y="1097"/>
                </a:lnTo>
                <a:lnTo>
                  <a:pt x="3128" y="1114"/>
                </a:lnTo>
                <a:lnTo>
                  <a:pt x="3190" y="1137"/>
                </a:lnTo>
                <a:lnTo>
                  <a:pt x="3249" y="1165"/>
                </a:lnTo>
                <a:lnTo>
                  <a:pt x="3305" y="1198"/>
                </a:lnTo>
                <a:lnTo>
                  <a:pt x="3357" y="1237"/>
                </a:lnTo>
                <a:lnTo>
                  <a:pt x="3405" y="1281"/>
                </a:lnTo>
                <a:lnTo>
                  <a:pt x="3449" y="1328"/>
                </a:lnTo>
                <a:lnTo>
                  <a:pt x="3488" y="1380"/>
                </a:lnTo>
                <a:lnTo>
                  <a:pt x="3522" y="1436"/>
                </a:lnTo>
                <a:lnTo>
                  <a:pt x="3550" y="1494"/>
                </a:lnTo>
                <a:lnTo>
                  <a:pt x="3573" y="1555"/>
                </a:lnTo>
                <a:lnTo>
                  <a:pt x="3590" y="1620"/>
                </a:lnTo>
                <a:lnTo>
                  <a:pt x="3600" y="1686"/>
                </a:lnTo>
                <a:lnTo>
                  <a:pt x="3604" y="1755"/>
                </a:lnTo>
                <a:lnTo>
                  <a:pt x="3604" y="2299"/>
                </a:lnTo>
                <a:lnTo>
                  <a:pt x="3600" y="2299"/>
                </a:lnTo>
                <a:lnTo>
                  <a:pt x="3564" y="2316"/>
                </a:lnTo>
                <a:lnTo>
                  <a:pt x="3559" y="2320"/>
                </a:lnTo>
                <a:lnTo>
                  <a:pt x="3548" y="2325"/>
                </a:lnTo>
                <a:lnTo>
                  <a:pt x="3531" y="2332"/>
                </a:lnTo>
                <a:lnTo>
                  <a:pt x="3509" y="2342"/>
                </a:lnTo>
                <a:lnTo>
                  <a:pt x="3481" y="2351"/>
                </a:lnTo>
                <a:lnTo>
                  <a:pt x="3449" y="2363"/>
                </a:lnTo>
                <a:lnTo>
                  <a:pt x="3412" y="2376"/>
                </a:lnTo>
                <a:lnTo>
                  <a:pt x="3368" y="2388"/>
                </a:lnTo>
                <a:lnTo>
                  <a:pt x="3321" y="2401"/>
                </a:lnTo>
                <a:lnTo>
                  <a:pt x="3269" y="2413"/>
                </a:lnTo>
                <a:lnTo>
                  <a:pt x="3211" y="2425"/>
                </a:lnTo>
                <a:lnTo>
                  <a:pt x="3149" y="2436"/>
                </a:lnTo>
                <a:lnTo>
                  <a:pt x="3083" y="2446"/>
                </a:lnTo>
                <a:lnTo>
                  <a:pt x="3012" y="2454"/>
                </a:lnTo>
                <a:lnTo>
                  <a:pt x="2935" y="2460"/>
                </a:lnTo>
                <a:lnTo>
                  <a:pt x="2856" y="2465"/>
                </a:lnTo>
                <a:lnTo>
                  <a:pt x="2856" y="2297"/>
                </a:lnTo>
                <a:lnTo>
                  <a:pt x="2852" y="2226"/>
                </a:lnTo>
                <a:lnTo>
                  <a:pt x="2842" y="2156"/>
                </a:lnTo>
                <a:lnTo>
                  <a:pt x="2828" y="2089"/>
                </a:lnTo>
                <a:lnTo>
                  <a:pt x="2807" y="2023"/>
                </a:lnTo>
                <a:lnTo>
                  <a:pt x="2780" y="1960"/>
                </a:lnTo>
                <a:lnTo>
                  <a:pt x="2748" y="1901"/>
                </a:lnTo>
                <a:lnTo>
                  <a:pt x="2713" y="1844"/>
                </a:lnTo>
                <a:lnTo>
                  <a:pt x="2672" y="1790"/>
                </a:lnTo>
                <a:lnTo>
                  <a:pt x="2626" y="1741"/>
                </a:lnTo>
                <a:lnTo>
                  <a:pt x="2578" y="1695"/>
                </a:lnTo>
                <a:lnTo>
                  <a:pt x="2525" y="1653"/>
                </a:lnTo>
                <a:lnTo>
                  <a:pt x="2468" y="1616"/>
                </a:lnTo>
                <a:lnTo>
                  <a:pt x="2408" y="1584"/>
                </a:lnTo>
                <a:lnTo>
                  <a:pt x="2346" y="1556"/>
                </a:lnTo>
                <a:lnTo>
                  <a:pt x="2281" y="1534"/>
                </a:lnTo>
                <a:lnTo>
                  <a:pt x="2324" y="1489"/>
                </a:lnTo>
                <a:lnTo>
                  <a:pt x="2363" y="1440"/>
                </a:lnTo>
                <a:lnTo>
                  <a:pt x="2396" y="1387"/>
                </a:lnTo>
                <a:lnTo>
                  <a:pt x="2425" y="1332"/>
                </a:lnTo>
                <a:lnTo>
                  <a:pt x="2448" y="1274"/>
                </a:lnTo>
                <a:lnTo>
                  <a:pt x="2466" y="1213"/>
                </a:lnTo>
                <a:lnTo>
                  <a:pt x="2477" y="1149"/>
                </a:lnTo>
                <a:lnTo>
                  <a:pt x="2483" y="1084"/>
                </a:lnTo>
                <a:close/>
                <a:moveTo>
                  <a:pt x="677" y="1084"/>
                </a:moveTo>
                <a:lnTo>
                  <a:pt x="1125" y="1084"/>
                </a:lnTo>
                <a:lnTo>
                  <a:pt x="1175" y="1086"/>
                </a:lnTo>
                <a:lnTo>
                  <a:pt x="1180" y="1151"/>
                </a:lnTo>
                <a:lnTo>
                  <a:pt x="1191" y="1214"/>
                </a:lnTo>
                <a:lnTo>
                  <a:pt x="1209" y="1275"/>
                </a:lnTo>
                <a:lnTo>
                  <a:pt x="1232" y="1333"/>
                </a:lnTo>
                <a:lnTo>
                  <a:pt x="1261" y="1388"/>
                </a:lnTo>
                <a:lnTo>
                  <a:pt x="1294" y="1441"/>
                </a:lnTo>
                <a:lnTo>
                  <a:pt x="1333" y="1489"/>
                </a:lnTo>
                <a:lnTo>
                  <a:pt x="1375" y="1534"/>
                </a:lnTo>
                <a:lnTo>
                  <a:pt x="1311" y="1556"/>
                </a:lnTo>
                <a:lnTo>
                  <a:pt x="1248" y="1584"/>
                </a:lnTo>
                <a:lnTo>
                  <a:pt x="1188" y="1616"/>
                </a:lnTo>
                <a:lnTo>
                  <a:pt x="1133" y="1653"/>
                </a:lnTo>
                <a:lnTo>
                  <a:pt x="1080" y="1695"/>
                </a:lnTo>
                <a:lnTo>
                  <a:pt x="1030" y="1741"/>
                </a:lnTo>
                <a:lnTo>
                  <a:pt x="985" y="1790"/>
                </a:lnTo>
                <a:lnTo>
                  <a:pt x="945" y="1844"/>
                </a:lnTo>
                <a:lnTo>
                  <a:pt x="908" y="1901"/>
                </a:lnTo>
                <a:lnTo>
                  <a:pt x="877" y="1960"/>
                </a:lnTo>
                <a:lnTo>
                  <a:pt x="850" y="2023"/>
                </a:lnTo>
                <a:lnTo>
                  <a:pt x="829" y="2089"/>
                </a:lnTo>
                <a:lnTo>
                  <a:pt x="814" y="2156"/>
                </a:lnTo>
                <a:lnTo>
                  <a:pt x="805" y="2226"/>
                </a:lnTo>
                <a:lnTo>
                  <a:pt x="802" y="2297"/>
                </a:lnTo>
                <a:lnTo>
                  <a:pt x="802" y="2461"/>
                </a:lnTo>
                <a:lnTo>
                  <a:pt x="716" y="2455"/>
                </a:lnTo>
                <a:lnTo>
                  <a:pt x="629" y="2446"/>
                </a:lnTo>
                <a:lnTo>
                  <a:pt x="538" y="2434"/>
                </a:lnTo>
                <a:lnTo>
                  <a:pt x="444" y="2418"/>
                </a:lnTo>
                <a:lnTo>
                  <a:pt x="348" y="2400"/>
                </a:lnTo>
                <a:lnTo>
                  <a:pt x="248" y="2377"/>
                </a:lnTo>
                <a:lnTo>
                  <a:pt x="145" y="2350"/>
                </a:lnTo>
                <a:lnTo>
                  <a:pt x="39" y="2320"/>
                </a:lnTo>
                <a:lnTo>
                  <a:pt x="1" y="2307"/>
                </a:lnTo>
                <a:lnTo>
                  <a:pt x="0" y="2299"/>
                </a:lnTo>
                <a:lnTo>
                  <a:pt x="0" y="1755"/>
                </a:lnTo>
                <a:lnTo>
                  <a:pt x="3" y="1686"/>
                </a:lnTo>
                <a:lnTo>
                  <a:pt x="13" y="1620"/>
                </a:lnTo>
                <a:lnTo>
                  <a:pt x="31" y="1555"/>
                </a:lnTo>
                <a:lnTo>
                  <a:pt x="53" y="1494"/>
                </a:lnTo>
                <a:lnTo>
                  <a:pt x="82" y="1436"/>
                </a:lnTo>
                <a:lnTo>
                  <a:pt x="115" y="1380"/>
                </a:lnTo>
                <a:lnTo>
                  <a:pt x="155" y="1328"/>
                </a:lnTo>
                <a:lnTo>
                  <a:pt x="198" y="1281"/>
                </a:lnTo>
                <a:lnTo>
                  <a:pt x="247" y="1237"/>
                </a:lnTo>
                <a:lnTo>
                  <a:pt x="299" y="1198"/>
                </a:lnTo>
                <a:lnTo>
                  <a:pt x="354" y="1165"/>
                </a:lnTo>
                <a:lnTo>
                  <a:pt x="413" y="1137"/>
                </a:lnTo>
                <a:lnTo>
                  <a:pt x="476" y="1114"/>
                </a:lnTo>
                <a:lnTo>
                  <a:pt x="540" y="1097"/>
                </a:lnTo>
                <a:lnTo>
                  <a:pt x="608" y="1087"/>
                </a:lnTo>
                <a:lnTo>
                  <a:pt x="677" y="1084"/>
                </a:lnTo>
                <a:close/>
                <a:moveTo>
                  <a:pt x="1828" y="541"/>
                </a:moveTo>
                <a:lnTo>
                  <a:pt x="1886" y="544"/>
                </a:lnTo>
                <a:lnTo>
                  <a:pt x="1942" y="553"/>
                </a:lnTo>
                <a:lnTo>
                  <a:pt x="1995" y="568"/>
                </a:lnTo>
                <a:lnTo>
                  <a:pt x="2046" y="588"/>
                </a:lnTo>
                <a:lnTo>
                  <a:pt x="2095" y="613"/>
                </a:lnTo>
                <a:lnTo>
                  <a:pt x="2140" y="642"/>
                </a:lnTo>
                <a:lnTo>
                  <a:pt x="2182" y="676"/>
                </a:lnTo>
                <a:lnTo>
                  <a:pt x="2221" y="714"/>
                </a:lnTo>
                <a:lnTo>
                  <a:pt x="2254" y="756"/>
                </a:lnTo>
                <a:lnTo>
                  <a:pt x="2284" y="801"/>
                </a:lnTo>
                <a:lnTo>
                  <a:pt x="2310" y="848"/>
                </a:lnTo>
                <a:lnTo>
                  <a:pt x="2330" y="900"/>
                </a:lnTo>
                <a:lnTo>
                  <a:pt x="2345" y="952"/>
                </a:lnTo>
                <a:lnTo>
                  <a:pt x="2354" y="1008"/>
                </a:lnTo>
                <a:lnTo>
                  <a:pt x="2357" y="1065"/>
                </a:lnTo>
                <a:lnTo>
                  <a:pt x="2354" y="1123"/>
                </a:lnTo>
                <a:lnTo>
                  <a:pt x="2345" y="1177"/>
                </a:lnTo>
                <a:lnTo>
                  <a:pt x="2330" y="1230"/>
                </a:lnTo>
                <a:lnTo>
                  <a:pt x="2310" y="1282"/>
                </a:lnTo>
                <a:lnTo>
                  <a:pt x="2284" y="1330"/>
                </a:lnTo>
                <a:lnTo>
                  <a:pt x="2254" y="1374"/>
                </a:lnTo>
                <a:lnTo>
                  <a:pt x="2221" y="1416"/>
                </a:lnTo>
                <a:lnTo>
                  <a:pt x="2182" y="1454"/>
                </a:lnTo>
                <a:lnTo>
                  <a:pt x="2140" y="1488"/>
                </a:lnTo>
                <a:lnTo>
                  <a:pt x="2095" y="1518"/>
                </a:lnTo>
                <a:lnTo>
                  <a:pt x="2046" y="1542"/>
                </a:lnTo>
                <a:lnTo>
                  <a:pt x="1995" y="1563"/>
                </a:lnTo>
                <a:lnTo>
                  <a:pt x="1942" y="1577"/>
                </a:lnTo>
                <a:lnTo>
                  <a:pt x="1886" y="1586"/>
                </a:lnTo>
                <a:lnTo>
                  <a:pt x="1828" y="1589"/>
                </a:lnTo>
                <a:lnTo>
                  <a:pt x="1771" y="1586"/>
                </a:lnTo>
                <a:lnTo>
                  <a:pt x="1715" y="1577"/>
                </a:lnTo>
                <a:lnTo>
                  <a:pt x="1661" y="1563"/>
                </a:lnTo>
                <a:lnTo>
                  <a:pt x="1610" y="1542"/>
                </a:lnTo>
                <a:lnTo>
                  <a:pt x="1561" y="1518"/>
                </a:lnTo>
                <a:lnTo>
                  <a:pt x="1516" y="1488"/>
                </a:lnTo>
                <a:lnTo>
                  <a:pt x="1474" y="1454"/>
                </a:lnTo>
                <a:lnTo>
                  <a:pt x="1436" y="1416"/>
                </a:lnTo>
                <a:lnTo>
                  <a:pt x="1402" y="1375"/>
                </a:lnTo>
                <a:lnTo>
                  <a:pt x="1372" y="1330"/>
                </a:lnTo>
                <a:lnTo>
                  <a:pt x="1346" y="1282"/>
                </a:lnTo>
                <a:lnTo>
                  <a:pt x="1327" y="1231"/>
                </a:lnTo>
                <a:lnTo>
                  <a:pt x="1312" y="1177"/>
                </a:lnTo>
                <a:lnTo>
                  <a:pt x="1303" y="1123"/>
                </a:lnTo>
                <a:lnTo>
                  <a:pt x="1300" y="1065"/>
                </a:lnTo>
                <a:lnTo>
                  <a:pt x="1303" y="1008"/>
                </a:lnTo>
                <a:lnTo>
                  <a:pt x="1312" y="952"/>
                </a:lnTo>
                <a:lnTo>
                  <a:pt x="1327" y="900"/>
                </a:lnTo>
                <a:lnTo>
                  <a:pt x="1346" y="849"/>
                </a:lnTo>
                <a:lnTo>
                  <a:pt x="1372" y="801"/>
                </a:lnTo>
                <a:lnTo>
                  <a:pt x="1402" y="756"/>
                </a:lnTo>
                <a:lnTo>
                  <a:pt x="1436" y="714"/>
                </a:lnTo>
                <a:lnTo>
                  <a:pt x="1474" y="676"/>
                </a:lnTo>
                <a:lnTo>
                  <a:pt x="1516" y="642"/>
                </a:lnTo>
                <a:lnTo>
                  <a:pt x="1561" y="613"/>
                </a:lnTo>
                <a:lnTo>
                  <a:pt x="1610" y="588"/>
                </a:lnTo>
                <a:lnTo>
                  <a:pt x="1661" y="568"/>
                </a:lnTo>
                <a:lnTo>
                  <a:pt x="1715" y="553"/>
                </a:lnTo>
                <a:lnTo>
                  <a:pt x="1771" y="544"/>
                </a:lnTo>
                <a:lnTo>
                  <a:pt x="1828" y="541"/>
                </a:lnTo>
                <a:close/>
                <a:moveTo>
                  <a:pt x="2703" y="0"/>
                </a:moveTo>
                <a:lnTo>
                  <a:pt x="2760" y="2"/>
                </a:lnTo>
                <a:lnTo>
                  <a:pt x="2816" y="12"/>
                </a:lnTo>
                <a:lnTo>
                  <a:pt x="2870" y="27"/>
                </a:lnTo>
                <a:lnTo>
                  <a:pt x="2921" y="46"/>
                </a:lnTo>
                <a:lnTo>
                  <a:pt x="2970" y="72"/>
                </a:lnTo>
                <a:lnTo>
                  <a:pt x="3015" y="101"/>
                </a:lnTo>
                <a:lnTo>
                  <a:pt x="3057" y="135"/>
                </a:lnTo>
                <a:lnTo>
                  <a:pt x="3095" y="173"/>
                </a:lnTo>
                <a:lnTo>
                  <a:pt x="3129" y="214"/>
                </a:lnTo>
                <a:lnTo>
                  <a:pt x="3159" y="259"/>
                </a:lnTo>
                <a:lnTo>
                  <a:pt x="3185" y="308"/>
                </a:lnTo>
                <a:lnTo>
                  <a:pt x="3204" y="358"/>
                </a:lnTo>
                <a:lnTo>
                  <a:pt x="3219" y="411"/>
                </a:lnTo>
                <a:lnTo>
                  <a:pt x="3228" y="467"/>
                </a:lnTo>
                <a:lnTo>
                  <a:pt x="3231" y="524"/>
                </a:lnTo>
                <a:lnTo>
                  <a:pt x="3228" y="581"/>
                </a:lnTo>
                <a:lnTo>
                  <a:pt x="3219" y="636"/>
                </a:lnTo>
                <a:lnTo>
                  <a:pt x="3204" y="690"/>
                </a:lnTo>
                <a:lnTo>
                  <a:pt x="3185" y="740"/>
                </a:lnTo>
                <a:lnTo>
                  <a:pt x="3159" y="789"/>
                </a:lnTo>
                <a:lnTo>
                  <a:pt x="3129" y="834"/>
                </a:lnTo>
                <a:lnTo>
                  <a:pt x="3095" y="876"/>
                </a:lnTo>
                <a:lnTo>
                  <a:pt x="3057" y="913"/>
                </a:lnTo>
                <a:lnTo>
                  <a:pt x="3015" y="947"/>
                </a:lnTo>
                <a:lnTo>
                  <a:pt x="2970" y="977"/>
                </a:lnTo>
                <a:lnTo>
                  <a:pt x="2921" y="1002"/>
                </a:lnTo>
                <a:lnTo>
                  <a:pt x="2870" y="1022"/>
                </a:lnTo>
                <a:lnTo>
                  <a:pt x="2816" y="1036"/>
                </a:lnTo>
                <a:lnTo>
                  <a:pt x="2760" y="1045"/>
                </a:lnTo>
                <a:lnTo>
                  <a:pt x="2703" y="1048"/>
                </a:lnTo>
                <a:lnTo>
                  <a:pt x="2644" y="1045"/>
                </a:lnTo>
                <a:lnTo>
                  <a:pt x="2587" y="1035"/>
                </a:lnTo>
                <a:lnTo>
                  <a:pt x="2531" y="1019"/>
                </a:lnTo>
                <a:lnTo>
                  <a:pt x="2479" y="999"/>
                </a:lnTo>
                <a:lnTo>
                  <a:pt x="2470" y="938"/>
                </a:lnTo>
                <a:lnTo>
                  <a:pt x="2456" y="880"/>
                </a:lnTo>
                <a:lnTo>
                  <a:pt x="2436" y="824"/>
                </a:lnTo>
                <a:lnTo>
                  <a:pt x="2411" y="770"/>
                </a:lnTo>
                <a:lnTo>
                  <a:pt x="2382" y="720"/>
                </a:lnTo>
                <a:lnTo>
                  <a:pt x="2347" y="672"/>
                </a:lnTo>
                <a:lnTo>
                  <a:pt x="2310" y="627"/>
                </a:lnTo>
                <a:lnTo>
                  <a:pt x="2269" y="587"/>
                </a:lnTo>
                <a:lnTo>
                  <a:pt x="2223" y="549"/>
                </a:lnTo>
                <a:lnTo>
                  <a:pt x="2175" y="516"/>
                </a:lnTo>
                <a:lnTo>
                  <a:pt x="2179" y="456"/>
                </a:lnTo>
                <a:lnTo>
                  <a:pt x="2190" y="398"/>
                </a:lnTo>
                <a:lnTo>
                  <a:pt x="2208" y="342"/>
                </a:lnTo>
                <a:lnTo>
                  <a:pt x="2231" y="289"/>
                </a:lnTo>
                <a:lnTo>
                  <a:pt x="2260" y="239"/>
                </a:lnTo>
                <a:lnTo>
                  <a:pt x="2293" y="192"/>
                </a:lnTo>
                <a:lnTo>
                  <a:pt x="2332" y="151"/>
                </a:lnTo>
                <a:lnTo>
                  <a:pt x="2375" y="113"/>
                </a:lnTo>
                <a:lnTo>
                  <a:pt x="2422" y="80"/>
                </a:lnTo>
                <a:lnTo>
                  <a:pt x="2473" y="52"/>
                </a:lnTo>
                <a:lnTo>
                  <a:pt x="2526" y="30"/>
                </a:lnTo>
                <a:lnTo>
                  <a:pt x="2582" y="13"/>
                </a:lnTo>
                <a:lnTo>
                  <a:pt x="2642" y="4"/>
                </a:lnTo>
                <a:lnTo>
                  <a:pt x="2703" y="0"/>
                </a:lnTo>
                <a:close/>
                <a:moveTo>
                  <a:pt x="901" y="0"/>
                </a:moveTo>
                <a:lnTo>
                  <a:pt x="959" y="2"/>
                </a:lnTo>
                <a:lnTo>
                  <a:pt x="1014" y="12"/>
                </a:lnTo>
                <a:lnTo>
                  <a:pt x="1069" y="27"/>
                </a:lnTo>
                <a:lnTo>
                  <a:pt x="1119" y="46"/>
                </a:lnTo>
                <a:lnTo>
                  <a:pt x="1168" y="72"/>
                </a:lnTo>
                <a:lnTo>
                  <a:pt x="1214" y="101"/>
                </a:lnTo>
                <a:lnTo>
                  <a:pt x="1256" y="135"/>
                </a:lnTo>
                <a:lnTo>
                  <a:pt x="1293" y="173"/>
                </a:lnTo>
                <a:lnTo>
                  <a:pt x="1328" y="214"/>
                </a:lnTo>
                <a:lnTo>
                  <a:pt x="1358" y="259"/>
                </a:lnTo>
                <a:lnTo>
                  <a:pt x="1383" y="308"/>
                </a:lnTo>
                <a:lnTo>
                  <a:pt x="1403" y="358"/>
                </a:lnTo>
                <a:lnTo>
                  <a:pt x="1417" y="412"/>
                </a:lnTo>
                <a:lnTo>
                  <a:pt x="1426" y="467"/>
                </a:lnTo>
                <a:lnTo>
                  <a:pt x="1429" y="524"/>
                </a:lnTo>
                <a:lnTo>
                  <a:pt x="1429" y="538"/>
                </a:lnTo>
                <a:lnTo>
                  <a:pt x="1428" y="554"/>
                </a:lnTo>
                <a:lnTo>
                  <a:pt x="1382" y="593"/>
                </a:lnTo>
                <a:lnTo>
                  <a:pt x="1339" y="636"/>
                </a:lnTo>
                <a:lnTo>
                  <a:pt x="1300" y="684"/>
                </a:lnTo>
                <a:lnTo>
                  <a:pt x="1267" y="735"/>
                </a:lnTo>
                <a:lnTo>
                  <a:pt x="1237" y="789"/>
                </a:lnTo>
                <a:lnTo>
                  <a:pt x="1214" y="846"/>
                </a:lnTo>
                <a:lnTo>
                  <a:pt x="1195" y="905"/>
                </a:lnTo>
                <a:lnTo>
                  <a:pt x="1183" y="967"/>
                </a:lnTo>
                <a:lnTo>
                  <a:pt x="1140" y="991"/>
                </a:lnTo>
                <a:lnTo>
                  <a:pt x="1096" y="1011"/>
                </a:lnTo>
                <a:lnTo>
                  <a:pt x="1050" y="1027"/>
                </a:lnTo>
                <a:lnTo>
                  <a:pt x="1002" y="1038"/>
                </a:lnTo>
                <a:lnTo>
                  <a:pt x="952" y="1046"/>
                </a:lnTo>
                <a:lnTo>
                  <a:pt x="901" y="1048"/>
                </a:lnTo>
                <a:lnTo>
                  <a:pt x="844" y="1045"/>
                </a:lnTo>
                <a:lnTo>
                  <a:pt x="787" y="1036"/>
                </a:lnTo>
                <a:lnTo>
                  <a:pt x="734" y="1022"/>
                </a:lnTo>
                <a:lnTo>
                  <a:pt x="683" y="1002"/>
                </a:lnTo>
                <a:lnTo>
                  <a:pt x="634" y="977"/>
                </a:lnTo>
                <a:lnTo>
                  <a:pt x="589" y="947"/>
                </a:lnTo>
                <a:lnTo>
                  <a:pt x="547" y="913"/>
                </a:lnTo>
                <a:lnTo>
                  <a:pt x="508" y="876"/>
                </a:lnTo>
                <a:lnTo>
                  <a:pt x="474" y="834"/>
                </a:lnTo>
                <a:lnTo>
                  <a:pt x="445" y="789"/>
                </a:lnTo>
                <a:lnTo>
                  <a:pt x="420" y="740"/>
                </a:lnTo>
                <a:lnTo>
                  <a:pt x="400" y="690"/>
                </a:lnTo>
                <a:lnTo>
                  <a:pt x="384" y="636"/>
                </a:lnTo>
                <a:lnTo>
                  <a:pt x="375" y="581"/>
                </a:lnTo>
                <a:lnTo>
                  <a:pt x="372" y="524"/>
                </a:lnTo>
                <a:lnTo>
                  <a:pt x="375" y="467"/>
                </a:lnTo>
                <a:lnTo>
                  <a:pt x="384" y="412"/>
                </a:lnTo>
                <a:lnTo>
                  <a:pt x="400" y="358"/>
                </a:lnTo>
                <a:lnTo>
                  <a:pt x="420" y="308"/>
                </a:lnTo>
                <a:lnTo>
                  <a:pt x="445" y="259"/>
                </a:lnTo>
                <a:lnTo>
                  <a:pt x="474" y="214"/>
                </a:lnTo>
                <a:lnTo>
                  <a:pt x="508" y="173"/>
                </a:lnTo>
                <a:lnTo>
                  <a:pt x="547" y="135"/>
                </a:lnTo>
                <a:lnTo>
                  <a:pt x="589" y="101"/>
                </a:lnTo>
                <a:lnTo>
                  <a:pt x="634" y="72"/>
                </a:lnTo>
                <a:lnTo>
                  <a:pt x="683" y="46"/>
                </a:lnTo>
                <a:lnTo>
                  <a:pt x="734" y="27"/>
                </a:lnTo>
                <a:lnTo>
                  <a:pt x="787" y="12"/>
                </a:lnTo>
                <a:lnTo>
                  <a:pt x="844" y="2"/>
                </a:lnTo>
                <a:lnTo>
                  <a:pt x="901"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cs typeface="+mn-ea"/>
              <a:sym typeface="+mn-lt"/>
            </a:endParaRPr>
          </a:p>
        </p:txBody>
      </p:sp>
      <p:grpSp>
        <p:nvGrpSpPr>
          <p:cNvPr id="79" name="Group 1089"/>
          <p:cNvGrpSpPr>
            <a:grpSpLocks noChangeAspect="1"/>
          </p:cNvGrpSpPr>
          <p:nvPr/>
        </p:nvGrpSpPr>
        <p:grpSpPr bwMode="auto">
          <a:xfrm>
            <a:off x="8084797" y="1956674"/>
            <a:ext cx="452714" cy="488144"/>
            <a:chOff x="7231" y="-1200"/>
            <a:chExt cx="920" cy="992"/>
          </a:xfrm>
          <a:solidFill>
            <a:schemeClr val="bg1"/>
          </a:solidFill>
        </p:grpSpPr>
        <p:sp>
          <p:nvSpPr>
            <p:cNvPr id="80" name="Freeform 1091"/>
            <p:cNvSpPr/>
            <p:nvPr/>
          </p:nvSpPr>
          <p:spPr bwMode="auto">
            <a:xfrm>
              <a:off x="7599" y="-1009"/>
              <a:ext cx="43" cy="84"/>
            </a:xfrm>
            <a:custGeom>
              <a:avLst/>
              <a:gdLst>
                <a:gd name="T0" fmla="*/ 0 w 174"/>
                <a:gd name="T1" fmla="*/ 0 h 336"/>
                <a:gd name="T2" fmla="*/ 38 w 174"/>
                <a:gd name="T3" fmla="*/ 11 h 336"/>
                <a:gd name="T4" fmla="*/ 70 w 174"/>
                <a:gd name="T5" fmla="*/ 23 h 336"/>
                <a:gd name="T6" fmla="*/ 95 w 174"/>
                <a:gd name="T7" fmla="*/ 34 h 336"/>
                <a:gd name="T8" fmla="*/ 115 w 174"/>
                <a:gd name="T9" fmla="*/ 47 h 336"/>
                <a:gd name="T10" fmla="*/ 136 w 174"/>
                <a:gd name="T11" fmla="*/ 64 h 336"/>
                <a:gd name="T12" fmla="*/ 152 w 174"/>
                <a:gd name="T13" fmla="*/ 85 h 336"/>
                <a:gd name="T14" fmla="*/ 164 w 174"/>
                <a:gd name="T15" fmla="*/ 110 h 336"/>
                <a:gd name="T16" fmla="*/ 171 w 174"/>
                <a:gd name="T17" fmla="*/ 137 h 336"/>
                <a:gd name="T18" fmla="*/ 174 w 174"/>
                <a:gd name="T19" fmla="*/ 168 h 336"/>
                <a:gd name="T20" fmla="*/ 171 w 174"/>
                <a:gd name="T21" fmla="*/ 200 h 336"/>
                <a:gd name="T22" fmla="*/ 164 w 174"/>
                <a:gd name="T23" fmla="*/ 230 h 336"/>
                <a:gd name="T24" fmla="*/ 152 w 174"/>
                <a:gd name="T25" fmla="*/ 257 h 336"/>
                <a:gd name="T26" fmla="*/ 136 w 174"/>
                <a:gd name="T27" fmla="*/ 280 h 336"/>
                <a:gd name="T28" fmla="*/ 116 w 174"/>
                <a:gd name="T29" fmla="*/ 299 h 336"/>
                <a:gd name="T30" fmla="*/ 93 w 174"/>
                <a:gd name="T31" fmla="*/ 314 h 336"/>
                <a:gd name="T32" fmla="*/ 66 w 174"/>
                <a:gd name="T33" fmla="*/ 325 h 336"/>
                <a:gd name="T34" fmla="*/ 36 w 174"/>
                <a:gd name="T35" fmla="*/ 333 h 336"/>
                <a:gd name="T36" fmla="*/ 0 w 174"/>
                <a:gd name="T37" fmla="*/ 336 h 336"/>
                <a:gd name="T38" fmla="*/ 0 w 174"/>
                <a:gd name="T39"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4" h="336">
                  <a:moveTo>
                    <a:pt x="0" y="0"/>
                  </a:moveTo>
                  <a:lnTo>
                    <a:pt x="38" y="11"/>
                  </a:lnTo>
                  <a:lnTo>
                    <a:pt x="70" y="23"/>
                  </a:lnTo>
                  <a:lnTo>
                    <a:pt x="95" y="34"/>
                  </a:lnTo>
                  <a:lnTo>
                    <a:pt x="115" y="47"/>
                  </a:lnTo>
                  <a:lnTo>
                    <a:pt x="136" y="64"/>
                  </a:lnTo>
                  <a:lnTo>
                    <a:pt x="152" y="85"/>
                  </a:lnTo>
                  <a:lnTo>
                    <a:pt x="164" y="110"/>
                  </a:lnTo>
                  <a:lnTo>
                    <a:pt x="171" y="137"/>
                  </a:lnTo>
                  <a:lnTo>
                    <a:pt x="174" y="168"/>
                  </a:lnTo>
                  <a:lnTo>
                    <a:pt x="171" y="200"/>
                  </a:lnTo>
                  <a:lnTo>
                    <a:pt x="164" y="230"/>
                  </a:lnTo>
                  <a:lnTo>
                    <a:pt x="152" y="257"/>
                  </a:lnTo>
                  <a:lnTo>
                    <a:pt x="136" y="280"/>
                  </a:lnTo>
                  <a:lnTo>
                    <a:pt x="116" y="299"/>
                  </a:lnTo>
                  <a:lnTo>
                    <a:pt x="93" y="314"/>
                  </a:lnTo>
                  <a:lnTo>
                    <a:pt x="66" y="325"/>
                  </a:lnTo>
                  <a:lnTo>
                    <a:pt x="36" y="333"/>
                  </a:lnTo>
                  <a:lnTo>
                    <a:pt x="0" y="336"/>
                  </a:lnTo>
                  <a:lnTo>
                    <a:pt x="0"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82" name="Freeform 1092"/>
            <p:cNvSpPr/>
            <p:nvPr/>
          </p:nvSpPr>
          <p:spPr bwMode="auto">
            <a:xfrm>
              <a:off x="7545" y="-1117"/>
              <a:ext cx="39" cy="75"/>
            </a:xfrm>
            <a:custGeom>
              <a:avLst/>
              <a:gdLst>
                <a:gd name="T0" fmla="*/ 155 w 155"/>
                <a:gd name="T1" fmla="*/ 0 h 299"/>
                <a:gd name="T2" fmla="*/ 155 w 155"/>
                <a:gd name="T3" fmla="*/ 299 h 299"/>
                <a:gd name="T4" fmla="*/ 121 w 155"/>
                <a:gd name="T5" fmla="*/ 292 h 299"/>
                <a:gd name="T6" fmla="*/ 91 w 155"/>
                <a:gd name="T7" fmla="*/ 281 h 299"/>
                <a:gd name="T8" fmla="*/ 64 w 155"/>
                <a:gd name="T9" fmla="*/ 267 h 299"/>
                <a:gd name="T10" fmla="*/ 41 w 155"/>
                <a:gd name="T11" fmla="*/ 249 h 299"/>
                <a:gd name="T12" fmla="*/ 22 w 155"/>
                <a:gd name="T13" fmla="*/ 230 h 299"/>
                <a:gd name="T14" fmla="*/ 10 w 155"/>
                <a:gd name="T15" fmla="*/ 207 h 299"/>
                <a:gd name="T16" fmla="*/ 2 w 155"/>
                <a:gd name="T17" fmla="*/ 180 h 299"/>
                <a:gd name="T18" fmla="*/ 0 w 155"/>
                <a:gd name="T19" fmla="*/ 150 h 299"/>
                <a:gd name="T20" fmla="*/ 3 w 155"/>
                <a:gd name="T21" fmla="*/ 116 h 299"/>
                <a:gd name="T22" fmla="*/ 15 w 155"/>
                <a:gd name="T23" fmla="*/ 82 h 299"/>
                <a:gd name="T24" fmla="*/ 35 w 155"/>
                <a:gd name="T25" fmla="*/ 50 h 299"/>
                <a:gd name="T26" fmla="*/ 51 w 155"/>
                <a:gd name="T27" fmla="*/ 33 h 299"/>
                <a:gd name="T28" fmla="*/ 71 w 155"/>
                <a:gd name="T29" fmla="*/ 20 h 299"/>
                <a:gd name="T30" fmla="*/ 95 w 155"/>
                <a:gd name="T31" fmla="*/ 10 h 299"/>
                <a:gd name="T32" fmla="*/ 123 w 155"/>
                <a:gd name="T33" fmla="*/ 2 h 299"/>
                <a:gd name="T34" fmla="*/ 155 w 155"/>
                <a:gd name="T35"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299">
                  <a:moveTo>
                    <a:pt x="155" y="0"/>
                  </a:moveTo>
                  <a:lnTo>
                    <a:pt x="155" y="299"/>
                  </a:lnTo>
                  <a:lnTo>
                    <a:pt x="121" y="292"/>
                  </a:lnTo>
                  <a:lnTo>
                    <a:pt x="91" y="281"/>
                  </a:lnTo>
                  <a:lnTo>
                    <a:pt x="64" y="267"/>
                  </a:lnTo>
                  <a:lnTo>
                    <a:pt x="41" y="249"/>
                  </a:lnTo>
                  <a:lnTo>
                    <a:pt x="22" y="230"/>
                  </a:lnTo>
                  <a:lnTo>
                    <a:pt x="10" y="207"/>
                  </a:lnTo>
                  <a:lnTo>
                    <a:pt x="2" y="180"/>
                  </a:lnTo>
                  <a:lnTo>
                    <a:pt x="0" y="150"/>
                  </a:lnTo>
                  <a:lnTo>
                    <a:pt x="3" y="116"/>
                  </a:lnTo>
                  <a:lnTo>
                    <a:pt x="15" y="82"/>
                  </a:lnTo>
                  <a:lnTo>
                    <a:pt x="35" y="50"/>
                  </a:lnTo>
                  <a:lnTo>
                    <a:pt x="51" y="33"/>
                  </a:lnTo>
                  <a:lnTo>
                    <a:pt x="71" y="20"/>
                  </a:lnTo>
                  <a:lnTo>
                    <a:pt x="95" y="10"/>
                  </a:lnTo>
                  <a:lnTo>
                    <a:pt x="123" y="2"/>
                  </a:lnTo>
                  <a:lnTo>
                    <a:pt x="155"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85" name="Freeform 1093"/>
            <p:cNvSpPr>
              <a:spLocks noEditPoints="1"/>
            </p:cNvSpPr>
            <p:nvPr/>
          </p:nvSpPr>
          <p:spPr bwMode="auto">
            <a:xfrm>
              <a:off x="7407" y="-1200"/>
              <a:ext cx="368" cy="368"/>
            </a:xfrm>
            <a:custGeom>
              <a:avLst/>
              <a:gdLst>
                <a:gd name="T0" fmla="*/ 664 w 1469"/>
                <a:gd name="T1" fmla="*/ 240 h 1470"/>
                <a:gd name="T2" fmla="*/ 558 w 1469"/>
                <a:gd name="T3" fmla="*/ 272 h 1470"/>
                <a:gd name="T4" fmla="*/ 479 w 1469"/>
                <a:gd name="T5" fmla="*/ 348 h 1470"/>
                <a:gd name="T6" fmla="*/ 437 w 1469"/>
                <a:gd name="T7" fmla="*/ 453 h 1470"/>
                <a:gd name="T8" fmla="*/ 444 w 1469"/>
                <a:gd name="T9" fmla="*/ 571 h 1470"/>
                <a:gd name="T10" fmla="*/ 500 w 1469"/>
                <a:gd name="T11" fmla="*/ 661 h 1470"/>
                <a:gd name="T12" fmla="*/ 606 w 1469"/>
                <a:gd name="T13" fmla="*/ 723 h 1470"/>
                <a:gd name="T14" fmla="*/ 705 w 1469"/>
                <a:gd name="T15" fmla="*/ 1098 h 1470"/>
                <a:gd name="T16" fmla="*/ 614 w 1469"/>
                <a:gd name="T17" fmla="*/ 1073 h 1470"/>
                <a:gd name="T18" fmla="*/ 557 w 1469"/>
                <a:gd name="T19" fmla="*/ 1016 h 1470"/>
                <a:gd name="T20" fmla="*/ 533 w 1469"/>
                <a:gd name="T21" fmla="*/ 930 h 1470"/>
                <a:gd name="T22" fmla="*/ 418 w 1469"/>
                <a:gd name="T23" fmla="*/ 931 h 1470"/>
                <a:gd name="T24" fmla="*/ 439 w 1469"/>
                <a:gd name="T25" fmla="*/ 1035 h 1470"/>
                <a:gd name="T26" fmla="*/ 501 w 1469"/>
                <a:gd name="T27" fmla="*/ 1123 h 1470"/>
                <a:gd name="T28" fmla="*/ 609 w 1469"/>
                <a:gd name="T29" fmla="*/ 1179 h 1470"/>
                <a:gd name="T30" fmla="*/ 705 w 1469"/>
                <a:gd name="T31" fmla="*/ 1319 h 1470"/>
                <a:gd name="T32" fmla="*/ 811 w 1469"/>
                <a:gd name="T33" fmla="*/ 1188 h 1470"/>
                <a:gd name="T34" fmla="*/ 916 w 1469"/>
                <a:gd name="T35" fmla="*/ 1157 h 1470"/>
                <a:gd name="T36" fmla="*/ 998 w 1469"/>
                <a:gd name="T37" fmla="*/ 1093 h 1470"/>
                <a:gd name="T38" fmla="*/ 1044 w 1469"/>
                <a:gd name="T39" fmla="*/ 990 h 1470"/>
                <a:gd name="T40" fmla="*/ 1052 w 1469"/>
                <a:gd name="T41" fmla="*/ 863 h 1470"/>
                <a:gd name="T42" fmla="*/ 1015 w 1469"/>
                <a:gd name="T43" fmla="*/ 769 h 1470"/>
                <a:gd name="T44" fmla="*/ 942 w 1469"/>
                <a:gd name="T45" fmla="*/ 708 h 1470"/>
                <a:gd name="T46" fmla="*/ 822 w 1469"/>
                <a:gd name="T47" fmla="*/ 661 h 1470"/>
                <a:gd name="T48" fmla="*/ 799 w 1469"/>
                <a:gd name="T49" fmla="*/ 338 h 1470"/>
                <a:gd name="T50" fmla="*/ 876 w 1469"/>
                <a:gd name="T51" fmla="*/ 378 h 1470"/>
                <a:gd name="T52" fmla="*/ 916 w 1469"/>
                <a:gd name="T53" fmla="*/ 454 h 1470"/>
                <a:gd name="T54" fmla="*/ 1029 w 1469"/>
                <a:gd name="T55" fmla="*/ 443 h 1470"/>
                <a:gd name="T56" fmla="*/ 985 w 1469"/>
                <a:gd name="T57" fmla="*/ 339 h 1470"/>
                <a:gd name="T58" fmla="*/ 897 w 1469"/>
                <a:gd name="T59" fmla="*/ 267 h 1470"/>
                <a:gd name="T60" fmla="*/ 765 w 1469"/>
                <a:gd name="T61" fmla="*/ 236 h 1470"/>
                <a:gd name="T62" fmla="*/ 735 w 1469"/>
                <a:gd name="T63" fmla="*/ 0 h 1470"/>
                <a:gd name="T64" fmla="*/ 954 w 1469"/>
                <a:gd name="T65" fmla="*/ 34 h 1470"/>
                <a:gd name="T66" fmla="*/ 1146 w 1469"/>
                <a:gd name="T67" fmla="*/ 126 h 1470"/>
                <a:gd name="T68" fmla="*/ 1303 w 1469"/>
                <a:gd name="T69" fmla="*/ 267 h 1470"/>
                <a:gd name="T70" fmla="*/ 1412 w 1469"/>
                <a:gd name="T71" fmla="*/ 449 h 1470"/>
                <a:gd name="T72" fmla="*/ 1466 w 1469"/>
                <a:gd name="T73" fmla="*/ 660 h 1470"/>
                <a:gd name="T74" fmla="*/ 1456 w 1469"/>
                <a:gd name="T75" fmla="*/ 883 h 1470"/>
                <a:gd name="T76" fmla="*/ 1382 w 1469"/>
                <a:gd name="T77" fmla="*/ 1085 h 1470"/>
                <a:gd name="T78" fmla="*/ 1255 w 1469"/>
                <a:gd name="T79" fmla="*/ 1255 h 1470"/>
                <a:gd name="T80" fmla="*/ 1085 w 1469"/>
                <a:gd name="T81" fmla="*/ 1381 h 1470"/>
                <a:gd name="T82" fmla="*/ 883 w 1469"/>
                <a:gd name="T83" fmla="*/ 1455 h 1470"/>
                <a:gd name="T84" fmla="*/ 660 w 1469"/>
                <a:gd name="T85" fmla="*/ 1467 h 1470"/>
                <a:gd name="T86" fmla="*/ 448 w 1469"/>
                <a:gd name="T87" fmla="*/ 1413 h 1470"/>
                <a:gd name="T88" fmla="*/ 267 w 1469"/>
                <a:gd name="T89" fmla="*/ 1302 h 1470"/>
                <a:gd name="T90" fmla="*/ 126 w 1469"/>
                <a:gd name="T91" fmla="*/ 1147 h 1470"/>
                <a:gd name="T92" fmla="*/ 33 w 1469"/>
                <a:gd name="T93" fmla="*/ 954 h 1470"/>
                <a:gd name="T94" fmla="*/ 0 w 1469"/>
                <a:gd name="T95" fmla="*/ 735 h 1470"/>
                <a:gd name="T96" fmla="*/ 33 w 1469"/>
                <a:gd name="T97" fmla="*/ 517 h 1470"/>
                <a:gd name="T98" fmla="*/ 126 w 1469"/>
                <a:gd name="T99" fmla="*/ 324 h 1470"/>
                <a:gd name="T100" fmla="*/ 267 w 1469"/>
                <a:gd name="T101" fmla="*/ 168 h 1470"/>
                <a:gd name="T102" fmla="*/ 448 w 1469"/>
                <a:gd name="T103" fmla="*/ 58 h 1470"/>
                <a:gd name="T104" fmla="*/ 660 w 1469"/>
                <a:gd name="T105" fmla="*/ 4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69" h="1470">
                  <a:moveTo>
                    <a:pt x="705" y="152"/>
                  </a:moveTo>
                  <a:lnTo>
                    <a:pt x="705" y="237"/>
                  </a:lnTo>
                  <a:lnTo>
                    <a:pt x="664" y="240"/>
                  </a:lnTo>
                  <a:lnTo>
                    <a:pt x="626" y="246"/>
                  </a:lnTo>
                  <a:lnTo>
                    <a:pt x="591" y="257"/>
                  </a:lnTo>
                  <a:lnTo>
                    <a:pt x="558" y="272"/>
                  </a:lnTo>
                  <a:lnTo>
                    <a:pt x="531" y="292"/>
                  </a:lnTo>
                  <a:lnTo>
                    <a:pt x="506" y="316"/>
                  </a:lnTo>
                  <a:lnTo>
                    <a:pt x="479" y="348"/>
                  </a:lnTo>
                  <a:lnTo>
                    <a:pt x="459" y="381"/>
                  </a:lnTo>
                  <a:lnTo>
                    <a:pt x="446" y="417"/>
                  </a:lnTo>
                  <a:lnTo>
                    <a:pt x="437" y="453"/>
                  </a:lnTo>
                  <a:lnTo>
                    <a:pt x="434" y="492"/>
                  </a:lnTo>
                  <a:lnTo>
                    <a:pt x="437" y="533"/>
                  </a:lnTo>
                  <a:lnTo>
                    <a:pt x="444" y="571"/>
                  </a:lnTo>
                  <a:lnTo>
                    <a:pt x="458" y="605"/>
                  </a:lnTo>
                  <a:lnTo>
                    <a:pt x="477" y="635"/>
                  </a:lnTo>
                  <a:lnTo>
                    <a:pt x="500" y="661"/>
                  </a:lnTo>
                  <a:lnTo>
                    <a:pt x="530" y="685"/>
                  </a:lnTo>
                  <a:lnTo>
                    <a:pt x="565" y="705"/>
                  </a:lnTo>
                  <a:lnTo>
                    <a:pt x="606" y="723"/>
                  </a:lnTo>
                  <a:lnTo>
                    <a:pt x="653" y="738"/>
                  </a:lnTo>
                  <a:lnTo>
                    <a:pt x="705" y="749"/>
                  </a:lnTo>
                  <a:lnTo>
                    <a:pt x="705" y="1098"/>
                  </a:lnTo>
                  <a:lnTo>
                    <a:pt x="671" y="1093"/>
                  </a:lnTo>
                  <a:lnTo>
                    <a:pt x="641" y="1085"/>
                  </a:lnTo>
                  <a:lnTo>
                    <a:pt x="614" y="1073"/>
                  </a:lnTo>
                  <a:lnTo>
                    <a:pt x="591" y="1058"/>
                  </a:lnTo>
                  <a:lnTo>
                    <a:pt x="572" y="1039"/>
                  </a:lnTo>
                  <a:lnTo>
                    <a:pt x="557" y="1016"/>
                  </a:lnTo>
                  <a:lnTo>
                    <a:pt x="547" y="994"/>
                  </a:lnTo>
                  <a:lnTo>
                    <a:pt x="538" y="965"/>
                  </a:lnTo>
                  <a:lnTo>
                    <a:pt x="533" y="930"/>
                  </a:lnTo>
                  <a:lnTo>
                    <a:pt x="530" y="888"/>
                  </a:lnTo>
                  <a:lnTo>
                    <a:pt x="417" y="888"/>
                  </a:lnTo>
                  <a:lnTo>
                    <a:pt x="418" y="931"/>
                  </a:lnTo>
                  <a:lnTo>
                    <a:pt x="422" y="969"/>
                  </a:lnTo>
                  <a:lnTo>
                    <a:pt x="429" y="1004"/>
                  </a:lnTo>
                  <a:lnTo>
                    <a:pt x="439" y="1035"/>
                  </a:lnTo>
                  <a:lnTo>
                    <a:pt x="453" y="1063"/>
                  </a:lnTo>
                  <a:lnTo>
                    <a:pt x="474" y="1095"/>
                  </a:lnTo>
                  <a:lnTo>
                    <a:pt x="501" y="1123"/>
                  </a:lnTo>
                  <a:lnTo>
                    <a:pt x="532" y="1145"/>
                  </a:lnTo>
                  <a:lnTo>
                    <a:pt x="569" y="1164"/>
                  </a:lnTo>
                  <a:lnTo>
                    <a:pt x="609" y="1179"/>
                  </a:lnTo>
                  <a:lnTo>
                    <a:pt x="655" y="1189"/>
                  </a:lnTo>
                  <a:lnTo>
                    <a:pt x="705" y="1194"/>
                  </a:lnTo>
                  <a:lnTo>
                    <a:pt x="705" y="1319"/>
                  </a:lnTo>
                  <a:lnTo>
                    <a:pt x="765" y="1319"/>
                  </a:lnTo>
                  <a:lnTo>
                    <a:pt x="765" y="1194"/>
                  </a:lnTo>
                  <a:lnTo>
                    <a:pt x="811" y="1188"/>
                  </a:lnTo>
                  <a:lnTo>
                    <a:pt x="850" y="1181"/>
                  </a:lnTo>
                  <a:lnTo>
                    <a:pt x="885" y="1169"/>
                  </a:lnTo>
                  <a:lnTo>
                    <a:pt x="916" y="1157"/>
                  </a:lnTo>
                  <a:lnTo>
                    <a:pt x="944" y="1142"/>
                  </a:lnTo>
                  <a:lnTo>
                    <a:pt x="973" y="1119"/>
                  </a:lnTo>
                  <a:lnTo>
                    <a:pt x="998" y="1093"/>
                  </a:lnTo>
                  <a:lnTo>
                    <a:pt x="1018" y="1063"/>
                  </a:lnTo>
                  <a:lnTo>
                    <a:pt x="1033" y="1029"/>
                  </a:lnTo>
                  <a:lnTo>
                    <a:pt x="1044" y="990"/>
                  </a:lnTo>
                  <a:lnTo>
                    <a:pt x="1052" y="947"/>
                  </a:lnTo>
                  <a:lnTo>
                    <a:pt x="1054" y="901"/>
                  </a:lnTo>
                  <a:lnTo>
                    <a:pt x="1052" y="863"/>
                  </a:lnTo>
                  <a:lnTo>
                    <a:pt x="1044" y="828"/>
                  </a:lnTo>
                  <a:lnTo>
                    <a:pt x="1031" y="797"/>
                  </a:lnTo>
                  <a:lnTo>
                    <a:pt x="1015" y="769"/>
                  </a:lnTo>
                  <a:lnTo>
                    <a:pt x="994" y="744"/>
                  </a:lnTo>
                  <a:lnTo>
                    <a:pt x="967" y="723"/>
                  </a:lnTo>
                  <a:lnTo>
                    <a:pt x="942" y="708"/>
                  </a:lnTo>
                  <a:lnTo>
                    <a:pt x="910" y="693"/>
                  </a:lnTo>
                  <a:lnTo>
                    <a:pt x="870" y="678"/>
                  </a:lnTo>
                  <a:lnTo>
                    <a:pt x="822" y="661"/>
                  </a:lnTo>
                  <a:lnTo>
                    <a:pt x="765" y="645"/>
                  </a:lnTo>
                  <a:lnTo>
                    <a:pt x="765" y="334"/>
                  </a:lnTo>
                  <a:lnTo>
                    <a:pt x="799" y="338"/>
                  </a:lnTo>
                  <a:lnTo>
                    <a:pt x="828" y="346"/>
                  </a:lnTo>
                  <a:lnTo>
                    <a:pt x="855" y="360"/>
                  </a:lnTo>
                  <a:lnTo>
                    <a:pt x="876" y="378"/>
                  </a:lnTo>
                  <a:lnTo>
                    <a:pt x="895" y="402"/>
                  </a:lnTo>
                  <a:lnTo>
                    <a:pt x="907" y="427"/>
                  </a:lnTo>
                  <a:lnTo>
                    <a:pt x="916" y="454"/>
                  </a:lnTo>
                  <a:lnTo>
                    <a:pt x="921" y="484"/>
                  </a:lnTo>
                  <a:lnTo>
                    <a:pt x="1033" y="484"/>
                  </a:lnTo>
                  <a:lnTo>
                    <a:pt x="1029" y="443"/>
                  </a:lnTo>
                  <a:lnTo>
                    <a:pt x="1019" y="405"/>
                  </a:lnTo>
                  <a:lnTo>
                    <a:pt x="1005" y="370"/>
                  </a:lnTo>
                  <a:lnTo>
                    <a:pt x="985" y="339"/>
                  </a:lnTo>
                  <a:lnTo>
                    <a:pt x="961" y="311"/>
                  </a:lnTo>
                  <a:lnTo>
                    <a:pt x="931" y="286"/>
                  </a:lnTo>
                  <a:lnTo>
                    <a:pt x="897" y="267"/>
                  </a:lnTo>
                  <a:lnTo>
                    <a:pt x="858" y="252"/>
                  </a:lnTo>
                  <a:lnTo>
                    <a:pt x="814" y="242"/>
                  </a:lnTo>
                  <a:lnTo>
                    <a:pt x="765" y="236"/>
                  </a:lnTo>
                  <a:lnTo>
                    <a:pt x="765" y="152"/>
                  </a:lnTo>
                  <a:lnTo>
                    <a:pt x="705" y="152"/>
                  </a:lnTo>
                  <a:close/>
                  <a:moveTo>
                    <a:pt x="735" y="0"/>
                  </a:moveTo>
                  <a:lnTo>
                    <a:pt x="811" y="4"/>
                  </a:lnTo>
                  <a:lnTo>
                    <a:pt x="883" y="15"/>
                  </a:lnTo>
                  <a:lnTo>
                    <a:pt x="954" y="34"/>
                  </a:lnTo>
                  <a:lnTo>
                    <a:pt x="1021" y="58"/>
                  </a:lnTo>
                  <a:lnTo>
                    <a:pt x="1085" y="89"/>
                  </a:lnTo>
                  <a:lnTo>
                    <a:pt x="1146" y="126"/>
                  </a:lnTo>
                  <a:lnTo>
                    <a:pt x="1202" y="168"/>
                  </a:lnTo>
                  <a:lnTo>
                    <a:pt x="1255" y="216"/>
                  </a:lnTo>
                  <a:lnTo>
                    <a:pt x="1303" y="267"/>
                  </a:lnTo>
                  <a:lnTo>
                    <a:pt x="1344" y="324"/>
                  </a:lnTo>
                  <a:lnTo>
                    <a:pt x="1382" y="385"/>
                  </a:lnTo>
                  <a:lnTo>
                    <a:pt x="1412" y="449"/>
                  </a:lnTo>
                  <a:lnTo>
                    <a:pt x="1437" y="517"/>
                  </a:lnTo>
                  <a:lnTo>
                    <a:pt x="1456" y="587"/>
                  </a:lnTo>
                  <a:lnTo>
                    <a:pt x="1466" y="660"/>
                  </a:lnTo>
                  <a:lnTo>
                    <a:pt x="1469" y="735"/>
                  </a:lnTo>
                  <a:lnTo>
                    <a:pt x="1466" y="811"/>
                  </a:lnTo>
                  <a:lnTo>
                    <a:pt x="1456" y="883"/>
                  </a:lnTo>
                  <a:lnTo>
                    <a:pt x="1437" y="954"/>
                  </a:lnTo>
                  <a:lnTo>
                    <a:pt x="1412" y="1021"/>
                  </a:lnTo>
                  <a:lnTo>
                    <a:pt x="1382" y="1085"/>
                  </a:lnTo>
                  <a:lnTo>
                    <a:pt x="1344" y="1147"/>
                  </a:lnTo>
                  <a:lnTo>
                    <a:pt x="1303" y="1203"/>
                  </a:lnTo>
                  <a:lnTo>
                    <a:pt x="1255" y="1255"/>
                  </a:lnTo>
                  <a:lnTo>
                    <a:pt x="1202" y="1302"/>
                  </a:lnTo>
                  <a:lnTo>
                    <a:pt x="1146" y="1345"/>
                  </a:lnTo>
                  <a:lnTo>
                    <a:pt x="1085" y="1381"/>
                  </a:lnTo>
                  <a:lnTo>
                    <a:pt x="1021" y="1413"/>
                  </a:lnTo>
                  <a:lnTo>
                    <a:pt x="954" y="1438"/>
                  </a:lnTo>
                  <a:lnTo>
                    <a:pt x="883" y="1455"/>
                  </a:lnTo>
                  <a:lnTo>
                    <a:pt x="811" y="1467"/>
                  </a:lnTo>
                  <a:lnTo>
                    <a:pt x="735" y="1470"/>
                  </a:lnTo>
                  <a:lnTo>
                    <a:pt x="660" y="1467"/>
                  </a:lnTo>
                  <a:lnTo>
                    <a:pt x="586" y="1455"/>
                  </a:lnTo>
                  <a:lnTo>
                    <a:pt x="516" y="1438"/>
                  </a:lnTo>
                  <a:lnTo>
                    <a:pt x="448" y="1413"/>
                  </a:lnTo>
                  <a:lnTo>
                    <a:pt x="384" y="1381"/>
                  </a:lnTo>
                  <a:lnTo>
                    <a:pt x="324" y="1345"/>
                  </a:lnTo>
                  <a:lnTo>
                    <a:pt x="267" y="1302"/>
                  </a:lnTo>
                  <a:lnTo>
                    <a:pt x="215" y="1255"/>
                  </a:lnTo>
                  <a:lnTo>
                    <a:pt x="167" y="1203"/>
                  </a:lnTo>
                  <a:lnTo>
                    <a:pt x="126" y="1147"/>
                  </a:lnTo>
                  <a:lnTo>
                    <a:pt x="88" y="1085"/>
                  </a:lnTo>
                  <a:lnTo>
                    <a:pt x="58" y="1021"/>
                  </a:lnTo>
                  <a:lnTo>
                    <a:pt x="33" y="954"/>
                  </a:lnTo>
                  <a:lnTo>
                    <a:pt x="15" y="883"/>
                  </a:lnTo>
                  <a:lnTo>
                    <a:pt x="4" y="811"/>
                  </a:lnTo>
                  <a:lnTo>
                    <a:pt x="0" y="735"/>
                  </a:lnTo>
                  <a:lnTo>
                    <a:pt x="4" y="660"/>
                  </a:lnTo>
                  <a:lnTo>
                    <a:pt x="15" y="587"/>
                  </a:lnTo>
                  <a:lnTo>
                    <a:pt x="33" y="517"/>
                  </a:lnTo>
                  <a:lnTo>
                    <a:pt x="58" y="449"/>
                  </a:lnTo>
                  <a:lnTo>
                    <a:pt x="88" y="385"/>
                  </a:lnTo>
                  <a:lnTo>
                    <a:pt x="126" y="324"/>
                  </a:lnTo>
                  <a:lnTo>
                    <a:pt x="167" y="267"/>
                  </a:lnTo>
                  <a:lnTo>
                    <a:pt x="215" y="216"/>
                  </a:lnTo>
                  <a:lnTo>
                    <a:pt x="267" y="168"/>
                  </a:lnTo>
                  <a:lnTo>
                    <a:pt x="324" y="126"/>
                  </a:lnTo>
                  <a:lnTo>
                    <a:pt x="384" y="89"/>
                  </a:lnTo>
                  <a:lnTo>
                    <a:pt x="448" y="58"/>
                  </a:lnTo>
                  <a:lnTo>
                    <a:pt x="516" y="34"/>
                  </a:lnTo>
                  <a:lnTo>
                    <a:pt x="586" y="15"/>
                  </a:lnTo>
                  <a:lnTo>
                    <a:pt x="660" y="4"/>
                  </a:lnTo>
                  <a:lnTo>
                    <a:pt x="735"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86" name="Freeform 1094"/>
            <p:cNvSpPr>
              <a:spLocks noEditPoints="1"/>
            </p:cNvSpPr>
            <p:nvPr/>
          </p:nvSpPr>
          <p:spPr bwMode="auto">
            <a:xfrm>
              <a:off x="7231" y="-798"/>
              <a:ext cx="920" cy="590"/>
            </a:xfrm>
            <a:custGeom>
              <a:avLst/>
              <a:gdLst>
                <a:gd name="T0" fmla="*/ 2873 w 3679"/>
                <a:gd name="T1" fmla="*/ 776 h 2359"/>
                <a:gd name="T2" fmla="*/ 2829 w 3679"/>
                <a:gd name="T3" fmla="*/ 867 h 2359"/>
                <a:gd name="T4" fmla="*/ 2873 w 3679"/>
                <a:gd name="T5" fmla="*/ 960 h 2359"/>
                <a:gd name="T6" fmla="*/ 2975 w 3679"/>
                <a:gd name="T7" fmla="*/ 983 h 2359"/>
                <a:gd name="T8" fmla="*/ 3054 w 3679"/>
                <a:gd name="T9" fmla="*/ 920 h 2359"/>
                <a:gd name="T10" fmla="*/ 3054 w 3679"/>
                <a:gd name="T11" fmla="*/ 816 h 2359"/>
                <a:gd name="T12" fmla="*/ 2975 w 3679"/>
                <a:gd name="T13" fmla="*/ 753 h 2359"/>
                <a:gd name="T14" fmla="*/ 1240 w 3679"/>
                <a:gd name="T15" fmla="*/ 141 h 2359"/>
                <a:gd name="T16" fmla="*/ 955 w 3679"/>
                <a:gd name="T17" fmla="*/ 295 h 2359"/>
                <a:gd name="T18" fmla="*/ 1356 w 3679"/>
                <a:gd name="T19" fmla="*/ 212 h 2359"/>
                <a:gd name="T20" fmla="*/ 1765 w 3679"/>
                <a:gd name="T21" fmla="*/ 239 h 2359"/>
                <a:gd name="T22" fmla="*/ 1896 w 3679"/>
                <a:gd name="T23" fmla="*/ 182 h 2359"/>
                <a:gd name="T24" fmla="*/ 1459 w 3679"/>
                <a:gd name="T25" fmla="*/ 126 h 2359"/>
                <a:gd name="T26" fmla="*/ 1744 w 3679"/>
                <a:gd name="T27" fmla="*/ 19 h 2359"/>
                <a:gd name="T28" fmla="*/ 2073 w 3679"/>
                <a:gd name="T29" fmla="*/ 94 h 2359"/>
                <a:gd name="T30" fmla="*/ 2348 w 3679"/>
                <a:gd name="T31" fmla="*/ 220 h 2359"/>
                <a:gd name="T32" fmla="*/ 2536 w 3679"/>
                <a:gd name="T33" fmla="*/ 309 h 2359"/>
                <a:gd name="T34" fmla="*/ 2695 w 3679"/>
                <a:gd name="T35" fmla="*/ 176 h 2359"/>
                <a:gd name="T36" fmla="*/ 2892 w 3679"/>
                <a:gd name="T37" fmla="*/ 94 h 2359"/>
                <a:gd name="T38" fmla="*/ 2955 w 3679"/>
                <a:gd name="T39" fmla="*/ 145 h 2359"/>
                <a:gd name="T40" fmla="*/ 2903 w 3679"/>
                <a:gd name="T41" fmla="*/ 301 h 2359"/>
                <a:gd name="T42" fmla="*/ 2957 w 3679"/>
                <a:gd name="T43" fmla="*/ 480 h 2359"/>
                <a:gd name="T44" fmla="*/ 3191 w 3679"/>
                <a:gd name="T45" fmla="*/ 657 h 2359"/>
                <a:gd name="T46" fmla="*/ 3366 w 3679"/>
                <a:gd name="T47" fmla="*/ 891 h 2359"/>
                <a:gd name="T48" fmla="*/ 3474 w 3679"/>
                <a:gd name="T49" fmla="*/ 961 h 2359"/>
                <a:gd name="T50" fmla="*/ 3608 w 3679"/>
                <a:gd name="T51" fmla="*/ 956 h 2359"/>
                <a:gd name="T52" fmla="*/ 3679 w 3679"/>
                <a:gd name="T53" fmla="*/ 1072 h 2359"/>
                <a:gd name="T54" fmla="*/ 3665 w 3679"/>
                <a:gd name="T55" fmla="*/ 1259 h 2359"/>
                <a:gd name="T56" fmla="*/ 3603 w 3679"/>
                <a:gd name="T57" fmla="*/ 1387 h 2359"/>
                <a:gd name="T58" fmla="*/ 3332 w 3679"/>
                <a:gd name="T59" fmla="*/ 1615 h 2359"/>
                <a:gd name="T60" fmla="*/ 3049 w 3679"/>
                <a:gd name="T61" fmla="*/ 1779 h 2359"/>
                <a:gd name="T62" fmla="*/ 2789 w 3679"/>
                <a:gd name="T63" fmla="*/ 1890 h 2359"/>
                <a:gd name="T64" fmla="*/ 2590 w 3679"/>
                <a:gd name="T65" fmla="*/ 1951 h 2359"/>
                <a:gd name="T66" fmla="*/ 2491 w 3679"/>
                <a:gd name="T67" fmla="*/ 2037 h 2359"/>
                <a:gd name="T68" fmla="*/ 2497 w 3679"/>
                <a:gd name="T69" fmla="*/ 2295 h 2359"/>
                <a:gd name="T70" fmla="*/ 1942 w 3679"/>
                <a:gd name="T71" fmla="*/ 2233 h 2359"/>
                <a:gd name="T72" fmla="*/ 1602 w 3679"/>
                <a:gd name="T73" fmla="*/ 2113 h 2359"/>
                <a:gd name="T74" fmla="*/ 1104 w 3679"/>
                <a:gd name="T75" fmla="*/ 2084 h 2359"/>
                <a:gd name="T76" fmla="*/ 873 w 3679"/>
                <a:gd name="T77" fmla="*/ 2176 h 2359"/>
                <a:gd name="T78" fmla="*/ 410 w 3679"/>
                <a:gd name="T79" fmla="*/ 2359 h 2359"/>
                <a:gd name="T80" fmla="*/ 285 w 3679"/>
                <a:gd name="T81" fmla="*/ 2119 h 2359"/>
                <a:gd name="T82" fmla="*/ 211 w 3679"/>
                <a:gd name="T83" fmla="*/ 1827 h 2359"/>
                <a:gd name="T84" fmla="*/ 141 w 3679"/>
                <a:gd name="T85" fmla="*/ 1552 h 2359"/>
                <a:gd name="T86" fmla="*/ 40 w 3679"/>
                <a:gd name="T87" fmla="*/ 1369 h 2359"/>
                <a:gd name="T88" fmla="*/ 0 w 3679"/>
                <a:gd name="T89" fmla="*/ 1137 h 2359"/>
                <a:gd name="T90" fmla="*/ 16 w 3679"/>
                <a:gd name="T91" fmla="*/ 895 h 2359"/>
                <a:gd name="T92" fmla="*/ 83 w 3679"/>
                <a:gd name="T93" fmla="*/ 677 h 2359"/>
                <a:gd name="T94" fmla="*/ 82 w 3679"/>
                <a:gd name="T95" fmla="*/ 564 h 2359"/>
                <a:gd name="T96" fmla="*/ 28 w 3679"/>
                <a:gd name="T97" fmla="*/ 476 h 2359"/>
                <a:gd name="T98" fmla="*/ 31 w 3679"/>
                <a:gd name="T99" fmla="*/ 368 h 2359"/>
                <a:gd name="T100" fmla="*/ 83 w 3679"/>
                <a:gd name="T101" fmla="*/ 276 h 2359"/>
                <a:gd name="T102" fmla="*/ 174 w 3679"/>
                <a:gd name="T103" fmla="*/ 240 h 2359"/>
                <a:gd name="T104" fmla="*/ 237 w 3679"/>
                <a:gd name="T105" fmla="*/ 269 h 2359"/>
                <a:gd name="T106" fmla="*/ 168 w 3679"/>
                <a:gd name="T107" fmla="*/ 304 h 2359"/>
                <a:gd name="T108" fmla="*/ 151 w 3679"/>
                <a:gd name="T109" fmla="*/ 381 h 2359"/>
                <a:gd name="T110" fmla="*/ 184 w 3679"/>
                <a:gd name="T111" fmla="*/ 446 h 2359"/>
                <a:gd name="T112" fmla="*/ 354 w 3679"/>
                <a:gd name="T113" fmla="*/ 338 h 2359"/>
                <a:gd name="T114" fmla="*/ 665 w 3679"/>
                <a:gd name="T115" fmla="*/ 155 h 2359"/>
                <a:gd name="T116" fmla="*/ 1016 w 3679"/>
                <a:gd name="T117" fmla="*/ 44 h 2359"/>
                <a:gd name="T118" fmla="*/ 1384 w 3679"/>
                <a:gd name="T119" fmla="*/ 2 h 2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79" h="2359">
                  <a:moveTo>
                    <a:pt x="2947" y="749"/>
                  </a:moveTo>
                  <a:lnTo>
                    <a:pt x="2921" y="753"/>
                  </a:lnTo>
                  <a:lnTo>
                    <a:pt x="2896" y="762"/>
                  </a:lnTo>
                  <a:lnTo>
                    <a:pt x="2873" y="776"/>
                  </a:lnTo>
                  <a:lnTo>
                    <a:pt x="2856" y="795"/>
                  </a:lnTo>
                  <a:lnTo>
                    <a:pt x="2842" y="816"/>
                  </a:lnTo>
                  <a:lnTo>
                    <a:pt x="2833" y="841"/>
                  </a:lnTo>
                  <a:lnTo>
                    <a:pt x="2829" y="867"/>
                  </a:lnTo>
                  <a:lnTo>
                    <a:pt x="2833" y="895"/>
                  </a:lnTo>
                  <a:lnTo>
                    <a:pt x="2842" y="920"/>
                  </a:lnTo>
                  <a:lnTo>
                    <a:pt x="2856" y="941"/>
                  </a:lnTo>
                  <a:lnTo>
                    <a:pt x="2873" y="960"/>
                  </a:lnTo>
                  <a:lnTo>
                    <a:pt x="2896" y="974"/>
                  </a:lnTo>
                  <a:lnTo>
                    <a:pt x="2921" y="983"/>
                  </a:lnTo>
                  <a:lnTo>
                    <a:pt x="2947" y="986"/>
                  </a:lnTo>
                  <a:lnTo>
                    <a:pt x="2975" y="983"/>
                  </a:lnTo>
                  <a:lnTo>
                    <a:pt x="2999" y="974"/>
                  </a:lnTo>
                  <a:lnTo>
                    <a:pt x="3021" y="960"/>
                  </a:lnTo>
                  <a:lnTo>
                    <a:pt x="3039" y="941"/>
                  </a:lnTo>
                  <a:lnTo>
                    <a:pt x="3054" y="920"/>
                  </a:lnTo>
                  <a:lnTo>
                    <a:pt x="3063" y="895"/>
                  </a:lnTo>
                  <a:lnTo>
                    <a:pt x="3065" y="867"/>
                  </a:lnTo>
                  <a:lnTo>
                    <a:pt x="3063" y="841"/>
                  </a:lnTo>
                  <a:lnTo>
                    <a:pt x="3054" y="816"/>
                  </a:lnTo>
                  <a:lnTo>
                    <a:pt x="3039" y="795"/>
                  </a:lnTo>
                  <a:lnTo>
                    <a:pt x="3021" y="776"/>
                  </a:lnTo>
                  <a:lnTo>
                    <a:pt x="2999" y="762"/>
                  </a:lnTo>
                  <a:lnTo>
                    <a:pt x="2975" y="753"/>
                  </a:lnTo>
                  <a:lnTo>
                    <a:pt x="2947" y="749"/>
                  </a:lnTo>
                  <a:close/>
                  <a:moveTo>
                    <a:pt x="1459" y="126"/>
                  </a:moveTo>
                  <a:lnTo>
                    <a:pt x="1349" y="130"/>
                  </a:lnTo>
                  <a:lnTo>
                    <a:pt x="1240" y="141"/>
                  </a:lnTo>
                  <a:lnTo>
                    <a:pt x="1130" y="160"/>
                  </a:lnTo>
                  <a:lnTo>
                    <a:pt x="1023" y="186"/>
                  </a:lnTo>
                  <a:lnTo>
                    <a:pt x="917" y="219"/>
                  </a:lnTo>
                  <a:lnTo>
                    <a:pt x="955" y="295"/>
                  </a:lnTo>
                  <a:lnTo>
                    <a:pt x="1053" y="264"/>
                  </a:lnTo>
                  <a:lnTo>
                    <a:pt x="1153" y="240"/>
                  </a:lnTo>
                  <a:lnTo>
                    <a:pt x="1255" y="222"/>
                  </a:lnTo>
                  <a:lnTo>
                    <a:pt x="1356" y="212"/>
                  </a:lnTo>
                  <a:lnTo>
                    <a:pt x="1459" y="209"/>
                  </a:lnTo>
                  <a:lnTo>
                    <a:pt x="1562" y="211"/>
                  </a:lnTo>
                  <a:lnTo>
                    <a:pt x="1665" y="221"/>
                  </a:lnTo>
                  <a:lnTo>
                    <a:pt x="1765" y="239"/>
                  </a:lnTo>
                  <a:lnTo>
                    <a:pt x="1866" y="261"/>
                  </a:lnTo>
                  <a:lnTo>
                    <a:pt x="1965" y="293"/>
                  </a:lnTo>
                  <a:lnTo>
                    <a:pt x="2001" y="215"/>
                  </a:lnTo>
                  <a:lnTo>
                    <a:pt x="1896" y="182"/>
                  </a:lnTo>
                  <a:lnTo>
                    <a:pt x="1788" y="157"/>
                  </a:lnTo>
                  <a:lnTo>
                    <a:pt x="1679" y="140"/>
                  </a:lnTo>
                  <a:lnTo>
                    <a:pt x="1570" y="130"/>
                  </a:lnTo>
                  <a:lnTo>
                    <a:pt x="1459" y="126"/>
                  </a:lnTo>
                  <a:close/>
                  <a:moveTo>
                    <a:pt x="1476" y="0"/>
                  </a:moveTo>
                  <a:lnTo>
                    <a:pt x="1566" y="3"/>
                  </a:lnTo>
                  <a:lnTo>
                    <a:pt x="1656" y="9"/>
                  </a:lnTo>
                  <a:lnTo>
                    <a:pt x="1744" y="19"/>
                  </a:lnTo>
                  <a:lnTo>
                    <a:pt x="1829" y="33"/>
                  </a:lnTo>
                  <a:lnTo>
                    <a:pt x="1913" y="51"/>
                  </a:lnTo>
                  <a:lnTo>
                    <a:pt x="1995" y="71"/>
                  </a:lnTo>
                  <a:lnTo>
                    <a:pt x="2073" y="94"/>
                  </a:lnTo>
                  <a:lnTo>
                    <a:pt x="2147" y="122"/>
                  </a:lnTo>
                  <a:lnTo>
                    <a:pt x="2218" y="152"/>
                  </a:lnTo>
                  <a:lnTo>
                    <a:pt x="2285" y="185"/>
                  </a:lnTo>
                  <a:lnTo>
                    <a:pt x="2348" y="220"/>
                  </a:lnTo>
                  <a:lnTo>
                    <a:pt x="2405" y="259"/>
                  </a:lnTo>
                  <a:lnTo>
                    <a:pt x="2457" y="300"/>
                  </a:lnTo>
                  <a:lnTo>
                    <a:pt x="2503" y="345"/>
                  </a:lnTo>
                  <a:lnTo>
                    <a:pt x="2536" y="309"/>
                  </a:lnTo>
                  <a:lnTo>
                    <a:pt x="2572" y="274"/>
                  </a:lnTo>
                  <a:lnTo>
                    <a:pt x="2610" y="240"/>
                  </a:lnTo>
                  <a:lnTo>
                    <a:pt x="2651" y="206"/>
                  </a:lnTo>
                  <a:lnTo>
                    <a:pt x="2695" y="176"/>
                  </a:lnTo>
                  <a:lnTo>
                    <a:pt x="2740" y="150"/>
                  </a:lnTo>
                  <a:lnTo>
                    <a:pt x="2789" y="126"/>
                  </a:lnTo>
                  <a:lnTo>
                    <a:pt x="2839" y="107"/>
                  </a:lnTo>
                  <a:lnTo>
                    <a:pt x="2892" y="94"/>
                  </a:lnTo>
                  <a:lnTo>
                    <a:pt x="2947" y="88"/>
                  </a:lnTo>
                  <a:lnTo>
                    <a:pt x="3004" y="88"/>
                  </a:lnTo>
                  <a:lnTo>
                    <a:pt x="2977" y="113"/>
                  </a:lnTo>
                  <a:lnTo>
                    <a:pt x="2955" y="145"/>
                  </a:lnTo>
                  <a:lnTo>
                    <a:pt x="2937" y="179"/>
                  </a:lnTo>
                  <a:lnTo>
                    <a:pt x="2923" y="216"/>
                  </a:lnTo>
                  <a:lnTo>
                    <a:pt x="2912" y="258"/>
                  </a:lnTo>
                  <a:lnTo>
                    <a:pt x="2903" y="301"/>
                  </a:lnTo>
                  <a:lnTo>
                    <a:pt x="2897" y="348"/>
                  </a:lnTo>
                  <a:lnTo>
                    <a:pt x="2892" y="396"/>
                  </a:lnTo>
                  <a:lnTo>
                    <a:pt x="2888" y="445"/>
                  </a:lnTo>
                  <a:lnTo>
                    <a:pt x="2957" y="480"/>
                  </a:lnTo>
                  <a:lnTo>
                    <a:pt x="3021" y="517"/>
                  </a:lnTo>
                  <a:lnTo>
                    <a:pt x="3082" y="560"/>
                  </a:lnTo>
                  <a:lnTo>
                    <a:pt x="3138" y="606"/>
                  </a:lnTo>
                  <a:lnTo>
                    <a:pt x="3191" y="657"/>
                  </a:lnTo>
                  <a:lnTo>
                    <a:pt x="3240" y="710"/>
                  </a:lnTo>
                  <a:lnTo>
                    <a:pt x="3286" y="767"/>
                  </a:lnTo>
                  <a:lnTo>
                    <a:pt x="3327" y="828"/>
                  </a:lnTo>
                  <a:lnTo>
                    <a:pt x="3366" y="891"/>
                  </a:lnTo>
                  <a:lnTo>
                    <a:pt x="3403" y="959"/>
                  </a:lnTo>
                  <a:lnTo>
                    <a:pt x="3422" y="960"/>
                  </a:lnTo>
                  <a:lnTo>
                    <a:pt x="3445" y="961"/>
                  </a:lnTo>
                  <a:lnTo>
                    <a:pt x="3474" y="961"/>
                  </a:lnTo>
                  <a:lnTo>
                    <a:pt x="3506" y="960"/>
                  </a:lnTo>
                  <a:lnTo>
                    <a:pt x="3539" y="959"/>
                  </a:lnTo>
                  <a:lnTo>
                    <a:pt x="3575" y="958"/>
                  </a:lnTo>
                  <a:lnTo>
                    <a:pt x="3608" y="956"/>
                  </a:lnTo>
                  <a:lnTo>
                    <a:pt x="3642" y="958"/>
                  </a:lnTo>
                  <a:lnTo>
                    <a:pt x="3674" y="959"/>
                  </a:lnTo>
                  <a:lnTo>
                    <a:pt x="3677" y="1017"/>
                  </a:lnTo>
                  <a:lnTo>
                    <a:pt x="3679" y="1072"/>
                  </a:lnTo>
                  <a:lnTo>
                    <a:pt x="3679" y="1123"/>
                  </a:lnTo>
                  <a:lnTo>
                    <a:pt x="3676" y="1172"/>
                  </a:lnTo>
                  <a:lnTo>
                    <a:pt x="3672" y="1217"/>
                  </a:lnTo>
                  <a:lnTo>
                    <a:pt x="3665" y="1259"/>
                  </a:lnTo>
                  <a:lnTo>
                    <a:pt x="3655" y="1296"/>
                  </a:lnTo>
                  <a:lnTo>
                    <a:pt x="3641" y="1331"/>
                  </a:lnTo>
                  <a:lnTo>
                    <a:pt x="3624" y="1362"/>
                  </a:lnTo>
                  <a:lnTo>
                    <a:pt x="3603" y="1387"/>
                  </a:lnTo>
                  <a:lnTo>
                    <a:pt x="3538" y="1451"/>
                  </a:lnTo>
                  <a:lnTo>
                    <a:pt x="3472" y="1510"/>
                  </a:lnTo>
                  <a:lnTo>
                    <a:pt x="3403" y="1564"/>
                  </a:lnTo>
                  <a:lnTo>
                    <a:pt x="3332" y="1615"/>
                  </a:lnTo>
                  <a:lnTo>
                    <a:pt x="3262" y="1661"/>
                  </a:lnTo>
                  <a:lnTo>
                    <a:pt x="3191" y="1704"/>
                  </a:lnTo>
                  <a:lnTo>
                    <a:pt x="3119" y="1744"/>
                  </a:lnTo>
                  <a:lnTo>
                    <a:pt x="3049" y="1779"/>
                  </a:lnTo>
                  <a:lnTo>
                    <a:pt x="2980" y="1812"/>
                  </a:lnTo>
                  <a:lnTo>
                    <a:pt x="2913" y="1841"/>
                  </a:lnTo>
                  <a:lnTo>
                    <a:pt x="2849" y="1866"/>
                  </a:lnTo>
                  <a:lnTo>
                    <a:pt x="2789" y="1890"/>
                  </a:lnTo>
                  <a:lnTo>
                    <a:pt x="2733" y="1909"/>
                  </a:lnTo>
                  <a:lnTo>
                    <a:pt x="2680" y="1926"/>
                  </a:lnTo>
                  <a:lnTo>
                    <a:pt x="2632" y="1940"/>
                  </a:lnTo>
                  <a:lnTo>
                    <a:pt x="2590" y="1951"/>
                  </a:lnTo>
                  <a:lnTo>
                    <a:pt x="2555" y="1961"/>
                  </a:lnTo>
                  <a:lnTo>
                    <a:pt x="2526" y="1968"/>
                  </a:lnTo>
                  <a:lnTo>
                    <a:pt x="2503" y="1973"/>
                  </a:lnTo>
                  <a:lnTo>
                    <a:pt x="2491" y="2037"/>
                  </a:lnTo>
                  <a:lnTo>
                    <a:pt x="2486" y="2102"/>
                  </a:lnTo>
                  <a:lnTo>
                    <a:pt x="2486" y="2167"/>
                  </a:lnTo>
                  <a:lnTo>
                    <a:pt x="2489" y="2231"/>
                  </a:lnTo>
                  <a:lnTo>
                    <a:pt x="2497" y="2295"/>
                  </a:lnTo>
                  <a:lnTo>
                    <a:pt x="2506" y="2359"/>
                  </a:lnTo>
                  <a:lnTo>
                    <a:pt x="2030" y="2359"/>
                  </a:lnTo>
                  <a:lnTo>
                    <a:pt x="1985" y="2297"/>
                  </a:lnTo>
                  <a:lnTo>
                    <a:pt x="1942" y="2233"/>
                  </a:lnTo>
                  <a:lnTo>
                    <a:pt x="1902" y="2167"/>
                  </a:lnTo>
                  <a:lnTo>
                    <a:pt x="1862" y="2101"/>
                  </a:lnTo>
                  <a:lnTo>
                    <a:pt x="1731" y="2109"/>
                  </a:lnTo>
                  <a:lnTo>
                    <a:pt x="1602" y="2113"/>
                  </a:lnTo>
                  <a:lnTo>
                    <a:pt x="1474" y="2112"/>
                  </a:lnTo>
                  <a:lnTo>
                    <a:pt x="1348" y="2107"/>
                  </a:lnTo>
                  <a:lnTo>
                    <a:pt x="1225" y="2098"/>
                  </a:lnTo>
                  <a:lnTo>
                    <a:pt x="1104" y="2084"/>
                  </a:lnTo>
                  <a:lnTo>
                    <a:pt x="987" y="2067"/>
                  </a:lnTo>
                  <a:lnTo>
                    <a:pt x="876" y="2044"/>
                  </a:lnTo>
                  <a:lnTo>
                    <a:pt x="872" y="2111"/>
                  </a:lnTo>
                  <a:lnTo>
                    <a:pt x="873" y="2176"/>
                  </a:lnTo>
                  <a:lnTo>
                    <a:pt x="877" y="2239"/>
                  </a:lnTo>
                  <a:lnTo>
                    <a:pt x="883" y="2299"/>
                  </a:lnTo>
                  <a:lnTo>
                    <a:pt x="891" y="2359"/>
                  </a:lnTo>
                  <a:lnTo>
                    <a:pt x="410" y="2359"/>
                  </a:lnTo>
                  <a:lnTo>
                    <a:pt x="373" y="2305"/>
                  </a:lnTo>
                  <a:lnTo>
                    <a:pt x="340" y="2247"/>
                  </a:lnTo>
                  <a:lnTo>
                    <a:pt x="310" y="2185"/>
                  </a:lnTo>
                  <a:lnTo>
                    <a:pt x="285" y="2119"/>
                  </a:lnTo>
                  <a:lnTo>
                    <a:pt x="262" y="2050"/>
                  </a:lnTo>
                  <a:lnTo>
                    <a:pt x="242" y="1978"/>
                  </a:lnTo>
                  <a:lnTo>
                    <a:pt x="226" y="1904"/>
                  </a:lnTo>
                  <a:lnTo>
                    <a:pt x="211" y="1827"/>
                  </a:lnTo>
                  <a:lnTo>
                    <a:pt x="198" y="1748"/>
                  </a:lnTo>
                  <a:lnTo>
                    <a:pt x="187" y="1668"/>
                  </a:lnTo>
                  <a:lnTo>
                    <a:pt x="177" y="1586"/>
                  </a:lnTo>
                  <a:lnTo>
                    <a:pt x="141" y="1552"/>
                  </a:lnTo>
                  <a:lnTo>
                    <a:pt x="110" y="1512"/>
                  </a:lnTo>
                  <a:lnTo>
                    <a:pt x="83" y="1468"/>
                  </a:lnTo>
                  <a:lnTo>
                    <a:pt x="59" y="1421"/>
                  </a:lnTo>
                  <a:lnTo>
                    <a:pt x="40" y="1369"/>
                  </a:lnTo>
                  <a:lnTo>
                    <a:pt x="25" y="1314"/>
                  </a:lnTo>
                  <a:lnTo>
                    <a:pt x="13" y="1256"/>
                  </a:lnTo>
                  <a:lnTo>
                    <a:pt x="5" y="1197"/>
                  </a:lnTo>
                  <a:lnTo>
                    <a:pt x="0" y="1137"/>
                  </a:lnTo>
                  <a:lnTo>
                    <a:pt x="0" y="1077"/>
                  </a:lnTo>
                  <a:lnTo>
                    <a:pt x="1" y="1015"/>
                  </a:lnTo>
                  <a:lnTo>
                    <a:pt x="8" y="955"/>
                  </a:lnTo>
                  <a:lnTo>
                    <a:pt x="16" y="895"/>
                  </a:lnTo>
                  <a:lnTo>
                    <a:pt x="29" y="837"/>
                  </a:lnTo>
                  <a:lnTo>
                    <a:pt x="44" y="781"/>
                  </a:lnTo>
                  <a:lnTo>
                    <a:pt x="61" y="727"/>
                  </a:lnTo>
                  <a:lnTo>
                    <a:pt x="83" y="677"/>
                  </a:lnTo>
                  <a:lnTo>
                    <a:pt x="107" y="630"/>
                  </a:lnTo>
                  <a:lnTo>
                    <a:pt x="134" y="588"/>
                  </a:lnTo>
                  <a:lnTo>
                    <a:pt x="105" y="577"/>
                  </a:lnTo>
                  <a:lnTo>
                    <a:pt x="82" y="564"/>
                  </a:lnTo>
                  <a:lnTo>
                    <a:pt x="63" y="546"/>
                  </a:lnTo>
                  <a:lnTo>
                    <a:pt x="46" y="525"/>
                  </a:lnTo>
                  <a:lnTo>
                    <a:pt x="35" y="501"/>
                  </a:lnTo>
                  <a:lnTo>
                    <a:pt x="28" y="476"/>
                  </a:lnTo>
                  <a:lnTo>
                    <a:pt x="23" y="450"/>
                  </a:lnTo>
                  <a:lnTo>
                    <a:pt x="23" y="422"/>
                  </a:lnTo>
                  <a:lnTo>
                    <a:pt x="25" y="394"/>
                  </a:lnTo>
                  <a:lnTo>
                    <a:pt x="31" y="368"/>
                  </a:lnTo>
                  <a:lnTo>
                    <a:pt x="40" y="342"/>
                  </a:lnTo>
                  <a:lnTo>
                    <a:pt x="51" y="318"/>
                  </a:lnTo>
                  <a:lnTo>
                    <a:pt x="66" y="295"/>
                  </a:lnTo>
                  <a:lnTo>
                    <a:pt x="83" y="276"/>
                  </a:lnTo>
                  <a:lnTo>
                    <a:pt x="103" y="260"/>
                  </a:lnTo>
                  <a:lnTo>
                    <a:pt x="124" y="249"/>
                  </a:lnTo>
                  <a:lnTo>
                    <a:pt x="148" y="243"/>
                  </a:lnTo>
                  <a:lnTo>
                    <a:pt x="174" y="240"/>
                  </a:lnTo>
                  <a:lnTo>
                    <a:pt x="202" y="245"/>
                  </a:lnTo>
                  <a:lnTo>
                    <a:pt x="231" y="255"/>
                  </a:lnTo>
                  <a:lnTo>
                    <a:pt x="262" y="273"/>
                  </a:lnTo>
                  <a:lnTo>
                    <a:pt x="237" y="269"/>
                  </a:lnTo>
                  <a:lnTo>
                    <a:pt x="215" y="271"/>
                  </a:lnTo>
                  <a:lnTo>
                    <a:pt x="196" y="279"/>
                  </a:lnTo>
                  <a:lnTo>
                    <a:pt x="179" y="290"/>
                  </a:lnTo>
                  <a:lnTo>
                    <a:pt x="168" y="304"/>
                  </a:lnTo>
                  <a:lnTo>
                    <a:pt x="158" y="322"/>
                  </a:lnTo>
                  <a:lnTo>
                    <a:pt x="153" y="340"/>
                  </a:lnTo>
                  <a:lnTo>
                    <a:pt x="149" y="360"/>
                  </a:lnTo>
                  <a:lnTo>
                    <a:pt x="151" y="381"/>
                  </a:lnTo>
                  <a:lnTo>
                    <a:pt x="154" y="399"/>
                  </a:lnTo>
                  <a:lnTo>
                    <a:pt x="161" y="418"/>
                  </a:lnTo>
                  <a:lnTo>
                    <a:pt x="171" y="433"/>
                  </a:lnTo>
                  <a:lnTo>
                    <a:pt x="184" y="446"/>
                  </a:lnTo>
                  <a:lnTo>
                    <a:pt x="201" y="455"/>
                  </a:lnTo>
                  <a:lnTo>
                    <a:pt x="220" y="458"/>
                  </a:lnTo>
                  <a:lnTo>
                    <a:pt x="285" y="396"/>
                  </a:lnTo>
                  <a:lnTo>
                    <a:pt x="354" y="338"/>
                  </a:lnTo>
                  <a:lnTo>
                    <a:pt x="427" y="285"/>
                  </a:lnTo>
                  <a:lnTo>
                    <a:pt x="503" y="238"/>
                  </a:lnTo>
                  <a:lnTo>
                    <a:pt x="583" y="194"/>
                  </a:lnTo>
                  <a:lnTo>
                    <a:pt x="665" y="155"/>
                  </a:lnTo>
                  <a:lnTo>
                    <a:pt x="750" y="121"/>
                  </a:lnTo>
                  <a:lnTo>
                    <a:pt x="838" y="91"/>
                  </a:lnTo>
                  <a:lnTo>
                    <a:pt x="926" y="66"/>
                  </a:lnTo>
                  <a:lnTo>
                    <a:pt x="1016" y="44"/>
                  </a:lnTo>
                  <a:lnTo>
                    <a:pt x="1108" y="28"/>
                  </a:lnTo>
                  <a:lnTo>
                    <a:pt x="1199" y="14"/>
                  </a:lnTo>
                  <a:lnTo>
                    <a:pt x="1292" y="5"/>
                  </a:lnTo>
                  <a:lnTo>
                    <a:pt x="1384" y="2"/>
                  </a:lnTo>
                  <a:lnTo>
                    <a:pt x="1476"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grpSp>
      <p:sp>
        <p:nvSpPr>
          <p:cNvPr id="87" name="Freeform 1171"/>
          <p:cNvSpPr/>
          <p:nvPr/>
        </p:nvSpPr>
        <p:spPr bwMode="auto">
          <a:xfrm>
            <a:off x="5897607" y="2016938"/>
            <a:ext cx="560338" cy="420208"/>
          </a:xfrm>
          <a:custGeom>
            <a:avLst/>
            <a:gdLst>
              <a:gd name="T0" fmla="*/ 6189 w 6231"/>
              <a:gd name="T1" fmla="*/ 0 h 4673"/>
              <a:gd name="T2" fmla="*/ 6206 w 6231"/>
              <a:gd name="T3" fmla="*/ 6 h 4673"/>
              <a:gd name="T4" fmla="*/ 6219 w 6231"/>
              <a:gd name="T5" fmla="*/ 17 h 4673"/>
              <a:gd name="T6" fmla="*/ 6229 w 6231"/>
              <a:gd name="T7" fmla="*/ 34 h 4673"/>
              <a:gd name="T8" fmla="*/ 6231 w 6231"/>
              <a:gd name="T9" fmla="*/ 53 h 4673"/>
              <a:gd name="T10" fmla="*/ 6223 w 6231"/>
              <a:gd name="T11" fmla="*/ 72 h 4673"/>
              <a:gd name="T12" fmla="*/ 3477 w 6231"/>
              <a:gd name="T13" fmla="*/ 4603 h 4673"/>
              <a:gd name="T14" fmla="*/ 3455 w 6231"/>
              <a:gd name="T15" fmla="*/ 4631 h 4673"/>
              <a:gd name="T16" fmla="*/ 3428 w 6231"/>
              <a:gd name="T17" fmla="*/ 4652 h 4673"/>
              <a:gd name="T18" fmla="*/ 3398 w 6231"/>
              <a:gd name="T19" fmla="*/ 4665 h 4673"/>
              <a:gd name="T20" fmla="*/ 3366 w 6231"/>
              <a:gd name="T21" fmla="*/ 4673 h 4673"/>
              <a:gd name="T22" fmla="*/ 3332 w 6231"/>
              <a:gd name="T23" fmla="*/ 4673 h 4673"/>
              <a:gd name="T24" fmla="*/ 3300 w 6231"/>
              <a:gd name="T25" fmla="*/ 4664 h 4673"/>
              <a:gd name="T26" fmla="*/ 3269 w 6231"/>
              <a:gd name="T27" fmla="*/ 4648 h 4673"/>
              <a:gd name="T28" fmla="*/ 2513 w 6231"/>
              <a:gd name="T29" fmla="*/ 4132 h 4673"/>
              <a:gd name="T30" fmla="*/ 1745 w 6231"/>
              <a:gd name="T31" fmla="*/ 4641 h 4673"/>
              <a:gd name="T32" fmla="*/ 1717 w 6231"/>
              <a:gd name="T33" fmla="*/ 4654 h 4673"/>
              <a:gd name="T34" fmla="*/ 1690 w 6231"/>
              <a:gd name="T35" fmla="*/ 4656 h 4673"/>
              <a:gd name="T36" fmla="*/ 1664 w 6231"/>
              <a:gd name="T37" fmla="*/ 4650 h 4673"/>
              <a:gd name="T38" fmla="*/ 1639 w 6231"/>
              <a:gd name="T39" fmla="*/ 4639 h 4673"/>
              <a:gd name="T40" fmla="*/ 1621 w 6231"/>
              <a:gd name="T41" fmla="*/ 4618 h 4673"/>
              <a:gd name="T42" fmla="*/ 1609 w 6231"/>
              <a:gd name="T43" fmla="*/ 4595 h 4673"/>
              <a:gd name="T44" fmla="*/ 1603 w 6231"/>
              <a:gd name="T45" fmla="*/ 4565 h 4673"/>
              <a:gd name="T46" fmla="*/ 1603 w 6231"/>
              <a:gd name="T47" fmla="*/ 3511 h 4673"/>
              <a:gd name="T48" fmla="*/ 5090 w 6231"/>
              <a:gd name="T49" fmla="*/ 905 h 4673"/>
              <a:gd name="T50" fmla="*/ 972 w 6231"/>
              <a:gd name="T51" fmla="*/ 3077 h 4673"/>
              <a:gd name="T52" fmla="*/ 64 w 6231"/>
              <a:gd name="T53" fmla="*/ 2459 h 4673"/>
              <a:gd name="T54" fmla="*/ 36 w 6231"/>
              <a:gd name="T55" fmla="*/ 2434 h 4673"/>
              <a:gd name="T56" fmla="*/ 15 w 6231"/>
              <a:gd name="T57" fmla="*/ 2404 h 4673"/>
              <a:gd name="T58" fmla="*/ 4 w 6231"/>
              <a:gd name="T59" fmla="*/ 2370 h 4673"/>
              <a:gd name="T60" fmla="*/ 0 w 6231"/>
              <a:gd name="T61" fmla="*/ 2335 h 4673"/>
              <a:gd name="T62" fmla="*/ 0 w 6231"/>
              <a:gd name="T63" fmla="*/ 2335 h 4673"/>
              <a:gd name="T64" fmla="*/ 4 w 6231"/>
              <a:gd name="T65" fmla="*/ 2301 h 4673"/>
              <a:gd name="T66" fmla="*/ 17 w 6231"/>
              <a:gd name="T67" fmla="*/ 2269 h 4673"/>
              <a:gd name="T68" fmla="*/ 36 w 6231"/>
              <a:gd name="T69" fmla="*/ 2241 h 4673"/>
              <a:gd name="T70" fmla="*/ 62 w 6231"/>
              <a:gd name="T71" fmla="*/ 2216 h 4673"/>
              <a:gd name="T72" fmla="*/ 96 w 6231"/>
              <a:gd name="T73" fmla="*/ 2199 h 4673"/>
              <a:gd name="T74" fmla="*/ 6168 w 6231"/>
              <a:gd name="T75" fmla="*/ 4 h 4673"/>
              <a:gd name="T76" fmla="*/ 6189 w 6231"/>
              <a:gd name="T77" fmla="*/ 0 h 4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231" h="4673">
                <a:moveTo>
                  <a:pt x="6189" y="0"/>
                </a:moveTo>
                <a:lnTo>
                  <a:pt x="6206" y="6"/>
                </a:lnTo>
                <a:lnTo>
                  <a:pt x="6219" y="17"/>
                </a:lnTo>
                <a:lnTo>
                  <a:pt x="6229" y="34"/>
                </a:lnTo>
                <a:lnTo>
                  <a:pt x="6231" y="53"/>
                </a:lnTo>
                <a:lnTo>
                  <a:pt x="6223" y="72"/>
                </a:lnTo>
                <a:lnTo>
                  <a:pt x="3477" y="4603"/>
                </a:lnTo>
                <a:lnTo>
                  <a:pt x="3455" y="4631"/>
                </a:lnTo>
                <a:lnTo>
                  <a:pt x="3428" y="4652"/>
                </a:lnTo>
                <a:lnTo>
                  <a:pt x="3398" y="4665"/>
                </a:lnTo>
                <a:lnTo>
                  <a:pt x="3366" y="4673"/>
                </a:lnTo>
                <a:lnTo>
                  <a:pt x="3332" y="4673"/>
                </a:lnTo>
                <a:lnTo>
                  <a:pt x="3300" y="4664"/>
                </a:lnTo>
                <a:lnTo>
                  <a:pt x="3269" y="4648"/>
                </a:lnTo>
                <a:lnTo>
                  <a:pt x="2513" y="4132"/>
                </a:lnTo>
                <a:lnTo>
                  <a:pt x="1745" y="4641"/>
                </a:lnTo>
                <a:lnTo>
                  <a:pt x="1717" y="4654"/>
                </a:lnTo>
                <a:lnTo>
                  <a:pt x="1690" y="4656"/>
                </a:lnTo>
                <a:lnTo>
                  <a:pt x="1664" y="4650"/>
                </a:lnTo>
                <a:lnTo>
                  <a:pt x="1639" y="4639"/>
                </a:lnTo>
                <a:lnTo>
                  <a:pt x="1621" y="4618"/>
                </a:lnTo>
                <a:lnTo>
                  <a:pt x="1609" y="4595"/>
                </a:lnTo>
                <a:lnTo>
                  <a:pt x="1603" y="4565"/>
                </a:lnTo>
                <a:lnTo>
                  <a:pt x="1603" y="3511"/>
                </a:lnTo>
                <a:lnTo>
                  <a:pt x="5090" y="905"/>
                </a:lnTo>
                <a:lnTo>
                  <a:pt x="972" y="3077"/>
                </a:lnTo>
                <a:lnTo>
                  <a:pt x="64" y="2459"/>
                </a:lnTo>
                <a:lnTo>
                  <a:pt x="36" y="2434"/>
                </a:lnTo>
                <a:lnTo>
                  <a:pt x="15" y="2404"/>
                </a:lnTo>
                <a:lnTo>
                  <a:pt x="4" y="2370"/>
                </a:lnTo>
                <a:lnTo>
                  <a:pt x="0" y="2335"/>
                </a:lnTo>
                <a:lnTo>
                  <a:pt x="0" y="2335"/>
                </a:lnTo>
                <a:lnTo>
                  <a:pt x="4" y="2301"/>
                </a:lnTo>
                <a:lnTo>
                  <a:pt x="17" y="2269"/>
                </a:lnTo>
                <a:lnTo>
                  <a:pt x="36" y="2241"/>
                </a:lnTo>
                <a:lnTo>
                  <a:pt x="62" y="2216"/>
                </a:lnTo>
                <a:lnTo>
                  <a:pt x="96" y="2199"/>
                </a:lnTo>
                <a:lnTo>
                  <a:pt x="6168" y="4"/>
                </a:lnTo>
                <a:lnTo>
                  <a:pt x="6189"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88" name="Freeform 1190"/>
          <p:cNvSpPr/>
          <p:nvPr/>
        </p:nvSpPr>
        <p:spPr bwMode="auto">
          <a:xfrm>
            <a:off x="3824332" y="2002714"/>
            <a:ext cx="446423" cy="446423"/>
          </a:xfrm>
          <a:custGeom>
            <a:avLst/>
            <a:gdLst>
              <a:gd name="T0" fmla="*/ 0 w 4467"/>
              <a:gd name="T1" fmla="*/ 0 h 4467"/>
              <a:gd name="T2" fmla="*/ 4467 w 4467"/>
              <a:gd name="T3" fmla="*/ 1597 h 4467"/>
              <a:gd name="T4" fmla="*/ 3098 w 4467"/>
              <a:gd name="T5" fmla="*/ 2483 h 4467"/>
              <a:gd name="T6" fmla="*/ 4057 w 4467"/>
              <a:gd name="T7" fmla="*/ 3442 h 4467"/>
              <a:gd name="T8" fmla="*/ 4093 w 4467"/>
              <a:gd name="T9" fmla="*/ 3483 h 4467"/>
              <a:gd name="T10" fmla="*/ 4123 w 4467"/>
              <a:gd name="T11" fmla="*/ 3528 h 4467"/>
              <a:gd name="T12" fmla="*/ 4148 w 4467"/>
              <a:gd name="T13" fmla="*/ 3574 h 4467"/>
              <a:gd name="T14" fmla="*/ 4165 w 4467"/>
              <a:gd name="T15" fmla="*/ 3622 h 4467"/>
              <a:gd name="T16" fmla="*/ 4177 w 4467"/>
              <a:gd name="T17" fmla="*/ 3672 h 4467"/>
              <a:gd name="T18" fmla="*/ 4184 w 4467"/>
              <a:gd name="T19" fmla="*/ 3724 h 4467"/>
              <a:gd name="T20" fmla="*/ 4184 w 4467"/>
              <a:gd name="T21" fmla="*/ 3775 h 4467"/>
              <a:gd name="T22" fmla="*/ 4177 w 4467"/>
              <a:gd name="T23" fmla="*/ 3827 h 4467"/>
              <a:gd name="T24" fmla="*/ 4165 w 4467"/>
              <a:gd name="T25" fmla="*/ 3877 h 4467"/>
              <a:gd name="T26" fmla="*/ 4148 w 4467"/>
              <a:gd name="T27" fmla="*/ 3926 h 4467"/>
              <a:gd name="T28" fmla="*/ 4123 w 4467"/>
              <a:gd name="T29" fmla="*/ 3972 h 4467"/>
              <a:gd name="T30" fmla="*/ 4093 w 4467"/>
              <a:gd name="T31" fmla="*/ 4016 h 4467"/>
              <a:gd name="T32" fmla="*/ 4057 w 4467"/>
              <a:gd name="T33" fmla="*/ 4057 h 4467"/>
              <a:gd name="T34" fmla="*/ 4016 w 4467"/>
              <a:gd name="T35" fmla="*/ 4093 h 4467"/>
              <a:gd name="T36" fmla="*/ 3972 w 4467"/>
              <a:gd name="T37" fmla="*/ 4123 h 4467"/>
              <a:gd name="T38" fmla="*/ 3926 w 4467"/>
              <a:gd name="T39" fmla="*/ 4148 h 4467"/>
              <a:gd name="T40" fmla="*/ 3877 w 4467"/>
              <a:gd name="T41" fmla="*/ 4165 h 4467"/>
              <a:gd name="T42" fmla="*/ 3827 w 4467"/>
              <a:gd name="T43" fmla="*/ 4177 h 4467"/>
              <a:gd name="T44" fmla="*/ 3775 w 4467"/>
              <a:gd name="T45" fmla="*/ 4184 h 4467"/>
              <a:gd name="T46" fmla="*/ 3724 w 4467"/>
              <a:gd name="T47" fmla="*/ 4184 h 4467"/>
              <a:gd name="T48" fmla="*/ 3672 w 4467"/>
              <a:gd name="T49" fmla="*/ 4177 h 4467"/>
              <a:gd name="T50" fmla="*/ 3622 w 4467"/>
              <a:gd name="T51" fmla="*/ 4165 h 4467"/>
              <a:gd name="T52" fmla="*/ 3574 w 4467"/>
              <a:gd name="T53" fmla="*/ 4148 h 4467"/>
              <a:gd name="T54" fmla="*/ 3528 w 4467"/>
              <a:gd name="T55" fmla="*/ 4123 h 4467"/>
              <a:gd name="T56" fmla="*/ 3483 w 4467"/>
              <a:gd name="T57" fmla="*/ 4093 h 4467"/>
              <a:gd name="T58" fmla="*/ 3442 w 4467"/>
              <a:gd name="T59" fmla="*/ 4057 h 4467"/>
              <a:gd name="T60" fmla="*/ 2483 w 4467"/>
              <a:gd name="T61" fmla="*/ 3098 h 4467"/>
              <a:gd name="T62" fmla="*/ 1597 w 4467"/>
              <a:gd name="T63" fmla="*/ 4467 h 4467"/>
              <a:gd name="T64" fmla="*/ 0 w 4467"/>
              <a:gd name="T65" fmla="*/ 0 h 4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67" h="4467">
                <a:moveTo>
                  <a:pt x="0" y="0"/>
                </a:moveTo>
                <a:lnTo>
                  <a:pt x="4467" y="1597"/>
                </a:lnTo>
                <a:lnTo>
                  <a:pt x="3098" y="2483"/>
                </a:lnTo>
                <a:lnTo>
                  <a:pt x="4057" y="3442"/>
                </a:lnTo>
                <a:lnTo>
                  <a:pt x="4093" y="3483"/>
                </a:lnTo>
                <a:lnTo>
                  <a:pt x="4123" y="3528"/>
                </a:lnTo>
                <a:lnTo>
                  <a:pt x="4148" y="3574"/>
                </a:lnTo>
                <a:lnTo>
                  <a:pt x="4165" y="3622"/>
                </a:lnTo>
                <a:lnTo>
                  <a:pt x="4177" y="3672"/>
                </a:lnTo>
                <a:lnTo>
                  <a:pt x="4184" y="3724"/>
                </a:lnTo>
                <a:lnTo>
                  <a:pt x="4184" y="3775"/>
                </a:lnTo>
                <a:lnTo>
                  <a:pt x="4177" y="3827"/>
                </a:lnTo>
                <a:lnTo>
                  <a:pt x="4165" y="3877"/>
                </a:lnTo>
                <a:lnTo>
                  <a:pt x="4148" y="3926"/>
                </a:lnTo>
                <a:lnTo>
                  <a:pt x="4123" y="3972"/>
                </a:lnTo>
                <a:lnTo>
                  <a:pt x="4093" y="4016"/>
                </a:lnTo>
                <a:lnTo>
                  <a:pt x="4057" y="4057"/>
                </a:lnTo>
                <a:lnTo>
                  <a:pt x="4016" y="4093"/>
                </a:lnTo>
                <a:lnTo>
                  <a:pt x="3972" y="4123"/>
                </a:lnTo>
                <a:lnTo>
                  <a:pt x="3926" y="4148"/>
                </a:lnTo>
                <a:lnTo>
                  <a:pt x="3877" y="4165"/>
                </a:lnTo>
                <a:lnTo>
                  <a:pt x="3827" y="4177"/>
                </a:lnTo>
                <a:lnTo>
                  <a:pt x="3775" y="4184"/>
                </a:lnTo>
                <a:lnTo>
                  <a:pt x="3724" y="4184"/>
                </a:lnTo>
                <a:lnTo>
                  <a:pt x="3672" y="4177"/>
                </a:lnTo>
                <a:lnTo>
                  <a:pt x="3622" y="4165"/>
                </a:lnTo>
                <a:lnTo>
                  <a:pt x="3574" y="4148"/>
                </a:lnTo>
                <a:lnTo>
                  <a:pt x="3528" y="4123"/>
                </a:lnTo>
                <a:lnTo>
                  <a:pt x="3483" y="4093"/>
                </a:lnTo>
                <a:lnTo>
                  <a:pt x="3442" y="4057"/>
                </a:lnTo>
                <a:lnTo>
                  <a:pt x="2483" y="3098"/>
                </a:lnTo>
                <a:lnTo>
                  <a:pt x="1597" y="4467"/>
                </a:lnTo>
                <a:lnTo>
                  <a:pt x="0"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cs typeface="+mn-ea"/>
              <a:sym typeface="+mn-lt"/>
            </a:endParaRPr>
          </a:p>
        </p:txBody>
      </p:sp>
      <p:grpSp>
        <p:nvGrpSpPr>
          <p:cNvPr id="89" name="Group 1254"/>
          <p:cNvGrpSpPr>
            <a:grpSpLocks noChangeAspect="1"/>
          </p:cNvGrpSpPr>
          <p:nvPr/>
        </p:nvGrpSpPr>
        <p:grpSpPr bwMode="auto">
          <a:xfrm>
            <a:off x="10164364" y="1997078"/>
            <a:ext cx="434079" cy="430653"/>
            <a:chOff x="3311" y="3798"/>
            <a:chExt cx="760" cy="754"/>
          </a:xfrm>
          <a:solidFill>
            <a:schemeClr val="bg1"/>
          </a:solidFill>
        </p:grpSpPr>
        <p:sp>
          <p:nvSpPr>
            <p:cNvPr id="90" name="Freeform 1256"/>
            <p:cNvSpPr/>
            <p:nvPr/>
          </p:nvSpPr>
          <p:spPr bwMode="auto">
            <a:xfrm>
              <a:off x="3652" y="3874"/>
              <a:ext cx="419" cy="667"/>
            </a:xfrm>
            <a:custGeom>
              <a:avLst/>
              <a:gdLst>
                <a:gd name="T0" fmla="*/ 788 w 2091"/>
                <a:gd name="T1" fmla="*/ 34 h 3334"/>
                <a:gd name="T2" fmla="*/ 986 w 2091"/>
                <a:gd name="T3" fmla="*/ 288 h 3334"/>
                <a:gd name="T4" fmla="*/ 1263 w 2091"/>
                <a:gd name="T5" fmla="*/ 616 h 3334"/>
                <a:gd name="T6" fmla="*/ 1409 w 2091"/>
                <a:gd name="T7" fmla="*/ 500 h 3334"/>
                <a:gd name="T8" fmla="*/ 1769 w 2091"/>
                <a:gd name="T9" fmla="*/ 455 h 3334"/>
                <a:gd name="T10" fmla="*/ 1880 w 2091"/>
                <a:gd name="T11" fmla="*/ 643 h 3334"/>
                <a:gd name="T12" fmla="*/ 1971 w 2091"/>
                <a:gd name="T13" fmla="*/ 843 h 3334"/>
                <a:gd name="T14" fmla="*/ 2036 w 2091"/>
                <a:gd name="T15" fmla="*/ 1054 h 3334"/>
                <a:gd name="T16" fmla="*/ 2077 w 2091"/>
                <a:gd name="T17" fmla="*/ 1275 h 3334"/>
                <a:gd name="T18" fmla="*/ 2091 w 2091"/>
                <a:gd name="T19" fmla="*/ 1504 h 3334"/>
                <a:gd name="T20" fmla="*/ 2076 w 2091"/>
                <a:gd name="T21" fmla="*/ 1742 h 3334"/>
                <a:gd name="T22" fmla="*/ 2032 w 2091"/>
                <a:gd name="T23" fmla="*/ 1972 h 3334"/>
                <a:gd name="T24" fmla="*/ 1961 w 2091"/>
                <a:gd name="T25" fmla="*/ 2190 h 3334"/>
                <a:gd name="T26" fmla="*/ 1864 w 2091"/>
                <a:gd name="T27" fmla="*/ 2396 h 3334"/>
                <a:gd name="T28" fmla="*/ 1746 w 2091"/>
                <a:gd name="T29" fmla="*/ 2588 h 3334"/>
                <a:gd name="T30" fmla="*/ 1603 w 2091"/>
                <a:gd name="T31" fmla="*/ 2763 h 3334"/>
                <a:gd name="T32" fmla="*/ 1442 w 2091"/>
                <a:gd name="T33" fmla="*/ 2920 h 3334"/>
                <a:gd name="T34" fmla="*/ 1263 w 2091"/>
                <a:gd name="T35" fmla="*/ 3058 h 3334"/>
                <a:gd name="T36" fmla="*/ 1069 w 2091"/>
                <a:gd name="T37" fmla="*/ 3175 h 3334"/>
                <a:gd name="T38" fmla="*/ 859 w 2091"/>
                <a:gd name="T39" fmla="*/ 3267 h 3334"/>
                <a:gd name="T40" fmla="*/ 637 w 2091"/>
                <a:gd name="T41" fmla="*/ 3334 h 3334"/>
                <a:gd name="T42" fmla="*/ 998 w 2091"/>
                <a:gd name="T43" fmla="*/ 2993 h 3334"/>
                <a:gd name="T44" fmla="*/ 1309 w 2091"/>
                <a:gd name="T45" fmla="*/ 2658 h 3334"/>
                <a:gd name="T46" fmla="*/ 1193 w 2091"/>
                <a:gd name="T47" fmla="*/ 2061 h 3334"/>
                <a:gd name="T48" fmla="*/ 920 w 2091"/>
                <a:gd name="T49" fmla="*/ 1856 h 3334"/>
                <a:gd name="T50" fmla="*/ 544 w 2091"/>
                <a:gd name="T51" fmla="*/ 1775 h 3334"/>
                <a:gd name="T52" fmla="*/ 298 w 2091"/>
                <a:gd name="T53" fmla="*/ 1714 h 3334"/>
                <a:gd name="T54" fmla="*/ 214 w 2091"/>
                <a:gd name="T55" fmla="*/ 1548 h 3334"/>
                <a:gd name="T56" fmla="*/ 36 w 2091"/>
                <a:gd name="T57" fmla="*/ 1626 h 3334"/>
                <a:gd name="T58" fmla="*/ 147 w 2091"/>
                <a:gd name="T59" fmla="*/ 1402 h 3334"/>
                <a:gd name="T60" fmla="*/ 380 w 2091"/>
                <a:gd name="T61" fmla="*/ 1471 h 3334"/>
                <a:gd name="T62" fmla="*/ 637 w 2091"/>
                <a:gd name="T63" fmla="*/ 1082 h 3334"/>
                <a:gd name="T64" fmla="*/ 1134 w 2091"/>
                <a:gd name="T65" fmla="*/ 947 h 3334"/>
                <a:gd name="T66" fmla="*/ 924 w 2091"/>
                <a:gd name="T67" fmla="*/ 630 h 3334"/>
                <a:gd name="T68" fmla="*/ 714 w 2091"/>
                <a:gd name="T69" fmla="*/ 461 h 3334"/>
                <a:gd name="T70" fmla="*/ 470 w 2091"/>
                <a:gd name="T71" fmla="*/ 392 h 3334"/>
                <a:gd name="T72" fmla="*/ 233 w 2091"/>
                <a:gd name="T73" fmla="*/ 551 h 3334"/>
                <a:gd name="T74" fmla="*/ 372 w 2091"/>
                <a:gd name="T75" fmla="*/ 392 h 3334"/>
                <a:gd name="T76" fmla="*/ 578 w 2091"/>
                <a:gd name="T77" fmla="*/ 234 h 3334"/>
                <a:gd name="T78" fmla="*/ 692 w 2091"/>
                <a:gd name="T79" fmla="*/ 376 h 3334"/>
                <a:gd name="T80" fmla="*/ 866 w 2091"/>
                <a:gd name="T81" fmla="*/ 349 h 3334"/>
                <a:gd name="T82" fmla="*/ 605 w 2091"/>
                <a:gd name="T83" fmla="*/ 81 h 3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91" h="3334">
                  <a:moveTo>
                    <a:pt x="610" y="0"/>
                  </a:moveTo>
                  <a:lnTo>
                    <a:pt x="788" y="34"/>
                  </a:lnTo>
                  <a:lnTo>
                    <a:pt x="939" y="169"/>
                  </a:lnTo>
                  <a:lnTo>
                    <a:pt x="986" y="288"/>
                  </a:lnTo>
                  <a:lnTo>
                    <a:pt x="1022" y="400"/>
                  </a:lnTo>
                  <a:lnTo>
                    <a:pt x="1263" y="616"/>
                  </a:lnTo>
                  <a:lnTo>
                    <a:pt x="1325" y="635"/>
                  </a:lnTo>
                  <a:lnTo>
                    <a:pt x="1409" y="500"/>
                  </a:lnTo>
                  <a:lnTo>
                    <a:pt x="1712" y="473"/>
                  </a:lnTo>
                  <a:lnTo>
                    <a:pt x="1769" y="455"/>
                  </a:lnTo>
                  <a:lnTo>
                    <a:pt x="1827" y="547"/>
                  </a:lnTo>
                  <a:lnTo>
                    <a:pt x="1880" y="643"/>
                  </a:lnTo>
                  <a:lnTo>
                    <a:pt x="1929" y="741"/>
                  </a:lnTo>
                  <a:lnTo>
                    <a:pt x="1971" y="843"/>
                  </a:lnTo>
                  <a:lnTo>
                    <a:pt x="2007" y="947"/>
                  </a:lnTo>
                  <a:lnTo>
                    <a:pt x="2036" y="1054"/>
                  </a:lnTo>
                  <a:lnTo>
                    <a:pt x="2060" y="1163"/>
                  </a:lnTo>
                  <a:lnTo>
                    <a:pt x="2077" y="1275"/>
                  </a:lnTo>
                  <a:lnTo>
                    <a:pt x="2088" y="1389"/>
                  </a:lnTo>
                  <a:lnTo>
                    <a:pt x="2091" y="1504"/>
                  </a:lnTo>
                  <a:lnTo>
                    <a:pt x="2087" y="1624"/>
                  </a:lnTo>
                  <a:lnTo>
                    <a:pt x="2076" y="1742"/>
                  </a:lnTo>
                  <a:lnTo>
                    <a:pt x="2057" y="1859"/>
                  </a:lnTo>
                  <a:lnTo>
                    <a:pt x="2032" y="1972"/>
                  </a:lnTo>
                  <a:lnTo>
                    <a:pt x="2000" y="2082"/>
                  </a:lnTo>
                  <a:lnTo>
                    <a:pt x="1961" y="2190"/>
                  </a:lnTo>
                  <a:lnTo>
                    <a:pt x="1916" y="2295"/>
                  </a:lnTo>
                  <a:lnTo>
                    <a:pt x="1864" y="2396"/>
                  </a:lnTo>
                  <a:lnTo>
                    <a:pt x="1807" y="2493"/>
                  </a:lnTo>
                  <a:lnTo>
                    <a:pt x="1746" y="2588"/>
                  </a:lnTo>
                  <a:lnTo>
                    <a:pt x="1676" y="2677"/>
                  </a:lnTo>
                  <a:lnTo>
                    <a:pt x="1603" y="2763"/>
                  </a:lnTo>
                  <a:lnTo>
                    <a:pt x="1525" y="2844"/>
                  </a:lnTo>
                  <a:lnTo>
                    <a:pt x="1442" y="2920"/>
                  </a:lnTo>
                  <a:lnTo>
                    <a:pt x="1355" y="2992"/>
                  </a:lnTo>
                  <a:lnTo>
                    <a:pt x="1263" y="3058"/>
                  </a:lnTo>
                  <a:lnTo>
                    <a:pt x="1168" y="3119"/>
                  </a:lnTo>
                  <a:lnTo>
                    <a:pt x="1069" y="3175"/>
                  </a:lnTo>
                  <a:lnTo>
                    <a:pt x="965" y="3224"/>
                  </a:lnTo>
                  <a:lnTo>
                    <a:pt x="859" y="3267"/>
                  </a:lnTo>
                  <a:lnTo>
                    <a:pt x="750" y="3305"/>
                  </a:lnTo>
                  <a:lnTo>
                    <a:pt x="637" y="3334"/>
                  </a:lnTo>
                  <a:lnTo>
                    <a:pt x="672" y="3210"/>
                  </a:lnTo>
                  <a:lnTo>
                    <a:pt x="998" y="2993"/>
                  </a:lnTo>
                  <a:lnTo>
                    <a:pt x="1084" y="2762"/>
                  </a:lnTo>
                  <a:lnTo>
                    <a:pt x="1309" y="2658"/>
                  </a:lnTo>
                  <a:lnTo>
                    <a:pt x="1523" y="2254"/>
                  </a:lnTo>
                  <a:lnTo>
                    <a:pt x="1193" y="2061"/>
                  </a:lnTo>
                  <a:lnTo>
                    <a:pt x="1022" y="1869"/>
                  </a:lnTo>
                  <a:lnTo>
                    <a:pt x="920" y="1856"/>
                  </a:lnTo>
                  <a:lnTo>
                    <a:pt x="719" y="1802"/>
                  </a:lnTo>
                  <a:lnTo>
                    <a:pt x="544" y="1775"/>
                  </a:lnTo>
                  <a:lnTo>
                    <a:pt x="392" y="1818"/>
                  </a:lnTo>
                  <a:lnTo>
                    <a:pt x="298" y="1714"/>
                  </a:lnTo>
                  <a:lnTo>
                    <a:pt x="205" y="1687"/>
                  </a:lnTo>
                  <a:lnTo>
                    <a:pt x="214" y="1548"/>
                  </a:lnTo>
                  <a:lnTo>
                    <a:pt x="102" y="1552"/>
                  </a:lnTo>
                  <a:lnTo>
                    <a:pt x="36" y="1626"/>
                  </a:lnTo>
                  <a:lnTo>
                    <a:pt x="0" y="1471"/>
                  </a:lnTo>
                  <a:lnTo>
                    <a:pt x="147" y="1402"/>
                  </a:lnTo>
                  <a:lnTo>
                    <a:pt x="298" y="1471"/>
                  </a:lnTo>
                  <a:lnTo>
                    <a:pt x="380" y="1471"/>
                  </a:lnTo>
                  <a:lnTo>
                    <a:pt x="410" y="1352"/>
                  </a:lnTo>
                  <a:lnTo>
                    <a:pt x="637" y="1082"/>
                  </a:lnTo>
                  <a:lnTo>
                    <a:pt x="951" y="924"/>
                  </a:lnTo>
                  <a:lnTo>
                    <a:pt x="1134" y="947"/>
                  </a:lnTo>
                  <a:lnTo>
                    <a:pt x="1151" y="859"/>
                  </a:lnTo>
                  <a:lnTo>
                    <a:pt x="924" y="630"/>
                  </a:lnTo>
                  <a:lnTo>
                    <a:pt x="839" y="461"/>
                  </a:lnTo>
                  <a:lnTo>
                    <a:pt x="714" y="461"/>
                  </a:lnTo>
                  <a:lnTo>
                    <a:pt x="637" y="417"/>
                  </a:lnTo>
                  <a:lnTo>
                    <a:pt x="470" y="392"/>
                  </a:lnTo>
                  <a:lnTo>
                    <a:pt x="436" y="590"/>
                  </a:lnTo>
                  <a:lnTo>
                    <a:pt x="233" y="551"/>
                  </a:lnTo>
                  <a:lnTo>
                    <a:pt x="217" y="427"/>
                  </a:lnTo>
                  <a:lnTo>
                    <a:pt x="372" y="392"/>
                  </a:lnTo>
                  <a:lnTo>
                    <a:pt x="424" y="171"/>
                  </a:lnTo>
                  <a:lnTo>
                    <a:pt x="578" y="234"/>
                  </a:lnTo>
                  <a:lnTo>
                    <a:pt x="574" y="328"/>
                  </a:lnTo>
                  <a:lnTo>
                    <a:pt x="692" y="376"/>
                  </a:lnTo>
                  <a:lnTo>
                    <a:pt x="770" y="400"/>
                  </a:lnTo>
                  <a:lnTo>
                    <a:pt x="866" y="349"/>
                  </a:lnTo>
                  <a:lnTo>
                    <a:pt x="781" y="250"/>
                  </a:lnTo>
                  <a:lnTo>
                    <a:pt x="605" y="81"/>
                  </a:lnTo>
                  <a:lnTo>
                    <a:pt x="610"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91" name="Freeform 1257"/>
            <p:cNvSpPr/>
            <p:nvPr/>
          </p:nvSpPr>
          <p:spPr bwMode="auto">
            <a:xfrm>
              <a:off x="3311" y="3979"/>
              <a:ext cx="441" cy="573"/>
            </a:xfrm>
            <a:custGeom>
              <a:avLst/>
              <a:gdLst>
                <a:gd name="T0" fmla="*/ 261 w 2205"/>
                <a:gd name="T1" fmla="*/ 106 h 2865"/>
                <a:gd name="T2" fmla="*/ 581 w 2205"/>
                <a:gd name="T3" fmla="*/ 176 h 2865"/>
                <a:gd name="T4" fmla="*/ 1098 w 2205"/>
                <a:gd name="T5" fmla="*/ 443 h 2865"/>
                <a:gd name="T6" fmla="*/ 1370 w 2205"/>
                <a:gd name="T7" fmla="*/ 1109 h 2865"/>
                <a:gd name="T8" fmla="*/ 1416 w 2205"/>
                <a:gd name="T9" fmla="*/ 980 h 2865"/>
                <a:gd name="T10" fmla="*/ 1837 w 2205"/>
                <a:gd name="T11" fmla="*/ 1269 h 2865"/>
                <a:gd name="T12" fmla="*/ 2106 w 2205"/>
                <a:gd name="T13" fmla="*/ 1448 h 2865"/>
                <a:gd name="T14" fmla="*/ 2118 w 2205"/>
                <a:gd name="T15" fmla="*/ 1964 h 2865"/>
                <a:gd name="T16" fmla="*/ 2121 w 2205"/>
                <a:gd name="T17" fmla="*/ 1978 h 2865"/>
                <a:gd name="T18" fmla="*/ 2131 w 2205"/>
                <a:gd name="T19" fmla="*/ 2011 h 2865"/>
                <a:gd name="T20" fmla="*/ 2146 w 2205"/>
                <a:gd name="T21" fmla="*/ 2058 h 2865"/>
                <a:gd name="T22" fmla="*/ 2162 w 2205"/>
                <a:gd name="T23" fmla="*/ 2113 h 2865"/>
                <a:gd name="T24" fmla="*/ 2177 w 2205"/>
                <a:gd name="T25" fmla="*/ 2168 h 2865"/>
                <a:gd name="T26" fmla="*/ 2192 w 2205"/>
                <a:gd name="T27" fmla="*/ 2217 h 2865"/>
                <a:gd name="T28" fmla="*/ 2202 w 2205"/>
                <a:gd name="T29" fmla="*/ 2253 h 2865"/>
                <a:gd name="T30" fmla="*/ 2205 w 2205"/>
                <a:gd name="T31" fmla="*/ 2270 h 2865"/>
                <a:gd name="T32" fmla="*/ 2202 w 2205"/>
                <a:gd name="T33" fmla="*/ 2286 h 2865"/>
                <a:gd name="T34" fmla="*/ 2193 w 2205"/>
                <a:gd name="T35" fmla="*/ 2323 h 2865"/>
                <a:gd name="T36" fmla="*/ 2181 w 2205"/>
                <a:gd name="T37" fmla="*/ 2374 h 2865"/>
                <a:gd name="T38" fmla="*/ 2166 w 2205"/>
                <a:gd name="T39" fmla="*/ 2433 h 2865"/>
                <a:gd name="T40" fmla="*/ 2150 w 2205"/>
                <a:gd name="T41" fmla="*/ 2495 h 2865"/>
                <a:gd name="T42" fmla="*/ 2136 w 2205"/>
                <a:gd name="T43" fmla="*/ 2549 h 2865"/>
                <a:gd name="T44" fmla="*/ 2125 w 2205"/>
                <a:gd name="T45" fmla="*/ 2592 h 2865"/>
                <a:gd name="T46" fmla="*/ 2119 w 2205"/>
                <a:gd name="T47" fmla="*/ 2616 h 2865"/>
                <a:gd name="T48" fmla="*/ 2137 w 2205"/>
                <a:gd name="T49" fmla="*/ 2848 h 2865"/>
                <a:gd name="T50" fmla="*/ 1979 w 2205"/>
                <a:gd name="T51" fmla="*/ 2863 h 2865"/>
                <a:gd name="T52" fmla="*/ 1779 w 2205"/>
                <a:gd name="T53" fmla="*/ 2862 h 2865"/>
                <a:gd name="T54" fmla="*/ 1545 w 2205"/>
                <a:gd name="T55" fmla="*/ 2832 h 2865"/>
                <a:gd name="T56" fmla="*/ 1321 w 2205"/>
                <a:gd name="T57" fmla="*/ 2776 h 2865"/>
                <a:gd name="T58" fmla="*/ 1108 w 2205"/>
                <a:gd name="T59" fmla="*/ 2693 h 2865"/>
                <a:gd name="T60" fmla="*/ 909 w 2205"/>
                <a:gd name="T61" fmla="*/ 2588 h 2865"/>
                <a:gd name="T62" fmla="*/ 723 w 2205"/>
                <a:gd name="T63" fmla="*/ 2460 h 2865"/>
                <a:gd name="T64" fmla="*/ 556 w 2205"/>
                <a:gd name="T65" fmla="*/ 2313 h 2865"/>
                <a:gd name="T66" fmla="*/ 407 w 2205"/>
                <a:gd name="T67" fmla="*/ 2146 h 2865"/>
                <a:gd name="T68" fmla="*/ 278 w 2205"/>
                <a:gd name="T69" fmla="*/ 1963 h 2865"/>
                <a:gd name="T70" fmla="*/ 172 w 2205"/>
                <a:gd name="T71" fmla="*/ 1766 h 2865"/>
                <a:gd name="T72" fmla="*/ 90 w 2205"/>
                <a:gd name="T73" fmla="*/ 1555 h 2865"/>
                <a:gd name="T74" fmla="*/ 33 w 2205"/>
                <a:gd name="T75" fmla="*/ 1331 h 2865"/>
                <a:gd name="T76" fmla="*/ 3 w 2205"/>
                <a:gd name="T77" fmla="*/ 1099 h 2865"/>
                <a:gd name="T78" fmla="*/ 3 w 2205"/>
                <a:gd name="T79" fmla="*/ 865 h 2865"/>
                <a:gd name="T80" fmla="*/ 31 w 2205"/>
                <a:gd name="T81" fmla="*/ 641 h 2865"/>
                <a:gd name="T82" fmla="*/ 84 w 2205"/>
                <a:gd name="T83" fmla="*/ 427 h 2865"/>
                <a:gd name="T84" fmla="*/ 162 w 2205"/>
                <a:gd name="T85" fmla="*/ 223 h 2865"/>
                <a:gd name="T86" fmla="*/ 261 w 2205"/>
                <a:gd name="T87" fmla="*/ 30 h 2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05" h="2865">
                  <a:moveTo>
                    <a:pt x="397" y="0"/>
                  </a:moveTo>
                  <a:lnTo>
                    <a:pt x="261" y="106"/>
                  </a:lnTo>
                  <a:lnTo>
                    <a:pt x="368" y="176"/>
                  </a:lnTo>
                  <a:lnTo>
                    <a:pt x="581" y="176"/>
                  </a:lnTo>
                  <a:lnTo>
                    <a:pt x="898" y="120"/>
                  </a:lnTo>
                  <a:lnTo>
                    <a:pt x="1098" y="443"/>
                  </a:lnTo>
                  <a:lnTo>
                    <a:pt x="1098" y="743"/>
                  </a:lnTo>
                  <a:lnTo>
                    <a:pt x="1370" y="1109"/>
                  </a:lnTo>
                  <a:lnTo>
                    <a:pt x="1416" y="1109"/>
                  </a:lnTo>
                  <a:lnTo>
                    <a:pt x="1416" y="980"/>
                  </a:lnTo>
                  <a:lnTo>
                    <a:pt x="1521" y="1199"/>
                  </a:lnTo>
                  <a:lnTo>
                    <a:pt x="1837" y="1269"/>
                  </a:lnTo>
                  <a:lnTo>
                    <a:pt x="1979" y="1410"/>
                  </a:lnTo>
                  <a:lnTo>
                    <a:pt x="2106" y="1448"/>
                  </a:lnTo>
                  <a:lnTo>
                    <a:pt x="1979" y="1710"/>
                  </a:lnTo>
                  <a:lnTo>
                    <a:pt x="2118" y="1964"/>
                  </a:lnTo>
                  <a:lnTo>
                    <a:pt x="2119" y="1968"/>
                  </a:lnTo>
                  <a:lnTo>
                    <a:pt x="2121" y="1978"/>
                  </a:lnTo>
                  <a:lnTo>
                    <a:pt x="2126" y="1993"/>
                  </a:lnTo>
                  <a:lnTo>
                    <a:pt x="2131" y="2011"/>
                  </a:lnTo>
                  <a:lnTo>
                    <a:pt x="2139" y="2033"/>
                  </a:lnTo>
                  <a:lnTo>
                    <a:pt x="2146" y="2058"/>
                  </a:lnTo>
                  <a:lnTo>
                    <a:pt x="2153" y="2085"/>
                  </a:lnTo>
                  <a:lnTo>
                    <a:pt x="2162" y="2113"/>
                  </a:lnTo>
                  <a:lnTo>
                    <a:pt x="2169" y="2141"/>
                  </a:lnTo>
                  <a:lnTo>
                    <a:pt x="2177" y="2168"/>
                  </a:lnTo>
                  <a:lnTo>
                    <a:pt x="2184" y="2194"/>
                  </a:lnTo>
                  <a:lnTo>
                    <a:pt x="2192" y="2217"/>
                  </a:lnTo>
                  <a:lnTo>
                    <a:pt x="2197" y="2237"/>
                  </a:lnTo>
                  <a:lnTo>
                    <a:pt x="2202" y="2253"/>
                  </a:lnTo>
                  <a:lnTo>
                    <a:pt x="2204" y="2264"/>
                  </a:lnTo>
                  <a:lnTo>
                    <a:pt x="2205" y="2270"/>
                  </a:lnTo>
                  <a:lnTo>
                    <a:pt x="2204" y="2275"/>
                  </a:lnTo>
                  <a:lnTo>
                    <a:pt x="2202" y="2286"/>
                  </a:lnTo>
                  <a:lnTo>
                    <a:pt x="2198" y="2302"/>
                  </a:lnTo>
                  <a:lnTo>
                    <a:pt x="2193" y="2323"/>
                  </a:lnTo>
                  <a:lnTo>
                    <a:pt x="2187" y="2347"/>
                  </a:lnTo>
                  <a:lnTo>
                    <a:pt x="2181" y="2374"/>
                  </a:lnTo>
                  <a:lnTo>
                    <a:pt x="2173" y="2404"/>
                  </a:lnTo>
                  <a:lnTo>
                    <a:pt x="2166" y="2433"/>
                  </a:lnTo>
                  <a:lnTo>
                    <a:pt x="2157" y="2464"/>
                  </a:lnTo>
                  <a:lnTo>
                    <a:pt x="2150" y="2495"/>
                  </a:lnTo>
                  <a:lnTo>
                    <a:pt x="2142" y="2523"/>
                  </a:lnTo>
                  <a:lnTo>
                    <a:pt x="2136" y="2549"/>
                  </a:lnTo>
                  <a:lnTo>
                    <a:pt x="2130" y="2572"/>
                  </a:lnTo>
                  <a:lnTo>
                    <a:pt x="2125" y="2592"/>
                  </a:lnTo>
                  <a:lnTo>
                    <a:pt x="2121" y="2608"/>
                  </a:lnTo>
                  <a:lnTo>
                    <a:pt x="2119" y="2616"/>
                  </a:lnTo>
                  <a:lnTo>
                    <a:pt x="2118" y="2620"/>
                  </a:lnTo>
                  <a:lnTo>
                    <a:pt x="2137" y="2848"/>
                  </a:lnTo>
                  <a:lnTo>
                    <a:pt x="2059" y="2857"/>
                  </a:lnTo>
                  <a:lnTo>
                    <a:pt x="1979" y="2863"/>
                  </a:lnTo>
                  <a:lnTo>
                    <a:pt x="1899" y="2865"/>
                  </a:lnTo>
                  <a:lnTo>
                    <a:pt x="1779" y="2862"/>
                  </a:lnTo>
                  <a:lnTo>
                    <a:pt x="1661" y="2851"/>
                  </a:lnTo>
                  <a:lnTo>
                    <a:pt x="1545" y="2832"/>
                  </a:lnTo>
                  <a:lnTo>
                    <a:pt x="1431" y="2808"/>
                  </a:lnTo>
                  <a:lnTo>
                    <a:pt x="1321" y="2776"/>
                  </a:lnTo>
                  <a:lnTo>
                    <a:pt x="1213" y="2738"/>
                  </a:lnTo>
                  <a:lnTo>
                    <a:pt x="1108" y="2693"/>
                  </a:lnTo>
                  <a:lnTo>
                    <a:pt x="1007" y="2644"/>
                  </a:lnTo>
                  <a:lnTo>
                    <a:pt x="909" y="2588"/>
                  </a:lnTo>
                  <a:lnTo>
                    <a:pt x="814" y="2528"/>
                  </a:lnTo>
                  <a:lnTo>
                    <a:pt x="723" y="2460"/>
                  </a:lnTo>
                  <a:lnTo>
                    <a:pt x="638" y="2389"/>
                  </a:lnTo>
                  <a:lnTo>
                    <a:pt x="556" y="2313"/>
                  </a:lnTo>
                  <a:lnTo>
                    <a:pt x="480" y="2232"/>
                  </a:lnTo>
                  <a:lnTo>
                    <a:pt x="407" y="2146"/>
                  </a:lnTo>
                  <a:lnTo>
                    <a:pt x="340" y="2057"/>
                  </a:lnTo>
                  <a:lnTo>
                    <a:pt x="278" y="1963"/>
                  </a:lnTo>
                  <a:lnTo>
                    <a:pt x="222" y="1866"/>
                  </a:lnTo>
                  <a:lnTo>
                    <a:pt x="172" y="1766"/>
                  </a:lnTo>
                  <a:lnTo>
                    <a:pt x="127" y="1661"/>
                  </a:lnTo>
                  <a:lnTo>
                    <a:pt x="90" y="1555"/>
                  </a:lnTo>
                  <a:lnTo>
                    <a:pt x="58" y="1444"/>
                  </a:lnTo>
                  <a:lnTo>
                    <a:pt x="33" y="1331"/>
                  </a:lnTo>
                  <a:lnTo>
                    <a:pt x="15" y="1217"/>
                  </a:lnTo>
                  <a:lnTo>
                    <a:pt x="3" y="1099"/>
                  </a:lnTo>
                  <a:lnTo>
                    <a:pt x="0" y="980"/>
                  </a:lnTo>
                  <a:lnTo>
                    <a:pt x="3" y="865"/>
                  </a:lnTo>
                  <a:lnTo>
                    <a:pt x="13" y="752"/>
                  </a:lnTo>
                  <a:lnTo>
                    <a:pt x="31" y="641"/>
                  </a:lnTo>
                  <a:lnTo>
                    <a:pt x="54" y="533"/>
                  </a:lnTo>
                  <a:lnTo>
                    <a:pt x="84" y="427"/>
                  </a:lnTo>
                  <a:lnTo>
                    <a:pt x="120" y="324"/>
                  </a:lnTo>
                  <a:lnTo>
                    <a:pt x="162" y="223"/>
                  </a:lnTo>
                  <a:lnTo>
                    <a:pt x="209" y="125"/>
                  </a:lnTo>
                  <a:lnTo>
                    <a:pt x="261" y="30"/>
                  </a:lnTo>
                  <a:lnTo>
                    <a:pt x="397"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92" name="Freeform 1258"/>
            <p:cNvSpPr>
              <a:spLocks noEditPoints="1"/>
            </p:cNvSpPr>
            <p:nvPr/>
          </p:nvSpPr>
          <p:spPr bwMode="auto">
            <a:xfrm>
              <a:off x="3398" y="3798"/>
              <a:ext cx="455" cy="137"/>
            </a:xfrm>
            <a:custGeom>
              <a:avLst/>
              <a:gdLst>
                <a:gd name="T0" fmla="*/ 971 w 2275"/>
                <a:gd name="T1" fmla="*/ 203 h 686"/>
                <a:gd name="T2" fmla="*/ 967 w 2275"/>
                <a:gd name="T3" fmla="*/ 210 h 686"/>
                <a:gd name="T4" fmla="*/ 959 w 2275"/>
                <a:gd name="T5" fmla="*/ 220 h 686"/>
                <a:gd name="T6" fmla="*/ 946 w 2275"/>
                <a:gd name="T7" fmla="*/ 231 h 686"/>
                <a:gd name="T8" fmla="*/ 933 w 2275"/>
                <a:gd name="T9" fmla="*/ 243 h 686"/>
                <a:gd name="T10" fmla="*/ 915 w 2275"/>
                <a:gd name="T11" fmla="*/ 255 h 686"/>
                <a:gd name="T12" fmla="*/ 899 w 2275"/>
                <a:gd name="T13" fmla="*/ 268 h 686"/>
                <a:gd name="T14" fmla="*/ 883 w 2275"/>
                <a:gd name="T15" fmla="*/ 279 h 686"/>
                <a:gd name="T16" fmla="*/ 868 w 2275"/>
                <a:gd name="T17" fmla="*/ 289 h 686"/>
                <a:gd name="T18" fmla="*/ 857 w 2275"/>
                <a:gd name="T19" fmla="*/ 296 h 686"/>
                <a:gd name="T20" fmla="*/ 850 w 2275"/>
                <a:gd name="T21" fmla="*/ 301 h 686"/>
                <a:gd name="T22" fmla="*/ 846 w 2275"/>
                <a:gd name="T23" fmla="*/ 303 h 686"/>
                <a:gd name="T24" fmla="*/ 971 w 2275"/>
                <a:gd name="T25" fmla="*/ 376 h 686"/>
                <a:gd name="T26" fmla="*/ 1230 w 2275"/>
                <a:gd name="T27" fmla="*/ 308 h 686"/>
                <a:gd name="T28" fmla="*/ 1169 w 2275"/>
                <a:gd name="T29" fmla="*/ 203 h 686"/>
                <a:gd name="T30" fmla="*/ 1056 w 2275"/>
                <a:gd name="T31" fmla="*/ 238 h 686"/>
                <a:gd name="T32" fmla="*/ 971 w 2275"/>
                <a:gd name="T33" fmla="*/ 203 h 686"/>
                <a:gd name="T34" fmla="*/ 1740 w 2275"/>
                <a:gd name="T35" fmla="*/ 81 h 686"/>
                <a:gd name="T36" fmla="*/ 1545 w 2275"/>
                <a:gd name="T37" fmla="*/ 188 h 686"/>
                <a:gd name="T38" fmla="*/ 1435 w 2275"/>
                <a:gd name="T39" fmla="*/ 257 h 686"/>
                <a:gd name="T40" fmla="*/ 1512 w 2275"/>
                <a:gd name="T41" fmla="*/ 307 h 686"/>
                <a:gd name="T42" fmla="*/ 1684 w 2275"/>
                <a:gd name="T43" fmla="*/ 289 h 686"/>
                <a:gd name="T44" fmla="*/ 1864 w 2275"/>
                <a:gd name="T45" fmla="*/ 154 h 686"/>
                <a:gd name="T46" fmla="*/ 1740 w 2275"/>
                <a:gd name="T47" fmla="*/ 81 h 686"/>
                <a:gd name="T48" fmla="*/ 1465 w 2275"/>
                <a:gd name="T49" fmla="*/ 0 h 686"/>
                <a:gd name="T50" fmla="*/ 1573 w 2275"/>
                <a:gd name="T51" fmla="*/ 3 h 686"/>
                <a:gd name="T52" fmla="*/ 1680 w 2275"/>
                <a:gd name="T53" fmla="*/ 12 h 686"/>
                <a:gd name="T54" fmla="*/ 1784 w 2275"/>
                <a:gd name="T55" fmla="*/ 27 h 686"/>
                <a:gd name="T56" fmla="*/ 1886 w 2275"/>
                <a:gd name="T57" fmla="*/ 48 h 686"/>
                <a:gd name="T58" fmla="*/ 1987 w 2275"/>
                <a:gd name="T59" fmla="*/ 74 h 686"/>
                <a:gd name="T60" fmla="*/ 2086 w 2275"/>
                <a:gd name="T61" fmla="*/ 104 h 686"/>
                <a:gd name="T62" fmla="*/ 2181 w 2275"/>
                <a:gd name="T63" fmla="*/ 140 h 686"/>
                <a:gd name="T64" fmla="*/ 2275 w 2275"/>
                <a:gd name="T65" fmla="*/ 181 h 686"/>
                <a:gd name="T66" fmla="*/ 2206 w 2275"/>
                <a:gd name="T67" fmla="*/ 192 h 686"/>
                <a:gd name="T68" fmla="*/ 2020 w 2275"/>
                <a:gd name="T69" fmla="*/ 163 h 686"/>
                <a:gd name="T70" fmla="*/ 1888 w 2275"/>
                <a:gd name="T71" fmla="*/ 250 h 686"/>
                <a:gd name="T72" fmla="*/ 1794 w 2275"/>
                <a:gd name="T73" fmla="*/ 354 h 686"/>
                <a:gd name="T74" fmla="*/ 1455 w 2275"/>
                <a:gd name="T75" fmla="*/ 384 h 686"/>
                <a:gd name="T76" fmla="*/ 1315 w 2275"/>
                <a:gd name="T77" fmla="*/ 362 h 686"/>
                <a:gd name="T78" fmla="*/ 1220 w 2275"/>
                <a:gd name="T79" fmla="*/ 511 h 686"/>
                <a:gd name="T80" fmla="*/ 940 w 2275"/>
                <a:gd name="T81" fmla="*/ 527 h 686"/>
                <a:gd name="T82" fmla="*/ 764 w 2275"/>
                <a:gd name="T83" fmla="*/ 476 h 686"/>
                <a:gd name="T84" fmla="*/ 610 w 2275"/>
                <a:gd name="T85" fmla="*/ 561 h 686"/>
                <a:gd name="T86" fmla="*/ 272 w 2275"/>
                <a:gd name="T87" fmla="*/ 608 h 686"/>
                <a:gd name="T88" fmla="*/ 1 w 2275"/>
                <a:gd name="T89" fmla="*/ 686 h 686"/>
                <a:gd name="T90" fmla="*/ 0 w 2275"/>
                <a:gd name="T91" fmla="*/ 686 h 686"/>
                <a:gd name="T92" fmla="*/ 73 w 2275"/>
                <a:gd name="T93" fmla="*/ 604 h 686"/>
                <a:gd name="T94" fmla="*/ 150 w 2275"/>
                <a:gd name="T95" fmla="*/ 527 h 686"/>
                <a:gd name="T96" fmla="*/ 230 w 2275"/>
                <a:gd name="T97" fmla="*/ 453 h 686"/>
                <a:gd name="T98" fmla="*/ 315 w 2275"/>
                <a:gd name="T99" fmla="*/ 385 h 686"/>
                <a:gd name="T100" fmla="*/ 404 w 2275"/>
                <a:gd name="T101" fmla="*/ 322 h 686"/>
                <a:gd name="T102" fmla="*/ 497 w 2275"/>
                <a:gd name="T103" fmla="*/ 264 h 686"/>
                <a:gd name="T104" fmla="*/ 592 w 2275"/>
                <a:gd name="T105" fmla="*/ 210 h 686"/>
                <a:gd name="T106" fmla="*/ 693 w 2275"/>
                <a:gd name="T107" fmla="*/ 162 h 686"/>
                <a:gd name="T108" fmla="*/ 795 w 2275"/>
                <a:gd name="T109" fmla="*/ 120 h 686"/>
                <a:gd name="T110" fmla="*/ 901 w 2275"/>
                <a:gd name="T111" fmla="*/ 85 h 686"/>
                <a:gd name="T112" fmla="*/ 1009 w 2275"/>
                <a:gd name="T113" fmla="*/ 55 h 686"/>
                <a:gd name="T114" fmla="*/ 1119 w 2275"/>
                <a:gd name="T115" fmla="*/ 31 h 686"/>
                <a:gd name="T116" fmla="*/ 1233 w 2275"/>
                <a:gd name="T117" fmla="*/ 14 h 686"/>
                <a:gd name="T118" fmla="*/ 1348 w 2275"/>
                <a:gd name="T119" fmla="*/ 4 h 686"/>
                <a:gd name="T120" fmla="*/ 1465 w 2275"/>
                <a:gd name="T121" fmla="*/ 0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75" h="686">
                  <a:moveTo>
                    <a:pt x="971" y="203"/>
                  </a:moveTo>
                  <a:lnTo>
                    <a:pt x="967" y="210"/>
                  </a:lnTo>
                  <a:lnTo>
                    <a:pt x="959" y="220"/>
                  </a:lnTo>
                  <a:lnTo>
                    <a:pt x="946" y="231"/>
                  </a:lnTo>
                  <a:lnTo>
                    <a:pt x="933" y="243"/>
                  </a:lnTo>
                  <a:lnTo>
                    <a:pt x="915" y="255"/>
                  </a:lnTo>
                  <a:lnTo>
                    <a:pt x="899" y="268"/>
                  </a:lnTo>
                  <a:lnTo>
                    <a:pt x="883" y="279"/>
                  </a:lnTo>
                  <a:lnTo>
                    <a:pt x="868" y="289"/>
                  </a:lnTo>
                  <a:lnTo>
                    <a:pt x="857" y="296"/>
                  </a:lnTo>
                  <a:lnTo>
                    <a:pt x="850" y="301"/>
                  </a:lnTo>
                  <a:lnTo>
                    <a:pt x="846" y="303"/>
                  </a:lnTo>
                  <a:lnTo>
                    <a:pt x="971" y="376"/>
                  </a:lnTo>
                  <a:lnTo>
                    <a:pt x="1230" y="308"/>
                  </a:lnTo>
                  <a:lnTo>
                    <a:pt x="1169" y="203"/>
                  </a:lnTo>
                  <a:lnTo>
                    <a:pt x="1056" y="238"/>
                  </a:lnTo>
                  <a:lnTo>
                    <a:pt x="971" y="203"/>
                  </a:lnTo>
                  <a:close/>
                  <a:moveTo>
                    <a:pt x="1740" y="81"/>
                  </a:moveTo>
                  <a:lnTo>
                    <a:pt x="1545" y="188"/>
                  </a:lnTo>
                  <a:lnTo>
                    <a:pt x="1435" y="257"/>
                  </a:lnTo>
                  <a:lnTo>
                    <a:pt x="1512" y="307"/>
                  </a:lnTo>
                  <a:lnTo>
                    <a:pt x="1684" y="289"/>
                  </a:lnTo>
                  <a:lnTo>
                    <a:pt x="1864" y="154"/>
                  </a:lnTo>
                  <a:lnTo>
                    <a:pt x="1740" y="81"/>
                  </a:lnTo>
                  <a:close/>
                  <a:moveTo>
                    <a:pt x="1465" y="0"/>
                  </a:moveTo>
                  <a:lnTo>
                    <a:pt x="1573" y="3"/>
                  </a:lnTo>
                  <a:lnTo>
                    <a:pt x="1680" y="12"/>
                  </a:lnTo>
                  <a:lnTo>
                    <a:pt x="1784" y="27"/>
                  </a:lnTo>
                  <a:lnTo>
                    <a:pt x="1886" y="48"/>
                  </a:lnTo>
                  <a:lnTo>
                    <a:pt x="1987" y="74"/>
                  </a:lnTo>
                  <a:lnTo>
                    <a:pt x="2086" y="104"/>
                  </a:lnTo>
                  <a:lnTo>
                    <a:pt x="2181" y="140"/>
                  </a:lnTo>
                  <a:lnTo>
                    <a:pt x="2275" y="181"/>
                  </a:lnTo>
                  <a:lnTo>
                    <a:pt x="2206" y="192"/>
                  </a:lnTo>
                  <a:lnTo>
                    <a:pt x="2020" y="163"/>
                  </a:lnTo>
                  <a:lnTo>
                    <a:pt x="1888" y="250"/>
                  </a:lnTo>
                  <a:lnTo>
                    <a:pt x="1794" y="354"/>
                  </a:lnTo>
                  <a:lnTo>
                    <a:pt x="1455" y="384"/>
                  </a:lnTo>
                  <a:lnTo>
                    <a:pt x="1315" y="362"/>
                  </a:lnTo>
                  <a:lnTo>
                    <a:pt x="1220" y="511"/>
                  </a:lnTo>
                  <a:lnTo>
                    <a:pt x="940" y="527"/>
                  </a:lnTo>
                  <a:lnTo>
                    <a:pt x="764" y="476"/>
                  </a:lnTo>
                  <a:lnTo>
                    <a:pt x="610" y="561"/>
                  </a:lnTo>
                  <a:lnTo>
                    <a:pt x="272" y="608"/>
                  </a:lnTo>
                  <a:lnTo>
                    <a:pt x="1" y="686"/>
                  </a:lnTo>
                  <a:lnTo>
                    <a:pt x="0" y="686"/>
                  </a:lnTo>
                  <a:lnTo>
                    <a:pt x="73" y="604"/>
                  </a:lnTo>
                  <a:lnTo>
                    <a:pt x="150" y="527"/>
                  </a:lnTo>
                  <a:lnTo>
                    <a:pt x="230" y="453"/>
                  </a:lnTo>
                  <a:lnTo>
                    <a:pt x="315" y="385"/>
                  </a:lnTo>
                  <a:lnTo>
                    <a:pt x="404" y="322"/>
                  </a:lnTo>
                  <a:lnTo>
                    <a:pt x="497" y="264"/>
                  </a:lnTo>
                  <a:lnTo>
                    <a:pt x="592" y="210"/>
                  </a:lnTo>
                  <a:lnTo>
                    <a:pt x="693" y="162"/>
                  </a:lnTo>
                  <a:lnTo>
                    <a:pt x="795" y="120"/>
                  </a:lnTo>
                  <a:lnTo>
                    <a:pt x="901" y="85"/>
                  </a:lnTo>
                  <a:lnTo>
                    <a:pt x="1009" y="55"/>
                  </a:lnTo>
                  <a:lnTo>
                    <a:pt x="1119" y="31"/>
                  </a:lnTo>
                  <a:lnTo>
                    <a:pt x="1233" y="14"/>
                  </a:lnTo>
                  <a:lnTo>
                    <a:pt x="1348" y="4"/>
                  </a:lnTo>
                  <a:lnTo>
                    <a:pt x="1465"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grpSp>
      <p:sp>
        <p:nvSpPr>
          <p:cNvPr id="94" name="Rectangle 93"/>
          <p:cNvSpPr/>
          <p:nvPr/>
        </p:nvSpPr>
        <p:spPr>
          <a:xfrm>
            <a:off x="901311" y="3953560"/>
            <a:ext cx="2070730" cy="1346907"/>
          </a:xfrm>
          <a:prstGeom prst="rect">
            <a:avLst/>
          </a:prstGeom>
        </p:spPr>
        <p:txBody>
          <a:bodyPr wrap="square">
            <a:spAutoFit/>
          </a:bodyPr>
          <a:lstStyle/>
          <a:p>
            <a:pPr algn="ctr">
              <a:lnSpc>
                <a:spcPct val="150000"/>
              </a:lnSpc>
            </a:pPr>
            <a:r>
              <a:rPr lang="zh-CN" altLang="en-US" sz="1400" dirty="0">
                <a:solidFill>
                  <a:schemeClr val="tx1">
                    <a:lumMod val="75000"/>
                    <a:lumOff val="25000"/>
                  </a:schemeClr>
                </a:solidFill>
                <a:cs typeface="+mn-ea"/>
                <a:sym typeface="+mn-lt"/>
              </a:rPr>
              <a:t>点击添加主要文字内容点击添加主要文字内容点击添加主要文字内容点击添加主要文字内容</a:t>
            </a:r>
            <a:endParaRPr lang="en-US" sz="1400" dirty="0">
              <a:solidFill>
                <a:schemeClr val="tx1">
                  <a:lumMod val="75000"/>
                  <a:lumOff val="25000"/>
                </a:schemeClr>
              </a:solidFill>
              <a:cs typeface="+mn-ea"/>
              <a:sym typeface="+mn-lt"/>
            </a:endParaRPr>
          </a:p>
        </p:txBody>
      </p:sp>
      <p:sp>
        <p:nvSpPr>
          <p:cNvPr id="96" name="Rectangle 95"/>
          <p:cNvSpPr/>
          <p:nvPr/>
        </p:nvSpPr>
        <p:spPr>
          <a:xfrm>
            <a:off x="3013679" y="3953560"/>
            <a:ext cx="2070730" cy="1346907"/>
          </a:xfrm>
          <a:prstGeom prst="rect">
            <a:avLst/>
          </a:prstGeom>
        </p:spPr>
        <p:txBody>
          <a:bodyPr wrap="square">
            <a:spAutoFit/>
          </a:bodyPr>
          <a:lstStyle/>
          <a:p>
            <a:pPr algn="ctr">
              <a:lnSpc>
                <a:spcPct val="150000"/>
              </a:lnSpc>
            </a:pPr>
            <a:r>
              <a:rPr lang="zh-CN" altLang="en-US" sz="1400" dirty="0">
                <a:solidFill>
                  <a:schemeClr val="tx1">
                    <a:lumMod val="75000"/>
                    <a:lumOff val="25000"/>
                  </a:schemeClr>
                </a:solidFill>
                <a:cs typeface="+mn-ea"/>
                <a:sym typeface="+mn-lt"/>
              </a:rPr>
              <a:t>点击添加主要文字内容点击添加主要文字内容点击添加主要文字内容点击添加主要文字内容</a:t>
            </a:r>
            <a:endParaRPr lang="en-US" sz="1400" dirty="0">
              <a:solidFill>
                <a:schemeClr val="tx1">
                  <a:lumMod val="75000"/>
                  <a:lumOff val="25000"/>
                </a:schemeClr>
              </a:solidFill>
              <a:cs typeface="+mn-ea"/>
              <a:sym typeface="+mn-lt"/>
            </a:endParaRPr>
          </a:p>
        </p:txBody>
      </p:sp>
      <p:sp>
        <p:nvSpPr>
          <p:cNvPr id="98" name="Rectangle 97"/>
          <p:cNvSpPr/>
          <p:nvPr/>
        </p:nvSpPr>
        <p:spPr>
          <a:xfrm>
            <a:off x="5123335" y="3953560"/>
            <a:ext cx="2070730" cy="1346907"/>
          </a:xfrm>
          <a:prstGeom prst="rect">
            <a:avLst/>
          </a:prstGeom>
        </p:spPr>
        <p:txBody>
          <a:bodyPr wrap="square">
            <a:spAutoFit/>
          </a:bodyPr>
          <a:lstStyle/>
          <a:p>
            <a:pPr algn="ctr">
              <a:lnSpc>
                <a:spcPct val="150000"/>
              </a:lnSpc>
            </a:pPr>
            <a:r>
              <a:rPr lang="zh-CN" altLang="en-US" sz="1400" dirty="0">
                <a:solidFill>
                  <a:schemeClr val="tx1">
                    <a:lumMod val="75000"/>
                    <a:lumOff val="25000"/>
                  </a:schemeClr>
                </a:solidFill>
                <a:cs typeface="+mn-ea"/>
                <a:sym typeface="+mn-lt"/>
              </a:rPr>
              <a:t>点击添加主要文字内容点击添加主要文字内容点击添加主要文字内容点击添加主要文字内容</a:t>
            </a:r>
            <a:endParaRPr lang="en-US" sz="1400" dirty="0">
              <a:solidFill>
                <a:schemeClr val="tx1">
                  <a:lumMod val="75000"/>
                  <a:lumOff val="25000"/>
                </a:schemeClr>
              </a:solidFill>
              <a:cs typeface="+mn-ea"/>
              <a:sym typeface="+mn-lt"/>
            </a:endParaRPr>
          </a:p>
        </p:txBody>
      </p:sp>
      <p:sp>
        <p:nvSpPr>
          <p:cNvPr id="100" name="Rectangle 99"/>
          <p:cNvSpPr/>
          <p:nvPr/>
        </p:nvSpPr>
        <p:spPr>
          <a:xfrm>
            <a:off x="7234349" y="3953560"/>
            <a:ext cx="2070730" cy="1346907"/>
          </a:xfrm>
          <a:prstGeom prst="rect">
            <a:avLst/>
          </a:prstGeom>
        </p:spPr>
        <p:txBody>
          <a:bodyPr wrap="square">
            <a:spAutoFit/>
          </a:bodyPr>
          <a:lstStyle/>
          <a:p>
            <a:pPr algn="ctr">
              <a:lnSpc>
                <a:spcPct val="150000"/>
              </a:lnSpc>
            </a:pPr>
            <a:r>
              <a:rPr lang="zh-CN" altLang="en-US" sz="1400" dirty="0">
                <a:solidFill>
                  <a:schemeClr val="tx1">
                    <a:lumMod val="75000"/>
                    <a:lumOff val="25000"/>
                  </a:schemeClr>
                </a:solidFill>
                <a:cs typeface="+mn-ea"/>
                <a:sym typeface="+mn-lt"/>
              </a:rPr>
              <a:t>点击添加主要文字内容点击添加主要文字内容点击添加主要文字内容点击添加主要文字内容</a:t>
            </a:r>
            <a:endParaRPr lang="en-US" sz="1400" dirty="0">
              <a:solidFill>
                <a:schemeClr val="tx1">
                  <a:lumMod val="75000"/>
                  <a:lumOff val="25000"/>
                </a:schemeClr>
              </a:solidFill>
              <a:cs typeface="+mn-ea"/>
              <a:sym typeface="+mn-lt"/>
            </a:endParaRPr>
          </a:p>
        </p:txBody>
      </p:sp>
      <p:sp>
        <p:nvSpPr>
          <p:cNvPr id="102" name="Rectangle 101"/>
          <p:cNvSpPr/>
          <p:nvPr/>
        </p:nvSpPr>
        <p:spPr>
          <a:xfrm>
            <a:off x="9345363" y="3953560"/>
            <a:ext cx="2070730" cy="1346907"/>
          </a:xfrm>
          <a:prstGeom prst="rect">
            <a:avLst/>
          </a:prstGeom>
        </p:spPr>
        <p:txBody>
          <a:bodyPr wrap="square">
            <a:spAutoFit/>
          </a:bodyPr>
          <a:lstStyle/>
          <a:p>
            <a:pPr algn="ctr">
              <a:lnSpc>
                <a:spcPct val="150000"/>
              </a:lnSpc>
            </a:pPr>
            <a:r>
              <a:rPr lang="zh-CN" altLang="en-US" sz="1400" dirty="0">
                <a:solidFill>
                  <a:schemeClr val="tx1">
                    <a:lumMod val="75000"/>
                    <a:lumOff val="25000"/>
                  </a:schemeClr>
                </a:solidFill>
                <a:cs typeface="+mn-ea"/>
                <a:sym typeface="+mn-lt"/>
              </a:rPr>
              <a:t>点击添加主要文字内容点击添加主要文字内容点击添加主要文字内容点击添加主要文字内容</a:t>
            </a:r>
            <a:endParaRPr lang="en-US" sz="1400" dirty="0">
              <a:solidFill>
                <a:schemeClr val="tx1">
                  <a:lumMod val="75000"/>
                  <a:lumOff val="25000"/>
                </a:schemeClr>
              </a:solidFill>
              <a:cs typeface="+mn-ea"/>
              <a:sym typeface="+mn-lt"/>
            </a:endParaRPr>
          </a:p>
        </p:txBody>
      </p:sp>
      <p:sp>
        <p:nvSpPr>
          <p:cNvPr id="30" name="文本框 29"/>
          <p:cNvSpPr txBox="1"/>
          <p:nvPr/>
        </p:nvSpPr>
        <p:spPr>
          <a:xfrm>
            <a:off x="901311" y="3429663"/>
            <a:ext cx="2381249" cy="454420"/>
          </a:xfrm>
          <a:prstGeom prst="rect">
            <a:avLst/>
          </a:prstGeom>
          <a:noFill/>
        </p:spPr>
        <p:txBody>
          <a:bodyPr>
            <a:spAutoFit/>
          </a:bodyPr>
          <a:lstStyle/>
          <a:p>
            <a:pPr>
              <a:lnSpc>
                <a:spcPct val="120000"/>
              </a:lnSpc>
              <a:defRPr/>
            </a:pPr>
            <a:r>
              <a:rPr lang="zh-CN" altLang="en-US" sz="2135" dirty="0">
                <a:solidFill>
                  <a:schemeClr val="tx1">
                    <a:lumMod val="85000"/>
                    <a:lumOff val="15000"/>
                  </a:schemeClr>
                </a:solidFill>
                <a:latin typeface="iekie jianheiti" panose="02000000000000000000" pitchFamily="2" charset="-122"/>
                <a:ea typeface="iekie jianheiti" panose="02000000000000000000" pitchFamily="2" charset="-122"/>
                <a:sym typeface="iekie jianheiti" panose="02000000000000000000" pitchFamily="2" charset="-122"/>
              </a:rPr>
              <a:t>合作探究方式一</a:t>
            </a:r>
            <a:endParaRPr lang="en-US" altLang="zh-CN" sz="2135" dirty="0">
              <a:solidFill>
                <a:schemeClr val="tx1">
                  <a:lumMod val="85000"/>
                  <a:lumOff val="15000"/>
                </a:schemeClr>
              </a:solidFill>
              <a:latin typeface="iekie jianheiti" panose="02000000000000000000" pitchFamily="2" charset="-122"/>
              <a:ea typeface="iekie jianheiti" panose="02000000000000000000" pitchFamily="2" charset="-122"/>
              <a:sym typeface="iekie jianheiti" panose="02000000000000000000" pitchFamily="2" charset="-122"/>
            </a:endParaRPr>
          </a:p>
        </p:txBody>
      </p:sp>
      <p:sp>
        <p:nvSpPr>
          <p:cNvPr id="31" name="文本框 30"/>
          <p:cNvSpPr txBox="1"/>
          <p:nvPr/>
        </p:nvSpPr>
        <p:spPr>
          <a:xfrm>
            <a:off x="3052807" y="3453183"/>
            <a:ext cx="2844800" cy="454420"/>
          </a:xfrm>
          <a:prstGeom prst="rect">
            <a:avLst/>
          </a:prstGeom>
          <a:noFill/>
        </p:spPr>
        <p:txBody>
          <a:bodyPr>
            <a:spAutoFit/>
          </a:bodyPr>
          <a:lstStyle/>
          <a:p>
            <a:pPr>
              <a:lnSpc>
                <a:spcPct val="120000"/>
              </a:lnSpc>
              <a:defRPr/>
            </a:pPr>
            <a:r>
              <a:rPr lang="zh-CN" altLang="en-US" sz="2135" dirty="0">
                <a:solidFill>
                  <a:schemeClr val="tx1">
                    <a:lumMod val="85000"/>
                    <a:lumOff val="15000"/>
                  </a:schemeClr>
                </a:solidFill>
                <a:latin typeface="iekie jianheiti" panose="02000000000000000000" pitchFamily="2" charset="-122"/>
                <a:ea typeface="iekie jianheiti" panose="02000000000000000000" pitchFamily="2" charset="-122"/>
                <a:sym typeface="iekie jianheiti" panose="02000000000000000000" pitchFamily="2" charset="-122"/>
              </a:rPr>
              <a:t>合作探究方式二</a:t>
            </a:r>
            <a:endParaRPr lang="en-US" altLang="zh-CN" sz="2135" dirty="0">
              <a:solidFill>
                <a:schemeClr val="tx1">
                  <a:lumMod val="85000"/>
                  <a:lumOff val="15000"/>
                </a:schemeClr>
              </a:solidFill>
              <a:latin typeface="iekie jianheiti" panose="02000000000000000000" pitchFamily="2" charset="-122"/>
              <a:ea typeface="iekie jianheiti" panose="02000000000000000000" pitchFamily="2" charset="-122"/>
              <a:sym typeface="iekie jianheiti" panose="02000000000000000000" pitchFamily="2" charset="-122"/>
            </a:endParaRPr>
          </a:p>
        </p:txBody>
      </p:sp>
      <p:sp>
        <p:nvSpPr>
          <p:cNvPr id="32" name="文本框 31"/>
          <p:cNvSpPr txBox="1"/>
          <p:nvPr/>
        </p:nvSpPr>
        <p:spPr>
          <a:xfrm>
            <a:off x="5197546" y="3425054"/>
            <a:ext cx="2734733" cy="454420"/>
          </a:xfrm>
          <a:prstGeom prst="rect">
            <a:avLst/>
          </a:prstGeom>
          <a:noFill/>
        </p:spPr>
        <p:txBody>
          <a:bodyPr>
            <a:spAutoFit/>
          </a:bodyPr>
          <a:lstStyle/>
          <a:p>
            <a:pPr>
              <a:lnSpc>
                <a:spcPct val="120000"/>
              </a:lnSpc>
              <a:defRPr/>
            </a:pPr>
            <a:r>
              <a:rPr lang="zh-CN" altLang="en-US" sz="2135" dirty="0">
                <a:solidFill>
                  <a:schemeClr val="tx1">
                    <a:lumMod val="85000"/>
                    <a:lumOff val="15000"/>
                  </a:schemeClr>
                </a:solidFill>
                <a:latin typeface="iekie jianheiti" panose="02000000000000000000" pitchFamily="2" charset="-122"/>
                <a:ea typeface="iekie jianheiti" panose="02000000000000000000" pitchFamily="2" charset="-122"/>
                <a:sym typeface="iekie jianheiti" panose="02000000000000000000" pitchFamily="2" charset="-122"/>
              </a:rPr>
              <a:t>合作探究方式三</a:t>
            </a:r>
            <a:endParaRPr lang="en-US" altLang="zh-CN" sz="2135" dirty="0">
              <a:solidFill>
                <a:schemeClr val="tx1">
                  <a:lumMod val="85000"/>
                  <a:lumOff val="15000"/>
                </a:schemeClr>
              </a:solidFill>
              <a:latin typeface="iekie jianheiti" panose="02000000000000000000" pitchFamily="2" charset="-122"/>
              <a:ea typeface="iekie jianheiti" panose="02000000000000000000" pitchFamily="2" charset="-122"/>
              <a:sym typeface="iekie jianheiti" panose="02000000000000000000" pitchFamily="2" charset="-122"/>
            </a:endParaRPr>
          </a:p>
        </p:txBody>
      </p:sp>
      <p:sp>
        <p:nvSpPr>
          <p:cNvPr id="33" name="文本框 32"/>
          <p:cNvSpPr txBox="1"/>
          <p:nvPr/>
        </p:nvSpPr>
        <p:spPr>
          <a:xfrm>
            <a:off x="7194065" y="3384029"/>
            <a:ext cx="2381249" cy="454420"/>
          </a:xfrm>
          <a:prstGeom prst="rect">
            <a:avLst/>
          </a:prstGeom>
          <a:noFill/>
        </p:spPr>
        <p:txBody>
          <a:bodyPr>
            <a:spAutoFit/>
          </a:bodyPr>
          <a:lstStyle/>
          <a:p>
            <a:pPr>
              <a:lnSpc>
                <a:spcPct val="120000"/>
              </a:lnSpc>
              <a:defRPr/>
            </a:pPr>
            <a:r>
              <a:rPr lang="zh-CN" altLang="en-US" sz="2135" dirty="0">
                <a:solidFill>
                  <a:schemeClr val="tx1">
                    <a:lumMod val="85000"/>
                    <a:lumOff val="15000"/>
                  </a:schemeClr>
                </a:solidFill>
                <a:latin typeface="iekie jianheiti" panose="02000000000000000000" pitchFamily="2" charset="-122"/>
                <a:ea typeface="iekie jianheiti" panose="02000000000000000000" pitchFamily="2" charset="-122"/>
                <a:sym typeface="iekie jianheiti" panose="02000000000000000000" pitchFamily="2" charset="-122"/>
              </a:rPr>
              <a:t>合作探究方式四</a:t>
            </a:r>
            <a:endParaRPr lang="en-US" altLang="zh-CN" sz="2135" dirty="0">
              <a:solidFill>
                <a:schemeClr val="tx1">
                  <a:lumMod val="85000"/>
                  <a:lumOff val="15000"/>
                </a:schemeClr>
              </a:solidFill>
              <a:latin typeface="iekie jianheiti" panose="02000000000000000000" pitchFamily="2" charset="-122"/>
              <a:ea typeface="iekie jianheiti" panose="02000000000000000000" pitchFamily="2" charset="-122"/>
              <a:sym typeface="iekie jianheiti" panose="02000000000000000000" pitchFamily="2" charset="-122"/>
            </a:endParaRPr>
          </a:p>
        </p:txBody>
      </p:sp>
      <p:sp>
        <p:nvSpPr>
          <p:cNvPr id="35" name="文本框 34"/>
          <p:cNvSpPr txBox="1"/>
          <p:nvPr/>
        </p:nvSpPr>
        <p:spPr>
          <a:xfrm>
            <a:off x="9406679" y="3466078"/>
            <a:ext cx="4102100" cy="454420"/>
          </a:xfrm>
          <a:prstGeom prst="rect">
            <a:avLst/>
          </a:prstGeom>
          <a:noFill/>
        </p:spPr>
        <p:txBody>
          <a:bodyPr>
            <a:spAutoFit/>
          </a:bodyPr>
          <a:lstStyle/>
          <a:p>
            <a:pPr>
              <a:lnSpc>
                <a:spcPct val="120000"/>
              </a:lnSpc>
              <a:defRPr/>
            </a:pPr>
            <a:r>
              <a:rPr lang="zh-CN" altLang="en-US" sz="2135" dirty="0">
                <a:solidFill>
                  <a:schemeClr val="tx1">
                    <a:lumMod val="85000"/>
                    <a:lumOff val="15000"/>
                  </a:schemeClr>
                </a:solidFill>
                <a:latin typeface="iekie jianheiti" panose="02000000000000000000" pitchFamily="2" charset="-122"/>
                <a:ea typeface="iekie jianheiti" panose="02000000000000000000" pitchFamily="2" charset="-122"/>
                <a:sym typeface="iekie jianheiti" panose="02000000000000000000" pitchFamily="2" charset="-122"/>
              </a:rPr>
              <a:t>合作探究方式五</a:t>
            </a:r>
            <a:endParaRPr lang="en-US" altLang="zh-CN" sz="2135" dirty="0">
              <a:solidFill>
                <a:schemeClr val="tx1">
                  <a:lumMod val="85000"/>
                  <a:lumOff val="15000"/>
                </a:schemeClr>
              </a:solidFill>
              <a:latin typeface="iekie jianheiti" panose="02000000000000000000" pitchFamily="2" charset="-122"/>
              <a:ea typeface="iekie jianheiti" panose="02000000000000000000" pitchFamily="2" charset="-122"/>
              <a:sym typeface="iekie jianheiti" panose="02000000000000000000" pitchFamily="2" charset="-122"/>
            </a:endParaRPr>
          </a:p>
        </p:txBody>
      </p:sp>
      <p:sp>
        <p:nvSpPr>
          <p:cNvPr id="36" name="矩形 35"/>
          <p:cNvSpPr/>
          <p:nvPr/>
        </p:nvSpPr>
        <p:spPr>
          <a:xfrm>
            <a:off x="525086" y="379922"/>
            <a:ext cx="3774598" cy="771301"/>
          </a:xfrm>
          <a:prstGeom prst="rect">
            <a:avLst/>
          </a:prstGeom>
        </p:spPr>
        <p:txBody>
          <a:bodyPr wrap="square">
            <a:spAutoFit/>
          </a:bodyPr>
          <a:lstStyle/>
          <a:p>
            <a:pPr>
              <a:lnSpc>
                <a:spcPct val="120000"/>
              </a:lnSpc>
            </a:pPr>
            <a:r>
              <a:rPr lang="zh-CN" altLang="en-US" sz="4000" dirty="0">
                <a:gradFill>
                  <a:gsLst>
                    <a:gs pos="0">
                      <a:schemeClr val="accent2"/>
                    </a:gs>
                    <a:gs pos="100000">
                      <a:schemeClr val="accent3">
                        <a:lumMod val="75000"/>
                      </a:schemeClr>
                    </a:gs>
                  </a:gsLst>
                  <a:lin ang="5400000" scaled="1"/>
                </a:gradFill>
                <a:latin typeface="iekie jianheiti" panose="02000000000000000000" pitchFamily="2" charset="-122"/>
                <a:ea typeface="iekie jianheiti" panose="02000000000000000000" pitchFamily="2" charset="-122"/>
                <a:sym typeface="iekie jianheiti" panose="02000000000000000000" pitchFamily="2" charset="-122"/>
              </a:rPr>
              <a:t>合作探究</a:t>
            </a:r>
          </a:p>
        </p:txBody>
      </p:sp>
      <p:cxnSp>
        <p:nvCxnSpPr>
          <p:cNvPr id="37" name="直接连接符 36"/>
          <p:cNvCxnSpPr/>
          <p:nvPr/>
        </p:nvCxnSpPr>
        <p:spPr>
          <a:xfrm>
            <a:off x="372000" y="1140061"/>
            <a:ext cx="11448000" cy="0"/>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randombar(horizontal)">
                                      <p:cBhvr>
                                        <p:cTn id="7" dur="500"/>
                                        <p:tgtEl>
                                          <p:spTgt spid="36"/>
                                        </p:tgtEl>
                                      </p:cBhvr>
                                    </p:animEffect>
                                  </p:childTnLst>
                                </p:cTn>
                              </p:par>
                              <p:par>
                                <p:cTn id="8" presetID="22" presetClass="entr" presetSubtype="8" fill="hold" nodeType="withEffect">
                                  <p:stCondLst>
                                    <p:cond delay="25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750"/>
                                        <p:tgtEl>
                                          <p:spTgt spid="3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wipe(left)">
                                      <p:cBhvr>
                                        <p:cTn id="14" dur="500"/>
                                        <p:tgtEl>
                                          <p:spTgt spid="30"/>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wipe(left)">
                                      <p:cBhvr>
                                        <p:cTn id="18" dur="500"/>
                                        <p:tgtEl>
                                          <p:spTgt spid="31"/>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left)">
                                      <p:cBhvr>
                                        <p:cTn id="26" dur="500"/>
                                        <p:tgtEl>
                                          <p:spTgt spid="33"/>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561462" y="3209378"/>
            <a:ext cx="1065555" cy="1065555"/>
            <a:chOff x="1561462" y="3209378"/>
            <a:chExt cx="1065555" cy="1065555"/>
          </a:xfrm>
        </p:grpSpPr>
        <p:grpSp>
          <p:nvGrpSpPr>
            <p:cNvPr id="81" name="组合 80"/>
            <p:cNvGrpSpPr/>
            <p:nvPr/>
          </p:nvGrpSpPr>
          <p:grpSpPr>
            <a:xfrm>
              <a:off x="1561462" y="3209378"/>
              <a:ext cx="1065555" cy="1065555"/>
              <a:chOff x="603281" y="217863"/>
              <a:chExt cx="1784707" cy="1784707"/>
            </a:xfrm>
          </p:grpSpPr>
          <p:grpSp>
            <p:nvGrpSpPr>
              <p:cNvPr id="82" name="组合 81"/>
              <p:cNvGrpSpPr/>
              <p:nvPr/>
            </p:nvGrpSpPr>
            <p:grpSpPr>
              <a:xfrm>
                <a:off x="603281" y="217863"/>
                <a:ext cx="1784707" cy="1784707"/>
                <a:chOff x="1827622" y="1343919"/>
                <a:chExt cx="2304000" cy="2304000"/>
              </a:xfrm>
            </p:grpSpPr>
            <p:sp>
              <p:nvSpPr>
                <p:cNvPr id="84" name="椭圆 78"/>
                <p:cNvSpPr/>
                <p:nvPr/>
              </p:nvSpPr>
              <p:spPr>
                <a:xfrm>
                  <a:off x="1827622" y="1343919"/>
                  <a:ext cx="2304000" cy="2304000"/>
                </a:xfrm>
                <a:prstGeom prst="roundRect">
                  <a:avLst/>
                </a:prstGeom>
                <a:gradFill flip="none" rotWithShape="1">
                  <a:gsLst>
                    <a:gs pos="100000">
                      <a:sysClr val="window" lastClr="FFFFFF">
                        <a:lumMod val="85000"/>
                      </a:sysClr>
                    </a:gs>
                    <a:gs pos="0">
                      <a:sysClr val="window" lastClr="FFFFFF"/>
                    </a:gs>
                  </a:gsLst>
                  <a:path path="circle">
                    <a:fillToRect l="100000" b="100000"/>
                  </a:path>
                  <a:tileRect t="-100000" r="-100000"/>
                </a:gradFill>
                <a:ln w="12700" cap="flat" cmpd="sng" algn="ctr">
                  <a:noFill/>
                  <a:prstDash val="solid"/>
                </a:ln>
                <a:effectLst>
                  <a:outerShdw blurRad="635000" dist="469900" dir="8400000" sx="46000" sy="46000" algn="tr" rotWithShape="0">
                    <a:prstClr val="black">
                      <a:alpha val="61000"/>
                    </a:prstClr>
                  </a:outerShdw>
                </a:effectLst>
              </p:spPr>
              <p:txBody>
                <a:bodyPr rtlCol="0" anchor="ctr"/>
                <a:lstStyle/>
                <a:p>
                  <a:pPr marL="0" marR="0" lvl="0" indent="0" algn="ctr" defTabSz="914400" eaLnBrk="1" fontAlgn="auto" latinLnBrk="0" hangingPunct="1">
                    <a:lnSpc>
                      <a:spcPct val="120000"/>
                    </a:lnSpc>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iekie jianheiti" panose="02000000000000000000" pitchFamily="2" charset="-122"/>
                    <a:ea typeface="iekie jianheiti" panose="02000000000000000000" pitchFamily="2" charset="-122"/>
                    <a:sym typeface="iekie jianheiti" panose="02000000000000000000" pitchFamily="2" charset="-122"/>
                  </a:endParaRPr>
                </a:p>
              </p:txBody>
            </p:sp>
            <p:sp>
              <p:nvSpPr>
                <p:cNvPr id="85" name="椭圆 79"/>
                <p:cNvSpPr/>
                <p:nvPr/>
              </p:nvSpPr>
              <p:spPr>
                <a:xfrm>
                  <a:off x="1877481" y="1393778"/>
                  <a:ext cx="2204282" cy="2204282"/>
                </a:xfrm>
                <a:prstGeom prst="roundRect">
                  <a:avLst/>
                </a:prstGeom>
                <a:gradFill flip="none" rotWithShape="1">
                  <a:gsLst>
                    <a:gs pos="100000">
                      <a:sysClr val="window" lastClr="FFFFFF">
                        <a:lumMod val="85000"/>
                      </a:sysClr>
                    </a:gs>
                    <a:gs pos="0">
                      <a:sysClr val="window" lastClr="FFFFFF"/>
                    </a:gs>
                  </a:gsLst>
                  <a:path path="circle">
                    <a:fillToRect l="100000" b="100000"/>
                  </a:path>
                  <a:tileRect t="-100000" r="-100000"/>
                </a:gradFill>
                <a:ln w="12700" cap="flat" cmpd="sng" algn="ctr">
                  <a:noFill/>
                  <a:prstDash val="solid"/>
                </a:ln>
                <a:effectLst>
                  <a:outerShdw blurRad="635000" dist="469900" dir="8400000" sx="46000" sy="46000" algn="tr" rotWithShape="0">
                    <a:prstClr val="black">
                      <a:alpha val="61000"/>
                    </a:prstClr>
                  </a:outerShdw>
                </a:effectLst>
              </p:spPr>
              <p:txBody>
                <a:bodyPr rtlCol="0" anchor="ctr"/>
                <a:lstStyle/>
                <a:p>
                  <a:pPr algn="ctr" defTabSz="914400">
                    <a:lnSpc>
                      <a:spcPct val="120000"/>
                    </a:lnSpc>
                  </a:pPr>
                  <a:endParaRPr lang="zh-CN" altLang="en-US" kern="0">
                    <a:solidFill>
                      <a:sysClr val="window" lastClr="FFFFFF"/>
                    </a:solidFill>
                    <a:latin typeface="iekie jianheiti" panose="02000000000000000000" pitchFamily="2" charset="-122"/>
                    <a:ea typeface="iekie jianheiti" panose="02000000000000000000" pitchFamily="2" charset="-122"/>
                    <a:sym typeface="iekie jianheiti" panose="02000000000000000000" pitchFamily="2" charset="-122"/>
                  </a:endParaRPr>
                </a:p>
              </p:txBody>
            </p:sp>
          </p:grpSp>
          <p:sp>
            <p:nvSpPr>
              <p:cNvPr id="83" name="椭圆 77"/>
              <p:cNvSpPr>
                <a:spLocks noChangeAspect="1"/>
              </p:cNvSpPr>
              <p:nvPr/>
            </p:nvSpPr>
            <p:spPr>
              <a:xfrm>
                <a:off x="775634" y="390216"/>
                <a:ext cx="1440000" cy="1440000"/>
              </a:xfrm>
              <a:prstGeom prst="roundRect">
                <a:avLst/>
              </a:prstGeom>
              <a:gradFill>
                <a:gsLst>
                  <a:gs pos="0">
                    <a:schemeClr val="accent3"/>
                  </a:gs>
                  <a:gs pos="100000">
                    <a:schemeClr val="accent2"/>
                  </a:gs>
                </a:gsLst>
                <a:lin ang="2700000" scaled="0"/>
              </a:gra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dirty="0">
                  <a:solidFill>
                    <a:schemeClr val="lt1"/>
                  </a:solidFill>
                  <a:latin typeface="iekie jianheiti" panose="02000000000000000000" pitchFamily="2" charset="-122"/>
                  <a:ea typeface="iekie jianheiti" panose="02000000000000000000" pitchFamily="2" charset="-122"/>
                  <a:sym typeface="iekie jianheiti" panose="02000000000000000000" pitchFamily="2" charset="-122"/>
                </a:endParaRPr>
              </a:p>
            </p:txBody>
          </p:sp>
        </p:grpSp>
        <p:grpSp>
          <p:nvGrpSpPr>
            <p:cNvPr id="121" name="Group 59"/>
            <p:cNvGrpSpPr/>
            <p:nvPr/>
          </p:nvGrpSpPr>
          <p:grpSpPr>
            <a:xfrm>
              <a:off x="1862467" y="3521030"/>
              <a:ext cx="464344" cy="465138"/>
              <a:chOff x="9145588" y="4435475"/>
              <a:chExt cx="464344" cy="465138"/>
            </a:xfrm>
            <a:solidFill>
              <a:schemeClr val="bg1"/>
            </a:solidFill>
          </p:grpSpPr>
          <p:sp>
            <p:nvSpPr>
              <p:cNvPr id="122"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lnSpc>
                    <a:spcPct val="120000"/>
                  </a:lnSpc>
                  <a:spcBef>
                    <a:spcPct val="0"/>
                  </a:spcBef>
                  <a:spcAft>
                    <a:spcPct val="0"/>
                  </a:spcAft>
                </a:pPr>
                <a:endParaRPr lang="en-US" sz="2400">
                  <a:latin typeface="iekie jianheiti" panose="02000000000000000000" pitchFamily="2" charset="-122"/>
                  <a:ea typeface="iekie jianheiti" panose="02000000000000000000" pitchFamily="2" charset="-122"/>
                  <a:sym typeface="iekie jianheiti" panose="02000000000000000000" pitchFamily="2" charset="-122"/>
                </a:endParaRPr>
              </a:p>
            </p:txBody>
          </p:sp>
          <p:sp>
            <p:nvSpPr>
              <p:cNvPr id="123"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lnSpc>
                    <a:spcPct val="120000"/>
                  </a:lnSpc>
                  <a:spcBef>
                    <a:spcPct val="0"/>
                  </a:spcBef>
                  <a:spcAft>
                    <a:spcPct val="0"/>
                  </a:spcAft>
                </a:pPr>
                <a:endParaRPr lang="en-US" sz="2400">
                  <a:latin typeface="iekie jianheiti" panose="02000000000000000000" pitchFamily="2" charset="-122"/>
                  <a:ea typeface="iekie jianheiti" panose="02000000000000000000" pitchFamily="2" charset="-122"/>
                  <a:sym typeface="iekie jianheiti" panose="02000000000000000000" pitchFamily="2" charset="-122"/>
                </a:endParaRPr>
              </a:p>
            </p:txBody>
          </p:sp>
          <p:sp>
            <p:nvSpPr>
              <p:cNvPr id="124"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lnSpc>
                    <a:spcPct val="120000"/>
                  </a:lnSpc>
                  <a:spcBef>
                    <a:spcPct val="0"/>
                  </a:spcBef>
                  <a:spcAft>
                    <a:spcPct val="0"/>
                  </a:spcAft>
                </a:pPr>
                <a:endParaRPr lang="en-US" sz="2400">
                  <a:latin typeface="iekie jianheiti" panose="02000000000000000000" pitchFamily="2" charset="-122"/>
                  <a:ea typeface="iekie jianheiti" panose="02000000000000000000" pitchFamily="2" charset="-122"/>
                  <a:sym typeface="iekie jianheiti" panose="02000000000000000000" pitchFamily="2" charset="-122"/>
                </a:endParaRPr>
              </a:p>
            </p:txBody>
          </p:sp>
          <p:sp>
            <p:nvSpPr>
              <p:cNvPr id="125"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lnSpc>
                    <a:spcPct val="120000"/>
                  </a:lnSpc>
                  <a:spcBef>
                    <a:spcPct val="0"/>
                  </a:spcBef>
                  <a:spcAft>
                    <a:spcPct val="0"/>
                  </a:spcAft>
                </a:pPr>
                <a:endParaRPr lang="en-US" sz="2400">
                  <a:latin typeface="iekie jianheiti" panose="02000000000000000000" pitchFamily="2" charset="-122"/>
                  <a:ea typeface="iekie jianheiti" panose="02000000000000000000" pitchFamily="2" charset="-122"/>
                  <a:sym typeface="iekie jianheiti" panose="02000000000000000000" pitchFamily="2" charset="-122"/>
                </a:endParaRPr>
              </a:p>
            </p:txBody>
          </p:sp>
          <p:sp>
            <p:nvSpPr>
              <p:cNvPr id="126"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lnSpc>
                    <a:spcPct val="120000"/>
                  </a:lnSpc>
                  <a:spcBef>
                    <a:spcPct val="0"/>
                  </a:spcBef>
                  <a:spcAft>
                    <a:spcPct val="0"/>
                  </a:spcAft>
                </a:pPr>
                <a:endParaRPr lang="en-US" sz="2400">
                  <a:latin typeface="iekie jianheiti" panose="02000000000000000000" pitchFamily="2" charset="-122"/>
                  <a:ea typeface="iekie jianheiti" panose="02000000000000000000" pitchFamily="2" charset="-122"/>
                  <a:sym typeface="iekie jianheiti" panose="02000000000000000000" pitchFamily="2" charset="-122"/>
                </a:endParaRPr>
              </a:p>
            </p:txBody>
          </p:sp>
          <p:sp>
            <p:nvSpPr>
              <p:cNvPr id="127"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lnSpc>
                    <a:spcPct val="120000"/>
                  </a:lnSpc>
                  <a:spcBef>
                    <a:spcPct val="0"/>
                  </a:spcBef>
                  <a:spcAft>
                    <a:spcPct val="0"/>
                  </a:spcAft>
                </a:pPr>
                <a:endParaRPr lang="en-US" sz="2400">
                  <a:latin typeface="iekie jianheiti" panose="02000000000000000000" pitchFamily="2" charset="-122"/>
                  <a:ea typeface="iekie jianheiti" panose="02000000000000000000" pitchFamily="2" charset="-122"/>
                  <a:sym typeface="iekie jianheiti" panose="02000000000000000000" pitchFamily="2" charset="-122"/>
                </a:endParaRPr>
              </a:p>
            </p:txBody>
          </p:sp>
          <p:sp>
            <p:nvSpPr>
              <p:cNvPr id="128"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lnSpc>
                    <a:spcPct val="120000"/>
                  </a:lnSpc>
                  <a:spcBef>
                    <a:spcPct val="0"/>
                  </a:spcBef>
                  <a:spcAft>
                    <a:spcPct val="0"/>
                  </a:spcAft>
                </a:pPr>
                <a:endParaRPr lang="en-US" sz="2400">
                  <a:latin typeface="iekie jianheiti" panose="02000000000000000000" pitchFamily="2" charset="-122"/>
                  <a:ea typeface="iekie jianheiti" panose="02000000000000000000" pitchFamily="2" charset="-122"/>
                  <a:sym typeface="iekie jianheiti" panose="02000000000000000000" pitchFamily="2" charset="-122"/>
                </a:endParaRPr>
              </a:p>
            </p:txBody>
          </p:sp>
          <p:sp>
            <p:nvSpPr>
              <p:cNvPr id="129"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lnSpc>
                    <a:spcPct val="120000"/>
                  </a:lnSpc>
                  <a:spcBef>
                    <a:spcPct val="0"/>
                  </a:spcBef>
                  <a:spcAft>
                    <a:spcPct val="0"/>
                  </a:spcAft>
                </a:pPr>
                <a:endParaRPr lang="en-US" sz="2400">
                  <a:latin typeface="iekie jianheiti" panose="02000000000000000000" pitchFamily="2" charset="-122"/>
                  <a:ea typeface="iekie jianheiti" panose="02000000000000000000" pitchFamily="2" charset="-122"/>
                  <a:sym typeface="iekie jianheiti" panose="02000000000000000000" pitchFamily="2" charset="-122"/>
                </a:endParaRPr>
              </a:p>
            </p:txBody>
          </p:sp>
          <p:sp>
            <p:nvSpPr>
              <p:cNvPr id="130"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lnSpc>
                    <a:spcPct val="120000"/>
                  </a:lnSpc>
                  <a:spcBef>
                    <a:spcPct val="0"/>
                  </a:spcBef>
                  <a:spcAft>
                    <a:spcPct val="0"/>
                  </a:spcAft>
                </a:pPr>
                <a:endParaRPr lang="en-US" sz="2400">
                  <a:latin typeface="iekie jianheiti" panose="02000000000000000000" pitchFamily="2" charset="-122"/>
                  <a:ea typeface="iekie jianheiti" panose="02000000000000000000" pitchFamily="2" charset="-122"/>
                  <a:sym typeface="iekie jianheiti" panose="02000000000000000000" pitchFamily="2" charset="-122"/>
                </a:endParaRPr>
              </a:p>
            </p:txBody>
          </p:sp>
        </p:grpSp>
      </p:grpSp>
      <p:grpSp>
        <p:nvGrpSpPr>
          <p:cNvPr id="7" name="组合 6"/>
          <p:cNvGrpSpPr/>
          <p:nvPr/>
        </p:nvGrpSpPr>
        <p:grpSpPr>
          <a:xfrm>
            <a:off x="6587294" y="3196952"/>
            <a:ext cx="1065555" cy="1065555"/>
            <a:chOff x="6587294" y="3196952"/>
            <a:chExt cx="1065555" cy="1065555"/>
          </a:xfrm>
        </p:grpSpPr>
        <p:grpSp>
          <p:nvGrpSpPr>
            <p:cNvPr id="109" name="组合 108"/>
            <p:cNvGrpSpPr/>
            <p:nvPr/>
          </p:nvGrpSpPr>
          <p:grpSpPr>
            <a:xfrm>
              <a:off x="6587294" y="3196952"/>
              <a:ext cx="1065555" cy="1065555"/>
              <a:chOff x="603281" y="217863"/>
              <a:chExt cx="1784707" cy="1784707"/>
            </a:xfrm>
          </p:grpSpPr>
          <p:grpSp>
            <p:nvGrpSpPr>
              <p:cNvPr id="110" name="组合 109"/>
              <p:cNvGrpSpPr/>
              <p:nvPr/>
            </p:nvGrpSpPr>
            <p:grpSpPr>
              <a:xfrm>
                <a:off x="603281" y="217863"/>
                <a:ext cx="1784707" cy="1784707"/>
                <a:chOff x="1827622" y="1343919"/>
                <a:chExt cx="2304000" cy="2304000"/>
              </a:xfrm>
            </p:grpSpPr>
            <p:sp>
              <p:nvSpPr>
                <p:cNvPr id="112" name="椭圆 78"/>
                <p:cNvSpPr/>
                <p:nvPr/>
              </p:nvSpPr>
              <p:spPr>
                <a:xfrm>
                  <a:off x="1827622" y="1343919"/>
                  <a:ext cx="2304000" cy="2304000"/>
                </a:xfrm>
                <a:prstGeom prst="roundRect">
                  <a:avLst/>
                </a:prstGeom>
                <a:gradFill flip="none" rotWithShape="1">
                  <a:gsLst>
                    <a:gs pos="100000">
                      <a:sysClr val="window" lastClr="FFFFFF">
                        <a:lumMod val="85000"/>
                      </a:sysClr>
                    </a:gs>
                    <a:gs pos="0">
                      <a:sysClr val="window" lastClr="FFFFFF"/>
                    </a:gs>
                  </a:gsLst>
                  <a:path path="circle">
                    <a:fillToRect l="100000" b="100000"/>
                  </a:path>
                  <a:tileRect t="-100000" r="-100000"/>
                </a:gradFill>
                <a:ln w="12700" cap="flat" cmpd="sng" algn="ctr">
                  <a:noFill/>
                  <a:prstDash val="solid"/>
                </a:ln>
                <a:effectLst>
                  <a:outerShdw blurRad="635000" dist="469900" dir="8400000" sx="46000" sy="46000" algn="tr" rotWithShape="0">
                    <a:prstClr val="black">
                      <a:alpha val="61000"/>
                    </a:prstClr>
                  </a:outerShdw>
                </a:effectLst>
              </p:spPr>
              <p:txBody>
                <a:bodyPr rtlCol="0" anchor="ctr"/>
                <a:lstStyle/>
                <a:p>
                  <a:pPr marL="0" marR="0" lvl="0" indent="0" algn="ctr" defTabSz="914400" eaLnBrk="1" fontAlgn="auto" latinLnBrk="0" hangingPunct="1">
                    <a:lnSpc>
                      <a:spcPct val="120000"/>
                    </a:lnSpc>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iekie jianheiti" panose="02000000000000000000" pitchFamily="2" charset="-122"/>
                    <a:ea typeface="iekie jianheiti" panose="02000000000000000000" pitchFamily="2" charset="-122"/>
                    <a:sym typeface="iekie jianheiti" panose="02000000000000000000" pitchFamily="2" charset="-122"/>
                  </a:endParaRPr>
                </a:p>
              </p:txBody>
            </p:sp>
            <p:sp>
              <p:nvSpPr>
                <p:cNvPr id="113" name="椭圆 79"/>
                <p:cNvSpPr/>
                <p:nvPr/>
              </p:nvSpPr>
              <p:spPr>
                <a:xfrm>
                  <a:off x="1877481" y="1393778"/>
                  <a:ext cx="2204282" cy="2204282"/>
                </a:xfrm>
                <a:prstGeom prst="roundRect">
                  <a:avLst/>
                </a:prstGeom>
                <a:gradFill flip="none" rotWithShape="1">
                  <a:gsLst>
                    <a:gs pos="100000">
                      <a:sysClr val="window" lastClr="FFFFFF">
                        <a:lumMod val="85000"/>
                      </a:sysClr>
                    </a:gs>
                    <a:gs pos="0">
                      <a:sysClr val="window" lastClr="FFFFFF"/>
                    </a:gs>
                  </a:gsLst>
                  <a:path path="circle">
                    <a:fillToRect l="100000" b="100000"/>
                  </a:path>
                  <a:tileRect t="-100000" r="-100000"/>
                </a:gradFill>
                <a:ln w="12700" cap="flat" cmpd="sng" algn="ctr">
                  <a:noFill/>
                  <a:prstDash val="solid"/>
                </a:ln>
                <a:effectLst>
                  <a:outerShdw blurRad="635000" dist="469900" dir="8400000" sx="46000" sy="46000" algn="tr" rotWithShape="0">
                    <a:prstClr val="black">
                      <a:alpha val="61000"/>
                    </a:prstClr>
                  </a:outerShdw>
                </a:effectLst>
              </p:spPr>
              <p:txBody>
                <a:bodyPr rtlCol="0" anchor="ctr"/>
                <a:lstStyle/>
                <a:p>
                  <a:pPr algn="ctr" defTabSz="914400">
                    <a:lnSpc>
                      <a:spcPct val="120000"/>
                    </a:lnSpc>
                  </a:pPr>
                  <a:endParaRPr lang="zh-CN" altLang="en-US" kern="0">
                    <a:solidFill>
                      <a:sysClr val="window" lastClr="FFFFFF"/>
                    </a:solidFill>
                    <a:latin typeface="iekie jianheiti" panose="02000000000000000000" pitchFamily="2" charset="-122"/>
                    <a:ea typeface="iekie jianheiti" panose="02000000000000000000" pitchFamily="2" charset="-122"/>
                    <a:sym typeface="iekie jianheiti" panose="02000000000000000000" pitchFamily="2" charset="-122"/>
                  </a:endParaRPr>
                </a:p>
              </p:txBody>
            </p:sp>
          </p:grpSp>
          <p:sp>
            <p:nvSpPr>
              <p:cNvPr id="111" name="椭圆 77"/>
              <p:cNvSpPr>
                <a:spLocks noChangeAspect="1"/>
              </p:cNvSpPr>
              <p:nvPr/>
            </p:nvSpPr>
            <p:spPr>
              <a:xfrm>
                <a:off x="775634" y="390216"/>
                <a:ext cx="1440000" cy="1440000"/>
              </a:xfrm>
              <a:prstGeom prst="roundRect">
                <a:avLst/>
              </a:prstGeom>
              <a:gradFill>
                <a:gsLst>
                  <a:gs pos="0">
                    <a:schemeClr val="accent1"/>
                  </a:gs>
                  <a:gs pos="100000">
                    <a:schemeClr val="accent2"/>
                  </a:gs>
                </a:gsLst>
                <a:lin ang="2700000" scaled="0"/>
              </a:gra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dirty="0">
                  <a:solidFill>
                    <a:schemeClr val="lt1"/>
                  </a:solidFill>
                  <a:latin typeface="iekie jianheiti" panose="02000000000000000000" pitchFamily="2" charset="-122"/>
                  <a:ea typeface="iekie jianheiti" panose="02000000000000000000" pitchFamily="2" charset="-122"/>
                  <a:sym typeface="iekie jianheiti" panose="02000000000000000000" pitchFamily="2" charset="-122"/>
                </a:endParaRPr>
              </a:p>
            </p:txBody>
          </p:sp>
        </p:grpSp>
        <p:grpSp>
          <p:nvGrpSpPr>
            <p:cNvPr id="133" name="Group 69"/>
            <p:cNvGrpSpPr/>
            <p:nvPr/>
          </p:nvGrpSpPr>
          <p:grpSpPr>
            <a:xfrm>
              <a:off x="6902951" y="3506346"/>
              <a:ext cx="464344" cy="465138"/>
              <a:chOff x="7287419" y="3505994"/>
              <a:chExt cx="464344" cy="465138"/>
            </a:xfrm>
            <a:solidFill>
              <a:schemeClr val="bg1"/>
            </a:solidFill>
          </p:grpSpPr>
          <p:sp>
            <p:nvSpPr>
              <p:cNvPr id="134" name="AutoShape 37"/>
              <p:cNvSpPr/>
              <p:nvPr/>
            </p:nvSpPr>
            <p:spPr bwMode="auto">
              <a:xfrm>
                <a:off x="7287419" y="354965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lnSpc>
                    <a:spcPct val="120000"/>
                  </a:lnSpc>
                  <a:spcBef>
                    <a:spcPct val="0"/>
                  </a:spcBef>
                  <a:spcAft>
                    <a:spcPct val="0"/>
                  </a:spcAft>
                </a:pPr>
                <a:endParaRPr lang="en-US" sz="2400">
                  <a:latin typeface="iekie jianheiti" panose="02000000000000000000" pitchFamily="2" charset="-122"/>
                  <a:ea typeface="iekie jianheiti" panose="02000000000000000000" pitchFamily="2" charset="-122"/>
                  <a:sym typeface="iekie jianheiti" panose="02000000000000000000" pitchFamily="2" charset="-122"/>
                </a:endParaRPr>
              </a:p>
            </p:txBody>
          </p:sp>
          <p:sp>
            <p:nvSpPr>
              <p:cNvPr id="135" name="AutoShape 38"/>
              <p:cNvSpPr/>
              <p:nvPr/>
            </p:nvSpPr>
            <p:spPr bwMode="auto">
              <a:xfrm>
                <a:off x="7490619" y="373856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lnSpc>
                    <a:spcPct val="120000"/>
                  </a:lnSpc>
                  <a:spcBef>
                    <a:spcPct val="0"/>
                  </a:spcBef>
                  <a:spcAft>
                    <a:spcPct val="0"/>
                  </a:spcAft>
                </a:pPr>
                <a:endParaRPr lang="en-US" sz="2400">
                  <a:latin typeface="iekie jianheiti" panose="02000000000000000000" pitchFamily="2" charset="-122"/>
                  <a:ea typeface="iekie jianheiti" panose="02000000000000000000" pitchFamily="2" charset="-122"/>
                  <a:sym typeface="iekie jianheiti" panose="02000000000000000000" pitchFamily="2" charset="-122"/>
                </a:endParaRPr>
              </a:p>
            </p:txBody>
          </p:sp>
          <p:sp>
            <p:nvSpPr>
              <p:cNvPr id="136" name="AutoShape 39"/>
              <p:cNvSpPr/>
              <p:nvPr/>
            </p:nvSpPr>
            <p:spPr bwMode="auto">
              <a:xfrm>
                <a:off x="7679532" y="350599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lnSpc>
                    <a:spcPct val="120000"/>
                  </a:lnSpc>
                  <a:spcBef>
                    <a:spcPct val="0"/>
                  </a:spcBef>
                  <a:spcAft>
                    <a:spcPct val="0"/>
                  </a:spcAft>
                </a:pPr>
                <a:endParaRPr lang="en-US" sz="2400">
                  <a:latin typeface="iekie jianheiti" panose="02000000000000000000" pitchFamily="2" charset="-122"/>
                  <a:ea typeface="iekie jianheiti" panose="02000000000000000000" pitchFamily="2" charset="-122"/>
                  <a:sym typeface="iekie jianheiti" panose="02000000000000000000" pitchFamily="2" charset="-122"/>
                </a:endParaRPr>
              </a:p>
            </p:txBody>
          </p:sp>
          <p:sp>
            <p:nvSpPr>
              <p:cNvPr id="137" name="AutoShape 40"/>
              <p:cNvSpPr/>
              <p:nvPr/>
            </p:nvSpPr>
            <p:spPr bwMode="auto">
              <a:xfrm>
                <a:off x="7403307" y="372427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lnSpc>
                    <a:spcPct val="120000"/>
                  </a:lnSpc>
                  <a:spcBef>
                    <a:spcPct val="0"/>
                  </a:spcBef>
                  <a:spcAft>
                    <a:spcPct val="0"/>
                  </a:spcAft>
                </a:pPr>
                <a:endParaRPr lang="en-US" sz="2400">
                  <a:latin typeface="iekie jianheiti" panose="02000000000000000000" pitchFamily="2" charset="-122"/>
                  <a:ea typeface="iekie jianheiti" panose="02000000000000000000" pitchFamily="2" charset="-122"/>
                  <a:sym typeface="iekie jianheiti" panose="02000000000000000000" pitchFamily="2" charset="-122"/>
                </a:endParaRPr>
              </a:p>
            </p:txBody>
          </p:sp>
          <p:sp>
            <p:nvSpPr>
              <p:cNvPr id="138" name="AutoShape 41"/>
              <p:cNvSpPr/>
              <p:nvPr/>
            </p:nvSpPr>
            <p:spPr bwMode="auto">
              <a:xfrm>
                <a:off x="7461250" y="382587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lnSpc>
                    <a:spcPct val="120000"/>
                  </a:lnSpc>
                  <a:spcBef>
                    <a:spcPct val="0"/>
                  </a:spcBef>
                  <a:spcAft>
                    <a:spcPct val="0"/>
                  </a:spcAft>
                </a:pPr>
                <a:endParaRPr lang="en-US" sz="2400">
                  <a:latin typeface="iekie jianheiti" panose="02000000000000000000" pitchFamily="2" charset="-122"/>
                  <a:ea typeface="iekie jianheiti" panose="02000000000000000000" pitchFamily="2" charset="-122"/>
                  <a:sym typeface="iekie jianheiti" panose="02000000000000000000" pitchFamily="2" charset="-122"/>
                </a:endParaRPr>
              </a:p>
            </p:txBody>
          </p:sp>
          <p:sp>
            <p:nvSpPr>
              <p:cNvPr id="139" name="AutoShape 42"/>
              <p:cNvSpPr/>
              <p:nvPr/>
            </p:nvSpPr>
            <p:spPr bwMode="auto">
              <a:xfrm>
                <a:off x="7693819" y="360759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lnSpc>
                    <a:spcPct val="120000"/>
                  </a:lnSpc>
                  <a:spcBef>
                    <a:spcPct val="0"/>
                  </a:spcBef>
                  <a:spcAft>
                    <a:spcPct val="0"/>
                  </a:spcAft>
                </a:pPr>
                <a:endParaRPr lang="en-US" sz="2400">
                  <a:latin typeface="iekie jianheiti" panose="02000000000000000000" pitchFamily="2" charset="-122"/>
                  <a:ea typeface="iekie jianheiti" panose="02000000000000000000" pitchFamily="2" charset="-122"/>
                  <a:sym typeface="iekie jianheiti" panose="02000000000000000000" pitchFamily="2" charset="-122"/>
                </a:endParaRPr>
              </a:p>
            </p:txBody>
          </p:sp>
        </p:grpSp>
      </p:grpSp>
      <p:grpSp>
        <p:nvGrpSpPr>
          <p:cNvPr id="5" name="组合 4"/>
          <p:cNvGrpSpPr/>
          <p:nvPr/>
        </p:nvGrpSpPr>
        <p:grpSpPr>
          <a:xfrm>
            <a:off x="6601057" y="4585584"/>
            <a:ext cx="1065555" cy="1065555"/>
            <a:chOff x="6601057" y="4585584"/>
            <a:chExt cx="1065555" cy="1065555"/>
          </a:xfrm>
        </p:grpSpPr>
        <p:grpSp>
          <p:nvGrpSpPr>
            <p:cNvPr id="99" name="组合 98"/>
            <p:cNvGrpSpPr/>
            <p:nvPr/>
          </p:nvGrpSpPr>
          <p:grpSpPr>
            <a:xfrm>
              <a:off x="6601057" y="4585584"/>
              <a:ext cx="1065555" cy="1065555"/>
              <a:chOff x="603281" y="217863"/>
              <a:chExt cx="1784707" cy="1784707"/>
            </a:xfrm>
          </p:grpSpPr>
          <p:grpSp>
            <p:nvGrpSpPr>
              <p:cNvPr id="100" name="组合 99"/>
              <p:cNvGrpSpPr/>
              <p:nvPr/>
            </p:nvGrpSpPr>
            <p:grpSpPr>
              <a:xfrm>
                <a:off x="603281" y="217863"/>
                <a:ext cx="1784707" cy="1784707"/>
                <a:chOff x="1827622" y="1343919"/>
                <a:chExt cx="2304000" cy="2304000"/>
              </a:xfrm>
            </p:grpSpPr>
            <p:sp>
              <p:nvSpPr>
                <p:cNvPr id="102" name="椭圆 78"/>
                <p:cNvSpPr/>
                <p:nvPr/>
              </p:nvSpPr>
              <p:spPr>
                <a:xfrm>
                  <a:off x="1827622" y="1343919"/>
                  <a:ext cx="2304000" cy="2304000"/>
                </a:xfrm>
                <a:prstGeom prst="roundRect">
                  <a:avLst/>
                </a:prstGeom>
                <a:gradFill flip="none" rotWithShape="1">
                  <a:gsLst>
                    <a:gs pos="100000">
                      <a:sysClr val="window" lastClr="FFFFFF">
                        <a:lumMod val="85000"/>
                      </a:sysClr>
                    </a:gs>
                    <a:gs pos="0">
                      <a:sysClr val="window" lastClr="FFFFFF"/>
                    </a:gs>
                  </a:gsLst>
                  <a:path path="circle">
                    <a:fillToRect l="100000" b="100000"/>
                  </a:path>
                  <a:tileRect t="-100000" r="-100000"/>
                </a:gradFill>
                <a:ln w="12700" cap="flat" cmpd="sng" algn="ctr">
                  <a:noFill/>
                  <a:prstDash val="solid"/>
                </a:ln>
                <a:effectLst>
                  <a:outerShdw blurRad="635000" dist="469900" dir="8400000" sx="46000" sy="46000" algn="tr" rotWithShape="0">
                    <a:prstClr val="black">
                      <a:alpha val="61000"/>
                    </a:prstClr>
                  </a:outerShdw>
                </a:effectLst>
              </p:spPr>
              <p:txBody>
                <a:bodyPr rtlCol="0" anchor="ctr"/>
                <a:lstStyle/>
                <a:p>
                  <a:pPr marL="0" marR="0" lvl="0" indent="0" algn="ctr" defTabSz="914400" eaLnBrk="1" fontAlgn="auto" latinLnBrk="0" hangingPunct="1">
                    <a:lnSpc>
                      <a:spcPct val="120000"/>
                    </a:lnSpc>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iekie jianheiti" panose="02000000000000000000" pitchFamily="2" charset="-122"/>
                    <a:ea typeface="iekie jianheiti" panose="02000000000000000000" pitchFamily="2" charset="-122"/>
                    <a:sym typeface="iekie jianheiti" panose="02000000000000000000" pitchFamily="2" charset="-122"/>
                  </a:endParaRPr>
                </a:p>
              </p:txBody>
            </p:sp>
            <p:sp>
              <p:nvSpPr>
                <p:cNvPr id="103" name="椭圆 79"/>
                <p:cNvSpPr/>
                <p:nvPr/>
              </p:nvSpPr>
              <p:spPr>
                <a:xfrm>
                  <a:off x="1877481" y="1393778"/>
                  <a:ext cx="2204282" cy="2204282"/>
                </a:xfrm>
                <a:prstGeom prst="roundRect">
                  <a:avLst/>
                </a:prstGeom>
                <a:gradFill flip="none" rotWithShape="1">
                  <a:gsLst>
                    <a:gs pos="100000">
                      <a:sysClr val="window" lastClr="FFFFFF">
                        <a:lumMod val="85000"/>
                      </a:sysClr>
                    </a:gs>
                    <a:gs pos="0">
                      <a:sysClr val="window" lastClr="FFFFFF"/>
                    </a:gs>
                  </a:gsLst>
                  <a:path path="circle">
                    <a:fillToRect l="100000" b="100000"/>
                  </a:path>
                  <a:tileRect t="-100000" r="-100000"/>
                </a:gradFill>
                <a:ln w="12700" cap="flat" cmpd="sng" algn="ctr">
                  <a:noFill/>
                  <a:prstDash val="solid"/>
                </a:ln>
                <a:effectLst>
                  <a:outerShdw blurRad="635000" dist="469900" dir="8400000" sx="46000" sy="46000" algn="tr" rotWithShape="0">
                    <a:prstClr val="black">
                      <a:alpha val="61000"/>
                    </a:prstClr>
                  </a:outerShdw>
                </a:effectLst>
              </p:spPr>
              <p:txBody>
                <a:bodyPr rtlCol="0" anchor="ctr"/>
                <a:lstStyle/>
                <a:p>
                  <a:pPr algn="ctr" defTabSz="914400">
                    <a:lnSpc>
                      <a:spcPct val="120000"/>
                    </a:lnSpc>
                  </a:pPr>
                  <a:endParaRPr lang="zh-CN" altLang="en-US" kern="0">
                    <a:solidFill>
                      <a:sysClr val="window" lastClr="FFFFFF"/>
                    </a:solidFill>
                    <a:latin typeface="iekie jianheiti" panose="02000000000000000000" pitchFamily="2" charset="-122"/>
                    <a:ea typeface="iekie jianheiti" panose="02000000000000000000" pitchFamily="2" charset="-122"/>
                    <a:sym typeface="iekie jianheiti" panose="02000000000000000000" pitchFamily="2" charset="-122"/>
                  </a:endParaRPr>
                </a:p>
              </p:txBody>
            </p:sp>
          </p:grpSp>
          <p:sp>
            <p:nvSpPr>
              <p:cNvPr id="101" name="椭圆 77"/>
              <p:cNvSpPr>
                <a:spLocks noChangeAspect="1"/>
              </p:cNvSpPr>
              <p:nvPr/>
            </p:nvSpPr>
            <p:spPr>
              <a:xfrm>
                <a:off x="775634" y="390216"/>
                <a:ext cx="1440000" cy="1440000"/>
              </a:xfrm>
              <a:prstGeom prst="roundRect">
                <a:avLst/>
              </a:prstGeom>
              <a:gradFill>
                <a:gsLst>
                  <a:gs pos="0">
                    <a:schemeClr val="accent2"/>
                  </a:gs>
                  <a:gs pos="100000">
                    <a:schemeClr val="accent3"/>
                  </a:gs>
                </a:gsLst>
                <a:lin ang="2700000" scaled="0"/>
              </a:gra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dirty="0">
                  <a:solidFill>
                    <a:schemeClr val="lt1"/>
                  </a:solidFill>
                  <a:latin typeface="iekie jianheiti" panose="02000000000000000000" pitchFamily="2" charset="-122"/>
                  <a:ea typeface="iekie jianheiti" panose="02000000000000000000" pitchFamily="2" charset="-122"/>
                  <a:sym typeface="iekie jianheiti" panose="02000000000000000000" pitchFamily="2" charset="-122"/>
                </a:endParaRPr>
              </a:p>
            </p:txBody>
          </p:sp>
        </p:grpSp>
        <p:grpSp>
          <p:nvGrpSpPr>
            <p:cNvPr id="142" name="Group 76"/>
            <p:cNvGrpSpPr/>
            <p:nvPr/>
          </p:nvGrpSpPr>
          <p:grpSpPr>
            <a:xfrm>
              <a:off x="6891579" y="4909249"/>
              <a:ext cx="464344" cy="464344"/>
              <a:chOff x="7287419" y="2577307"/>
              <a:chExt cx="464344" cy="464344"/>
            </a:xfrm>
            <a:solidFill>
              <a:schemeClr val="bg1"/>
            </a:solidFill>
          </p:grpSpPr>
          <p:sp>
            <p:nvSpPr>
              <p:cNvPr id="143" name="AutoShape 56"/>
              <p:cNvSpPr/>
              <p:nvPr/>
            </p:nvSpPr>
            <p:spPr bwMode="auto">
              <a:xfrm>
                <a:off x="7287419"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lnSpc>
                    <a:spcPct val="120000"/>
                  </a:lnSpc>
                  <a:spcBef>
                    <a:spcPct val="0"/>
                  </a:spcBef>
                  <a:spcAft>
                    <a:spcPct val="0"/>
                  </a:spcAft>
                </a:pPr>
                <a:endParaRPr lang="en-US" sz="1465">
                  <a:solidFill>
                    <a:srgbClr val="FFFFFF"/>
                  </a:solidFill>
                  <a:effectLst>
                    <a:outerShdw blurRad="38100" dist="38100" dir="2700000" algn="tl">
                      <a:srgbClr val="000000"/>
                    </a:outerShdw>
                  </a:effectLst>
                  <a:latin typeface="iekie jianheiti" panose="02000000000000000000" pitchFamily="2" charset="-122"/>
                  <a:ea typeface="iekie jianheiti" panose="02000000000000000000" pitchFamily="2" charset="-122"/>
                  <a:sym typeface="iekie jianheiti" panose="02000000000000000000" pitchFamily="2" charset="-122"/>
                </a:endParaRPr>
              </a:p>
            </p:txBody>
          </p:sp>
          <p:sp>
            <p:nvSpPr>
              <p:cNvPr id="144" name="AutoShape 57"/>
              <p:cNvSpPr/>
              <p:nvPr/>
            </p:nvSpPr>
            <p:spPr bwMode="auto">
              <a:xfrm>
                <a:off x="7606507"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lnSpc>
                    <a:spcPct val="120000"/>
                  </a:lnSpc>
                  <a:spcBef>
                    <a:spcPct val="0"/>
                  </a:spcBef>
                  <a:spcAft>
                    <a:spcPct val="0"/>
                  </a:spcAft>
                </a:pPr>
                <a:endParaRPr lang="en-US" sz="1465">
                  <a:solidFill>
                    <a:srgbClr val="FFFFFF"/>
                  </a:solidFill>
                  <a:effectLst>
                    <a:outerShdw blurRad="38100" dist="38100" dir="2700000" algn="tl">
                      <a:srgbClr val="000000"/>
                    </a:outerShdw>
                  </a:effectLst>
                  <a:latin typeface="iekie jianheiti" panose="02000000000000000000" pitchFamily="2" charset="-122"/>
                  <a:ea typeface="iekie jianheiti" panose="02000000000000000000" pitchFamily="2" charset="-122"/>
                  <a:sym typeface="iekie jianheiti" panose="02000000000000000000" pitchFamily="2" charset="-122"/>
                </a:endParaRPr>
              </a:p>
            </p:txBody>
          </p:sp>
          <p:sp>
            <p:nvSpPr>
              <p:cNvPr id="145" name="AutoShape 58"/>
              <p:cNvSpPr/>
              <p:nvPr/>
            </p:nvSpPr>
            <p:spPr bwMode="auto">
              <a:xfrm>
                <a:off x="7446963" y="2577307"/>
                <a:ext cx="14525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lnSpc>
                    <a:spcPct val="120000"/>
                  </a:lnSpc>
                  <a:spcBef>
                    <a:spcPct val="0"/>
                  </a:spcBef>
                  <a:spcAft>
                    <a:spcPct val="0"/>
                  </a:spcAft>
                </a:pPr>
                <a:endParaRPr lang="en-US" sz="1465">
                  <a:solidFill>
                    <a:srgbClr val="FFFFFF"/>
                  </a:solidFill>
                  <a:effectLst>
                    <a:outerShdw blurRad="38100" dist="38100" dir="2700000" algn="tl">
                      <a:srgbClr val="000000"/>
                    </a:outerShdw>
                  </a:effectLst>
                  <a:latin typeface="iekie jianheiti" panose="02000000000000000000" pitchFamily="2" charset="-122"/>
                  <a:ea typeface="iekie jianheiti" panose="02000000000000000000" pitchFamily="2" charset="-122"/>
                  <a:sym typeface="iekie jianheiti" panose="02000000000000000000" pitchFamily="2" charset="-122"/>
                </a:endParaRPr>
              </a:p>
            </p:txBody>
          </p:sp>
        </p:grpSp>
      </p:grpSp>
      <p:grpSp>
        <p:nvGrpSpPr>
          <p:cNvPr id="2" name="组合 1"/>
          <p:cNvGrpSpPr/>
          <p:nvPr/>
        </p:nvGrpSpPr>
        <p:grpSpPr>
          <a:xfrm>
            <a:off x="1576876" y="1819288"/>
            <a:ext cx="1065555" cy="1065555"/>
            <a:chOff x="1576876" y="1819288"/>
            <a:chExt cx="1065555" cy="1065555"/>
          </a:xfrm>
        </p:grpSpPr>
        <p:grpSp>
          <p:nvGrpSpPr>
            <p:cNvPr id="89" name="组合 88"/>
            <p:cNvGrpSpPr/>
            <p:nvPr/>
          </p:nvGrpSpPr>
          <p:grpSpPr>
            <a:xfrm>
              <a:off x="1576876" y="1819288"/>
              <a:ext cx="1065555" cy="1065555"/>
              <a:chOff x="603281" y="217863"/>
              <a:chExt cx="1784707" cy="1784707"/>
            </a:xfrm>
          </p:grpSpPr>
          <p:grpSp>
            <p:nvGrpSpPr>
              <p:cNvPr id="90" name="组合 89"/>
              <p:cNvGrpSpPr/>
              <p:nvPr/>
            </p:nvGrpSpPr>
            <p:grpSpPr>
              <a:xfrm>
                <a:off x="603281" y="217863"/>
                <a:ext cx="1784707" cy="1784707"/>
                <a:chOff x="1827622" y="1343919"/>
                <a:chExt cx="2304000" cy="2304000"/>
              </a:xfrm>
            </p:grpSpPr>
            <p:sp>
              <p:nvSpPr>
                <p:cNvPr id="92" name="椭圆 78"/>
                <p:cNvSpPr/>
                <p:nvPr/>
              </p:nvSpPr>
              <p:spPr>
                <a:xfrm>
                  <a:off x="1827622" y="1343919"/>
                  <a:ext cx="2304000" cy="2304000"/>
                </a:xfrm>
                <a:prstGeom prst="roundRect">
                  <a:avLst/>
                </a:prstGeom>
                <a:gradFill flip="none" rotWithShape="1">
                  <a:gsLst>
                    <a:gs pos="100000">
                      <a:sysClr val="window" lastClr="FFFFFF">
                        <a:lumMod val="85000"/>
                      </a:sysClr>
                    </a:gs>
                    <a:gs pos="0">
                      <a:sysClr val="window" lastClr="FFFFFF"/>
                    </a:gs>
                  </a:gsLst>
                  <a:path path="circle">
                    <a:fillToRect l="100000" b="100000"/>
                  </a:path>
                  <a:tileRect t="-100000" r="-100000"/>
                </a:gradFill>
                <a:ln w="12700" cap="flat" cmpd="sng" algn="ctr">
                  <a:noFill/>
                  <a:prstDash val="solid"/>
                </a:ln>
                <a:effectLst>
                  <a:outerShdw blurRad="635000" dist="469900" dir="8400000" sx="46000" sy="46000" algn="tr" rotWithShape="0">
                    <a:prstClr val="black">
                      <a:alpha val="61000"/>
                    </a:prstClr>
                  </a:outerShdw>
                </a:effectLst>
              </p:spPr>
              <p:txBody>
                <a:bodyPr rtlCol="0" anchor="ctr"/>
                <a:lstStyle/>
                <a:p>
                  <a:pPr marL="0" marR="0" lvl="0" indent="0" algn="ctr" defTabSz="914400" eaLnBrk="1" fontAlgn="auto" latinLnBrk="0" hangingPunct="1">
                    <a:lnSpc>
                      <a:spcPct val="120000"/>
                    </a:lnSpc>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iekie jianheiti" panose="02000000000000000000" pitchFamily="2" charset="-122"/>
                    <a:ea typeface="iekie jianheiti" panose="02000000000000000000" pitchFamily="2" charset="-122"/>
                    <a:sym typeface="iekie jianheiti" panose="02000000000000000000" pitchFamily="2" charset="-122"/>
                  </a:endParaRPr>
                </a:p>
              </p:txBody>
            </p:sp>
            <p:sp>
              <p:nvSpPr>
                <p:cNvPr id="93" name="椭圆 79"/>
                <p:cNvSpPr/>
                <p:nvPr/>
              </p:nvSpPr>
              <p:spPr>
                <a:xfrm>
                  <a:off x="1877481" y="1393778"/>
                  <a:ext cx="2204282" cy="2204282"/>
                </a:xfrm>
                <a:prstGeom prst="roundRect">
                  <a:avLst/>
                </a:prstGeom>
                <a:gradFill flip="none" rotWithShape="1">
                  <a:gsLst>
                    <a:gs pos="100000">
                      <a:sysClr val="window" lastClr="FFFFFF">
                        <a:lumMod val="85000"/>
                      </a:sysClr>
                    </a:gs>
                    <a:gs pos="0">
                      <a:sysClr val="window" lastClr="FFFFFF"/>
                    </a:gs>
                  </a:gsLst>
                  <a:path path="circle">
                    <a:fillToRect l="100000" b="100000"/>
                  </a:path>
                  <a:tileRect t="-100000" r="-100000"/>
                </a:gradFill>
                <a:ln w="12700" cap="flat" cmpd="sng" algn="ctr">
                  <a:noFill/>
                  <a:prstDash val="solid"/>
                </a:ln>
                <a:effectLst>
                  <a:outerShdw blurRad="635000" dist="469900" dir="8400000" sx="46000" sy="46000" algn="tr" rotWithShape="0">
                    <a:prstClr val="black">
                      <a:alpha val="61000"/>
                    </a:prstClr>
                  </a:outerShdw>
                </a:effectLst>
              </p:spPr>
              <p:txBody>
                <a:bodyPr rtlCol="0" anchor="ctr"/>
                <a:lstStyle/>
                <a:p>
                  <a:pPr algn="ctr" defTabSz="914400">
                    <a:lnSpc>
                      <a:spcPct val="120000"/>
                    </a:lnSpc>
                  </a:pPr>
                  <a:endParaRPr lang="zh-CN" altLang="en-US" kern="0">
                    <a:solidFill>
                      <a:sysClr val="window" lastClr="FFFFFF"/>
                    </a:solidFill>
                    <a:latin typeface="iekie jianheiti" panose="02000000000000000000" pitchFamily="2" charset="-122"/>
                    <a:ea typeface="iekie jianheiti" panose="02000000000000000000" pitchFamily="2" charset="-122"/>
                    <a:sym typeface="iekie jianheiti" panose="02000000000000000000" pitchFamily="2" charset="-122"/>
                  </a:endParaRPr>
                </a:p>
              </p:txBody>
            </p:sp>
          </p:grpSp>
          <p:sp>
            <p:nvSpPr>
              <p:cNvPr id="91" name="椭圆 77"/>
              <p:cNvSpPr>
                <a:spLocks noChangeAspect="1"/>
              </p:cNvSpPr>
              <p:nvPr/>
            </p:nvSpPr>
            <p:spPr>
              <a:xfrm>
                <a:off x="775634" y="390216"/>
                <a:ext cx="1440000" cy="1440000"/>
              </a:xfrm>
              <a:prstGeom prst="roundRect">
                <a:avLst/>
              </a:prstGeom>
              <a:gradFill>
                <a:gsLst>
                  <a:gs pos="0">
                    <a:schemeClr val="accent2"/>
                  </a:gs>
                  <a:gs pos="100000">
                    <a:schemeClr val="accent1"/>
                  </a:gs>
                </a:gsLst>
                <a:lin ang="2700000" scaled="0"/>
              </a:gra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dirty="0">
                  <a:solidFill>
                    <a:schemeClr val="lt1"/>
                  </a:solidFill>
                  <a:latin typeface="iekie jianheiti" panose="02000000000000000000" pitchFamily="2" charset="-122"/>
                  <a:ea typeface="iekie jianheiti" panose="02000000000000000000" pitchFamily="2" charset="-122"/>
                  <a:sym typeface="iekie jianheiti" panose="02000000000000000000" pitchFamily="2" charset="-122"/>
                </a:endParaRPr>
              </a:p>
            </p:txBody>
          </p:sp>
        </p:grpSp>
        <p:grpSp>
          <p:nvGrpSpPr>
            <p:cNvPr id="148" name="Group 80"/>
            <p:cNvGrpSpPr/>
            <p:nvPr/>
          </p:nvGrpSpPr>
          <p:grpSpPr>
            <a:xfrm>
              <a:off x="1935095" y="2110099"/>
              <a:ext cx="319088" cy="465138"/>
              <a:chOff x="3582988" y="3510757"/>
              <a:chExt cx="319088" cy="465138"/>
            </a:xfrm>
            <a:solidFill>
              <a:schemeClr val="bg1"/>
            </a:solidFill>
          </p:grpSpPr>
          <p:sp>
            <p:nvSpPr>
              <p:cNvPr id="149"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lnSpc>
                    <a:spcPct val="120000"/>
                  </a:lnSpc>
                  <a:spcBef>
                    <a:spcPct val="0"/>
                  </a:spcBef>
                  <a:spcAft>
                    <a:spcPct val="0"/>
                  </a:spcAft>
                </a:pPr>
                <a:endParaRPr lang="en-US" sz="2400">
                  <a:latin typeface="iekie jianheiti" panose="02000000000000000000" pitchFamily="2" charset="-122"/>
                  <a:ea typeface="iekie jianheiti" panose="02000000000000000000" pitchFamily="2" charset="-122"/>
                  <a:sym typeface="iekie jianheiti" panose="02000000000000000000" pitchFamily="2" charset="-122"/>
                </a:endParaRPr>
              </a:p>
            </p:txBody>
          </p:sp>
          <p:sp>
            <p:nvSpPr>
              <p:cNvPr id="150"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lnSpc>
                    <a:spcPct val="120000"/>
                  </a:lnSpc>
                  <a:spcBef>
                    <a:spcPct val="0"/>
                  </a:spcBef>
                  <a:spcAft>
                    <a:spcPct val="0"/>
                  </a:spcAft>
                </a:pPr>
                <a:endParaRPr lang="en-US" sz="2400">
                  <a:latin typeface="iekie jianheiti" panose="02000000000000000000" pitchFamily="2" charset="-122"/>
                  <a:ea typeface="iekie jianheiti" panose="02000000000000000000" pitchFamily="2" charset="-122"/>
                  <a:sym typeface="iekie jianheiti" panose="02000000000000000000" pitchFamily="2" charset="-122"/>
                </a:endParaRPr>
              </a:p>
            </p:txBody>
          </p:sp>
        </p:grpSp>
      </p:grpSp>
      <p:grpSp>
        <p:nvGrpSpPr>
          <p:cNvPr id="6" name="组合 5"/>
          <p:cNvGrpSpPr/>
          <p:nvPr/>
        </p:nvGrpSpPr>
        <p:grpSpPr>
          <a:xfrm>
            <a:off x="6602708" y="1806862"/>
            <a:ext cx="1065555" cy="1065555"/>
            <a:chOff x="6602708" y="1806862"/>
            <a:chExt cx="1065555" cy="1065555"/>
          </a:xfrm>
        </p:grpSpPr>
        <p:grpSp>
          <p:nvGrpSpPr>
            <p:cNvPr id="104" name="组合 103"/>
            <p:cNvGrpSpPr/>
            <p:nvPr/>
          </p:nvGrpSpPr>
          <p:grpSpPr>
            <a:xfrm>
              <a:off x="6602708" y="1806862"/>
              <a:ext cx="1065555" cy="1065555"/>
              <a:chOff x="603281" y="217863"/>
              <a:chExt cx="1784707" cy="1784707"/>
            </a:xfrm>
          </p:grpSpPr>
          <p:grpSp>
            <p:nvGrpSpPr>
              <p:cNvPr id="105" name="组合 104"/>
              <p:cNvGrpSpPr/>
              <p:nvPr/>
            </p:nvGrpSpPr>
            <p:grpSpPr>
              <a:xfrm>
                <a:off x="603281" y="217863"/>
                <a:ext cx="1784707" cy="1784707"/>
                <a:chOff x="1827622" y="1343919"/>
                <a:chExt cx="2304000" cy="2304000"/>
              </a:xfrm>
            </p:grpSpPr>
            <p:sp>
              <p:nvSpPr>
                <p:cNvPr id="107" name="椭圆 78"/>
                <p:cNvSpPr/>
                <p:nvPr/>
              </p:nvSpPr>
              <p:spPr>
                <a:xfrm>
                  <a:off x="1827622" y="1343919"/>
                  <a:ext cx="2304000" cy="2304000"/>
                </a:xfrm>
                <a:prstGeom prst="roundRect">
                  <a:avLst/>
                </a:prstGeom>
                <a:gradFill flip="none" rotWithShape="1">
                  <a:gsLst>
                    <a:gs pos="100000">
                      <a:sysClr val="window" lastClr="FFFFFF">
                        <a:lumMod val="85000"/>
                      </a:sysClr>
                    </a:gs>
                    <a:gs pos="0">
                      <a:sysClr val="window" lastClr="FFFFFF"/>
                    </a:gs>
                  </a:gsLst>
                  <a:path path="circle">
                    <a:fillToRect l="100000" b="100000"/>
                  </a:path>
                  <a:tileRect t="-100000" r="-100000"/>
                </a:gradFill>
                <a:ln w="12700" cap="flat" cmpd="sng" algn="ctr">
                  <a:noFill/>
                  <a:prstDash val="solid"/>
                </a:ln>
                <a:effectLst>
                  <a:outerShdw blurRad="635000" dist="469900" dir="8400000" sx="46000" sy="46000" algn="tr" rotWithShape="0">
                    <a:prstClr val="black">
                      <a:alpha val="61000"/>
                    </a:prstClr>
                  </a:outerShdw>
                </a:effectLst>
              </p:spPr>
              <p:txBody>
                <a:bodyPr rtlCol="0" anchor="ctr"/>
                <a:lstStyle/>
                <a:p>
                  <a:pPr marL="0" marR="0" lvl="0" indent="0" algn="ctr" defTabSz="914400" eaLnBrk="1" fontAlgn="auto" latinLnBrk="0" hangingPunct="1">
                    <a:lnSpc>
                      <a:spcPct val="120000"/>
                    </a:lnSpc>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iekie jianheiti" panose="02000000000000000000" pitchFamily="2" charset="-122"/>
                    <a:ea typeface="iekie jianheiti" panose="02000000000000000000" pitchFamily="2" charset="-122"/>
                    <a:sym typeface="iekie jianheiti" panose="02000000000000000000" pitchFamily="2" charset="-122"/>
                  </a:endParaRPr>
                </a:p>
              </p:txBody>
            </p:sp>
            <p:sp>
              <p:nvSpPr>
                <p:cNvPr id="108" name="椭圆 79"/>
                <p:cNvSpPr/>
                <p:nvPr/>
              </p:nvSpPr>
              <p:spPr>
                <a:xfrm>
                  <a:off x="1877481" y="1393778"/>
                  <a:ext cx="2204282" cy="2204282"/>
                </a:xfrm>
                <a:prstGeom prst="roundRect">
                  <a:avLst/>
                </a:prstGeom>
                <a:gradFill flip="none" rotWithShape="1">
                  <a:gsLst>
                    <a:gs pos="100000">
                      <a:sysClr val="window" lastClr="FFFFFF">
                        <a:lumMod val="85000"/>
                      </a:sysClr>
                    </a:gs>
                    <a:gs pos="0">
                      <a:sysClr val="window" lastClr="FFFFFF"/>
                    </a:gs>
                  </a:gsLst>
                  <a:path path="circle">
                    <a:fillToRect l="100000" b="100000"/>
                  </a:path>
                  <a:tileRect t="-100000" r="-100000"/>
                </a:gradFill>
                <a:ln w="12700" cap="flat" cmpd="sng" algn="ctr">
                  <a:noFill/>
                  <a:prstDash val="solid"/>
                </a:ln>
                <a:effectLst>
                  <a:outerShdw blurRad="635000" dist="469900" dir="8400000" sx="46000" sy="46000" algn="tr" rotWithShape="0">
                    <a:prstClr val="black">
                      <a:alpha val="61000"/>
                    </a:prstClr>
                  </a:outerShdw>
                </a:effectLst>
              </p:spPr>
              <p:txBody>
                <a:bodyPr rtlCol="0" anchor="ctr"/>
                <a:lstStyle/>
                <a:p>
                  <a:pPr algn="ctr" defTabSz="914400">
                    <a:lnSpc>
                      <a:spcPct val="120000"/>
                    </a:lnSpc>
                  </a:pPr>
                  <a:endParaRPr lang="zh-CN" altLang="en-US" kern="0">
                    <a:solidFill>
                      <a:sysClr val="window" lastClr="FFFFFF"/>
                    </a:solidFill>
                    <a:latin typeface="iekie jianheiti" panose="02000000000000000000" pitchFamily="2" charset="-122"/>
                    <a:ea typeface="iekie jianheiti" panose="02000000000000000000" pitchFamily="2" charset="-122"/>
                    <a:sym typeface="iekie jianheiti" panose="02000000000000000000" pitchFamily="2" charset="-122"/>
                  </a:endParaRPr>
                </a:p>
              </p:txBody>
            </p:sp>
          </p:grpSp>
          <p:sp>
            <p:nvSpPr>
              <p:cNvPr id="106" name="椭圆 77"/>
              <p:cNvSpPr>
                <a:spLocks noChangeAspect="1"/>
              </p:cNvSpPr>
              <p:nvPr/>
            </p:nvSpPr>
            <p:spPr>
              <a:xfrm>
                <a:off x="775634" y="390216"/>
                <a:ext cx="1440000" cy="1440000"/>
              </a:xfrm>
              <a:prstGeom prst="roundRect">
                <a:avLst/>
              </a:prstGeom>
              <a:gradFill>
                <a:gsLst>
                  <a:gs pos="0">
                    <a:schemeClr val="accent2"/>
                  </a:gs>
                  <a:gs pos="100000">
                    <a:schemeClr val="accent1"/>
                  </a:gs>
                </a:gsLst>
                <a:lin ang="2700000" scaled="0"/>
              </a:gra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dirty="0">
                  <a:solidFill>
                    <a:schemeClr val="lt1"/>
                  </a:solidFill>
                  <a:latin typeface="iekie jianheiti" panose="02000000000000000000" pitchFamily="2" charset="-122"/>
                  <a:ea typeface="iekie jianheiti" panose="02000000000000000000" pitchFamily="2" charset="-122"/>
                  <a:sym typeface="iekie jianheiti" panose="02000000000000000000" pitchFamily="2" charset="-122"/>
                </a:endParaRPr>
              </a:p>
            </p:txBody>
          </p:sp>
        </p:grpSp>
        <p:grpSp>
          <p:nvGrpSpPr>
            <p:cNvPr id="153" name="Group 83"/>
            <p:cNvGrpSpPr/>
            <p:nvPr/>
          </p:nvGrpSpPr>
          <p:grpSpPr>
            <a:xfrm>
              <a:off x="6902157" y="2110099"/>
              <a:ext cx="465138" cy="464344"/>
              <a:chOff x="2581275" y="2582069"/>
              <a:chExt cx="465138" cy="464344"/>
            </a:xfrm>
            <a:solidFill>
              <a:schemeClr val="bg1"/>
            </a:solidFill>
          </p:grpSpPr>
          <p:sp>
            <p:nvSpPr>
              <p:cNvPr id="154" name="AutoShape 128"/>
              <p:cNvSpPr/>
              <p:nvPr/>
            </p:nvSpPr>
            <p:spPr bwMode="auto">
              <a:xfrm>
                <a:off x="2581275" y="2582069"/>
                <a:ext cx="46513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lnSpc>
                    <a:spcPct val="120000"/>
                  </a:lnSpc>
                  <a:spcBef>
                    <a:spcPct val="0"/>
                  </a:spcBef>
                  <a:spcAft>
                    <a:spcPct val="0"/>
                  </a:spcAft>
                </a:pPr>
                <a:endParaRPr lang="en-US" sz="1465">
                  <a:solidFill>
                    <a:srgbClr val="FFFFFF"/>
                  </a:solidFill>
                  <a:effectLst>
                    <a:outerShdw blurRad="38100" dist="38100" dir="2700000" algn="tl">
                      <a:srgbClr val="000000"/>
                    </a:outerShdw>
                  </a:effectLst>
                  <a:latin typeface="iekie jianheiti" panose="02000000000000000000" pitchFamily="2" charset="-122"/>
                  <a:ea typeface="iekie jianheiti" panose="02000000000000000000" pitchFamily="2" charset="-122"/>
                  <a:sym typeface="iekie jianheiti" panose="02000000000000000000" pitchFamily="2" charset="-122"/>
                </a:endParaRPr>
              </a:p>
            </p:txBody>
          </p:sp>
          <p:sp>
            <p:nvSpPr>
              <p:cNvPr id="155" name="AutoShape 129"/>
              <p:cNvSpPr/>
              <p:nvPr/>
            </p:nvSpPr>
            <p:spPr bwMode="auto">
              <a:xfrm>
                <a:off x="2871788" y="2640013"/>
                <a:ext cx="115888" cy="115888"/>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lnSpc>
                    <a:spcPct val="120000"/>
                  </a:lnSpc>
                  <a:spcBef>
                    <a:spcPct val="0"/>
                  </a:spcBef>
                  <a:spcAft>
                    <a:spcPct val="0"/>
                  </a:spcAft>
                </a:pPr>
                <a:endParaRPr lang="en-US" sz="1465">
                  <a:solidFill>
                    <a:srgbClr val="FFFFFF"/>
                  </a:solidFill>
                  <a:effectLst>
                    <a:outerShdw blurRad="38100" dist="38100" dir="2700000" algn="tl">
                      <a:srgbClr val="000000"/>
                    </a:outerShdw>
                  </a:effectLst>
                  <a:latin typeface="iekie jianheiti" panose="02000000000000000000" pitchFamily="2" charset="-122"/>
                  <a:ea typeface="iekie jianheiti" panose="02000000000000000000" pitchFamily="2" charset="-122"/>
                  <a:sym typeface="iekie jianheiti" panose="02000000000000000000" pitchFamily="2" charset="-122"/>
                </a:endParaRPr>
              </a:p>
            </p:txBody>
          </p:sp>
        </p:grpSp>
      </p:grpSp>
      <p:grpSp>
        <p:nvGrpSpPr>
          <p:cNvPr id="4" name="组合 3"/>
          <p:cNvGrpSpPr/>
          <p:nvPr/>
        </p:nvGrpSpPr>
        <p:grpSpPr>
          <a:xfrm>
            <a:off x="1575225" y="4598010"/>
            <a:ext cx="1065555" cy="1065555"/>
            <a:chOff x="1575225" y="4598010"/>
            <a:chExt cx="1065555" cy="1065555"/>
          </a:xfrm>
        </p:grpSpPr>
        <p:grpSp>
          <p:nvGrpSpPr>
            <p:cNvPr id="94" name="组合 93"/>
            <p:cNvGrpSpPr/>
            <p:nvPr/>
          </p:nvGrpSpPr>
          <p:grpSpPr>
            <a:xfrm>
              <a:off x="1575225" y="4598010"/>
              <a:ext cx="1065555" cy="1065555"/>
              <a:chOff x="603281" y="217863"/>
              <a:chExt cx="1784707" cy="1784707"/>
            </a:xfrm>
          </p:grpSpPr>
          <p:grpSp>
            <p:nvGrpSpPr>
              <p:cNvPr id="95" name="组合 94"/>
              <p:cNvGrpSpPr/>
              <p:nvPr/>
            </p:nvGrpSpPr>
            <p:grpSpPr>
              <a:xfrm>
                <a:off x="603281" y="217863"/>
                <a:ext cx="1784707" cy="1784707"/>
                <a:chOff x="1827622" y="1343919"/>
                <a:chExt cx="2304000" cy="2304000"/>
              </a:xfrm>
            </p:grpSpPr>
            <p:sp>
              <p:nvSpPr>
                <p:cNvPr id="97" name="椭圆 78"/>
                <p:cNvSpPr/>
                <p:nvPr/>
              </p:nvSpPr>
              <p:spPr>
                <a:xfrm>
                  <a:off x="1827622" y="1343919"/>
                  <a:ext cx="2304000" cy="2304000"/>
                </a:xfrm>
                <a:prstGeom prst="roundRect">
                  <a:avLst/>
                </a:prstGeom>
                <a:gradFill flip="none" rotWithShape="1">
                  <a:gsLst>
                    <a:gs pos="100000">
                      <a:sysClr val="window" lastClr="FFFFFF">
                        <a:lumMod val="85000"/>
                      </a:sysClr>
                    </a:gs>
                    <a:gs pos="0">
                      <a:sysClr val="window" lastClr="FFFFFF"/>
                    </a:gs>
                  </a:gsLst>
                  <a:path path="circle">
                    <a:fillToRect l="100000" b="100000"/>
                  </a:path>
                  <a:tileRect t="-100000" r="-100000"/>
                </a:gradFill>
                <a:ln w="12700" cap="flat" cmpd="sng" algn="ctr">
                  <a:noFill/>
                  <a:prstDash val="solid"/>
                </a:ln>
                <a:effectLst>
                  <a:outerShdw blurRad="635000" dist="469900" dir="8400000" sx="46000" sy="46000" algn="tr" rotWithShape="0">
                    <a:prstClr val="black">
                      <a:alpha val="61000"/>
                    </a:prstClr>
                  </a:outerShdw>
                </a:effectLst>
              </p:spPr>
              <p:txBody>
                <a:bodyPr rtlCol="0" anchor="ctr"/>
                <a:lstStyle/>
                <a:p>
                  <a:pPr marL="0" marR="0" lvl="0" indent="0" algn="ctr" defTabSz="914400" eaLnBrk="1" fontAlgn="auto" latinLnBrk="0" hangingPunct="1">
                    <a:lnSpc>
                      <a:spcPct val="120000"/>
                    </a:lnSpc>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iekie jianheiti" panose="02000000000000000000" pitchFamily="2" charset="-122"/>
                    <a:ea typeface="iekie jianheiti" panose="02000000000000000000" pitchFamily="2" charset="-122"/>
                    <a:sym typeface="iekie jianheiti" panose="02000000000000000000" pitchFamily="2" charset="-122"/>
                  </a:endParaRPr>
                </a:p>
              </p:txBody>
            </p:sp>
            <p:sp>
              <p:nvSpPr>
                <p:cNvPr id="98" name="椭圆 79"/>
                <p:cNvSpPr/>
                <p:nvPr/>
              </p:nvSpPr>
              <p:spPr>
                <a:xfrm>
                  <a:off x="1877481" y="1393778"/>
                  <a:ext cx="2204282" cy="2204282"/>
                </a:xfrm>
                <a:prstGeom prst="roundRect">
                  <a:avLst/>
                </a:prstGeom>
                <a:gradFill flip="none" rotWithShape="1">
                  <a:gsLst>
                    <a:gs pos="100000">
                      <a:sysClr val="window" lastClr="FFFFFF">
                        <a:lumMod val="85000"/>
                      </a:sysClr>
                    </a:gs>
                    <a:gs pos="0">
                      <a:sysClr val="window" lastClr="FFFFFF"/>
                    </a:gs>
                  </a:gsLst>
                  <a:path path="circle">
                    <a:fillToRect l="100000" b="100000"/>
                  </a:path>
                  <a:tileRect t="-100000" r="-100000"/>
                </a:gradFill>
                <a:ln w="12700" cap="flat" cmpd="sng" algn="ctr">
                  <a:noFill/>
                  <a:prstDash val="solid"/>
                </a:ln>
                <a:effectLst>
                  <a:outerShdw blurRad="635000" dist="469900" dir="8400000" sx="46000" sy="46000" algn="tr" rotWithShape="0">
                    <a:prstClr val="black">
                      <a:alpha val="61000"/>
                    </a:prstClr>
                  </a:outerShdw>
                </a:effectLst>
              </p:spPr>
              <p:txBody>
                <a:bodyPr rtlCol="0" anchor="ctr"/>
                <a:lstStyle/>
                <a:p>
                  <a:pPr algn="ctr" defTabSz="914400">
                    <a:lnSpc>
                      <a:spcPct val="120000"/>
                    </a:lnSpc>
                  </a:pPr>
                  <a:endParaRPr lang="zh-CN" altLang="en-US" kern="0">
                    <a:solidFill>
                      <a:sysClr val="window" lastClr="FFFFFF"/>
                    </a:solidFill>
                    <a:latin typeface="iekie jianheiti" panose="02000000000000000000" pitchFamily="2" charset="-122"/>
                    <a:ea typeface="iekie jianheiti" panose="02000000000000000000" pitchFamily="2" charset="-122"/>
                    <a:sym typeface="iekie jianheiti" panose="02000000000000000000" pitchFamily="2" charset="-122"/>
                  </a:endParaRPr>
                </a:p>
              </p:txBody>
            </p:sp>
          </p:grpSp>
          <p:sp>
            <p:nvSpPr>
              <p:cNvPr id="96" name="椭圆 77"/>
              <p:cNvSpPr>
                <a:spLocks noChangeAspect="1"/>
              </p:cNvSpPr>
              <p:nvPr/>
            </p:nvSpPr>
            <p:spPr>
              <a:xfrm>
                <a:off x="775634" y="390216"/>
                <a:ext cx="1440001" cy="1440001"/>
              </a:xfrm>
              <a:prstGeom prst="roundRect">
                <a:avLst/>
              </a:prstGeom>
              <a:gradFill>
                <a:gsLst>
                  <a:gs pos="0">
                    <a:schemeClr val="accent2"/>
                  </a:gs>
                  <a:gs pos="100000">
                    <a:schemeClr val="accent3"/>
                  </a:gs>
                </a:gsLst>
                <a:lin ang="2700000" scaled="0"/>
              </a:gra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dirty="0">
                  <a:solidFill>
                    <a:schemeClr val="lt1"/>
                  </a:solidFill>
                  <a:latin typeface="iekie jianheiti" panose="02000000000000000000" pitchFamily="2" charset="-122"/>
                  <a:ea typeface="iekie jianheiti" panose="02000000000000000000" pitchFamily="2" charset="-122"/>
                  <a:sym typeface="iekie jianheiti" panose="02000000000000000000" pitchFamily="2" charset="-122"/>
                </a:endParaRPr>
              </a:p>
            </p:txBody>
          </p:sp>
        </p:grpSp>
        <p:grpSp>
          <p:nvGrpSpPr>
            <p:cNvPr id="158" name="Group 86"/>
            <p:cNvGrpSpPr/>
            <p:nvPr/>
          </p:nvGrpSpPr>
          <p:grpSpPr>
            <a:xfrm>
              <a:off x="1869610" y="4909249"/>
              <a:ext cx="464344" cy="464344"/>
              <a:chOff x="4439444" y="1652588"/>
              <a:chExt cx="464344" cy="464344"/>
            </a:xfrm>
            <a:solidFill>
              <a:schemeClr val="bg1"/>
            </a:solidFill>
          </p:grpSpPr>
          <p:sp>
            <p:nvSpPr>
              <p:cNvPr id="159"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lnSpc>
                    <a:spcPct val="120000"/>
                  </a:lnSpc>
                  <a:spcBef>
                    <a:spcPct val="0"/>
                  </a:spcBef>
                  <a:spcAft>
                    <a:spcPct val="0"/>
                  </a:spcAft>
                </a:pPr>
                <a:endParaRPr lang="en-US" sz="2400">
                  <a:latin typeface="iekie jianheiti" panose="02000000000000000000" pitchFamily="2" charset="-122"/>
                  <a:ea typeface="iekie jianheiti" panose="02000000000000000000" pitchFamily="2" charset="-122"/>
                  <a:sym typeface="iekie jianheiti" panose="02000000000000000000" pitchFamily="2" charset="-122"/>
                </a:endParaRPr>
              </a:p>
            </p:txBody>
          </p:sp>
          <p:sp>
            <p:nvSpPr>
              <p:cNvPr id="160"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lnSpc>
                    <a:spcPct val="120000"/>
                  </a:lnSpc>
                  <a:spcBef>
                    <a:spcPct val="0"/>
                  </a:spcBef>
                  <a:spcAft>
                    <a:spcPct val="0"/>
                  </a:spcAft>
                </a:pPr>
                <a:endParaRPr lang="en-US" sz="2400">
                  <a:latin typeface="iekie jianheiti" panose="02000000000000000000" pitchFamily="2" charset="-122"/>
                  <a:ea typeface="iekie jianheiti" panose="02000000000000000000" pitchFamily="2" charset="-122"/>
                  <a:sym typeface="iekie jianheiti" panose="02000000000000000000" pitchFamily="2" charset="-122"/>
                </a:endParaRPr>
              </a:p>
            </p:txBody>
          </p:sp>
          <p:sp>
            <p:nvSpPr>
              <p:cNvPr id="161"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lnSpc>
                    <a:spcPct val="120000"/>
                  </a:lnSpc>
                  <a:spcBef>
                    <a:spcPct val="0"/>
                  </a:spcBef>
                  <a:spcAft>
                    <a:spcPct val="0"/>
                  </a:spcAft>
                </a:pPr>
                <a:endParaRPr lang="en-US" sz="2400">
                  <a:latin typeface="iekie jianheiti" panose="02000000000000000000" pitchFamily="2" charset="-122"/>
                  <a:ea typeface="iekie jianheiti" panose="02000000000000000000" pitchFamily="2" charset="-122"/>
                  <a:sym typeface="iekie jianheiti" panose="02000000000000000000" pitchFamily="2" charset="-122"/>
                </a:endParaRPr>
              </a:p>
            </p:txBody>
          </p:sp>
        </p:grpSp>
      </p:grpSp>
      <p:sp>
        <p:nvSpPr>
          <p:cNvPr id="64" name="TextBox 63"/>
          <p:cNvSpPr txBox="1"/>
          <p:nvPr/>
        </p:nvSpPr>
        <p:spPr>
          <a:xfrm>
            <a:off x="2841638" y="1892830"/>
            <a:ext cx="1417376" cy="363882"/>
          </a:xfrm>
          <a:prstGeom prst="rect">
            <a:avLst/>
          </a:prstGeom>
          <a:noFill/>
        </p:spPr>
        <p:txBody>
          <a:bodyPr wrap="none" rtlCol="0">
            <a:spAutoFit/>
          </a:bodyPr>
          <a:lstStyle/>
          <a:p>
            <a:pPr>
              <a:lnSpc>
                <a:spcPct val="120000"/>
              </a:lnSpc>
            </a:pPr>
            <a:r>
              <a:rPr lang="zh-CN" altLang="en-US" sz="1600" dirty="0">
                <a:solidFill>
                  <a:schemeClr val="tx1">
                    <a:lumMod val="85000"/>
                    <a:lumOff val="15000"/>
                  </a:schemeClr>
                </a:solidFill>
                <a:latin typeface="iekie jianheiti" panose="02000000000000000000" pitchFamily="2" charset="-122"/>
                <a:ea typeface="iekie jianheiti" panose="02000000000000000000" pitchFamily="2" charset="-122"/>
                <a:sym typeface="iekie jianheiti" panose="02000000000000000000" pitchFamily="2" charset="-122"/>
              </a:rPr>
              <a:t>输入标题内容</a:t>
            </a:r>
          </a:p>
        </p:txBody>
      </p:sp>
      <p:sp>
        <p:nvSpPr>
          <p:cNvPr id="65" name="TextBox 64"/>
          <p:cNvSpPr txBox="1"/>
          <p:nvPr/>
        </p:nvSpPr>
        <p:spPr>
          <a:xfrm>
            <a:off x="2841638" y="2206845"/>
            <a:ext cx="2779659" cy="685316"/>
          </a:xfrm>
          <a:prstGeom prst="rect">
            <a:avLst/>
          </a:prstGeom>
          <a:noFill/>
        </p:spPr>
        <p:txBody>
          <a:bodyPr wrap="square" rtlCol="0">
            <a:spAutoFit/>
          </a:bodyPr>
          <a:lstStyle/>
          <a:p>
            <a:pPr>
              <a:lnSpc>
                <a:spcPct val="120000"/>
              </a:lnSpc>
            </a:pPr>
            <a:r>
              <a:rPr lang="zh-CN" altLang="en-US" sz="1100" dirty="0">
                <a:solidFill>
                  <a:schemeClr val="tx1">
                    <a:lumMod val="85000"/>
                    <a:lumOff val="15000"/>
                  </a:schemeClr>
                </a:solidFill>
                <a:latin typeface="iekie jianheiti" panose="02000000000000000000" pitchFamily="2" charset="-122"/>
                <a:ea typeface="iekie jianheiti" panose="02000000000000000000" pitchFamily="2" charset="-122"/>
                <a:sym typeface="iekie jianheiti" panose="02000000000000000000" pitchFamily="2" charset="-122"/>
              </a:rPr>
              <a:t>点击输入简要文字内容，文字内容概括精炼，不用多余的文字修饰，言短意赅的说明该项内容</a:t>
            </a:r>
            <a:endParaRPr lang="en-US" altLang="zh-CN" sz="1100" dirty="0">
              <a:solidFill>
                <a:schemeClr val="tx1">
                  <a:lumMod val="85000"/>
                  <a:lumOff val="15000"/>
                </a:schemeClr>
              </a:solidFill>
              <a:latin typeface="iekie jianheiti" panose="02000000000000000000" pitchFamily="2" charset="-122"/>
              <a:ea typeface="iekie jianheiti" panose="02000000000000000000" pitchFamily="2" charset="-122"/>
              <a:sym typeface="iekie jianheiti" panose="02000000000000000000" pitchFamily="2" charset="-122"/>
            </a:endParaRPr>
          </a:p>
        </p:txBody>
      </p:sp>
      <p:sp>
        <p:nvSpPr>
          <p:cNvPr id="66" name="TextBox 65"/>
          <p:cNvSpPr txBox="1"/>
          <p:nvPr/>
        </p:nvSpPr>
        <p:spPr>
          <a:xfrm>
            <a:off x="2841638" y="3267983"/>
            <a:ext cx="1417376" cy="363882"/>
          </a:xfrm>
          <a:prstGeom prst="rect">
            <a:avLst/>
          </a:prstGeom>
          <a:noFill/>
        </p:spPr>
        <p:txBody>
          <a:bodyPr wrap="none" rtlCol="0">
            <a:spAutoFit/>
          </a:bodyPr>
          <a:lstStyle/>
          <a:p>
            <a:pPr>
              <a:lnSpc>
                <a:spcPct val="120000"/>
              </a:lnSpc>
            </a:pPr>
            <a:r>
              <a:rPr lang="zh-CN" altLang="en-US" sz="1600" dirty="0">
                <a:solidFill>
                  <a:schemeClr val="tx1">
                    <a:lumMod val="85000"/>
                    <a:lumOff val="15000"/>
                  </a:schemeClr>
                </a:solidFill>
                <a:latin typeface="iekie jianheiti" panose="02000000000000000000" pitchFamily="2" charset="-122"/>
                <a:ea typeface="iekie jianheiti" panose="02000000000000000000" pitchFamily="2" charset="-122"/>
                <a:sym typeface="iekie jianheiti" panose="02000000000000000000" pitchFamily="2" charset="-122"/>
              </a:rPr>
              <a:t>输入标题内容</a:t>
            </a:r>
          </a:p>
        </p:txBody>
      </p:sp>
      <p:sp>
        <p:nvSpPr>
          <p:cNvPr id="67" name="TextBox 66"/>
          <p:cNvSpPr txBox="1"/>
          <p:nvPr/>
        </p:nvSpPr>
        <p:spPr>
          <a:xfrm>
            <a:off x="2841638" y="3581998"/>
            <a:ext cx="2779659" cy="685316"/>
          </a:xfrm>
          <a:prstGeom prst="rect">
            <a:avLst/>
          </a:prstGeom>
          <a:noFill/>
        </p:spPr>
        <p:txBody>
          <a:bodyPr wrap="square" rtlCol="0">
            <a:spAutoFit/>
          </a:bodyPr>
          <a:lstStyle/>
          <a:p>
            <a:pPr>
              <a:lnSpc>
                <a:spcPct val="120000"/>
              </a:lnSpc>
            </a:pPr>
            <a:r>
              <a:rPr lang="zh-CN" altLang="en-US" sz="1100" dirty="0">
                <a:solidFill>
                  <a:schemeClr val="tx1">
                    <a:lumMod val="85000"/>
                    <a:lumOff val="15000"/>
                  </a:schemeClr>
                </a:solidFill>
                <a:latin typeface="iekie jianheiti" panose="02000000000000000000" pitchFamily="2" charset="-122"/>
                <a:ea typeface="iekie jianheiti" panose="02000000000000000000" pitchFamily="2" charset="-122"/>
                <a:sym typeface="iekie jianheiti" panose="02000000000000000000" pitchFamily="2" charset="-122"/>
              </a:rPr>
              <a:t>点击输入简要文字内容，文字内容概括精炼，不用多余的文字修饰，言短意赅的说明该项内容</a:t>
            </a:r>
            <a:endParaRPr lang="en-US" altLang="zh-CN" sz="1100" dirty="0">
              <a:solidFill>
                <a:schemeClr val="tx1">
                  <a:lumMod val="85000"/>
                  <a:lumOff val="15000"/>
                </a:schemeClr>
              </a:solidFill>
              <a:latin typeface="iekie jianheiti" panose="02000000000000000000" pitchFamily="2" charset="-122"/>
              <a:ea typeface="iekie jianheiti" panose="02000000000000000000" pitchFamily="2" charset="-122"/>
              <a:sym typeface="iekie jianheiti" panose="02000000000000000000" pitchFamily="2" charset="-122"/>
            </a:endParaRPr>
          </a:p>
        </p:txBody>
      </p:sp>
      <p:sp>
        <p:nvSpPr>
          <p:cNvPr id="68" name="TextBox 67"/>
          <p:cNvSpPr txBox="1"/>
          <p:nvPr/>
        </p:nvSpPr>
        <p:spPr>
          <a:xfrm>
            <a:off x="2841638" y="4648662"/>
            <a:ext cx="1417376" cy="363882"/>
          </a:xfrm>
          <a:prstGeom prst="rect">
            <a:avLst/>
          </a:prstGeom>
          <a:noFill/>
        </p:spPr>
        <p:txBody>
          <a:bodyPr wrap="none" rtlCol="0">
            <a:spAutoFit/>
          </a:bodyPr>
          <a:lstStyle/>
          <a:p>
            <a:pPr>
              <a:lnSpc>
                <a:spcPct val="120000"/>
              </a:lnSpc>
            </a:pPr>
            <a:r>
              <a:rPr lang="zh-CN" altLang="en-US" sz="1600" dirty="0">
                <a:solidFill>
                  <a:schemeClr val="tx1">
                    <a:lumMod val="85000"/>
                    <a:lumOff val="15000"/>
                  </a:schemeClr>
                </a:solidFill>
                <a:latin typeface="iekie jianheiti" panose="02000000000000000000" pitchFamily="2" charset="-122"/>
                <a:ea typeface="iekie jianheiti" panose="02000000000000000000" pitchFamily="2" charset="-122"/>
                <a:sym typeface="iekie jianheiti" panose="02000000000000000000" pitchFamily="2" charset="-122"/>
              </a:rPr>
              <a:t>输入标题内容</a:t>
            </a:r>
          </a:p>
        </p:txBody>
      </p:sp>
      <p:sp>
        <p:nvSpPr>
          <p:cNvPr id="69" name="TextBox 68"/>
          <p:cNvSpPr txBox="1"/>
          <p:nvPr/>
        </p:nvSpPr>
        <p:spPr>
          <a:xfrm>
            <a:off x="2841638" y="4962677"/>
            <a:ext cx="2779659" cy="685316"/>
          </a:xfrm>
          <a:prstGeom prst="rect">
            <a:avLst/>
          </a:prstGeom>
          <a:noFill/>
        </p:spPr>
        <p:txBody>
          <a:bodyPr wrap="square" rtlCol="0">
            <a:spAutoFit/>
          </a:bodyPr>
          <a:lstStyle/>
          <a:p>
            <a:pPr>
              <a:lnSpc>
                <a:spcPct val="120000"/>
              </a:lnSpc>
            </a:pPr>
            <a:r>
              <a:rPr lang="zh-CN" altLang="en-US" sz="1100" dirty="0">
                <a:solidFill>
                  <a:schemeClr val="tx1">
                    <a:lumMod val="85000"/>
                    <a:lumOff val="15000"/>
                  </a:schemeClr>
                </a:solidFill>
                <a:latin typeface="iekie jianheiti" panose="02000000000000000000" pitchFamily="2" charset="-122"/>
                <a:ea typeface="iekie jianheiti" panose="02000000000000000000" pitchFamily="2" charset="-122"/>
                <a:sym typeface="iekie jianheiti" panose="02000000000000000000" pitchFamily="2" charset="-122"/>
              </a:rPr>
              <a:t>点击输入简要文字内容，文字内容概括精炼，不用多余的文字修饰，言短意赅的说明该项内容</a:t>
            </a:r>
            <a:endParaRPr lang="en-US" altLang="zh-CN" sz="1100" dirty="0">
              <a:solidFill>
                <a:schemeClr val="tx1">
                  <a:lumMod val="85000"/>
                  <a:lumOff val="15000"/>
                </a:schemeClr>
              </a:solidFill>
              <a:latin typeface="iekie jianheiti" panose="02000000000000000000" pitchFamily="2" charset="-122"/>
              <a:ea typeface="iekie jianheiti" panose="02000000000000000000" pitchFamily="2" charset="-122"/>
              <a:sym typeface="iekie jianheiti" panose="02000000000000000000" pitchFamily="2" charset="-122"/>
            </a:endParaRPr>
          </a:p>
        </p:txBody>
      </p:sp>
      <p:sp>
        <p:nvSpPr>
          <p:cNvPr id="70" name="TextBox 69"/>
          <p:cNvSpPr txBox="1"/>
          <p:nvPr/>
        </p:nvSpPr>
        <p:spPr>
          <a:xfrm>
            <a:off x="7933038" y="1880131"/>
            <a:ext cx="1417376" cy="363882"/>
          </a:xfrm>
          <a:prstGeom prst="rect">
            <a:avLst/>
          </a:prstGeom>
          <a:noFill/>
        </p:spPr>
        <p:txBody>
          <a:bodyPr wrap="none" rtlCol="0">
            <a:spAutoFit/>
          </a:bodyPr>
          <a:lstStyle/>
          <a:p>
            <a:pPr>
              <a:lnSpc>
                <a:spcPct val="120000"/>
              </a:lnSpc>
            </a:pPr>
            <a:r>
              <a:rPr lang="zh-CN" altLang="en-US" sz="1600" dirty="0">
                <a:solidFill>
                  <a:schemeClr val="tx1">
                    <a:lumMod val="85000"/>
                    <a:lumOff val="15000"/>
                  </a:schemeClr>
                </a:solidFill>
                <a:latin typeface="iekie jianheiti" panose="02000000000000000000" pitchFamily="2" charset="-122"/>
                <a:ea typeface="iekie jianheiti" panose="02000000000000000000" pitchFamily="2" charset="-122"/>
                <a:sym typeface="iekie jianheiti" panose="02000000000000000000" pitchFamily="2" charset="-122"/>
              </a:rPr>
              <a:t>输入标题内容</a:t>
            </a:r>
          </a:p>
        </p:txBody>
      </p:sp>
      <p:sp>
        <p:nvSpPr>
          <p:cNvPr id="71" name="TextBox 70"/>
          <p:cNvSpPr txBox="1"/>
          <p:nvPr/>
        </p:nvSpPr>
        <p:spPr>
          <a:xfrm>
            <a:off x="7933038" y="2194146"/>
            <a:ext cx="2779659" cy="685316"/>
          </a:xfrm>
          <a:prstGeom prst="rect">
            <a:avLst/>
          </a:prstGeom>
          <a:noFill/>
        </p:spPr>
        <p:txBody>
          <a:bodyPr wrap="square" rtlCol="0">
            <a:spAutoFit/>
          </a:bodyPr>
          <a:lstStyle/>
          <a:p>
            <a:pPr>
              <a:lnSpc>
                <a:spcPct val="120000"/>
              </a:lnSpc>
            </a:pPr>
            <a:r>
              <a:rPr lang="zh-CN" altLang="en-US" sz="1100" dirty="0">
                <a:solidFill>
                  <a:schemeClr val="tx1">
                    <a:lumMod val="85000"/>
                    <a:lumOff val="15000"/>
                  </a:schemeClr>
                </a:solidFill>
                <a:latin typeface="iekie jianheiti" panose="02000000000000000000" pitchFamily="2" charset="-122"/>
                <a:ea typeface="iekie jianheiti" panose="02000000000000000000" pitchFamily="2" charset="-122"/>
                <a:sym typeface="iekie jianheiti" panose="02000000000000000000" pitchFamily="2" charset="-122"/>
              </a:rPr>
              <a:t>点击输入简要文字内容，文字内容概括精炼，不用多余的文字修饰，言短意赅的说明该项内容</a:t>
            </a:r>
            <a:endParaRPr lang="en-US" altLang="zh-CN" sz="1100" dirty="0">
              <a:solidFill>
                <a:schemeClr val="tx1">
                  <a:lumMod val="85000"/>
                  <a:lumOff val="15000"/>
                </a:schemeClr>
              </a:solidFill>
              <a:latin typeface="iekie jianheiti" panose="02000000000000000000" pitchFamily="2" charset="-122"/>
              <a:ea typeface="iekie jianheiti" panose="02000000000000000000" pitchFamily="2" charset="-122"/>
              <a:sym typeface="iekie jianheiti" panose="02000000000000000000" pitchFamily="2" charset="-122"/>
            </a:endParaRPr>
          </a:p>
        </p:txBody>
      </p:sp>
      <p:sp>
        <p:nvSpPr>
          <p:cNvPr id="72" name="TextBox 71"/>
          <p:cNvSpPr txBox="1"/>
          <p:nvPr/>
        </p:nvSpPr>
        <p:spPr>
          <a:xfrm>
            <a:off x="7933038" y="3255284"/>
            <a:ext cx="1417376" cy="363882"/>
          </a:xfrm>
          <a:prstGeom prst="rect">
            <a:avLst/>
          </a:prstGeom>
          <a:noFill/>
        </p:spPr>
        <p:txBody>
          <a:bodyPr wrap="none" rtlCol="0">
            <a:spAutoFit/>
          </a:bodyPr>
          <a:lstStyle/>
          <a:p>
            <a:pPr>
              <a:lnSpc>
                <a:spcPct val="120000"/>
              </a:lnSpc>
            </a:pPr>
            <a:r>
              <a:rPr lang="zh-CN" altLang="en-US" sz="1600" dirty="0">
                <a:solidFill>
                  <a:schemeClr val="tx1">
                    <a:lumMod val="85000"/>
                    <a:lumOff val="15000"/>
                  </a:schemeClr>
                </a:solidFill>
                <a:latin typeface="iekie jianheiti" panose="02000000000000000000" pitchFamily="2" charset="-122"/>
                <a:ea typeface="iekie jianheiti" panose="02000000000000000000" pitchFamily="2" charset="-122"/>
                <a:sym typeface="iekie jianheiti" panose="02000000000000000000" pitchFamily="2" charset="-122"/>
              </a:rPr>
              <a:t>输入标题内容</a:t>
            </a:r>
          </a:p>
        </p:txBody>
      </p:sp>
      <p:sp>
        <p:nvSpPr>
          <p:cNvPr id="73" name="TextBox 72"/>
          <p:cNvSpPr txBox="1"/>
          <p:nvPr/>
        </p:nvSpPr>
        <p:spPr>
          <a:xfrm>
            <a:off x="7933038" y="3569299"/>
            <a:ext cx="2779659" cy="685316"/>
          </a:xfrm>
          <a:prstGeom prst="rect">
            <a:avLst/>
          </a:prstGeom>
          <a:noFill/>
        </p:spPr>
        <p:txBody>
          <a:bodyPr wrap="square" rtlCol="0">
            <a:spAutoFit/>
          </a:bodyPr>
          <a:lstStyle/>
          <a:p>
            <a:pPr>
              <a:lnSpc>
                <a:spcPct val="120000"/>
              </a:lnSpc>
            </a:pPr>
            <a:r>
              <a:rPr lang="zh-CN" altLang="en-US" sz="1100" dirty="0">
                <a:solidFill>
                  <a:schemeClr val="tx1">
                    <a:lumMod val="85000"/>
                    <a:lumOff val="15000"/>
                  </a:schemeClr>
                </a:solidFill>
                <a:latin typeface="iekie jianheiti" panose="02000000000000000000" pitchFamily="2" charset="-122"/>
                <a:ea typeface="iekie jianheiti" panose="02000000000000000000" pitchFamily="2" charset="-122"/>
                <a:sym typeface="iekie jianheiti" panose="02000000000000000000" pitchFamily="2" charset="-122"/>
              </a:rPr>
              <a:t>点击输入简要文字内容，文字内容概括精炼，不用多余的文字修饰，言短意赅的说明该项内容</a:t>
            </a:r>
            <a:endParaRPr lang="en-US" altLang="zh-CN" sz="1100" dirty="0">
              <a:solidFill>
                <a:schemeClr val="tx1">
                  <a:lumMod val="85000"/>
                  <a:lumOff val="15000"/>
                </a:schemeClr>
              </a:solidFill>
              <a:latin typeface="iekie jianheiti" panose="02000000000000000000" pitchFamily="2" charset="-122"/>
              <a:ea typeface="iekie jianheiti" panose="02000000000000000000" pitchFamily="2" charset="-122"/>
              <a:sym typeface="iekie jianheiti" panose="02000000000000000000" pitchFamily="2" charset="-122"/>
            </a:endParaRPr>
          </a:p>
        </p:txBody>
      </p:sp>
      <p:sp>
        <p:nvSpPr>
          <p:cNvPr id="74" name="TextBox 73"/>
          <p:cNvSpPr txBox="1"/>
          <p:nvPr/>
        </p:nvSpPr>
        <p:spPr>
          <a:xfrm>
            <a:off x="7933038" y="4635963"/>
            <a:ext cx="1417376" cy="363882"/>
          </a:xfrm>
          <a:prstGeom prst="rect">
            <a:avLst/>
          </a:prstGeom>
          <a:noFill/>
        </p:spPr>
        <p:txBody>
          <a:bodyPr wrap="none" rtlCol="0">
            <a:spAutoFit/>
          </a:bodyPr>
          <a:lstStyle/>
          <a:p>
            <a:pPr>
              <a:lnSpc>
                <a:spcPct val="120000"/>
              </a:lnSpc>
            </a:pPr>
            <a:r>
              <a:rPr lang="zh-CN" altLang="en-US" sz="1600" dirty="0">
                <a:solidFill>
                  <a:schemeClr val="tx1">
                    <a:lumMod val="85000"/>
                    <a:lumOff val="15000"/>
                  </a:schemeClr>
                </a:solidFill>
                <a:latin typeface="iekie jianheiti" panose="02000000000000000000" pitchFamily="2" charset="-122"/>
                <a:ea typeface="iekie jianheiti" panose="02000000000000000000" pitchFamily="2" charset="-122"/>
                <a:sym typeface="iekie jianheiti" panose="02000000000000000000" pitchFamily="2" charset="-122"/>
              </a:rPr>
              <a:t>输入标题内容</a:t>
            </a:r>
          </a:p>
        </p:txBody>
      </p:sp>
      <p:sp>
        <p:nvSpPr>
          <p:cNvPr id="75" name="TextBox 74"/>
          <p:cNvSpPr txBox="1"/>
          <p:nvPr/>
        </p:nvSpPr>
        <p:spPr>
          <a:xfrm>
            <a:off x="7933038" y="4949978"/>
            <a:ext cx="2779659" cy="685316"/>
          </a:xfrm>
          <a:prstGeom prst="rect">
            <a:avLst/>
          </a:prstGeom>
          <a:noFill/>
        </p:spPr>
        <p:txBody>
          <a:bodyPr wrap="square" rtlCol="0">
            <a:spAutoFit/>
          </a:bodyPr>
          <a:lstStyle/>
          <a:p>
            <a:pPr>
              <a:lnSpc>
                <a:spcPct val="120000"/>
              </a:lnSpc>
            </a:pPr>
            <a:r>
              <a:rPr lang="zh-CN" altLang="en-US" sz="1100" dirty="0">
                <a:solidFill>
                  <a:schemeClr val="tx1">
                    <a:lumMod val="85000"/>
                    <a:lumOff val="15000"/>
                  </a:schemeClr>
                </a:solidFill>
                <a:latin typeface="iekie jianheiti" panose="02000000000000000000" pitchFamily="2" charset="-122"/>
                <a:ea typeface="iekie jianheiti" panose="02000000000000000000" pitchFamily="2" charset="-122"/>
                <a:sym typeface="iekie jianheiti" panose="02000000000000000000" pitchFamily="2" charset="-122"/>
              </a:rPr>
              <a:t>点击输入简要文字内容，文字内容概括精炼，不用多余的文字修饰，言短意赅的说明该项内容</a:t>
            </a:r>
            <a:endParaRPr lang="en-US" altLang="zh-CN" sz="1100" dirty="0">
              <a:solidFill>
                <a:schemeClr val="tx1">
                  <a:lumMod val="85000"/>
                  <a:lumOff val="15000"/>
                </a:schemeClr>
              </a:solidFill>
              <a:latin typeface="iekie jianheiti" panose="02000000000000000000" pitchFamily="2" charset="-122"/>
              <a:ea typeface="iekie jianheiti" panose="02000000000000000000" pitchFamily="2" charset="-122"/>
              <a:sym typeface="iekie jianheiti" panose="02000000000000000000" pitchFamily="2" charset="-122"/>
            </a:endParaRPr>
          </a:p>
        </p:txBody>
      </p:sp>
      <p:sp>
        <p:nvSpPr>
          <p:cNvPr id="118" name="矩形 117"/>
          <p:cNvSpPr/>
          <p:nvPr/>
        </p:nvSpPr>
        <p:spPr>
          <a:xfrm>
            <a:off x="525086" y="341370"/>
            <a:ext cx="3774598" cy="771301"/>
          </a:xfrm>
          <a:prstGeom prst="rect">
            <a:avLst/>
          </a:prstGeom>
        </p:spPr>
        <p:txBody>
          <a:bodyPr wrap="square">
            <a:spAutoFit/>
          </a:bodyPr>
          <a:lstStyle/>
          <a:p>
            <a:pPr>
              <a:lnSpc>
                <a:spcPct val="120000"/>
              </a:lnSpc>
            </a:pPr>
            <a:r>
              <a:rPr lang="zh-CN" altLang="en-US" sz="4000" dirty="0">
                <a:gradFill>
                  <a:gsLst>
                    <a:gs pos="0">
                      <a:schemeClr val="accent2"/>
                    </a:gs>
                    <a:gs pos="100000">
                      <a:schemeClr val="accent3">
                        <a:lumMod val="75000"/>
                      </a:schemeClr>
                    </a:gs>
                  </a:gsLst>
                  <a:lin ang="5400000" scaled="1"/>
                </a:gradFill>
                <a:latin typeface="iekie jianheiti" panose="02000000000000000000" pitchFamily="2" charset="-122"/>
                <a:ea typeface="iekie jianheiti" panose="02000000000000000000" pitchFamily="2" charset="-122"/>
                <a:sym typeface="iekie jianheiti" panose="02000000000000000000" pitchFamily="2" charset="-122"/>
              </a:rPr>
              <a:t>课题总结</a:t>
            </a:r>
          </a:p>
        </p:txBody>
      </p:sp>
      <p:cxnSp>
        <p:nvCxnSpPr>
          <p:cNvPr id="119" name="直接连接符 118"/>
          <p:cNvCxnSpPr/>
          <p:nvPr/>
        </p:nvCxnSpPr>
        <p:spPr>
          <a:xfrm>
            <a:off x="372000" y="1101509"/>
            <a:ext cx="11448000" cy="0"/>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advClick="0" advTm="0">
        <p:wipe/>
      </p:transition>
    </mc:Choice>
    <mc:Fallback xmlns="">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randombar(horizontal)">
                                      <p:cBhvr>
                                        <p:cTn id="7" dur="500"/>
                                        <p:tgtEl>
                                          <p:spTgt spid="118"/>
                                        </p:tgtEl>
                                      </p:cBhvr>
                                    </p:animEffect>
                                  </p:childTnLst>
                                </p:cTn>
                              </p:par>
                              <p:par>
                                <p:cTn id="8" presetID="22" presetClass="entr" presetSubtype="8" fill="hold" nodeType="withEffect">
                                  <p:stCondLst>
                                    <p:cond delay="250"/>
                                  </p:stCondLst>
                                  <p:childTnLst>
                                    <p:set>
                                      <p:cBhvr>
                                        <p:cTn id="9" dur="1" fill="hold">
                                          <p:stCondLst>
                                            <p:cond delay="0"/>
                                          </p:stCondLst>
                                        </p:cTn>
                                        <p:tgtEl>
                                          <p:spTgt spid="119"/>
                                        </p:tgtEl>
                                        <p:attrNameLst>
                                          <p:attrName>style.visibility</p:attrName>
                                        </p:attrNameLst>
                                      </p:cBhvr>
                                      <p:to>
                                        <p:strVal val="visible"/>
                                      </p:to>
                                    </p:set>
                                    <p:animEffect transition="in" filter="wipe(left)">
                                      <p:cBhvr>
                                        <p:cTn id="10" dur="750"/>
                                        <p:tgtEl>
                                          <p:spTgt spid="119"/>
                                        </p:tgtEl>
                                      </p:cBhvr>
                                    </p:animEffect>
                                  </p:childTnLst>
                                </p:cTn>
                              </p:par>
                            </p:childTnLst>
                          </p:cTn>
                        </p:par>
                        <p:par>
                          <p:cTn id="11" fill="hold">
                            <p:stCondLst>
                              <p:cond delay="500"/>
                            </p:stCondLst>
                            <p:childTnLst>
                              <p:par>
                                <p:cTn id="12" presetID="23" presetClass="entr" presetSubtype="36"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600" fill="hold"/>
                                        <p:tgtEl>
                                          <p:spTgt spid="2"/>
                                        </p:tgtEl>
                                        <p:attrNameLst>
                                          <p:attrName>ppt_w</p:attrName>
                                        </p:attrNameLst>
                                      </p:cBhvr>
                                      <p:tavLst>
                                        <p:tav tm="0">
                                          <p:val>
                                            <p:strVal val="(6*min(max(#ppt_w*#ppt_h,.3),1)-7.4)/-.7*#ppt_w"/>
                                          </p:val>
                                        </p:tav>
                                        <p:tav tm="100000">
                                          <p:val>
                                            <p:strVal val="#ppt_w"/>
                                          </p:val>
                                        </p:tav>
                                      </p:tavLst>
                                    </p:anim>
                                    <p:anim calcmode="lin" valueType="num">
                                      <p:cBhvr>
                                        <p:cTn id="15" dur="600" fill="hold"/>
                                        <p:tgtEl>
                                          <p:spTgt spid="2"/>
                                        </p:tgtEl>
                                        <p:attrNameLst>
                                          <p:attrName>ppt_h</p:attrName>
                                        </p:attrNameLst>
                                      </p:cBhvr>
                                      <p:tavLst>
                                        <p:tav tm="0">
                                          <p:val>
                                            <p:strVal val="(6*min(max(#ppt_w*#ppt_h,.3),1)-7.4)/-.7*#ppt_h"/>
                                          </p:val>
                                        </p:tav>
                                        <p:tav tm="100000">
                                          <p:val>
                                            <p:strVal val="#ppt_h"/>
                                          </p:val>
                                        </p:tav>
                                      </p:tavLst>
                                    </p:anim>
                                    <p:anim calcmode="lin" valueType="num">
                                      <p:cBhvr>
                                        <p:cTn id="16" dur="600" fill="hold"/>
                                        <p:tgtEl>
                                          <p:spTgt spid="2"/>
                                        </p:tgtEl>
                                        <p:attrNameLst>
                                          <p:attrName>ppt_x</p:attrName>
                                        </p:attrNameLst>
                                      </p:cBhvr>
                                      <p:tavLst>
                                        <p:tav tm="0">
                                          <p:val>
                                            <p:fltVal val="0.5"/>
                                          </p:val>
                                        </p:tav>
                                        <p:tav tm="100000">
                                          <p:val>
                                            <p:strVal val="#ppt_x"/>
                                          </p:val>
                                        </p:tav>
                                      </p:tavLst>
                                    </p:anim>
                                    <p:anim calcmode="lin" valueType="num">
                                      <p:cBhvr>
                                        <p:cTn id="17" dur="600" fill="hold"/>
                                        <p:tgtEl>
                                          <p:spTgt spid="2"/>
                                        </p:tgtEl>
                                        <p:attrNameLst>
                                          <p:attrName>ppt_y</p:attrName>
                                        </p:attrNameLst>
                                      </p:cBhvr>
                                      <p:tavLst>
                                        <p:tav tm="0">
                                          <p:val>
                                            <p:strVal val="1+(6*min(max(#ppt_w*#ppt_h,.3),1)-7.4)/-.7*#ppt_h/2"/>
                                          </p:val>
                                        </p:tav>
                                        <p:tav tm="100000">
                                          <p:val>
                                            <p:strVal val="#ppt_y"/>
                                          </p:val>
                                        </p:tav>
                                      </p:tavLst>
                                    </p:anim>
                                  </p:childTnLst>
                                </p:cTn>
                              </p:par>
                              <p:par>
                                <p:cTn id="18" presetID="23" presetClass="entr" presetSubtype="36" fill="hold" nodeType="withEffect">
                                  <p:stCondLst>
                                    <p:cond delay="100"/>
                                  </p:stCondLst>
                                  <p:childTnLst>
                                    <p:set>
                                      <p:cBhvr>
                                        <p:cTn id="19" dur="1" fill="hold">
                                          <p:stCondLst>
                                            <p:cond delay="0"/>
                                          </p:stCondLst>
                                        </p:cTn>
                                        <p:tgtEl>
                                          <p:spTgt spid="3"/>
                                        </p:tgtEl>
                                        <p:attrNameLst>
                                          <p:attrName>style.visibility</p:attrName>
                                        </p:attrNameLst>
                                      </p:cBhvr>
                                      <p:to>
                                        <p:strVal val="visible"/>
                                      </p:to>
                                    </p:set>
                                    <p:anim calcmode="lin" valueType="num">
                                      <p:cBhvr>
                                        <p:cTn id="20" dur="600" fill="hold"/>
                                        <p:tgtEl>
                                          <p:spTgt spid="3"/>
                                        </p:tgtEl>
                                        <p:attrNameLst>
                                          <p:attrName>ppt_w</p:attrName>
                                        </p:attrNameLst>
                                      </p:cBhvr>
                                      <p:tavLst>
                                        <p:tav tm="0">
                                          <p:val>
                                            <p:strVal val="(6*min(max(#ppt_w*#ppt_h,.3),1)-7.4)/-.7*#ppt_w"/>
                                          </p:val>
                                        </p:tav>
                                        <p:tav tm="100000">
                                          <p:val>
                                            <p:strVal val="#ppt_w"/>
                                          </p:val>
                                        </p:tav>
                                      </p:tavLst>
                                    </p:anim>
                                    <p:anim calcmode="lin" valueType="num">
                                      <p:cBhvr>
                                        <p:cTn id="21" dur="600" fill="hold"/>
                                        <p:tgtEl>
                                          <p:spTgt spid="3"/>
                                        </p:tgtEl>
                                        <p:attrNameLst>
                                          <p:attrName>ppt_h</p:attrName>
                                        </p:attrNameLst>
                                      </p:cBhvr>
                                      <p:tavLst>
                                        <p:tav tm="0">
                                          <p:val>
                                            <p:strVal val="(6*min(max(#ppt_w*#ppt_h,.3),1)-7.4)/-.7*#ppt_h"/>
                                          </p:val>
                                        </p:tav>
                                        <p:tav tm="100000">
                                          <p:val>
                                            <p:strVal val="#ppt_h"/>
                                          </p:val>
                                        </p:tav>
                                      </p:tavLst>
                                    </p:anim>
                                    <p:anim calcmode="lin" valueType="num">
                                      <p:cBhvr>
                                        <p:cTn id="22" dur="600" fill="hold"/>
                                        <p:tgtEl>
                                          <p:spTgt spid="3"/>
                                        </p:tgtEl>
                                        <p:attrNameLst>
                                          <p:attrName>ppt_x</p:attrName>
                                        </p:attrNameLst>
                                      </p:cBhvr>
                                      <p:tavLst>
                                        <p:tav tm="0">
                                          <p:val>
                                            <p:fltVal val="0.5"/>
                                          </p:val>
                                        </p:tav>
                                        <p:tav tm="100000">
                                          <p:val>
                                            <p:strVal val="#ppt_x"/>
                                          </p:val>
                                        </p:tav>
                                      </p:tavLst>
                                    </p:anim>
                                    <p:anim calcmode="lin" valueType="num">
                                      <p:cBhvr>
                                        <p:cTn id="23" dur="600" fill="hold"/>
                                        <p:tgtEl>
                                          <p:spTgt spid="3"/>
                                        </p:tgtEl>
                                        <p:attrNameLst>
                                          <p:attrName>ppt_y</p:attrName>
                                        </p:attrNameLst>
                                      </p:cBhvr>
                                      <p:tavLst>
                                        <p:tav tm="0">
                                          <p:val>
                                            <p:strVal val="1+(6*min(max(#ppt_w*#ppt_h,.3),1)-7.4)/-.7*#ppt_h/2"/>
                                          </p:val>
                                        </p:tav>
                                        <p:tav tm="100000">
                                          <p:val>
                                            <p:strVal val="#ppt_y"/>
                                          </p:val>
                                        </p:tav>
                                      </p:tavLst>
                                    </p:anim>
                                  </p:childTnLst>
                                </p:cTn>
                              </p:par>
                              <p:par>
                                <p:cTn id="24" presetID="23" presetClass="entr" presetSubtype="36" fill="hold" nodeType="withEffect">
                                  <p:stCondLst>
                                    <p:cond delay="200"/>
                                  </p:stCondLst>
                                  <p:childTnLst>
                                    <p:set>
                                      <p:cBhvr>
                                        <p:cTn id="25" dur="1" fill="hold">
                                          <p:stCondLst>
                                            <p:cond delay="0"/>
                                          </p:stCondLst>
                                        </p:cTn>
                                        <p:tgtEl>
                                          <p:spTgt spid="4"/>
                                        </p:tgtEl>
                                        <p:attrNameLst>
                                          <p:attrName>style.visibility</p:attrName>
                                        </p:attrNameLst>
                                      </p:cBhvr>
                                      <p:to>
                                        <p:strVal val="visible"/>
                                      </p:to>
                                    </p:set>
                                    <p:anim calcmode="lin" valueType="num">
                                      <p:cBhvr>
                                        <p:cTn id="26" dur="600" fill="hold"/>
                                        <p:tgtEl>
                                          <p:spTgt spid="4"/>
                                        </p:tgtEl>
                                        <p:attrNameLst>
                                          <p:attrName>ppt_w</p:attrName>
                                        </p:attrNameLst>
                                      </p:cBhvr>
                                      <p:tavLst>
                                        <p:tav tm="0">
                                          <p:val>
                                            <p:strVal val="(6*min(max(#ppt_w*#ppt_h,.3),1)-7.4)/-.7*#ppt_w"/>
                                          </p:val>
                                        </p:tav>
                                        <p:tav tm="100000">
                                          <p:val>
                                            <p:strVal val="#ppt_w"/>
                                          </p:val>
                                        </p:tav>
                                      </p:tavLst>
                                    </p:anim>
                                    <p:anim calcmode="lin" valueType="num">
                                      <p:cBhvr>
                                        <p:cTn id="27" dur="600" fill="hold"/>
                                        <p:tgtEl>
                                          <p:spTgt spid="4"/>
                                        </p:tgtEl>
                                        <p:attrNameLst>
                                          <p:attrName>ppt_h</p:attrName>
                                        </p:attrNameLst>
                                      </p:cBhvr>
                                      <p:tavLst>
                                        <p:tav tm="0">
                                          <p:val>
                                            <p:strVal val="(6*min(max(#ppt_w*#ppt_h,.3),1)-7.4)/-.7*#ppt_h"/>
                                          </p:val>
                                        </p:tav>
                                        <p:tav tm="100000">
                                          <p:val>
                                            <p:strVal val="#ppt_h"/>
                                          </p:val>
                                        </p:tav>
                                      </p:tavLst>
                                    </p:anim>
                                    <p:anim calcmode="lin" valueType="num">
                                      <p:cBhvr>
                                        <p:cTn id="28" dur="600" fill="hold"/>
                                        <p:tgtEl>
                                          <p:spTgt spid="4"/>
                                        </p:tgtEl>
                                        <p:attrNameLst>
                                          <p:attrName>ppt_x</p:attrName>
                                        </p:attrNameLst>
                                      </p:cBhvr>
                                      <p:tavLst>
                                        <p:tav tm="0">
                                          <p:val>
                                            <p:fltVal val="0.5"/>
                                          </p:val>
                                        </p:tav>
                                        <p:tav tm="100000">
                                          <p:val>
                                            <p:strVal val="#ppt_x"/>
                                          </p:val>
                                        </p:tav>
                                      </p:tavLst>
                                    </p:anim>
                                    <p:anim calcmode="lin" valueType="num">
                                      <p:cBhvr>
                                        <p:cTn id="29" dur="600" fill="hold"/>
                                        <p:tgtEl>
                                          <p:spTgt spid="4"/>
                                        </p:tgtEl>
                                        <p:attrNameLst>
                                          <p:attrName>ppt_y</p:attrName>
                                        </p:attrNameLst>
                                      </p:cBhvr>
                                      <p:tavLst>
                                        <p:tav tm="0">
                                          <p:val>
                                            <p:strVal val="1+(6*min(max(#ppt_w*#ppt_h,.3),1)-7.4)/-.7*#ppt_h/2"/>
                                          </p:val>
                                        </p:tav>
                                        <p:tav tm="100000">
                                          <p:val>
                                            <p:strVal val="#ppt_y"/>
                                          </p:val>
                                        </p:tav>
                                      </p:tavLst>
                                    </p:anim>
                                  </p:childTnLst>
                                </p:cTn>
                              </p:par>
                            </p:childTnLst>
                          </p:cTn>
                        </p:par>
                        <p:par>
                          <p:cTn id="30" fill="hold">
                            <p:stCondLst>
                              <p:cond delay="1500"/>
                            </p:stCondLst>
                            <p:childTnLst>
                              <p:par>
                                <p:cTn id="31" presetID="22" presetClass="entr" presetSubtype="8" fill="hold" grpId="0" nodeType="afterEffect">
                                  <p:stCondLst>
                                    <p:cond delay="0"/>
                                  </p:stCondLst>
                                  <p:childTnLst>
                                    <p:set>
                                      <p:cBhvr>
                                        <p:cTn id="32" dur="1" fill="hold">
                                          <p:stCondLst>
                                            <p:cond delay="0"/>
                                          </p:stCondLst>
                                        </p:cTn>
                                        <p:tgtEl>
                                          <p:spTgt spid="64"/>
                                        </p:tgtEl>
                                        <p:attrNameLst>
                                          <p:attrName>style.visibility</p:attrName>
                                        </p:attrNameLst>
                                      </p:cBhvr>
                                      <p:to>
                                        <p:strVal val="visible"/>
                                      </p:to>
                                    </p:set>
                                    <p:animEffect transition="in" filter="wipe(left)">
                                      <p:cBhvr>
                                        <p:cTn id="33" dur="500"/>
                                        <p:tgtEl>
                                          <p:spTgt spid="6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65"/>
                                        </p:tgtEl>
                                        <p:attrNameLst>
                                          <p:attrName>style.visibility</p:attrName>
                                        </p:attrNameLst>
                                      </p:cBhvr>
                                      <p:to>
                                        <p:strVal val="visible"/>
                                      </p:to>
                                    </p:set>
                                    <p:animEffect transition="in" filter="wipe(left)">
                                      <p:cBhvr>
                                        <p:cTn id="36" dur="500"/>
                                        <p:tgtEl>
                                          <p:spTgt spid="6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wipe(left)">
                                      <p:cBhvr>
                                        <p:cTn id="39" dur="500"/>
                                        <p:tgtEl>
                                          <p:spTgt spid="66"/>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7"/>
                                        </p:tgtEl>
                                        <p:attrNameLst>
                                          <p:attrName>style.visibility</p:attrName>
                                        </p:attrNameLst>
                                      </p:cBhvr>
                                      <p:to>
                                        <p:strVal val="visible"/>
                                      </p:to>
                                    </p:set>
                                    <p:animEffect transition="in" filter="wipe(left)">
                                      <p:cBhvr>
                                        <p:cTn id="42" dur="500"/>
                                        <p:tgtEl>
                                          <p:spTgt spid="67"/>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wipe(left)">
                                      <p:cBhvr>
                                        <p:cTn id="48" dur="500"/>
                                        <p:tgtEl>
                                          <p:spTgt spid="69"/>
                                        </p:tgtEl>
                                      </p:cBhvr>
                                    </p:animEffect>
                                  </p:childTnLst>
                                </p:cTn>
                              </p:par>
                            </p:childTnLst>
                          </p:cTn>
                        </p:par>
                        <p:par>
                          <p:cTn id="49" fill="hold">
                            <p:stCondLst>
                              <p:cond delay="2000"/>
                            </p:stCondLst>
                            <p:childTnLst>
                              <p:par>
                                <p:cTn id="50" presetID="23" presetClass="entr" presetSubtype="36" fill="hold" nodeType="afterEffect">
                                  <p:stCondLst>
                                    <p:cond delay="0"/>
                                  </p:stCondLst>
                                  <p:childTnLst>
                                    <p:set>
                                      <p:cBhvr>
                                        <p:cTn id="51" dur="1" fill="hold">
                                          <p:stCondLst>
                                            <p:cond delay="0"/>
                                          </p:stCondLst>
                                        </p:cTn>
                                        <p:tgtEl>
                                          <p:spTgt spid="6"/>
                                        </p:tgtEl>
                                        <p:attrNameLst>
                                          <p:attrName>style.visibility</p:attrName>
                                        </p:attrNameLst>
                                      </p:cBhvr>
                                      <p:to>
                                        <p:strVal val="visible"/>
                                      </p:to>
                                    </p:set>
                                    <p:anim calcmode="lin" valueType="num">
                                      <p:cBhvr>
                                        <p:cTn id="52" dur="600" fill="hold"/>
                                        <p:tgtEl>
                                          <p:spTgt spid="6"/>
                                        </p:tgtEl>
                                        <p:attrNameLst>
                                          <p:attrName>ppt_w</p:attrName>
                                        </p:attrNameLst>
                                      </p:cBhvr>
                                      <p:tavLst>
                                        <p:tav tm="0">
                                          <p:val>
                                            <p:strVal val="(6*min(max(#ppt_w*#ppt_h,.3),1)-7.4)/-.7*#ppt_w"/>
                                          </p:val>
                                        </p:tav>
                                        <p:tav tm="100000">
                                          <p:val>
                                            <p:strVal val="#ppt_w"/>
                                          </p:val>
                                        </p:tav>
                                      </p:tavLst>
                                    </p:anim>
                                    <p:anim calcmode="lin" valueType="num">
                                      <p:cBhvr>
                                        <p:cTn id="53" dur="600" fill="hold"/>
                                        <p:tgtEl>
                                          <p:spTgt spid="6"/>
                                        </p:tgtEl>
                                        <p:attrNameLst>
                                          <p:attrName>ppt_h</p:attrName>
                                        </p:attrNameLst>
                                      </p:cBhvr>
                                      <p:tavLst>
                                        <p:tav tm="0">
                                          <p:val>
                                            <p:strVal val="(6*min(max(#ppt_w*#ppt_h,.3),1)-7.4)/-.7*#ppt_h"/>
                                          </p:val>
                                        </p:tav>
                                        <p:tav tm="100000">
                                          <p:val>
                                            <p:strVal val="#ppt_h"/>
                                          </p:val>
                                        </p:tav>
                                      </p:tavLst>
                                    </p:anim>
                                    <p:anim calcmode="lin" valueType="num">
                                      <p:cBhvr>
                                        <p:cTn id="54" dur="600" fill="hold"/>
                                        <p:tgtEl>
                                          <p:spTgt spid="6"/>
                                        </p:tgtEl>
                                        <p:attrNameLst>
                                          <p:attrName>ppt_x</p:attrName>
                                        </p:attrNameLst>
                                      </p:cBhvr>
                                      <p:tavLst>
                                        <p:tav tm="0">
                                          <p:val>
                                            <p:fltVal val="0.5"/>
                                          </p:val>
                                        </p:tav>
                                        <p:tav tm="100000">
                                          <p:val>
                                            <p:strVal val="#ppt_x"/>
                                          </p:val>
                                        </p:tav>
                                      </p:tavLst>
                                    </p:anim>
                                    <p:anim calcmode="lin" valueType="num">
                                      <p:cBhvr>
                                        <p:cTn id="55" dur="600" fill="hold"/>
                                        <p:tgtEl>
                                          <p:spTgt spid="6"/>
                                        </p:tgtEl>
                                        <p:attrNameLst>
                                          <p:attrName>ppt_y</p:attrName>
                                        </p:attrNameLst>
                                      </p:cBhvr>
                                      <p:tavLst>
                                        <p:tav tm="0">
                                          <p:val>
                                            <p:strVal val="1+(6*min(max(#ppt_w*#ppt_h,.3),1)-7.4)/-.7*#ppt_h/2"/>
                                          </p:val>
                                        </p:tav>
                                        <p:tav tm="100000">
                                          <p:val>
                                            <p:strVal val="#ppt_y"/>
                                          </p:val>
                                        </p:tav>
                                      </p:tavLst>
                                    </p:anim>
                                  </p:childTnLst>
                                </p:cTn>
                              </p:par>
                              <p:par>
                                <p:cTn id="56" presetID="23" presetClass="entr" presetSubtype="36" fill="hold" nodeType="withEffect">
                                  <p:stCondLst>
                                    <p:cond delay="100"/>
                                  </p:stCondLst>
                                  <p:childTnLst>
                                    <p:set>
                                      <p:cBhvr>
                                        <p:cTn id="57" dur="1" fill="hold">
                                          <p:stCondLst>
                                            <p:cond delay="0"/>
                                          </p:stCondLst>
                                        </p:cTn>
                                        <p:tgtEl>
                                          <p:spTgt spid="7"/>
                                        </p:tgtEl>
                                        <p:attrNameLst>
                                          <p:attrName>style.visibility</p:attrName>
                                        </p:attrNameLst>
                                      </p:cBhvr>
                                      <p:to>
                                        <p:strVal val="visible"/>
                                      </p:to>
                                    </p:set>
                                    <p:anim calcmode="lin" valueType="num">
                                      <p:cBhvr>
                                        <p:cTn id="58" dur="600" fill="hold"/>
                                        <p:tgtEl>
                                          <p:spTgt spid="7"/>
                                        </p:tgtEl>
                                        <p:attrNameLst>
                                          <p:attrName>ppt_w</p:attrName>
                                        </p:attrNameLst>
                                      </p:cBhvr>
                                      <p:tavLst>
                                        <p:tav tm="0">
                                          <p:val>
                                            <p:strVal val="(6*min(max(#ppt_w*#ppt_h,.3),1)-7.4)/-.7*#ppt_w"/>
                                          </p:val>
                                        </p:tav>
                                        <p:tav tm="100000">
                                          <p:val>
                                            <p:strVal val="#ppt_w"/>
                                          </p:val>
                                        </p:tav>
                                      </p:tavLst>
                                    </p:anim>
                                    <p:anim calcmode="lin" valueType="num">
                                      <p:cBhvr>
                                        <p:cTn id="59" dur="600" fill="hold"/>
                                        <p:tgtEl>
                                          <p:spTgt spid="7"/>
                                        </p:tgtEl>
                                        <p:attrNameLst>
                                          <p:attrName>ppt_h</p:attrName>
                                        </p:attrNameLst>
                                      </p:cBhvr>
                                      <p:tavLst>
                                        <p:tav tm="0">
                                          <p:val>
                                            <p:strVal val="(6*min(max(#ppt_w*#ppt_h,.3),1)-7.4)/-.7*#ppt_h"/>
                                          </p:val>
                                        </p:tav>
                                        <p:tav tm="100000">
                                          <p:val>
                                            <p:strVal val="#ppt_h"/>
                                          </p:val>
                                        </p:tav>
                                      </p:tavLst>
                                    </p:anim>
                                    <p:anim calcmode="lin" valueType="num">
                                      <p:cBhvr>
                                        <p:cTn id="60" dur="600" fill="hold"/>
                                        <p:tgtEl>
                                          <p:spTgt spid="7"/>
                                        </p:tgtEl>
                                        <p:attrNameLst>
                                          <p:attrName>ppt_x</p:attrName>
                                        </p:attrNameLst>
                                      </p:cBhvr>
                                      <p:tavLst>
                                        <p:tav tm="0">
                                          <p:val>
                                            <p:fltVal val="0.5"/>
                                          </p:val>
                                        </p:tav>
                                        <p:tav tm="100000">
                                          <p:val>
                                            <p:strVal val="#ppt_x"/>
                                          </p:val>
                                        </p:tav>
                                      </p:tavLst>
                                    </p:anim>
                                    <p:anim calcmode="lin" valueType="num">
                                      <p:cBhvr>
                                        <p:cTn id="61" dur="600" fill="hold"/>
                                        <p:tgtEl>
                                          <p:spTgt spid="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nodeType="withEffect">
                                  <p:stCondLst>
                                    <p:cond delay="200"/>
                                  </p:stCondLst>
                                  <p:childTnLst>
                                    <p:set>
                                      <p:cBhvr>
                                        <p:cTn id="63" dur="1" fill="hold">
                                          <p:stCondLst>
                                            <p:cond delay="0"/>
                                          </p:stCondLst>
                                        </p:cTn>
                                        <p:tgtEl>
                                          <p:spTgt spid="5"/>
                                        </p:tgtEl>
                                        <p:attrNameLst>
                                          <p:attrName>style.visibility</p:attrName>
                                        </p:attrNameLst>
                                      </p:cBhvr>
                                      <p:to>
                                        <p:strVal val="visible"/>
                                      </p:to>
                                    </p:set>
                                    <p:anim calcmode="lin" valueType="num">
                                      <p:cBhvr>
                                        <p:cTn id="64" dur="600" fill="hold"/>
                                        <p:tgtEl>
                                          <p:spTgt spid="5"/>
                                        </p:tgtEl>
                                        <p:attrNameLst>
                                          <p:attrName>ppt_w</p:attrName>
                                        </p:attrNameLst>
                                      </p:cBhvr>
                                      <p:tavLst>
                                        <p:tav tm="0">
                                          <p:val>
                                            <p:strVal val="(6*min(max(#ppt_w*#ppt_h,.3),1)-7.4)/-.7*#ppt_w"/>
                                          </p:val>
                                        </p:tav>
                                        <p:tav tm="100000">
                                          <p:val>
                                            <p:strVal val="#ppt_w"/>
                                          </p:val>
                                        </p:tav>
                                      </p:tavLst>
                                    </p:anim>
                                    <p:anim calcmode="lin" valueType="num">
                                      <p:cBhvr>
                                        <p:cTn id="65" dur="600" fill="hold"/>
                                        <p:tgtEl>
                                          <p:spTgt spid="5"/>
                                        </p:tgtEl>
                                        <p:attrNameLst>
                                          <p:attrName>ppt_h</p:attrName>
                                        </p:attrNameLst>
                                      </p:cBhvr>
                                      <p:tavLst>
                                        <p:tav tm="0">
                                          <p:val>
                                            <p:strVal val="(6*min(max(#ppt_w*#ppt_h,.3),1)-7.4)/-.7*#ppt_h"/>
                                          </p:val>
                                        </p:tav>
                                        <p:tav tm="100000">
                                          <p:val>
                                            <p:strVal val="#ppt_h"/>
                                          </p:val>
                                        </p:tav>
                                      </p:tavLst>
                                    </p:anim>
                                    <p:anim calcmode="lin" valueType="num">
                                      <p:cBhvr>
                                        <p:cTn id="66" dur="600" fill="hold"/>
                                        <p:tgtEl>
                                          <p:spTgt spid="5"/>
                                        </p:tgtEl>
                                        <p:attrNameLst>
                                          <p:attrName>ppt_x</p:attrName>
                                        </p:attrNameLst>
                                      </p:cBhvr>
                                      <p:tavLst>
                                        <p:tav tm="0">
                                          <p:val>
                                            <p:fltVal val="0.5"/>
                                          </p:val>
                                        </p:tav>
                                        <p:tav tm="100000">
                                          <p:val>
                                            <p:strVal val="#ppt_x"/>
                                          </p:val>
                                        </p:tav>
                                      </p:tavLst>
                                    </p:anim>
                                    <p:anim calcmode="lin" valueType="num">
                                      <p:cBhvr>
                                        <p:cTn id="67" dur="600" fill="hold"/>
                                        <p:tgtEl>
                                          <p:spTgt spid="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3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71"/>
                                        </p:tgtEl>
                                        <p:attrNameLst>
                                          <p:attrName>style.visibility</p:attrName>
                                        </p:attrNameLst>
                                      </p:cBhvr>
                                      <p:to>
                                        <p:strVal val="visible"/>
                                      </p:to>
                                    </p:set>
                                    <p:animEffect transition="in" filter="wipe(left)">
                                      <p:cBhvr>
                                        <p:cTn id="74" dur="500"/>
                                        <p:tgtEl>
                                          <p:spTgt spid="71"/>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73"/>
                                        </p:tgtEl>
                                        <p:attrNameLst>
                                          <p:attrName>style.visibility</p:attrName>
                                        </p:attrNameLst>
                                      </p:cBhvr>
                                      <p:to>
                                        <p:strVal val="visible"/>
                                      </p:to>
                                    </p:set>
                                    <p:animEffect transition="in" filter="wipe(left)">
                                      <p:cBhvr>
                                        <p:cTn id="80" dur="500"/>
                                        <p:tgtEl>
                                          <p:spTgt spid="73"/>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74"/>
                                        </p:tgtEl>
                                        <p:attrNameLst>
                                          <p:attrName>style.visibility</p:attrName>
                                        </p:attrNameLst>
                                      </p:cBhvr>
                                      <p:to>
                                        <p:strVal val="visible"/>
                                      </p:to>
                                    </p:set>
                                    <p:animEffect transition="in" filter="wipe(left)">
                                      <p:cBhvr>
                                        <p:cTn id="83" dur="500"/>
                                        <p:tgtEl>
                                          <p:spTgt spid="74"/>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75"/>
                                        </p:tgtEl>
                                        <p:attrNameLst>
                                          <p:attrName>style.visibility</p:attrName>
                                        </p:attrNameLst>
                                      </p:cBhvr>
                                      <p:to>
                                        <p:strVal val="visible"/>
                                      </p:to>
                                    </p:set>
                                    <p:animEffect transition="in" filter="wipe(left)">
                                      <p:cBhvr>
                                        <p:cTn id="8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66" grpId="0"/>
      <p:bldP spid="67" grpId="0"/>
      <p:bldP spid="68" grpId="0"/>
      <p:bldP spid="69" grpId="0"/>
      <p:bldP spid="70" grpId="0"/>
      <p:bldP spid="71" grpId="0"/>
      <p:bldP spid="72" grpId="0"/>
      <p:bldP spid="73" grpId="0"/>
      <p:bldP spid="74" grpId="0"/>
      <p:bldP spid="75" grpId="0"/>
      <p:bldP spid="1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bwMode="auto">
          <a:xfrm>
            <a:off x="1405467" y="1813491"/>
            <a:ext cx="9450917" cy="639233"/>
          </a:xfrm>
          <a:prstGeom prst="rect">
            <a:avLst/>
          </a:prstGeom>
          <a:noFill/>
        </p:spPr>
        <p:txBody>
          <a:bodyPr lIns="182896" tIns="182896" rIns="182896" bIns="182896" anchor="ctr"/>
          <a:lstStyle/>
          <a:p>
            <a:pPr algn="ctr">
              <a:lnSpc>
                <a:spcPct val="120000"/>
              </a:lnSpc>
              <a:defRPr/>
            </a:pPr>
            <a:r>
              <a:rPr lang="zh-CN" altLang="en-US" sz="2400" dirty="0">
                <a:solidFill>
                  <a:schemeClr val="tx1">
                    <a:lumMod val="85000"/>
                    <a:lumOff val="15000"/>
                  </a:schemeClr>
                </a:solidFill>
                <a:latin typeface="iekie jianheiti" panose="02000000000000000000" pitchFamily="2" charset="-122"/>
                <a:ea typeface="iekie jianheiti" panose="02000000000000000000" pitchFamily="2" charset="-122"/>
                <a:sym typeface="iekie jianheiti" panose="02000000000000000000" pitchFamily="2" charset="-122"/>
              </a:rPr>
              <a:t>必须用符合学生认知特点的教学方法，才能提高教学效果。 </a:t>
            </a:r>
          </a:p>
        </p:txBody>
      </p:sp>
      <p:grpSp>
        <p:nvGrpSpPr>
          <p:cNvPr id="29" name="组合 28"/>
          <p:cNvGrpSpPr/>
          <p:nvPr/>
        </p:nvGrpSpPr>
        <p:grpSpPr>
          <a:xfrm>
            <a:off x="1183782" y="2825557"/>
            <a:ext cx="3122403" cy="3357226"/>
            <a:chOff x="1183782" y="2825557"/>
            <a:chExt cx="3122403" cy="3357226"/>
          </a:xfrm>
        </p:grpSpPr>
        <p:sp>
          <p:nvSpPr>
            <p:cNvPr id="22" name="圆角矩形 21"/>
            <p:cNvSpPr/>
            <p:nvPr/>
          </p:nvSpPr>
          <p:spPr>
            <a:xfrm>
              <a:off x="1183782" y="2825557"/>
              <a:ext cx="3122403" cy="3082795"/>
            </a:xfrm>
            <a:prstGeom prst="roundRect">
              <a:avLst>
                <a:gd name="adj" fmla="val 11520"/>
              </a:avLst>
            </a:prstGeom>
            <a:solidFill>
              <a:srgbClr val="F3F3F3"/>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bg1"/>
                </a:solidFill>
                <a:latin typeface="iekie jianheiti" panose="02000000000000000000" pitchFamily="2" charset="-122"/>
                <a:ea typeface="iekie jianheiti" panose="02000000000000000000" pitchFamily="2" charset="-122"/>
                <a:sym typeface="iekie jianheiti" panose="02000000000000000000" pitchFamily="2" charset="-122"/>
              </a:endParaRPr>
            </a:p>
          </p:txBody>
        </p:sp>
        <p:sp>
          <p:nvSpPr>
            <p:cNvPr id="18" name="圆角矩形 17"/>
            <p:cNvSpPr/>
            <p:nvPr/>
          </p:nvSpPr>
          <p:spPr>
            <a:xfrm>
              <a:off x="1405467" y="3025663"/>
              <a:ext cx="2653890" cy="2620225"/>
            </a:xfrm>
            <a:prstGeom prst="roundRect">
              <a:avLst>
                <a:gd name="adj" fmla="val 11520"/>
              </a:avLst>
            </a:prstGeom>
            <a:gradFill>
              <a:gsLst>
                <a:gs pos="100000">
                  <a:schemeClr val="accent2"/>
                </a:gs>
                <a:gs pos="0">
                  <a:schemeClr val="accent1">
                    <a:lumMod val="75000"/>
                  </a:schemeClr>
                </a:gs>
              </a:gsLst>
              <a:lin ang="5400000" scaled="1"/>
            </a:gradFill>
            <a:ln w="28575" cap="flat">
              <a:gradFill>
                <a:gsLst>
                  <a:gs pos="0">
                    <a:schemeClr val="accent1"/>
                  </a:gs>
                  <a:gs pos="100000">
                    <a:schemeClr val="accent1">
                      <a:lumMod val="75000"/>
                    </a:schemeClr>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lstStyle/>
            <a:p>
              <a:pPr>
                <a:lnSpc>
                  <a:spcPct val="120000"/>
                </a:lnSpc>
              </a:pPr>
              <a:endParaRPr lang="zh-CN" altLang="en-US" dirty="0">
                <a:solidFill>
                  <a:schemeClr val="bg1"/>
                </a:solidFill>
                <a:latin typeface="iekie jianheiti" panose="02000000000000000000" pitchFamily="2" charset="-122"/>
                <a:ea typeface="iekie jianheiti" panose="02000000000000000000" pitchFamily="2" charset="-122"/>
                <a:sym typeface="iekie jianheiti" panose="02000000000000000000" pitchFamily="2" charset="-122"/>
              </a:endParaRPr>
            </a:p>
          </p:txBody>
        </p:sp>
        <p:sp>
          <p:nvSpPr>
            <p:cNvPr id="4" name="Rectangle 4"/>
            <p:cNvSpPr/>
            <p:nvPr/>
          </p:nvSpPr>
          <p:spPr bwMode="auto">
            <a:xfrm>
              <a:off x="1369485" y="3098799"/>
              <a:ext cx="2643716" cy="3083984"/>
            </a:xfrm>
            <a:prstGeom prst="rect">
              <a:avLst/>
            </a:prstGeom>
            <a:noFill/>
            <a:ln w="9525">
              <a:noFill/>
            </a:ln>
          </p:spPr>
          <p:txBody>
            <a:bodyPr lIns="182896" tIns="182896" rIns="182896" bIns="182896"/>
            <a:lstStyle/>
            <a:p>
              <a:pPr algn="ctr">
                <a:lnSpc>
                  <a:spcPct val="120000"/>
                </a:lnSpc>
                <a:defRPr/>
              </a:pPr>
              <a:r>
                <a:rPr lang="zh-CN" altLang="en-US" sz="1865" dirty="0">
                  <a:solidFill>
                    <a:schemeClr val="bg1"/>
                  </a:solidFill>
                  <a:latin typeface="iekie jianheiti" panose="02000000000000000000" pitchFamily="2" charset="-122"/>
                  <a:ea typeface="iekie jianheiti" panose="02000000000000000000" pitchFamily="2" charset="-122"/>
                  <a:sym typeface="iekie jianheiti" panose="02000000000000000000" pitchFamily="2" charset="-122"/>
                </a:rPr>
                <a:t>解决问题为目的</a:t>
              </a:r>
              <a:endParaRPr lang="en-US" sz="1865" dirty="0">
                <a:solidFill>
                  <a:schemeClr val="bg1"/>
                </a:solidFill>
                <a:latin typeface="iekie jianheiti" panose="02000000000000000000" pitchFamily="2" charset="-122"/>
                <a:ea typeface="iekie jianheiti" panose="02000000000000000000" pitchFamily="2" charset="-122"/>
                <a:sym typeface="iekie jianheiti" panose="02000000000000000000" pitchFamily="2" charset="-122"/>
              </a:endParaRPr>
            </a:p>
          </p:txBody>
        </p:sp>
        <p:sp>
          <p:nvSpPr>
            <p:cNvPr id="6" name="TextBox 10"/>
            <p:cNvSpPr txBox="1"/>
            <p:nvPr/>
          </p:nvSpPr>
          <p:spPr bwMode="auto">
            <a:xfrm>
              <a:off x="1369485" y="3674532"/>
              <a:ext cx="2643716" cy="1332609"/>
            </a:xfrm>
            <a:prstGeom prst="rect">
              <a:avLst/>
            </a:prstGeom>
            <a:noFill/>
          </p:spPr>
          <p:txBody>
            <a:bodyPr lIns="182896" tIns="0" rIns="182896" bIns="0">
              <a:spAutoFit/>
            </a:bodyPr>
            <a:lstStyle/>
            <a:p>
              <a:pPr algn="ctr">
                <a:lnSpc>
                  <a:spcPct val="120000"/>
                </a:lnSpc>
                <a:spcBef>
                  <a:spcPct val="0"/>
                </a:spcBef>
              </a:pPr>
              <a:r>
                <a:rPr lang="zh-CN" altLang="en-US" sz="1465" dirty="0">
                  <a:solidFill>
                    <a:schemeClr val="bg1"/>
                  </a:solidFill>
                  <a:latin typeface="iekie jianheiti" panose="02000000000000000000" pitchFamily="2" charset="-122"/>
                  <a:ea typeface="iekie jianheiti" panose="02000000000000000000" pitchFamily="2" charset="-122"/>
                  <a:sym typeface="iekie jianheiti" panose="02000000000000000000" pitchFamily="2" charset="-122"/>
                </a:rPr>
                <a:t>您的内容打在这里，或者通过复制您的文本后在此框中选择粘贴，并选择只保留</a:t>
              </a:r>
              <a:endParaRPr lang="en-US" altLang="zh-CN" sz="1465" dirty="0">
                <a:solidFill>
                  <a:schemeClr val="bg1"/>
                </a:solidFill>
                <a:latin typeface="iekie jianheiti" panose="02000000000000000000" pitchFamily="2" charset="-122"/>
                <a:ea typeface="iekie jianheiti" panose="02000000000000000000" pitchFamily="2" charset="-122"/>
                <a:sym typeface="iekie jianheiti" panose="02000000000000000000" pitchFamily="2" charset="-122"/>
              </a:endParaRPr>
            </a:p>
            <a:p>
              <a:pPr algn="ctr">
                <a:lnSpc>
                  <a:spcPct val="120000"/>
                </a:lnSpc>
                <a:spcBef>
                  <a:spcPct val="0"/>
                </a:spcBef>
              </a:pPr>
              <a:r>
                <a:rPr lang="zh-CN" altLang="en-US" sz="1465" dirty="0">
                  <a:solidFill>
                    <a:schemeClr val="bg1"/>
                  </a:solidFill>
                  <a:latin typeface="iekie jianheiti" panose="02000000000000000000" pitchFamily="2" charset="-122"/>
                  <a:ea typeface="iekie jianheiti" panose="02000000000000000000" pitchFamily="2" charset="-122"/>
                  <a:sym typeface="iekie jianheiti" panose="02000000000000000000" pitchFamily="2" charset="-122"/>
                </a:rPr>
                <a:t>您的内容打在这里</a:t>
              </a:r>
              <a:endParaRPr lang="en-US" altLang="zh-CN" sz="1465" dirty="0">
                <a:solidFill>
                  <a:schemeClr val="bg1"/>
                </a:solidFill>
                <a:latin typeface="iekie jianheiti" panose="02000000000000000000" pitchFamily="2" charset="-122"/>
                <a:ea typeface="iekie jianheiti" panose="02000000000000000000" pitchFamily="2" charset="-122"/>
                <a:cs typeface="Lao UI" panose="020B0502040204020203" pitchFamily="34" charset="0"/>
                <a:sym typeface="iekie jianheiti" panose="02000000000000000000" pitchFamily="2" charset="-122"/>
              </a:endParaRPr>
            </a:p>
            <a:p>
              <a:pPr algn="ctr">
                <a:lnSpc>
                  <a:spcPct val="120000"/>
                </a:lnSpc>
                <a:spcBef>
                  <a:spcPct val="0"/>
                </a:spcBef>
                <a:defRPr/>
              </a:pPr>
              <a:endParaRPr lang="en-US" sz="1465" dirty="0">
                <a:solidFill>
                  <a:schemeClr val="bg1"/>
                </a:solidFill>
                <a:latin typeface="iekie jianheiti" panose="02000000000000000000" pitchFamily="2" charset="-122"/>
                <a:ea typeface="iekie jianheiti" panose="02000000000000000000" pitchFamily="2" charset="-122"/>
                <a:sym typeface="iekie jianheiti" panose="02000000000000000000" pitchFamily="2" charset="-122"/>
              </a:endParaRPr>
            </a:p>
          </p:txBody>
        </p:sp>
      </p:grpSp>
      <p:grpSp>
        <p:nvGrpSpPr>
          <p:cNvPr id="30" name="组合 29"/>
          <p:cNvGrpSpPr/>
          <p:nvPr/>
        </p:nvGrpSpPr>
        <p:grpSpPr>
          <a:xfrm>
            <a:off x="4545864" y="2819400"/>
            <a:ext cx="3122403" cy="3363382"/>
            <a:chOff x="4545864" y="2819400"/>
            <a:chExt cx="3122403" cy="3363382"/>
          </a:xfrm>
        </p:grpSpPr>
        <p:sp>
          <p:nvSpPr>
            <p:cNvPr id="23" name="圆角矩形 22"/>
            <p:cNvSpPr/>
            <p:nvPr/>
          </p:nvSpPr>
          <p:spPr>
            <a:xfrm>
              <a:off x="4545864" y="2819400"/>
              <a:ext cx="3122403" cy="3082795"/>
            </a:xfrm>
            <a:prstGeom prst="roundRect">
              <a:avLst>
                <a:gd name="adj" fmla="val 11520"/>
              </a:avLst>
            </a:prstGeom>
            <a:solidFill>
              <a:srgbClr val="F3F3F3"/>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bg1"/>
                </a:solidFill>
                <a:latin typeface="iekie jianheiti" panose="02000000000000000000" pitchFamily="2" charset="-122"/>
                <a:ea typeface="iekie jianheiti" panose="02000000000000000000" pitchFamily="2" charset="-122"/>
                <a:sym typeface="iekie jianheiti" panose="02000000000000000000" pitchFamily="2" charset="-122"/>
              </a:endParaRPr>
            </a:p>
          </p:txBody>
        </p:sp>
        <p:sp>
          <p:nvSpPr>
            <p:cNvPr id="20" name="圆角矩形 19"/>
            <p:cNvSpPr/>
            <p:nvPr/>
          </p:nvSpPr>
          <p:spPr>
            <a:xfrm>
              <a:off x="4795309" y="3025663"/>
              <a:ext cx="2653890" cy="2620225"/>
            </a:xfrm>
            <a:prstGeom prst="roundRect">
              <a:avLst>
                <a:gd name="adj" fmla="val 11520"/>
              </a:avLst>
            </a:prstGeom>
            <a:gradFill>
              <a:gsLst>
                <a:gs pos="100000">
                  <a:schemeClr val="accent3"/>
                </a:gs>
                <a:gs pos="0">
                  <a:schemeClr val="accent2">
                    <a:lumMod val="75000"/>
                  </a:schemeClr>
                </a:gs>
              </a:gsLst>
              <a:lin ang="5400000" scaled="1"/>
            </a:gradFill>
            <a:ln w="28575" cap="flat">
              <a:gradFill>
                <a:gsLst>
                  <a:gs pos="0">
                    <a:schemeClr val="accent2"/>
                  </a:gs>
                  <a:gs pos="100000">
                    <a:schemeClr val="accent2">
                      <a:lumMod val="75000"/>
                    </a:schemeClr>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lstStyle/>
            <a:p>
              <a:pPr>
                <a:lnSpc>
                  <a:spcPct val="120000"/>
                </a:lnSpc>
              </a:pPr>
              <a:endParaRPr lang="zh-CN" altLang="en-US" dirty="0">
                <a:solidFill>
                  <a:schemeClr val="bg1"/>
                </a:solidFill>
                <a:latin typeface="iekie jianheiti" panose="02000000000000000000" pitchFamily="2" charset="-122"/>
                <a:ea typeface="iekie jianheiti" panose="02000000000000000000" pitchFamily="2" charset="-122"/>
                <a:sym typeface="iekie jianheiti" panose="02000000000000000000" pitchFamily="2" charset="-122"/>
              </a:endParaRPr>
            </a:p>
          </p:txBody>
        </p:sp>
        <p:sp>
          <p:nvSpPr>
            <p:cNvPr id="8" name="Rectangle 5"/>
            <p:cNvSpPr/>
            <p:nvPr/>
          </p:nvSpPr>
          <p:spPr bwMode="auto">
            <a:xfrm>
              <a:off x="4756152" y="3098799"/>
              <a:ext cx="2645833" cy="3083983"/>
            </a:xfrm>
            <a:prstGeom prst="rect">
              <a:avLst/>
            </a:prstGeom>
            <a:noFill/>
            <a:ln w="9525">
              <a:noFill/>
            </a:ln>
          </p:spPr>
          <p:txBody>
            <a:bodyPr lIns="182896" tIns="182896" rIns="182896" bIns="182896"/>
            <a:lstStyle/>
            <a:p>
              <a:pPr algn="ctr">
                <a:lnSpc>
                  <a:spcPct val="120000"/>
                </a:lnSpc>
                <a:defRPr/>
              </a:pPr>
              <a:r>
                <a:rPr lang="zh-CN" altLang="en-US" sz="1865" dirty="0">
                  <a:solidFill>
                    <a:schemeClr val="bg1"/>
                  </a:solidFill>
                  <a:latin typeface="iekie jianheiti" panose="02000000000000000000" pitchFamily="2" charset="-122"/>
                  <a:ea typeface="iekie jianheiti" panose="02000000000000000000" pitchFamily="2" charset="-122"/>
                  <a:sym typeface="iekie jianheiti" panose="02000000000000000000" pitchFamily="2" charset="-122"/>
                </a:rPr>
                <a:t>独立思考为前提</a:t>
              </a:r>
              <a:endParaRPr lang="en-US" sz="1865" dirty="0">
                <a:solidFill>
                  <a:schemeClr val="bg1"/>
                </a:solidFill>
                <a:latin typeface="iekie jianheiti" panose="02000000000000000000" pitchFamily="2" charset="-122"/>
                <a:ea typeface="iekie jianheiti" panose="02000000000000000000" pitchFamily="2" charset="-122"/>
                <a:sym typeface="iekie jianheiti" panose="02000000000000000000" pitchFamily="2" charset="-122"/>
              </a:endParaRPr>
            </a:p>
          </p:txBody>
        </p:sp>
        <p:sp>
          <p:nvSpPr>
            <p:cNvPr id="10" name="TextBox 11"/>
            <p:cNvSpPr txBox="1"/>
            <p:nvPr/>
          </p:nvSpPr>
          <p:spPr bwMode="auto">
            <a:xfrm>
              <a:off x="4756152" y="3674532"/>
              <a:ext cx="2645833" cy="1061701"/>
            </a:xfrm>
            <a:prstGeom prst="rect">
              <a:avLst/>
            </a:prstGeom>
            <a:noFill/>
          </p:spPr>
          <p:txBody>
            <a:bodyPr lIns="182896" tIns="0" rIns="182896" bIns="0">
              <a:spAutoFit/>
            </a:bodyPr>
            <a:lstStyle/>
            <a:p>
              <a:pPr algn="ctr">
                <a:lnSpc>
                  <a:spcPct val="120000"/>
                </a:lnSpc>
              </a:pPr>
              <a:r>
                <a:rPr lang="zh-CN" altLang="en-US" sz="1465" dirty="0">
                  <a:solidFill>
                    <a:schemeClr val="bg1"/>
                  </a:solidFill>
                  <a:latin typeface="iekie jianheiti" panose="02000000000000000000" pitchFamily="2" charset="-122"/>
                  <a:ea typeface="iekie jianheiti" panose="02000000000000000000" pitchFamily="2" charset="-122"/>
                  <a:sym typeface="iekie jianheiti" panose="02000000000000000000" pitchFamily="2" charset="-122"/>
                </a:rPr>
                <a:t>您的内容打在这里，或者通过复制您的文本后在此框中选择粘贴，并选择只保留</a:t>
              </a:r>
              <a:endParaRPr lang="en-US" altLang="zh-CN" sz="1465" dirty="0">
                <a:solidFill>
                  <a:schemeClr val="bg1"/>
                </a:solidFill>
                <a:latin typeface="iekie jianheiti" panose="02000000000000000000" pitchFamily="2" charset="-122"/>
                <a:ea typeface="iekie jianheiti" panose="02000000000000000000" pitchFamily="2" charset="-122"/>
                <a:sym typeface="iekie jianheiti" panose="02000000000000000000" pitchFamily="2" charset="-122"/>
              </a:endParaRPr>
            </a:p>
            <a:p>
              <a:pPr algn="ctr">
                <a:lnSpc>
                  <a:spcPct val="120000"/>
                </a:lnSpc>
              </a:pPr>
              <a:r>
                <a:rPr lang="zh-CN" altLang="en-US" sz="1465" dirty="0">
                  <a:solidFill>
                    <a:schemeClr val="bg1"/>
                  </a:solidFill>
                  <a:latin typeface="iekie jianheiti" panose="02000000000000000000" pitchFamily="2" charset="-122"/>
                  <a:ea typeface="iekie jianheiti" panose="02000000000000000000" pitchFamily="2" charset="-122"/>
                  <a:sym typeface="iekie jianheiti" panose="02000000000000000000" pitchFamily="2" charset="-122"/>
                </a:rPr>
                <a:t>您的内容打在这里</a:t>
              </a:r>
              <a:endParaRPr lang="en-US" altLang="zh-CN" sz="1465" dirty="0">
                <a:solidFill>
                  <a:schemeClr val="bg1"/>
                </a:solidFill>
                <a:latin typeface="iekie jianheiti" panose="02000000000000000000" pitchFamily="2" charset="-122"/>
                <a:ea typeface="iekie jianheiti" panose="02000000000000000000" pitchFamily="2" charset="-122"/>
                <a:cs typeface="Lao UI" panose="020B0502040204020203" pitchFamily="34" charset="0"/>
                <a:sym typeface="iekie jianheiti" panose="02000000000000000000" pitchFamily="2" charset="-122"/>
              </a:endParaRPr>
            </a:p>
          </p:txBody>
        </p:sp>
      </p:grpSp>
      <p:grpSp>
        <p:nvGrpSpPr>
          <p:cNvPr id="31" name="组合 30"/>
          <p:cNvGrpSpPr/>
          <p:nvPr/>
        </p:nvGrpSpPr>
        <p:grpSpPr>
          <a:xfrm>
            <a:off x="7974426" y="2819400"/>
            <a:ext cx="3122403" cy="3363382"/>
            <a:chOff x="7974426" y="2819400"/>
            <a:chExt cx="3122403" cy="3363382"/>
          </a:xfrm>
        </p:grpSpPr>
        <p:sp>
          <p:nvSpPr>
            <p:cNvPr id="24" name="圆角矩形 23"/>
            <p:cNvSpPr/>
            <p:nvPr/>
          </p:nvSpPr>
          <p:spPr>
            <a:xfrm>
              <a:off x="7974426" y="2819400"/>
              <a:ext cx="3122403" cy="3082795"/>
            </a:xfrm>
            <a:prstGeom prst="roundRect">
              <a:avLst>
                <a:gd name="adj" fmla="val 11520"/>
              </a:avLst>
            </a:prstGeom>
            <a:solidFill>
              <a:srgbClr val="F3F3F3"/>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bg1"/>
                </a:solidFill>
                <a:latin typeface="iekie jianheiti" panose="02000000000000000000" pitchFamily="2" charset="-122"/>
                <a:ea typeface="iekie jianheiti" panose="02000000000000000000" pitchFamily="2" charset="-122"/>
                <a:sym typeface="iekie jianheiti" panose="02000000000000000000" pitchFamily="2" charset="-122"/>
              </a:endParaRPr>
            </a:p>
          </p:txBody>
        </p:sp>
        <p:sp>
          <p:nvSpPr>
            <p:cNvPr id="21" name="圆角矩形 20"/>
            <p:cNvSpPr/>
            <p:nvPr/>
          </p:nvSpPr>
          <p:spPr>
            <a:xfrm>
              <a:off x="8198198" y="3025662"/>
              <a:ext cx="2653890" cy="2620225"/>
            </a:xfrm>
            <a:prstGeom prst="roundRect">
              <a:avLst>
                <a:gd name="adj" fmla="val 11520"/>
              </a:avLst>
            </a:prstGeom>
            <a:gradFill>
              <a:gsLst>
                <a:gs pos="100000">
                  <a:schemeClr val="accent2"/>
                </a:gs>
                <a:gs pos="0">
                  <a:schemeClr val="accent3">
                    <a:lumMod val="75000"/>
                  </a:schemeClr>
                </a:gs>
              </a:gsLst>
              <a:lin ang="5400000" scaled="1"/>
            </a:gradFill>
            <a:ln w="28575" cap="flat">
              <a:gradFill>
                <a:gsLst>
                  <a:gs pos="0">
                    <a:schemeClr val="accent3"/>
                  </a:gs>
                  <a:gs pos="100000">
                    <a:schemeClr val="accent3">
                      <a:lumMod val="75000"/>
                    </a:schemeClr>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lstStyle/>
            <a:p>
              <a:pPr>
                <a:lnSpc>
                  <a:spcPct val="120000"/>
                </a:lnSpc>
              </a:pPr>
              <a:endParaRPr lang="zh-CN" altLang="en-US" dirty="0">
                <a:solidFill>
                  <a:schemeClr val="bg1"/>
                </a:solidFill>
                <a:latin typeface="iekie jianheiti" panose="02000000000000000000" pitchFamily="2" charset="-122"/>
                <a:ea typeface="iekie jianheiti" panose="02000000000000000000" pitchFamily="2" charset="-122"/>
                <a:sym typeface="iekie jianheiti" panose="02000000000000000000" pitchFamily="2" charset="-122"/>
              </a:endParaRPr>
            </a:p>
          </p:txBody>
        </p:sp>
        <p:sp>
          <p:nvSpPr>
            <p:cNvPr id="12" name="Rectangle 13"/>
            <p:cNvSpPr/>
            <p:nvPr/>
          </p:nvSpPr>
          <p:spPr bwMode="auto">
            <a:xfrm>
              <a:off x="8185151" y="3098799"/>
              <a:ext cx="2743200" cy="3083983"/>
            </a:xfrm>
            <a:prstGeom prst="rect">
              <a:avLst/>
            </a:prstGeom>
            <a:noFill/>
            <a:ln w="9525">
              <a:noFill/>
            </a:ln>
          </p:spPr>
          <p:txBody>
            <a:bodyPr lIns="182896" tIns="182896" rIns="182896" bIns="182896"/>
            <a:lstStyle/>
            <a:p>
              <a:pPr algn="ctr">
                <a:lnSpc>
                  <a:spcPct val="120000"/>
                </a:lnSpc>
                <a:defRPr/>
              </a:pPr>
              <a:r>
                <a:rPr lang="zh-CN" altLang="en-US" sz="1865" dirty="0">
                  <a:solidFill>
                    <a:schemeClr val="bg1"/>
                  </a:solidFill>
                  <a:latin typeface="iekie jianheiti" panose="02000000000000000000" pitchFamily="2" charset="-122"/>
                  <a:ea typeface="iekie jianheiti" panose="02000000000000000000" pitchFamily="2" charset="-122"/>
                  <a:sym typeface="iekie jianheiti" panose="02000000000000000000" pitchFamily="2" charset="-122"/>
                </a:rPr>
                <a:t>小组合作为基础</a:t>
              </a:r>
              <a:endParaRPr lang="en-US" sz="1865" dirty="0">
                <a:solidFill>
                  <a:schemeClr val="bg1"/>
                </a:solidFill>
                <a:latin typeface="iekie jianheiti" panose="02000000000000000000" pitchFamily="2" charset="-122"/>
                <a:ea typeface="iekie jianheiti" panose="02000000000000000000" pitchFamily="2" charset="-122"/>
                <a:sym typeface="iekie jianheiti" panose="02000000000000000000" pitchFamily="2" charset="-122"/>
              </a:endParaRPr>
            </a:p>
          </p:txBody>
        </p:sp>
        <p:sp>
          <p:nvSpPr>
            <p:cNvPr id="14" name="TextBox 15"/>
            <p:cNvSpPr txBox="1"/>
            <p:nvPr/>
          </p:nvSpPr>
          <p:spPr bwMode="auto">
            <a:xfrm>
              <a:off x="8123767" y="3594098"/>
              <a:ext cx="2832100" cy="1332609"/>
            </a:xfrm>
            <a:prstGeom prst="rect">
              <a:avLst/>
            </a:prstGeom>
            <a:noFill/>
          </p:spPr>
          <p:txBody>
            <a:bodyPr lIns="182896" tIns="0" rIns="182896" bIns="0">
              <a:spAutoFit/>
            </a:bodyPr>
            <a:lstStyle/>
            <a:p>
              <a:pPr algn="ctr">
                <a:lnSpc>
                  <a:spcPct val="120000"/>
                </a:lnSpc>
              </a:pPr>
              <a:r>
                <a:rPr lang="zh-CN" altLang="en-US" sz="1465" dirty="0">
                  <a:solidFill>
                    <a:schemeClr val="bg1"/>
                  </a:solidFill>
                  <a:latin typeface="iekie jianheiti" panose="02000000000000000000" pitchFamily="2" charset="-122"/>
                  <a:ea typeface="iekie jianheiti" panose="02000000000000000000" pitchFamily="2" charset="-122"/>
                  <a:sym typeface="iekie jianheiti" panose="02000000000000000000" pitchFamily="2" charset="-122"/>
                </a:rPr>
                <a:t>您的内容打在这里，或者通过复制您的文本后在此框中选择粘贴，并选择只保留您</a:t>
              </a:r>
              <a:endParaRPr lang="en-US" altLang="zh-CN" sz="1465" dirty="0">
                <a:solidFill>
                  <a:schemeClr val="bg1"/>
                </a:solidFill>
                <a:latin typeface="iekie jianheiti" panose="02000000000000000000" pitchFamily="2" charset="-122"/>
                <a:ea typeface="iekie jianheiti" panose="02000000000000000000" pitchFamily="2" charset="-122"/>
                <a:sym typeface="iekie jianheiti" panose="02000000000000000000" pitchFamily="2" charset="-122"/>
              </a:endParaRPr>
            </a:p>
            <a:p>
              <a:pPr algn="ctr">
                <a:lnSpc>
                  <a:spcPct val="120000"/>
                </a:lnSpc>
              </a:pPr>
              <a:r>
                <a:rPr lang="zh-CN" altLang="en-US" sz="1465" dirty="0">
                  <a:solidFill>
                    <a:schemeClr val="bg1"/>
                  </a:solidFill>
                  <a:latin typeface="iekie jianheiti" panose="02000000000000000000" pitchFamily="2" charset="-122"/>
                  <a:ea typeface="iekie jianheiti" panose="02000000000000000000" pitchFamily="2" charset="-122"/>
                  <a:sym typeface="iekie jianheiti" panose="02000000000000000000" pitchFamily="2" charset="-122"/>
                </a:rPr>
                <a:t>的内容打在这里</a:t>
              </a:r>
              <a:endParaRPr lang="en-US" altLang="zh-CN" sz="1465" dirty="0">
                <a:solidFill>
                  <a:schemeClr val="bg1"/>
                </a:solidFill>
                <a:latin typeface="iekie jianheiti" panose="02000000000000000000" pitchFamily="2" charset="-122"/>
                <a:ea typeface="iekie jianheiti" panose="02000000000000000000" pitchFamily="2" charset="-122"/>
                <a:cs typeface="Lao UI" panose="020B0502040204020203" pitchFamily="34" charset="0"/>
                <a:sym typeface="iekie jianheiti" panose="02000000000000000000" pitchFamily="2" charset="-122"/>
              </a:endParaRPr>
            </a:p>
            <a:p>
              <a:pPr algn="ctr">
                <a:lnSpc>
                  <a:spcPct val="120000"/>
                </a:lnSpc>
                <a:defRPr/>
              </a:pPr>
              <a:endParaRPr lang="zh-CN" altLang="en-US" sz="1465" dirty="0">
                <a:solidFill>
                  <a:schemeClr val="bg1"/>
                </a:solidFill>
                <a:latin typeface="iekie jianheiti" panose="02000000000000000000" pitchFamily="2" charset="-122"/>
                <a:ea typeface="iekie jianheiti" panose="02000000000000000000" pitchFamily="2" charset="-122"/>
                <a:sym typeface="iekie jianheiti" panose="02000000000000000000" pitchFamily="2" charset="-122"/>
              </a:endParaRPr>
            </a:p>
          </p:txBody>
        </p:sp>
      </p:grpSp>
      <p:sp>
        <p:nvSpPr>
          <p:cNvPr id="25" name="矩形 24"/>
          <p:cNvSpPr/>
          <p:nvPr/>
        </p:nvSpPr>
        <p:spPr>
          <a:xfrm>
            <a:off x="525086" y="341370"/>
            <a:ext cx="3774598" cy="771301"/>
          </a:xfrm>
          <a:prstGeom prst="rect">
            <a:avLst/>
          </a:prstGeom>
        </p:spPr>
        <p:txBody>
          <a:bodyPr wrap="square">
            <a:spAutoFit/>
          </a:bodyPr>
          <a:lstStyle/>
          <a:p>
            <a:pPr>
              <a:lnSpc>
                <a:spcPct val="120000"/>
              </a:lnSpc>
            </a:pPr>
            <a:r>
              <a:rPr lang="zh-CN" altLang="en-US" sz="4000" dirty="0">
                <a:gradFill>
                  <a:gsLst>
                    <a:gs pos="0">
                      <a:schemeClr val="accent2"/>
                    </a:gs>
                    <a:gs pos="100000">
                      <a:schemeClr val="accent3">
                        <a:lumMod val="75000"/>
                      </a:schemeClr>
                    </a:gs>
                  </a:gsLst>
                  <a:lin ang="5400000" scaled="1"/>
                </a:gradFill>
                <a:latin typeface="iekie jianheiti" panose="02000000000000000000" pitchFamily="2" charset="-122"/>
                <a:ea typeface="iekie jianheiti" panose="02000000000000000000" pitchFamily="2" charset="-122"/>
                <a:sym typeface="iekie jianheiti" panose="02000000000000000000" pitchFamily="2" charset="-122"/>
              </a:rPr>
              <a:t>教学效果</a:t>
            </a:r>
          </a:p>
        </p:txBody>
      </p:sp>
      <p:cxnSp>
        <p:nvCxnSpPr>
          <p:cNvPr id="26" name="直接连接符 25"/>
          <p:cNvCxnSpPr/>
          <p:nvPr/>
        </p:nvCxnSpPr>
        <p:spPr>
          <a:xfrm>
            <a:off x="372000" y="1101509"/>
            <a:ext cx="11448000" cy="0"/>
          </a:xfrm>
          <a:prstGeom prst="line">
            <a:avLst/>
          </a:prstGeom>
          <a:ln>
            <a:solidFill>
              <a:schemeClr val="accent4"/>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advClick="0" advTm="0">
        <p:wipe/>
      </p:transition>
    </mc:Choice>
    <mc:Fallback xmlns="">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par>
                                <p:cTn id="8" presetID="22" presetClass="entr" presetSubtype="8" fill="hold" nodeType="withEffect">
                                  <p:stCondLst>
                                    <p:cond delay="250"/>
                                  </p:stCondLst>
                                  <p:childTnLst>
                                    <p:set>
                                      <p:cBhvr>
                                        <p:cTn id="9" dur="1" fill="hold">
                                          <p:stCondLst>
                                            <p:cond delay="0"/>
                                          </p:stCondLst>
                                        </p:cTn>
                                        <p:tgtEl>
                                          <p:spTgt spid="26"/>
                                        </p:tgtEl>
                                        <p:attrNameLst>
                                          <p:attrName>style.visibility</p:attrName>
                                        </p:attrNameLst>
                                      </p:cBhvr>
                                      <p:to>
                                        <p:strVal val="visible"/>
                                      </p:to>
                                    </p:set>
                                    <p:animEffect transition="in" filter="wipe(left)">
                                      <p:cBhvr>
                                        <p:cTn id="10" dur="750"/>
                                        <p:tgtEl>
                                          <p:spTgt spid="26"/>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outVertical)">
                                      <p:cBhvr>
                                        <p:cTn id="14" dur="500"/>
                                        <p:tgtEl>
                                          <p:spTgt spid="2"/>
                                        </p:tgtEl>
                                      </p:cBhvr>
                                    </p:animEffect>
                                  </p:childTnLst>
                                </p:cTn>
                              </p:par>
                            </p:childTnLst>
                          </p:cTn>
                        </p:par>
                        <p:par>
                          <p:cTn id="15" fill="hold">
                            <p:stCondLst>
                              <p:cond delay="1000"/>
                            </p:stCondLst>
                            <p:childTnLst>
                              <p:par>
                                <p:cTn id="16" presetID="2" presetClass="entr" presetSubtype="4" decel="100000"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additive="base">
                                        <p:cTn id="18" dur="500" fill="hold"/>
                                        <p:tgtEl>
                                          <p:spTgt spid="29"/>
                                        </p:tgtEl>
                                        <p:attrNameLst>
                                          <p:attrName>ppt_x</p:attrName>
                                        </p:attrNameLst>
                                      </p:cBhvr>
                                      <p:tavLst>
                                        <p:tav tm="0">
                                          <p:val>
                                            <p:strVal val="#ppt_x"/>
                                          </p:val>
                                        </p:tav>
                                        <p:tav tm="100000">
                                          <p:val>
                                            <p:strVal val="#ppt_x"/>
                                          </p:val>
                                        </p:tav>
                                      </p:tavLst>
                                    </p:anim>
                                    <p:anim calcmode="lin" valueType="num">
                                      <p:cBhvr additive="base">
                                        <p:cTn id="19" dur="500" fill="hold"/>
                                        <p:tgtEl>
                                          <p:spTgt spid="29"/>
                                        </p:tgtEl>
                                        <p:attrNameLst>
                                          <p:attrName>ppt_y</p:attrName>
                                        </p:attrNameLst>
                                      </p:cBhvr>
                                      <p:tavLst>
                                        <p:tav tm="0">
                                          <p:val>
                                            <p:strVal val="1+#ppt_h/2"/>
                                          </p:val>
                                        </p:tav>
                                        <p:tav tm="100000">
                                          <p:val>
                                            <p:strVal val="#ppt_y"/>
                                          </p:val>
                                        </p:tav>
                                      </p:tavLst>
                                    </p:anim>
                                  </p:childTnLst>
                                </p:cTn>
                              </p:par>
                              <p:par>
                                <p:cTn id="20" presetID="2" presetClass="entr" presetSubtype="4" decel="100000" fill="hold" nodeType="withEffect">
                                  <p:stCondLst>
                                    <p:cond delay="150"/>
                                  </p:stCondLst>
                                  <p:childTnLst>
                                    <p:set>
                                      <p:cBhvr>
                                        <p:cTn id="21" dur="1" fill="hold">
                                          <p:stCondLst>
                                            <p:cond delay="0"/>
                                          </p:stCondLst>
                                        </p:cTn>
                                        <p:tgtEl>
                                          <p:spTgt spid="30"/>
                                        </p:tgtEl>
                                        <p:attrNameLst>
                                          <p:attrName>style.visibility</p:attrName>
                                        </p:attrNameLst>
                                      </p:cBhvr>
                                      <p:to>
                                        <p:strVal val="visible"/>
                                      </p:to>
                                    </p:set>
                                    <p:anim calcmode="lin" valueType="num">
                                      <p:cBhvr additive="base">
                                        <p:cTn id="22" dur="500" fill="hold"/>
                                        <p:tgtEl>
                                          <p:spTgt spid="30"/>
                                        </p:tgtEl>
                                        <p:attrNameLst>
                                          <p:attrName>ppt_x</p:attrName>
                                        </p:attrNameLst>
                                      </p:cBhvr>
                                      <p:tavLst>
                                        <p:tav tm="0">
                                          <p:val>
                                            <p:strVal val="#ppt_x"/>
                                          </p:val>
                                        </p:tav>
                                        <p:tav tm="100000">
                                          <p:val>
                                            <p:strVal val="#ppt_x"/>
                                          </p:val>
                                        </p:tav>
                                      </p:tavLst>
                                    </p:anim>
                                    <p:anim calcmode="lin" valueType="num">
                                      <p:cBhvr additive="base">
                                        <p:cTn id="23" dur="500" fill="hold"/>
                                        <p:tgtEl>
                                          <p:spTgt spid="30"/>
                                        </p:tgtEl>
                                        <p:attrNameLst>
                                          <p:attrName>ppt_y</p:attrName>
                                        </p:attrNameLst>
                                      </p:cBhvr>
                                      <p:tavLst>
                                        <p:tav tm="0">
                                          <p:val>
                                            <p:strVal val="1+#ppt_h/2"/>
                                          </p:val>
                                        </p:tav>
                                        <p:tav tm="100000">
                                          <p:val>
                                            <p:strVal val="#ppt_y"/>
                                          </p:val>
                                        </p:tav>
                                      </p:tavLst>
                                    </p:anim>
                                  </p:childTnLst>
                                </p:cTn>
                              </p:par>
                              <p:par>
                                <p:cTn id="24" presetID="2" presetClass="entr" presetSubtype="4" decel="100000" fill="hold" nodeType="withEffect">
                                  <p:stCondLst>
                                    <p:cond delay="300"/>
                                  </p:stCondLst>
                                  <p:childTnLst>
                                    <p:set>
                                      <p:cBhvr>
                                        <p:cTn id="25" dur="1" fill="hold">
                                          <p:stCondLst>
                                            <p:cond delay="0"/>
                                          </p:stCondLst>
                                        </p:cTn>
                                        <p:tgtEl>
                                          <p:spTgt spid="31"/>
                                        </p:tgtEl>
                                        <p:attrNameLst>
                                          <p:attrName>style.visibility</p:attrName>
                                        </p:attrNameLst>
                                      </p:cBhvr>
                                      <p:to>
                                        <p:strVal val="visible"/>
                                      </p:to>
                                    </p:set>
                                    <p:anim calcmode="lin" valueType="num">
                                      <p:cBhvr additive="base">
                                        <p:cTn id="26" dur="500" fill="hold"/>
                                        <p:tgtEl>
                                          <p:spTgt spid="31"/>
                                        </p:tgtEl>
                                        <p:attrNameLst>
                                          <p:attrName>ppt_x</p:attrName>
                                        </p:attrNameLst>
                                      </p:cBhvr>
                                      <p:tavLst>
                                        <p:tav tm="0">
                                          <p:val>
                                            <p:strVal val="#ppt_x"/>
                                          </p:val>
                                        </p:tav>
                                        <p:tav tm="100000">
                                          <p:val>
                                            <p:strVal val="#ppt_x"/>
                                          </p:val>
                                        </p:tav>
                                      </p:tavLst>
                                    </p:anim>
                                    <p:anim calcmode="lin" valueType="num">
                                      <p:cBhvr additive="base">
                                        <p:cTn id="27"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3080" y="0"/>
            <a:ext cx="10940903" cy="6858000"/>
          </a:xfrm>
          <a:prstGeom prst="rect">
            <a:avLst/>
          </a:prstGeom>
        </p:spPr>
      </p:pic>
      <p:pic>
        <p:nvPicPr>
          <p:cNvPr id="30" name="图片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2903572" y="-540299"/>
            <a:ext cx="8518620" cy="5025816"/>
          </a:xfrm>
          <a:prstGeom prst="rect">
            <a:avLst/>
          </a:prstGeom>
        </p:spPr>
      </p:pic>
      <p:grpSp>
        <p:nvGrpSpPr>
          <p:cNvPr id="2" name="组合 1"/>
          <p:cNvGrpSpPr/>
          <p:nvPr/>
        </p:nvGrpSpPr>
        <p:grpSpPr>
          <a:xfrm>
            <a:off x="7381470" y="4081805"/>
            <a:ext cx="2889256" cy="0"/>
            <a:chOff x="597979" y="4533359"/>
            <a:chExt cx="2889256" cy="0"/>
          </a:xfrm>
        </p:grpSpPr>
        <p:cxnSp>
          <p:nvCxnSpPr>
            <p:cNvPr id="14" name="直接连接符 13"/>
            <p:cNvCxnSpPr/>
            <p:nvPr/>
          </p:nvCxnSpPr>
          <p:spPr>
            <a:xfrm>
              <a:off x="597979" y="4533359"/>
              <a:ext cx="648000" cy="0"/>
            </a:xfrm>
            <a:prstGeom prst="line">
              <a:avLst/>
            </a:prstGeom>
            <a:ln w="57150">
              <a:gradFill>
                <a:gsLst>
                  <a:gs pos="0">
                    <a:srgbClr val="547AFE"/>
                  </a:gs>
                  <a:gs pos="100000">
                    <a:srgbClr val="48AFF0"/>
                  </a:gs>
                </a:gsLst>
                <a:lin ang="7200000" scaled="0"/>
              </a:gradFill>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1333615" y="4533359"/>
              <a:ext cx="648000" cy="0"/>
            </a:xfrm>
            <a:prstGeom prst="line">
              <a:avLst/>
            </a:prstGeom>
            <a:ln w="57150">
              <a:gradFill>
                <a:gsLst>
                  <a:gs pos="0">
                    <a:srgbClr val="547AFE"/>
                  </a:gs>
                  <a:gs pos="100000">
                    <a:srgbClr val="48AFF0"/>
                  </a:gs>
                </a:gsLst>
                <a:lin ang="7200000" scaled="0"/>
              </a:gra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2069251" y="4533359"/>
              <a:ext cx="648000" cy="0"/>
            </a:xfrm>
            <a:prstGeom prst="line">
              <a:avLst/>
            </a:prstGeom>
            <a:ln w="57150">
              <a:gradFill>
                <a:gsLst>
                  <a:gs pos="0">
                    <a:srgbClr val="547AFE"/>
                  </a:gs>
                  <a:gs pos="100000">
                    <a:srgbClr val="48AFF0"/>
                  </a:gs>
                </a:gsLst>
                <a:lin ang="7200000" scaled="0"/>
              </a:gra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2804886" y="4533359"/>
              <a:ext cx="682349" cy="0"/>
            </a:xfrm>
            <a:prstGeom prst="line">
              <a:avLst/>
            </a:prstGeom>
            <a:ln w="57150">
              <a:gradFill>
                <a:gsLst>
                  <a:gs pos="0">
                    <a:srgbClr val="547AFE"/>
                  </a:gs>
                  <a:gs pos="100000">
                    <a:srgbClr val="48AFF0"/>
                  </a:gs>
                </a:gsLst>
                <a:lin ang="7200000" scaled="0"/>
              </a:gradFill>
            </a:ln>
          </p:spPr>
          <p:style>
            <a:lnRef idx="1">
              <a:schemeClr val="accent1"/>
            </a:lnRef>
            <a:fillRef idx="0">
              <a:schemeClr val="accent1"/>
            </a:fillRef>
            <a:effectRef idx="0">
              <a:schemeClr val="accent1"/>
            </a:effectRef>
            <a:fontRef idx="minor">
              <a:schemeClr val="tx1"/>
            </a:fontRef>
          </p:style>
        </p:cxnSp>
      </p:grpSp>
      <p:sp>
        <p:nvSpPr>
          <p:cNvPr id="19" name="文本框 18"/>
          <p:cNvSpPr txBox="1"/>
          <p:nvPr/>
        </p:nvSpPr>
        <p:spPr>
          <a:xfrm>
            <a:off x="6753116" y="4180612"/>
            <a:ext cx="4145965" cy="588494"/>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en-US" altLang="zh-CN" sz="1400" dirty="0">
                <a:solidFill>
                  <a:schemeClr val="bg2">
                    <a:lumMod val="25000"/>
                  </a:schemeClr>
                </a:solidFill>
                <a:latin typeface="iekie jianheiti" panose="02000000000000000000" pitchFamily="2" charset="-122"/>
                <a:ea typeface="iekie jianheiti" panose="02000000000000000000" pitchFamily="2" charset="-122"/>
                <a:sym typeface="iekie jianheiti" panose="02000000000000000000" pitchFamily="2" charset="-122"/>
              </a:rPr>
              <a:t>The user can demonstrate on a projector or computer, or print the presentation and make it into a</a:t>
            </a:r>
          </a:p>
        </p:txBody>
      </p:sp>
      <p:pic>
        <p:nvPicPr>
          <p:cNvPr id="28" name="图片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195" y="3178308"/>
            <a:ext cx="4214064" cy="3645350"/>
          </a:xfrm>
          <a:prstGeom prst="rect">
            <a:avLst/>
          </a:prstGeom>
        </p:spPr>
      </p:pic>
      <p:sp>
        <p:nvSpPr>
          <p:cNvPr id="31" name="文本框 30"/>
          <p:cNvSpPr txBox="1"/>
          <p:nvPr/>
        </p:nvSpPr>
        <p:spPr>
          <a:xfrm>
            <a:off x="7202897" y="4845279"/>
            <a:ext cx="3464410" cy="403316"/>
          </a:xfrm>
          <a:prstGeom prst="rect">
            <a:avLst/>
          </a:prstGeom>
          <a:noFill/>
        </p:spPr>
        <p:txBody>
          <a:bodyPr wrap="none" rtlCol="0">
            <a:spAutoFit/>
          </a:bodyPr>
          <a:lstStyle/>
          <a:p>
            <a:pPr>
              <a:lnSpc>
                <a:spcPct val="120000"/>
              </a:lnSpc>
            </a:pPr>
            <a:r>
              <a:rPr lang="zh-CN" altLang="en-US" b="1"/>
              <a:t>宣讲人：</a:t>
            </a:r>
            <a:r>
              <a:rPr lang="en-US" altLang="zh-CN" b="1"/>
              <a:t>xiazaii   </a:t>
            </a:r>
            <a:r>
              <a:rPr lang="zh-CN" altLang="en-US" b="1"/>
              <a:t>时间：</a:t>
            </a:r>
            <a:r>
              <a:rPr lang="en-US" altLang="zh-CN" b="1"/>
              <a:t>XXX.X.X</a:t>
            </a:r>
            <a:endParaRPr lang="zh-CN" altLang="en-US" b="1" dirty="0"/>
          </a:p>
        </p:txBody>
      </p:sp>
      <p:sp>
        <p:nvSpPr>
          <p:cNvPr id="11" name="文本框 10"/>
          <p:cNvSpPr txBox="1"/>
          <p:nvPr/>
        </p:nvSpPr>
        <p:spPr>
          <a:xfrm>
            <a:off x="7117636" y="2875002"/>
            <a:ext cx="3416925" cy="1212576"/>
          </a:xfrm>
          <a:prstGeom prst="rect">
            <a:avLst/>
          </a:prstGeom>
          <a:noFill/>
        </p:spPr>
        <p:txBody>
          <a:bodyPr wrap="square" rtlCol="0">
            <a:spAutoFit/>
            <a:scene3d>
              <a:camera prst="orthographicFront"/>
              <a:lightRig rig="threePt" dir="t"/>
            </a:scene3d>
            <a:sp3d contourW="12700"/>
          </a:bodyPr>
          <a:lstStyle/>
          <a:p>
            <a:pPr algn="r">
              <a:lnSpc>
                <a:spcPct val="120000"/>
              </a:lnSpc>
            </a:pPr>
            <a:r>
              <a:rPr lang="zh-CN" altLang="en-US" sz="6600" b="1" spc="-300" dirty="0">
                <a:gradFill>
                  <a:gsLst>
                    <a:gs pos="0">
                      <a:srgbClr val="547AFE"/>
                    </a:gs>
                    <a:gs pos="100000">
                      <a:srgbClr val="48AFF0"/>
                    </a:gs>
                  </a:gsLst>
                  <a:lin ang="7200000" scaled="0"/>
                </a:gradFill>
                <a:latin typeface="iekie jianheiti" panose="02000000000000000000" pitchFamily="2" charset="-122"/>
                <a:ea typeface="iekie jianheiti" panose="02000000000000000000" pitchFamily="2" charset="-122"/>
                <a:sym typeface="iekie jianheiti" panose="02000000000000000000" pitchFamily="2" charset="-122"/>
              </a:rPr>
              <a:t>谢谢大家</a:t>
            </a:r>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randombar(horizontal)">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3"/>
          <a:srcRect l="2542"/>
          <a:stretch>
            <a:fillRect/>
          </a:stretch>
        </p:blipFill>
        <p:spPr>
          <a:xfrm flipH="1">
            <a:off x="1830414" y="-2"/>
            <a:ext cx="10361586" cy="6858000"/>
          </a:xfrm>
          <a:prstGeom prst="rect">
            <a:avLst/>
          </a:prstGeom>
        </p:spPr>
      </p:pic>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flipH="1">
            <a:off x="6695913" y="1411975"/>
            <a:ext cx="6887349" cy="4063399"/>
          </a:xfrm>
          <a:prstGeom prst="rect">
            <a:avLst/>
          </a:prstGeom>
        </p:spPr>
      </p:pic>
      <p:sp>
        <p:nvSpPr>
          <p:cNvPr id="7" name="文本框 6"/>
          <p:cNvSpPr txBox="1"/>
          <p:nvPr/>
        </p:nvSpPr>
        <p:spPr>
          <a:xfrm rot="16200000" flipH="1">
            <a:off x="8484027" y="1032830"/>
            <a:ext cx="1885773" cy="1099565"/>
          </a:xfrm>
          <a:prstGeom prst="rect">
            <a:avLst/>
          </a:prstGeom>
          <a:noFill/>
        </p:spPr>
        <p:txBody>
          <a:bodyPr vert="eaVert" wrap="square" rtlCol="0">
            <a:spAutoFit/>
          </a:bodyPr>
          <a:lstStyle/>
          <a:p>
            <a:pPr algn="ctr">
              <a:lnSpc>
                <a:spcPct val="120000"/>
              </a:lnSpc>
            </a:pPr>
            <a:r>
              <a:rPr lang="zh-CN" altLang="en-US" sz="4800" spc="600" dirty="0">
                <a:solidFill>
                  <a:schemeClr val="bg1"/>
                </a:solidFill>
                <a:latin typeface="iekie jianheiti" panose="02000000000000000000" pitchFamily="2" charset="-122"/>
                <a:ea typeface="iekie jianheiti" panose="02000000000000000000" pitchFamily="2" charset="-122"/>
                <a:cs typeface="+mn-ea"/>
                <a:sym typeface="iekie jianheiti" panose="02000000000000000000" pitchFamily="2" charset="-122"/>
              </a:rPr>
              <a:t>目 录</a:t>
            </a:r>
          </a:p>
        </p:txBody>
      </p:sp>
      <p:cxnSp>
        <p:nvCxnSpPr>
          <p:cNvPr id="8" name="直接连接符 7"/>
          <p:cNvCxnSpPr/>
          <p:nvPr/>
        </p:nvCxnSpPr>
        <p:spPr>
          <a:xfrm>
            <a:off x="4081694" y="1707691"/>
            <a:ext cx="0" cy="3024554"/>
          </a:xfrm>
          <a:prstGeom prst="line">
            <a:avLst/>
          </a:prstGeom>
          <a:ln w="41275">
            <a:gradFill>
              <a:gsLst>
                <a:gs pos="0">
                  <a:srgbClr val="547AFE"/>
                </a:gs>
                <a:gs pos="100000">
                  <a:srgbClr val="48AFF0"/>
                </a:gs>
              </a:gsLst>
              <a:lin ang="5400000" scaled="1"/>
            </a:gra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1031125" y="2017533"/>
            <a:ext cx="3540353" cy="567591"/>
          </a:xfrm>
          <a:prstGeom prst="rect">
            <a:avLst/>
          </a:prstGeom>
          <a:noFill/>
        </p:spPr>
        <p:txBody>
          <a:bodyPr wrap="square" rtlCol="0">
            <a:spAutoFit/>
          </a:bodyPr>
          <a:lstStyle/>
          <a:p>
            <a:pPr>
              <a:lnSpc>
                <a:spcPct val="120000"/>
              </a:lnSpc>
            </a:pPr>
            <a:r>
              <a:rPr lang="en-US" altLang="zh-CN" sz="2800" b="1" spc="300" dirty="0">
                <a:solidFill>
                  <a:schemeClr val="bg2">
                    <a:lumMod val="25000"/>
                  </a:schemeClr>
                </a:solidFill>
                <a:latin typeface="iekie jianheiti" panose="02000000000000000000" pitchFamily="2" charset="-122"/>
                <a:ea typeface="iekie jianheiti" panose="02000000000000000000" pitchFamily="2" charset="-122"/>
                <a:cs typeface="+mn-ea"/>
                <a:sym typeface="iekie jianheiti" panose="02000000000000000000" pitchFamily="2" charset="-122"/>
              </a:rPr>
              <a:t>01.</a:t>
            </a:r>
            <a:r>
              <a:rPr lang="zh-CN" altLang="en-US" sz="2800" b="1" dirty="0">
                <a:solidFill>
                  <a:schemeClr val="bg2">
                    <a:lumMod val="25000"/>
                  </a:schemeClr>
                </a:solidFill>
                <a:latin typeface="iekie jianheiti" panose="02000000000000000000" pitchFamily="2" charset="-122"/>
                <a:ea typeface="iekie jianheiti" panose="02000000000000000000" pitchFamily="2" charset="-122"/>
                <a:sym typeface="iekie jianheiti" panose="02000000000000000000" pitchFamily="2" charset="-122"/>
              </a:rPr>
              <a:t>教学背景</a:t>
            </a:r>
            <a:endParaRPr lang="zh-CN" altLang="en-US" sz="2800" b="1" spc="300" dirty="0">
              <a:solidFill>
                <a:schemeClr val="bg2">
                  <a:lumMod val="25000"/>
                </a:schemeClr>
              </a:solidFill>
              <a:latin typeface="iekie jianheiti" panose="02000000000000000000" pitchFamily="2" charset="-122"/>
              <a:ea typeface="iekie jianheiti" panose="02000000000000000000" pitchFamily="2" charset="-122"/>
              <a:cs typeface="+mn-ea"/>
              <a:sym typeface="iekie jianheiti" panose="02000000000000000000" pitchFamily="2" charset="-122"/>
            </a:endParaRPr>
          </a:p>
        </p:txBody>
      </p:sp>
      <p:sp>
        <p:nvSpPr>
          <p:cNvPr id="10" name="TextBox 770"/>
          <p:cNvSpPr txBox="1"/>
          <p:nvPr/>
        </p:nvSpPr>
        <p:spPr>
          <a:xfrm>
            <a:off x="1040457" y="2407174"/>
            <a:ext cx="2721534" cy="304955"/>
          </a:xfrm>
          <a:prstGeom prst="rect">
            <a:avLst/>
          </a:prstGeom>
          <a:noFill/>
        </p:spPr>
        <p:txBody>
          <a:bodyPr wrap="square" rtlCol="0">
            <a:spAutoFit/>
          </a:bodyPr>
          <a:lstStyle/>
          <a:p>
            <a:pPr marL="0" marR="0" lvl="0" indent="0" algn="l" defTabSz="914400" rtl="0" eaLnBrk="1" fontAlgn="auto" latinLnBrk="0" hangingPunct="1">
              <a:lnSpc>
                <a:spcPct val="120000"/>
              </a:lnSpc>
              <a:buClrTx/>
              <a:buSzTx/>
              <a:buFontTx/>
              <a:buNone/>
              <a:defRPr/>
            </a:pPr>
            <a:r>
              <a:rPr kumimoji="0" lang="en-US" sz="600" b="0" i="0" u="none" strike="noStrike" kern="1200" cap="none" spc="300" normalizeH="0" baseline="0" noProof="0">
                <a:ln>
                  <a:noFill/>
                </a:ln>
                <a:solidFill>
                  <a:schemeClr val="bg2">
                    <a:lumMod val="25000"/>
                  </a:schemeClr>
                </a:solidFill>
                <a:effectLst/>
                <a:uLnTx/>
                <a:uFillTx/>
                <a:latin typeface="iekie jianheiti" panose="02000000000000000000" pitchFamily="2" charset="-122"/>
                <a:ea typeface="iekie jianheiti" panose="02000000000000000000" pitchFamily="2" charset="-122"/>
                <a:cs typeface="+mn-ea"/>
                <a:sym typeface="iekie jianheiti" panose="02000000000000000000" pitchFamily="2" charset="-122"/>
              </a:rPr>
              <a:t>Lorem ipsum dolor consectetur eget vestibulum porta</a:t>
            </a:r>
          </a:p>
        </p:txBody>
      </p:sp>
      <p:sp>
        <p:nvSpPr>
          <p:cNvPr id="11" name="文本框 10"/>
          <p:cNvSpPr txBox="1"/>
          <p:nvPr/>
        </p:nvSpPr>
        <p:spPr>
          <a:xfrm>
            <a:off x="1031125" y="4027295"/>
            <a:ext cx="3540353" cy="567591"/>
          </a:xfrm>
          <a:prstGeom prst="rect">
            <a:avLst/>
          </a:prstGeom>
          <a:noFill/>
        </p:spPr>
        <p:txBody>
          <a:bodyPr wrap="square" rtlCol="0">
            <a:spAutoFit/>
          </a:bodyPr>
          <a:lstStyle/>
          <a:p>
            <a:pPr>
              <a:lnSpc>
                <a:spcPct val="120000"/>
              </a:lnSpc>
            </a:pPr>
            <a:r>
              <a:rPr lang="en-US" altLang="zh-CN" sz="2800" b="1" spc="300" dirty="0">
                <a:solidFill>
                  <a:schemeClr val="bg2">
                    <a:lumMod val="25000"/>
                  </a:schemeClr>
                </a:solidFill>
                <a:latin typeface="iekie jianheiti" panose="02000000000000000000" pitchFamily="2" charset="-122"/>
                <a:ea typeface="iekie jianheiti" panose="02000000000000000000" pitchFamily="2" charset="-122"/>
                <a:cs typeface="+mn-ea"/>
                <a:sym typeface="iekie jianheiti" panose="02000000000000000000" pitchFamily="2" charset="-122"/>
              </a:rPr>
              <a:t>02.</a:t>
            </a:r>
            <a:r>
              <a:rPr lang="zh-CN" altLang="en-US" sz="2800" b="1" dirty="0">
                <a:solidFill>
                  <a:schemeClr val="bg2">
                    <a:lumMod val="25000"/>
                  </a:schemeClr>
                </a:solidFill>
                <a:latin typeface="iekie jianheiti" panose="02000000000000000000" pitchFamily="2" charset="-122"/>
                <a:ea typeface="iekie jianheiti" panose="02000000000000000000" pitchFamily="2" charset="-122"/>
                <a:sym typeface="iekie jianheiti" panose="02000000000000000000" pitchFamily="2" charset="-122"/>
              </a:rPr>
              <a:t>教学分析</a:t>
            </a:r>
            <a:endParaRPr lang="zh-CN" altLang="en-US" sz="2800" b="1" spc="300" dirty="0">
              <a:solidFill>
                <a:schemeClr val="bg2">
                  <a:lumMod val="25000"/>
                </a:schemeClr>
              </a:solidFill>
              <a:latin typeface="iekie jianheiti" panose="02000000000000000000" pitchFamily="2" charset="-122"/>
              <a:ea typeface="iekie jianheiti" panose="02000000000000000000" pitchFamily="2" charset="-122"/>
              <a:cs typeface="+mn-ea"/>
              <a:sym typeface="iekie jianheiti" panose="02000000000000000000" pitchFamily="2" charset="-122"/>
            </a:endParaRPr>
          </a:p>
        </p:txBody>
      </p:sp>
      <p:sp>
        <p:nvSpPr>
          <p:cNvPr id="12" name="TextBox 770"/>
          <p:cNvSpPr txBox="1"/>
          <p:nvPr/>
        </p:nvSpPr>
        <p:spPr>
          <a:xfrm>
            <a:off x="1040457" y="4416936"/>
            <a:ext cx="2721534" cy="304955"/>
          </a:xfrm>
          <a:prstGeom prst="rect">
            <a:avLst/>
          </a:prstGeom>
          <a:noFill/>
        </p:spPr>
        <p:txBody>
          <a:bodyPr wrap="square" rtlCol="0">
            <a:spAutoFit/>
          </a:bodyPr>
          <a:lstStyle/>
          <a:p>
            <a:pPr marL="0" marR="0" lvl="0" indent="0" algn="l" defTabSz="914400" rtl="0" eaLnBrk="1" fontAlgn="auto" latinLnBrk="0" hangingPunct="1">
              <a:lnSpc>
                <a:spcPct val="120000"/>
              </a:lnSpc>
              <a:buClrTx/>
              <a:buSzTx/>
              <a:buFontTx/>
              <a:buNone/>
              <a:defRPr/>
            </a:pPr>
            <a:r>
              <a:rPr kumimoji="0" lang="en-US" sz="600" b="0" i="0" u="none" strike="noStrike" kern="1200" cap="none" spc="300" normalizeH="0" baseline="0" noProof="0">
                <a:ln>
                  <a:noFill/>
                </a:ln>
                <a:solidFill>
                  <a:schemeClr val="bg2">
                    <a:lumMod val="25000"/>
                  </a:schemeClr>
                </a:solidFill>
                <a:effectLst/>
                <a:uLnTx/>
                <a:uFillTx/>
                <a:latin typeface="iekie jianheiti" panose="02000000000000000000" pitchFamily="2" charset="-122"/>
                <a:ea typeface="iekie jianheiti" panose="02000000000000000000" pitchFamily="2" charset="-122"/>
                <a:cs typeface="+mn-ea"/>
                <a:sym typeface="iekie jianheiti" panose="02000000000000000000" pitchFamily="2" charset="-122"/>
              </a:rPr>
              <a:t>Lorem ipsum dolor consectetur eget vestibulum porta</a:t>
            </a:r>
          </a:p>
        </p:txBody>
      </p:sp>
      <p:sp>
        <p:nvSpPr>
          <p:cNvPr id="13" name="文本框 12"/>
          <p:cNvSpPr txBox="1"/>
          <p:nvPr/>
        </p:nvSpPr>
        <p:spPr>
          <a:xfrm>
            <a:off x="4546821" y="2017533"/>
            <a:ext cx="3540353" cy="567591"/>
          </a:xfrm>
          <a:prstGeom prst="rect">
            <a:avLst/>
          </a:prstGeom>
          <a:noFill/>
        </p:spPr>
        <p:txBody>
          <a:bodyPr wrap="square" rtlCol="0">
            <a:spAutoFit/>
          </a:bodyPr>
          <a:lstStyle/>
          <a:p>
            <a:pPr>
              <a:lnSpc>
                <a:spcPct val="120000"/>
              </a:lnSpc>
            </a:pPr>
            <a:r>
              <a:rPr lang="en-US" altLang="zh-CN" sz="2800" b="1" spc="300" dirty="0">
                <a:solidFill>
                  <a:schemeClr val="bg2">
                    <a:lumMod val="25000"/>
                  </a:schemeClr>
                </a:solidFill>
                <a:latin typeface="iekie jianheiti" panose="02000000000000000000" pitchFamily="2" charset="-122"/>
                <a:ea typeface="iekie jianheiti" panose="02000000000000000000" pitchFamily="2" charset="-122"/>
                <a:cs typeface="+mn-ea"/>
                <a:sym typeface="iekie jianheiti" panose="02000000000000000000" pitchFamily="2" charset="-122"/>
              </a:rPr>
              <a:t>03.</a:t>
            </a:r>
            <a:r>
              <a:rPr lang="zh-CN" altLang="en-US" sz="2800" b="1" dirty="0">
                <a:solidFill>
                  <a:schemeClr val="bg2">
                    <a:lumMod val="25000"/>
                  </a:schemeClr>
                </a:solidFill>
                <a:latin typeface="iekie jianheiti" panose="02000000000000000000" pitchFamily="2" charset="-122"/>
                <a:ea typeface="iekie jianheiti" panose="02000000000000000000" pitchFamily="2" charset="-122"/>
                <a:sym typeface="iekie jianheiti" panose="02000000000000000000" pitchFamily="2" charset="-122"/>
              </a:rPr>
              <a:t>教学过程</a:t>
            </a:r>
            <a:endParaRPr lang="zh-CN" altLang="en-US" sz="2800" b="1" spc="300" dirty="0">
              <a:solidFill>
                <a:schemeClr val="bg2">
                  <a:lumMod val="25000"/>
                </a:schemeClr>
              </a:solidFill>
              <a:latin typeface="iekie jianheiti" panose="02000000000000000000" pitchFamily="2" charset="-122"/>
              <a:ea typeface="iekie jianheiti" panose="02000000000000000000" pitchFamily="2" charset="-122"/>
              <a:cs typeface="+mn-ea"/>
              <a:sym typeface="iekie jianheiti" panose="02000000000000000000" pitchFamily="2" charset="-122"/>
            </a:endParaRPr>
          </a:p>
        </p:txBody>
      </p:sp>
      <p:sp>
        <p:nvSpPr>
          <p:cNvPr id="14" name="TextBox 770"/>
          <p:cNvSpPr txBox="1"/>
          <p:nvPr/>
        </p:nvSpPr>
        <p:spPr>
          <a:xfrm>
            <a:off x="4556153" y="2407174"/>
            <a:ext cx="2721534" cy="304955"/>
          </a:xfrm>
          <a:prstGeom prst="rect">
            <a:avLst/>
          </a:prstGeom>
          <a:noFill/>
        </p:spPr>
        <p:txBody>
          <a:bodyPr wrap="square" rtlCol="0">
            <a:spAutoFit/>
          </a:bodyPr>
          <a:lstStyle/>
          <a:p>
            <a:pPr marL="0" marR="0" lvl="0" indent="0" algn="l" defTabSz="914400" rtl="0" eaLnBrk="1" fontAlgn="auto" latinLnBrk="0" hangingPunct="1">
              <a:lnSpc>
                <a:spcPct val="120000"/>
              </a:lnSpc>
              <a:buClrTx/>
              <a:buSzTx/>
              <a:buFontTx/>
              <a:buNone/>
              <a:defRPr/>
            </a:pPr>
            <a:r>
              <a:rPr kumimoji="0" lang="en-US" sz="600" b="0" i="0" u="none" strike="noStrike" kern="1200" cap="none" spc="300" normalizeH="0" baseline="0" noProof="0">
                <a:ln>
                  <a:noFill/>
                </a:ln>
                <a:solidFill>
                  <a:schemeClr val="bg2">
                    <a:lumMod val="25000"/>
                  </a:schemeClr>
                </a:solidFill>
                <a:effectLst/>
                <a:uLnTx/>
                <a:uFillTx/>
                <a:latin typeface="iekie jianheiti" panose="02000000000000000000" pitchFamily="2" charset="-122"/>
                <a:ea typeface="iekie jianheiti" panose="02000000000000000000" pitchFamily="2" charset="-122"/>
                <a:cs typeface="+mn-ea"/>
                <a:sym typeface="iekie jianheiti" panose="02000000000000000000" pitchFamily="2" charset="-122"/>
              </a:rPr>
              <a:t>Lorem ipsum dolor consectetur eget vestibulum porta</a:t>
            </a:r>
          </a:p>
        </p:txBody>
      </p:sp>
      <p:sp>
        <p:nvSpPr>
          <p:cNvPr id="15" name="文本框 14"/>
          <p:cNvSpPr txBox="1"/>
          <p:nvPr/>
        </p:nvSpPr>
        <p:spPr>
          <a:xfrm>
            <a:off x="4546821" y="4027295"/>
            <a:ext cx="3540353" cy="567591"/>
          </a:xfrm>
          <a:prstGeom prst="rect">
            <a:avLst/>
          </a:prstGeom>
          <a:noFill/>
        </p:spPr>
        <p:txBody>
          <a:bodyPr wrap="square" rtlCol="0">
            <a:spAutoFit/>
          </a:bodyPr>
          <a:lstStyle/>
          <a:p>
            <a:pPr>
              <a:lnSpc>
                <a:spcPct val="120000"/>
              </a:lnSpc>
            </a:pPr>
            <a:r>
              <a:rPr lang="en-US" altLang="zh-CN" sz="2800" b="1" spc="300" dirty="0">
                <a:solidFill>
                  <a:schemeClr val="bg2">
                    <a:lumMod val="25000"/>
                  </a:schemeClr>
                </a:solidFill>
                <a:latin typeface="iekie jianheiti" panose="02000000000000000000" pitchFamily="2" charset="-122"/>
                <a:ea typeface="iekie jianheiti" panose="02000000000000000000" pitchFamily="2" charset="-122"/>
                <a:cs typeface="+mn-ea"/>
                <a:sym typeface="iekie jianheiti" panose="02000000000000000000" pitchFamily="2" charset="-122"/>
              </a:rPr>
              <a:t>04.</a:t>
            </a:r>
            <a:r>
              <a:rPr lang="zh-CN" altLang="en-US" sz="2800" b="1" dirty="0">
                <a:solidFill>
                  <a:schemeClr val="bg2">
                    <a:lumMod val="25000"/>
                  </a:schemeClr>
                </a:solidFill>
                <a:latin typeface="iekie jianheiti" panose="02000000000000000000" pitchFamily="2" charset="-122"/>
                <a:ea typeface="iekie jianheiti" panose="02000000000000000000" pitchFamily="2" charset="-122"/>
                <a:sym typeface="iekie jianheiti" panose="02000000000000000000" pitchFamily="2" charset="-122"/>
              </a:rPr>
              <a:t>教学效果</a:t>
            </a:r>
            <a:endParaRPr lang="zh-CN" altLang="en-US" sz="2800" b="1" spc="300" dirty="0">
              <a:solidFill>
                <a:schemeClr val="bg2">
                  <a:lumMod val="25000"/>
                </a:schemeClr>
              </a:solidFill>
              <a:latin typeface="iekie jianheiti" panose="02000000000000000000" pitchFamily="2" charset="-122"/>
              <a:ea typeface="iekie jianheiti" panose="02000000000000000000" pitchFamily="2" charset="-122"/>
              <a:cs typeface="+mn-ea"/>
              <a:sym typeface="iekie jianheiti" panose="02000000000000000000" pitchFamily="2" charset="-122"/>
            </a:endParaRPr>
          </a:p>
        </p:txBody>
      </p:sp>
      <p:sp>
        <p:nvSpPr>
          <p:cNvPr id="16" name="TextBox 770"/>
          <p:cNvSpPr txBox="1"/>
          <p:nvPr/>
        </p:nvSpPr>
        <p:spPr>
          <a:xfrm>
            <a:off x="4556153" y="4416936"/>
            <a:ext cx="2721534" cy="304955"/>
          </a:xfrm>
          <a:prstGeom prst="rect">
            <a:avLst/>
          </a:prstGeom>
          <a:noFill/>
        </p:spPr>
        <p:txBody>
          <a:bodyPr wrap="square" rtlCol="0">
            <a:spAutoFit/>
          </a:bodyPr>
          <a:lstStyle/>
          <a:p>
            <a:pPr marL="0" marR="0" lvl="0" indent="0" algn="l" defTabSz="914400" rtl="0" eaLnBrk="1" fontAlgn="auto" latinLnBrk="0" hangingPunct="1">
              <a:lnSpc>
                <a:spcPct val="120000"/>
              </a:lnSpc>
              <a:buClrTx/>
              <a:buSzTx/>
              <a:buFontTx/>
              <a:buNone/>
              <a:defRPr/>
            </a:pPr>
            <a:r>
              <a:rPr kumimoji="0" lang="en-US" sz="600" b="0" i="0" u="none" strike="noStrike" kern="1200" cap="none" spc="300" normalizeH="0" baseline="0" noProof="0">
                <a:ln>
                  <a:noFill/>
                </a:ln>
                <a:solidFill>
                  <a:schemeClr val="bg2">
                    <a:lumMod val="25000"/>
                  </a:schemeClr>
                </a:solidFill>
                <a:effectLst/>
                <a:uLnTx/>
                <a:uFillTx/>
                <a:latin typeface="iekie jianheiti" panose="02000000000000000000" pitchFamily="2" charset="-122"/>
                <a:ea typeface="iekie jianheiti" panose="02000000000000000000" pitchFamily="2" charset="-122"/>
                <a:cs typeface="+mn-ea"/>
                <a:sym typeface="iekie jianheiti" panose="02000000000000000000" pitchFamily="2" charset="-122"/>
              </a:rPr>
              <a:t>Lorem ipsum dolor consectetur eget vestibulum porta</a:t>
            </a:r>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ppt_x</p:attrName>
                                        </p:attrNameLst>
                                      </p:cBhvr>
                                      <p:tavLst>
                                        <p:tav tm="0">
                                          <p:val>
                                            <p:strVal val="#ppt_x"/>
                                          </p:val>
                                        </p:tav>
                                        <p:tav tm="100000">
                                          <p:val>
                                            <p:strVal val="#ppt_x"/>
                                          </p:val>
                                        </p:tav>
                                      </p:tavLst>
                                    </p:anim>
                                    <p:anim calcmode="lin" valueType="num">
                                      <p:cBhvr>
                                        <p:cTn id="41" dur="1000" fill="hold"/>
                                        <p:tgtEl>
                                          <p:spTgt spid="1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1000"/>
                                        <p:tgtEl>
                                          <p:spTgt spid="16"/>
                                        </p:tgtEl>
                                      </p:cBhvr>
                                    </p:animEffect>
                                    <p:anim calcmode="lin" valueType="num">
                                      <p:cBhvr>
                                        <p:cTn id="45" dur="1000" fill="hold"/>
                                        <p:tgtEl>
                                          <p:spTgt spid="16"/>
                                        </p:tgtEl>
                                        <p:attrNameLst>
                                          <p:attrName>ppt_x</p:attrName>
                                        </p:attrNameLst>
                                      </p:cBhvr>
                                      <p:tavLst>
                                        <p:tav tm="0">
                                          <p:val>
                                            <p:strVal val="#ppt_x"/>
                                          </p:val>
                                        </p:tav>
                                        <p:tav tm="100000">
                                          <p:val>
                                            <p:strVal val="#ppt_x"/>
                                          </p:val>
                                        </p:tav>
                                      </p:tavLst>
                                    </p:anim>
                                    <p:anim calcmode="lin" valueType="num">
                                      <p:cBhvr>
                                        <p:cTn id="46" dur="1000" fill="hold"/>
                                        <p:tgtEl>
                                          <p:spTgt spid="16"/>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1000"/>
                                        <p:tgtEl>
                                          <p:spTgt spid="15"/>
                                        </p:tgtEl>
                                      </p:cBhvr>
                                    </p:animEffect>
                                    <p:anim calcmode="lin" valueType="num">
                                      <p:cBhvr>
                                        <p:cTn id="55" dur="1000" fill="hold"/>
                                        <p:tgtEl>
                                          <p:spTgt spid="15"/>
                                        </p:tgtEl>
                                        <p:attrNameLst>
                                          <p:attrName>ppt_x</p:attrName>
                                        </p:attrNameLst>
                                      </p:cBhvr>
                                      <p:tavLst>
                                        <p:tav tm="0">
                                          <p:val>
                                            <p:strVal val="#ppt_x"/>
                                          </p:val>
                                        </p:tav>
                                        <p:tav tm="100000">
                                          <p:val>
                                            <p:strVal val="#ppt_x"/>
                                          </p:val>
                                        </p:tav>
                                      </p:tavLst>
                                    </p:anim>
                                    <p:anim calcmode="lin" valueType="num">
                                      <p:cBhvr>
                                        <p:cTn id="5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2" grpId="0"/>
      <p:bldP spid="13" grpId="0"/>
      <p:bldP spid="14" grpId="0"/>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stretch>
            <a:fillRect/>
          </a:stretch>
        </p:blipFill>
        <p:spPr>
          <a:xfrm>
            <a:off x="3080" y="0"/>
            <a:ext cx="10940903" cy="6858000"/>
          </a:xfrm>
          <a:prstGeom prst="rect">
            <a:avLst/>
          </a:prstGeom>
        </p:spPr>
      </p:pic>
      <p:sp>
        <p:nvSpPr>
          <p:cNvPr id="7" name="Shape 1158"/>
          <p:cNvSpPr/>
          <p:nvPr/>
        </p:nvSpPr>
        <p:spPr>
          <a:xfrm>
            <a:off x="5520097" y="1759967"/>
            <a:ext cx="3004027" cy="866006"/>
          </a:xfrm>
          <a:prstGeom prst="rect">
            <a:avLst/>
          </a:prstGeom>
          <a:ln w="12700">
            <a:miter lim="400000"/>
          </a:ln>
        </p:spPr>
        <p:txBody>
          <a:bodyPr wrap="none" lIns="25400" tIns="25400" rIns="25400" bIns="25400">
            <a:spAutoFit/>
          </a:bodyPr>
          <a:lstStyle>
            <a:lvl1pPr algn="l">
              <a:defRPr sz="6500">
                <a:solidFill>
                  <a:srgbClr val="FBFFFF"/>
                </a:solidFill>
                <a:latin typeface="+mn-lt"/>
                <a:ea typeface="+mn-ea"/>
                <a:cs typeface="+mn-cs"/>
                <a:sym typeface="Playfair Display"/>
              </a:defRPr>
            </a:lvl1pPr>
          </a:lstStyle>
          <a:p>
            <a:pPr defTabSz="412750" hangingPunct="0">
              <a:lnSpc>
                <a:spcPct val="120000"/>
              </a:lnSpc>
            </a:pPr>
            <a:r>
              <a:rPr lang="en-US" sz="4800" b="1" kern="0" dirty="0">
                <a:gradFill>
                  <a:gsLst>
                    <a:gs pos="0">
                      <a:srgbClr val="547AFE"/>
                    </a:gs>
                    <a:gs pos="100000">
                      <a:srgbClr val="48AFF0"/>
                    </a:gs>
                  </a:gsLst>
                  <a:lin ang="7200000" scaled="0"/>
                </a:gradFill>
                <a:latin typeface="iekie jianheiti" panose="02000000000000000000" pitchFamily="2" charset="-122"/>
                <a:ea typeface="iekie jianheiti" panose="02000000000000000000" pitchFamily="2" charset="-122"/>
                <a:sym typeface="iekie jianheiti" panose="02000000000000000000" pitchFamily="2" charset="-122"/>
              </a:rPr>
              <a:t>PART ONE</a:t>
            </a:r>
            <a:endParaRPr sz="4800" b="1" kern="0" dirty="0">
              <a:gradFill>
                <a:gsLst>
                  <a:gs pos="0">
                    <a:srgbClr val="547AFE"/>
                  </a:gs>
                  <a:gs pos="100000">
                    <a:srgbClr val="48AFF0"/>
                  </a:gs>
                </a:gsLst>
                <a:lin ang="7200000" scaled="0"/>
              </a:gradFill>
              <a:latin typeface="iekie jianheiti" panose="02000000000000000000" pitchFamily="2" charset="-122"/>
              <a:ea typeface="iekie jianheiti" panose="02000000000000000000" pitchFamily="2" charset="-122"/>
              <a:sym typeface="iekie jianheiti" panose="02000000000000000000" pitchFamily="2" charset="-122"/>
            </a:endParaRPr>
          </a:p>
        </p:txBody>
      </p:sp>
      <p:sp>
        <p:nvSpPr>
          <p:cNvPr id="8" name="Shape 1159"/>
          <p:cNvSpPr/>
          <p:nvPr/>
        </p:nvSpPr>
        <p:spPr>
          <a:xfrm>
            <a:off x="5501047" y="2590901"/>
            <a:ext cx="1872307" cy="662361"/>
          </a:xfrm>
          <a:prstGeom prst="rect">
            <a:avLst/>
          </a:prstGeom>
          <a:ln w="12700">
            <a:miter lim="400000"/>
          </a:ln>
        </p:spPr>
        <p:txBody>
          <a:bodyPr wrap="none" lIns="25400" tIns="25400" rIns="25400" bIns="25400">
            <a:spAutoFit/>
          </a:bodyPr>
          <a:lstStyle>
            <a:lvl1pPr algn="r">
              <a:defRPr sz="2400">
                <a:solidFill>
                  <a:srgbClr val="515252"/>
                </a:solidFill>
                <a:latin typeface="Slabo 27px"/>
                <a:ea typeface="Slabo 27px"/>
                <a:cs typeface="Slabo 27px"/>
                <a:sym typeface="Slabo 27px"/>
              </a:defRPr>
            </a:lvl1pPr>
          </a:lstStyle>
          <a:p>
            <a:pPr defTabSz="412750" hangingPunct="0">
              <a:lnSpc>
                <a:spcPct val="120000"/>
              </a:lnSpc>
            </a:pPr>
            <a:r>
              <a:rPr lang="zh-CN" altLang="en-US" sz="3600" b="1" dirty="0">
                <a:solidFill>
                  <a:schemeClr val="bg2">
                    <a:lumMod val="25000"/>
                  </a:schemeClr>
                </a:solidFill>
                <a:latin typeface="iekie jianheiti" panose="02000000000000000000" pitchFamily="2" charset="-122"/>
                <a:ea typeface="iekie jianheiti" panose="02000000000000000000" pitchFamily="2" charset="-122"/>
                <a:sym typeface="iekie jianheiti" panose="02000000000000000000" pitchFamily="2" charset="-122"/>
              </a:rPr>
              <a:t>教学背景</a:t>
            </a:r>
            <a:endParaRPr sz="3600" kern="0" dirty="0">
              <a:solidFill>
                <a:schemeClr val="bg2">
                  <a:lumMod val="25000"/>
                </a:schemeClr>
              </a:solidFill>
              <a:latin typeface="iekie jianheiti" panose="02000000000000000000" pitchFamily="2" charset="-122"/>
              <a:ea typeface="iekie jianheiti" panose="02000000000000000000" pitchFamily="2" charset="-122"/>
              <a:sym typeface="iekie jianheiti" panose="02000000000000000000" pitchFamily="2" charset="-122"/>
            </a:endParaRPr>
          </a:p>
        </p:txBody>
      </p:sp>
      <p:sp>
        <p:nvSpPr>
          <p:cNvPr id="9" name="Shape 1160"/>
          <p:cNvSpPr/>
          <p:nvPr/>
        </p:nvSpPr>
        <p:spPr>
          <a:xfrm>
            <a:off x="5520097" y="3296229"/>
            <a:ext cx="3900107" cy="847411"/>
          </a:xfrm>
          <a:prstGeom prst="rect">
            <a:avLst/>
          </a:prstGeom>
          <a:ln w="12700">
            <a:miter lim="400000"/>
          </a:ln>
        </p:spPr>
        <p:txBody>
          <a:bodyPr wrap="none" lIns="25400" tIns="25400" rIns="25400" bIns="25400" anchor="ctr">
            <a:spAutoFit/>
          </a:bodyPr>
          <a:lstStyle/>
          <a:p>
            <a:pPr defTabSz="412750" hangingPunct="0">
              <a:lnSpc>
                <a:spcPct val="120000"/>
              </a:lnSpc>
              <a:defRPr sz="2200">
                <a:solidFill>
                  <a:srgbClr val="767878"/>
                </a:solidFill>
                <a:latin typeface="Slabo 27px"/>
                <a:ea typeface="Slabo 27px"/>
                <a:cs typeface="Slabo 27px"/>
                <a:sym typeface="Slabo 27px"/>
              </a:defRPr>
            </a:pPr>
            <a:r>
              <a:rPr sz="1100" kern="0" dirty="0">
                <a:solidFill>
                  <a:schemeClr val="bg2">
                    <a:lumMod val="25000"/>
                  </a:schemeClr>
                </a:solidFill>
                <a:latin typeface="iekie jianheiti" panose="02000000000000000000" pitchFamily="2" charset="-122"/>
                <a:ea typeface="iekie jianheiti" panose="02000000000000000000" pitchFamily="2" charset="-122"/>
                <a:sym typeface="iekie jianheiti" panose="02000000000000000000" pitchFamily="2" charset="-122"/>
              </a:rPr>
              <a:t>There are many variations of passages of Lorem Ipsum available</a:t>
            </a:r>
          </a:p>
          <a:p>
            <a:pPr defTabSz="412750" hangingPunct="0">
              <a:lnSpc>
                <a:spcPct val="120000"/>
              </a:lnSpc>
              <a:defRPr sz="2200">
                <a:solidFill>
                  <a:srgbClr val="767878"/>
                </a:solidFill>
                <a:latin typeface="Slabo 27px"/>
                <a:ea typeface="Slabo 27px"/>
                <a:cs typeface="Slabo 27px"/>
                <a:sym typeface="Slabo 27px"/>
              </a:defRPr>
            </a:pPr>
            <a:r>
              <a:rPr sz="1100" kern="0" dirty="0">
                <a:solidFill>
                  <a:schemeClr val="bg2">
                    <a:lumMod val="25000"/>
                  </a:schemeClr>
                </a:solidFill>
                <a:latin typeface="iekie jianheiti" panose="02000000000000000000" pitchFamily="2" charset="-122"/>
                <a:ea typeface="iekie jianheiti" panose="02000000000000000000" pitchFamily="2" charset="-122"/>
                <a:sym typeface="iekie jianheiti" panose="02000000000000000000" pitchFamily="2" charset="-122"/>
              </a:rPr>
              <a:t>but the majority have suffered alteration in some form, by inject</a:t>
            </a:r>
          </a:p>
          <a:p>
            <a:pPr defTabSz="412750" hangingPunct="0">
              <a:lnSpc>
                <a:spcPct val="120000"/>
              </a:lnSpc>
              <a:defRPr sz="2200">
                <a:solidFill>
                  <a:srgbClr val="767878"/>
                </a:solidFill>
                <a:latin typeface="Slabo 27px"/>
                <a:ea typeface="Slabo 27px"/>
                <a:cs typeface="Slabo 27px"/>
                <a:sym typeface="Slabo 27px"/>
              </a:defRPr>
            </a:pPr>
            <a:r>
              <a:rPr sz="1100" kern="0" dirty="0" err="1">
                <a:solidFill>
                  <a:schemeClr val="bg2">
                    <a:lumMod val="25000"/>
                  </a:schemeClr>
                </a:solidFill>
                <a:latin typeface="iekie jianheiti" panose="02000000000000000000" pitchFamily="2" charset="-122"/>
                <a:ea typeface="iekie jianheiti" panose="02000000000000000000" pitchFamily="2" charset="-122"/>
                <a:sym typeface="iekie jianheiti" panose="02000000000000000000" pitchFamily="2" charset="-122"/>
              </a:rPr>
              <a:t>humour</a:t>
            </a:r>
            <a:r>
              <a:rPr sz="1100" kern="0" dirty="0">
                <a:solidFill>
                  <a:schemeClr val="bg2">
                    <a:lumMod val="25000"/>
                  </a:schemeClr>
                </a:solidFill>
                <a:latin typeface="iekie jianheiti" panose="02000000000000000000" pitchFamily="2" charset="-122"/>
                <a:ea typeface="iekie jianheiti" panose="02000000000000000000" pitchFamily="2" charset="-122"/>
                <a:sym typeface="iekie jianheiti" panose="02000000000000000000" pitchFamily="2" charset="-122"/>
              </a:rPr>
              <a:t>, or </a:t>
            </a:r>
            <a:r>
              <a:rPr sz="1100" kern="0" dirty="0" err="1">
                <a:solidFill>
                  <a:schemeClr val="bg2">
                    <a:lumMod val="25000"/>
                  </a:schemeClr>
                </a:solidFill>
                <a:latin typeface="iekie jianheiti" panose="02000000000000000000" pitchFamily="2" charset="-122"/>
                <a:ea typeface="iekie jianheiti" panose="02000000000000000000" pitchFamily="2" charset="-122"/>
                <a:sym typeface="iekie jianheiti" panose="02000000000000000000" pitchFamily="2" charset="-122"/>
              </a:rPr>
              <a:t>randomised</a:t>
            </a:r>
            <a:r>
              <a:rPr sz="1100" kern="0" dirty="0">
                <a:solidFill>
                  <a:schemeClr val="bg2">
                    <a:lumMod val="25000"/>
                  </a:schemeClr>
                </a:solidFill>
                <a:latin typeface="iekie jianheiti" panose="02000000000000000000" pitchFamily="2" charset="-122"/>
                <a:ea typeface="iekie jianheiti" panose="02000000000000000000" pitchFamily="2" charset="-122"/>
                <a:sym typeface="iekie jianheiti" panose="02000000000000000000" pitchFamily="2" charset="-122"/>
              </a:rPr>
              <a:t> words which don look even slightly and</a:t>
            </a:r>
          </a:p>
          <a:p>
            <a:pPr defTabSz="412750" hangingPunct="0">
              <a:lnSpc>
                <a:spcPct val="120000"/>
              </a:lnSpc>
              <a:defRPr sz="2200">
                <a:solidFill>
                  <a:srgbClr val="767878"/>
                </a:solidFill>
                <a:latin typeface="Slabo 27px"/>
                <a:ea typeface="Slabo 27px"/>
                <a:cs typeface="Slabo 27px"/>
                <a:sym typeface="Slabo 27px"/>
              </a:defRPr>
            </a:pPr>
            <a:r>
              <a:rPr sz="1100" kern="0" dirty="0">
                <a:solidFill>
                  <a:schemeClr val="bg2">
                    <a:lumMod val="25000"/>
                  </a:schemeClr>
                </a:solidFill>
                <a:latin typeface="iekie jianheiti" panose="02000000000000000000" pitchFamily="2" charset="-122"/>
                <a:ea typeface="iekie jianheiti" panose="02000000000000000000" pitchFamily="2" charset="-122"/>
                <a:sym typeface="iekie jianheiti" panose="02000000000000000000" pitchFamily="2" charset="-122"/>
              </a:rPr>
              <a:t>If you are going to use a passage</a:t>
            </a:r>
          </a:p>
        </p:txBody>
      </p:sp>
      <p:grpSp>
        <p:nvGrpSpPr>
          <p:cNvPr id="18" name="组合 17"/>
          <p:cNvGrpSpPr/>
          <p:nvPr/>
        </p:nvGrpSpPr>
        <p:grpSpPr>
          <a:xfrm>
            <a:off x="5501047" y="4522815"/>
            <a:ext cx="2889256" cy="0"/>
            <a:chOff x="597979" y="4533359"/>
            <a:chExt cx="2889256" cy="0"/>
          </a:xfrm>
        </p:grpSpPr>
        <p:cxnSp>
          <p:nvCxnSpPr>
            <p:cNvPr id="19" name="直接连接符 18"/>
            <p:cNvCxnSpPr/>
            <p:nvPr/>
          </p:nvCxnSpPr>
          <p:spPr>
            <a:xfrm>
              <a:off x="597979" y="4533359"/>
              <a:ext cx="648000" cy="0"/>
            </a:xfrm>
            <a:prstGeom prst="line">
              <a:avLst/>
            </a:prstGeom>
            <a:ln w="57150">
              <a:gradFill>
                <a:gsLst>
                  <a:gs pos="0">
                    <a:srgbClr val="547AFE"/>
                  </a:gs>
                  <a:gs pos="100000">
                    <a:srgbClr val="48AFF0"/>
                  </a:gs>
                </a:gsLst>
                <a:lin ang="7200000" scaled="0"/>
              </a:gradFill>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1333615" y="4533359"/>
              <a:ext cx="648000" cy="0"/>
            </a:xfrm>
            <a:prstGeom prst="line">
              <a:avLst/>
            </a:prstGeom>
            <a:ln w="57150">
              <a:gradFill>
                <a:gsLst>
                  <a:gs pos="0">
                    <a:srgbClr val="547AFE"/>
                  </a:gs>
                  <a:gs pos="100000">
                    <a:srgbClr val="48AFF0"/>
                  </a:gs>
                </a:gsLst>
                <a:lin ang="7200000" scaled="0"/>
              </a:gra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2069251" y="4533359"/>
              <a:ext cx="648000" cy="0"/>
            </a:xfrm>
            <a:prstGeom prst="line">
              <a:avLst/>
            </a:prstGeom>
            <a:ln w="57150">
              <a:gradFill>
                <a:gsLst>
                  <a:gs pos="0">
                    <a:srgbClr val="547AFE"/>
                  </a:gs>
                  <a:gs pos="100000">
                    <a:srgbClr val="48AFF0"/>
                  </a:gs>
                </a:gsLst>
                <a:lin ang="7200000" scaled="0"/>
              </a:gra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2804886" y="4533359"/>
              <a:ext cx="682349" cy="0"/>
            </a:xfrm>
            <a:prstGeom prst="line">
              <a:avLst/>
            </a:prstGeom>
            <a:ln w="57150">
              <a:gradFill>
                <a:gsLst>
                  <a:gs pos="0">
                    <a:srgbClr val="547AFE"/>
                  </a:gs>
                  <a:gs pos="100000">
                    <a:srgbClr val="48AFF0"/>
                  </a:gs>
                </a:gsLst>
                <a:lin ang="7200000" scaled="0"/>
              </a:gradFill>
            </a:ln>
          </p:spPr>
          <p:style>
            <a:lnRef idx="1">
              <a:schemeClr val="accent1"/>
            </a:lnRef>
            <a:fillRef idx="0">
              <a:schemeClr val="accent1"/>
            </a:fillRef>
            <a:effectRef idx="0">
              <a:schemeClr val="accent1"/>
            </a:effectRef>
            <a:fontRef idx="minor">
              <a:schemeClr val="tx1"/>
            </a:fontRef>
          </p:style>
        </p:cxnSp>
      </p:grpSp>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570934" y="2692400"/>
            <a:ext cx="2329888" cy="4165600"/>
          </a:xfrm>
          <a:prstGeom prst="rect">
            <a:avLst/>
          </a:prstGeom>
        </p:spPr>
      </p:pic>
      <p:pic>
        <p:nvPicPr>
          <p:cNvPr id="29" name="图片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5513" y="4432300"/>
            <a:ext cx="2201606" cy="20151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1+#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1+#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7" name="Group 156"/>
          <p:cNvGrpSpPr/>
          <p:nvPr/>
        </p:nvGrpSpPr>
        <p:grpSpPr>
          <a:xfrm>
            <a:off x="930433" y="1883184"/>
            <a:ext cx="5122595" cy="4370164"/>
            <a:chOff x="3534332" y="1723527"/>
            <a:chExt cx="5122595" cy="4370164"/>
          </a:xfrm>
        </p:grpSpPr>
        <p:sp>
          <p:nvSpPr>
            <p:cNvPr id="6" name="Freeform 5"/>
            <p:cNvSpPr>
              <a:spLocks noEditPoints="1"/>
            </p:cNvSpPr>
            <p:nvPr/>
          </p:nvSpPr>
          <p:spPr bwMode="auto">
            <a:xfrm>
              <a:off x="4014228" y="2113813"/>
              <a:ext cx="4205016" cy="2151386"/>
            </a:xfrm>
            <a:custGeom>
              <a:avLst/>
              <a:gdLst>
                <a:gd name="T0" fmla="*/ 5626 w 5678"/>
                <a:gd name="T1" fmla="*/ 2815 h 2905"/>
                <a:gd name="T2" fmla="*/ 5572 w 5678"/>
                <a:gd name="T3" fmla="*/ 2673 h 2905"/>
                <a:gd name="T4" fmla="*/ 5520 w 5678"/>
                <a:gd name="T5" fmla="*/ 2531 h 2905"/>
                <a:gd name="T6" fmla="*/ 5465 w 5678"/>
                <a:gd name="T7" fmla="*/ 2389 h 2905"/>
                <a:gd name="T8" fmla="*/ 5413 w 5678"/>
                <a:gd name="T9" fmla="*/ 2247 h 2905"/>
                <a:gd name="T10" fmla="*/ 5359 w 5678"/>
                <a:gd name="T11" fmla="*/ 2105 h 2905"/>
                <a:gd name="T12" fmla="*/ 5307 w 5678"/>
                <a:gd name="T13" fmla="*/ 1963 h 2905"/>
                <a:gd name="T14" fmla="*/ 5253 w 5678"/>
                <a:gd name="T15" fmla="*/ 1822 h 2905"/>
                <a:gd name="T16" fmla="*/ 5201 w 5678"/>
                <a:gd name="T17" fmla="*/ 1682 h 2905"/>
                <a:gd name="T18" fmla="*/ 5146 w 5678"/>
                <a:gd name="T19" fmla="*/ 1540 h 2905"/>
                <a:gd name="T20" fmla="*/ 5092 w 5678"/>
                <a:gd name="T21" fmla="*/ 1398 h 2905"/>
                <a:gd name="T22" fmla="*/ 5040 w 5678"/>
                <a:gd name="T23" fmla="*/ 1256 h 2905"/>
                <a:gd name="T24" fmla="*/ 4985 w 5678"/>
                <a:gd name="T25" fmla="*/ 1114 h 2905"/>
                <a:gd name="T26" fmla="*/ 4933 w 5678"/>
                <a:gd name="T27" fmla="*/ 972 h 2905"/>
                <a:gd name="T28" fmla="*/ 4905 w 5678"/>
                <a:gd name="T29" fmla="*/ 845 h 2905"/>
                <a:gd name="T30" fmla="*/ 4765 w 5678"/>
                <a:gd name="T31" fmla="*/ 807 h 2905"/>
                <a:gd name="T32" fmla="*/ 4626 w 5678"/>
                <a:gd name="T33" fmla="*/ 750 h 2905"/>
                <a:gd name="T34" fmla="*/ 4484 w 5678"/>
                <a:gd name="T35" fmla="*/ 693 h 2905"/>
                <a:gd name="T36" fmla="*/ 4345 w 5678"/>
                <a:gd name="T37" fmla="*/ 637 h 2905"/>
                <a:gd name="T38" fmla="*/ 4205 w 5678"/>
                <a:gd name="T39" fmla="*/ 580 h 2905"/>
                <a:gd name="T40" fmla="*/ 4063 w 5678"/>
                <a:gd name="T41" fmla="*/ 523 h 2905"/>
                <a:gd name="T42" fmla="*/ 3924 w 5678"/>
                <a:gd name="T43" fmla="*/ 466 h 2905"/>
                <a:gd name="T44" fmla="*/ 3784 w 5678"/>
                <a:gd name="T45" fmla="*/ 410 h 2905"/>
                <a:gd name="T46" fmla="*/ 3642 w 5678"/>
                <a:gd name="T47" fmla="*/ 353 h 2905"/>
                <a:gd name="T48" fmla="*/ 3503 w 5678"/>
                <a:gd name="T49" fmla="*/ 296 h 2905"/>
                <a:gd name="T50" fmla="*/ 3363 w 5678"/>
                <a:gd name="T51" fmla="*/ 239 h 2905"/>
                <a:gd name="T52" fmla="*/ 3224 w 5678"/>
                <a:gd name="T53" fmla="*/ 182 h 2905"/>
                <a:gd name="T54" fmla="*/ 3082 w 5678"/>
                <a:gd name="T55" fmla="*/ 126 h 2905"/>
                <a:gd name="T56" fmla="*/ 2942 w 5678"/>
                <a:gd name="T57" fmla="*/ 69 h 2905"/>
                <a:gd name="T58" fmla="*/ 2807 w 5678"/>
                <a:gd name="T59" fmla="*/ 19 h 2905"/>
                <a:gd name="T60" fmla="*/ 2666 w 5678"/>
                <a:gd name="T61" fmla="*/ 71 h 2905"/>
                <a:gd name="T62" fmla="*/ 2524 w 5678"/>
                <a:gd name="T63" fmla="*/ 123 h 2905"/>
                <a:gd name="T64" fmla="*/ 2382 w 5678"/>
                <a:gd name="T65" fmla="*/ 175 h 2905"/>
                <a:gd name="T66" fmla="*/ 2240 w 5678"/>
                <a:gd name="T67" fmla="*/ 227 h 2905"/>
                <a:gd name="T68" fmla="*/ 2098 w 5678"/>
                <a:gd name="T69" fmla="*/ 279 h 2905"/>
                <a:gd name="T70" fmla="*/ 1956 w 5678"/>
                <a:gd name="T71" fmla="*/ 331 h 2905"/>
                <a:gd name="T72" fmla="*/ 1814 w 5678"/>
                <a:gd name="T73" fmla="*/ 384 h 2905"/>
                <a:gd name="T74" fmla="*/ 1672 w 5678"/>
                <a:gd name="T75" fmla="*/ 436 h 2905"/>
                <a:gd name="T76" fmla="*/ 1530 w 5678"/>
                <a:gd name="T77" fmla="*/ 488 h 2905"/>
                <a:gd name="T78" fmla="*/ 1389 w 5678"/>
                <a:gd name="T79" fmla="*/ 540 h 2905"/>
                <a:gd name="T80" fmla="*/ 1247 w 5678"/>
                <a:gd name="T81" fmla="*/ 594 h 2905"/>
                <a:gd name="T82" fmla="*/ 1105 w 5678"/>
                <a:gd name="T83" fmla="*/ 646 h 2905"/>
                <a:gd name="T84" fmla="*/ 963 w 5678"/>
                <a:gd name="T85" fmla="*/ 698 h 2905"/>
                <a:gd name="T86" fmla="*/ 821 w 5678"/>
                <a:gd name="T87" fmla="*/ 750 h 2905"/>
                <a:gd name="T88" fmla="*/ 745 w 5678"/>
                <a:gd name="T89" fmla="*/ 859 h 2905"/>
                <a:gd name="T90" fmla="*/ 693 w 5678"/>
                <a:gd name="T91" fmla="*/ 1001 h 2905"/>
                <a:gd name="T92" fmla="*/ 641 w 5678"/>
                <a:gd name="T93" fmla="*/ 1143 h 2905"/>
                <a:gd name="T94" fmla="*/ 587 w 5678"/>
                <a:gd name="T95" fmla="*/ 1285 h 2905"/>
                <a:gd name="T96" fmla="*/ 535 w 5678"/>
                <a:gd name="T97" fmla="*/ 1427 h 2905"/>
                <a:gd name="T98" fmla="*/ 480 w 5678"/>
                <a:gd name="T99" fmla="*/ 1568 h 2905"/>
                <a:gd name="T100" fmla="*/ 428 w 5678"/>
                <a:gd name="T101" fmla="*/ 1710 h 2905"/>
                <a:gd name="T102" fmla="*/ 376 w 5678"/>
                <a:gd name="T103" fmla="*/ 1852 h 2905"/>
                <a:gd name="T104" fmla="*/ 322 w 5678"/>
                <a:gd name="T105" fmla="*/ 1994 h 2905"/>
                <a:gd name="T106" fmla="*/ 270 w 5678"/>
                <a:gd name="T107" fmla="*/ 2136 h 2905"/>
                <a:gd name="T108" fmla="*/ 218 w 5678"/>
                <a:gd name="T109" fmla="*/ 2278 h 2905"/>
                <a:gd name="T110" fmla="*/ 164 w 5678"/>
                <a:gd name="T111" fmla="*/ 2420 h 2905"/>
                <a:gd name="T112" fmla="*/ 112 w 5678"/>
                <a:gd name="T113" fmla="*/ 2562 h 2905"/>
                <a:gd name="T114" fmla="*/ 60 w 5678"/>
                <a:gd name="T115" fmla="*/ 2704 h 2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678" h="2905">
                  <a:moveTo>
                    <a:pt x="5652" y="2886"/>
                  </a:moveTo>
                  <a:lnTo>
                    <a:pt x="5662" y="2905"/>
                  </a:lnTo>
                  <a:lnTo>
                    <a:pt x="5678" y="2900"/>
                  </a:lnTo>
                  <a:lnTo>
                    <a:pt x="5671" y="2879"/>
                  </a:lnTo>
                  <a:lnTo>
                    <a:pt x="5652" y="2886"/>
                  </a:lnTo>
                  <a:close/>
                  <a:moveTo>
                    <a:pt x="5626" y="2815"/>
                  </a:moveTo>
                  <a:lnTo>
                    <a:pt x="5640" y="2850"/>
                  </a:lnTo>
                  <a:lnTo>
                    <a:pt x="5657" y="2843"/>
                  </a:lnTo>
                  <a:lnTo>
                    <a:pt x="5643" y="2808"/>
                  </a:lnTo>
                  <a:lnTo>
                    <a:pt x="5626" y="2815"/>
                  </a:lnTo>
                  <a:close/>
                  <a:moveTo>
                    <a:pt x="5600" y="2744"/>
                  </a:moveTo>
                  <a:lnTo>
                    <a:pt x="5612" y="2779"/>
                  </a:lnTo>
                  <a:lnTo>
                    <a:pt x="5631" y="2772"/>
                  </a:lnTo>
                  <a:lnTo>
                    <a:pt x="5617" y="2737"/>
                  </a:lnTo>
                  <a:lnTo>
                    <a:pt x="5600" y="2744"/>
                  </a:lnTo>
                  <a:close/>
                  <a:moveTo>
                    <a:pt x="5572" y="2673"/>
                  </a:moveTo>
                  <a:lnTo>
                    <a:pt x="5586" y="2708"/>
                  </a:lnTo>
                  <a:lnTo>
                    <a:pt x="5605" y="2701"/>
                  </a:lnTo>
                  <a:lnTo>
                    <a:pt x="5591" y="2666"/>
                  </a:lnTo>
                  <a:lnTo>
                    <a:pt x="5572" y="2673"/>
                  </a:lnTo>
                  <a:close/>
                  <a:moveTo>
                    <a:pt x="5546" y="2602"/>
                  </a:moveTo>
                  <a:lnTo>
                    <a:pt x="5560" y="2638"/>
                  </a:lnTo>
                  <a:lnTo>
                    <a:pt x="5577" y="2630"/>
                  </a:lnTo>
                  <a:lnTo>
                    <a:pt x="5565" y="2595"/>
                  </a:lnTo>
                  <a:lnTo>
                    <a:pt x="5546" y="2602"/>
                  </a:lnTo>
                  <a:close/>
                  <a:moveTo>
                    <a:pt x="5520" y="2531"/>
                  </a:moveTo>
                  <a:lnTo>
                    <a:pt x="5532" y="2567"/>
                  </a:lnTo>
                  <a:lnTo>
                    <a:pt x="5551" y="2559"/>
                  </a:lnTo>
                  <a:lnTo>
                    <a:pt x="5536" y="2524"/>
                  </a:lnTo>
                  <a:lnTo>
                    <a:pt x="5520" y="2531"/>
                  </a:lnTo>
                  <a:close/>
                  <a:moveTo>
                    <a:pt x="5494" y="2460"/>
                  </a:moveTo>
                  <a:lnTo>
                    <a:pt x="5506" y="2496"/>
                  </a:lnTo>
                  <a:lnTo>
                    <a:pt x="5525" y="2489"/>
                  </a:lnTo>
                  <a:lnTo>
                    <a:pt x="5510" y="2453"/>
                  </a:lnTo>
                  <a:lnTo>
                    <a:pt x="5494" y="2460"/>
                  </a:lnTo>
                  <a:close/>
                  <a:moveTo>
                    <a:pt x="5465" y="2389"/>
                  </a:moveTo>
                  <a:lnTo>
                    <a:pt x="5480" y="2425"/>
                  </a:lnTo>
                  <a:lnTo>
                    <a:pt x="5496" y="2418"/>
                  </a:lnTo>
                  <a:lnTo>
                    <a:pt x="5484" y="2382"/>
                  </a:lnTo>
                  <a:lnTo>
                    <a:pt x="5465" y="2389"/>
                  </a:lnTo>
                  <a:close/>
                  <a:moveTo>
                    <a:pt x="5439" y="2318"/>
                  </a:moveTo>
                  <a:lnTo>
                    <a:pt x="5454" y="2354"/>
                  </a:lnTo>
                  <a:lnTo>
                    <a:pt x="5470" y="2347"/>
                  </a:lnTo>
                  <a:lnTo>
                    <a:pt x="5458" y="2311"/>
                  </a:lnTo>
                  <a:lnTo>
                    <a:pt x="5439" y="2318"/>
                  </a:lnTo>
                  <a:close/>
                  <a:moveTo>
                    <a:pt x="5413" y="2247"/>
                  </a:moveTo>
                  <a:lnTo>
                    <a:pt x="5425" y="2283"/>
                  </a:lnTo>
                  <a:lnTo>
                    <a:pt x="5444" y="2276"/>
                  </a:lnTo>
                  <a:lnTo>
                    <a:pt x="5430" y="2240"/>
                  </a:lnTo>
                  <a:lnTo>
                    <a:pt x="5413" y="2247"/>
                  </a:lnTo>
                  <a:close/>
                  <a:moveTo>
                    <a:pt x="5385" y="2176"/>
                  </a:moveTo>
                  <a:lnTo>
                    <a:pt x="5399" y="2212"/>
                  </a:lnTo>
                  <a:lnTo>
                    <a:pt x="5418" y="2205"/>
                  </a:lnTo>
                  <a:lnTo>
                    <a:pt x="5404" y="2169"/>
                  </a:lnTo>
                  <a:lnTo>
                    <a:pt x="5385" y="2176"/>
                  </a:lnTo>
                  <a:close/>
                  <a:moveTo>
                    <a:pt x="5359" y="2105"/>
                  </a:moveTo>
                  <a:lnTo>
                    <a:pt x="5373" y="2141"/>
                  </a:lnTo>
                  <a:lnTo>
                    <a:pt x="5390" y="2134"/>
                  </a:lnTo>
                  <a:lnTo>
                    <a:pt x="5378" y="2098"/>
                  </a:lnTo>
                  <a:lnTo>
                    <a:pt x="5359" y="2105"/>
                  </a:lnTo>
                  <a:close/>
                  <a:moveTo>
                    <a:pt x="5333" y="2034"/>
                  </a:moveTo>
                  <a:lnTo>
                    <a:pt x="5347" y="2070"/>
                  </a:lnTo>
                  <a:lnTo>
                    <a:pt x="5364" y="2063"/>
                  </a:lnTo>
                  <a:lnTo>
                    <a:pt x="5350" y="2027"/>
                  </a:lnTo>
                  <a:lnTo>
                    <a:pt x="5333" y="2034"/>
                  </a:lnTo>
                  <a:close/>
                  <a:moveTo>
                    <a:pt x="5307" y="1963"/>
                  </a:moveTo>
                  <a:lnTo>
                    <a:pt x="5319" y="1999"/>
                  </a:lnTo>
                  <a:lnTo>
                    <a:pt x="5338" y="1992"/>
                  </a:lnTo>
                  <a:lnTo>
                    <a:pt x="5324" y="1959"/>
                  </a:lnTo>
                  <a:lnTo>
                    <a:pt x="5307" y="1963"/>
                  </a:lnTo>
                  <a:close/>
                  <a:moveTo>
                    <a:pt x="5279" y="1892"/>
                  </a:moveTo>
                  <a:lnTo>
                    <a:pt x="5293" y="1928"/>
                  </a:lnTo>
                  <a:lnTo>
                    <a:pt x="5309" y="1923"/>
                  </a:lnTo>
                  <a:lnTo>
                    <a:pt x="5298" y="1888"/>
                  </a:lnTo>
                  <a:lnTo>
                    <a:pt x="5279" y="1892"/>
                  </a:lnTo>
                  <a:close/>
                  <a:moveTo>
                    <a:pt x="5253" y="1822"/>
                  </a:moveTo>
                  <a:lnTo>
                    <a:pt x="5267" y="1857"/>
                  </a:lnTo>
                  <a:lnTo>
                    <a:pt x="5283" y="1852"/>
                  </a:lnTo>
                  <a:lnTo>
                    <a:pt x="5272" y="1817"/>
                  </a:lnTo>
                  <a:lnTo>
                    <a:pt x="5253" y="1822"/>
                  </a:lnTo>
                  <a:close/>
                  <a:moveTo>
                    <a:pt x="5227" y="1751"/>
                  </a:moveTo>
                  <a:lnTo>
                    <a:pt x="5238" y="1786"/>
                  </a:lnTo>
                  <a:lnTo>
                    <a:pt x="5257" y="1781"/>
                  </a:lnTo>
                  <a:lnTo>
                    <a:pt x="5243" y="1746"/>
                  </a:lnTo>
                  <a:lnTo>
                    <a:pt x="5227" y="1751"/>
                  </a:lnTo>
                  <a:close/>
                  <a:moveTo>
                    <a:pt x="5201" y="1682"/>
                  </a:moveTo>
                  <a:lnTo>
                    <a:pt x="5212" y="1717"/>
                  </a:lnTo>
                  <a:lnTo>
                    <a:pt x="5231" y="1710"/>
                  </a:lnTo>
                  <a:lnTo>
                    <a:pt x="5217" y="1675"/>
                  </a:lnTo>
                  <a:lnTo>
                    <a:pt x="5201" y="1682"/>
                  </a:lnTo>
                  <a:close/>
                  <a:moveTo>
                    <a:pt x="5172" y="1611"/>
                  </a:moveTo>
                  <a:lnTo>
                    <a:pt x="5186" y="1647"/>
                  </a:lnTo>
                  <a:lnTo>
                    <a:pt x="5203" y="1639"/>
                  </a:lnTo>
                  <a:lnTo>
                    <a:pt x="5191" y="1604"/>
                  </a:lnTo>
                  <a:lnTo>
                    <a:pt x="5172" y="1611"/>
                  </a:lnTo>
                  <a:close/>
                  <a:moveTo>
                    <a:pt x="5146" y="1540"/>
                  </a:moveTo>
                  <a:lnTo>
                    <a:pt x="5160" y="1576"/>
                  </a:lnTo>
                  <a:lnTo>
                    <a:pt x="5177" y="1568"/>
                  </a:lnTo>
                  <a:lnTo>
                    <a:pt x="5163" y="1533"/>
                  </a:lnTo>
                  <a:lnTo>
                    <a:pt x="5146" y="1540"/>
                  </a:lnTo>
                  <a:close/>
                  <a:moveTo>
                    <a:pt x="5120" y="1469"/>
                  </a:moveTo>
                  <a:lnTo>
                    <a:pt x="5132" y="1505"/>
                  </a:lnTo>
                  <a:lnTo>
                    <a:pt x="5151" y="1498"/>
                  </a:lnTo>
                  <a:lnTo>
                    <a:pt x="5137" y="1462"/>
                  </a:lnTo>
                  <a:lnTo>
                    <a:pt x="5120" y="1469"/>
                  </a:lnTo>
                  <a:close/>
                  <a:moveTo>
                    <a:pt x="5092" y="1398"/>
                  </a:moveTo>
                  <a:lnTo>
                    <a:pt x="5106" y="1434"/>
                  </a:lnTo>
                  <a:lnTo>
                    <a:pt x="5125" y="1427"/>
                  </a:lnTo>
                  <a:lnTo>
                    <a:pt x="5111" y="1391"/>
                  </a:lnTo>
                  <a:lnTo>
                    <a:pt x="5092" y="1398"/>
                  </a:lnTo>
                  <a:close/>
                  <a:moveTo>
                    <a:pt x="5066" y="1327"/>
                  </a:moveTo>
                  <a:lnTo>
                    <a:pt x="5080" y="1363"/>
                  </a:lnTo>
                  <a:lnTo>
                    <a:pt x="5097" y="1356"/>
                  </a:lnTo>
                  <a:lnTo>
                    <a:pt x="5085" y="1320"/>
                  </a:lnTo>
                  <a:lnTo>
                    <a:pt x="5066" y="1327"/>
                  </a:lnTo>
                  <a:close/>
                  <a:moveTo>
                    <a:pt x="5040" y="1256"/>
                  </a:moveTo>
                  <a:lnTo>
                    <a:pt x="5054" y="1292"/>
                  </a:lnTo>
                  <a:lnTo>
                    <a:pt x="5071" y="1285"/>
                  </a:lnTo>
                  <a:lnTo>
                    <a:pt x="5056" y="1249"/>
                  </a:lnTo>
                  <a:lnTo>
                    <a:pt x="5040" y="1256"/>
                  </a:lnTo>
                  <a:close/>
                  <a:moveTo>
                    <a:pt x="5014" y="1185"/>
                  </a:moveTo>
                  <a:lnTo>
                    <a:pt x="5026" y="1221"/>
                  </a:lnTo>
                  <a:lnTo>
                    <a:pt x="5045" y="1214"/>
                  </a:lnTo>
                  <a:lnTo>
                    <a:pt x="5030" y="1178"/>
                  </a:lnTo>
                  <a:lnTo>
                    <a:pt x="5014" y="1185"/>
                  </a:lnTo>
                  <a:close/>
                  <a:moveTo>
                    <a:pt x="4985" y="1114"/>
                  </a:moveTo>
                  <a:lnTo>
                    <a:pt x="5000" y="1150"/>
                  </a:lnTo>
                  <a:lnTo>
                    <a:pt x="5016" y="1143"/>
                  </a:lnTo>
                  <a:lnTo>
                    <a:pt x="5004" y="1107"/>
                  </a:lnTo>
                  <a:lnTo>
                    <a:pt x="4985" y="1114"/>
                  </a:lnTo>
                  <a:close/>
                  <a:moveTo>
                    <a:pt x="4959" y="1043"/>
                  </a:moveTo>
                  <a:lnTo>
                    <a:pt x="4974" y="1079"/>
                  </a:lnTo>
                  <a:lnTo>
                    <a:pt x="4990" y="1072"/>
                  </a:lnTo>
                  <a:lnTo>
                    <a:pt x="4978" y="1036"/>
                  </a:lnTo>
                  <a:lnTo>
                    <a:pt x="4959" y="1043"/>
                  </a:lnTo>
                  <a:close/>
                  <a:moveTo>
                    <a:pt x="4933" y="972"/>
                  </a:moveTo>
                  <a:lnTo>
                    <a:pt x="4945" y="1008"/>
                  </a:lnTo>
                  <a:lnTo>
                    <a:pt x="4964" y="1001"/>
                  </a:lnTo>
                  <a:lnTo>
                    <a:pt x="4950" y="965"/>
                  </a:lnTo>
                  <a:lnTo>
                    <a:pt x="4933" y="972"/>
                  </a:lnTo>
                  <a:close/>
                  <a:moveTo>
                    <a:pt x="4907" y="901"/>
                  </a:moveTo>
                  <a:lnTo>
                    <a:pt x="4919" y="937"/>
                  </a:lnTo>
                  <a:lnTo>
                    <a:pt x="4938" y="930"/>
                  </a:lnTo>
                  <a:lnTo>
                    <a:pt x="4924" y="894"/>
                  </a:lnTo>
                  <a:lnTo>
                    <a:pt x="4907" y="901"/>
                  </a:lnTo>
                  <a:close/>
                  <a:moveTo>
                    <a:pt x="4870" y="849"/>
                  </a:moveTo>
                  <a:lnTo>
                    <a:pt x="4891" y="859"/>
                  </a:lnTo>
                  <a:lnTo>
                    <a:pt x="4893" y="866"/>
                  </a:lnTo>
                  <a:lnTo>
                    <a:pt x="4910" y="859"/>
                  </a:lnTo>
                  <a:lnTo>
                    <a:pt x="4905" y="845"/>
                  </a:lnTo>
                  <a:lnTo>
                    <a:pt x="4877" y="833"/>
                  </a:lnTo>
                  <a:lnTo>
                    <a:pt x="4870" y="849"/>
                  </a:lnTo>
                  <a:lnTo>
                    <a:pt x="4870" y="849"/>
                  </a:lnTo>
                  <a:close/>
                  <a:moveTo>
                    <a:pt x="4801" y="821"/>
                  </a:moveTo>
                  <a:lnTo>
                    <a:pt x="4836" y="835"/>
                  </a:lnTo>
                  <a:lnTo>
                    <a:pt x="4844" y="819"/>
                  </a:lnTo>
                  <a:lnTo>
                    <a:pt x="4808" y="805"/>
                  </a:lnTo>
                  <a:lnTo>
                    <a:pt x="4801" y="821"/>
                  </a:lnTo>
                  <a:close/>
                  <a:moveTo>
                    <a:pt x="4730" y="793"/>
                  </a:moveTo>
                  <a:lnTo>
                    <a:pt x="4765" y="807"/>
                  </a:lnTo>
                  <a:lnTo>
                    <a:pt x="4773" y="790"/>
                  </a:lnTo>
                  <a:lnTo>
                    <a:pt x="4737" y="776"/>
                  </a:lnTo>
                  <a:lnTo>
                    <a:pt x="4730" y="793"/>
                  </a:lnTo>
                  <a:close/>
                  <a:moveTo>
                    <a:pt x="4659" y="764"/>
                  </a:moveTo>
                  <a:lnTo>
                    <a:pt x="4695" y="778"/>
                  </a:lnTo>
                  <a:lnTo>
                    <a:pt x="4702" y="762"/>
                  </a:lnTo>
                  <a:lnTo>
                    <a:pt x="4666" y="748"/>
                  </a:lnTo>
                  <a:lnTo>
                    <a:pt x="4659" y="764"/>
                  </a:lnTo>
                  <a:close/>
                  <a:moveTo>
                    <a:pt x="4590" y="736"/>
                  </a:moveTo>
                  <a:lnTo>
                    <a:pt x="4626" y="750"/>
                  </a:lnTo>
                  <a:lnTo>
                    <a:pt x="4633" y="734"/>
                  </a:lnTo>
                  <a:lnTo>
                    <a:pt x="4598" y="719"/>
                  </a:lnTo>
                  <a:lnTo>
                    <a:pt x="4590" y="736"/>
                  </a:lnTo>
                  <a:close/>
                  <a:moveTo>
                    <a:pt x="4520" y="708"/>
                  </a:moveTo>
                  <a:lnTo>
                    <a:pt x="4555" y="722"/>
                  </a:lnTo>
                  <a:lnTo>
                    <a:pt x="4562" y="705"/>
                  </a:lnTo>
                  <a:lnTo>
                    <a:pt x="4527" y="691"/>
                  </a:lnTo>
                  <a:lnTo>
                    <a:pt x="4520" y="708"/>
                  </a:lnTo>
                  <a:close/>
                  <a:moveTo>
                    <a:pt x="4449" y="679"/>
                  </a:moveTo>
                  <a:lnTo>
                    <a:pt x="4484" y="693"/>
                  </a:lnTo>
                  <a:lnTo>
                    <a:pt x="4491" y="677"/>
                  </a:lnTo>
                  <a:lnTo>
                    <a:pt x="4456" y="663"/>
                  </a:lnTo>
                  <a:lnTo>
                    <a:pt x="4449" y="679"/>
                  </a:lnTo>
                  <a:close/>
                  <a:moveTo>
                    <a:pt x="4380" y="651"/>
                  </a:moveTo>
                  <a:lnTo>
                    <a:pt x="4416" y="665"/>
                  </a:lnTo>
                  <a:lnTo>
                    <a:pt x="4423" y="648"/>
                  </a:lnTo>
                  <a:lnTo>
                    <a:pt x="4387" y="634"/>
                  </a:lnTo>
                  <a:lnTo>
                    <a:pt x="4380" y="651"/>
                  </a:lnTo>
                  <a:close/>
                  <a:moveTo>
                    <a:pt x="4309" y="622"/>
                  </a:moveTo>
                  <a:lnTo>
                    <a:pt x="4345" y="637"/>
                  </a:lnTo>
                  <a:lnTo>
                    <a:pt x="4352" y="620"/>
                  </a:lnTo>
                  <a:lnTo>
                    <a:pt x="4316" y="606"/>
                  </a:lnTo>
                  <a:lnTo>
                    <a:pt x="4309" y="622"/>
                  </a:lnTo>
                  <a:close/>
                  <a:moveTo>
                    <a:pt x="4238" y="594"/>
                  </a:moveTo>
                  <a:lnTo>
                    <a:pt x="4274" y="608"/>
                  </a:lnTo>
                  <a:lnTo>
                    <a:pt x="4281" y="592"/>
                  </a:lnTo>
                  <a:lnTo>
                    <a:pt x="4245" y="577"/>
                  </a:lnTo>
                  <a:lnTo>
                    <a:pt x="4238" y="594"/>
                  </a:lnTo>
                  <a:close/>
                  <a:moveTo>
                    <a:pt x="4170" y="566"/>
                  </a:moveTo>
                  <a:lnTo>
                    <a:pt x="4205" y="580"/>
                  </a:lnTo>
                  <a:lnTo>
                    <a:pt x="4212" y="563"/>
                  </a:lnTo>
                  <a:lnTo>
                    <a:pt x="4177" y="549"/>
                  </a:lnTo>
                  <a:lnTo>
                    <a:pt x="4170" y="566"/>
                  </a:lnTo>
                  <a:close/>
                  <a:moveTo>
                    <a:pt x="4099" y="537"/>
                  </a:moveTo>
                  <a:lnTo>
                    <a:pt x="4134" y="551"/>
                  </a:lnTo>
                  <a:lnTo>
                    <a:pt x="4141" y="535"/>
                  </a:lnTo>
                  <a:lnTo>
                    <a:pt x="4106" y="521"/>
                  </a:lnTo>
                  <a:lnTo>
                    <a:pt x="4099" y="537"/>
                  </a:lnTo>
                  <a:close/>
                  <a:moveTo>
                    <a:pt x="4030" y="509"/>
                  </a:moveTo>
                  <a:lnTo>
                    <a:pt x="4063" y="523"/>
                  </a:lnTo>
                  <a:lnTo>
                    <a:pt x="4070" y="507"/>
                  </a:lnTo>
                  <a:lnTo>
                    <a:pt x="4037" y="492"/>
                  </a:lnTo>
                  <a:lnTo>
                    <a:pt x="4030" y="509"/>
                  </a:lnTo>
                  <a:close/>
                  <a:moveTo>
                    <a:pt x="3959" y="480"/>
                  </a:moveTo>
                  <a:lnTo>
                    <a:pt x="3995" y="495"/>
                  </a:lnTo>
                  <a:lnTo>
                    <a:pt x="4002" y="478"/>
                  </a:lnTo>
                  <a:lnTo>
                    <a:pt x="3966" y="464"/>
                  </a:lnTo>
                  <a:lnTo>
                    <a:pt x="3959" y="480"/>
                  </a:lnTo>
                  <a:close/>
                  <a:moveTo>
                    <a:pt x="3888" y="452"/>
                  </a:moveTo>
                  <a:lnTo>
                    <a:pt x="3924" y="466"/>
                  </a:lnTo>
                  <a:lnTo>
                    <a:pt x="3931" y="450"/>
                  </a:lnTo>
                  <a:lnTo>
                    <a:pt x="3895" y="436"/>
                  </a:lnTo>
                  <a:lnTo>
                    <a:pt x="3888" y="452"/>
                  </a:lnTo>
                  <a:close/>
                  <a:moveTo>
                    <a:pt x="3820" y="424"/>
                  </a:moveTo>
                  <a:lnTo>
                    <a:pt x="3853" y="438"/>
                  </a:lnTo>
                  <a:lnTo>
                    <a:pt x="3860" y="421"/>
                  </a:lnTo>
                  <a:lnTo>
                    <a:pt x="3827" y="407"/>
                  </a:lnTo>
                  <a:lnTo>
                    <a:pt x="3820" y="424"/>
                  </a:lnTo>
                  <a:close/>
                  <a:moveTo>
                    <a:pt x="3749" y="395"/>
                  </a:moveTo>
                  <a:lnTo>
                    <a:pt x="3784" y="410"/>
                  </a:lnTo>
                  <a:lnTo>
                    <a:pt x="3791" y="393"/>
                  </a:lnTo>
                  <a:lnTo>
                    <a:pt x="3756" y="379"/>
                  </a:lnTo>
                  <a:lnTo>
                    <a:pt x="3749" y="395"/>
                  </a:lnTo>
                  <a:close/>
                  <a:moveTo>
                    <a:pt x="3678" y="367"/>
                  </a:moveTo>
                  <a:lnTo>
                    <a:pt x="3713" y="381"/>
                  </a:lnTo>
                  <a:lnTo>
                    <a:pt x="3720" y="365"/>
                  </a:lnTo>
                  <a:lnTo>
                    <a:pt x="3685" y="348"/>
                  </a:lnTo>
                  <a:lnTo>
                    <a:pt x="3678" y="367"/>
                  </a:lnTo>
                  <a:close/>
                  <a:moveTo>
                    <a:pt x="3609" y="339"/>
                  </a:moveTo>
                  <a:lnTo>
                    <a:pt x="3642" y="353"/>
                  </a:lnTo>
                  <a:lnTo>
                    <a:pt x="3649" y="334"/>
                  </a:lnTo>
                  <a:lnTo>
                    <a:pt x="3616" y="320"/>
                  </a:lnTo>
                  <a:lnTo>
                    <a:pt x="3609" y="339"/>
                  </a:lnTo>
                  <a:close/>
                  <a:moveTo>
                    <a:pt x="3538" y="310"/>
                  </a:moveTo>
                  <a:lnTo>
                    <a:pt x="3574" y="324"/>
                  </a:lnTo>
                  <a:lnTo>
                    <a:pt x="3581" y="305"/>
                  </a:lnTo>
                  <a:lnTo>
                    <a:pt x="3545" y="291"/>
                  </a:lnTo>
                  <a:lnTo>
                    <a:pt x="3538" y="310"/>
                  </a:lnTo>
                  <a:close/>
                  <a:moveTo>
                    <a:pt x="3467" y="282"/>
                  </a:moveTo>
                  <a:lnTo>
                    <a:pt x="3503" y="296"/>
                  </a:lnTo>
                  <a:lnTo>
                    <a:pt x="3510" y="277"/>
                  </a:lnTo>
                  <a:lnTo>
                    <a:pt x="3474" y="263"/>
                  </a:lnTo>
                  <a:lnTo>
                    <a:pt x="3467" y="282"/>
                  </a:lnTo>
                  <a:close/>
                  <a:moveTo>
                    <a:pt x="3399" y="253"/>
                  </a:moveTo>
                  <a:lnTo>
                    <a:pt x="3432" y="268"/>
                  </a:lnTo>
                  <a:lnTo>
                    <a:pt x="3439" y="249"/>
                  </a:lnTo>
                  <a:lnTo>
                    <a:pt x="3406" y="235"/>
                  </a:lnTo>
                  <a:lnTo>
                    <a:pt x="3399" y="253"/>
                  </a:lnTo>
                  <a:close/>
                  <a:moveTo>
                    <a:pt x="3328" y="225"/>
                  </a:moveTo>
                  <a:lnTo>
                    <a:pt x="3363" y="239"/>
                  </a:lnTo>
                  <a:lnTo>
                    <a:pt x="3370" y="220"/>
                  </a:lnTo>
                  <a:lnTo>
                    <a:pt x="3335" y="206"/>
                  </a:lnTo>
                  <a:lnTo>
                    <a:pt x="3328" y="225"/>
                  </a:lnTo>
                  <a:close/>
                  <a:moveTo>
                    <a:pt x="3257" y="197"/>
                  </a:moveTo>
                  <a:lnTo>
                    <a:pt x="3292" y="211"/>
                  </a:lnTo>
                  <a:lnTo>
                    <a:pt x="3299" y="192"/>
                  </a:lnTo>
                  <a:lnTo>
                    <a:pt x="3264" y="178"/>
                  </a:lnTo>
                  <a:lnTo>
                    <a:pt x="3257" y="197"/>
                  </a:lnTo>
                  <a:close/>
                  <a:moveTo>
                    <a:pt x="3188" y="168"/>
                  </a:moveTo>
                  <a:lnTo>
                    <a:pt x="3224" y="182"/>
                  </a:lnTo>
                  <a:lnTo>
                    <a:pt x="3231" y="164"/>
                  </a:lnTo>
                  <a:lnTo>
                    <a:pt x="3195" y="149"/>
                  </a:lnTo>
                  <a:lnTo>
                    <a:pt x="3188" y="168"/>
                  </a:lnTo>
                  <a:close/>
                  <a:moveTo>
                    <a:pt x="3117" y="140"/>
                  </a:moveTo>
                  <a:lnTo>
                    <a:pt x="3153" y="154"/>
                  </a:lnTo>
                  <a:lnTo>
                    <a:pt x="3160" y="135"/>
                  </a:lnTo>
                  <a:lnTo>
                    <a:pt x="3124" y="121"/>
                  </a:lnTo>
                  <a:lnTo>
                    <a:pt x="3117" y="140"/>
                  </a:lnTo>
                  <a:close/>
                  <a:moveTo>
                    <a:pt x="3046" y="112"/>
                  </a:moveTo>
                  <a:lnTo>
                    <a:pt x="3082" y="126"/>
                  </a:lnTo>
                  <a:lnTo>
                    <a:pt x="3089" y="107"/>
                  </a:lnTo>
                  <a:lnTo>
                    <a:pt x="3053" y="93"/>
                  </a:lnTo>
                  <a:lnTo>
                    <a:pt x="3046" y="112"/>
                  </a:lnTo>
                  <a:close/>
                  <a:moveTo>
                    <a:pt x="2978" y="83"/>
                  </a:moveTo>
                  <a:lnTo>
                    <a:pt x="3013" y="97"/>
                  </a:lnTo>
                  <a:lnTo>
                    <a:pt x="3020" y="78"/>
                  </a:lnTo>
                  <a:lnTo>
                    <a:pt x="2985" y="64"/>
                  </a:lnTo>
                  <a:lnTo>
                    <a:pt x="2978" y="83"/>
                  </a:lnTo>
                  <a:close/>
                  <a:moveTo>
                    <a:pt x="2907" y="55"/>
                  </a:moveTo>
                  <a:lnTo>
                    <a:pt x="2942" y="69"/>
                  </a:lnTo>
                  <a:lnTo>
                    <a:pt x="2949" y="50"/>
                  </a:lnTo>
                  <a:lnTo>
                    <a:pt x="2914" y="36"/>
                  </a:lnTo>
                  <a:lnTo>
                    <a:pt x="2907" y="55"/>
                  </a:lnTo>
                  <a:close/>
                  <a:moveTo>
                    <a:pt x="2836" y="26"/>
                  </a:moveTo>
                  <a:lnTo>
                    <a:pt x="2871" y="41"/>
                  </a:lnTo>
                  <a:lnTo>
                    <a:pt x="2878" y="22"/>
                  </a:lnTo>
                  <a:lnTo>
                    <a:pt x="2843" y="7"/>
                  </a:lnTo>
                  <a:lnTo>
                    <a:pt x="2836" y="26"/>
                  </a:lnTo>
                  <a:close/>
                  <a:moveTo>
                    <a:pt x="2772" y="31"/>
                  </a:moveTo>
                  <a:lnTo>
                    <a:pt x="2807" y="19"/>
                  </a:lnTo>
                  <a:lnTo>
                    <a:pt x="2803" y="0"/>
                  </a:lnTo>
                  <a:lnTo>
                    <a:pt x="2767" y="15"/>
                  </a:lnTo>
                  <a:lnTo>
                    <a:pt x="2772" y="31"/>
                  </a:lnTo>
                  <a:close/>
                  <a:moveTo>
                    <a:pt x="2701" y="57"/>
                  </a:moveTo>
                  <a:lnTo>
                    <a:pt x="2737" y="45"/>
                  </a:lnTo>
                  <a:lnTo>
                    <a:pt x="2732" y="26"/>
                  </a:lnTo>
                  <a:lnTo>
                    <a:pt x="2696" y="41"/>
                  </a:lnTo>
                  <a:lnTo>
                    <a:pt x="2701" y="57"/>
                  </a:lnTo>
                  <a:close/>
                  <a:moveTo>
                    <a:pt x="2630" y="83"/>
                  </a:moveTo>
                  <a:lnTo>
                    <a:pt x="2666" y="71"/>
                  </a:lnTo>
                  <a:lnTo>
                    <a:pt x="2661" y="52"/>
                  </a:lnTo>
                  <a:lnTo>
                    <a:pt x="2625" y="67"/>
                  </a:lnTo>
                  <a:lnTo>
                    <a:pt x="2630" y="83"/>
                  </a:lnTo>
                  <a:close/>
                  <a:moveTo>
                    <a:pt x="2559" y="109"/>
                  </a:moveTo>
                  <a:lnTo>
                    <a:pt x="2595" y="97"/>
                  </a:lnTo>
                  <a:lnTo>
                    <a:pt x="2590" y="78"/>
                  </a:lnTo>
                  <a:lnTo>
                    <a:pt x="2554" y="93"/>
                  </a:lnTo>
                  <a:lnTo>
                    <a:pt x="2559" y="109"/>
                  </a:lnTo>
                  <a:close/>
                  <a:moveTo>
                    <a:pt x="2488" y="135"/>
                  </a:moveTo>
                  <a:lnTo>
                    <a:pt x="2524" y="123"/>
                  </a:lnTo>
                  <a:lnTo>
                    <a:pt x="2519" y="104"/>
                  </a:lnTo>
                  <a:lnTo>
                    <a:pt x="2483" y="119"/>
                  </a:lnTo>
                  <a:lnTo>
                    <a:pt x="2488" y="135"/>
                  </a:lnTo>
                  <a:close/>
                  <a:moveTo>
                    <a:pt x="2417" y="161"/>
                  </a:moveTo>
                  <a:lnTo>
                    <a:pt x="2453" y="149"/>
                  </a:lnTo>
                  <a:lnTo>
                    <a:pt x="2448" y="130"/>
                  </a:lnTo>
                  <a:lnTo>
                    <a:pt x="2413" y="145"/>
                  </a:lnTo>
                  <a:lnTo>
                    <a:pt x="2417" y="161"/>
                  </a:lnTo>
                  <a:close/>
                  <a:moveTo>
                    <a:pt x="2346" y="187"/>
                  </a:moveTo>
                  <a:lnTo>
                    <a:pt x="2382" y="175"/>
                  </a:lnTo>
                  <a:lnTo>
                    <a:pt x="2375" y="156"/>
                  </a:lnTo>
                  <a:lnTo>
                    <a:pt x="2339" y="171"/>
                  </a:lnTo>
                  <a:lnTo>
                    <a:pt x="2346" y="187"/>
                  </a:lnTo>
                  <a:close/>
                  <a:moveTo>
                    <a:pt x="2275" y="213"/>
                  </a:moveTo>
                  <a:lnTo>
                    <a:pt x="2311" y="201"/>
                  </a:lnTo>
                  <a:lnTo>
                    <a:pt x="2304" y="182"/>
                  </a:lnTo>
                  <a:lnTo>
                    <a:pt x="2268" y="197"/>
                  </a:lnTo>
                  <a:lnTo>
                    <a:pt x="2275" y="213"/>
                  </a:lnTo>
                  <a:close/>
                  <a:moveTo>
                    <a:pt x="2204" y="239"/>
                  </a:moveTo>
                  <a:lnTo>
                    <a:pt x="2240" y="227"/>
                  </a:lnTo>
                  <a:lnTo>
                    <a:pt x="2233" y="208"/>
                  </a:lnTo>
                  <a:lnTo>
                    <a:pt x="2197" y="223"/>
                  </a:lnTo>
                  <a:lnTo>
                    <a:pt x="2204" y="239"/>
                  </a:lnTo>
                  <a:close/>
                  <a:moveTo>
                    <a:pt x="2133" y="265"/>
                  </a:moveTo>
                  <a:lnTo>
                    <a:pt x="2169" y="253"/>
                  </a:lnTo>
                  <a:lnTo>
                    <a:pt x="2162" y="235"/>
                  </a:lnTo>
                  <a:lnTo>
                    <a:pt x="2126" y="249"/>
                  </a:lnTo>
                  <a:lnTo>
                    <a:pt x="2133" y="265"/>
                  </a:lnTo>
                  <a:close/>
                  <a:moveTo>
                    <a:pt x="2063" y="294"/>
                  </a:moveTo>
                  <a:lnTo>
                    <a:pt x="2098" y="279"/>
                  </a:lnTo>
                  <a:lnTo>
                    <a:pt x="2091" y="263"/>
                  </a:lnTo>
                  <a:lnTo>
                    <a:pt x="2055" y="275"/>
                  </a:lnTo>
                  <a:lnTo>
                    <a:pt x="2063" y="294"/>
                  </a:lnTo>
                  <a:close/>
                  <a:moveTo>
                    <a:pt x="1992" y="320"/>
                  </a:moveTo>
                  <a:lnTo>
                    <a:pt x="2027" y="305"/>
                  </a:lnTo>
                  <a:lnTo>
                    <a:pt x="2020" y="289"/>
                  </a:lnTo>
                  <a:lnTo>
                    <a:pt x="1985" y="301"/>
                  </a:lnTo>
                  <a:lnTo>
                    <a:pt x="1992" y="320"/>
                  </a:lnTo>
                  <a:close/>
                  <a:moveTo>
                    <a:pt x="1921" y="346"/>
                  </a:moveTo>
                  <a:lnTo>
                    <a:pt x="1956" y="331"/>
                  </a:lnTo>
                  <a:lnTo>
                    <a:pt x="1949" y="315"/>
                  </a:lnTo>
                  <a:lnTo>
                    <a:pt x="1914" y="327"/>
                  </a:lnTo>
                  <a:lnTo>
                    <a:pt x="1921" y="346"/>
                  </a:lnTo>
                  <a:close/>
                  <a:moveTo>
                    <a:pt x="1850" y="372"/>
                  </a:moveTo>
                  <a:lnTo>
                    <a:pt x="1885" y="357"/>
                  </a:lnTo>
                  <a:lnTo>
                    <a:pt x="1878" y="341"/>
                  </a:lnTo>
                  <a:lnTo>
                    <a:pt x="1843" y="353"/>
                  </a:lnTo>
                  <a:lnTo>
                    <a:pt x="1850" y="372"/>
                  </a:lnTo>
                  <a:close/>
                  <a:moveTo>
                    <a:pt x="1779" y="398"/>
                  </a:moveTo>
                  <a:lnTo>
                    <a:pt x="1814" y="384"/>
                  </a:lnTo>
                  <a:lnTo>
                    <a:pt x="1807" y="367"/>
                  </a:lnTo>
                  <a:lnTo>
                    <a:pt x="1772" y="379"/>
                  </a:lnTo>
                  <a:lnTo>
                    <a:pt x="1779" y="398"/>
                  </a:lnTo>
                  <a:close/>
                  <a:moveTo>
                    <a:pt x="1708" y="424"/>
                  </a:moveTo>
                  <a:lnTo>
                    <a:pt x="1743" y="410"/>
                  </a:lnTo>
                  <a:lnTo>
                    <a:pt x="1736" y="393"/>
                  </a:lnTo>
                  <a:lnTo>
                    <a:pt x="1701" y="405"/>
                  </a:lnTo>
                  <a:lnTo>
                    <a:pt x="1708" y="424"/>
                  </a:lnTo>
                  <a:close/>
                  <a:moveTo>
                    <a:pt x="1637" y="450"/>
                  </a:moveTo>
                  <a:lnTo>
                    <a:pt x="1672" y="436"/>
                  </a:lnTo>
                  <a:lnTo>
                    <a:pt x="1665" y="419"/>
                  </a:lnTo>
                  <a:lnTo>
                    <a:pt x="1630" y="431"/>
                  </a:lnTo>
                  <a:lnTo>
                    <a:pt x="1637" y="450"/>
                  </a:lnTo>
                  <a:close/>
                  <a:moveTo>
                    <a:pt x="1566" y="476"/>
                  </a:moveTo>
                  <a:lnTo>
                    <a:pt x="1601" y="462"/>
                  </a:lnTo>
                  <a:lnTo>
                    <a:pt x="1594" y="445"/>
                  </a:lnTo>
                  <a:lnTo>
                    <a:pt x="1559" y="457"/>
                  </a:lnTo>
                  <a:lnTo>
                    <a:pt x="1566" y="476"/>
                  </a:lnTo>
                  <a:close/>
                  <a:moveTo>
                    <a:pt x="1495" y="502"/>
                  </a:moveTo>
                  <a:lnTo>
                    <a:pt x="1530" y="488"/>
                  </a:lnTo>
                  <a:lnTo>
                    <a:pt x="1523" y="471"/>
                  </a:lnTo>
                  <a:lnTo>
                    <a:pt x="1488" y="483"/>
                  </a:lnTo>
                  <a:lnTo>
                    <a:pt x="1495" y="502"/>
                  </a:lnTo>
                  <a:close/>
                  <a:moveTo>
                    <a:pt x="1424" y="528"/>
                  </a:moveTo>
                  <a:lnTo>
                    <a:pt x="1460" y="514"/>
                  </a:lnTo>
                  <a:lnTo>
                    <a:pt x="1452" y="497"/>
                  </a:lnTo>
                  <a:lnTo>
                    <a:pt x="1417" y="509"/>
                  </a:lnTo>
                  <a:lnTo>
                    <a:pt x="1424" y="528"/>
                  </a:lnTo>
                  <a:close/>
                  <a:moveTo>
                    <a:pt x="1353" y="554"/>
                  </a:moveTo>
                  <a:lnTo>
                    <a:pt x="1389" y="540"/>
                  </a:lnTo>
                  <a:lnTo>
                    <a:pt x="1381" y="523"/>
                  </a:lnTo>
                  <a:lnTo>
                    <a:pt x="1346" y="535"/>
                  </a:lnTo>
                  <a:lnTo>
                    <a:pt x="1353" y="554"/>
                  </a:lnTo>
                  <a:close/>
                  <a:moveTo>
                    <a:pt x="1282" y="580"/>
                  </a:moveTo>
                  <a:lnTo>
                    <a:pt x="1318" y="566"/>
                  </a:lnTo>
                  <a:lnTo>
                    <a:pt x="1311" y="549"/>
                  </a:lnTo>
                  <a:lnTo>
                    <a:pt x="1275" y="563"/>
                  </a:lnTo>
                  <a:lnTo>
                    <a:pt x="1282" y="580"/>
                  </a:lnTo>
                  <a:close/>
                  <a:moveTo>
                    <a:pt x="1211" y="606"/>
                  </a:moveTo>
                  <a:lnTo>
                    <a:pt x="1247" y="594"/>
                  </a:lnTo>
                  <a:lnTo>
                    <a:pt x="1240" y="575"/>
                  </a:lnTo>
                  <a:lnTo>
                    <a:pt x="1204" y="589"/>
                  </a:lnTo>
                  <a:lnTo>
                    <a:pt x="1211" y="606"/>
                  </a:lnTo>
                  <a:close/>
                  <a:moveTo>
                    <a:pt x="1140" y="632"/>
                  </a:moveTo>
                  <a:lnTo>
                    <a:pt x="1176" y="620"/>
                  </a:lnTo>
                  <a:lnTo>
                    <a:pt x="1169" y="601"/>
                  </a:lnTo>
                  <a:lnTo>
                    <a:pt x="1133" y="615"/>
                  </a:lnTo>
                  <a:lnTo>
                    <a:pt x="1140" y="632"/>
                  </a:lnTo>
                  <a:close/>
                  <a:moveTo>
                    <a:pt x="1069" y="658"/>
                  </a:moveTo>
                  <a:lnTo>
                    <a:pt x="1105" y="646"/>
                  </a:lnTo>
                  <a:lnTo>
                    <a:pt x="1098" y="627"/>
                  </a:lnTo>
                  <a:lnTo>
                    <a:pt x="1062" y="641"/>
                  </a:lnTo>
                  <a:lnTo>
                    <a:pt x="1069" y="658"/>
                  </a:lnTo>
                  <a:close/>
                  <a:moveTo>
                    <a:pt x="998" y="684"/>
                  </a:moveTo>
                  <a:lnTo>
                    <a:pt x="1034" y="672"/>
                  </a:lnTo>
                  <a:lnTo>
                    <a:pt x="1027" y="653"/>
                  </a:lnTo>
                  <a:lnTo>
                    <a:pt x="991" y="667"/>
                  </a:lnTo>
                  <a:lnTo>
                    <a:pt x="998" y="684"/>
                  </a:lnTo>
                  <a:close/>
                  <a:moveTo>
                    <a:pt x="927" y="710"/>
                  </a:moveTo>
                  <a:lnTo>
                    <a:pt x="963" y="698"/>
                  </a:lnTo>
                  <a:lnTo>
                    <a:pt x="956" y="679"/>
                  </a:lnTo>
                  <a:lnTo>
                    <a:pt x="920" y="693"/>
                  </a:lnTo>
                  <a:lnTo>
                    <a:pt x="927" y="710"/>
                  </a:lnTo>
                  <a:close/>
                  <a:moveTo>
                    <a:pt x="856" y="736"/>
                  </a:moveTo>
                  <a:lnTo>
                    <a:pt x="892" y="724"/>
                  </a:lnTo>
                  <a:lnTo>
                    <a:pt x="885" y="705"/>
                  </a:lnTo>
                  <a:lnTo>
                    <a:pt x="849" y="719"/>
                  </a:lnTo>
                  <a:lnTo>
                    <a:pt x="856" y="736"/>
                  </a:lnTo>
                  <a:close/>
                  <a:moveTo>
                    <a:pt x="783" y="762"/>
                  </a:moveTo>
                  <a:lnTo>
                    <a:pt x="821" y="750"/>
                  </a:lnTo>
                  <a:lnTo>
                    <a:pt x="814" y="731"/>
                  </a:lnTo>
                  <a:lnTo>
                    <a:pt x="778" y="745"/>
                  </a:lnTo>
                  <a:lnTo>
                    <a:pt x="783" y="762"/>
                  </a:lnTo>
                  <a:close/>
                  <a:moveTo>
                    <a:pt x="760" y="823"/>
                  </a:moveTo>
                  <a:lnTo>
                    <a:pt x="771" y="788"/>
                  </a:lnTo>
                  <a:lnTo>
                    <a:pt x="755" y="781"/>
                  </a:lnTo>
                  <a:lnTo>
                    <a:pt x="741" y="816"/>
                  </a:lnTo>
                  <a:lnTo>
                    <a:pt x="760" y="823"/>
                  </a:lnTo>
                  <a:close/>
                  <a:moveTo>
                    <a:pt x="734" y="894"/>
                  </a:moveTo>
                  <a:lnTo>
                    <a:pt x="745" y="859"/>
                  </a:lnTo>
                  <a:lnTo>
                    <a:pt x="729" y="852"/>
                  </a:lnTo>
                  <a:lnTo>
                    <a:pt x="715" y="887"/>
                  </a:lnTo>
                  <a:lnTo>
                    <a:pt x="734" y="894"/>
                  </a:lnTo>
                  <a:close/>
                  <a:moveTo>
                    <a:pt x="705" y="965"/>
                  </a:moveTo>
                  <a:lnTo>
                    <a:pt x="719" y="930"/>
                  </a:lnTo>
                  <a:lnTo>
                    <a:pt x="703" y="923"/>
                  </a:lnTo>
                  <a:lnTo>
                    <a:pt x="689" y="958"/>
                  </a:lnTo>
                  <a:lnTo>
                    <a:pt x="705" y="965"/>
                  </a:lnTo>
                  <a:close/>
                  <a:moveTo>
                    <a:pt x="679" y="1036"/>
                  </a:moveTo>
                  <a:lnTo>
                    <a:pt x="693" y="1001"/>
                  </a:lnTo>
                  <a:lnTo>
                    <a:pt x="674" y="994"/>
                  </a:lnTo>
                  <a:lnTo>
                    <a:pt x="663" y="1029"/>
                  </a:lnTo>
                  <a:lnTo>
                    <a:pt x="679" y="1036"/>
                  </a:lnTo>
                  <a:close/>
                  <a:moveTo>
                    <a:pt x="653" y="1107"/>
                  </a:moveTo>
                  <a:lnTo>
                    <a:pt x="667" y="1072"/>
                  </a:lnTo>
                  <a:lnTo>
                    <a:pt x="648" y="1065"/>
                  </a:lnTo>
                  <a:lnTo>
                    <a:pt x="637" y="1100"/>
                  </a:lnTo>
                  <a:lnTo>
                    <a:pt x="653" y="1107"/>
                  </a:lnTo>
                  <a:close/>
                  <a:moveTo>
                    <a:pt x="627" y="1178"/>
                  </a:moveTo>
                  <a:lnTo>
                    <a:pt x="641" y="1143"/>
                  </a:lnTo>
                  <a:lnTo>
                    <a:pt x="622" y="1136"/>
                  </a:lnTo>
                  <a:lnTo>
                    <a:pt x="608" y="1171"/>
                  </a:lnTo>
                  <a:lnTo>
                    <a:pt x="627" y="1178"/>
                  </a:lnTo>
                  <a:close/>
                  <a:moveTo>
                    <a:pt x="601" y="1249"/>
                  </a:moveTo>
                  <a:lnTo>
                    <a:pt x="613" y="1214"/>
                  </a:lnTo>
                  <a:lnTo>
                    <a:pt x="596" y="1207"/>
                  </a:lnTo>
                  <a:lnTo>
                    <a:pt x="582" y="1242"/>
                  </a:lnTo>
                  <a:lnTo>
                    <a:pt x="601" y="1249"/>
                  </a:lnTo>
                  <a:close/>
                  <a:moveTo>
                    <a:pt x="575" y="1320"/>
                  </a:moveTo>
                  <a:lnTo>
                    <a:pt x="587" y="1285"/>
                  </a:lnTo>
                  <a:lnTo>
                    <a:pt x="570" y="1278"/>
                  </a:lnTo>
                  <a:lnTo>
                    <a:pt x="556" y="1313"/>
                  </a:lnTo>
                  <a:lnTo>
                    <a:pt x="575" y="1320"/>
                  </a:lnTo>
                  <a:close/>
                  <a:moveTo>
                    <a:pt x="547" y="1391"/>
                  </a:moveTo>
                  <a:lnTo>
                    <a:pt x="561" y="1356"/>
                  </a:lnTo>
                  <a:lnTo>
                    <a:pt x="542" y="1348"/>
                  </a:lnTo>
                  <a:lnTo>
                    <a:pt x="530" y="1384"/>
                  </a:lnTo>
                  <a:lnTo>
                    <a:pt x="547" y="1391"/>
                  </a:lnTo>
                  <a:close/>
                  <a:moveTo>
                    <a:pt x="521" y="1462"/>
                  </a:moveTo>
                  <a:lnTo>
                    <a:pt x="535" y="1427"/>
                  </a:lnTo>
                  <a:lnTo>
                    <a:pt x="516" y="1419"/>
                  </a:lnTo>
                  <a:lnTo>
                    <a:pt x="504" y="1455"/>
                  </a:lnTo>
                  <a:lnTo>
                    <a:pt x="521" y="1462"/>
                  </a:lnTo>
                  <a:close/>
                  <a:moveTo>
                    <a:pt x="495" y="1533"/>
                  </a:moveTo>
                  <a:lnTo>
                    <a:pt x="509" y="1498"/>
                  </a:lnTo>
                  <a:lnTo>
                    <a:pt x="490" y="1490"/>
                  </a:lnTo>
                  <a:lnTo>
                    <a:pt x="478" y="1526"/>
                  </a:lnTo>
                  <a:lnTo>
                    <a:pt x="495" y="1533"/>
                  </a:lnTo>
                  <a:close/>
                  <a:moveTo>
                    <a:pt x="469" y="1604"/>
                  </a:moveTo>
                  <a:lnTo>
                    <a:pt x="480" y="1568"/>
                  </a:lnTo>
                  <a:lnTo>
                    <a:pt x="464" y="1561"/>
                  </a:lnTo>
                  <a:lnTo>
                    <a:pt x="450" y="1597"/>
                  </a:lnTo>
                  <a:lnTo>
                    <a:pt x="469" y="1604"/>
                  </a:lnTo>
                  <a:close/>
                  <a:moveTo>
                    <a:pt x="443" y="1675"/>
                  </a:moveTo>
                  <a:lnTo>
                    <a:pt x="454" y="1639"/>
                  </a:lnTo>
                  <a:lnTo>
                    <a:pt x="438" y="1632"/>
                  </a:lnTo>
                  <a:lnTo>
                    <a:pt x="424" y="1668"/>
                  </a:lnTo>
                  <a:lnTo>
                    <a:pt x="443" y="1675"/>
                  </a:lnTo>
                  <a:close/>
                  <a:moveTo>
                    <a:pt x="417" y="1746"/>
                  </a:moveTo>
                  <a:lnTo>
                    <a:pt x="428" y="1710"/>
                  </a:lnTo>
                  <a:lnTo>
                    <a:pt x="412" y="1703"/>
                  </a:lnTo>
                  <a:lnTo>
                    <a:pt x="398" y="1739"/>
                  </a:lnTo>
                  <a:lnTo>
                    <a:pt x="417" y="1746"/>
                  </a:lnTo>
                  <a:close/>
                  <a:moveTo>
                    <a:pt x="388" y="1817"/>
                  </a:moveTo>
                  <a:lnTo>
                    <a:pt x="402" y="1781"/>
                  </a:lnTo>
                  <a:lnTo>
                    <a:pt x="384" y="1774"/>
                  </a:lnTo>
                  <a:lnTo>
                    <a:pt x="372" y="1810"/>
                  </a:lnTo>
                  <a:lnTo>
                    <a:pt x="388" y="1817"/>
                  </a:lnTo>
                  <a:close/>
                  <a:moveTo>
                    <a:pt x="362" y="1888"/>
                  </a:moveTo>
                  <a:lnTo>
                    <a:pt x="376" y="1852"/>
                  </a:lnTo>
                  <a:lnTo>
                    <a:pt x="358" y="1845"/>
                  </a:lnTo>
                  <a:lnTo>
                    <a:pt x="346" y="1881"/>
                  </a:lnTo>
                  <a:lnTo>
                    <a:pt x="362" y="1888"/>
                  </a:lnTo>
                  <a:close/>
                  <a:moveTo>
                    <a:pt x="336" y="1959"/>
                  </a:moveTo>
                  <a:lnTo>
                    <a:pt x="350" y="1923"/>
                  </a:lnTo>
                  <a:lnTo>
                    <a:pt x="332" y="1916"/>
                  </a:lnTo>
                  <a:lnTo>
                    <a:pt x="317" y="1952"/>
                  </a:lnTo>
                  <a:lnTo>
                    <a:pt x="336" y="1959"/>
                  </a:lnTo>
                  <a:close/>
                  <a:moveTo>
                    <a:pt x="310" y="2030"/>
                  </a:moveTo>
                  <a:lnTo>
                    <a:pt x="322" y="1994"/>
                  </a:lnTo>
                  <a:lnTo>
                    <a:pt x="306" y="1987"/>
                  </a:lnTo>
                  <a:lnTo>
                    <a:pt x="291" y="2023"/>
                  </a:lnTo>
                  <a:lnTo>
                    <a:pt x="310" y="2030"/>
                  </a:lnTo>
                  <a:close/>
                  <a:moveTo>
                    <a:pt x="284" y="2101"/>
                  </a:moveTo>
                  <a:lnTo>
                    <a:pt x="296" y="2065"/>
                  </a:lnTo>
                  <a:lnTo>
                    <a:pt x="279" y="2058"/>
                  </a:lnTo>
                  <a:lnTo>
                    <a:pt x="265" y="2094"/>
                  </a:lnTo>
                  <a:lnTo>
                    <a:pt x="284" y="2101"/>
                  </a:lnTo>
                  <a:close/>
                  <a:moveTo>
                    <a:pt x="256" y="2172"/>
                  </a:moveTo>
                  <a:lnTo>
                    <a:pt x="270" y="2136"/>
                  </a:lnTo>
                  <a:lnTo>
                    <a:pt x="253" y="2129"/>
                  </a:lnTo>
                  <a:lnTo>
                    <a:pt x="239" y="2164"/>
                  </a:lnTo>
                  <a:lnTo>
                    <a:pt x="256" y="2172"/>
                  </a:lnTo>
                  <a:close/>
                  <a:moveTo>
                    <a:pt x="230" y="2243"/>
                  </a:moveTo>
                  <a:lnTo>
                    <a:pt x="244" y="2207"/>
                  </a:lnTo>
                  <a:lnTo>
                    <a:pt x="225" y="2200"/>
                  </a:lnTo>
                  <a:lnTo>
                    <a:pt x="213" y="2235"/>
                  </a:lnTo>
                  <a:lnTo>
                    <a:pt x="230" y="2243"/>
                  </a:lnTo>
                  <a:close/>
                  <a:moveTo>
                    <a:pt x="204" y="2313"/>
                  </a:moveTo>
                  <a:lnTo>
                    <a:pt x="218" y="2278"/>
                  </a:lnTo>
                  <a:lnTo>
                    <a:pt x="199" y="2271"/>
                  </a:lnTo>
                  <a:lnTo>
                    <a:pt x="187" y="2306"/>
                  </a:lnTo>
                  <a:lnTo>
                    <a:pt x="204" y="2313"/>
                  </a:lnTo>
                  <a:close/>
                  <a:moveTo>
                    <a:pt x="178" y="2384"/>
                  </a:moveTo>
                  <a:lnTo>
                    <a:pt x="190" y="2349"/>
                  </a:lnTo>
                  <a:lnTo>
                    <a:pt x="173" y="2342"/>
                  </a:lnTo>
                  <a:lnTo>
                    <a:pt x="159" y="2377"/>
                  </a:lnTo>
                  <a:lnTo>
                    <a:pt x="178" y="2384"/>
                  </a:lnTo>
                  <a:close/>
                  <a:moveTo>
                    <a:pt x="152" y="2455"/>
                  </a:moveTo>
                  <a:lnTo>
                    <a:pt x="164" y="2420"/>
                  </a:lnTo>
                  <a:lnTo>
                    <a:pt x="147" y="2413"/>
                  </a:lnTo>
                  <a:lnTo>
                    <a:pt x="133" y="2448"/>
                  </a:lnTo>
                  <a:lnTo>
                    <a:pt x="152" y="2455"/>
                  </a:lnTo>
                  <a:close/>
                  <a:moveTo>
                    <a:pt x="126" y="2526"/>
                  </a:moveTo>
                  <a:lnTo>
                    <a:pt x="138" y="2491"/>
                  </a:lnTo>
                  <a:lnTo>
                    <a:pt x="121" y="2484"/>
                  </a:lnTo>
                  <a:lnTo>
                    <a:pt x="107" y="2519"/>
                  </a:lnTo>
                  <a:lnTo>
                    <a:pt x="126" y="2526"/>
                  </a:lnTo>
                  <a:close/>
                  <a:moveTo>
                    <a:pt x="97" y="2597"/>
                  </a:moveTo>
                  <a:lnTo>
                    <a:pt x="112" y="2562"/>
                  </a:lnTo>
                  <a:lnTo>
                    <a:pt x="93" y="2555"/>
                  </a:lnTo>
                  <a:lnTo>
                    <a:pt x="81" y="2590"/>
                  </a:lnTo>
                  <a:lnTo>
                    <a:pt x="97" y="2597"/>
                  </a:lnTo>
                  <a:close/>
                  <a:moveTo>
                    <a:pt x="71" y="2668"/>
                  </a:moveTo>
                  <a:lnTo>
                    <a:pt x="86" y="2633"/>
                  </a:lnTo>
                  <a:lnTo>
                    <a:pt x="67" y="2626"/>
                  </a:lnTo>
                  <a:lnTo>
                    <a:pt x="55" y="2661"/>
                  </a:lnTo>
                  <a:lnTo>
                    <a:pt x="71" y="2668"/>
                  </a:lnTo>
                  <a:close/>
                  <a:moveTo>
                    <a:pt x="45" y="2739"/>
                  </a:moveTo>
                  <a:lnTo>
                    <a:pt x="60" y="2704"/>
                  </a:lnTo>
                  <a:lnTo>
                    <a:pt x="41" y="2697"/>
                  </a:lnTo>
                  <a:lnTo>
                    <a:pt x="29" y="2732"/>
                  </a:lnTo>
                  <a:lnTo>
                    <a:pt x="45" y="2739"/>
                  </a:lnTo>
                  <a:close/>
                  <a:moveTo>
                    <a:pt x="19" y="2810"/>
                  </a:moveTo>
                  <a:lnTo>
                    <a:pt x="31" y="2775"/>
                  </a:lnTo>
                  <a:lnTo>
                    <a:pt x="15" y="2768"/>
                  </a:lnTo>
                  <a:lnTo>
                    <a:pt x="0" y="2803"/>
                  </a:lnTo>
                  <a:lnTo>
                    <a:pt x="19" y="2810"/>
                  </a:lnTo>
                  <a:close/>
                </a:path>
              </a:pathLst>
            </a:custGeom>
            <a:solidFill>
              <a:schemeClr val="tx2">
                <a:lumMod val="40000"/>
                <a:lumOff val="60000"/>
              </a:schemeClr>
            </a:solidFill>
            <a:ln>
              <a:noFill/>
            </a:ln>
          </p:spPr>
          <p:txBody>
            <a:bodyPr vert="horz" wrap="square" lIns="91440" tIns="45720" rIns="91440" bIns="45720" numCol="1" anchor="t" anchorCtr="0" compatLnSpc="1"/>
            <a:lstStyle/>
            <a:p>
              <a:endParaRPr lang="en-GB">
                <a:cs typeface="+mn-ea"/>
                <a:sym typeface="+mn-lt"/>
              </a:endParaRPr>
            </a:p>
          </p:txBody>
        </p:sp>
        <p:sp>
          <p:nvSpPr>
            <p:cNvPr id="7" name="Freeform 6"/>
            <p:cNvSpPr>
              <a:spLocks noEditPoints="1"/>
            </p:cNvSpPr>
            <p:nvPr/>
          </p:nvSpPr>
          <p:spPr bwMode="auto">
            <a:xfrm>
              <a:off x="3969053" y="2746268"/>
              <a:ext cx="2131391" cy="1510043"/>
            </a:xfrm>
            <a:custGeom>
              <a:avLst/>
              <a:gdLst>
                <a:gd name="T0" fmla="*/ 106 w 2878"/>
                <a:gd name="T1" fmla="*/ 1977 h 2039"/>
                <a:gd name="T2" fmla="*/ 142 w 2878"/>
                <a:gd name="T3" fmla="*/ 1966 h 2039"/>
                <a:gd name="T4" fmla="*/ 220 w 2878"/>
                <a:gd name="T5" fmla="*/ 1954 h 2039"/>
                <a:gd name="T6" fmla="*/ 324 w 2878"/>
                <a:gd name="T7" fmla="*/ 1914 h 2039"/>
                <a:gd name="T8" fmla="*/ 388 w 2878"/>
                <a:gd name="T9" fmla="*/ 1866 h 2039"/>
                <a:gd name="T10" fmla="*/ 530 w 2878"/>
                <a:gd name="T11" fmla="*/ 1812 h 2039"/>
                <a:gd name="T12" fmla="*/ 563 w 2878"/>
                <a:gd name="T13" fmla="*/ 1798 h 2039"/>
                <a:gd name="T14" fmla="*/ 641 w 2878"/>
                <a:gd name="T15" fmla="*/ 1788 h 2039"/>
                <a:gd name="T16" fmla="*/ 747 w 2878"/>
                <a:gd name="T17" fmla="*/ 1746 h 2039"/>
                <a:gd name="T18" fmla="*/ 811 w 2878"/>
                <a:gd name="T19" fmla="*/ 1701 h 2039"/>
                <a:gd name="T20" fmla="*/ 951 w 2878"/>
                <a:gd name="T21" fmla="*/ 1644 h 2039"/>
                <a:gd name="T22" fmla="*/ 986 w 2878"/>
                <a:gd name="T23" fmla="*/ 1632 h 2039"/>
                <a:gd name="T24" fmla="*/ 1064 w 2878"/>
                <a:gd name="T25" fmla="*/ 1620 h 2039"/>
                <a:gd name="T26" fmla="*/ 1168 w 2878"/>
                <a:gd name="T27" fmla="*/ 1580 h 2039"/>
                <a:gd name="T28" fmla="*/ 1232 w 2878"/>
                <a:gd name="T29" fmla="*/ 1533 h 2039"/>
                <a:gd name="T30" fmla="*/ 1374 w 2878"/>
                <a:gd name="T31" fmla="*/ 1478 h 2039"/>
                <a:gd name="T32" fmla="*/ 1409 w 2878"/>
                <a:gd name="T33" fmla="*/ 1464 h 2039"/>
                <a:gd name="T34" fmla="*/ 1485 w 2878"/>
                <a:gd name="T35" fmla="*/ 1455 h 2039"/>
                <a:gd name="T36" fmla="*/ 1591 w 2878"/>
                <a:gd name="T37" fmla="*/ 1412 h 2039"/>
                <a:gd name="T38" fmla="*/ 1655 w 2878"/>
                <a:gd name="T39" fmla="*/ 1367 h 2039"/>
                <a:gd name="T40" fmla="*/ 1795 w 2878"/>
                <a:gd name="T41" fmla="*/ 1310 h 2039"/>
                <a:gd name="T42" fmla="*/ 1830 w 2878"/>
                <a:gd name="T43" fmla="*/ 1299 h 2039"/>
                <a:gd name="T44" fmla="*/ 1908 w 2878"/>
                <a:gd name="T45" fmla="*/ 1287 h 2039"/>
                <a:gd name="T46" fmla="*/ 2015 w 2878"/>
                <a:gd name="T47" fmla="*/ 1247 h 2039"/>
                <a:gd name="T48" fmla="*/ 2076 w 2878"/>
                <a:gd name="T49" fmla="*/ 1199 h 2039"/>
                <a:gd name="T50" fmla="*/ 2218 w 2878"/>
                <a:gd name="T51" fmla="*/ 1145 h 2039"/>
                <a:gd name="T52" fmla="*/ 2254 w 2878"/>
                <a:gd name="T53" fmla="*/ 1131 h 2039"/>
                <a:gd name="T54" fmla="*/ 2329 w 2878"/>
                <a:gd name="T55" fmla="*/ 1121 h 2039"/>
                <a:gd name="T56" fmla="*/ 2436 w 2878"/>
                <a:gd name="T57" fmla="*/ 1079 h 2039"/>
                <a:gd name="T58" fmla="*/ 2500 w 2878"/>
                <a:gd name="T59" fmla="*/ 1034 h 2039"/>
                <a:gd name="T60" fmla="*/ 2639 w 2878"/>
                <a:gd name="T61" fmla="*/ 977 h 2039"/>
                <a:gd name="T62" fmla="*/ 2675 w 2878"/>
                <a:gd name="T63" fmla="*/ 965 h 2039"/>
                <a:gd name="T64" fmla="*/ 2753 w 2878"/>
                <a:gd name="T65" fmla="*/ 953 h 2039"/>
                <a:gd name="T66" fmla="*/ 2850 w 2878"/>
                <a:gd name="T67" fmla="*/ 894 h 2039"/>
                <a:gd name="T68" fmla="*/ 2781 w 2878"/>
                <a:gd name="T69" fmla="*/ 878 h 2039"/>
                <a:gd name="T70" fmla="*/ 2748 w 2878"/>
                <a:gd name="T71" fmla="*/ 861 h 2039"/>
                <a:gd name="T72" fmla="*/ 2686 w 2878"/>
                <a:gd name="T73" fmla="*/ 811 h 2039"/>
                <a:gd name="T74" fmla="*/ 2585 w 2878"/>
                <a:gd name="T75" fmla="*/ 762 h 2039"/>
                <a:gd name="T76" fmla="*/ 2509 w 2878"/>
                <a:gd name="T77" fmla="*/ 745 h 2039"/>
                <a:gd name="T78" fmla="*/ 2372 w 2878"/>
                <a:gd name="T79" fmla="*/ 679 h 2039"/>
                <a:gd name="T80" fmla="*/ 2339 w 2878"/>
                <a:gd name="T81" fmla="*/ 662 h 2039"/>
                <a:gd name="T82" fmla="*/ 2280 w 2878"/>
                <a:gd name="T83" fmla="*/ 613 h 2039"/>
                <a:gd name="T84" fmla="*/ 2178 w 2878"/>
                <a:gd name="T85" fmla="*/ 563 h 2039"/>
                <a:gd name="T86" fmla="*/ 2100 w 2878"/>
                <a:gd name="T87" fmla="*/ 547 h 2039"/>
                <a:gd name="T88" fmla="*/ 1965 w 2878"/>
                <a:gd name="T89" fmla="*/ 480 h 2039"/>
                <a:gd name="T90" fmla="*/ 1930 w 2878"/>
                <a:gd name="T91" fmla="*/ 464 h 2039"/>
                <a:gd name="T92" fmla="*/ 1871 w 2878"/>
                <a:gd name="T93" fmla="*/ 414 h 2039"/>
                <a:gd name="T94" fmla="*/ 1769 w 2878"/>
                <a:gd name="T95" fmla="*/ 364 h 2039"/>
                <a:gd name="T96" fmla="*/ 1693 w 2878"/>
                <a:gd name="T97" fmla="*/ 348 h 2039"/>
                <a:gd name="T98" fmla="*/ 1556 w 2878"/>
                <a:gd name="T99" fmla="*/ 282 h 2039"/>
                <a:gd name="T100" fmla="*/ 1523 w 2878"/>
                <a:gd name="T101" fmla="*/ 265 h 2039"/>
                <a:gd name="T102" fmla="*/ 1461 w 2878"/>
                <a:gd name="T103" fmla="*/ 215 h 2039"/>
                <a:gd name="T104" fmla="*/ 1360 w 2878"/>
                <a:gd name="T105" fmla="*/ 166 h 2039"/>
                <a:gd name="T106" fmla="*/ 1284 w 2878"/>
                <a:gd name="T107" fmla="*/ 149 h 2039"/>
                <a:gd name="T108" fmla="*/ 1147 w 2878"/>
                <a:gd name="T109" fmla="*/ 83 h 2039"/>
                <a:gd name="T110" fmla="*/ 1114 w 2878"/>
                <a:gd name="T111" fmla="*/ 66 h 2039"/>
                <a:gd name="T112" fmla="*/ 1055 w 2878"/>
                <a:gd name="T113" fmla="*/ 17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78" h="2039">
                  <a:moveTo>
                    <a:pt x="35" y="2006"/>
                  </a:moveTo>
                  <a:lnTo>
                    <a:pt x="0" y="2020"/>
                  </a:lnTo>
                  <a:lnTo>
                    <a:pt x="7" y="2039"/>
                  </a:lnTo>
                  <a:lnTo>
                    <a:pt x="43" y="2025"/>
                  </a:lnTo>
                  <a:lnTo>
                    <a:pt x="35" y="2006"/>
                  </a:lnTo>
                  <a:close/>
                  <a:moveTo>
                    <a:pt x="106" y="1977"/>
                  </a:moveTo>
                  <a:lnTo>
                    <a:pt x="71" y="1992"/>
                  </a:lnTo>
                  <a:lnTo>
                    <a:pt x="78" y="2011"/>
                  </a:lnTo>
                  <a:lnTo>
                    <a:pt x="113" y="1996"/>
                  </a:lnTo>
                  <a:lnTo>
                    <a:pt x="106" y="1977"/>
                  </a:lnTo>
                  <a:close/>
                  <a:moveTo>
                    <a:pt x="177" y="1951"/>
                  </a:moveTo>
                  <a:lnTo>
                    <a:pt x="142" y="1966"/>
                  </a:lnTo>
                  <a:lnTo>
                    <a:pt x="149" y="1982"/>
                  </a:lnTo>
                  <a:lnTo>
                    <a:pt x="184" y="1968"/>
                  </a:lnTo>
                  <a:lnTo>
                    <a:pt x="177" y="1951"/>
                  </a:lnTo>
                  <a:close/>
                  <a:moveTo>
                    <a:pt x="248" y="1923"/>
                  </a:moveTo>
                  <a:lnTo>
                    <a:pt x="213" y="1937"/>
                  </a:lnTo>
                  <a:lnTo>
                    <a:pt x="220" y="1954"/>
                  </a:lnTo>
                  <a:lnTo>
                    <a:pt x="253" y="1940"/>
                  </a:lnTo>
                  <a:lnTo>
                    <a:pt x="248" y="1923"/>
                  </a:lnTo>
                  <a:close/>
                  <a:moveTo>
                    <a:pt x="317" y="1895"/>
                  </a:moveTo>
                  <a:lnTo>
                    <a:pt x="281" y="1909"/>
                  </a:lnTo>
                  <a:lnTo>
                    <a:pt x="288" y="1928"/>
                  </a:lnTo>
                  <a:lnTo>
                    <a:pt x="324" y="1914"/>
                  </a:lnTo>
                  <a:lnTo>
                    <a:pt x="317" y="1895"/>
                  </a:lnTo>
                  <a:close/>
                  <a:moveTo>
                    <a:pt x="388" y="1866"/>
                  </a:moveTo>
                  <a:lnTo>
                    <a:pt x="352" y="1880"/>
                  </a:lnTo>
                  <a:lnTo>
                    <a:pt x="359" y="1899"/>
                  </a:lnTo>
                  <a:lnTo>
                    <a:pt x="395" y="1885"/>
                  </a:lnTo>
                  <a:lnTo>
                    <a:pt x="388" y="1866"/>
                  </a:lnTo>
                  <a:close/>
                  <a:moveTo>
                    <a:pt x="459" y="1840"/>
                  </a:moveTo>
                  <a:lnTo>
                    <a:pt x="423" y="1854"/>
                  </a:lnTo>
                  <a:lnTo>
                    <a:pt x="430" y="1871"/>
                  </a:lnTo>
                  <a:lnTo>
                    <a:pt x="466" y="1857"/>
                  </a:lnTo>
                  <a:lnTo>
                    <a:pt x="459" y="1840"/>
                  </a:lnTo>
                  <a:close/>
                  <a:moveTo>
                    <a:pt x="530" y="1812"/>
                  </a:moveTo>
                  <a:lnTo>
                    <a:pt x="494" y="1826"/>
                  </a:lnTo>
                  <a:lnTo>
                    <a:pt x="501" y="1843"/>
                  </a:lnTo>
                  <a:lnTo>
                    <a:pt x="537" y="1828"/>
                  </a:lnTo>
                  <a:lnTo>
                    <a:pt x="530" y="1812"/>
                  </a:lnTo>
                  <a:close/>
                  <a:moveTo>
                    <a:pt x="598" y="1784"/>
                  </a:moveTo>
                  <a:lnTo>
                    <a:pt x="563" y="1798"/>
                  </a:lnTo>
                  <a:lnTo>
                    <a:pt x="570" y="1817"/>
                  </a:lnTo>
                  <a:lnTo>
                    <a:pt x="605" y="1802"/>
                  </a:lnTo>
                  <a:lnTo>
                    <a:pt x="598" y="1784"/>
                  </a:lnTo>
                  <a:close/>
                  <a:moveTo>
                    <a:pt x="669" y="1755"/>
                  </a:moveTo>
                  <a:lnTo>
                    <a:pt x="634" y="1769"/>
                  </a:lnTo>
                  <a:lnTo>
                    <a:pt x="641" y="1788"/>
                  </a:lnTo>
                  <a:lnTo>
                    <a:pt x="676" y="1774"/>
                  </a:lnTo>
                  <a:lnTo>
                    <a:pt x="669" y="1755"/>
                  </a:lnTo>
                  <a:close/>
                  <a:moveTo>
                    <a:pt x="740" y="1729"/>
                  </a:moveTo>
                  <a:lnTo>
                    <a:pt x="705" y="1743"/>
                  </a:lnTo>
                  <a:lnTo>
                    <a:pt x="712" y="1760"/>
                  </a:lnTo>
                  <a:lnTo>
                    <a:pt x="747" y="1746"/>
                  </a:lnTo>
                  <a:lnTo>
                    <a:pt x="740" y="1729"/>
                  </a:lnTo>
                  <a:close/>
                  <a:moveTo>
                    <a:pt x="811" y="1701"/>
                  </a:moveTo>
                  <a:lnTo>
                    <a:pt x="776" y="1715"/>
                  </a:lnTo>
                  <a:lnTo>
                    <a:pt x="783" y="1731"/>
                  </a:lnTo>
                  <a:lnTo>
                    <a:pt x="818" y="1717"/>
                  </a:lnTo>
                  <a:lnTo>
                    <a:pt x="811" y="1701"/>
                  </a:lnTo>
                  <a:close/>
                  <a:moveTo>
                    <a:pt x="880" y="1672"/>
                  </a:moveTo>
                  <a:lnTo>
                    <a:pt x="847" y="1687"/>
                  </a:lnTo>
                  <a:lnTo>
                    <a:pt x="851" y="1705"/>
                  </a:lnTo>
                  <a:lnTo>
                    <a:pt x="887" y="1691"/>
                  </a:lnTo>
                  <a:lnTo>
                    <a:pt x="880" y="1672"/>
                  </a:lnTo>
                  <a:close/>
                  <a:moveTo>
                    <a:pt x="951" y="1644"/>
                  </a:moveTo>
                  <a:lnTo>
                    <a:pt x="915" y="1658"/>
                  </a:lnTo>
                  <a:lnTo>
                    <a:pt x="922" y="1677"/>
                  </a:lnTo>
                  <a:lnTo>
                    <a:pt x="958" y="1663"/>
                  </a:lnTo>
                  <a:lnTo>
                    <a:pt x="951" y="1644"/>
                  </a:lnTo>
                  <a:close/>
                  <a:moveTo>
                    <a:pt x="1022" y="1618"/>
                  </a:moveTo>
                  <a:lnTo>
                    <a:pt x="986" y="1632"/>
                  </a:lnTo>
                  <a:lnTo>
                    <a:pt x="993" y="1649"/>
                  </a:lnTo>
                  <a:lnTo>
                    <a:pt x="1029" y="1635"/>
                  </a:lnTo>
                  <a:lnTo>
                    <a:pt x="1022" y="1618"/>
                  </a:lnTo>
                  <a:close/>
                  <a:moveTo>
                    <a:pt x="1092" y="1590"/>
                  </a:moveTo>
                  <a:lnTo>
                    <a:pt x="1057" y="1604"/>
                  </a:lnTo>
                  <a:lnTo>
                    <a:pt x="1064" y="1620"/>
                  </a:lnTo>
                  <a:lnTo>
                    <a:pt x="1100" y="1606"/>
                  </a:lnTo>
                  <a:lnTo>
                    <a:pt x="1092" y="1590"/>
                  </a:lnTo>
                  <a:close/>
                  <a:moveTo>
                    <a:pt x="1161" y="1561"/>
                  </a:moveTo>
                  <a:lnTo>
                    <a:pt x="1128" y="1575"/>
                  </a:lnTo>
                  <a:lnTo>
                    <a:pt x="1133" y="1592"/>
                  </a:lnTo>
                  <a:lnTo>
                    <a:pt x="1168" y="1580"/>
                  </a:lnTo>
                  <a:lnTo>
                    <a:pt x="1161" y="1561"/>
                  </a:lnTo>
                  <a:close/>
                  <a:moveTo>
                    <a:pt x="1232" y="1533"/>
                  </a:moveTo>
                  <a:lnTo>
                    <a:pt x="1197" y="1547"/>
                  </a:lnTo>
                  <a:lnTo>
                    <a:pt x="1204" y="1566"/>
                  </a:lnTo>
                  <a:lnTo>
                    <a:pt x="1239" y="1552"/>
                  </a:lnTo>
                  <a:lnTo>
                    <a:pt x="1232" y="1533"/>
                  </a:lnTo>
                  <a:close/>
                  <a:moveTo>
                    <a:pt x="1303" y="1507"/>
                  </a:moveTo>
                  <a:lnTo>
                    <a:pt x="1267" y="1521"/>
                  </a:lnTo>
                  <a:lnTo>
                    <a:pt x="1275" y="1538"/>
                  </a:lnTo>
                  <a:lnTo>
                    <a:pt x="1310" y="1523"/>
                  </a:lnTo>
                  <a:lnTo>
                    <a:pt x="1303" y="1507"/>
                  </a:lnTo>
                  <a:close/>
                  <a:moveTo>
                    <a:pt x="1374" y="1478"/>
                  </a:moveTo>
                  <a:lnTo>
                    <a:pt x="1338" y="1493"/>
                  </a:lnTo>
                  <a:lnTo>
                    <a:pt x="1346" y="1509"/>
                  </a:lnTo>
                  <a:lnTo>
                    <a:pt x="1381" y="1495"/>
                  </a:lnTo>
                  <a:lnTo>
                    <a:pt x="1374" y="1478"/>
                  </a:lnTo>
                  <a:close/>
                  <a:moveTo>
                    <a:pt x="1442" y="1450"/>
                  </a:moveTo>
                  <a:lnTo>
                    <a:pt x="1409" y="1464"/>
                  </a:lnTo>
                  <a:lnTo>
                    <a:pt x="1416" y="1481"/>
                  </a:lnTo>
                  <a:lnTo>
                    <a:pt x="1450" y="1469"/>
                  </a:lnTo>
                  <a:lnTo>
                    <a:pt x="1442" y="1450"/>
                  </a:lnTo>
                  <a:close/>
                  <a:moveTo>
                    <a:pt x="1513" y="1422"/>
                  </a:moveTo>
                  <a:lnTo>
                    <a:pt x="1478" y="1436"/>
                  </a:lnTo>
                  <a:lnTo>
                    <a:pt x="1485" y="1455"/>
                  </a:lnTo>
                  <a:lnTo>
                    <a:pt x="1521" y="1441"/>
                  </a:lnTo>
                  <a:lnTo>
                    <a:pt x="1513" y="1422"/>
                  </a:lnTo>
                  <a:close/>
                  <a:moveTo>
                    <a:pt x="1584" y="1396"/>
                  </a:moveTo>
                  <a:lnTo>
                    <a:pt x="1549" y="1410"/>
                  </a:lnTo>
                  <a:lnTo>
                    <a:pt x="1556" y="1426"/>
                  </a:lnTo>
                  <a:lnTo>
                    <a:pt x="1591" y="1412"/>
                  </a:lnTo>
                  <a:lnTo>
                    <a:pt x="1584" y="1396"/>
                  </a:lnTo>
                  <a:close/>
                  <a:moveTo>
                    <a:pt x="1655" y="1367"/>
                  </a:moveTo>
                  <a:lnTo>
                    <a:pt x="1620" y="1381"/>
                  </a:lnTo>
                  <a:lnTo>
                    <a:pt x="1627" y="1398"/>
                  </a:lnTo>
                  <a:lnTo>
                    <a:pt x="1662" y="1384"/>
                  </a:lnTo>
                  <a:lnTo>
                    <a:pt x="1655" y="1367"/>
                  </a:lnTo>
                  <a:close/>
                  <a:moveTo>
                    <a:pt x="1726" y="1339"/>
                  </a:moveTo>
                  <a:lnTo>
                    <a:pt x="1691" y="1353"/>
                  </a:lnTo>
                  <a:lnTo>
                    <a:pt x="1698" y="1370"/>
                  </a:lnTo>
                  <a:lnTo>
                    <a:pt x="1731" y="1358"/>
                  </a:lnTo>
                  <a:lnTo>
                    <a:pt x="1726" y="1339"/>
                  </a:lnTo>
                  <a:close/>
                  <a:moveTo>
                    <a:pt x="1795" y="1310"/>
                  </a:moveTo>
                  <a:lnTo>
                    <a:pt x="1759" y="1325"/>
                  </a:lnTo>
                  <a:lnTo>
                    <a:pt x="1766" y="1344"/>
                  </a:lnTo>
                  <a:lnTo>
                    <a:pt x="1802" y="1329"/>
                  </a:lnTo>
                  <a:lnTo>
                    <a:pt x="1795" y="1310"/>
                  </a:lnTo>
                  <a:close/>
                  <a:moveTo>
                    <a:pt x="1866" y="1284"/>
                  </a:moveTo>
                  <a:lnTo>
                    <a:pt x="1830" y="1299"/>
                  </a:lnTo>
                  <a:lnTo>
                    <a:pt x="1837" y="1315"/>
                  </a:lnTo>
                  <a:lnTo>
                    <a:pt x="1873" y="1301"/>
                  </a:lnTo>
                  <a:lnTo>
                    <a:pt x="1866" y="1284"/>
                  </a:lnTo>
                  <a:close/>
                  <a:moveTo>
                    <a:pt x="1937" y="1256"/>
                  </a:moveTo>
                  <a:lnTo>
                    <a:pt x="1901" y="1270"/>
                  </a:lnTo>
                  <a:lnTo>
                    <a:pt x="1908" y="1287"/>
                  </a:lnTo>
                  <a:lnTo>
                    <a:pt x="1944" y="1273"/>
                  </a:lnTo>
                  <a:lnTo>
                    <a:pt x="1937" y="1256"/>
                  </a:lnTo>
                  <a:close/>
                  <a:moveTo>
                    <a:pt x="2008" y="1228"/>
                  </a:moveTo>
                  <a:lnTo>
                    <a:pt x="1972" y="1242"/>
                  </a:lnTo>
                  <a:lnTo>
                    <a:pt x="1979" y="1258"/>
                  </a:lnTo>
                  <a:lnTo>
                    <a:pt x="2015" y="1247"/>
                  </a:lnTo>
                  <a:lnTo>
                    <a:pt x="2008" y="1228"/>
                  </a:lnTo>
                  <a:close/>
                  <a:moveTo>
                    <a:pt x="2076" y="1199"/>
                  </a:moveTo>
                  <a:lnTo>
                    <a:pt x="2041" y="1214"/>
                  </a:lnTo>
                  <a:lnTo>
                    <a:pt x="2048" y="1232"/>
                  </a:lnTo>
                  <a:lnTo>
                    <a:pt x="2083" y="1218"/>
                  </a:lnTo>
                  <a:lnTo>
                    <a:pt x="2076" y="1199"/>
                  </a:lnTo>
                  <a:close/>
                  <a:moveTo>
                    <a:pt x="2147" y="1173"/>
                  </a:moveTo>
                  <a:lnTo>
                    <a:pt x="2112" y="1187"/>
                  </a:lnTo>
                  <a:lnTo>
                    <a:pt x="2119" y="1204"/>
                  </a:lnTo>
                  <a:lnTo>
                    <a:pt x="2154" y="1190"/>
                  </a:lnTo>
                  <a:lnTo>
                    <a:pt x="2147" y="1173"/>
                  </a:lnTo>
                  <a:close/>
                  <a:moveTo>
                    <a:pt x="2218" y="1145"/>
                  </a:moveTo>
                  <a:lnTo>
                    <a:pt x="2183" y="1159"/>
                  </a:lnTo>
                  <a:lnTo>
                    <a:pt x="2190" y="1176"/>
                  </a:lnTo>
                  <a:lnTo>
                    <a:pt x="2225" y="1161"/>
                  </a:lnTo>
                  <a:lnTo>
                    <a:pt x="2218" y="1145"/>
                  </a:lnTo>
                  <a:close/>
                  <a:moveTo>
                    <a:pt x="2289" y="1117"/>
                  </a:moveTo>
                  <a:lnTo>
                    <a:pt x="2254" y="1131"/>
                  </a:lnTo>
                  <a:lnTo>
                    <a:pt x="2261" y="1147"/>
                  </a:lnTo>
                  <a:lnTo>
                    <a:pt x="2296" y="1135"/>
                  </a:lnTo>
                  <a:lnTo>
                    <a:pt x="2289" y="1117"/>
                  </a:lnTo>
                  <a:close/>
                  <a:moveTo>
                    <a:pt x="2358" y="1088"/>
                  </a:moveTo>
                  <a:lnTo>
                    <a:pt x="2325" y="1102"/>
                  </a:lnTo>
                  <a:lnTo>
                    <a:pt x="2329" y="1121"/>
                  </a:lnTo>
                  <a:lnTo>
                    <a:pt x="2365" y="1107"/>
                  </a:lnTo>
                  <a:lnTo>
                    <a:pt x="2358" y="1088"/>
                  </a:lnTo>
                  <a:close/>
                  <a:moveTo>
                    <a:pt x="2429" y="1062"/>
                  </a:moveTo>
                  <a:lnTo>
                    <a:pt x="2393" y="1076"/>
                  </a:lnTo>
                  <a:lnTo>
                    <a:pt x="2400" y="1093"/>
                  </a:lnTo>
                  <a:lnTo>
                    <a:pt x="2436" y="1079"/>
                  </a:lnTo>
                  <a:lnTo>
                    <a:pt x="2429" y="1062"/>
                  </a:lnTo>
                  <a:close/>
                  <a:moveTo>
                    <a:pt x="2500" y="1034"/>
                  </a:moveTo>
                  <a:lnTo>
                    <a:pt x="2464" y="1048"/>
                  </a:lnTo>
                  <a:lnTo>
                    <a:pt x="2471" y="1064"/>
                  </a:lnTo>
                  <a:lnTo>
                    <a:pt x="2507" y="1050"/>
                  </a:lnTo>
                  <a:lnTo>
                    <a:pt x="2500" y="1034"/>
                  </a:lnTo>
                  <a:close/>
                  <a:moveTo>
                    <a:pt x="2570" y="1005"/>
                  </a:moveTo>
                  <a:lnTo>
                    <a:pt x="2535" y="1020"/>
                  </a:lnTo>
                  <a:lnTo>
                    <a:pt x="2542" y="1036"/>
                  </a:lnTo>
                  <a:lnTo>
                    <a:pt x="2578" y="1024"/>
                  </a:lnTo>
                  <a:lnTo>
                    <a:pt x="2570" y="1005"/>
                  </a:lnTo>
                  <a:close/>
                  <a:moveTo>
                    <a:pt x="2639" y="977"/>
                  </a:moveTo>
                  <a:lnTo>
                    <a:pt x="2606" y="991"/>
                  </a:lnTo>
                  <a:lnTo>
                    <a:pt x="2613" y="1010"/>
                  </a:lnTo>
                  <a:lnTo>
                    <a:pt x="2646" y="996"/>
                  </a:lnTo>
                  <a:lnTo>
                    <a:pt x="2639" y="977"/>
                  </a:lnTo>
                  <a:close/>
                  <a:moveTo>
                    <a:pt x="2710" y="951"/>
                  </a:moveTo>
                  <a:lnTo>
                    <a:pt x="2675" y="965"/>
                  </a:lnTo>
                  <a:lnTo>
                    <a:pt x="2682" y="982"/>
                  </a:lnTo>
                  <a:lnTo>
                    <a:pt x="2717" y="968"/>
                  </a:lnTo>
                  <a:lnTo>
                    <a:pt x="2710" y="951"/>
                  </a:lnTo>
                  <a:close/>
                  <a:moveTo>
                    <a:pt x="2781" y="923"/>
                  </a:moveTo>
                  <a:lnTo>
                    <a:pt x="2745" y="937"/>
                  </a:lnTo>
                  <a:lnTo>
                    <a:pt x="2753" y="953"/>
                  </a:lnTo>
                  <a:lnTo>
                    <a:pt x="2788" y="939"/>
                  </a:lnTo>
                  <a:lnTo>
                    <a:pt x="2781" y="923"/>
                  </a:lnTo>
                  <a:close/>
                  <a:moveTo>
                    <a:pt x="2850" y="911"/>
                  </a:moveTo>
                  <a:lnTo>
                    <a:pt x="2850" y="913"/>
                  </a:lnTo>
                  <a:lnTo>
                    <a:pt x="2854" y="904"/>
                  </a:lnTo>
                  <a:lnTo>
                    <a:pt x="2850" y="894"/>
                  </a:lnTo>
                  <a:lnTo>
                    <a:pt x="2816" y="908"/>
                  </a:lnTo>
                  <a:lnTo>
                    <a:pt x="2824" y="925"/>
                  </a:lnTo>
                  <a:lnTo>
                    <a:pt x="2878" y="904"/>
                  </a:lnTo>
                  <a:lnTo>
                    <a:pt x="2857" y="894"/>
                  </a:lnTo>
                  <a:lnTo>
                    <a:pt x="2850" y="911"/>
                  </a:lnTo>
                  <a:close/>
                  <a:moveTo>
                    <a:pt x="2781" y="878"/>
                  </a:moveTo>
                  <a:lnTo>
                    <a:pt x="2814" y="894"/>
                  </a:lnTo>
                  <a:lnTo>
                    <a:pt x="2824" y="878"/>
                  </a:lnTo>
                  <a:lnTo>
                    <a:pt x="2790" y="861"/>
                  </a:lnTo>
                  <a:lnTo>
                    <a:pt x="2781" y="878"/>
                  </a:lnTo>
                  <a:close/>
                  <a:moveTo>
                    <a:pt x="2712" y="845"/>
                  </a:moveTo>
                  <a:lnTo>
                    <a:pt x="2748" y="861"/>
                  </a:lnTo>
                  <a:lnTo>
                    <a:pt x="2755" y="845"/>
                  </a:lnTo>
                  <a:lnTo>
                    <a:pt x="2722" y="828"/>
                  </a:lnTo>
                  <a:lnTo>
                    <a:pt x="2712" y="845"/>
                  </a:lnTo>
                  <a:close/>
                  <a:moveTo>
                    <a:pt x="2644" y="811"/>
                  </a:moveTo>
                  <a:lnTo>
                    <a:pt x="2679" y="828"/>
                  </a:lnTo>
                  <a:lnTo>
                    <a:pt x="2686" y="811"/>
                  </a:lnTo>
                  <a:lnTo>
                    <a:pt x="2653" y="795"/>
                  </a:lnTo>
                  <a:lnTo>
                    <a:pt x="2644" y="811"/>
                  </a:lnTo>
                  <a:close/>
                  <a:moveTo>
                    <a:pt x="2578" y="778"/>
                  </a:moveTo>
                  <a:lnTo>
                    <a:pt x="2611" y="795"/>
                  </a:lnTo>
                  <a:lnTo>
                    <a:pt x="2620" y="778"/>
                  </a:lnTo>
                  <a:lnTo>
                    <a:pt x="2585" y="762"/>
                  </a:lnTo>
                  <a:lnTo>
                    <a:pt x="2578" y="778"/>
                  </a:lnTo>
                  <a:close/>
                  <a:moveTo>
                    <a:pt x="2509" y="745"/>
                  </a:moveTo>
                  <a:lnTo>
                    <a:pt x="2542" y="762"/>
                  </a:lnTo>
                  <a:lnTo>
                    <a:pt x="2552" y="745"/>
                  </a:lnTo>
                  <a:lnTo>
                    <a:pt x="2516" y="729"/>
                  </a:lnTo>
                  <a:lnTo>
                    <a:pt x="2509" y="745"/>
                  </a:lnTo>
                  <a:close/>
                  <a:moveTo>
                    <a:pt x="2440" y="712"/>
                  </a:moveTo>
                  <a:lnTo>
                    <a:pt x="2476" y="729"/>
                  </a:lnTo>
                  <a:lnTo>
                    <a:pt x="2483" y="712"/>
                  </a:lnTo>
                  <a:lnTo>
                    <a:pt x="2450" y="696"/>
                  </a:lnTo>
                  <a:lnTo>
                    <a:pt x="2440" y="712"/>
                  </a:lnTo>
                  <a:close/>
                  <a:moveTo>
                    <a:pt x="2372" y="679"/>
                  </a:moveTo>
                  <a:lnTo>
                    <a:pt x="2407" y="696"/>
                  </a:lnTo>
                  <a:lnTo>
                    <a:pt x="2414" y="679"/>
                  </a:lnTo>
                  <a:lnTo>
                    <a:pt x="2381" y="662"/>
                  </a:lnTo>
                  <a:lnTo>
                    <a:pt x="2372" y="679"/>
                  </a:lnTo>
                  <a:close/>
                  <a:moveTo>
                    <a:pt x="2306" y="646"/>
                  </a:moveTo>
                  <a:lnTo>
                    <a:pt x="2339" y="662"/>
                  </a:lnTo>
                  <a:lnTo>
                    <a:pt x="2346" y="646"/>
                  </a:lnTo>
                  <a:lnTo>
                    <a:pt x="2313" y="629"/>
                  </a:lnTo>
                  <a:lnTo>
                    <a:pt x="2306" y="646"/>
                  </a:lnTo>
                  <a:close/>
                  <a:moveTo>
                    <a:pt x="2237" y="613"/>
                  </a:moveTo>
                  <a:lnTo>
                    <a:pt x="2270" y="629"/>
                  </a:lnTo>
                  <a:lnTo>
                    <a:pt x="2280" y="613"/>
                  </a:lnTo>
                  <a:lnTo>
                    <a:pt x="2244" y="596"/>
                  </a:lnTo>
                  <a:lnTo>
                    <a:pt x="2237" y="613"/>
                  </a:lnTo>
                  <a:close/>
                  <a:moveTo>
                    <a:pt x="2168" y="580"/>
                  </a:moveTo>
                  <a:lnTo>
                    <a:pt x="2202" y="596"/>
                  </a:lnTo>
                  <a:lnTo>
                    <a:pt x="2211" y="580"/>
                  </a:lnTo>
                  <a:lnTo>
                    <a:pt x="2178" y="563"/>
                  </a:lnTo>
                  <a:lnTo>
                    <a:pt x="2168" y="580"/>
                  </a:lnTo>
                  <a:close/>
                  <a:moveTo>
                    <a:pt x="2100" y="547"/>
                  </a:moveTo>
                  <a:lnTo>
                    <a:pt x="2135" y="563"/>
                  </a:lnTo>
                  <a:lnTo>
                    <a:pt x="2142" y="547"/>
                  </a:lnTo>
                  <a:lnTo>
                    <a:pt x="2109" y="530"/>
                  </a:lnTo>
                  <a:lnTo>
                    <a:pt x="2100" y="547"/>
                  </a:lnTo>
                  <a:close/>
                  <a:moveTo>
                    <a:pt x="2034" y="513"/>
                  </a:moveTo>
                  <a:lnTo>
                    <a:pt x="2067" y="530"/>
                  </a:lnTo>
                  <a:lnTo>
                    <a:pt x="2074" y="513"/>
                  </a:lnTo>
                  <a:lnTo>
                    <a:pt x="2041" y="497"/>
                  </a:lnTo>
                  <a:lnTo>
                    <a:pt x="2034" y="513"/>
                  </a:lnTo>
                  <a:close/>
                  <a:moveTo>
                    <a:pt x="1965" y="480"/>
                  </a:moveTo>
                  <a:lnTo>
                    <a:pt x="1998" y="497"/>
                  </a:lnTo>
                  <a:lnTo>
                    <a:pt x="2008" y="480"/>
                  </a:lnTo>
                  <a:lnTo>
                    <a:pt x="1972" y="464"/>
                  </a:lnTo>
                  <a:lnTo>
                    <a:pt x="1965" y="480"/>
                  </a:lnTo>
                  <a:close/>
                  <a:moveTo>
                    <a:pt x="1897" y="447"/>
                  </a:moveTo>
                  <a:lnTo>
                    <a:pt x="1930" y="464"/>
                  </a:lnTo>
                  <a:lnTo>
                    <a:pt x="1939" y="447"/>
                  </a:lnTo>
                  <a:lnTo>
                    <a:pt x="1904" y="431"/>
                  </a:lnTo>
                  <a:lnTo>
                    <a:pt x="1897" y="447"/>
                  </a:lnTo>
                  <a:close/>
                  <a:moveTo>
                    <a:pt x="1828" y="414"/>
                  </a:moveTo>
                  <a:lnTo>
                    <a:pt x="1863" y="431"/>
                  </a:lnTo>
                  <a:lnTo>
                    <a:pt x="1871" y="414"/>
                  </a:lnTo>
                  <a:lnTo>
                    <a:pt x="1837" y="398"/>
                  </a:lnTo>
                  <a:lnTo>
                    <a:pt x="1828" y="414"/>
                  </a:lnTo>
                  <a:close/>
                  <a:moveTo>
                    <a:pt x="1759" y="381"/>
                  </a:moveTo>
                  <a:lnTo>
                    <a:pt x="1795" y="398"/>
                  </a:lnTo>
                  <a:lnTo>
                    <a:pt x="1802" y="381"/>
                  </a:lnTo>
                  <a:lnTo>
                    <a:pt x="1769" y="364"/>
                  </a:lnTo>
                  <a:lnTo>
                    <a:pt x="1759" y="381"/>
                  </a:lnTo>
                  <a:close/>
                  <a:moveTo>
                    <a:pt x="1693" y="348"/>
                  </a:moveTo>
                  <a:lnTo>
                    <a:pt x="1726" y="364"/>
                  </a:lnTo>
                  <a:lnTo>
                    <a:pt x="1736" y="348"/>
                  </a:lnTo>
                  <a:lnTo>
                    <a:pt x="1700" y="331"/>
                  </a:lnTo>
                  <a:lnTo>
                    <a:pt x="1693" y="348"/>
                  </a:lnTo>
                  <a:close/>
                  <a:moveTo>
                    <a:pt x="1625" y="315"/>
                  </a:moveTo>
                  <a:lnTo>
                    <a:pt x="1658" y="331"/>
                  </a:lnTo>
                  <a:lnTo>
                    <a:pt x="1667" y="315"/>
                  </a:lnTo>
                  <a:lnTo>
                    <a:pt x="1632" y="298"/>
                  </a:lnTo>
                  <a:lnTo>
                    <a:pt x="1625" y="315"/>
                  </a:lnTo>
                  <a:close/>
                  <a:moveTo>
                    <a:pt x="1556" y="282"/>
                  </a:moveTo>
                  <a:lnTo>
                    <a:pt x="1589" y="298"/>
                  </a:lnTo>
                  <a:lnTo>
                    <a:pt x="1599" y="282"/>
                  </a:lnTo>
                  <a:lnTo>
                    <a:pt x="1565" y="265"/>
                  </a:lnTo>
                  <a:lnTo>
                    <a:pt x="1556" y="282"/>
                  </a:lnTo>
                  <a:close/>
                  <a:moveTo>
                    <a:pt x="1487" y="249"/>
                  </a:moveTo>
                  <a:lnTo>
                    <a:pt x="1523" y="265"/>
                  </a:lnTo>
                  <a:lnTo>
                    <a:pt x="1530" y="249"/>
                  </a:lnTo>
                  <a:lnTo>
                    <a:pt x="1497" y="232"/>
                  </a:lnTo>
                  <a:lnTo>
                    <a:pt x="1487" y="249"/>
                  </a:lnTo>
                  <a:close/>
                  <a:moveTo>
                    <a:pt x="1421" y="215"/>
                  </a:moveTo>
                  <a:lnTo>
                    <a:pt x="1454" y="232"/>
                  </a:lnTo>
                  <a:lnTo>
                    <a:pt x="1461" y="215"/>
                  </a:lnTo>
                  <a:lnTo>
                    <a:pt x="1428" y="199"/>
                  </a:lnTo>
                  <a:lnTo>
                    <a:pt x="1421" y="215"/>
                  </a:lnTo>
                  <a:close/>
                  <a:moveTo>
                    <a:pt x="1353" y="182"/>
                  </a:moveTo>
                  <a:lnTo>
                    <a:pt x="1386" y="199"/>
                  </a:lnTo>
                  <a:lnTo>
                    <a:pt x="1395" y="182"/>
                  </a:lnTo>
                  <a:lnTo>
                    <a:pt x="1360" y="166"/>
                  </a:lnTo>
                  <a:lnTo>
                    <a:pt x="1353" y="182"/>
                  </a:lnTo>
                  <a:close/>
                  <a:moveTo>
                    <a:pt x="1284" y="149"/>
                  </a:moveTo>
                  <a:lnTo>
                    <a:pt x="1317" y="166"/>
                  </a:lnTo>
                  <a:lnTo>
                    <a:pt x="1327" y="149"/>
                  </a:lnTo>
                  <a:lnTo>
                    <a:pt x="1291" y="133"/>
                  </a:lnTo>
                  <a:lnTo>
                    <a:pt x="1284" y="149"/>
                  </a:lnTo>
                  <a:close/>
                  <a:moveTo>
                    <a:pt x="1215" y="116"/>
                  </a:moveTo>
                  <a:lnTo>
                    <a:pt x="1251" y="133"/>
                  </a:lnTo>
                  <a:lnTo>
                    <a:pt x="1258" y="116"/>
                  </a:lnTo>
                  <a:lnTo>
                    <a:pt x="1225" y="100"/>
                  </a:lnTo>
                  <a:lnTo>
                    <a:pt x="1215" y="116"/>
                  </a:lnTo>
                  <a:close/>
                  <a:moveTo>
                    <a:pt x="1147" y="83"/>
                  </a:moveTo>
                  <a:lnTo>
                    <a:pt x="1182" y="100"/>
                  </a:lnTo>
                  <a:lnTo>
                    <a:pt x="1189" y="83"/>
                  </a:lnTo>
                  <a:lnTo>
                    <a:pt x="1156" y="66"/>
                  </a:lnTo>
                  <a:lnTo>
                    <a:pt x="1147" y="83"/>
                  </a:lnTo>
                  <a:close/>
                  <a:moveTo>
                    <a:pt x="1081" y="50"/>
                  </a:moveTo>
                  <a:lnTo>
                    <a:pt x="1114" y="66"/>
                  </a:lnTo>
                  <a:lnTo>
                    <a:pt x="1123" y="50"/>
                  </a:lnTo>
                  <a:lnTo>
                    <a:pt x="1088" y="33"/>
                  </a:lnTo>
                  <a:lnTo>
                    <a:pt x="1081" y="50"/>
                  </a:lnTo>
                  <a:close/>
                  <a:moveTo>
                    <a:pt x="1012" y="17"/>
                  </a:moveTo>
                  <a:lnTo>
                    <a:pt x="1045" y="33"/>
                  </a:lnTo>
                  <a:lnTo>
                    <a:pt x="1055" y="17"/>
                  </a:lnTo>
                  <a:lnTo>
                    <a:pt x="1019" y="0"/>
                  </a:lnTo>
                  <a:lnTo>
                    <a:pt x="1012" y="17"/>
                  </a:lnTo>
                  <a:close/>
                </a:path>
              </a:pathLst>
            </a:custGeom>
            <a:solidFill>
              <a:schemeClr val="tx2">
                <a:lumMod val="40000"/>
                <a:lumOff val="60000"/>
              </a:schemeClr>
            </a:solidFill>
            <a:ln>
              <a:noFill/>
            </a:ln>
          </p:spPr>
          <p:txBody>
            <a:bodyPr vert="horz" wrap="square" lIns="91440" tIns="45720" rIns="91440" bIns="45720" numCol="1" anchor="t" anchorCtr="0" compatLnSpc="1"/>
            <a:lstStyle/>
            <a:p>
              <a:endParaRPr lang="en-GB">
                <a:cs typeface="+mn-ea"/>
                <a:sym typeface="+mn-lt"/>
              </a:endParaRPr>
            </a:p>
          </p:txBody>
        </p:sp>
        <p:sp>
          <p:nvSpPr>
            <p:cNvPr id="8" name="Freeform 7"/>
            <p:cNvSpPr>
              <a:spLocks noEditPoints="1"/>
            </p:cNvSpPr>
            <p:nvPr/>
          </p:nvSpPr>
          <p:spPr bwMode="auto">
            <a:xfrm>
              <a:off x="6076004" y="2122700"/>
              <a:ext cx="1693708" cy="1303421"/>
            </a:xfrm>
            <a:custGeom>
              <a:avLst/>
              <a:gdLst>
                <a:gd name="T0" fmla="*/ 90 w 2287"/>
                <a:gd name="T1" fmla="*/ 40 h 1760"/>
                <a:gd name="T2" fmla="*/ 85 w 2287"/>
                <a:gd name="T3" fmla="*/ 116 h 1760"/>
                <a:gd name="T4" fmla="*/ 83 w 2287"/>
                <a:gd name="T5" fmla="*/ 192 h 1760"/>
                <a:gd name="T6" fmla="*/ 80 w 2287"/>
                <a:gd name="T7" fmla="*/ 267 h 1760"/>
                <a:gd name="T8" fmla="*/ 75 w 2287"/>
                <a:gd name="T9" fmla="*/ 343 h 1760"/>
                <a:gd name="T10" fmla="*/ 73 w 2287"/>
                <a:gd name="T11" fmla="*/ 419 h 1760"/>
                <a:gd name="T12" fmla="*/ 71 w 2287"/>
                <a:gd name="T13" fmla="*/ 495 h 1760"/>
                <a:gd name="T14" fmla="*/ 66 w 2287"/>
                <a:gd name="T15" fmla="*/ 568 h 1760"/>
                <a:gd name="T16" fmla="*/ 64 w 2287"/>
                <a:gd name="T17" fmla="*/ 644 h 1760"/>
                <a:gd name="T18" fmla="*/ 61 w 2287"/>
                <a:gd name="T19" fmla="*/ 719 h 1760"/>
                <a:gd name="T20" fmla="*/ 57 w 2287"/>
                <a:gd name="T21" fmla="*/ 795 h 1760"/>
                <a:gd name="T22" fmla="*/ 54 w 2287"/>
                <a:gd name="T23" fmla="*/ 871 h 1760"/>
                <a:gd name="T24" fmla="*/ 52 w 2287"/>
                <a:gd name="T25" fmla="*/ 946 h 1760"/>
                <a:gd name="T26" fmla="*/ 47 w 2287"/>
                <a:gd name="T27" fmla="*/ 1022 h 1760"/>
                <a:gd name="T28" fmla="*/ 45 w 2287"/>
                <a:gd name="T29" fmla="*/ 1098 h 1760"/>
                <a:gd name="T30" fmla="*/ 42 w 2287"/>
                <a:gd name="T31" fmla="*/ 1173 h 1760"/>
                <a:gd name="T32" fmla="*/ 40 w 2287"/>
                <a:gd name="T33" fmla="*/ 1249 h 1760"/>
                <a:gd name="T34" fmla="*/ 35 w 2287"/>
                <a:gd name="T35" fmla="*/ 1325 h 1760"/>
                <a:gd name="T36" fmla="*/ 33 w 2287"/>
                <a:gd name="T37" fmla="*/ 1400 h 1760"/>
                <a:gd name="T38" fmla="*/ 31 w 2287"/>
                <a:gd name="T39" fmla="*/ 1476 h 1760"/>
                <a:gd name="T40" fmla="*/ 26 w 2287"/>
                <a:gd name="T41" fmla="*/ 1552 h 1760"/>
                <a:gd name="T42" fmla="*/ 23 w 2287"/>
                <a:gd name="T43" fmla="*/ 1627 h 1760"/>
                <a:gd name="T44" fmla="*/ 21 w 2287"/>
                <a:gd name="T45" fmla="*/ 1703 h 1760"/>
                <a:gd name="T46" fmla="*/ 19 w 2287"/>
                <a:gd name="T47" fmla="*/ 1741 h 1760"/>
                <a:gd name="T48" fmla="*/ 35 w 2287"/>
                <a:gd name="T49" fmla="*/ 1724 h 1760"/>
                <a:gd name="T50" fmla="*/ 106 w 2287"/>
                <a:gd name="T51" fmla="*/ 1696 h 1760"/>
                <a:gd name="T52" fmla="*/ 177 w 2287"/>
                <a:gd name="T53" fmla="*/ 1668 h 1760"/>
                <a:gd name="T54" fmla="*/ 246 w 2287"/>
                <a:gd name="T55" fmla="*/ 1639 h 1760"/>
                <a:gd name="T56" fmla="*/ 317 w 2287"/>
                <a:gd name="T57" fmla="*/ 1611 h 1760"/>
                <a:gd name="T58" fmla="*/ 385 w 2287"/>
                <a:gd name="T59" fmla="*/ 1582 h 1760"/>
                <a:gd name="T60" fmla="*/ 456 w 2287"/>
                <a:gd name="T61" fmla="*/ 1554 h 1760"/>
                <a:gd name="T62" fmla="*/ 527 w 2287"/>
                <a:gd name="T63" fmla="*/ 1523 h 1760"/>
                <a:gd name="T64" fmla="*/ 596 w 2287"/>
                <a:gd name="T65" fmla="*/ 1495 h 1760"/>
                <a:gd name="T66" fmla="*/ 667 w 2287"/>
                <a:gd name="T67" fmla="*/ 1467 h 1760"/>
                <a:gd name="T68" fmla="*/ 738 w 2287"/>
                <a:gd name="T69" fmla="*/ 1438 h 1760"/>
                <a:gd name="T70" fmla="*/ 806 w 2287"/>
                <a:gd name="T71" fmla="*/ 1410 h 1760"/>
                <a:gd name="T72" fmla="*/ 877 w 2287"/>
                <a:gd name="T73" fmla="*/ 1381 h 1760"/>
                <a:gd name="T74" fmla="*/ 946 w 2287"/>
                <a:gd name="T75" fmla="*/ 1353 h 1760"/>
                <a:gd name="T76" fmla="*/ 1017 w 2287"/>
                <a:gd name="T77" fmla="*/ 1325 h 1760"/>
                <a:gd name="T78" fmla="*/ 1088 w 2287"/>
                <a:gd name="T79" fmla="*/ 1296 h 1760"/>
                <a:gd name="T80" fmla="*/ 1156 w 2287"/>
                <a:gd name="T81" fmla="*/ 1268 h 1760"/>
                <a:gd name="T82" fmla="*/ 1227 w 2287"/>
                <a:gd name="T83" fmla="*/ 1240 h 1760"/>
                <a:gd name="T84" fmla="*/ 1298 w 2287"/>
                <a:gd name="T85" fmla="*/ 1211 h 1760"/>
                <a:gd name="T86" fmla="*/ 1367 w 2287"/>
                <a:gd name="T87" fmla="*/ 1180 h 1760"/>
                <a:gd name="T88" fmla="*/ 1438 w 2287"/>
                <a:gd name="T89" fmla="*/ 1152 h 1760"/>
                <a:gd name="T90" fmla="*/ 1509 w 2287"/>
                <a:gd name="T91" fmla="*/ 1124 h 1760"/>
                <a:gd name="T92" fmla="*/ 1577 w 2287"/>
                <a:gd name="T93" fmla="*/ 1095 h 1760"/>
                <a:gd name="T94" fmla="*/ 1648 w 2287"/>
                <a:gd name="T95" fmla="*/ 1067 h 1760"/>
                <a:gd name="T96" fmla="*/ 1717 w 2287"/>
                <a:gd name="T97" fmla="*/ 1038 h 1760"/>
                <a:gd name="T98" fmla="*/ 1788 w 2287"/>
                <a:gd name="T99" fmla="*/ 1010 h 1760"/>
                <a:gd name="T100" fmla="*/ 1859 w 2287"/>
                <a:gd name="T101" fmla="*/ 982 h 1760"/>
                <a:gd name="T102" fmla="*/ 1927 w 2287"/>
                <a:gd name="T103" fmla="*/ 953 h 1760"/>
                <a:gd name="T104" fmla="*/ 1998 w 2287"/>
                <a:gd name="T105" fmla="*/ 925 h 1760"/>
                <a:gd name="T106" fmla="*/ 2069 w 2287"/>
                <a:gd name="T107" fmla="*/ 897 h 1760"/>
                <a:gd name="T108" fmla="*/ 2138 w 2287"/>
                <a:gd name="T109" fmla="*/ 868 h 1760"/>
                <a:gd name="T110" fmla="*/ 2209 w 2287"/>
                <a:gd name="T111" fmla="*/ 840 h 1760"/>
                <a:gd name="T112" fmla="*/ 2277 w 2287"/>
                <a:gd name="T113" fmla="*/ 809 h 1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87" h="1760">
                  <a:moveTo>
                    <a:pt x="90" y="40"/>
                  </a:moveTo>
                  <a:lnTo>
                    <a:pt x="90" y="3"/>
                  </a:lnTo>
                  <a:lnTo>
                    <a:pt x="71" y="0"/>
                  </a:lnTo>
                  <a:lnTo>
                    <a:pt x="71" y="38"/>
                  </a:lnTo>
                  <a:lnTo>
                    <a:pt x="90" y="40"/>
                  </a:lnTo>
                  <a:close/>
                  <a:moveTo>
                    <a:pt x="85" y="116"/>
                  </a:moveTo>
                  <a:lnTo>
                    <a:pt x="87" y="78"/>
                  </a:lnTo>
                  <a:lnTo>
                    <a:pt x="68" y="76"/>
                  </a:lnTo>
                  <a:lnTo>
                    <a:pt x="66" y="114"/>
                  </a:lnTo>
                  <a:lnTo>
                    <a:pt x="85" y="116"/>
                  </a:lnTo>
                  <a:close/>
                  <a:moveTo>
                    <a:pt x="83" y="192"/>
                  </a:moveTo>
                  <a:lnTo>
                    <a:pt x="85" y="154"/>
                  </a:lnTo>
                  <a:lnTo>
                    <a:pt x="66" y="152"/>
                  </a:lnTo>
                  <a:lnTo>
                    <a:pt x="64" y="189"/>
                  </a:lnTo>
                  <a:lnTo>
                    <a:pt x="83" y="192"/>
                  </a:lnTo>
                  <a:close/>
                  <a:moveTo>
                    <a:pt x="80" y="267"/>
                  </a:moveTo>
                  <a:lnTo>
                    <a:pt x="80" y="230"/>
                  </a:lnTo>
                  <a:lnTo>
                    <a:pt x="61" y="227"/>
                  </a:lnTo>
                  <a:lnTo>
                    <a:pt x="61" y="265"/>
                  </a:lnTo>
                  <a:lnTo>
                    <a:pt x="80" y="267"/>
                  </a:lnTo>
                  <a:close/>
                  <a:moveTo>
                    <a:pt x="75" y="343"/>
                  </a:moveTo>
                  <a:lnTo>
                    <a:pt x="78" y="305"/>
                  </a:lnTo>
                  <a:lnTo>
                    <a:pt x="59" y="303"/>
                  </a:lnTo>
                  <a:lnTo>
                    <a:pt x="57" y="341"/>
                  </a:lnTo>
                  <a:lnTo>
                    <a:pt x="75" y="343"/>
                  </a:lnTo>
                  <a:close/>
                  <a:moveTo>
                    <a:pt x="73" y="419"/>
                  </a:moveTo>
                  <a:lnTo>
                    <a:pt x="75" y="381"/>
                  </a:lnTo>
                  <a:lnTo>
                    <a:pt x="57" y="379"/>
                  </a:lnTo>
                  <a:lnTo>
                    <a:pt x="54" y="416"/>
                  </a:lnTo>
                  <a:lnTo>
                    <a:pt x="73" y="419"/>
                  </a:lnTo>
                  <a:close/>
                  <a:moveTo>
                    <a:pt x="71" y="495"/>
                  </a:moveTo>
                  <a:lnTo>
                    <a:pt x="71" y="457"/>
                  </a:lnTo>
                  <a:lnTo>
                    <a:pt x="52" y="454"/>
                  </a:lnTo>
                  <a:lnTo>
                    <a:pt x="52" y="492"/>
                  </a:lnTo>
                  <a:lnTo>
                    <a:pt x="71" y="495"/>
                  </a:lnTo>
                  <a:close/>
                  <a:moveTo>
                    <a:pt x="66" y="568"/>
                  </a:moveTo>
                  <a:lnTo>
                    <a:pt x="68" y="532"/>
                  </a:lnTo>
                  <a:lnTo>
                    <a:pt x="49" y="530"/>
                  </a:lnTo>
                  <a:lnTo>
                    <a:pt x="47" y="568"/>
                  </a:lnTo>
                  <a:lnTo>
                    <a:pt x="66" y="568"/>
                  </a:lnTo>
                  <a:close/>
                  <a:moveTo>
                    <a:pt x="64" y="644"/>
                  </a:moveTo>
                  <a:lnTo>
                    <a:pt x="66" y="606"/>
                  </a:lnTo>
                  <a:lnTo>
                    <a:pt x="47" y="606"/>
                  </a:lnTo>
                  <a:lnTo>
                    <a:pt x="45" y="644"/>
                  </a:lnTo>
                  <a:lnTo>
                    <a:pt x="64" y="644"/>
                  </a:lnTo>
                  <a:close/>
                  <a:moveTo>
                    <a:pt x="61" y="719"/>
                  </a:moveTo>
                  <a:lnTo>
                    <a:pt x="61" y="681"/>
                  </a:lnTo>
                  <a:lnTo>
                    <a:pt x="42" y="681"/>
                  </a:lnTo>
                  <a:lnTo>
                    <a:pt x="42" y="719"/>
                  </a:lnTo>
                  <a:lnTo>
                    <a:pt x="61" y="719"/>
                  </a:lnTo>
                  <a:close/>
                  <a:moveTo>
                    <a:pt x="57" y="795"/>
                  </a:moveTo>
                  <a:lnTo>
                    <a:pt x="59" y="757"/>
                  </a:lnTo>
                  <a:lnTo>
                    <a:pt x="40" y="757"/>
                  </a:lnTo>
                  <a:lnTo>
                    <a:pt x="38" y="795"/>
                  </a:lnTo>
                  <a:lnTo>
                    <a:pt x="57" y="795"/>
                  </a:lnTo>
                  <a:close/>
                  <a:moveTo>
                    <a:pt x="54" y="871"/>
                  </a:moveTo>
                  <a:lnTo>
                    <a:pt x="57" y="833"/>
                  </a:lnTo>
                  <a:lnTo>
                    <a:pt x="38" y="833"/>
                  </a:lnTo>
                  <a:lnTo>
                    <a:pt x="35" y="871"/>
                  </a:lnTo>
                  <a:lnTo>
                    <a:pt x="54" y="871"/>
                  </a:lnTo>
                  <a:close/>
                  <a:moveTo>
                    <a:pt x="52" y="946"/>
                  </a:moveTo>
                  <a:lnTo>
                    <a:pt x="52" y="908"/>
                  </a:lnTo>
                  <a:lnTo>
                    <a:pt x="33" y="908"/>
                  </a:lnTo>
                  <a:lnTo>
                    <a:pt x="33" y="946"/>
                  </a:lnTo>
                  <a:lnTo>
                    <a:pt x="52" y="946"/>
                  </a:lnTo>
                  <a:close/>
                  <a:moveTo>
                    <a:pt x="47" y="1022"/>
                  </a:moveTo>
                  <a:lnTo>
                    <a:pt x="49" y="984"/>
                  </a:lnTo>
                  <a:lnTo>
                    <a:pt x="31" y="984"/>
                  </a:lnTo>
                  <a:lnTo>
                    <a:pt x="28" y="1022"/>
                  </a:lnTo>
                  <a:lnTo>
                    <a:pt x="47" y="1022"/>
                  </a:lnTo>
                  <a:close/>
                  <a:moveTo>
                    <a:pt x="45" y="1098"/>
                  </a:moveTo>
                  <a:lnTo>
                    <a:pt x="47" y="1060"/>
                  </a:lnTo>
                  <a:lnTo>
                    <a:pt x="28" y="1060"/>
                  </a:lnTo>
                  <a:lnTo>
                    <a:pt x="26" y="1098"/>
                  </a:lnTo>
                  <a:lnTo>
                    <a:pt x="45" y="1098"/>
                  </a:lnTo>
                  <a:close/>
                  <a:moveTo>
                    <a:pt x="42" y="1173"/>
                  </a:moveTo>
                  <a:lnTo>
                    <a:pt x="42" y="1135"/>
                  </a:lnTo>
                  <a:lnTo>
                    <a:pt x="23" y="1135"/>
                  </a:lnTo>
                  <a:lnTo>
                    <a:pt x="23" y="1173"/>
                  </a:lnTo>
                  <a:lnTo>
                    <a:pt x="42" y="1173"/>
                  </a:lnTo>
                  <a:close/>
                  <a:moveTo>
                    <a:pt x="40" y="1249"/>
                  </a:moveTo>
                  <a:lnTo>
                    <a:pt x="40" y="1211"/>
                  </a:lnTo>
                  <a:lnTo>
                    <a:pt x="21" y="1211"/>
                  </a:lnTo>
                  <a:lnTo>
                    <a:pt x="21" y="1249"/>
                  </a:lnTo>
                  <a:lnTo>
                    <a:pt x="40" y="1249"/>
                  </a:lnTo>
                  <a:close/>
                  <a:moveTo>
                    <a:pt x="35" y="1325"/>
                  </a:moveTo>
                  <a:lnTo>
                    <a:pt x="38" y="1287"/>
                  </a:lnTo>
                  <a:lnTo>
                    <a:pt x="19" y="1287"/>
                  </a:lnTo>
                  <a:lnTo>
                    <a:pt x="16" y="1325"/>
                  </a:lnTo>
                  <a:lnTo>
                    <a:pt x="35" y="1325"/>
                  </a:lnTo>
                  <a:close/>
                  <a:moveTo>
                    <a:pt x="33" y="1400"/>
                  </a:moveTo>
                  <a:lnTo>
                    <a:pt x="35" y="1363"/>
                  </a:lnTo>
                  <a:lnTo>
                    <a:pt x="16" y="1363"/>
                  </a:lnTo>
                  <a:lnTo>
                    <a:pt x="14" y="1400"/>
                  </a:lnTo>
                  <a:lnTo>
                    <a:pt x="33" y="1400"/>
                  </a:lnTo>
                  <a:close/>
                  <a:moveTo>
                    <a:pt x="31" y="1476"/>
                  </a:moveTo>
                  <a:lnTo>
                    <a:pt x="31" y="1438"/>
                  </a:lnTo>
                  <a:lnTo>
                    <a:pt x="12" y="1438"/>
                  </a:lnTo>
                  <a:lnTo>
                    <a:pt x="12" y="1476"/>
                  </a:lnTo>
                  <a:lnTo>
                    <a:pt x="31" y="1476"/>
                  </a:lnTo>
                  <a:close/>
                  <a:moveTo>
                    <a:pt x="26" y="1552"/>
                  </a:moveTo>
                  <a:lnTo>
                    <a:pt x="28" y="1514"/>
                  </a:lnTo>
                  <a:lnTo>
                    <a:pt x="9" y="1514"/>
                  </a:lnTo>
                  <a:lnTo>
                    <a:pt x="7" y="1552"/>
                  </a:lnTo>
                  <a:lnTo>
                    <a:pt x="26" y="1552"/>
                  </a:lnTo>
                  <a:close/>
                  <a:moveTo>
                    <a:pt x="23" y="1627"/>
                  </a:moveTo>
                  <a:lnTo>
                    <a:pt x="26" y="1590"/>
                  </a:lnTo>
                  <a:lnTo>
                    <a:pt x="7" y="1590"/>
                  </a:lnTo>
                  <a:lnTo>
                    <a:pt x="5" y="1627"/>
                  </a:lnTo>
                  <a:lnTo>
                    <a:pt x="23" y="1627"/>
                  </a:lnTo>
                  <a:close/>
                  <a:moveTo>
                    <a:pt x="21" y="1703"/>
                  </a:moveTo>
                  <a:lnTo>
                    <a:pt x="21" y="1665"/>
                  </a:lnTo>
                  <a:lnTo>
                    <a:pt x="2" y="1665"/>
                  </a:lnTo>
                  <a:lnTo>
                    <a:pt x="2" y="1703"/>
                  </a:lnTo>
                  <a:lnTo>
                    <a:pt x="21" y="1703"/>
                  </a:lnTo>
                  <a:close/>
                  <a:moveTo>
                    <a:pt x="35" y="1724"/>
                  </a:moveTo>
                  <a:lnTo>
                    <a:pt x="5" y="1736"/>
                  </a:lnTo>
                  <a:lnTo>
                    <a:pt x="9" y="1746"/>
                  </a:lnTo>
                  <a:lnTo>
                    <a:pt x="19" y="1746"/>
                  </a:lnTo>
                  <a:lnTo>
                    <a:pt x="19" y="1741"/>
                  </a:lnTo>
                  <a:lnTo>
                    <a:pt x="0" y="1741"/>
                  </a:lnTo>
                  <a:lnTo>
                    <a:pt x="0" y="1746"/>
                  </a:lnTo>
                  <a:lnTo>
                    <a:pt x="0" y="1760"/>
                  </a:lnTo>
                  <a:lnTo>
                    <a:pt x="42" y="1741"/>
                  </a:lnTo>
                  <a:lnTo>
                    <a:pt x="35" y="1724"/>
                  </a:lnTo>
                  <a:close/>
                  <a:moveTo>
                    <a:pt x="106" y="1696"/>
                  </a:moveTo>
                  <a:lnTo>
                    <a:pt x="71" y="1710"/>
                  </a:lnTo>
                  <a:lnTo>
                    <a:pt x="78" y="1727"/>
                  </a:lnTo>
                  <a:lnTo>
                    <a:pt x="113" y="1713"/>
                  </a:lnTo>
                  <a:lnTo>
                    <a:pt x="106" y="1696"/>
                  </a:lnTo>
                  <a:close/>
                  <a:moveTo>
                    <a:pt x="177" y="1668"/>
                  </a:moveTo>
                  <a:lnTo>
                    <a:pt x="142" y="1682"/>
                  </a:lnTo>
                  <a:lnTo>
                    <a:pt x="149" y="1698"/>
                  </a:lnTo>
                  <a:lnTo>
                    <a:pt x="184" y="1684"/>
                  </a:lnTo>
                  <a:lnTo>
                    <a:pt x="177" y="1668"/>
                  </a:lnTo>
                  <a:close/>
                  <a:moveTo>
                    <a:pt x="246" y="1639"/>
                  </a:moveTo>
                  <a:lnTo>
                    <a:pt x="210" y="1653"/>
                  </a:lnTo>
                  <a:lnTo>
                    <a:pt x="217" y="1670"/>
                  </a:lnTo>
                  <a:lnTo>
                    <a:pt x="253" y="1656"/>
                  </a:lnTo>
                  <a:lnTo>
                    <a:pt x="246" y="1639"/>
                  </a:lnTo>
                  <a:close/>
                  <a:moveTo>
                    <a:pt x="317" y="1611"/>
                  </a:moveTo>
                  <a:lnTo>
                    <a:pt x="281" y="1625"/>
                  </a:lnTo>
                  <a:lnTo>
                    <a:pt x="288" y="1642"/>
                  </a:lnTo>
                  <a:lnTo>
                    <a:pt x="324" y="1627"/>
                  </a:lnTo>
                  <a:lnTo>
                    <a:pt x="317" y="1611"/>
                  </a:lnTo>
                  <a:close/>
                  <a:moveTo>
                    <a:pt x="385" y="1582"/>
                  </a:moveTo>
                  <a:lnTo>
                    <a:pt x="352" y="1597"/>
                  </a:lnTo>
                  <a:lnTo>
                    <a:pt x="359" y="1613"/>
                  </a:lnTo>
                  <a:lnTo>
                    <a:pt x="392" y="1599"/>
                  </a:lnTo>
                  <a:lnTo>
                    <a:pt x="385" y="1582"/>
                  </a:lnTo>
                  <a:close/>
                  <a:moveTo>
                    <a:pt x="456" y="1554"/>
                  </a:moveTo>
                  <a:lnTo>
                    <a:pt x="421" y="1568"/>
                  </a:lnTo>
                  <a:lnTo>
                    <a:pt x="428" y="1585"/>
                  </a:lnTo>
                  <a:lnTo>
                    <a:pt x="463" y="1571"/>
                  </a:lnTo>
                  <a:lnTo>
                    <a:pt x="456" y="1554"/>
                  </a:lnTo>
                  <a:close/>
                  <a:moveTo>
                    <a:pt x="527" y="1523"/>
                  </a:moveTo>
                  <a:lnTo>
                    <a:pt x="492" y="1540"/>
                  </a:lnTo>
                  <a:lnTo>
                    <a:pt x="499" y="1556"/>
                  </a:lnTo>
                  <a:lnTo>
                    <a:pt x="534" y="1542"/>
                  </a:lnTo>
                  <a:lnTo>
                    <a:pt x="527" y="1523"/>
                  </a:lnTo>
                  <a:close/>
                  <a:moveTo>
                    <a:pt x="596" y="1495"/>
                  </a:moveTo>
                  <a:lnTo>
                    <a:pt x="563" y="1509"/>
                  </a:lnTo>
                  <a:lnTo>
                    <a:pt x="570" y="1528"/>
                  </a:lnTo>
                  <a:lnTo>
                    <a:pt x="603" y="1514"/>
                  </a:lnTo>
                  <a:lnTo>
                    <a:pt x="596" y="1495"/>
                  </a:lnTo>
                  <a:close/>
                  <a:moveTo>
                    <a:pt x="667" y="1467"/>
                  </a:moveTo>
                  <a:lnTo>
                    <a:pt x="631" y="1481"/>
                  </a:lnTo>
                  <a:lnTo>
                    <a:pt x="638" y="1500"/>
                  </a:lnTo>
                  <a:lnTo>
                    <a:pt x="674" y="1486"/>
                  </a:lnTo>
                  <a:lnTo>
                    <a:pt x="667" y="1467"/>
                  </a:lnTo>
                  <a:close/>
                  <a:moveTo>
                    <a:pt x="738" y="1438"/>
                  </a:moveTo>
                  <a:lnTo>
                    <a:pt x="702" y="1452"/>
                  </a:lnTo>
                  <a:lnTo>
                    <a:pt x="709" y="1471"/>
                  </a:lnTo>
                  <a:lnTo>
                    <a:pt x="745" y="1457"/>
                  </a:lnTo>
                  <a:lnTo>
                    <a:pt x="738" y="1438"/>
                  </a:lnTo>
                  <a:close/>
                  <a:moveTo>
                    <a:pt x="806" y="1410"/>
                  </a:moveTo>
                  <a:lnTo>
                    <a:pt x="771" y="1424"/>
                  </a:lnTo>
                  <a:lnTo>
                    <a:pt x="778" y="1443"/>
                  </a:lnTo>
                  <a:lnTo>
                    <a:pt x="813" y="1429"/>
                  </a:lnTo>
                  <a:lnTo>
                    <a:pt x="806" y="1410"/>
                  </a:lnTo>
                  <a:close/>
                  <a:moveTo>
                    <a:pt x="877" y="1381"/>
                  </a:moveTo>
                  <a:lnTo>
                    <a:pt x="842" y="1396"/>
                  </a:lnTo>
                  <a:lnTo>
                    <a:pt x="849" y="1415"/>
                  </a:lnTo>
                  <a:lnTo>
                    <a:pt x="884" y="1398"/>
                  </a:lnTo>
                  <a:lnTo>
                    <a:pt x="877" y="1381"/>
                  </a:lnTo>
                  <a:close/>
                  <a:moveTo>
                    <a:pt x="946" y="1353"/>
                  </a:moveTo>
                  <a:lnTo>
                    <a:pt x="913" y="1367"/>
                  </a:lnTo>
                  <a:lnTo>
                    <a:pt x="920" y="1384"/>
                  </a:lnTo>
                  <a:lnTo>
                    <a:pt x="953" y="1370"/>
                  </a:lnTo>
                  <a:lnTo>
                    <a:pt x="946" y="1353"/>
                  </a:lnTo>
                  <a:close/>
                  <a:moveTo>
                    <a:pt x="1017" y="1325"/>
                  </a:moveTo>
                  <a:lnTo>
                    <a:pt x="981" y="1339"/>
                  </a:lnTo>
                  <a:lnTo>
                    <a:pt x="988" y="1355"/>
                  </a:lnTo>
                  <a:lnTo>
                    <a:pt x="1024" y="1341"/>
                  </a:lnTo>
                  <a:lnTo>
                    <a:pt x="1017" y="1325"/>
                  </a:lnTo>
                  <a:close/>
                  <a:moveTo>
                    <a:pt x="1088" y="1296"/>
                  </a:moveTo>
                  <a:lnTo>
                    <a:pt x="1052" y="1310"/>
                  </a:lnTo>
                  <a:lnTo>
                    <a:pt x="1059" y="1327"/>
                  </a:lnTo>
                  <a:lnTo>
                    <a:pt x="1095" y="1313"/>
                  </a:lnTo>
                  <a:lnTo>
                    <a:pt x="1088" y="1296"/>
                  </a:lnTo>
                  <a:close/>
                  <a:moveTo>
                    <a:pt x="1156" y="1268"/>
                  </a:moveTo>
                  <a:lnTo>
                    <a:pt x="1123" y="1282"/>
                  </a:lnTo>
                  <a:lnTo>
                    <a:pt x="1130" y="1299"/>
                  </a:lnTo>
                  <a:lnTo>
                    <a:pt x="1163" y="1284"/>
                  </a:lnTo>
                  <a:lnTo>
                    <a:pt x="1156" y="1268"/>
                  </a:lnTo>
                  <a:close/>
                  <a:moveTo>
                    <a:pt x="1227" y="1240"/>
                  </a:moveTo>
                  <a:lnTo>
                    <a:pt x="1192" y="1254"/>
                  </a:lnTo>
                  <a:lnTo>
                    <a:pt x="1199" y="1270"/>
                  </a:lnTo>
                  <a:lnTo>
                    <a:pt x="1234" y="1256"/>
                  </a:lnTo>
                  <a:lnTo>
                    <a:pt x="1227" y="1240"/>
                  </a:lnTo>
                  <a:close/>
                  <a:moveTo>
                    <a:pt x="1298" y="1211"/>
                  </a:moveTo>
                  <a:lnTo>
                    <a:pt x="1263" y="1225"/>
                  </a:lnTo>
                  <a:lnTo>
                    <a:pt x="1270" y="1242"/>
                  </a:lnTo>
                  <a:lnTo>
                    <a:pt x="1305" y="1228"/>
                  </a:lnTo>
                  <a:lnTo>
                    <a:pt x="1298" y="1211"/>
                  </a:lnTo>
                  <a:close/>
                  <a:moveTo>
                    <a:pt x="1367" y="1180"/>
                  </a:moveTo>
                  <a:lnTo>
                    <a:pt x="1331" y="1197"/>
                  </a:lnTo>
                  <a:lnTo>
                    <a:pt x="1338" y="1214"/>
                  </a:lnTo>
                  <a:lnTo>
                    <a:pt x="1374" y="1199"/>
                  </a:lnTo>
                  <a:lnTo>
                    <a:pt x="1367" y="1180"/>
                  </a:lnTo>
                  <a:close/>
                  <a:moveTo>
                    <a:pt x="1438" y="1152"/>
                  </a:moveTo>
                  <a:lnTo>
                    <a:pt x="1402" y="1166"/>
                  </a:lnTo>
                  <a:lnTo>
                    <a:pt x="1409" y="1185"/>
                  </a:lnTo>
                  <a:lnTo>
                    <a:pt x="1445" y="1171"/>
                  </a:lnTo>
                  <a:lnTo>
                    <a:pt x="1438" y="1152"/>
                  </a:lnTo>
                  <a:close/>
                  <a:moveTo>
                    <a:pt x="1509" y="1124"/>
                  </a:moveTo>
                  <a:lnTo>
                    <a:pt x="1473" y="1138"/>
                  </a:lnTo>
                  <a:lnTo>
                    <a:pt x="1480" y="1157"/>
                  </a:lnTo>
                  <a:lnTo>
                    <a:pt x="1516" y="1143"/>
                  </a:lnTo>
                  <a:lnTo>
                    <a:pt x="1509" y="1124"/>
                  </a:lnTo>
                  <a:close/>
                  <a:moveTo>
                    <a:pt x="1577" y="1095"/>
                  </a:moveTo>
                  <a:lnTo>
                    <a:pt x="1542" y="1109"/>
                  </a:lnTo>
                  <a:lnTo>
                    <a:pt x="1549" y="1128"/>
                  </a:lnTo>
                  <a:lnTo>
                    <a:pt x="1584" y="1114"/>
                  </a:lnTo>
                  <a:lnTo>
                    <a:pt x="1577" y="1095"/>
                  </a:lnTo>
                  <a:close/>
                  <a:moveTo>
                    <a:pt x="1648" y="1067"/>
                  </a:moveTo>
                  <a:lnTo>
                    <a:pt x="1613" y="1081"/>
                  </a:lnTo>
                  <a:lnTo>
                    <a:pt x="1620" y="1100"/>
                  </a:lnTo>
                  <a:lnTo>
                    <a:pt x="1655" y="1086"/>
                  </a:lnTo>
                  <a:lnTo>
                    <a:pt x="1648" y="1067"/>
                  </a:lnTo>
                  <a:close/>
                  <a:moveTo>
                    <a:pt x="1717" y="1038"/>
                  </a:moveTo>
                  <a:lnTo>
                    <a:pt x="1684" y="1053"/>
                  </a:lnTo>
                  <a:lnTo>
                    <a:pt x="1691" y="1072"/>
                  </a:lnTo>
                  <a:lnTo>
                    <a:pt x="1724" y="1055"/>
                  </a:lnTo>
                  <a:lnTo>
                    <a:pt x="1717" y="1038"/>
                  </a:lnTo>
                  <a:close/>
                  <a:moveTo>
                    <a:pt x="1788" y="1010"/>
                  </a:moveTo>
                  <a:lnTo>
                    <a:pt x="1752" y="1024"/>
                  </a:lnTo>
                  <a:lnTo>
                    <a:pt x="1759" y="1041"/>
                  </a:lnTo>
                  <a:lnTo>
                    <a:pt x="1795" y="1027"/>
                  </a:lnTo>
                  <a:lnTo>
                    <a:pt x="1788" y="1010"/>
                  </a:lnTo>
                  <a:close/>
                  <a:moveTo>
                    <a:pt x="1859" y="982"/>
                  </a:moveTo>
                  <a:lnTo>
                    <a:pt x="1823" y="996"/>
                  </a:lnTo>
                  <a:lnTo>
                    <a:pt x="1830" y="1012"/>
                  </a:lnTo>
                  <a:lnTo>
                    <a:pt x="1866" y="998"/>
                  </a:lnTo>
                  <a:lnTo>
                    <a:pt x="1859" y="982"/>
                  </a:lnTo>
                  <a:close/>
                  <a:moveTo>
                    <a:pt x="1927" y="953"/>
                  </a:moveTo>
                  <a:lnTo>
                    <a:pt x="1894" y="968"/>
                  </a:lnTo>
                  <a:lnTo>
                    <a:pt x="1901" y="984"/>
                  </a:lnTo>
                  <a:lnTo>
                    <a:pt x="1934" y="970"/>
                  </a:lnTo>
                  <a:lnTo>
                    <a:pt x="1927" y="953"/>
                  </a:lnTo>
                  <a:close/>
                  <a:moveTo>
                    <a:pt x="1998" y="925"/>
                  </a:moveTo>
                  <a:lnTo>
                    <a:pt x="1963" y="939"/>
                  </a:lnTo>
                  <a:lnTo>
                    <a:pt x="1970" y="956"/>
                  </a:lnTo>
                  <a:lnTo>
                    <a:pt x="2005" y="942"/>
                  </a:lnTo>
                  <a:lnTo>
                    <a:pt x="1998" y="925"/>
                  </a:lnTo>
                  <a:close/>
                  <a:moveTo>
                    <a:pt x="2069" y="897"/>
                  </a:moveTo>
                  <a:lnTo>
                    <a:pt x="2034" y="911"/>
                  </a:lnTo>
                  <a:lnTo>
                    <a:pt x="2041" y="927"/>
                  </a:lnTo>
                  <a:lnTo>
                    <a:pt x="2076" y="913"/>
                  </a:lnTo>
                  <a:lnTo>
                    <a:pt x="2069" y="897"/>
                  </a:lnTo>
                  <a:close/>
                  <a:moveTo>
                    <a:pt x="2138" y="868"/>
                  </a:moveTo>
                  <a:lnTo>
                    <a:pt x="2102" y="882"/>
                  </a:lnTo>
                  <a:lnTo>
                    <a:pt x="2109" y="899"/>
                  </a:lnTo>
                  <a:lnTo>
                    <a:pt x="2145" y="885"/>
                  </a:lnTo>
                  <a:lnTo>
                    <a:pt x="2138" y="868"/>
                  </a:lnTo>
                  <a:close/>
                  <a:moveTo>
                    <a:pt x="2209" y="840"/>
                  </a:moveTo>
                  <a:lnTo>
                    <a:pt x="2173" y="854"/>
                  </a:lnTo>
                  <a:lnTo>
                    <a:pt x="2180" y="871"/>
                  </a:lnTo>
                  <a:lnTo>
                    <a:pt x="2216" y="856"/>
                  </a:lnTo>
                  <a:lnTo>
                    <a:pt x="2209" y="840"/>
                  </a:lnTo>
                  <a:close/>
                  <a:moveTo>
                    <a:pt x="2277" y="809"/>
                  </a:moveTo>
                  <a:lnTo>
                    <a:pt x="2244" y="823"/>
                  </a:lnTo>
                  <a:lnTo>
                    <a:pt x="2251" y="842"/>
                  </a:lnTo>
                  <a:lnTo>
                    <a:pt x="2287" y="828"/>
                  </a:lnTo>
                  <a:lnTo>
                    <a:pt x="2277" y="809"/>
                  </a:lnTo>
                  <a:close/>
                </a:path>
              </a:pathLst>
            </a:custGeom>
            <a:solidFill>
              <a:schemeClr val="tx2">
                <a:lumMod val="40000"/>
                <a:lumOff val="60000"/>
              </a:schemeClr>
            </a:solidFill>
            <a:ln>
              <a:noFill/>
            </a:ln>
          </p:spPr>
          <p:txBody>
            <a:bodyPr vert="horz" wrap="square" lIns="91440" tIns="45720" rIns="91440" bIns="45720" numCol="1" anchor="t" anchorCtr="0" compatLnSpc="1"/>
            <a:lstStyle/>
            <a:p>
              <a:endParaRPr lang="en-GB">
                <a:cs typeface="+mn-ea"/>
                <a:sym typeface="+mn-lt"/>
              </a:endParaRPr>
            </a:p>
          </p:txBody>
        </p:sp>
        <p:sp>
          <p:nvSpPr>
            <p:cNvPr id="9" name="Freeform 8"/>
            <p:cNvSpPr>
              <a:spLocks noEditPoints="1"/>
            </p:cNvSpPr>
            <p:nvPr/>
          </p:nvSpPr>
          <p:spPr bwMode="auto">
            <a:xfrm>
              <a:off x="3820196" y="3287632"/>
              <a:ext cx="4519763" cy="994599"/>
            </a:xfrm>
            <a:custGeom>
              <a:avLst/>
              <a:gdLst>
                <a:gd name="T0" fmla="*/ 6025 w 6103"/>
                <a:gd name="T1" fmla="*/ 1315 h 1343"/>
                <a:gd name="T2" fmla="*/ 5926 w 6103"/>
                <a:gd name="T3" fmla="*/ 1258 h 1343"/>
                <a:gd name="T4" fmla="*/ 5779 w 6103"/>
                <a:gd name="T5" fmla="*/ 1220 h 1343"/>
                <a:gd name="T6" fmla="*/ 5749 w 6103"/>
                <a:gd name="T7" fmla="*/ 1190 h 1343"/>
                <a:gd name="T8" fmla="*/ 5638 w 6103"/>
                <a:gd name="T9" fmla="*/ 1166 h 1343"/>
                <a:gd name="T10" fmla="*/ 5531 w 6103"/>
                <a:gd name="T11" fmla="*/ 1126 h 1343"/>
                <a:gd name="T12" fmla="*/ 5432 w 6103"/>
                <a:gd name="T13" fmla="*/ 1069 h 1343"/>
                <a:gd name="T14" fmla="*/ 5283 w 6103"/>
                <a:gd name="T15" fmla="*/ 1031 h 1343"/>
                <a:gd name="T16" fmla="*/ 5255 w 6103"/>
                <a:gd name="T17" fmla="*/ 1000 h 1343"/>
                <a:gd name="T18" fmla="*/ 5141 w 6103"/>
                <a:gd name="T19" fmla="*/ 979 h 1343"/>
                <a:gd name="T20" fmla="*/ 5037 w 6103"/>
                <a:gd name="T21" fmla="*/ 939 h 1343"/>
                <a:gd name="T22" fmla="*/ 4938 w 6103"/>
                <a:gd name="T23" fmla="*/ 880 h 1343"/>
                <a:gd name="T24" fmla="*/ 4789 w 6103"/>
                <a:gd name="T25" fmla="*/ 844 h 1343"/>
                <a:gd name="T26" fmla="*/ 4760 w 6103"/>
                <a:gd name="T27" fmla="*/ 814 h 1343"/>
                <a:gd name="T28" fmla="*/ 4647 w 6103"/>
                <a:gd name="T29" fmla="*/ 790 h 1343"/>
                <a:gd name="T30" fmla="*/ 4540 w 6103"/>
                <a:gd name="T31" fmla="*/ 750 h 1343"/>
                <a:gd name="T32" fmla="*/ 4441 w 6103"/>
                <a:gd name="T33" fmla="*/ 691 h 1343"/>
                <a:gd name="T34" fmla="*/ 4294 w 6103"/>
                <a:gd name="T35" fmla="*/ 655 h 1343"/>
                <a:gd name="T36" fmla="*/ 4266 w 6103"/>
                <a:gd name="T37" fmla="*/ 624 h 1343"/>
                <a:gd name="T38" fmla="*/ 4153 w 6103"/>
                <a:gd name="T39" fmla="*/ 601 h 1343"/>
                <a:gd name="T40" fmla="*/ 4046 w 6103"/>
                <a:gd name="T41" fmla="*/ 561 h 1343"/>
                <a:gd name="T42" fmla="*/ 3947 w 6103"/>
                <a:gd name="T43" fmla="*/ 501 h 1343"/>
                <a:gd name="T44" fmla="*/ 3798 w 6103"/>
                <a:gd name="T45" fmla="*/ 466 h 1343"/>
                <a:gd name="T46" fmla="*/ 3769 w 6103"/>
                <a:gd name="T47" fmla="*/ 435 h 1343"/>
                <a:gd name="T48" fmla="*/ 3658 w 6103"/>
                <a:gd name="T49" fmla="*/ 412 h 1343"/>
                <a:gd name="T50" fmla="*/ 3552 w 6103"/>
                <a:gd name="T51" fmla="*/ 371 h 1343"/>
                <a:gd name="T52" fmla="*/ 3453 w 6103"/>
                <a:gd name="T53" fmla="*/ 315 h 1343"/>
                <a:gd name="T54" fmla="*/ 3304 w 6103"/>
                <a:gd name="T55" fmla="*/ 277 h 1343"/>
                <a:gd name="T56" fmla="*/ 3275 w 6103"/>
                <a:gd name="T57" fmla="*/ 246 h 1343"/>
                <a:gd name="T58" fmla="*/ 3162 w 6103"/>
                <a:gd name="T59" fmla="*/ 225 h 1343"/>
                <a:gd name="T60" fmla="*/ 3053 w 6103"/>
                <a:gd name="T61" fmla="*/ 182 h 1343"/>
                <a:gd name="T62" fmla="*/ 2946 w 6103"/>
                <a:gd name="T63" fmla="*/ 177 h 1343"/>
                <a:gd name="T64" fmla="*/ 2909 w 6103"/>
                <a:gd name="T65" fmla="*/ 156 h 1343"/>
                <a:gd name="T66" fmla="*/ 2795 w 6103"/>
                <a:gd name="T67" fmla="*/ 168 h 1343"/>
                <a:gd name="T68" fmla="*/ 2682 w 6103"/>
                <a:gd name="T69" fmla="*/ 163 h 1343"/>
                <a:gd name="T70" fmla="*/ 2568 w 6103"/>
                <a:gd name="T71" fmla="*/ 137 h 1343"/>
                <a:gd name="T72" fmla="*/ 2417 w 6103"/>
                <a:gd name="T73" fmla="*/ 149 h 1343"/>
                <a:gd name="T74" fmla="*/ 2381 w 6103"/>
                <a:gd name="T75" fmla="*/ 128 h 1343"/>
                <a:gd name="T76" fmla="*/ 2265 w 6103"/>
                <a:gd name="T77" fmla="*/ 140 h 1343"/>
                <a:gd name="T78" fmla="*/ 2152 w 6103"/>
                <a:gd name="T79" fmla="*/ 135 h 1343"/>
                <a:gd name="T80" fmla="*/ 2041 w 6103"/>
                <a:gd name="T81" fmla="*/ 109 h 1343"/>
                <a:gd name="T82" fmla="*/ 1887 w 6103"/>
                <a:gd name="T83" fmla="*/ 121 h 1343"/>
                <a:gd name="T84" fmla="*/ 1852 w 6103"/>
                <a:gd name="T85" fmla="*/ 99 h 1343"/>
                <a:gd name="T86" fmla="*/ 1736 w 6103"/>
                <a:gd name="T87" fmla="*/ 111 h 1343"/>
                <a:gd name="T88" fmla="*/ 1625 w 6103"/>
                <a:gd name="T89" fmla="*/ 106 h 1343"/>
                <a:gd name="T90" fmla="*/ 1511 w 6103"/>
                <a:gd name="T91" fmla="*/ 80 h 1343"/>
                <a:gd name="T92" fmla="*/ 1360 w 6103"/>
                <a:gd name="T93" fmla="*/ 92 h 1343"/>
                <a:gd name="T94" fmla="*/ 1322 w 6103"/>
                <a:gd name="T95" fmla="*/ 71 h 1343"/>
                <a:gd name="T96" fmla="*/ 1208 w 6103"/>
                <a:gd name="T97" fmla="*/ 83 h 1343"/>
                <a:gd name="T98" fmla="*/ 1095 w 6103"/>
                <a:gd name="T99" fmla="*/ 78 h 1343"/>
                <a:gd name="T100" fmla="*/ 981 w 6103"/>
                <a:gd name="T101" fmla="*/ 52 h 1343"/>
                <a:gd name="T102" fmla="*/ 830 w 6103"/>
                <a:gd name="T103" fmla="*/ 64 h 1343"/>
                <a:gd name="T104" fmla="*/ 792 w 6103"/>
                <a:gd name="T105" fmla="*/ 43 h 1343"/>
                <a:gd name="T106" fmla="*/ 679 w 6103"/>
                <a:gd name="T107" fmla="*/ 57 h 1343"/>
                <a:gd name="T108" fmla="*/ 565 w 6103"/>
                <a:gd name="T109" fmla="*/ 50 h 1343"/>
                <a:gd name="T110" fmla="*/ 454 w 6103"/>
                <a:gd name="T111" fmla="*/ 24 h 1343"/>
                <a:gd name="T112" fmla="*/ 300 w 6103"/>
                <a:gd name="T113" fmla="*/ 35 h 1343"/>
                <a:gd name="T114" fmla="*/ 265 w 6103"/>
                <a:gd name="T115" fmla="*/ 14 h 1343"/>
                <a:gd name="T116" fmla="*/ 149 w 6103"/>
                <a:gd name="T117" fmla="*/ 28 h 1343"/>
                <a:gd name="T118" fmla="*/ 35 w 6103"/>
                <a:gd name="T119" fmla="*/ 21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103" h="1343">
                  <a:moveTo>
                    <a:pt x="6061" y="1329"/>
                  </a:moveTo>
                  <a:lnTo>
                    <a:pt x="6096" y="1343"/>
                  </a:lnTo>
                  <a:lnTo>
                    <a:pt x="6103" y="1324"/>
                  </a:lnTo>
                  <a:lnTo>
                    <a:pt x="6068" y="1310"/>
                  </a:lnTo>
                  <a:lnTo>
                    <a:pt x="6061" y="1329"/>
                  </a:lnTo>
                  <a:close/>
                  <a:moveTo>
                    <a:pt x="5990" y="1301"/>
                  </a:moveTo>
                  <a:lnTo>
                    <a:pt x="6025" y="1315"/>
                  </a:lnTo>
                  <a:lnTo>
                    <a:pt x="6033" y="1298"/>
                  </a:lnTo>
                  <a:lnTo>
                    <a:pt x="5997" y="1284"/>
                  </a:lnTo>
                  <a:lnTo>
                    <a:pt x="5990" y="1301"/>
                  </a:lnTo>
                  <a:close/>
                  <a:moveTo>
                    <a:pt x="5919" y="1275"/>
                  </a:moveTo>
                  <a:lnTo>
                    <a:pt x="5954" y="1289"/>
                  </a:lnTo>
                  <a:lnTo>
                    <a:pt x="5962" y="1270"/>
                  </a:lnTo>
                  <a:lnTo>
                    <a:pt x="5926" y="1258"/>
                  </a:lnTo>
                  <a:lnTo>
                    <a:pt x="5919" y="1275"/>
                  </a:lnTo>
                  <a:close/>
                  <a:moveTo>
                    <a:pt x="5848" y="1249"/>
                  </a:moveTo>
                  <a:lnTo>
                    <a:pt x="5884" y="1261"/>
                  </a:lnTo>
                  <a:lnTo>
                    <a:pt x="5891" y="1244"/>
                  </a:lnTo>
                  <a:lnTo>
                    <a:pt x="5855" y="1230"/>
                  </a:lnTo>
                  <a:lnTo>
                    <a:pt x="5848" y="1249"/>
                  </a:lnTo>
                  <a:close/>
                  <a:moveTo>
                    <a:pt x="5779" y="1220"/>
                  </a:moveTo>
                  <a:lnTo>
                    <a:pt x="5813" y="1235"/>
                  </a:lnTo>
                  <a:lnTo>
                    <a:pt x="5820" y="1216"/>
                  </a:lnTo>
                  <a:lnTo>
                    <a:pt x="5784" y="1204"/>
                  </a:lnTo>
                  <a:lnTo>
                    <a:pt x="5779" y="1220"/>
                  </a:lnTo>
                  <a:close/>
                  <a:moveTo>
                    <a:pt x="5709" y="1194"/>
                  </a:moveTo>
                  <a:lnTo>
                    <a:pt x="5744" y="1209"/>
                  </a:lnTo>
                  <a:lnTo>
                    <a:pt x="5749" y="1190"/>
                  </a:lnTo>
                  <a:lnTo>
                    <a:pt x="5713" y="1175"/>
                  </a:lnTo>
                  <a:lnTo>
                    <a:pt x="5709" y="1194"/>
                  </a:lnTo>
                  <a:close/>
                  <a:moveTo>
                    <a:pt x="5638" y="1166"/>
                  </a:moveTo>
                  <a:lnTo>
                    <a:pt x="5673" y="1180"/>
                  </a:lnTo>
                  <a:lnTo>
                    <a:pt x="5680" y="1164"/>
                  </a:lnTo>
                  <a:lnTo>
                    <a:pt x="5645" y="1149"/>
                  </a:lnTo>
                  <a:lnTo>
                    <a:pt x="5638" y="1166"/>
                  </a:lnTo>
                  <a:close/>
                  <a:moveTo>
                    <a:pt x="5567" y="1140"/>
                  </a:moveTo>
                  <a:lnTo>
                    <a:pt x="5602" y="1154"/>
                  </a:lnTo>
                  <a:lnTo>
                    <a:pt x="5609" y="1135"/>
                  </a:lnTo>
                  <a:lnTo>
                    <a:pt x="5574" y="1123"/>
                  </a:lnTo>
                  <a:lnTo>
                    <a:pt x="5567" y="1140"/>
                  </a:lnTo>
                  <a:close/>
                  <a:moveTo>
                    <a:pt x="5496" y="1114"/>
                  </a:moveTo>
                  <a:lnTo>
                    <a:pt x="5531" y="1126"/>
                  </a:lnTo>
                  <a:lnTo>
                    <a:pt x="5538" y="1109"/>
                  </a:lnTo>
                  <a:lnTo>
                    <a:pt x="5503" y="1095"/>
                  </a:lnTo>
                  <a:lnTo>
                    <a:pt x="5496" y="1114"/>
                  </a:lnTo>
                  <a:close/>
                  <a:moveTo>
                    <a:pt x="5425" y="1086"/>
                  </a:moveTo>
                  <a:lnTo>
                    <a:pt x="5460" y="1100"/>
                  </a:lnTo>
                  <a:lnTo>
                    <a:pt x="5467" y="1081"/>
                  </a:lnTo>
                  <a:lnTo>
                    <a:pt x="5432" y="1069"/>
                  </a:lnTo>
                  <a:lnTo>
                    <a:pt x="5425" y="1086"/>
                  </a:lnTo>
                  <a:close/>
                  <a:moveTo>
                    <a:pt x="5354" y="1060"/>
                  </a:moveTo>
                  <a:lnTo>
                    <a:pt x="5389" y="1074"/>
                  </a:lnTo>
                  <a:lnTo>
                    <a:pt x="5396" y="1055"/>
                  </a:lnTo>
                  <a:lnTo>
                    <a:pt x="5361" y="1041"/>
                  </a:lnTo>
                  <a:lnTo>
                    <a:pt x="5354" y="1060"/>
                  </a:lnTo>
                  <a:close/>
                  <a:moveTo>
                    <a:pt x="5283" y="1031"/>
                  </a:moveTo>
                  <a:lnTo>
                    <a:pt x="5318" y="1045"/>
                  </a:lnTo>
                  <a:lnTo>
                    <a:pt x="5325" y="1029"/>
                  </a:lnTo>
                  <a:lnTo>
                    <a:pt x="5290" y="1015"/>
                  </a:lnTo>
                  <a:lnTo>
                    <a:pt x="5283" y="1031"/>
                  </a:lnTo>
                  <a:close/>
                  <a:moveTo>
                    <a:pt x="5212" y="1005"/>
                  </a:moveTo>
                  <a:lnTo>
                    <a:pt x="5247" y="1019"/>
                  </a:lnTo>
                  <a:lnTo>
                    <a:pt x="5255" y="1000"/>
                  </a:lnTo>
                  <a:lnTo>
                    <a:pt x="5219" y="989"/>
                  </a:lnTo>
                  <a:lnTo>
                    <a:pt x="5212" y="1005"/>
                  </a:lnTo>
                  <a:close/>
                  <a:moveTo>
                    <a:pt x="5141" y="979"/>
                  </a:moveTo>
                  <a:lnTo>
                    <a:pt x="5176" y="991"/>
                  </a:lnTo>
                  <a:lnTo>
                    <a:pt x="5184" y="974"/>
                  </a:lnTo>
                  <a:lnTo>
                    <a:pt x="5148" y="960"/>
                  </a:lnTo>
                  <a:lnTo>
                    <a:pt x="5141" y="979"/>
                  </a:lnTo>
                  <a:close/>
                  <a:moveTo>
                    <a:pt x="5072" y="951"/>
                  </a:moveTo>
                  <a:lnTo>
                    <a:pt x="5106" y="965"/>
                  </a:lnTo>
                  <a:lnTo>
                    <a:pt x="5113" y="946"/>
                  </a:lnTo>
                  <a:lnTo>
                    <a:pt x="5077" y="934"/>
                  </a:lnTo>
                  <a:lnTo>
                    <a:pt x="5072" y="951"/>
                  </a:lnTo>
                  <a:close/>
                  <a:moveTo>
                    <a:pt x="5001" y="925"/>
                  </a:moveTo>
                  <a:lnTo>
                    <a:pt x="5037" y="939"/>
                  </a:lnTo>
                  <a:lnTo>
                    <a:pt x="5042" y="920"/>
                  </a:lnTo>
                  <a:lnTo>
                    <a:pt x="5006" y="906"/>
                  </a:lnTo>
                  <a:lnTo>
                    <a:pt x="5001" y="925"/>
                  </a:lnTo>
                  <a:close/>
                  <a:moveTo>
                    <a:pt x="4931" y="896"/>
                  </a:moveTo>
                  <a:lnTo>
                    <a:pt x="4966" y="911"/>
                  </a:lnTo>
                  <a:lnTo>
                    <a:pt x="4973" y="894"/>
                  </a:lnTo>
                  <a:lnTo>
                    <a:pt x="4938" y="880"/>
                  </a:lnTo>
                  <a:lnTo>
                    <a:pt x="4931" y="896"/>
                  </a:lnTo>
                  <a:close/>
                  <a:moveTo>
                    <a:pt x="4860" y="870"/>
                  </a:moveTo>
                  <a:lnTo>
                    <a:pt x="4895" y="885"/>
                  </a:lnTo>
                  <a:lnTo>
                    <a:pt x="4902" y="866"/>
                  </a:lnTo>
                  <a:lnTo>
                    <a:pt x="4867" y="854"/>
                  </a:lnTo>
                  <a:lnTo>
                    <a:pt x="4860" y="870"/>
                  </a:lnTo>
                  <a:close/>
                  <a:moveTo>
                    <a:pt x="4789" y="844"/>
                  </a:moveTo>
                  <a:lnTo>
                    <a:pt x="4824" y="856"/>
                  </a:lnTo>
                  <a:lnTo>
                    <a:pt x="4831" y="840"/>
                  </a:lnTo>
                  <a:lnTo>
                    <a:pt x="4796" y="825"/>
                  </a:lnTo>
                  <a:lnTo>
                    <a:pt x="4789" y="844"/>
                  </a:lnTo>
                  <a:close/>
                  <a:moveTo>
                    <a:pt x="4718" y="816"/>
                  </a:moveTo>
                  <a:lnTo>
                    <a:pt x="4753" y="830"/>
                  </a:lnTo>
                  <a:lnTo>
                    <a:pt x="4760" y="814"/>
                  </a:lnTo>
                  <a:lnTo>
                    <a:pt x="4725" y="799"/>
                  </a:lnTo>
                  <a:lnTo>
                    <a:pt x="4718" y="816"/>
                  </a:lnTo>
                  <a:close/>
                  <a:moveTo>
                    <a:pt x="4647" y="790"/>
                  </a:moveTo>
                  <a:lnTo>
                    <a:pt x="4682" y="804"/>
                  </a:lnTo>
                  <a:lnTo>
                    <a:pt x="4689" y="785"/>
                  </a:lnTo>
                  <a:lnTo>
                    <a:pt x="4654" y="771"/>
                  </a:lnTo>
                  <a:lnTo>
                    <a:pt x="4647" y="790"/>
                  </a:lnTo>
                  <a:close/>
                  <a:moveTo>
                    <a:pt x="4576" y="762"/>
                  </a:moveTo>
                  <a:lnTo>
                    <a:pt x="4611" y="776"/>
                  </a:lnTo>
                  <a:lnTo>
                    <a:pt x="4618" y="759"/>
                  </a:lnTo>
                  <a:lnTo>
                    <a:pt x="4583" y="745"/>
                  </a:lnTo>
                  <a:lnTo>
                    <a:pt x="4576" y="762"/>
                  </a:lnTo>
                  <a:close/>
                  <a:moveTo>
                    <a:pt x="4505" y="736"/>
                  </a:moveTo>
                  <a:lnTo>
                    <a:pt x="4540" y="750"/>
                  </a:lnTo>
                  <a:lnTo>
                    <a:pt x="4547" y="731"/>
                  </a:lnTo>
                  <a:lnTo>
                    <a:pt x="4512" y="719"/>
                  </a:lnTo>
                  <a:lnTo>
                    <a:pt x="4505" y="736"/>
                  </a:lnTo>
                  <a:close/>
                  <a:moveTo>
                    <a:pt x="4434" y="710"/>
                  </a:moveTo>
                  <a:lnTo>
                    <a:pt x="4469" y="721"/>
                  </a:lnTo>
                  <a:lnTo>
                    <a:pt x="4476" y="705"/>
                  </a:lnTo>
                  <a:lnTo>
                    <a:pt x="4441" y="691"/>
                  </a:lnTo>
                  <a:lnTo>
                    <a:pt x="4434" y="710"/>
                  </a:lnTo>
                  <a:close/>
                  <a:moveTo>
                    <a:pt x="4365" y="681"/>
                  </a:moveTo>
                  <a:lnTo>
                    <a:pt x="4398" y="695"/>
                  </a:lnTo>
                  <a:lnTo>
                    <a:pt x="4406" y="679"/>
                  </a:lnTo>
                  <a:lnTo>
                    <a:pt x="4370" y="665"/>
                  </a:lnTo>
                  <a:lnTo>
                    <a:pt x="4365" y="681"/>
                  </a:lnTo>
                  <a:close/>
                  <a:moveTo>
                    <a:pt x="4294" y="655"/>
                  </a:moveTo>
                  <a:lnTo>
                    <a:pt x="4330" y="669"/>
                  </a:lnTo>
                  <a:lnTo>
                    <a:pt x="4335" y="650"/>
                  </a:lnTo>
                  <a:lnTo>
                    <a:pt x="4299" y="636"/>
                  </a:lnTo>
                  <a:lnTo>
                    <a:pt x="4294" y="655"/>
                  </a:lnTo>
                  <a:close/>
                  <a:moveTo>
                    <a:pt x="4223" y="629"/>
                  </a:moveTo>
                  <a:lnTo>
                    <a:pt x="4259" y="641"/>
                  </a:lnTo>
                  <a:lnTo>
                    <a:pt x="4266" y="624"/>
                  </a:lnTo>
                  <a:lnTo>
                    <a:pt x="4231" y="610"/>
                  </a:lnTo>
                  <a:lnTo>
                    <a:pt x="4223" y="629"/>
                  </a:lnTo>
                  <a:close/>
                  <a:moveTo>
                    <a:pt x="4153" y="601"/>
                  </a:moveTo>
                  <a:lnTo>
                    <a:pt x="4188" y="615"/>
                  </a:lnTo>
                  <a:lnTo>
                    <a:pt x="4195" y="596"/>
                  </a:lnTo>
                  <a:lnTo>
                    <a:pt x="4160" y="584"/>
                  </a:lnTo>
                  <a:lnTo>
                    <a:pt x="4153" y="601"/>
                  </a:lnTo>
                  <a:close/>
                  <a:moveTo>
                    <a:pt x="4082" y="575"/>
                  </a:moveTo>
                  <a:lnTo>
                    <a:pt x="4117" y="587"/>
                  </a:lnTo>
                  <a:lnTo>
                    <a:pt x="4124" y="570"/>
                  </a:lnTo>
                  <a:lnTo>
                    <a:pt x="4089" y="556"/>
                  </a:lnTo>
                  <a:lnTo>
                    <a:pt x="4082" y="575"/>
                  </a:lnTo>
                  <a:close/>
                  <a:moveTo>
                    <a:pt x="4011" y="546"/>
                  </a:moveTo>
                  <a:lnTo>
                    <a:pt x="4046" y="561"/>
                  </a:lnTo>
                  <a:lnTo>
                    <a:pt x="4053" y="544"/>
                  </a:lnTo>
                  <a:lnTo>
                    <a:pt x="4018" y="530"/>
                  </a:lnTo>
                  <a:lnTo>
                    <a:pt x="4011" y="546"/>
                  </a:lnTo>
                  <a:close/>
                  <a:moveTo>
                    <a:pt x="3940" y="520"/>
                  </a:moveTo>
                  <a:lnTo>
                    <a:pt x="3975" y="535"/>
                  </a:lnTo>
                  <a:lnTo>
                    <a:pt x="3982" y="516"/>
                  </a:lnTo>
                  <a:lnTo>
                    <a:pt x="3947" y="501"/>
                  </a:lnTo>
                  <a:lnTo>
                    <a:pt x="3940" y="520"/>
                  </a:lnTo>
                  <a:close/>
                  <a:moveTo>
                    <a:pt x="3869" y="494"/>
                  </a:moveTo>
                  <a:lnTo>
                    <a:pt x="3904" y="506"/>
                  </a:lnTo>
                  <a:lnTo>
                    <a:pt x="3911" y="490"/>
                  </a:lnTo>
                  <a:lnTo>
                    <a:pt x="3876" y="475"/>
                  </a:lnTo>
                  <a:lnTo>
                    <a:pt x="3869" y="494"/>
                  </a:lnTo>
                  <a:close/>
                  <a:moveTo>
                    <a:pt x="3798" y="466"/>
                  </a:moveTo>
                  <a:lnTo>
                    <a:pt x="3833" y="480"/>
                  </a:lnTo>
                  <a:lnTo>
                    <a:pt x="3840" y="461"/>
                  </a:lnTo>
                  <a:lnTo>
                    <a:pt x="3805" y="449"/>
                  </a:lnTo>
                  <a:lnTo>
                    <a:pt x="3798" y="466"/>
                  </a:lnTo>
                  <a:close/>
                  <a:moveTo>
                    <a:pt x="3727" y="440"/>
                  </a:moveTo>
                  <a:lnTo>
                    <a:pt x="3762" y="452"/>
                  </a:lnTo>
                  <a:lnTo>
                    <a:pt x="3769" y="435"/>
                  </a:lnTo>
                  <a:lnTo>
                    <a:pt x="3734" y="421"/>
                  </a:lnTo>
                  <a:lnTo>
                    <a:pt x="3727" y="440"/>
                  </a:lnTo>
                  <a:close/>
                  <a:moveTo>
                    <a:pt x="3658" y="412"/>
                  </a:moveTo>
                  <a:lnTo>
                    <a:pt x="3691" y="426"/>
                  </a:lnTo>
                  <a:lnTo>
                    <a:pt x="3698" y="409"/>
                  </a:lnTo>
                  <a:lnTo>
                    <a:pt x="3663" y="395"/>
                  </a:lnTo>
                  <a:lnTo>
                    <a:pt x="3658" y="412"/>
                  </a:lnTo>
                  <a:close/>
                  <a:moveTo>
                    <a:pt x="3587" y="386"/>
                  </a:moveTo>
                  <a:lnTo>
                    <a:pt x="3623" y="400"/>
                  </a:lnTo>
                  <a:lnTo>
                    <a:pt x="3628" y="381"/>
                  </a:lnTo>
                  <a:lnTo>
                    <a:pt x="3592" y="367"/>
                  </a:lnTo>
                  <a:lnTo>
                    <a:pt x="3587" y="386"/>
                  </a:lnTo>
                  <a:close/>
                  <a:moveTo>
                    <a:pt x="3516" y="360"/>
                  </a:moveTo>
                  <a:lnTo>
                    <a:pt x="3552" y="371"/>
                  </a:lnTo>
                  <a:lnTo>
                    <a:pt x="3557" y="355"/>
                  </a:lnTo>
                  <a:lnTo>
                    <a:pt x="3523" y="341"/>
                  </a:lnTo>
                  <a:lnTo>
                    <a:pt x="3516" y="360"/>
                  </a:lnTo>
                  <a:close/>
                  <a:moveTo>
                    <a:pt x="3445" y="331"/>
                  </a:moveTo>
                  <a:lnTo>
                    <a:pt x="3481" y="345"/>
                  </a:lnTo>
                  <a:lnTo>
                    <a:pt x="3488" y="326"/>
                  </a:lnTo>
                  <a:lnTo>
                    <a:pt x="3453" y="315"/>
                  </a:lnTo>
                  <a:lnTo>
                    <a:pt x="3445" y="331"/>
                  </a:lnTo>
                  <a:close/>
                  <a:moveTo>
                    <a:pt x="3375" y="305"/>
                  </a:moveTo>
                  <a:lnTo>
                    <a:pt x="3410" y="317"/>
                  </a:lnTo>
                  <a:lnTo>
                    <a:pt x="3417" y="300"/>
                  </a:lnTo>
                  <a:lnTo>
                    <a:pt x="3382" y="286"/>
                  </a:lnTo>
                  <a:lnTo>
                    <a:pt x="3375" y="305"/>
                  </a:lnTo>
                  <a:close/>
                  <a:moveTo>
                    <a:pt x="3304" y="277"/>
                  </a:moveTo>
                  <a:lnTo>
                    <a:pt x="3339" y="291"/>
                  </a:lnTo>
                  <a:lnTo>
                    <a:pt x="3346" y="274"/>
                  </a:lnTo>
                  <a:lnTo>
                    <a:pt x="3311" y="260"/>
                  </a:lnTo>
                  <a:lnTo>
                    <a:pt x="3304" y="277"/>
                  </a:lnTo>
                  <a:close/>
                  <a:moveTo>
                    <a:pt x="3233" y="251"/>
                  </a:moveTo>
                  <a:lnTo>
                    <a:pt x="3268" y="265"/>
                  </a:lnTo>
                  <a:lnTo>
                    <a:pt x="3275" y="246"/>
                  </a:lnTo>
                  <a:lnTo>
                    <a:pt x="3240" y="232"/>
                  </a:lnTo>
                  <a:lnTo>
                    <a:pt x="3233" y="251"/>
                  </a:lnTo>
                  <a:close/>
                  <a:moveTo>
                    <a:pt x="3162" y="225"/>
                  </a:moveTo>
                  <a:lnTo>
                    <a:pt x="3197" y="237"/>
                  </a:lnTo>
                  <a:lnTo>
                    <a:pt x="3204" y="220"/>
                  </a:lnTo>
                  <a:lnTo>
                    <a:pt x="3169" y="206"/>
                  </a:lnTo>
                  <a:lnTo>
                    <a:pt x="3162" y="225"/>
                  </a:lnTo>
                  <a:close/>
                  <a:moveTo>
                    <a:pt x="3091" y="196"/>
                  </a:moveTo>
                  <a:lnTo>
                    <a:pt x="3126" y="211"/>
                  </a:lnTo>
                  <a:lnTo>
                    <a:pt x="3133" y="192"/>
                  </a:lnTo>
                  <a:lnTo>
                    <a:pt x="3098" y="180"/>
                  </a:lnTo>
                  <a:lnTo>
                    <a:pt x="3091" y="196"/>
                  </a:lnTo>
                  <a:close/>
                  <a:moveTo>
                    <a:pt x="3022" y="180"/>
                  </a:moveTo>
                  <a:lnTo>
                    <a:pt x="3053" y="182"/>
                  </a:lnTo>
                  <a:lnTo>
                    <a:pt x="3055" y="182"/>
                  </a:lnTo>
                  <a:lnTo>
                    <a:pt x="3062" y="166"/>
                  </a:lnTo>
                  <a:lnTo>
                    <a:pt x="3058" y="163"/>
                  </a:lnTo>
                  <a:lnTo>
                    <a:pt x="3058" y="163"/>
                  </a:lnTo>
                  <a:lnTo>
                    <a:pt x="3022" y="161"/>
                  </a:lnTo>
                  <a:lnTo>
                    <a:pt x="3022" y="180"/>
                  </a:lnTo>
                  <a:close/>
                  <a:moveTo>
                    <a:pt x="2946" y="177"/>
                  </a:moveTo>
                  <a:lnTo>
                    <a:pt x="2984" y="177"/>
                  </a:lnTo>
                  <a:lnTo>
                    <a:pt x="2984" y="158"/>
                  </a:lnTo>
                  <a:lnTo>
                    <a:pt x="2946" y="158"/>
                  </a:lnTo>
                  <a:lnTo>
                    <a:pt x="2946" y="177"/>
                  </a:lnTo>
                  <a:close/>
                  <a:moveTo>
                    <a:pt x="2871" y="173"/>
                  </a:moveTo>
                  <a:lnTo>
                    <a:pt x="2909" y="175"/>
                  </a:lnTo>
                  <a:lnTo>
                    <a:pt x="2909" y="156"/>
                  </a:lnTo>
                  <a:lnTo>
                    <a:pt x="2871" y="154"/>
                  </a:lnTo>
                  <a:lnTo>
                    <a:pt x="2871" y="173"/>
                  </a:lnTo>
                  <a:close/>
                  <a:moveTo>
                    <a:pt x="2795" y="168"/>
                  </a:moveTo>
                  <a:lnTo>
                    <a:pt x="2833" y="170"/>
                  </a:lnTo>
                  <a:lnTo>
                    <a:pt x="2833" y="151"/>
                  </a:lnTo>
                  <a:lnTo>
                    <a:pt x="2795" y="149"/>
                  </a:lnTo>
                  <a:lnTo>
                    <a:pt x="2795" y="168"/>
                  </a:lnTo>
                  <a:close/>
                  <a:moveTo>
                    <a:pt x="2719" y="163"/>
                  </a:moveTo>
                  <a:lnTo>
                    <a:pt x="2757" y="166"/>
                  </a:lnTo>
                  <a:lnTo>
                    <a:pt x="2757" y="147"/>
                  </a:lnTo>
                  <a:lnTo>
                    <a:pt x="2719" y="144"/>
                  </a:lnTo>
                  <a:lnTo>
                    <a:pt x="2719" y="163"/>
                  </a:lnTo>
                  <a:close/>
                  <a:moveTo>
                    <a:pt x="2644" y="161"/>
                  </a:moveTo>
                  <a:lnTo>
                    <a:pt x="2682" y="163"/>
                  </a:lnTo>
                  <a:lnTo>
                    <a:pt x="2682" y="144"/>
                  </a:lnTo>
                  <a:lnTo>
                    <a:pt x="2644" y="142"/>
                  </a:lnTo>
                  <a:lnTo>
                    <a:pt x="2644" y="161"/>
                  </a:lnTo>
                  <a:close/>
                  <a:moveTo>
                    <a:pt x="2568" y="156"/>
                  </a:moveTo>
                  <a:lnTo>
                    <a:pt x="2606" y="158"/>
                  </a:lnTo>
                  <a:lnTo>
                    <a:pt x="2606" y="140"/>
                  </a:lnTo>
                  <a:lnTo>
                    <a:pt x="2568" y="137"/>
                  </a:lnTo>
                  <a:lnTo>
                    <a:pt x="2568" y="156"/>
                  </a:lnTo>
                  <a:close/>
                  <a:moveTo>
                    <a:pt x="2492" y="151"/>
                  </a:moveTo>
                  <a:lnTo>
                    <a:pt x="2530" y="154"/>
                  </a:lnTo>
                  <a:lnTo>
                    <a:pt x="2530" y="135"/>
                  </a:lnTo>
                  <a:lnTo>
                    <a:pt x="2492" y="132"/>
                  </a:lnTo>
                  <a:lnTo>
                    <a:pt x="2492" y="151"/>
                  </a:lnTo>
                  <a:close/>
                  <a:moveTo>
                    <a:pt x="2417" y="149"/>
                  </a:moveTo>
                  <a:lnTo>
                    <a:pt x="2455" y="149"/>
                  </a:lnTo>
                  <a:lnTo>
                    <a:pt x="2455" y="132"/>
                  </a:lnTo>
                  <a:lnTo>
                    <a:pt x="2417" y="130"/>
                  </a:lnTo>
                  <a:lnTo>
                    <a:pt x="2417" y="149"/>
                  </a:lnTo>
                  <a:close/>
                  <a:moveTo>
                    <a:pt x="2341" y="144"/>
                  </a:moveTo>
                  <a:lnTo>
                    <a:pt x="2379" y="147"/>
                  </a:lnTo>
                  <a:lnTo>
                    <a:pt x="2381" y="128"/>
                  </a:lnTo>
                  <a:lnTo>
                    <a:pt x="2343" y="125"/>
                  </a:lnTo>
                  <a:lnTo>
                    <a:pt x="2341" y="144"/>
                  </a:lnTo>
                  <a:close/>
                  <a:moveTo>
                    <a:pt x="2265" y="140"/>
                  </a:moveTo>
                  <a:lnTo>
                    <a:pt x="2303" y="142"/>
                  </a:lnTo>
                  <a:lnTo>
                    <a:pt x="2306" y="123"/>
                  </a:lnTo>
                  <a:lnTo>
                    <a:pt x="2268" y="121"/>
                  </a:lnTo>
                  <a:lnTo>
                    <a:pt x="2265" y="140"/>
                  </a:lnTo>
                  <a:close/>
                  <a:moveTo>
                    <a:pt x="2190" y="137"/>
                  </a:moveTo>
                  <a:lnTo>
                    <a:pt x="2228" y="137"/>
                  </a:lnTo>
                  <a:lnTo>
                    <a:pt x="2230" y="118"/>
                  </a:lnTo>
                  <a:lnTo>
                    <a:pt x="2192" y="118"/>
                  </a:lnTo>
                  <a:lnTo>
                    <a:pt x="2190" y="137"/>
                  </a:lnTo>
                  <a:close/>
                  <a:moveTo>
                    <a:pt x="2114" y="132"/>
                  </a:moveTo>
                  <a:lnTo>
                    <a:pt x="2152" y="135"/>
                  </a:lnTo>
                  <a:lnTo>
                    <a:pt x="2154" y="116"/>
                  </a:lnTo>
                  <a:lnTo>
                    <a:pt x="2116" y="114"/>
                  </a:lnTo>
                  <a:lnTo>
                    <a:pt x="2114" y="132"/>
                  </a:lnTo>
                  <a:close/>
                  <a:moveTo>
                    <a:pt x="2038" y="128"/>
                  </a:moveTo>
                  <a:lnTo>
                    <a:pt x="2076" y="130"/>
                  </a:lnTo>
                  <a:lnTo>
                    <a:pt x="2079" y="111"/>
                  </a:lnTo>
                  <a:lnTo>
                    <a:pt x="2041" y="109"/>
                  </a:lnTo>
                  <a:lnTo>
                    <a:pt x="2038" y="128"/>
                  </a:lnTo>
                  <a:close/>
                  <a:moveTo>
                    <a:pt x="1963" y="123"/>
                  </a:moveTo>
                  <a:lnTo>
                    <a:pt x="2001" y="125"/>
                  </a:lnTo>
                  <a:lnTo>
                    <a:pt x="2003" y="106"/>
                  </a:lnTo>
                  <a:lnTo>
                    <a:pt x="1965" y="104"/>
                  </a:lnTo>
                  <a:lnTo>
                    <a:pt x="1963" y="123"/>
                  </a:lnTo>
                  <a:close/>
                  <a:moveTo>
                    <a:pt x="1887" y="121"/>
                  </a:moveTo>
                  <a:lnTo>
                    <a:pt x="1925" y="123"/>
                  </a:lnTo>
                  <a:lnTo>
                    <a:pt x="1927" y="104"/>
                  </a:lnTo>
                  <a:lnTo>
                    <a:pt x="1889" y="102"/>
                  </a:lnTo>
                  <a:lnTo>
                    <a:pt x="1887" y="121"/>
                  </a:lnTo>
                  <a:close/>
                  <a:moveTo>
                    <a:pt x="1811" y="116"/>
                  </a:moveTo>
                  <a:lnTo>
                    <a:pt x="1849" y="118"/>
                  </a:lnTo>
                  <a:lnTo>
                    <a:pt x="1852" y="99"/>
                  </a:lnTo>
                  <a:lnTo>
                    <a:pt x="1814" y="97"/>
                  </a:lnTo>
                  <a:lnTo>
                    <a:pt x="1811" y="116"/>
                  </a:lnTo>
                  <a:close/>
                  <a:moveTo>
                    <a:pt x="1736" y="111"/>
                  </a:moveTo>
                  <a:lnTo>
                    <a:pt x="1774" y="114"/>
                  </a:lnTo>
                  <a:lnTo>
                    <a:pt x="1776" y="95"/>
                  </a:lnTo>
                  <a:lnTo>
                    <a:pt x="1738" y="92"/>
                  </a:lnTo>
                  <a:lnTo>
                    <a:pt x="1736" y="111"/>
                  </a:lnTo>
                  <a:close/>
                  <a:moveTo>
                    <a:pt x="1662" y="109"/>
                  </a:moveTo>
                  <a:lnTo>
                    <a:pt x="1698" y="109"/>
                  </a:lnTo>
                  <a:lnTo>
                    <a:pt x="1700" y="92"/>
                  </a:lnTo>
                  <a:lnTo>
                    <a:pt x="1662" y="90"/>
                  </a:lnTo>
                  <a:lnTo>
                    <a:pt x="1662" y="109"/>
                  </a:lnTo>
                  <a:close/>
                  <a:moveTo>
                    <a:pt x="1587" y="104"/>
                  </a:moveTo>
                  <a:lnTo>
                    <a:pt x="1625" y="106"/>
                  </a:lnTo>
                  <a:lnTo>
                    <a:pt x="1625" y="88"/>
                  </a:lnTo>
                  <a:lnTo>
                    <a:pt x="1587" y="85"/>
                  </a:lnTo>
                  <a:lnTo>
                    <a:pt x="1587" y="104"/>
                  </a:lnTo>
                  <a:close/>
                  <a:moveTo>
                    <a:pt x="1511" y="99"/>
                  </a:moveTo>
                  <a:lnTo>
                    <a:pt x="1549" y="102"/>
                  </a:lnTo>
                  <a:lnTo>
                    <a:pt x="1549" y="83"/>
                  </a:lnTo>
                  <a:lnTo>
                    <a:pt x="1511" y="80"/>
                  </a:lnTo>
                  <a:lnTo>
                    <a:pt x="1511" y="99"/>
                  </a:lnTo>
                  <a:close/>
                  <a:moveTo>
                    <a:pt x="1435" y="97"/>
                  </a:moveTo>
                  <a:lnTo>
                    <a:pt x="1473" y="97"/>
                  </a:lnTo>
                  <a:lnTo>
                    <a:pt x="1473" y="78"/>
                  </a:lnTo>
                  <a:lnTo>
                    <a:pt x="1435" y="78"/>
                  </a:lnTo>
                  <a:lnTo>
                    <a:pt x="1435" y="97"/>
                  </a:lnTo>
                  <a:close/>
                  <a:moveTo>
                    <a:pt x="1360" y="92"/>
                  </a:moveTo>
                  <a:lnTo>
                    <a:pt x="1398" y="95"/>
                  </a:lnTo>
                  <a:lnTo>
                    <a:pt x="1398" y="76"/>
                  </a:lnTo>
                  <a:lnTo>
                    <a:pt x="1360" y="73"/>
                  </a:lnTo>
                  <a:lnTo>
                    <a:pt x="1360" y="92"/>
                  </a:lnTo>
                  <a:close/>
                  <a:moveTo>
                    <a:pt x="1284" y="88"/>
                  </a:moveTo>
                  <a:lnTo>
                    <a:pt x="1322" y="90"/>
                  </a:lnTo>
                  <a:lnTo>
                    <a:pt x="1322" y="71"/>
                  </a:lnTo>
                  <a:lnTo>
                    <a:pt x="1284" y="69"/>
                  </a:lnTo>
                  <a:lnTo>
                    <a:pt x="1284" y="88"/>
                  </a:lnTo>
                  <a:close/>
                  <a:moveTo>
                    <a:pt x="1208" y="83"/>
                  </a:moveTo>
                  <a:lnTo>
                    <a:pt x="1246" y="85"/>
                  </a:lnTo>
                  <a:lnTo>
                    <a:pt x="1246" y="66"/>
                  </a:lnTo>
                  <a:lnTo>
                    <a:pt x="1208" y="64"/>
                  </a:lnTo>
                  <a:lnTo>
                    <a:pt x="1208" y="83"/>
                  </a:lnTo>
                  <a:close/>
                  <a:moveTo>
                    <a:pt x="1133" y="80"/>
                  </a:moveTo>
                  <a:lnTo>
                    <a:pt x="1171" y="83"/>
                  </a:lnTo>
                  <a:lnTo>
                    <a:pt x="1171" y="64"/>
                  </a:lnTo>
                  <a:lnTo>
                    <a:pt x="1133" y="62"/>
                  </a:lnTo>
                  <a:lnTo>
                    <a:pt x="1133" y="80"/>
                  </a:lnTo>
                  <a:close/>
                  <a:moveTo>
                    <a:pt x="1057" y="76"/>
                  </a:moveTo>
                  <a:lnTo>
                    <a:pt x="1095" y="78"/>
                  </a:lnTo>
                  <a:lnTo>
                    <a:pt x="1095" y="59"/>
                  </a:lnTo>
                  <a:lnTo>
                    <a:pt x="1057" y="57"/>
                  </a:lnTo>
                  <a:lnTo>
                    <a:pt x="1057" y="76"/>
                  </a:lnTo>
                  <a:close/>
                  <a:moveTo>
                    <a:pt x="981" y="71"/>
                  </a:moveTo>
                  <a:lnTo>
                    <a:pt x="1019" y="73"/>
                  </a:lnTo>
                  <a:lnTo>
                    <a:pt x="1019" y="54"/>
                  </a:lnTo>
                  <a:lnTo>
                    <a:pt x="981" y="52"/>
                  </a:lnTo>
                  <a:lnTo>
                    <a:pt x="981" y="71"/>
                  </a:lnTo>
                  <a:close/>
                  <a:moveTo>
                    <a:pt x="906" y="69"/>
                  </a:moveTo>
                  <a:lnTo>
                    <a:pt x="944" y="69"/>
                  </a:lnTo>
                  <a:lnTo>
                    <a:pt x="944" y="50"/>
                  </a:lnTo>
                  <a:lnTo>
                    <a:pt x="906" y="50"/>
                  </a:lnTo>
                  <a:lnTo>
                    <a:pt x="906" y="69"/>
                  </a:lnTo>
                  <a:close/>
                  <a:moveTo>
                    <a:pt x="830" y="64"/>
                  </a:moveTo>
                  <a:lnTo>
                    <a:pt x="868" y="66"/>
                  </a:lnTo>
                  <a:lnTo>
                    <a:pt x="868" y="47"/>
                  </a:lnTo>
                  <a:lnTo>
                    <a:pt x="830" y="45"/>
                  </a:lnTo>
                  <a:lnTo>
                    <a:pt x="830" y="64"/>
                  </a:lnTo>
                  <a:close/>
                  <a:moveTo>
                    <a:pt x="754" y="59"/>
                  </a:moveTo>
                  <a:lnTo>
                    <a:pt x="792" y="62"/>
                  </a:lnTo>
                  <a:lnTo>
                    <a:pt x="792" y="43"/>
                  </a:lnTo>
                  <a:lnTo>
                    <a:pt x="754" y="40"/>
                  </a:lnTo>
                  <a:lnTo>
                    <a:pt x="754" y="59"/>
                  </a:lnTo>
                  <a:close/>
                  <a:moveTo>
                    <a:pt x="679" y="57"/>
                  </a:moveTo>
                  <a:lnTo>
                    <a:pt x="716" y="57"/>
                  </a:lnTo>
                  <a:lnTo>
                    <a:pt x="719" y="38"/>
                  </a:lnTo>
                  <a:lnTo>
                    <a:pt x="681" y="38"/>
                  </a:lnTo>
                  <a:lnTo>
                    <a:pt x="679" y="57"/>
                  </a:lnTo>
                  <a:close/>
                  <a:moveTo>
                    <a:pt x="603" y="52"/>
                  </a:moveTo>
                  <a:lnTo>
                    <a:pt x="641" y="54"/>
                  </a:lnTo>
                  <a:lnTo>
                    <a:pt x="643" y="35"/>
                  </a:lnTo>
                  <a:lnTo>
                    <a:pt x="605" y="33"/>
                  </a:lnTo>
                  <a:lnTo>
                    <a:pt x="603" y="52"/>
                  </a:lnTo>
                  <a:close/>
                  <a:moveTo>
                    <a:pt x="527" y="47"/>
                  </a:moveTo>
                  <a:lnTo>
                    <a:pt x="565" y="50"/>
                  </a:lnTo>
                  <a:lnTo>
                    <a:pt x="568" y="31"/>
                  </a:lnTo>
                  <a:lnTo>
                    <a:pt x="530" y="28"/>
                  </a:lnTo>
                  <a:lnTo>
                    <a:pt x="527" y="47"/>
                  </a:lnTo>
                  <a:close/>
                  <a:moveTo>
                    <a:pt x="452" y="43"/>
                  </a:moveTo>
                  <a:lnTo>
                    <a:pt x="489" y="45"/>
                  </a:lnTo>
                  <a:lnTo>
                    <a:pt x="492" y="26"/>
                  </a:lnTo>
                  <a:lnTo>
                    <a:pt x="454" y="24"/>
                  </a:lnTo>
                  <a:lnTo>
                    <a:pt x="452" y="43"/>
                  </a:lnTo>
                  <a:close/>
                  <a:moveTo>
                    <a:pt x="376" y="40"/>
                  </a:moveTo>
                  <a:lnTo>
                    <a:pt x="414" y="43"/>
                  </a:lnTo>
                  <a:lnTo>
                    <a:pt x="416" y="24"/>
                  </a:lnTo>
                  <a:lnTo>
                    <a:pt x="378" y="21"/>
                  </a:lnTo>
                  <a:lnTo>
                    <a:pt x="376" y="40"/>
                  </a:lnTo>
                  <a:close/>
                  <a:moveTo>
                    <a:pt x="300" y="35"/>
                  </a:moveTo>
                  <a:lnTo>
                    <a:pt x="338" y="38"/>
                  </a:lnTo>
                  <a:lnTo>
                    <a:pt x="340" y="19"/>
                  </a:lnTo>
                  <a:lnTo>
                    <a:pt x="303" y="17"/>
                  </a:lnTo>
                  <a:lnTo>
                    <a:pt x="300" y="35"/>
                  </a:lnTo>
                  <a:close/>
                  <a:moveTo>
                    <a:pt x="225" y="31"/>
                  </a:moveTo>
                  <a:lnTo>
                    <a:pt x="262" y="33"/>
                  </a:lnTo>
                  <a:lnTo>
                    <a:pt x="265" y="14"/>
                  </a:lnTo>
                  <a:lnTo>
                    <a:pt x="227" y="12"/>
                  </a:lnTo>
                  <a:lnTo>
                    <a:pt x="225" y="31"/>
                  </a:lnTo>
                  <a:close/>
                  <a:moveTo>
                    <a:pt x="149" y="28"/>
                  </a:moveTo>
                  <a:lnTo>
                    <a:pt x="187" y="28"/>
                  </a:lnTo>
                  <a:lnTo>
                    <a:pt x="189" y="9"/>
                  </a:lnTo>
                  <a:lnTo>
                    <a:pt x="151" y="9"/>
                  </a:lnTo>
                  <a:lnTo>
                    <a:pt x="149" y="28"/>
                  </a:lnTo>
                  <a:close/>
                  <a:moveTo>
                    <a:pt x="73" y="24"/>
                  </a:moveTo>
                  <a:lnTo>
                    <a:pt x="111" y="26"/>
                  </a:lnTo>
                  <a:lnTo>
                    <a:pt x="113" y="7"/>
                  </a:lnTo>
                  <a:lnTo>
                    <a:pt x="76" y="5"/>
                  </a:lnTo>
                  <a:lnTo>
                    <a:pt x="73" y="24"/>
                  </a:lnTo>
                  <a:close/>
                  <a:moveTo>
                    <a:pt x="0" y="19"/>
                  </a:moveTo>
                  <a:lnTo>
                    <a:pt x="35" y="21"/>
                  </a:lnTo>
                  <a:lnTo>
                    <a:pt x="38" y="2"/>
                  </a:lnTo>
                  <a:lnTo>
                    <a:pt x="0" y="0"/>
                  </a:lnTo>
                  <a:lnTo>
                    <a:pt x="0" y="19"/>
                  </a:lnTo>
                  <a:close/>
                </a:path>
              </a:pathLst>
            </a:custGeom>
            <a:solidFill>
              <a:schemeClr val="tx2">
                <a:lumMod val="40000"/>
                <a:lumOff val="60000"/>
              </a:schemeClr>
            </a:solidFill>
            <a:ln>
              <a:noFill/>
            </a:ln>
          </p:spPr>
          <p:txBody>
            <a:bodyPr vert="horz" wrap="square" lIns="91440" tIns="45720" rIns="91440" bIns="45720" numCol="1" anchor="t" anchorCtr="0" compatLnSpc="1"/>
            <a:lstStyle/>
            <a:p>
              <a:endParaRPr lang="en-GB">
                <a:cs typeface="+mn-ea"/>
                <a:sym typeface="+mn-lt"/>
              </a:endParaRPr>
            </a:p>
          </p:txBody>
        </p:sp>
        <p:sp>
          <p:nvSpPr>
            <p:cNvPr id="10" name="Freeform 9"/>
            <p:cNvSpPr>
              <a:spLocks noEditPoints="1"/>
            </p:cNvSpPr>
            <p:nvPr/>
          </p:nvSpPr>
          <p:spPr bwMode="auto">
            <a:xfrm>
              <a:off x="6082670" y="3312072"/>
              <a:ext cx="2304686" cy="110346"/>
            </a:xfrm>
            <a:custGeom>
              <a:avLst/>
              <a:gdLst>
                <a:gd name="T0" fmla="*/ 12 w 3112"/>
                <a:gd name="T1" fmla="*/ 149 h 149"/>
                <a:gd name="T2" fmla="*/ 50 w 3112"/>
                <a:gd name="T3" fmla="*/ 147 h 149"/>
                <a:gd name="T4" fmla="*/ 126 w 3112"/>
                <a:gd name="T5" fmla="*/ 125 h 149"/>
                <a:gd name="T6" fmla="*/ 237 w 3112"/>
                <a:gd name="T7" fmla="*/ 121 h 149"/>
                <a:gd name="T8" fmla="*/ 237 w 3112"/>
                <a:gd name="T9" fmla="*/ 121 h 149"/>
                <a:gd name="T10" fmla="*/ 315 w 3112"/>
                <a:gd name="T11" fmla="*/ 135 h 149"/>
                <a:gd name="T12" fmla="*/ 353 w 3112"/>
                <a:gd name="T13" fmla="*/ 135 h 149"/>
                <a:gd name="T14" fmla="*/ 426 w 3112"/>
                <a:gd name="T15" fmla="*/ 114 h 149"/>
                <a:gd name="T16" fmla="*/ 539 w 3112"/>
                <a:gd name="T17" fmla="*/ 109 h 149"/>
                <a:gd name="T18" fmla="*/ 539 w 3112"/>
                <a:gd name="T19" fmla="*/ 109 h 149"/>
                <a:gd name="T20" fmla="*/ 617 w 3112"/>
                <a:gd name="T21" fmla="*/ 123 h 149"/>
                <a:gd name="T22" fmla="*/ 655 w 3112"/>
                <a:gd name="T23" fmla="*/ 123 h 149"/>
                <a:gd name="T24" fmla="*/ 729 w 3112"/>
                <a:gd name="T25" fmla="*/ 99 h 149"/>
                <a:gd name="T26" fmla="*/ 842 w 3112"/>
                <a:gd name="T27" fmla="*/ 95 h 149"/>
                <a:gd name="T28" fmla="*/ 842 w 3112"/>
                <a:gd name="T29" fmla="*/ 95 h 149"/>
                <a:gd name="T30" fmla="*/ 920 w 3112"/>
                <a:gd name="T31" fmla="*/ 111 h 149"/>
                <a:gd name="T32" fmla="*/ 958 w 3112"/>
                <a:gd name="T33" fmla="*/ 109 h 149"/>
                <a:gd name="T34" fmla="*/ 1031 w 3112"/>
                <a:gd name="T35" fmla="*/ 88 h 149"/>
                <a:gd name="T36" fmla="*/ 1145 w 3112"/>
                <a:gd name="T37" fmla="*/ 83 h 149"/>
                <a:gd name="T38" fmla="*/ 1145 w 3112"/>
                <a:gd name="T39" fmla="*/ 83 h 149"/>
                <a:gd name="T40" fmla="*/ 1220 w 3112"/>
                <a:gd name="T41" fmla="*/ 99 h 149"/>
                <a:gd name="T42" fmla="*/ 1258 w 3112"/>
                <a:gd name="T43" fmla="*/ 97 h 149"/>
                <a:gd name="T44" fmla="*/ 1334 w 3112"/>
                <a:gd name="T45" fmla="*/ 76 h 149"/>
                <a:gd name="T46" fmla="*/ 1448 w 3112"/>
                <a:gd name="T47" fmla="*/ 71 h 149"/>
                <a:gd name="T48" fmla="*/ 1448 w 3112"/>
                <a:gd name="T49" fmla="*/ 71 h 149"/>
                <a:gd name="T50" fmla="*/ 1523 w 3112"/>
                <a:gd name="T51" fmla="*/ 85 h 149"/>
                <a:gd name="T52" fmla="*/ 1561 w 3112"/>
                <a:gd name="T53" fmla="*/ 85 h 149"/>
                <a:gd name="T54" fmla="*/ 1637 w 3112"/>
                <a:gd name="T55" fmla="*/ 62 h 149"/>
                <a:gd name="T56" fmla="*/ 1750 w 3112"/>
                <a:gd name="T57" fmla="*/ 57 h 149"/>
                <a:gd name="T58" fmla="*/ 1750 w 3112"/>
                <a:gd name="T59" fmla="*/ 57 h 149"/>
                <a:gd name="T60" fmla="*/ 1826 w 3112"/>
                <a:gd name="T61" fmla="*/ 73 h 149"/>
                <a:gd name="T62" fmla="*/ 1864 w 3112"/>
                <a:gd name="T63" fmla="*/ 71 h 149"/>
                <a:gd name="T64" fmla="*/ 1939 w 3112"/>
                <a:gd name="T65" fmla="*/ 50 h 149"/>
                <a:gd name="T66" fmla="*/ 2053 w 3112"/>
                <a:gd name="T67" fmla="*/ 45 h 149"/>
                <a:gd name="T68" fmla="*/ 2053 w 3112"/>
                <a:gd name="T69" fmla="*/ 45 h 149"/>
                <a:gd name="T70" fmla="*/ 2129 w 3112"/>
                <a:gd name="T71" fmla="*/ 62 h 149"/>
                <a:gd name="T72" fmla="*/ 2166 w 3112"/>
                <a:gd name="T73" fmla="*/ 59 h 149"/>
                <a:gd name="T74" fmla="*/ 2242 w 3112"/>
                <a:gd name="T75" fmla="*/ 38 h 149"/>
                <a:gd name="T76" fmla="*/ 2356 w 3112"/>
                <a:gd name="T77" fmla="*/ 33 h 149"/>
                <a:gd name="T78" fmla="*/ 2356 w 3112"/>
                <a:gd name="T79" fmla="*/ 33 h 149"/>
                <a:gd name="T80" fmla="*/ 2431 w 3112"/>
                <a:gd name="T81" fmla="*/ 47 h 149"/>
                <a:gd name="T82" fmla="*/ 2469 w 3112"/>
                <a:gd name="T83" fmla="*/ 47 h 149"/>
                <a:gd name="T84" fmla="*/ 2545 w 3112"/>
                <a:gd name="T85" fmla="*/ 24 h 149"/>
                <a:gd name="T86" fmla="*/ 2658 w 3112"/>
                <a:gd name="T87" fmla="*/ 19 h 149"/>
                <a:gd name="T88" fmla="*/ 2658 w 3112"/>
                <a:gd name="T89" fmla="*/ 19 h 149"/>
                <a:gd name="T90" fmla="*/ 2734 w 3112"/>
                <a:gd name="T91" fmla="*/ 36 h 149"/>
                <a:gd name="T92" fmla="*/ 2772 w 3112"/>
                <a:gd name="T93" fmla="*/ 33 h 149"/>
                <a:gd name="T94" fmla="*/ 2847 w 3112"/>
                <a:gd name="T95" fmla="*/ 12 h 149"/>
                <a:gd name="T96" fmla="*/ 2961 w 3112"/>
                <a:gd name="T97" fmla="*/ 7 h 149"/>
                <a:gd name="T98" fmla="*/ 2961 w 3112"/>
                <a:gd name="T99" fmla="*/ 7 h 149"/>
                <a:gd name="T100" fmla="*/ 3037 w 3112"/>
                <a:gd name="T101" fmla="*/ 24 h 149"/>
                <a:gd name="T102" fmla="*/ 3074 w 3112"/>
                <a:gd name="T103" fmla="*/ 21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12" h="149">
                  <a:moveTo>
                    <a:pt x="12" y="130"/>
                  </a:moveTo>
                  <a:lnTo>
                    <a:pt x="0" y="130"/>
                  </a:lnTo>
                  <a:lnTo>
                    <a:pt x="0" y="149"/>
                  </a:lnTo>
                  <a:lnTo>
                    <a:pt x="12" y="149"/>
                  </a:lnTo>
                  <a:lnTo>
                    <a:pt x="12" y="130"/>
                  </a:lnTo>
                  <a:close/>
                  <a:moveTo>
                    <a:pt x="88" y="125"/>
                  </a:moveTo>
                  <a:lnTo>
                    <a:pt x="50" y="128"/>
                  </a:lnTo>
                  <a:lnTo>
                    <a:pt x="50" y="147"/>
                  </a:lnTo>
                  <a:lnTo>
                    <a:pt x="88" y="144"/>
                  </a:lnTo>
                  <a:lnTo>
                    <a:pt x="88" y="125"/>
                  </a:lnTo>
                  <a:close/>
                  <a:moveTo>
                    <a:pt x="163" y="123"/>
                  </a:moveTo>
                  <a:lnTo>
                    <a:pt x="126" y="125"/>
                  </a:lnTo>
                  <a:lnTo>
                    <a:pt x="126" y="144"/>
                  </a:lnTo>
                  <a:lnTo>
                    <a:pt x="163" y="142"/>
                  </a:lnTo>
                  <a:lnTo>
                    <a:pt x="163" y="123"/>
                  </a:lnTo>
                  <a:close/>
                  <a:moveTo>
                    <a:pt x="237" y="121"/>
                  </a:moveTo>
                  <a:lnTo>
                    <a:pt x="201" y="121"/>
                  </a:lnTo>
                  <a:lnTo>
                    <a:pt x="201" y="140"/>
                  </a:lnTo>
                  <a:lnTo>
                    <a:pt x="239" y="140"/>
                  </a:lnTo>
                  <a:lnTo>
                    <a:pt x="237" y="121"/>
                  </a:lnTo>
                  <a:close/>
                  <a:moveTo>
                    <a:pt x="312" y="118"/>
                  </a:moveTo>
                  <a:lnTo>
                    <a:pt x="275" y="118"/>
                  </a:lnTo>
                  <a:lnTo>
                    <a:pt x="277" y="137"/>
                  </a:lnTo>
                  <a:lnTo>
                    <a:pt x="315" y="135"/>
                  </a:lnTo>
                  <a:lnTo>
                    <a:pt x="312" y="118"/>
                  </a:lnTo>
                  <a:close/>
                  <a:moveTo>
                    <a:pt x="388" y="114"/>
                  </a:moveTo>
                  <a:lnTo>
                    <a:pt x="350" y="116"/>
                  </a:lnTo>
                  <a:lnTo>
                    <a:pt x="353" y="135"/>
                  </a:lnTo>
                  <a:lnTo>
                    <a:pt x="390" y="133"/>
                  </a:lnTo>
                  <a:lnTo>
                    <a:pt x="388" y="114"/>
                  </a:lnTo>
                  <a:close/>
                  <a:moveTo>
                    <a:pt x="464" y="111"/>
                  </a:moveTo>
                  <a:lnTo>
                    <a:pt x="426" y="114"/>
                  </a:lnTo>
                  <a:lnTo>
                    <a:pt x="428" y="133"/>
                  </a:lnTo>
                  <a:lnTo>
                    <a:pt x="466" y="130"/>
                  </a:lnTo>
                  <a:lnTo>
                    <a:pt x="464" y="111"/>
                  </a:lnTo>
                  <a:close/>
                  <a:moveTo>
                    <a:pt x="539" y="109"/>
                  </a:moveTo>
                  <a:lnTo>
                    <a:pt x="502" y="109"/>
                  </a:lnTo>
                  <a:lnTo>
                    <a:pt x="504" y="128"/>
                  </a:lnTo>
                  <a:lnTo>
                    <a:pt x="542" y="128"/>
                  </a:lnTo>
                  <a:lnTo>
                    <a:pt x="539" y="109"/>
                  </a:lnTo>
                  <a:close/>
                  <a:moveTo>
                    <a:pt x="615" y="104"/>
                  </a:moveTo>
                  <a:lnTo>
                    <a:pt x="577" y="107"/>
                  </a:lnTo>
                  <a:lnTo>
                    <a:pt x="580" y="125"/>
                  </a:lnTo>
                  <a:lnTo>
                    <a:pt x="617" y="123"/>
                  </a:lnTo>
                  <a:lnTo>
                    <a:pt x="615" y="104"/>
                  </a:lnTo>
                  <a:close/>
                  <a:moveTo>
                    <a:pt x="691" y="102"/>
                  </a:moveTo>
                  <a:lnTo>
                    <a:pt x="653" y="104"/>
                  </a:lnTo>
                  <a:lnTo>
                    <a:pt x="655" y="123"/>
                  </a:lnTo>
                  <a:lnTo>
                    <a:pt x="693" y="121"/>
                  </a:lnTo>
                  <a:lnTo>
                    <a:pt x="691" y="102"/>
                  </a:lnTo>
                  <a:close/>
                  <a:moveTo>
                    <a:pt x="766" y="99"/>
                  </a:moveTo>
                  <a:lnTo>
                    <a:pt x="729" y="99"/>
                  </a:lnTo>
                  <a:lnTo>
                    <a:pt x="731" y="118"/>
                  </a:lnTo>
                  <a:lnTo>
                    <a:pt x="769" y="118"/>
                  </a:lnTo>
                  <a:lnTo>
                    <a:pt x="766" y="99"/>
                  </a:lnTo>
                  <a:close/>
                  <a:moveTo>
                    <a:pt x="842" y="95"/>
                  </a:moveTo>
                  <a:lnTo>
                    <a:pt x="804" y="97"/>
                  </a:lnTo>
                  <a:lnTo>
                    <a:pt x="807" y="116"/>
                  </a:lnTo>
                  <a:lnTo>
                    <a:pt x="844" y="114"/>
                  </a:lnTo>
                  <a:lnTo>
                    <a:pt x="842" y="95"/>
                  </a:lnTo>
                  <a:close/>
                  <a:moveTo>
                    <a:pt x="918" y="92"/>
                  </a:moveTo>
                  <a:lnTo>
                    <a:pt x="880" y="95"/>
                  </a:lnTo>
                  <a:lnTo>
                    <a:pt x="882" y="114"/>
                  </a:lnTo>
                  <a:lnTo>
                    <a:pt x="920" y="111"/>
                  </a:lnTo>
                  <a:lnTo>
                    <a:pt x="918" y="92"/>
                  </a:lnTo>
                  <a:close/>
                  <a:moveTo>
                    <a:pt x="993" y="90"/>
                  </a:moveTo>
                  <a:lnTo>
                    <a:pt x="956" y="90"/>
                  </a:lnTo>
                  <a:lnTo>
                    <a:pt x="958" y="109"/>
                  </a:lnTo>
                  <a:lnTo>
                    <a:pt x="996" y="109"/>
                  </a:lnTo>
                  <a:lnTo>
                    <a:pt x="993" y="90"/>
                  </a:lnTo>
                  <a:close/>
                  <a:moveTo>
                    <a:pt x="1069" y="85"/>
                  </a:moveTo>
                  <a:lnTo>
                    <a:pt x="1031" y="88"/>
                  </a:lnTo>
                  <a:lnTo>
                    <a:pt x="1034" y="107"/>
                  </a:lnTo>
                  <a:lnTo>
                    <a:pt x="1072" y="104"/>
                  </a:lnTo>
                  <a:lnTo>
                    <a:pt x="1069" y="85"/>
                  </a:lnTo>
                  <a:close/>
                  <a:moveTo>
                    <a:pt x="1145" y="83"/>
                  </a:moveTo>
                  <a:lnTo>
                    <a:pt x="1107" y="85"/>
                  </a:lnTo>
                  <a:lnTo>
                    <a:pt x="1109" y="104"/>
                  </a:lnTo>
                  <a:lnTo>
                    <a:pt x="1145" y="102"/>
                  </a:lnTo>
                  <a:lnTo>
                    <a:pt x="1145" y="83"/>
                  </a:lnTo>
                  <a:close/>
                  <a:moveTo>
                    <a:pt x="1220" y="81"/>
                  </a:moveTo>
                  <a:lnTo>
                    <a:pt x="1183" y="81"/>
                  </a:lnTo>
                  <a:lnTo>
                    <a:pt x="1183" y="99"/>
                  </a:lnTo>
                  <a:lnTo>
                    <a:pt x="1220" y="99"/>
                  </a:lnTo>
                  <a:lnTo>
                    <a:pt x="1220" y="81"/>
                  </a:lnTo>
                  <a:close/>
                  <a:moveTo>
                    <a:pt x="1296" y="76"/>
                  </a:moveTo>
                  <a:lnTo>
                    <a:pt x="1258" y="78"/>
                  </a:lnTo>
                  <a:lnTo>
                    <a:pt x="1258" y="97"/>
                  </a:lnTo>
                  <a:lnTo>
                    <a:pt x="1296" y="95"/>
                  </a:lnTo>
                  <a:lnTo>
                    <a:pt x="1296" y="76"/>
                  </a:lnTo>
                  <a:close/>
                  <a:moveTo>
                    <a:pt x="1372" y="73"/>
                  </a:moveTo>
                  <a:lnTo>
                    <a:pt x="1334" y="76"/>
                  </a:lnTo>
                  <a:lnTo>
                    <a:pt x="1334" y="95"/>
                  </a:lnTo>
                  <a:lnTo>
                    <a:pt x="1372" y="92"/>
                  </a:lnTo>
                  <a:lnTo>
                    <a:pt x="1372" y="73"/>
                  </a:lnTo>
                  <a:close/>
                  <a:moveTo>
                    <a:pt x="1448" y="71"/>
                  </a:moveTo>
                  <a:lnTo>
                    <a:pt x="1410" y="71"/>
                  </a:lnTo>
                  <a:lnTo>
                    <a:pt x="1410" y="90"/>
                  </a:lnTo>
                  <a:lnTo>
                    <a:pt x="1448" y="90"/>
                  </a:lnTo>
                  <a:lnTo>
                    <a:pt x="1448" y="71"/>
                  </a:lnTo>
                  <a:close/>
                  <a:moveTo>
                    <a:pt x="1523" y="66"/>
                  </a:moveTo>
                  <a:lnTo>
                    <a:pt x="1485" y="69"/>
                  </a:lnTo>
                  <a:lnTo>
                    <a:pt x="1485" y="88"/>
                  </a:lnTo>
                  <a:lnTo>
                    <a:pt x="1523" y="85"/>
                  </a:lnTo>
                  <a:lnTo>
                    <a:pt x="1523" y="66"/>
                  </a:lnTo>
                  <a:close/>
                  <a:moveTo>
                    <a:pt x="1599" y="64"/>
                  </a:moveTo>
                  <a:lnTo>
                    <a:pt x="1561" y="66"/>
                  </a:lnTo>
                  <a:lnTo>
                    <a:pt x="1561" y="85"/>
                  </a:lnTo>
                  <a:lnTo>
                    <a:pt x="1599" y="83"/>
                  </a:lnTo>
                  <a:lnTo>
                    <a:pt x="1599" y="64"/>
                  </a:lnTo>
                  <a:close/>
                  <a:moveTo>
                    <a:pt x="1675" y="62"/>
                  </a:moveTo>
                  <a:lnTo>
                    <a:pt x="1637" y="62"/>
                  </a:lnTo>
                  <a:lnTo>
                    <a:pt x="1637" y="81"/>
                  </a:lnTo>
                  <a:lnTo>
                    <a:pt x="1675" y="81"/>
                  </a:lnTo>
                  <a:lnTo>
                    <a:pt x="1675" y="62"/>
                  </a:lnTo>
                  <a:close/>
                  <a:moveTo>
                    <a:pt x="1750" y="57"/>
                  </a:moveTo>
                  <a:lnTo>
                    <a:pt x="1712" y="59"/>
                  </a:lnTo>
                  <a:lnTo>
                    <a:pt x="1712" y="78"/>
                  </a:lnTo>
                  <a:lnTo>
                    <a:pt x="1750" y="76"/>
                  </a:lnTo>
                  <a:lnTo>
                    <a:pt x="1750" y="57"/>
                  </a:lnTo>
                  <a:close/>
                  <a:moveTo>
                    <a:pt x="1826" y="55"/>
                  </a:moveTo>
                  <a:lnTo>
                    <a:pt x="1788" y="57"/>
                  </a:lnTo>
                  <a:lnTo>
                    <a:pt x="1788" y="76"/>
                  </a:lnTo>
                  <a:lnTo>
                    <a:pt x="1826" y="73"/>
                  </a:lnTo>
                  <a:lnTo>
                    <a:pt x="1826" y="55"/>
                  </a:lnTo>
                  <a:close/>
                  <a:moveTo>
                    <a:pt x="1902" y="52"/>
                  </a:moveTo>
                  <a:lnTo>
                    <a:pt x="1864" y="52"/>
                  </a:lnTo>
                  <a:lnTo>
                    <a:pt x="1864" y="71"/>
                  </a:lnTo>
                  <a:lnTo>
                    <a:pt x="1902" y="71"/>
                  </a:lnTo>
                  <a:lnTo>
                    <a:pt x="1902" y="52"/>
                  </a:lnTo>
                  <a:close/>
                  <a:moveTo>
                    <a:pt x="1977" y="47"/>
                  </a:moveTo>
                  <a:lnTo>
                    <a:pt x="1939" y="50"/>
                  </a:lnTo>
                  <a:lnTo>
                    <a:pt x="1939" y="69"/>
                  </a:lnTo>
                  <a:lnTo>
                    <a:pt x="1977" y="66"/>
                  </a:lnTo>
                  <a:lnTo>
                    <a:pt x="1977" y="47"/>
                  </a:lnTo>
                  <a:close/>
                  <a:moveTo>
                    <a:pt x="2053" y="45"/>
                  </a:moveTo>
                  <a:lnTo>
                    <a:pt x="2015" y="47"/>
                  </a:lnTo>
                  <a:lnTo>
                    <a:pt x="2015" y="66"/>
                  </a:lnTo>
                  <a:lnTo>
                    <a:pt x="2053" y="64"/>
                  </a:lnTo>
                  <a:lnTo>
                    <a:pt x="2053" y="45"/>
                  </a:lnTo>
                  <a:close/>
                  <a:moveTo>
                    <a:pt x="2129" y="43"/>
                  </a:moveTo>
                  <a:lnTo>
                    <a:pt x="2091" y="43"/>
                  </a:lnTo>
                  <a:lnTo>
                    <a:pt x="2091" y="62"/>
                  </a:lnTo>
                  <a:lnTo>
                    <a:pt x="2129" y="62"/>
                  </a:lnTo>
                  <a:lnTo>
                    <a:pt x="2129" y="43"/>
                  </a:lnTo>
                  <a:close/>
                  <a:moveTo>
                    <a:pt x="2204" y="38"/>
                  </a:moveTo>
                  <a:lnTo>
                    <a:pt x="2166" y="40"/>
                  </a:lnTo>
                  <a:lnTo>
                    <a:pt x="2166" y="59"/>
                  </a:lnTo>
                  <a:lnTo>
                    <a:pt x="2204" y="57"/>
                  </a:lnTo>
                  <a:lnTo>
                    <a:pt x="2204" y="38"/>
                  </a:lnTo>
                  <a:close/>
                  <a:moveTo>
                    <a:pt x="2280" y="36"/>
                  </a:moveTo>
                  <a:lnTo>
                    <a:pt x="2242" y="38"/>
                  </a:lnTo>
                  <a:lnTo>
                    <a:pt x="2242" y="57"/>
                  </a:lnTo>
                  <a:lnTo>
                    <a:pt x="2280" y="55"/>
                  </a:lnTo>
                  <a:lnTo>
                    <a:pt x="2280" y="36"/>
                  </a:lnTo>
                  <a:close/>
                  <a:moveTo>
                    <a:pt x="2356" y="33"/>
                  </a:moveTo>
                  <a:lnTo>
                    <a:pt x="2318" y="33"/>
                  </a:lnTo>
                  <a:lnTo>
                    <a:pt x="2318" y="52"/>
                  </a:lnTo>
                  <a:lnTo>
                    <a:pt x="2356" y="52"/>
                  </a:lnTo>
                  <a:lnTo>
                    <a:pt x="2356" y="33"/>
                  </a:lnTo>
                  <a:close/>
                  <a:moveTo>
                    <a:pt x="2431" y="29"/>
                  </a:moveTo>
                  <a:lnTo>
                    <a:pt x="2393" y="31"/>
                  </a:lnTo>
                  <a:lnTo>
                    <a:pt x="2393" y="50"/>
                  </a:lnTo>
                  <a:lnTo>
                    <a:pt x="2431" y="47"/>
                  </a:lnTo>
                  <a:lnTo>
                    <a:pt x="2431" y="29"/>
                  </a:lnTo>
                  <a:close/>
                  <a:moveTo>
                    <a:pt x="2507" y="26"/>
                  </a:moveTo>
                  <a:lnTo>
                    <a:pt x="2469" y="29"/>
                  </a:lnTo>
                  <a:lnTo>
                    <a:pt x="2469" y="47"/>
                  </a:lnTo>
                  <a:lnTo>
                    <a:pt x="2507" y="45"/>
                  </a:lnTo>
                  <a:lnTo>
                    <a:pt x="2507" y="26"/>
                  </a:lnTo>
                  <a:close/>
                  <a:moveTo>
                    <a:pt x="2583" y="24"/>
                  </a:moveTo>
                  <a:lnTo>
                    <a:pt x="2545" y="24"/>
                  </a:lnTo>
                  <a:lnTo>
                    <a:pt x="2545" y="43"/>
                  </a:lnTo>
                  <a:lnTo>
                    <a:pt x="2583" y="43"/>
                  </a:lnTo>
                  <a:lnTo>
                    <a:pt x="2583" y="24"/>
                  </a:lnTo>
                  <a:close/>
                  <a:moveTo>
                    <a:pt x="2658" y="19"/>
                  </a:moveTo>
                  <a:lnTo>
                    <a:pt x="2620" y="21"/>
                  </a:lnTo>
                  <a:lnTo>
                    <a:pt x="2620" y="40"/>
                  </a:lnTo>
                  <a:lnTo>
                    <a:pt x="2658" y="38"/>
                  </a:lnTo>
                  <a:lnTo>
                    <a:pt x="2658" y="19"/>
                  </a:lnTo>
                  <a:close/>
                  <a:moveTo>
                    <a:pt x="2734" y="17"/>
                  </a:moveTo>
                  <a:lnTo>
                    <a:pt x="2696" y="19"/>
                  </a:lnTo>
                  <a:lnTo>
                    <a:pt x="2696" y="38"/>
                  </a:lnTo>
                  <a:lnTo>
                    <a:pt x="2734" y="36"/>
                  </a:lnTo>
                  <a:lnTo>
                    <a:pt x="2734" y="17"/>
                  </a:lnTo>
                  <a:close/>
                  <a:moveTo>
                    <a:pt x="2810" y="14"/>
                  </a:moveTo>
                  <a:lnTo>
                    <a:pt x="2772" y="14"/>
                  </a:lnTo>
                  <a:lnTo>
                    <a:pt x="2772" y="33"/>
                  </a:lnTo>
                  <a:lnTo>
                    <a:pt x="2810" y="33"/>
                  </a:lnTo>
                  <a:lnTo>
                    <a:pt x="2810" y="14"/>
                  </a:lnTo>
                  <a:close/>
                  <a:moveTo>
                    <a:pt x="2885" y="10"/>
                  </a:moveTo>
                  <a:lnTo>
                    <a:pt x="2847" y="12"/>
                  </a:lnTo>
                  <a:lnTo>
                    <a:pt x="2847" y="31"/>
                  </a:lnTo>
                  <a:lnTo>
                    <a:pt x="2885" y="29"/>
                  </a:lnTo>
                  <a:lnTo>
                    <a:pt x="2885" y="10"/>
                  </a:lnTo>
                  <a:close/>
                  <a:moveTo>
                    <a:pt x="2961" y="7"/>
                  </a:moveTo>
                  <a:lnTo>
                    <a:pt x="2923" y="10"/>
                  </a:lnTo>
                  <a:lnTo>
                    <a:pt x="2923" y="29"/>
                  </a:lnTo>
                  <a:lnTo>
                    <a:pt x="2961" y="26"/>
                  </a:lnTo>
                  <a:lnTo>
                    <a:pt x="2961" y="7"/>
                  </a:lnTo>
                  <a:close/>
                  <a:moveTo>
                    <a:pt x="3034" y="5"/>
                  </a:moveTo>
                  <a:lnTo>
                    <a:pt x="2996" y="5"/>
                  </a:lnTo>
                  <a:lnTo>
                    <a:pt x="2999" y="24"/>
                  </a:lnTo>
                  <a:lnTo>
                    <a:pt x="3037" y="24"/>
                  </a:lnTo>
                  <a:lnTo>
                    <a:pt x="3034" y="5"/>
                  </a:lnTo>
                  <a:close/>
                  <a:moveTo>
                    <a:pt x="3110" y="0"/>
                  </a:moveTo>
                  <a:lnTo>
                    <a:pt x="3072" y="2"/>
                  </a:lnTo>
                  <a:lnTo>
                    <a:pt x="3074" y="21"/>
                  </a:lnTo>
                  <a:lnTo>
                    <a:pt x="3112" y="19"/>
                  </a:lnTo>
                  <a:lnTo>
                    <a:pt x="3110" y="0"/>
                  </a:lnTo>
                  <a:close/>
                </a:path>
              </a:pathLst>
            </a:custGeom>
            <a:solidFill>
              <a:srgbClr val="EF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1" name="Freeform 10"/>
            <p:cNvSpPr>
              <a:spLocks noEditPoints="1"/>
            </p:cNvSpPr>
            <p:nvPr/>
          </p:nvSpPr>
          <p:spPr bwMode="auto">
            <a:xfrm>
              <a:off x="6082670" y="3312072"/>
              <a:ext cx="2304686" cy="110346"/>
            </a:xfrm>
            <a:custGeom>
              <a:avLst/>
              <a:gdLst>
                <a:gd name="T0" fmla="*/ 12 w 3112"/>
                <a:gd name="T1" fmla="*/ 149 h 149"/>
                <a:gd name="T2" fmla="*/ 50 w 3112"/>
                <a:gd name="T3" fmla="*/ 147 h 149"/>
                <a:gd name="T4" fmla="*/ 126 w 3112"/>
                <a:gd name="T5" fmla="*/ 125 h 149"/>
                <a:gd name="T6" fmla="*/ 237 w 3112"/>
                <a:gd name="T7" fmla="*/ 121 h 149"/>
                <a:gd name="T8" fmla="*/ 237 w 3112"/>
                <a:gd name="T9" fmla="*/ 121 h 149"/>
                <a:gd name="T10" fmla="*/ 315 w 3112"/>
                <a:gd name="T11" fmla="*/ 135 h 149"/>
                <a:gd name="T12" fmla="*/ 353 w 3112"/>
                <a:gd name="T13" fmla="*/ 135 h 149"/>
                <a:gd name="T14" fmla="*/ 426 w 3112"/>
                <a:gd name="T15" fmla="*/ 114 h 149"/>
                <a:gd name="T16" fmla="*/ 539 w 3112"/>
                <a:gd name="T17" fmla="*/ 109 h 149"/>
                <a:gd name="T18" fmla="*/ 539 w 3112"/>
                <a:gd name="T19" fmla="*/ 109 h 149"/>
                <a:gd name="T20" fmla="*/ 617 w 3112"/>
                <a:gd name="T21" fmla="*/ 123 h 149"/>
                <a:gd name="T22" fmla="*/ 655 w 3112"/>
                <a:gd name="T23" fmla="*/ 123 h 149"/>
                <a:gd name="T24" fmla="*/ 729 w 3112"/>
                <a:gd name="T25" fmla="*/ 99 h 149"/>
                <a:gd name="T26" fmla="*/ 842 w 3112"/>
                <a:gd name="T27" fmla="*/ 95 h 149"/>
                <a:gd name="T28" fmla="*/ 842 w 3112"/>
                <a:gd name="T29" fmla="*/ 95 h 149"/>
                <a:gd name="T30" fmla="*/ 920 w 3112"/>
                <a:gd name="T31" fmla="*/ 111 h 149"/>
                <a:gd name="T32" fmla="*/ 958 w 3112"/>
                <a:gd name="T33" fmla="*/ 109 h 149"/>
                <a:gd name="T34" fmla="*/ 1031 w 3112"/>
                <a:gd name="T35" fmla="*/ 88 h 149"/>
                <a:gd name="T36" fmla="*/ 1145 w 3112"/>
                <a:gd name="T37" fmla="*/ 83 h 149"/>
                <a:gd name="T38" fmla="*/ 1145 w 3112"/>
                <a:gd name="T39" fmla="*/ 83 h 149"/>
                <a:gd name="T40" fmla="*/ 1220 w 3112"/>
                <a:gd name="T41" fmla="*/ 99 h 149"/>
                <a:gd name="T42" fmla="*/ 1258 w 3112"/>
                <a:gd name="T43" fmla="*/ 97 h 149"/>
                <a:gd name="T44" fmla="*/ 1334 w 3112"/>
                <a:gd name="T45" fmla="*/ 76 h 149"/>
                <a:gd name="T46" fmla="*/ 1448 w 3112"/>
                <a:gd name="T47" fmla="*/ 71 h 149"/>
                <a:gd name="T48" fmla="*/ 1448 w 3112"/>
                <a:gd name="T49" fmla="*/ 71 h 149"/>
                <a:gd name="T50" fmla="*/ 1523 w 3112"/>
                <a:gd name="T51" fmla="*/ 85 h 149"/>
                <a:gd name="T52" fmla="*/ 1561 w 3112"/>
                <a:gd name="T53" fmla="*/ 85 h 149"/>
                <a:gd name="T54" fmla="*/ 1637 w 3112"/>
                <a:gd name="T55" fmla="*/ 62 h 149"/>
                <a:gd name="T56" fmla="*/ 1750 w 3112"/>
                <a:gd name="T57" fmla="*/ 57 h 149"/>
                <a:gd name="T58" fmla="*/ 1750 w 3112"/>
                <a:gd name="T59" fmla="*/ 57 h 149"/>
                <a:gd name="T60" fmla="*/ 1826 w 3112"/>
                <a:gd name="T61" fmla="*/ 73 h 149"/>
                <a:gd name="T62" fmla="*/ 1864 w 3112"/>
                <a:gd name="T63" fmla="*/ 71 h 149"/>
                <a:gd name="T64" fmla="*/ 1939 w 3112"/>
                <a:gd name="T65" fmla="*/ 50 h 149"/>
                <a:gd name="T66" fmla="*/ 2053 w 3112"/>
                <a:gd name="T67" fmla="*/ 45 h 149"/>
                <a:gd name="T68" fmla="*/ 2053 w 3112"/>
                <a:gd name="T69" fmla="*/ 45 h 149"/>
                <a:gd name="T70" fmla="*/ 2129 w 3112"/>
                <a:gd name="T71" fmla="*/ 62 h 149"/>
                <a:gd name="T72" fmla="*/ 2166 w 3112"/>
                <a:gd name="T73" fmla="*/ 59 h 149"/>
                <a:gd name="T74" fmla="*/ 2242 w 3112"/>
                <a:gd name="T75" fmla="*/ 38 h 149"/>
                <a:gd name="T76" fmla="*/ 2356 w 3112"/>
                <a:gd name="T77" fmla="*/ 33 h 149"/>
                <a:gd name="T78" fmla="*/ 2356 w 3112"/>
                <a:gd name="T79" fmla="*/ 33 h 149"/>
                <a:gd name="T80" fmla="*/ 2431 w 3112"/>
                <a:gd name="T81" fmla="*/ 47 h 149"/>
                <a:gd name="T82" fmla="*/ 2469 w 3112"/>
                <a:gd name="T83" fmla="*/ 47 h 149"/>
                <a:gd name="T84" fmla="*/ 2545 w 3112"/>
                <a:gd name="T85" fmla="*/ 24 h 149"/>
                <a:gd name="T86" fmla="*/ 2658 w 3112"/>
                <a:gd name="T87" fmla="*/ 19 h 149"/>
                <a:gd name="T88" fmla="*/ 2658 w 3112"/>
                <a:gd name="T89" fmla="*/ 19 h 149"/>
                <a:gd name="T90" fmla="*/ 2734 w 3112"/>
                <a:gd name="T91" fmla="*/ 36 h 149"/>
                <a:gd name="T92" fmla="*/ 2772 w 3112"/>
                <a:gd name="T93" fmla="*/ 33 h 149"/>
                <a:gd name="T94" fmla="*/ 2847 w 3112"/>
                <a:gd name="T95" fmla="*/ 12 h 149"/>
                <a:gd name="T96" fmla="*/ 2961 w 3112"/>
                <a:gd name="T97" fmla="*/ 7 h 149"/>
                <a:gd name="T98" fmla="*/ 2961 w 3112"/>
                <a:gd name="T99" fmla="*/ 7 h 149"/>
                <a:gd name="T100" fmla="*/ 3037 w 3112"/>
                <a:gd name="T101" fmla="*/ 24 h 149"/>
                <a:gd name="T102" fmla="*/ 3074 w 3112"/>
                <a:gd name="T103" fmla="*/ 21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12" h="149">
                  <a:moveTo>
                    <a:pt x="12" y="130"/>
                  </a:moveTo>
                  <a:lnTo>
                    <a:pt x="0" y="130"/>
                  </a:lnTo>
                  <a:lnTo>
                    <a:pt x="0" y="149"/>
                  </a:lnTo>
                  <a:lnTo>
                    <a:pt x="12" y="149"/>
                  </a:lnTo>
                  <a:lnTo>
                    <a:pt x="12" y="130"/>
                  </a:lnTo>
                  <a:moveTo>
                    <a:pt x="88" y="125"/>
                  </a:moveTo>
                  <a:lnTo>
                    <a:pt x="50" y="128"/>
                  </a:lnTo>
                  <a:lnTo>
                    <a:pt x="50" y="147"/>
                  </a:lnTo>
                  <a:lnTo>
                    <a:pt x="88" y="144"/>
                  </a:lnTo>
                  <a:lnTo>
                    <a:pt x="88" y="125"/>
                  </a:lnTo>
                  <a:moveTo>
                    <a:pt x="163" y="123"/>
                  </a:moveTo>
                  <a:lnTo>
                    <a:pt x="126" y="125"/>
                  </a:lnTo>
                  <a:lnTo>
                    <a:pt x="126" y="144"/>
                  </a:lnTo>
                  <a:lnTo>
                    <a:pt x="163" y="142"/>
                  </a:lnTo>
                  <a:lnTo>
                    <a:pt x="163" y="123"/>
                  </a:lnTo>
                  <a:moveTo>
                    <a:pt x="237" y="121"/>
                  </a:moveTo>
                  <a:lnTo>
                    <a:pt x="201" y="121"/>
                  </a:lnTo>
                  <a:lnTo>
                    <a:pt x="201" y="140"/>
                  </a:lnTo>
                  <a:lnTo>
                    <a:pt x="239" y="140"/>
                  </a:lnTo>
                  <a:lnTo>
                    <a:pt x="237" y="121"/>
                  </a:lnTo>
                  <a:moveTo>
                    <a:pt x="312" y="118"/>
                  </a:moveTo>
                  <a:lnTo>
                    <a:pt x="275" y="118"/>
                  </a:lnTo>
                  <a:lnTo>
                    <a:pt x="277" y="137"/>
                  </a:lnTo>
                  <a:lnTo>
                    <a:pt x="315" y="135"/>
                  </a:lnTo>
                  <a:lnTo>
                    <a:pt x="312" y="118"/>
                  </a:lnTo>
                  <a:moveTo>
                    <a:pt x="388" y="114"/>
                  </a:moveTo>
                  <a:lnTo>
                    <a:pt x="350" y="116"/>
                  </a:lnTo>
                  <a:lnTo>
                    <a:pt x="353" y="135"/>
                  </a:lnTo>
                  <a:lnTo>
                    <a:pt x="390" y="133"/>
                  </a:lnTo>
                  <a:lnTo>
                    <a:pt x="388" y="114"/>
                  </a:lnTo>
                  <a:moveTo>
                    <a:pt x="464" y="111"/>
                  </a:moveTo>
                  <a:lnTo>
                    <a:pt x="426" y="114"/>
                  </a:lnTo>
                  <a:lnTo>
                    <a:pt x="428" y="133"/>
                  </a:lnTo>
                  <a:lnTo>
                    <a:pt x="466" y="130"/>
                  </a:lnTo>
                  <a:lnTo>
                    <a:pt x="464" y="111"/>
                  </a:lnTo>
                  <a:moveTo>
                    <a:pt x="539" y="109"/>
                  </a:moveTo>
                  <a:lnTo>
                    <a:pt x="502" y="109"/>
                  </a:lnTo>
                  <a:lnTo>
                    <a:pt x="504" y="128"/>
                  </a:lnTo>
                  <a:lnTo>
                    <a:pt x="542" y="128"/>
                  </a:lnTo>
                  <a:lnTo>
                    <a:pt x="539" y="109"/>
                  </a:lnTo>
                  <a:moveTo>
                    <a:pt x="615" y="104"/>
                  </a:moveTo>
                  <a:lnTo>
                    <a:pt x="577" y="107"/>
                  </a:lnTo>
                  <a:lnTo>
                    <a:pt x="580" y="125"/>
                  </a:lnTo>
                  <a:lnTo>
                    <a:pt x="617" y="123"/>
                  </a:lnTo>
                  <a:lnTo>
                    <a:pt x="615" y="104"/>
                  </a:lnTo>
                  <a:moveTo>
                    <a:pt x="691" y="102"/>
                  </a:moveTo>
                  <a:lnTo>
                    <a:pt x="653" y="104"/>
                  </a:lnTo>
                  <a:lnTo>
                    <a:pt x="655" y="123"/>
                  </a:lnTo>
                  <a:lnTo>
                    <a:pt x="693" y="121"/>
                  </a:lnTo>
                  <a:lnTo>
                    <a:pt x="691" y="102"/>
                  </a:lnTo>
                  <a:moveTo>
                    <a:pt x="766" y="99"/>
                  </a:moveTo>
                  <a:lnTo>
                    <a:pt x="729" y="99"/>
                  </a:lnTo>
                  <a:lnTo>
                    <a:pt x="731" y="118"/>
                  </a:lnTo>
                  <a:lnTo>
                    <a:pt x="769" y="118"/>
                  </a:lnTo>
                  <a:lnTo>
                    <a:pt x="766" y="99"/>
                  </a:lnTo>
                  <a:moveTo>
                    <a:pt x="842" y="95"/>
                  </a:moveTo>
                  <a:lnTo>
                    <a:pt x="804" y="97"/>
                  </a:lnTo>
                  <a:lnTo>
                    <a:pt x="807" y="116"/>
                  </a:lnTo>
                  <a:lnTo>
                    <a:pt x="844" y="114"/>
                  </a:lnTo>
                  <a:lnTo>
                    <a:pt x="842" y="95"/>
                  </a:lnTo>
                  <a:moveTo>
                    <a:pt x="918" y="92"/>
                  </a:moveTo>
                  <a:lnTo>
                    <a:pt x="880" y="95"/>
                  </a:lnTo>
                  <a:lnTo>
                    <a:pt x="882" y="114"/>
                  </a:lnTo>
                  <a:lnTo>
                    <a:pt x="920" y="111"/>
                  </a:lnTo>
                  <a:lnTo>
                    <a:pt x="918" y="92"/>
                  </a:lnTo>
                  <a:moveTo>
                    <a:pt x="993" y="90"/>
                  </a:moveTo>
                  <a:lnTo>
                    <a:pt x="956" y="90"/>
                  </a:lnTo>
                  <a:lnTo>
                    <a:pt x="958" y="109"/>
                  </a:lnTo>
                  <a:lnTo>
                    <a:pt x="996" y="109"/>
                  </a:lnTo>
                  <a:lnTo>
                    <a:pt x="993" y="90"/>
                  </a:lnTo>
                  <a:moveTo>
                    <a:pt x="1069" y="85"/>
                  </a:moveTo>
                  <a:lnTo>
                    <a:pt x="1031" y="88"/>
                  </a:lnTo>
                  <a:lnTo>
                    <a:pt x="1034" y="107"/>
                  </a:lnTo>
                  <a:lnTo>
                    <a:pt x="1072" y="104"/>
                  </a:lnTo>
                  <a:lnTo>
                    <a:pt x="1069" y="85"/>
                  </a:lnTo>
                  <a:moveTo>
                    <a:pt x="1145" y="83"/>
                  </a:moveTo>
                  <a:lnTo>
                    <a:pt x="1107" y="85"/>
                  </a:lnTo>
                  <a:lnTo>
                    <a:pt x="1109" y="104"/>
                  </a:lnTo>
                  <a:lnTo>
                    <a:pt x="1145" y="102"/>
                  </a:lnTo>
                  <a:lnTo>
                    <a:pt x="1145" y="83"/>
                  </a:lnTo>
                  <a:moveTo>
                    <a:pt x="1220" y="81"/>
                  </a:moveTo>
                  <a:lnTo>
                    <a:pt x="1183" y="81"/>
                  </a:lnTo>
                  <a:lnTo>
                    <a:pt x="1183" y="99"/>
                  </a:lnTo>
                  <a:lnTo>
                    <a:pt x="1220" y="99"/>
                  </a:lnTo>
                  <a:lnTo>
                    <a:pt x="1220" y="81"/>
                  </a:lnTo>
                  <a:moveTo>
                    <a:pt x="1296" y="76"/>
                  </a:moveTo>
                  <a:lnTo>
                    <a:pt x="1258" y="78"/>
                  </a:lnTo>
                  <a:lnTo>
                    <a:pt x="1258" y="97"/>
                  </a:lnTo>
                  <a:lnTo>
                    <a:pt x="1296" y="95"/>
                  </a:lnTo>
                  <a:lnTo>
                    <a:pt x="1296" y="76"/>
                  </a:lnTo>
                  <a:moveTo>
                    <a:pt x="1372" y="73"/>
                  </a:moveTo>
                  <a:lnTo>
                    <a:pt x="1334" y="76"/>
                  </a:lnTo>
                  <a:lnTo>
                    <a:pt x="1334" y="95"/>
                  </a:lnTo>
                  <a:lnTo>
                    <a:pt x="1372" y="92"/>
                  </a:lnTo>
                  <a:lnTo>
                    <a:pt x="1372" y="73"/>
                  </a:lnTo>
                  <a:moveTo>
                    <a:pt x="1448" y="71"/>
                  </a:moveTo>
                  <a:lnTo>
                    <a:pt x="1410" y="71"/>
                  </a:lnTo>
                  <a:lnTo>
                    <a:pt x="1410" y="90"/>
                  </a:lnTo>
                  <a:lnTo>
                    <a:pt x="1448" y="90"/>
                  </a:lnTo>
                  <a:lnTo>
                    <a:pt x="1448" y="71"/>
                  </a:lnTo>
                  <a:moveTo>
                    <a:pt x="1523" y="66"/>
                  </a:moveTo>
                  <a:lnTo>
                    <a:pt x="1485" y="69"/>
                  </a:lnTo>
                  <a:lnTo>
                    <a:pt x="1485" y="88"/>
                  </a:lnTo>
                  <a:lnTo>
                    <a:pt x="1523" y="85"/>
                  </a:lnTo>
                  <a:lnTo>
                    <a:pt x="1523" y="66"/>
                  </a:lnTo>
                  <a:moveTo>
                    <a:pt x="1599" y="64"/>
                  </a:moveTo>
                  <a:lnTo>
                    <a:pt x="1561" y="66"/>
                  </a:lnTo>
                  <a:lnTo>
                    <a:pt x="1561" y="85"/>
                  </a:lnTo>
                  <a:lnTo>
                    <a:pt x="1599" y="83"/>
                  </a:lnTo>
                  <a:lnTo>
                    <a:pt x="1599" y="64"/>
                  </a:lnTo>
                  <a:moveTo>
                    <a:pt x="1675" y="62"/>
                  </a:moveTo>
                  <a:lnTo>
                    <a:pt x="1637" y="62"/>
                  </a:lnTo>
                  <a:lnTo>
                    <a:pt x="1637" y="81"/>
                  </a:lnTo>
                  <a:lnTo>
                    <a:pt x="1675" y="81"/>
                  </a:lnTo>
                  <a:lnTo>
                    <a:pt x="1675" y="62"/>
                  </a:lnTo>
                  <a:moveTo>
                    <a:pt x="1750" y="57"/>
                  </a:moveTo>
                  <a:lnTo>
                    <a:pt x="1712" y="59"/>
                  </a:lnTo>
                  <a:lnTo>
                    <a:pt x="1712" y="78"/>
                  </a:lnTo>
                  <a:lnTo>
                    <a:pt x="1750" y="76"/>
                  </a:lnTo>
                  <a:lnTo>
                    <a:pt x="1750" y="57"/>
                  </a:lnTo>
                  <a:moveTo>
                    <a:pt x="1826" y="55"/>
                  </a:moveTo>
                  <a:lnTo>
                    <a:pt x="1788" y="57"/>
                  </a:lnTo>
                  <a:lnTo>
                    <a:pt x="1788" y="76"/>
                  </a:lnTo>
                  <a:lnTo>
                    <a:pt x="1826" y="73"/>
                  </a:lnTo>
                  <a:lnTo>
                    <a:pt x="1826" y="55"/>
                  </a:lnTo>
                  <a:moveTo>
                    <a:pt x="1902" y="52"/>
                  </a:moveTo>
                  <a:lnTo>
                    <a:pt x="1864" y="52"/>
                  </a:lnTo>
                  <a:lnTo>
                    <a:pt x="1864" y="71"/>
                  </a:lnTo>
                  <a:lnTo>
                    <a:pt x="1902" y="71"/>
                  </a:lnTo>
                  <a:lnTo>
                    <a:pt x="1902" y="52"/>
                  </a:lnTo>
                  <a:moveTo>
                    <a:pt x="1977" y="47"/>
                  </a:moveTo>
                  <a:lnTo>
                    <a:pt x="1939" y="50"/>
                  </a:lnTo>
                  <a:lnTo>
                    <a:pt x="1939" y="69"/>
                  </a:lnTo>
                  <a:lnTo>
                    <a:pt x="1977" y="66"/>
                  </a:lnTo>
                  <a:lnTo>
                    <a:pt x="1977" y="47"/>
                  </a:lnTo>
                  <a:moveTo>
                    <a:pt x="2053" y="45"/>
                  </a:moveTo>
                  <a:lnTo>
                    <a:pt x="2015" y="47"/>
                  </a:lnTo>
                  <a:lnTo>
                    <a:pt x="2015" y="66"/>
                  </a:lnTo>
                  <a:lnTo>
                    <a:pt x="2053" y="64"/>
                  </a:lnTo>
                  <a:lnTo>
                    <a:pt x="2053" y="45"/>
                  </a:lnTo>
                  <a:moveTo>
                    <a:pt x="2129" y="43"/>
                  </a:moveTo>
                  <a:lnTo>
                    <a:pt x="2091" y="43"/>
                  </a:lnTo>
                  <a:lnTo>
                    <a:pt x="2091" y="62"/>
                  </a:lnTo>
                  <a:lnTo>
                    <a:pt x="2129" y="62"/>
                  </a:lnTo>
                  <a:lnTo>
                    <a:pt x="2129" y="43"/>
                  </a:lnTo>
                  <a:moveTo>
                    <a:pt x="2204" y="38"/>
                  </a:moveTo>
                  <a:lnTo>
                    <a:pt x="2166" y="40"/>
                  </a:lnTo>
                  <a:lnTo>
                    <a:pt x="2166" y="59"/>
                  </a:lnTo>
                  <a:lnTo>
                    <a:pt x="2204" y="57"/>
                  </a:lnTo>
                  <a:lnTo>
                    <a:pt x="2204" y="38"/>
                  </a:lnTo>
                  <a:moveTo>
                    <a:pt x="2280" y="36"/>
                  </a:moveTo>
                  <a:lnTo>
                    <a:pt x="2242" y="38"/>
                  </a:lnTo>
                  <a:lnTo>
                    <a:pt x="2242" y="57"/>
                  </a:lnTo>
                  <a:lnTo>
                    <a:pt x="2280" y="55"/>
                  </a:lnTo>
                  <a:lnTo>
                    <a:pt x="2280" y="36"/>
                  </a:lnTo>
                  <a:moveTo>
                    <a:pt x="2356" y="33"/>
                  </a:moveTo>
                  <a:lnTo>
                    <a:pt x="2318" y="33"/>
                  </a:lnTo>
                  <a:lnTo>
                    <a:pt x="2318" y="52"/>
                  </a:lnTo>
                  <a:lnTo>
                    <a:pt x="2356" y="52"/>
                  </a:lnTo>
                  <a:lnTo>
                    <a:pt x="2356" y="33"/>
                  </a:lnTo>
                  <a:moveTo>
                    <a:pt x="2431" y="29"/>
                  </a:moveTo>
                  <a:lnTo>
                    <a:pt x="2393" y="31"/>
                  </a:lnTo>
                  <a:lnTo>
                    <a:pt x="2393" y="50"/>
                  </a:lnTo>
                  <a:lnTo>
                    <a:pt x="2431" y="47"/>
                  </a:lnTo>
                  <a:lnTo>
                    <a:pt x="2431" y="29"/>
                  </a:lnTo>
                  <a:moveTo>
                    <a:pt x="2507" y="26"/>
                  </a:moveTo>
                  <a:lnTo>
                    <a:pt x="2469" y="29"/>
                  </a:lnTo>
                  <a:lnTo>
                    <a:pt x="2469" y="47"/>
                  </a:lnTo>
                  <a:lnTo>
                    <a:pt x="2507" y="45"/>
                  </a:lnTo>
                  <a:lnTo>
                    <a:pt x="2507" y="26"/>
                  </a:lnTo>
                  <a:moveTo>
                    <a:pt x="2583" y="24"/>
                  </a:moveTo>
                  <a:lnTo>
                    <a:pt x="2545" y="24"/>
                  </a:lnTo>
                  <a:lnTo>
                    <a:pt x="2545" y="43"/>
                  </a:lnTo>
                  <a:lnTo>
                    <a:pt x="2583" y="43"/>
                  </a:lnTo>
                  <a:lnTo>
                    <a:pt x="2583" y="24"/>
                  </a:lnTo>
                  <a:moveTo>
                    <a:pt x="2658" y="19"/>
                  </a:moveTo>
                  <a:lnTo>
                    <a:pt x="2620" y="21"/>
                  </a:lnTo>
                  <a:lnTo>
                    <a:pt x="2620" y="40"/>
                  </a:lnTo>
                  <a:lnTo>
                    <a:pt x="2658" y="38"/>
                  </a:lnTo>
                  <a:lnTo>
                    <a:pt x="2658" y="19"/>
                  </a:lnTo>
                  <a:moveTo>
                    <a:pt x="2734" y="17"/>
                  </a:moveTo>
                  <a:lnTo>
                    <a:pt x="2696" y="19"/>
                  </a:lnTo>
                  <a:lnTo>
                    <a:pt x="2696" y="38"/>
                  </a:lnTo>
                  <a:lnTo>
                    <a:pt x="2734" y="36"/>
                  </a:lnTo>
                  <a:lnTo>
                    <a:pt x="2734" y="17"/>
                  </a:lnTo>
                  <a:moveTo>
                    <a:pt x="2810" y="14"/>
                  </a:moveTo>
                  <a:lnTo>
                    <a:pt x="2772" y="14"/>
                  </a:lnTo>
                  <a:lnTo>
                    <a:pt x="2772" y="33"/>
                  </a:lnTo>
                  <a:lnTo>
                    <a:pt x="2810" y="33"/>
                  </a:lnTo>
                  <a:lnTo>
                    <a:pt x="2810" y="14"/>
                  </a:lnTo>
                  <a:moveTo>
                    <a:pt x="2885" y="10"/>
                  </a:moveTo>
                  <a:lnTo>
                    <a:pt x="2847" y="12"/>
                  </a:lnTo>
                  <a:lnTo>
                    <a:pt x="2847" y="31"/>
                  </a:lnTo>
                  <a:lnTo>
                    <a:pt x="2885" y="29"/>
                  </a:lnTo>
                  <a:lnTo>
                    <a:pt x="2885" y="10"/>
                  </a:lnTo>
                  <a:moveTo>
                    <a:pt x="2961" y="7"/>
                  </a:moveTo>
                  <a:lnTo>
                    <a:pt x="2923" y="10"/>
                  </a:lnTo>
                  <a:lnTo>
                    <a:pt x="2923" y="29"/>
                  </a:lnTo>
                  <a:lnTo>
                    <a:pt x="2961" y="26"/>
                  </a:lnTo>
                  <a:lnTo>
                    <a:pt x="2961" y="7"/>
                  </a:lnTo>
                  <a:moveTo>
                    <a:pt x="3034" y="5"/>
                  </a:moveTo>
                  <a:lnTo>
                    <a:pt x="2996" y="5"/>
                  </a:lnTo>
                  <a:lnTo>
                    <a:pt x="2999" y="24"/>
                  </a:lnTo>
                  <a:lnTo>
                    <a:pt x="3037" y="24"/>
                  </a:lnTo>
                  <a:lnTo>
                    <a:pt x="3034" y="5"/>
                  </a:lnTo>
                  <a:moveTo>
                    <a:pt x="3110" y="0"/>
                  </a:moveTo>
                  <a:lnTo>
                    <a:pt x="3072" y="2"/>
                  </a:lnTo>
                  <a:lnTo>
                    <a:pt x="3074" y="21"/>
                  </a:lnTo>
                  <a:lnTo>
                    <a:pt x="3112" y="19"/>
                  </a:lnTo>
                  <a:lnTo>
                    <a:pt x="31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2" name="Freeform 11"/>
            <p:cNvSpPr>
              <a:spLocks noEditPoints="1"/>
            </p:cNvSpPr>
            <p:nvPr/>
          </p:nvSpPr>
          <p:spPr bwMode="auto">
            <a:xfrm>
              <a:off x="5154722" y="1986433"/>
              <a:ext cx="1933656" cy="1441169"/>
            </a:xfrm>
            <a:custGeom>
              <a:avLst/>
              <a:gdLst>
                <a:gd name="T0" fmla="*/ 31 w 2611"/>
                <a:gd name="T1" fmla="*/ 21 h 1946"/>
                <a:gd name="T2" fmla="*/ 71 w 2611"/>
                <a:gd name="T3" fmla="*/ 85 h 1946"/>
                <a:gd name="T4" fmla="*/ 111 w 2611"/>
                <a:gd name="T5" fmla="*/ 149 h 1946"/>
                <a:gd name="T6" fmla="*/ 154 w 2611"/>
                <a:gd name="T7" fmla="*/ 213 h 1946"/>
                <a:gd name="T8" fmla="*/ 194 w 2611"/>
                <a:gd name="T9" fmla="*/ 276 h 1946"/>
                <a:gd name="T10" fmla="*/ 236 w 2611"/>
                <a:gd name="T11" fmla="*/ 340 h 1946"/>
                <a:gd name="T12" fmla="*/ 277 w 2611"/>
                <a:gd name="T13" fmla="*/ 404 h 1946"/>
                <a:gd name="T14" fmla="*/ 317 w 2611"/>
                <a:gd name="T15" fmla="*/ 466 h 1946"/>
                <a:gd name="T16" fmla="*/ 359 w 2611"/>
                <a:gd name="T17" fmla="*/ 529 h 1946"/>
                <a:gd name="T18" fmla="*/ 400 w 2611"/>
                <a:gd name="T19" fmla="*/ 593 h 1946"/>
                <a:gd name="T20" fmla="*/ 440 w 2611"/>
                <a:gd name="T21" fmla="*/ 657 h 1946"/>
                <a:gd name="T22" fmla="*/ 482 w 2611"/>
                <a:gd name="T23" fmla="*/ 721 h 1946"/>
                <a:gd name="T24" fmla="*/ 523 w 2611"/>
                <a:gd name="T25" fmla="*/ 785 h 1946"/>
                <a:gd name="T26" fmla="*/ 565 w 2611"/>
                <a:gd name="T27" fmla="*/ 849 h 1946"/>
                <a:gd name="T28" fmla="*/ 605 w 2611"/>
                <a:gd name="T29" fmla="*/ 910 h 1946"/>
                <a:gd name="T30" fmla="*/ 646 w 2611"/>
                <a:gd name="T31" fmla="*/ 974 h 1946"/>
                <a:gd name="T32" fmla="*/ 688 w 2611"/>
                <a:gd name="T33" fmla="*/ 1038 h 1946"/>
                <a:gd name="T34" fmla="*/ 728 w 2611"/>
                <a:gd name="T35" fmla="*/ 1102 h 1946"/>
                <a:gd name="T36" fmla="*/ 771 w 2611"/>
                <a:gd name="T37" fmla="*/ 1166 h 1946"/>
                <a:gd name="T38" fmla="*/ 811 w 2611"/>
                <a:gd name="T39" fmla="*/ 1230 h 1946"/>
                <a:gd name="T40" fmla="*/ 851 w 2611"/>
                <a:gd name="T41" fmla="*/ 1293 h 1946"/>
                <a:gd name="T42" fmla="*/ 894 w 2611"/>
                <a:gd name="T43" fmla="*/ 1355 h 1946"/>
                <a:gd name="T44" fmla="*/ 934 w 2611"/>
                <a:gd name="T45" fmla="*/ 1419 h 1946"/>
                <a:gd name="T46" fmla="*/ 974 w 2611"/>
                <a:gd name="T47" fmla="*/ 1483 h 1946"/>
                <a:gd name="T48" fmla="*/ 1017 w 2611"/>
                <a:gd name="T49" fmla="*/ 1547 h 1946"/>
                <a:gd name="T50" fmla="*/ 1057 w 2611"/>
                <a:gd name="T51" fmla="*/ 1610 h 1946"/>
                <a:gd name="T52" fmla="*/ 1100 w 2611"/>
                <a:gd name="T53" fmla="*/ 1674 h 1946"/>
                <a:gd name="T54" fmla="*/ 1140 w 2611"/>
                <a:gd name="T55" fmla="*/ 1738 h 1946"/>
                <a:gd name="T56" fmla="*/ 1180 w 2611"/>
                <a:gd name="T57" fmla="*/ 1802 h 1946"/>
                <a:gd name="T58" fmla="*/ 1223 w 2611"/>
                <a:gd name="T59" fmla="*/ 1863 h 1946"/>
                <a:gd name="T60" fmla="*/ 1241 w 2611"/>
                <a:gd name="T61" fmla="*/ 1897 h 1946"/>
                <a:gd name="T62" fmla="*/ 1291 w 2611"/>
                <a:gd name="T63" fmla="*/ 1859 h 1946"/>
                <a:gd name="T64" fmla="*/ 1334 w 2611"/>
                <a:gd name="T65" fmla="*/ 1797 h 1946"/>
                <a:gd name="T66" fmla="*/ 1379 w 2611"/>
                <a:gd name="T67" fmla="*/ 1736 h 1946"/>
                <a:gd name="T68" fmla="*/ 1421 w 2611"/>
                <a:gd name="T69" fmla="*/ 1674 h 1946"/>
                <a:gd name="T70" fmla="*/ 1466 w 2611"/>
                <a:gd name="T71" fmla="*/ 1610 h 1946"/>
                <a:gd name="T72" fmla="*/ 1509 w 2611"/>
                <a:gd name="T73" fmla="*/ 1549 h 1946"/>
                <a:gd name="T74" fmla="*/ 1551 w 2611"/>
                <a:gd name="T75" fmla="*/ 1487 h 1946"/>
                <a:gd name="T76" fmla="*/ 1596 w 2611"/>
                <a:gd name="T77" fmla="*/ 1426 h 1946"/>
                <a:gd name="T78" fmla="*/ 1639 w 2611"/>
                <a:gd name="T79" fmla="*/ 1364 h 1946"/>
                <a:gd name="T80" fmla="*/ 1681 w 2611"/>
                <a:gd name="T81" fmla="*/ 1301 h 1946"/>
                <a:gd name="T82" fmla="*/ 1726 w 2611"/>
                <a:gd name="T83" fmla="*/ 1239 h 1946"/>
                <a:gd name="T84" fmla="*/ 1769 w 2611"/>
                <a:gd name="T85" fmla="*/ 1178 h 1946"/>
                <a:gd name="T86" fmla="*/ 1814 w 2611"/>
                <a:gd name="T87" fmla="*/ 1116 h 1946"/>
                <a:gd name="T88" fmla="*/ 1856 w 2611"/>
                <a:gd name="T89" fmla="*/ 1055 h 1946"/>
                <a:gd name="T90" fmla="*/ 1899 w 2611"/>
                <a:gd name="T91" fmla="*/ 991 h 1946"/>
                <a:gd name="T92" fmla="*/ 1944 w 2611"/>
                <a:gd name="T93" fmla="*/ 929 h 1946"/>
                <a:gd name="T94" fmla="*/ 1986 w 2611"/>
                <a:gd name="T95" fmla="*/ 868 h 1946"/>
                <a:gd name="T96" fmla="*/ 2029 w 2611"/>
                <a:gd name="T97" fmla="*/ 806 h 1946"/>
                <a:gd name="T98" fmla="*/ 2074 w 2611"/>
                <a:gd name="T99" fmla="*/ 745 h 1946"/>
                <a:gd name="T100" fmla="*/ 2116 w 2611"/>
                <a:gd name="T101" fmla="*/ 681 h 1946"/>
                <a:gd name="T102" fmla="*/ 2161 w 2611"/>
                <a:gd name="T103" fmla="*/ 619 h 1946"/>
                <a:gd name="T104" fmla="*/ 2204 w 2611"/>
                <a:gd name="T105" fmla="*/ 558 h 1946"/>
                <a:gd name="T106" fmla="*/ 2246 w 2611"/>
                <a:gd name="T107" fmla="*/ 496 h 1946"/>
                <a:gd name="T108" fmla="*/ 2291 w 2611"/>
                <a:gd name="T109" fmla="*/ 435 h 1946"/>
                <a:gd name="T110" fmla="*/ 2334 w 2611"/>
                <a:gd name="T111" fmla="*/ 371 h 1946"/>
                <a:gd name="T112" fmla="*/ 2379 w 2611"/>
                <a:gd name="T113" fmla="*/ 310 h 1946"/>
                <a:gd name="T114" fmla="*/ 2421 w 2611"/>
                <a:gd name="T115" fmla="*/ 248 h 1946"/>
                <a:gd name="T116" fmla="*/ 2464 w 2611"/>
                <a:gd name="T117" fmla="*/ 187 h 1946"/>
                <a:gd name="T118" fmla="*/ 2509 w 2611"/>
                <a:gd name="T119" fmla="*/ 125 h 1946"/>
                <a:gd name="T120" fmla="*/ 2552 w 2611"/>
                <a:gd name="T121" fmla="*/ 61 h 1946"/>
                <a:gd name="T122" fmla="*/ 2594 w 2611"/>
                <a:gd name="T123" fmla="*/ 0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11" h="1946">
                  <a:moveTo>
                    <a:pt x="31" y="21"/>
                  </a:moveTo>
                  <a:lnTo>
                    <a:pt x="16" y="0"/>
                  </a:lnTo>
                  <a:lnTo>
                    <a:pt x="0" y="12"/>
                  </a:lnTo>
                  <a:lnTo>
                    <a:pt x="14" y="33"/>
                  </a:lnTo>
                  <a:lnTo>
                    <a:pt x="31" y="21"/>
                  </a:lnTo>
                  <a:close/>
                  <a:moveTo>
                    <a:pt x="71" y="85"/>
                  </a:moveTo>
                  <a:lnTo>
                    <a:pt x="50" y="54"/>
                  </a:lnTo>
                  <a:lnTo>
                    <a:pt x="35" y="64"/>
                  </a:lnTo>
                  <a:lnTo>
                    <a:pt x="54" y="97"/>
                  </a:lnTo>
                  <a:lnTo>
                    <a:pt x="71" y="85"/>
                  </a:lnTo>
                  <a:close/>
                  <a:moveTo>
                    <a:pt x="111" y="149"/>
                  </a:moveTo>
                  <a:lnTo>
                    <a:pt x="92" y="118"/>
                  </a:lnTo>
                  <a:lnTo>
                    <a:pt x="76" y="127"/>
                  </a:lnTo>
                  <a:lnTo>
                    <a:pt x="97" y="158"/>
                  </a:lnTo>
                  <a:lnTo>
                    <a:pt x="111" y="149"/>
                  </a:lnTo>
                  <a:close/>
                  <a:moveTo>
                    <a:pt x="154" y="213"/>
                  </a:moveTo>
                  <a:lnTo>
                    <a:pt x="132" y="179"/>
                  </a:lnTo>
                  <a:lnTo>
                    <a:pt x="116" y="191"/>
                  </a:lnTo>
                  <a:lnTo>
                    <a:pt x="137" y="222"/>
                  </a:lnTo>
                  <a:lnTo>
                    <a:pt x="154" y="213"/>
                  </a:lnTo>
                  <a:close/>
                  <a:moveTo>
                    <a:pt x="194" y="276"/>
                  </a:moveTo>
                  <a:lnTo>
                    <a:pt x="173" y="243"/>
                  </a:lnTo>
                  <a:lnTo>
                    <a:pt x="158" y="255"/>
                  </a:lnTo>
                  <a:lnTo>
                    <a:pt x="177" y="286"/>
                  </a:lnTo>
                  <a:lnTo>
                    <a:pt x="194" y="276"/>
                  </a:lnTo>
                  <a:close/>
                  <a:moveTo>
                    <a:pt x="236" y="340"/>
                  </a:moveTo>
                  <a:lnTo>
                    <a:pt x="215" y="307"/>
                  </a:lnTo>
                  <a:lnTo>
                    <a:pt x="199" y="319"/>
                  </a:lnTo>
                  <a:lnTo>
                    <a:pt x="220" y="350"/>
                  </a:lnTo>
                  <a:lnTo>
                    <a:pt x="236" y="340"/>
                  </a:lnTo>
                  <a:close/>
                  <a:moveTo>
                    <a:pt x="277" y="404"/>
                  </a:moveTo>
                  <a:lnTo>
                    <a:pt x="255" y="371"/>
                  </a:lnTo>
                  <a:lnTo>
                    <a:pt x="241" y="380"/>
                  </a:lnTo>
                  <a:lnTo>
                    <a:pt x="260" y="414"/>
                  </a:lnTo>
                  <a:lnTo>
                    <a:pt x="277" y="404"/>
                  </a:lnTo>
                  <a:close/>
                  <a:moveTo>
                    <a:pt x="317" y="466"/>
                  </a:moveTo>
                  <a:lnTo>
                    <a:pt x="298" y="435"/>
                  </a:lnTo>
                  <a:lnTo>
                    <a:pt x="281" y="444"/>
                  </a:lnTo>
                  <a:lnTo>
                    <a:pt x="303" y="477"/>
                  </a:lnTo>
                  <a:lnTo>
                    <a:pt x="317" y="466"/>
                  </a:lnTo>
                  <a:close/>
                  <a:moveTo>
                    <a:pt x="359" y="529"/>
                  </a:moveTo>
                  <a:lnTo>
                    <a:pt x="338" y="499"/>
                  </a:lnTo>
                  <a:lnTo>
                    <a:pt x="322" y="508"/>
                  </a:lnTo>
                  <a:lnTo>
                    <a:pt x="343" y="541"/>
                  </a:lnTo>
                  <a:lnTo>
                    <a:pt x="359" y="529"/>
                  </a:lnTo>
                  <a:close/>
                  <a:moveTo>
                    <a:pt x="400" y="593"/>
                  </a:moveTo>
                  <a:lnTo>
                    <a:pt x="378" y="563"/>
                  </a:lnTo>
                  <a:lnTo>
                    <a:pt x="364" y="572"/>
                  </a:lnTo>
                  <a:lnTo>
                    <a:pt x="383" y="603"/>
                  </a:lnTo>
                  <a:lnTo>
                    <a:pt x="400" y="593"/>
                  </a:lnTo>
                  <a:close/>
                  <a:moveTo>
                    <a:pt x="440" y="657"/>
                  </a:moveTo>
                  <a:lnTo>
                    <a:pt x="421" y="626"/>
                  </a:lnTo>
                  <a:lnTo>
                    <a:pt x="404" y="636"/>
                  </a:lnTo>
                  <a:lnTo>
                    <a:pt x="426" y="667"/>
                  </a:lnTo>
                  <a:lnTo>
                    <a:pt x="440" y="657"/>
                  </a:lnTo>
                  <a:close/>
                  <a:moveTo>
                    <a:pt x="482" y="721"/>
                  </a:moveTo>
                  <a:lnTo>
                    <a:pt x="461" y="688"/>
                  </a:lnTo>
                  <a:lnTo>
                    <a:pt x="445" y="700"/>
                  </a:lnTo>
                  <a:lnTo>
                    <a:pt x="466" y="731"/>
                  </a:lnTo>
                  <a:lnTo>
                    <a:pt x="482" y="721"/>
                  </a:lnTo>
                  <a:close/>
                  <a:moveTo>
                    <a:pt x="523" y="785"/>
                  </a:moveTo>
                  <a:lnTo>
                    <a:pt x="504" y="752"/>
                  </a:lnTo>
                  <a:lnTo>
                    <a:pt x="487" y="764"/>
                  </a:lnTo>
                  <a:lnTo>
                    <a:pt x="508" y="794"/>
                  </a:lnTo>
                  <a:lnTo>
                    <a:pt x="523" y="785"/>
                  </a:lnTo>
                  <a:close/>
                  <a:moveTo>
                    <a:pt x="565" y="849"/>
                  </a:moveTo>
                  <a:lnTo>
                    <a:pt x="544" y="816"/>
                  </a:lnTo>
                  <a:lnTo>
                    <a:pt x="527" y="825"/>
                  </a:lnTo>
                  <a:lnTo>
                    <a:pt x="549" y="858"/>
                  </a:lnTo>
                  <a:lnTo>
                    <a:pt x="565" y="849"/>
                  </a:lnTo>
                  <a:close/>
                  <a:moveTo>
                    <a:pt x="605" y="910"/>
                  </a:moveTo>
                  <a:lnTo>
                    <a:pt x="584" y="880"/>
                  </a:lnTo>
                  <a:lnTo>
                    <a:pt x="570" y="889"/>
                  </a:lnTo>
                  <a:lnTo>
                    <a:pt x="589" y="922"/>
                  </a:lnTo>
                  <a:lnTo>
                    <a:pt x="605" y="910"/>
                  </a:lnTo>
                  <a:close/>
                  <a:moveTo>
                    <a:pt x="646" y="974"/>
                  </a:moveTo>
                  <a:lnTo>
                    <a:pt x="627" y="943"/>
                  </a:lnTo>
                  <a:lnTo>
                    <a:pt x="610" y="953"/>
                  </a:lnTo>
                  <a:lnTo>
                    <a:pt x="631" y="986"/>
                  </a:lnTo>
                  <a:lnTo>
                    <a:pt x="646" y="974"/>
                  </a:lnTo>
                  <a:close/>
                  <a:moveTo>
                    <a:pt x="688" y="1038"/>
                  </a:moveTo>
                  <a:lnTo>
                    <a:pt x="667" y="1007"/>
                  </a:lnTo>
                  <a:lnTo>
                    <a:pt x="650" y="1017"/>
                  </a:lnTo>
                  <a:lnTo>
                    <a:pt x="672" y="1050"/>
                  </a:lnTo>
                  <a:lnTo>
                    <a:pt x="688" y="1038"/>
                  </a:lnTo>
                  <a:close/>
                  <a:moveTo>
                    <a:pt x="728" y="1102"/>
                  </a:moveTo>
                  <a:lnTo>
                    <a:pt x="707" y="1071"/>
                  </a:lnTo>
                  <a:lnTo>
                    <a:pt x="693" y="1081"/>
                  </a:lnTo>
                  <a:lnTo>
                    <a:pt x="712" y="1111"/>
                  </a:lnTo>
                  <a:lnTo>
                    <a:pt x="728" y="1102"/>
                  </a:lnTo>
                  <a:close/>
                  <a:moveTo>
                    <a:pt x="771" y="1166"/>
                  </a:moveTo>
                  <a:lnTo>
                    <a:pt x="750" y="1133"/>
                  </a:lnTo>
                  <a:lnTo>
                    <a:pt x="733" y="1144"/>
                  </a:lnTo>
                  <a:lnTo>
                    <a:pt x="754" y="1175"/>
                  </a:lnTo>
                  <a:lnTo>
                    <a:pt x="771" y="1166"/>
                  </a:lnTo>
                  <a:close/>
                  <a:moveTo>
                    <a:pt x="811" y="1230"/>
                  </a:moveTo>
                  <a:lnTo>
                    <a:pt x="790" y="1196"/>
                  </a:lnTo>
                  <a:lnTo>
                    <a:pt x="776" y="1208"/>
                  </a:lnTo>
                  <a:lnTo>
                    <a:pt x="794" y="1239"/>
                  </a:lnTo>
                  <a:lnTo>
                    <a:pt x="811" y="1230"/>
                  </a:lnTo>
                  <a:close/>
                  <a:moveTo>
                    <a:pt x="851" y="1293"/>
                  </a:moveTo>
                  <a:lnTo>
                    <a:pt x="832" y="1260"/>
                  </a:lnTo>
                  <a:lnTo>
                    <a:pt x="816" y="1272"/>
                  </a:lnTo>
                  <a:lnTo>
                    <a:pt x="837" y="1303"/>
                  </a:lnTo>
                  <a:lnTo>
                    <a:pt x="851" y="1293"/>
                  </a:lnTo>
                  <a:close/>
                  <a:moveTo>
                    <a:pt x="894" y="1355"/>
                  </a:moveTo>
                  <a:lnTo>
                    <a:pt x="873" y="1324"/>
                  </a:lnTo>
                  <a:lnTo>
                    <a:pt x="856" y="1334"/>
                  </a:lnTo>
                  <a:lnTo>
                    <a:pt x="877" y="1367"/>
                  </a:lnTo>
                  <a:lnTo>
                    <a:pt x="894" y="1355"/>
                  </a:lnTo>
                  <a:close/>
                  <a:moveTo>
                    <a:pt x="934" y="1419"/>
                  </a:moveTo>
                  <a:lnTo>
                    <a:pt x="913" y="1388"/>
                  </a:lnTo>
                  <a:lnTo>
                    <a:pt x="899" y="1398"/>
                  </a:lnTo>
                  <a:lnTo>
                    <a:pt x="917" y="1431"/>
                  </a:lnTo>
                  <a:lnTo>
                    <a:pt x="934" y="1419"/>
                  </a:lnTo>
                  <a:close/>
                  <a:moveTo>
                    <a:pt x="974" y="1483"/>
                  </a:moveTo>
                  <a:lnTo>
                    <a:pt x="955" y="1452"/>
                  </a:lnTo>
                  <a:lnTo>
                    <a:pt x="939" y="1461"/>
                  </a:lnTo>
                  <a:lnTo>
                    <a:pt x="960" y="1494"/>
                  </a:lnTo>
                  <a:lnTo>
                    <a:pt x="974" y="1483"/>
                  </a:lnTo>
                  <a:close/>
                  <a:moveTo>
                    <a:pt x="1017" y="1547"/>
                  </a:moveTo>
                  <a:lnTo>
                    <a:pt x="995" y="1516"/>
                  </a:lnTo>
                  <a:lnTo>
                    <a:pt x="979" y="1525"/>
                  </a:lnTo>
                  <a:lnTo>
                    <a:pt x="1000" y="1556"/>
                  </a:lnTo>
                  <a:lnTo>
                    <a:pt x="1017" y="1547"/>
                  </a:lnTo>
                  <a:close/>
                  <a:moveTo>
                    <a:pt x="1057" y="1610"/>
                  </a:moveTo>
                  <a:lnTo>
                    <a:pt x="1038" y="1580"/>
                  </a:lnTo>
                  <a:lnTo>
                    <a:pt x="1022" y="1589"/>
                  </a:lnTo>
                  <a:lnTo>
                    <a:pt x="1043" y="1620"/>
                  </a:lnTo>
                  <a:lnTo>
                    <a:pt x="1057" y="1610"/>
                  </a:lnTo>
                  <a:close/>
                  <a:moveTo>
                    <a:pt x="1100" y="1674"/>
                  </a:moveTo>
                  <a:lnTo>
                    <a:pt x="1078" y="1641"/>
                  </a:lnTo>
                  <a:lnTo>
                    <a:pt x="1062" y="1653"/>
                  </a:lnTo>
                  <a:lnTo>
                    <a:pt x="1083" y="1684"/>
                  </a:lnTo>
                  <a:lnTo>
                    <a:pt x="1100" y="1674"/>
                  </a:lnTo>
                  <a:close/>
                  <a:moveTo>
                    <a:pt x="1140" y="1738"/>
                  </a:moveTo>
                  <a:lnTo>
                    <a:pt x="1118" y="1705"/>
                  </a:lnTo>
                  <a:lnTo>
                    <a:pt x="1104" y="1717"/>
                  </a:lnTo>
                  <a:lnTo>
                    <a:pt x="1123" y="1748"/>
                  </a:lnTo>
                  <a:lnTo>
                    <a:pt x="1140" y="1738"/>
                  </a:lnTo>
                  <a:close/>
                  <a:moveTo>
                    <a:pt x="1180" y="1802"/>
                  </a:moveTo>
                  <a:lnTo>
                    <a:pt x="1161" y="1769"/>
                  </a:lnTo>
                  <a:lnTo>
                    <a:pt x="1144" y="1778"/>
                  </a:lnTo>
                  <a:lnTo>
                    <a:pt x="1166" y="1811"/>
                  </a:lnTo>
                  <a:lnTo>
                    <a:pt x="1180" y="1802"/>
                  </a:lnTo>
                  <a:close/>
                  <a:moveTo>
                    <a:pt x="1223" y="1863"/>
                  </a:moveTo>
                  <a:lnTo>
                    <a:pt x="1201" y="1833"/>
                  </a:lnTo>
                  <a:lnTo>
                    <a:pt x="1185" y="1842"/>
                  </a:lnTo>
                  <a:lnTo>
                    <a:pt x="1206" y="1875"/>
                  </a:lnTo>
                  <a:lnTo>
                    <a:pt x="1223" y="1863"/>
                  </a:lnTo>
                  <a:close/>
                  <a:moveTo>
                    <a:pt x="1249" y="1920"/>
                  </a:moveTo>
                  <a:lnTo>
                    <a:pt x="1246" y="1925"/>
                  </a:lnTo>
                  <a:lnTo>
                    <a:pt x="1253" y="1930"/>
                  </a:lnTo>
                  <a:lnTo>
                    <a:pt x="1260" y="1925"/>
                  </a:lnTo>
                  <a:lnTo>
                    <a:pt x="1241" y="1897"/>
                  </a:lnTo>
                  <a:lnTo>
                    <a:pt x="1227" y="1906"/>
                  </a:lnTo>
                  <a:lnTo>
                    <a:pt x="1253" y="1946"/>
                  </a:lnTo>
                  <a:lnTo>
                    <a:pt x="1263" y="1932"/>
                  </a:lnTo>
                  <a:lnTo>
                    <a:pt x="1249" y="1920"/>
                  </a:lnTo>
                  <a:close/>
                  <a:moveTo>
                    <a:pt x="1291" y="1859"/>
                  </a:moveTo>
                  <a:lnTo>
                    <a:pt x="1270" y="1889"/>
                  </a:lnTo>
                  <a:lnTo>
                    <a:pt x="1284" y="1901"/>
                  </a:lnTo>
                  <a:lnTo>
                    <a:pt x="1308" y="1871"/>
                  </a:lnTo>
                  <a:lnTo>
                    <a:pt x="1291" y="1859"/>
                  </a:lnTo>
                  <a:close/>
                  <a:moveTo>
                    <a:pt x="1334" y="1797"/>
                  </a:moveTo>
                  <a:lnTo>
                    <a:pt x="1312" y="1828"/>
                  </a:lnTo>
                  <a:lnTo>
                    <a:pt x="1329" y="1840"/>
                  </a:lnTo>
                  <a:lnTo>
                    <a:pt x="1350" y="1809"/>
                  </a:lnTo>
                  <a:lnTo>
                    <a:pt x="1334" y="1797"/>
                  </a:lnTo>
                  <a:close/>
                  <a:moveTo>
                    <a:pt x="1379" y="1736"/>
                  </a:moveTo>
                  <a:lnTo>
                    <a:pt x="1357" y="1766"/>
                  </a:lnTo>
                  <a:lnTo>
                    <a:pt x="1371" y="1776"/>
                  </a:lnTo>
                  <a:lnTo>
                    <a:pt x="1393" y="1745"/>
                  </a:lnTo>
                  <a:lnTo>
                    <a:pt x="1379" y="1736"/>
                  </a:lnTo>
                  <a:close/>
                  <a:moveTo>
                    <a:pt x="1421" y="1674"/>
                  </a:moveTo>
                  <a:lnTo>
                    <a:pt x="1400" y="1705"/>
                  </a:lnTo>
                  <a:lnTo>
                    <a:pt x="1414" y="1714"/>
                  </a:lnTo>
                  <a:lnTo>
                    <a:pt x="1438" y="1684"/>
                  </a:lnTo>
                  <a:lnTo>
                    <a:pt x="1421" y="1674"/>
                  </a:lnTo>
                  <a:close/>
                  <a:moveTo>
                    <a:pt x="1466" y="1610"/>
                  </a:moveTo>
                  <a:lnTo>
                    <a:pt x="1442" y="1641"/>
                  </a:lnTo>
                  <a:lnTo>
                    <a:pt x="1459" y="1653"/>
                  </a:lnTo>
                  <a:lnTo>
                    <a:pt x="1480" y="1622"/>
                  </a:lnTo>
                  <a:lnTo>
                    <a:pt x="1466" y="1610"/>
                  </a:lnTo>
                  <a:close/>
                  <a:moveTo>
                    <a:pt x="1509" y="1549"/>
                  </a:moveTo>
                  <a:lnTo>
                    <a:pt x="1487" y="1580"/>
                  </a:lnTo>
                  <a:lnTo>
                    <a:pt x="1502" y="1591"/>
                  </a:lnTo>
                  <a:lnTo>
                    <a:pt x="1523" y="1561"/>
                  </a:lnTo>
                  <a:lnTo>
                    <a:pt x="1509" y="1549"/>
                  </a:lnTo>
                  <a:close/>
                  <a:moveTo>
                    <a:pt x="1551" y="1487"/>
                  </a:moveTo>
                  <a:lnTo>
                    <a:pt x="1530" y="1518"/>
                  </a:lnTo>
                  <a:lnTo>
                    <a:pt x="1546" y="1530"/>
                  </a:lnTo>
                  <a:lnTo>
                    <a:pt x="1568" y="1499"/>
                  </a:lnTo>
                  <a:lnTo>
                    <a:pt x="1551" y="1487"/>
                  </a:lnTo>
                  <a:close/>
                  <a:moveTo>
                    <a:pt x="1596" y="1426"/>
                  </a:moveTo>
                  <a:lnTo>
                    <a:pt x="1573" y="1457"/>
                  </a:lnTo>
                  <a:lnTo>
                    <a:pt x="1589" y="1466"/>
                  </a:lnTo>
                  <a:lnTo>
                    <a:pt x="1610" y="1435"/>
                  </a:lnTo>
                  <a:lnTo>
                    <a:pt x="1596" y="1426"/>
                  </a:lnTo>
                  <a:close/>
                  <a:moveTo>
                    <a:pt x="1639" y="1364"/>
                  </a:moveTo>
                  <a:lnTo>
                    <a:pt x="1617" y="1395"/>
                  </a:lnTo>
                  <a:lnTo>
                    <a:pt x="1632" y="1405"/>
                  </a:lnTo>
                  <a:lnTo>
                    <a:pt x="1655" y="1374"/>
                  </a:lnTo>
                  <a:lnTo>
                    <a:pt x="1639" y="1364"/>
                  </a:lnTo>
                  <a:close/>
                  <a:moveTo>
                    <a:pt x="1681" y="1301"/>
                  </a:moveTo>
                  <a:lnTo>
                    <a:pt x="1660" y="1331"/>
                  </a:lnTo>
                  <a:lnTo>
                    <a:pt x="1677" y="1343"/>
                  </a:lnTo>
                  <a:lnTo>
                    <a:pt x="1698" y="1312"/>
                  </a:lnTo>
                  <a:lnTo>
                    <a:pt x="1681" y="1301"/>
                  </a:lnTo>
                  <a:close/>
                  <a:moveTo>
                    <a:pt x="1726" y="1239"/>
                  </a:moveTo>
                  <a:lnTo>
                    <a:pt x="1705" y="1270"/>
                  </a:lnTo>
                  <a:lnTo>
                    <a:pt x="1719" y="1282"/>
                  </a:lnTo>
                  <a:lnTo>
                    <a:pt x="1740" y="1251"/>
                  </a:lnTo>
                  <a:lnTo>
                    <a:pt x="1726" y="1239"/>
                  </a:lnTo>
                  <a:close/>
                  <a:moveTo>
                    <a:pt x="1769" y="1178"/>
                  </a:moveTo>
                  <a:lnTo>
                    <a:pt x="1747" y="1208"/>
                  </a:lnTo>
                  <a:lnTo>
                    <a:pt x="1764" y="1220"/>
                  </a:lnTo>
                  <a:lnTo>
                    <a:pt x="1785" y="1189"/>
                  </a:lnTo>
                  <a:lnTo>
                    <a:pt x="1769" y="1178"/>
                  </a:lnTo>
                  <a:close/>
                  <a:moveTo>
                    <a:pt x="1814" y="1116"/>
                  </a:moveTo>
                  <a:lnTo>
                    <a:pt x="1790" y="1147"/>
                  </a:lnTo>
                  <a:lnTo>
                    <a:pt x="1807" y="1156"/>
                  </a:lnTo>
                  <a:lnTo>
                    <a:pt x="1828" y="1126"/>
                  </a:lnTo>
                  <a:lnTo>
                    <a:pt x="1814" y="1116"/>
                  </a:lnTo>
                  <a:close/>
                  <a:moveTo>
                    <a:pt x="1856" y="1055"/>
                  </a:moveTo>
                  <a:lnTo>
                    <a:pt x="1835" y="1085"/>
                  </a:lnTo>
                  <a:lnTo>
                    <a:pt x="1849" y="1095"/>
                  </a:lnTo>
                  <a:lnTo>
                    <a:pt x="1873" y="1064"/>
                  </a:lnTo>
                  <a:lnTo>
                    <a:pt x="1856" y="1055"/>
                  </a:lnTo>
                  <a:close/>
                  <a:moveTo>
                    <a:pt x="1899" y="991"/>
                  </a:moveTo>
                  <a:lnTo>
                    <a:pt x="1878" y="1021"/>
                  </a:lnTo>
                  <a:lnTo>
                    <a:pt x="1894" y="1033"/>
                  </a:lnTo>
                  <a:lnTo>
                    <a:pt x="1915" y="1003"/>
                  </a:lnTo>
                  <a:lnTo>
                    <a:pt x="1899" y="991"/>
                  </a:lnTo>
                  <a:close/>
                  <a:moveTo>
                    <a:pt x="1944" y="929"/>
                  </a:moveTo>
                  <a:lnTo>
                    <a:pt x="1922" y="960"/>
                  </a:lnTo>
                  <a:lnTo>
                    <a:pt x="1937" y="972"/>
                  </a:lnTo>
                  <a:lnTo>
                    <a:pt x="1958" y="941"/>
                  </a:lnTo>
                  <a:lnTo>
                    <a:pt x="1944" y="929"/>
                  </a:lnTo>
                  <a:close/>
                  <a:moveTo>
                    <a:pt x="1986" y="868"/>
                  </a:moveTo>
                  <a:lnTo>
                    <a:pt x="1965" y="898"/>
                  </a:lnTo>
                  <a:lnTo>
                    <a:pt x="1979" y="910"/>
                  </a:lnTo>
                  <a:lnTo>
                    <a:pt x="2003" y="880"/>
                  </a:lnTo>
                  <a:lnTo>
                    <a:pt x="1986" y="868"/>
                  </a:lnTo>
                  <a:close/>
                  <a:moveTo>
                    <a:pt x="2029" y="806"/>
                  </a:moveTo>
                  <a:lnTo>
                    <a:pt x="2008" y="837"/>
                  </a:lnTo>
                  <a:lnTo>
                    <a:pt x="2024" y="849"/>
                  </a:lnTo>
                  <a:lnTo>
                    <a:pt x="2045" y="816"/>
                  </a:lnTo>
                  <a:lnTo>
                    <a:pt x="2029" y="806"/>
                  </a:lnTo>
                  <a:close/>
                  <a:moveTo>
                    <a:pt x="2074" y="745"/>
                  </a:moveTo>
                  <a:lnTo>
                    <a:pt x="2053" y="775"/>
                  </a:lnTo>
                  <a:lnTo>
                    <a:pt x="2067" y="785"/>
                  </a:lnTo>
                  <a:lnTo>
                    <a:pt x="2088" y="754"/>
                  </a:lnTo>
                  <a:lnTo>
                    <a:pt x="2074" y="745"/>
                  </a:lnTo>
                  <a:close/>
                  <a:moveTo>
                    <a:pt x="2116" y="681"/>
                  </a:moveTo>
                  <a:lnTo>
                    <a:pt x="2095" y="714"/>
                  </a:lnTo>
                  <a:lnTo>
                    <a:pt x="2112" y="723"/>
                  </a:lnTo>
                  <a:lnTo>
                    <a:pt x="2133" y="693"/>
                  </a:lnTo>
                  <a:lnTo>
                    <a:pt x="2116" y="681"/>
                  </a:lnTo>
                  <a:close/>
                  <a:moveTo>
                    <a:pt x="2161" y="619"/>
                  </a:moveTo>
                  <a:lnTo>
                    <a:pt x="2138" y="650"/>
                  </a:lnTo>
                  <a:lnTo>
                    <a:pt x="2154" y="662"/>
                  </a:lnTo>
                  <a:lnTo>
                    <a:pt x="2176" y="631"/>
                  </a:lnTo>
                  <a:lnTo>
                    <a:pt x="2161" y="619"/>
                  </a:lnTo>
                  <a:close/>
                  <a:moveTo>
                    <a:pt x="2204" y="558"/>
                  </a:moveTo>
                  <a:lnTo>
                    <a:pt x="2183" y="589"/>
                  </a:lnTo>
                  <a:lnTo>
                    <a:pt x="2197" y="600"/>
                  </a:lnTo>
                  <a:lnTo>
                    <a:pt x="2220" y="570"/>
                  </a:lnTo>
                  <a:lnTo>
                    <a:pt x="2204" y="558"/>
                  </a:lnTo>
                  <a:close/>
                  <a:moveTo>
                    <a:pt x="2246" y="496"/>
                  </a:moveTo>
                  <a:lnTo>
                    <a:pt x="2225" y="527"/>
                  </a:lnTo>
                  <a:lnTo>
                    <a:pt x="2242" y="539"/>
                  </a:lnTo>
                  <a:lnTo>
                    <a:pt x="2263" y="506"/>
                  </a:lnTo>
                  <a:lnTo>
                    <a:pt x="2246" y="496"/>
                  </a:lnTo>
                  <a:close/>
                  <a:moveTo>
                    <a:pt x="2291" y="435"/>
                  </a:moveTo>
                  <a:lnTo>
                    <a:pt x="2270" y="466"/>
                  </a:lnTo>
                  <a:lnTo>
                    <a:pt x="2284" y="475"/>
                  </a:lnTo>
                  <a:lnTo>
                    <a:pt x="2306" y="444"/>
                  </a:lnTo>
                  <a:lnTo>
                    <a:pt x="2291" y="435"/>
                  </a:lnTo>
                  <a:close/>
                  <a:moveTo>
                    <a:pt x="2334" y="371"/>
                  </a:moveTo>
                  <a:lnTo>
                    <a:pt x="2313" y="404"/>
                  </a:lnTo>
                  <a:lnTo>
                    <a:pt x="2329" y="414"/>
                  </a:lnTo>
                  <a:lnTo>
                    <a:pt x="2351" y="383"/>
                  </a:lnTo>
                  <a:lnTo>
                    <a:pt x="2334" y="371"/>
                  </a:lnTo>
                  <a:close/>
                  <a:moveTo>
                    <a:pt x="2379" y="310"/>
                  </a:moveTo>
                  <a:lnTo>
                    <a:pt x="2355" y="340"/>
                  </a:lnTo>
                  <a:lnTo>
                    <a:pt x="2372" y="352"/>
                  </a:lnTo>
                  <a:lnTo>
                    <a:pt x="2393" y="321"/>
                  </a:lnTo>
                  <a:lnTo>
                    <a:pt x="2379" y="310"/>
                  </a:lnTo>
                  <a:close/>
                  <a:moveTo>
                    <a:pt x="2421" y="248"/>
                  </a:moveTo>
                  <a:lnTo>
                    <a:pt x="2400" y="279"/>
                  </a:lnTo>
                  <a:lnTo>
                    <a:pt x="2414" y="291"/>
                  </a:lnTo>
                  <a:lnTo>
                    <a:pt x="2436" y="260"/>
                  </a:lnTo>
                  <a:lnTo>
                    <a:pt x="2421" y="248"/>
                  </a:lnTo>
                  <a:close/>
                  <a:moveTo>
                    <a:pt x="2464" y="187"/>
                  </a:moveTo>
                  <a:lnTo>
                    <a:pt x="2443" y="217"/>
                  </a:lnTo>
                  <a:lnTo>
                    <a:pt x="2459" y="229"/>
                  </a:lnTo>
                  <a:lnTo>
                    <a:pt x="2481" y="196"/>
                  </a:lnTo>
                  <a:lnTo>
                    <a:pt x="2464" y="187"/>
                  </a:lnTo>
                  <a:close/>
                  <a:moveTo>
                    <a:pt x="2509" y="125"/>
                  </a:moveTo>
                  <a:lnTo>
                    <a:pt x="2488" y="156"/>
                  </a:lnTo>
                  <a:lnTo>
                    <a:pt x="2502" y="165"/>
                  </a:lnTo>
                  <a:lnTo>
                    <a:pt x="2523" y="135"/>
                  </a:lnTo>
                  <a:lnTo>
                    <a:pt x="2509" y="125"/>
                  </a:lnTo>
                  <a:close/>
                  <a:moveTo>
                    <a:pt x="2552" y="61"/>
                  </a:moveTo>
                  <a:lnTo>
                    <a:pt x="2530" y="94"/>
                  </a:lnTo>
                  <a:lnTo>
                    <a:pt x="2544" y="104"/>
                  </a:lnTo>
                  <a:lnTo>
                    <a:pt x="2568" y="73"/>
                  </a:lnTo>
                  <a:lnTo>
                    <a:pt x="2552" y="61"/>
                  </a:lnTo>
                  <a:close/>
                  <a:moveTo>
                    <a:pt x="2594" y="0"/>
                  </a:moveTo>
                  <a:lnTo>
                    <a:pt x="2573" y="30"/>
                  </a:lnTo>
                  <a:lnTo>
                    <a:pt x="2589" y="42"/>
                  </a:lnTo>
                  <a:lnTo>
                    <a:pt x="2611" y="12"/>
                  </a:lnTo>
                  <a:lnTo>
                    <a:pt x="2594" y="0"/>
                  </a:lnTo>
                  <a:close/>
                </a:path>
              </a:pathLst>
            </a:custGeom>
            <a:solidFill>
              <a:schemeClr val="tx2">
                <a:lumMod val="40000"/>
                <a:lumOff val="60000"/>
              </a:schemeClr>
            </a:solidFill>
            <a:ln>
              <a:noFill/>
            </a:ln>
          </p:spPr>
          <p:txBody>
            <a:bodyPr vert="horz" wrap="square" lIns="91440" tIns="45720" rIns="91440" bIns="45720" numCol="1" anchor="t" anchorCtr="0" compatLnSpc="1"/>
            <a:lstStyle/>
            <a:p>
              <a:endParaRPr lang="en-GB">
                <a:cs typeface="+mn-ea"/>
                <a:sym typeface="+mn-lt"/>
              </a:endParaRPr>
            </a:p>
          </p:txBody>
        </p:sp>
        <p:sp>
          <p:nvSpPr>
            <p:cNvPr id="13" name="Freeform 12"/>
            <p:cNvSpPr/>
            <p:nvPr/>
          </p:nvSpPr>
          <p:spPr bwMode="auto">
            <a:xfrm>
              <a:off x="5163609" y="2684800"/>
              <a:ext cx="1886258" cy="3120065"/>
            </a:xfrm>
            <a:custGeom>
              <a:avLst/>
              <a:gdLst>
                <a:gd name="T0" fmla="*/ 966 w 1077"/>
                <a:gd name="T1" fmla="*/ 315 h 1781"/>
                <a:gd name="T2" fmla="*/ 793 w 1077"/>
                <a:gd name="T3" fmla="*/ 486 h 1781"/>
                <a:gd name="T4" fmla="*/ 650 w 1077"/>
                <a:gd name="T5" fmla="*/ 297 h 1781"/>
                <a:gd name="T6" fmla="*/ 625 w 1077"/>
                <a:gd name="T7" fmla="*/ 266 h 1781"/>
                <a:gd name="T8" fmla="*/ 632 w 1077"/>
                <a:gd name="T9" fmla="*/ 236 h 1781"/>
                <a:gd name="T10" fmla="*/ 682 w 1077"/>
                <a:gd name="T11" fmla="*/ 187 h 1781"/>
                <a:gd name="T12" fmla="*/ 698 w 1077"/>
                <a:gd name="T13" fmla="*/ 150 h 1781"/>
                <a:gd name="T14" fmla="*/ 665 w 1077"/>
                <a:gd name="T15" fmla="*/ 82 h 1781"/>
                <a:gd name="T16" fmla="*/ 661 w 1077"/>
                <a:gd name="T17" fmla="*/ 50 h 1781"/>
                <a:gd name="T18" fmla="*/ 627 w 1077"/>
                <a:gd name="T19" fmla="*/ 24 h 1781"/>
                <a:gd name="T20" fmla="*/ 576 w 1077"/>
                <a:gd name="T21" fmla="*/ 3 h 1781"/>
                <a:gd name="T22" fmla="*/ 492 w 1077"/>
                <a:gd name="T23" fmla="*/ 48 h 1781"/>
                <a:gd name="T24" fmla="*/ 471 w 1077"/>
                <a:gd name="T25" fmla="*/ 119 h 1781"/>
                <a:gd name="T26" fmla="*/ 513 w 1077"/>
                <a:gd name="T27" fmla="*/ 199 h 1781"/>
                <a:gd name="T28" fmla="*/ 495 w 1077"/>
                <a:gd name="T29" fmla="*/ 223 h 1781"/>
                <a:gd name="T30" fmla="*/ 386 w 1077"/>
                <a:gd name="T31" fmla="*/ 230 h 1781"/>
                <a:gd name="T32" fmla="*/ 106 w 1077"/>
                <a:gd name="T33" fmla="*/ 313 h 1781"/>
                <a:gd name="T34" fmla="*/ 60 w 1077"/>
                <a:gd name="T35" fmla="*/ 630 h 1781"/>
                <a:gd name="T36" fmla="*/ 138 w 1077"/>
                <a:gd name="T37" fmla="*/ 599 h 1781"/>
                <a:gd name="T38" fmla="*/ 169 w 1077"/>
                <a:gd name="T39" fmla="*/ 527 h 1781"/>
                <a:gd name="T40" fmla="*/ 176 w 1077"/>
                <a:gd name="T41" fmla="*/ 406 h 1781"/>
                <a:gd name="T42" fmla="*/ 220 w 1077"/>
                <a:gd name="T43" fmla="*/ 373 h 1781"/>
                <a:gd name="T44" fmla="*/ 308 w 1077"/>
                <a:gd name="T45" fmla="*/ 360 h 1781"/>
                <a:gd name="T46" fmla="*/ 317 w 1077"/>
                <a:gd name="T47" fmla="*/ 358 h 1781"/>
                <a:gd name="T48" fmla="*/ 256 w 1077"/>
                <a:gd name="T49" fmla="*/ 760 h 1781"/>
                <a:gd name="T50" fmla="*/ 254 w 1077"/>
                <a:gd name="T51" fmla="*/ 794 h 1781"/>
                <a:gd name="T52" fmla="*/ 261 w 1077"/>
                <a:gd name="T53" fmla="*/ 896 h 1781"/>
                <a:gd name="T54" fmla="*/ 123 w 1077"/>
                <a:gd name="T55" fmla="*/ 1406 h 1781"/>
                <a:gd name="T56" fmla="*/ 47 w 1077"/>
                <a:gd name="T57" fmla="*/ 1578 h 1781"/>
                <a:gd name="T58" fmla="*/ 4 w 1077"/>
                <a:gd name="T59" fmla="*/ 1633 h 1781"/>
                <a:gd name="T60" fmla="*/ 56 w 1077"/>
                <a:gd name="T61" fmla="*/ 1688 h 1781"/>
                <a:gd name="T62" fmla="*/ 104 w 1077"/>
                <a:gd name="T63" fmla="*/ 1714 h 1781"/>
                <a:gd name="T64" fmla="*/ 122 w 1077"/>
                <a:gd name="T65" fmla="*/ 1741 h 1781"/>
                <a:gd name="T66" fmla="*/ 174 w 1077"/>
                <a:gd name="T67" fmla="*/ 1703 h 1781"/>
                <a:gd name="T68" fmla="*/ 161 w 1077"/>
                <a:gd name="T69" fmla="*/ 1636 h 1781"/>
                <a:gd name="T70" fmla="*/ 323 w 1077"/>
                <a:gd name="T71" fmla="*/ 1294 h 1781"/>
                <a:gd name="T72" fmla="*/ 385 w 1077"/>
                <a:gd name="T73" fmla="*/ 1152 h 1781"/>
                <a:gd name="T74" fmla="*/ 481 w 1077"/>
                <a:gd name="T75" fmla="*/ 943 h 1781"/>
                <a:gd name="T76" fmla="*/ 699 w 1077"/>
                <a:gd name="T77" fmla="*/ 879 h 1781"/>
                <a:gd name="T78" fmla="*/ 682 w 1077"/>
                <a:gd name="T79" fmla="*/ 976 h 1781"/>
                <a:gd name="T80" fmla="*/ 632 w 1077"/>
                <a:gd name="T81" fmla="*/ 1141 h 1781"/>
                <a:gd name="T82" fmla="*/ 618 w 1077"/>
                <a:gd name="T83" fmla="*/ 1225 h 1781"/>
                <a:gd name="T84" fmla="*/ 670 w 1077"/>
                <a:gd name="T85" fmla="*/ 1269 h 1781"/>
                <a:gd name="T86" fmla="*/ 795 w 1077"/>
                <a:gd name="T87" fmla="*/ 1285 h 1781"/>
                <a:gd name="T88" fmla="*/ 830 w 1077"/>
                <a:gd name="T89" fmla="*/ 1219 h 1781"/>
                <a:gd name="T90" fmla="*/ 746 w 1077"/>
                <a:gd name="T91" fmla="*/ 1165 h 1781"/>
                <a:gd name="T92" fmla="*/ 840 w 1077"/>
                <a:gd name="T93" fmla="*/ 864 h 1781"/>
                <a:gd name="T94" fmla="*/ 831 w 1077"/>
                <a:gd name="T95" fmla="*/ 762 h 1781"/>
                <a:gd name="T96" fmla="*/ 507 w 1077"/>
                <a:gd name="T97" fmla="*/ 757 h 1781"/>
                <a:gd name="T98" fmla="*/ 508 w 1077"/>
                <a:gd name="T99" fmla="*/ 758 h 1781"/>
                <a:gd name="T100" fmla="*/ 560 w 1077"/>
                <a:gd name="T101" fmla="*/ 658 h 1781"/>
                <a:gd name="T102" fmla="*/ 607 w 1077"/>
                <a:gd name="T103" fmla="*/ 511 h 1781"/>
                <a:gd name="T104" fmla="*/ 643 w 1077"/>
                <a:gd name="T105" fmla="*/ 449 h 1781"/>
                <a:gd name="T106" fmla="*/ 784 w 1077"/>
                <a:gd name="T107" fmla="*/ 596 h 1781"/>
                <a:gd name="T108" fmla="*/ 836 w 1077"/>
                <a:gd name="T109" fmla="*/ 566 h 1781"/>
                <a:gd name="T110" fmla="*/ 999 w 1077"/>
                <a:gd name="T111" fmla="*/ 402 h 1781"/>
                <a:gd name="T112" fmla="*/ 1042 w 1077"/>
                <a:gd name="T113" fmla="*/ 374 h 1781"/>
                <a:gd name="T114" fmla="*/ 1033 w 1077"/>
                <a:gd name="T115" fmla="*/ 280 h 1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77" h="1781">
                  <a:moveTo>
                    <a:pt x="1033" y="280"/>
                  </a:moveTo>
                  <a:cubicBezTo>
                    <a:pt x="1018" y="287"/>
                    <a:pt x="970" y="303"/>
                    <a:pt x="966" y="315"/>
                  </a:cubicBezTo>
                  <a:cubicBezTo>
                    <a:pt x="962" y="326"/>
                    <a:pt x="967" y="350"/>
                    <a:pt x="951" y="359"/>
                  </a:cubicBezTo>
                  <a:cubicBezTo>
                    <a:pt x="936" y="368"/>
                    <a:pt x="803" y="466"/>
                    <a:pt x="793" y="486"/>
                  </a:cubicBezTo>
                  <a:cubicBezTo>
                    <a:pt x="793" y="486"/>
                    <a:pt x="745" y="390"/>
                    <a:pt x="717" y="375"/>
                  </a:cubicBezTo>
                  <a:cubicBezTo>
                    <a:pt x="717" y="375"/>
                    <a:pt x="708" y="301"/>
                    <a:pt x="650" y="297"/>
                  </a:cubicBezTo>
                  <a:cubicBezTo>
                    <a:pt x="629" y="296"/>
                    <a:pt x="617" y="294"/>
                    <a:pt x="609" y="291"/>
                  </a:cubicBezTo>
                  <a:cubicBezTo>
                    <a:pt x="625" y="266"/>
                    <a:pt x="625" y="266"/>
                    <a:pt x="625" y="266"/>
                  </a:cubicBezTo>
                  <a:cubicBezTo>
                    <a:pt x="609" y="266"/>
                    <a:pt x="609" y="266"/>
                    <a:pt x="609" y="266"/>
                  </a:cubicBezTo>
                  <a:cubicBezTo>
                    <a:pt x="617" y="253"/>
                    <a:pt x="628" y="236"/>
                    <a:pt x="632" y="236"/>
                  </a:cubicBezTo>
                  <a:cubicBezTo>
                    <a:pt x="637" y="235"/>
                    <a:pt x="674" y="230"/>
                    <a:pt x="679" y="228"/>
                  </a:cubicBezTo>
                  <a:cubicBezTo>
                    <a:pt x="683" y="225"/>
                    <a:pt x="687" y="201"/>
                    <a:pt x="682" y="187"/>
                  </a:cubicBezTo>
                  <a:cubicBezTo>
                    <a:pt x="677" y="173"/>
                    <a:pt x="687" y="159"/>
                    <a:pt x="687" y="159"/>
                  </a:cubicBezTo>
                  <a:cubicBezTo>
                    <a:pt x="698" y="150"/>
                    <a:pt x="698" y="150"/>
                    <a:pt x="698" y="150"/>
                  </a:cubicBezTo>
                  <a:cubicBezTo>
                    <a:pt x="698" y="150"/>
                    <a:pt x="684" y="128"/>
                    <a:pt x="676" y="117"/>
                  </a:cubicBezTo>
                  <a:cubicBezTo>
                    <a:pt x="667" y="106"/>
                    <a:pt x="669" y="92"/>
                    <a:pt x="665" y="82"/>
                  </a:cubicBezTo>
                  <a:cubicBezTo>
                    <a:pt x="661" y="72"/>
                    <a:pt x="672" y="65"/>
                    <a:pt x="672" y="65"/>
                  </a:cubicBezTo>
                  <a:cubicBezTo>
                    <a:pt x="672" y="65"/>
                    <a:pt x="668" y="55"/>
                    <a:pt x="661" y="50"/>
                  </a:cubicBezTo>
                  <a:cubicBezTo>
                    <a:pt x="653" y="46"/>
                    <a:pt x="666" y="44"/>
                    <a:pt x="649" y="36"/>
                  </a:cubicBezTo>
                  <a:cubicBezTo>
                    <a:pt x="632" y="28"/>
                    <a:pt x="641" y="32"/>
                    <a:pt x="627" y="24"/>
                  </a:cubicBezTo>
                  <a:cubicBezTo>
                    <a:pt x="612" y="16"/>
                    <a:pt x="634" y="21"/>
                    <a:pt x="612" y="16"/>
                  </a:cubicBezTo>
                  <a:cubicBezTo>
                    <a:pt x="591" y="11"/>
                    <a:pt x="579" y="3"/>
                    <a:pt x="576" y="3"/>
                  </a:cubicBezTo>
                  <a:cubicBezTo>
                    <a:pt x="573" y="3"/>
                    <a:pt x="582" y="6"/>
                    <a:pt x="573" y="3"/>
                  </a:cubicBezTo>
                  <a:cubicBezTo>
                    <a:pt x="563" y="0"/>
                    <a:pt x="498" y="33"/>
                    <a:pt x="492" y="48"/>
                  </a:cubicBezTo>
                  <a:cubicBezTo>
                    <a:pt x="485" y="64"/>
                    <a:pt x="475" y="83"/>
                    <a:pt x="475" y="83"/>
                  </a:cubicBezTo>
                  <a:cubicBezTo>
                    <a:pt x="475" y="83"/>
                    <a:pt x="469" y="104"/>
                    <a:pt x="471" y="119"/>
                  </a:cubicBezTo>
                  <a:cubicBezTo>
                    <a:pt x="474" y="134"/>
                    <a:pt x="484" y="147"/>
                    <a:pt x="488" y="152"/>
                  </a:cubicBezTo>
                  <a:cubicBezTo>
                    <a:pt x="491" y="156"/>
                    <a:pt x="508" y="184"/>
                    <a:pt x="513" y="199"/>
                  </a:cubicBezTo>
                  <a:cubicBezTo>
                    <a:pt x="517" y="212"/>
                    <a:pt x="521" y="228"/>
                    <a:pt x="506" y="235"/>
                  </a:cubicBezTo>
                  <a:cubicBezTo>
                    <a:pt x="495" y="223"/>
                    <a:pt x="495" y="223"/>
                    <a:pt x="495" y="223"/>
                  </a:cubicBezTo>
                  <a:cubicBezTo>
                    <a:pt x="476" y="237"/>
                    <a:pt x="476" y="237"/>
                    <a:pt x="476" y="237"/>
                  </a:cubicBezTo>
                  <a:cubicBezTo>
                    <a:pt x="454" y="233"/>
                    <a:pt x="427" y="222"/>
                    <a:pt x="386" y="230"/>
                  </a:cubicBezTo>
                  <a:cubicBezTo>
                    <a:pt x="333" y="241"/>
                    <a:pt x="313" y="257"/>
                    <a:pt x="281" y="265"/>
                  </a:cubicBezTo>
                  <a:cubicBezTo>
                    <a:pt x="249" y="272"/>
                    <a:pt x="128" y="293"/>
                    <a:pt x="106" y="313"/>
                  </a:cubicBezTo>
                  <a:cubicBezTo>
                    <a:pt x="84" y="332"/>
                    <a:pt x="76" y="418"/>
                    <a:pt x="82" y="553"/>
                  </a:cubicBezTo>
                  <a:cubicBezTo>
                    <a:pt x="82" y="553"/>
                    <a:pt x="62" y="616"/>
                    <a:pt x="60" y="630"/>
                  </a:cubicBezTo>
                  <a:cubicBezTo>
                    <a:pt x="59" y="644"/>
                    <a:pt x="67" y="703"/>
                    <a:pt x="139" y="690"/>
                  </a:cubicBezTo>
                  <a:cubicBezTo>
                    <a:pt x="203" y="679"/>
                    <a:pt x="151" y="622"/>
                    <a:pt x="138" y="599"/>
                  </a:cubicBezTo>
                  <a:cubicBezTo>
                    <a:pt x="146" y="594"/>
                    <a:pt x="154" y="590"/>
                    <a:pt x="154" y="590"/>
                  </a:cubicBezTo>
                  <a:cubicBezTo>
                    <a:pt x="154" y="590"/>
                    <a:pt x="168" y="554"/>
                    <a:pt x="169" y="527"/>
                  </a:cubicBezTo>
                  <a:cubicBezTo>
                    <a:pt x="169" y="510"/>
                    <a:pt x="174" y="454"/>
                    <a:pt x="176" y="409"/>
                  </a:cubicBezTo>
                  <a:cubicBezTo>
                    <a:pt x="176" y="408"/>
                    <a:pt x="176" y="407"/>
                    <a:pt x="176" y="406"/>
                  </a:cubicBezTo>
                  <a:cubicBezTo>
                    <a:pt x="178" y="394"/>
                    <a:pt x="179" y="384"/>
                    <a:pt x="180" y="378"/>
                  </a:cubicBezTo>
                  <a:cubicBezTo>
                    <a:pt x="190" y="376"/>
                    <a:pt x="204" y="375"/>
                    <a:pt x="220" y="373"/>
                  </a:cubicBezTo>
                  <a:cubicBezTo>
                    <a:pt x="224" y="373"/>
                    <a:pt x="229" y="373"/>
                    <a:pt x="234" y="372"/>
                  </a:cubicBezTo>
                  <a:cubicBezTo>
                    <a:pt x="265" y="370"/>
                    <a:pt x="294" y="364"/>
                    <a:pt x="308" y="360"/>
                  </a:cubicBezTo>
                  <a:cubicBezTo>
                    <a:pt x="308" y="360"/>
                    <a:pt x="308" y="360"/>
                    <a:pt x="308" y="360"/>
                  </a:cubicBezTo>
                  <a:cubicBezTo>
                    <a:pt x="311" y="360"/>
                    <a:pt x="314" y="359"/>
                    <a:pt x="317" y="358"/>
                  </a:cubicBezTo>
                  <a:cubicBezTo>
                    <a:pt x="317" y="360"/>
                    <a:pt x="319" y="371"/>
                    <a:pt x="322" y="385"/>
                  </a:cubicBezTo>
                  <a:cubicBezTo>
                    <a:pt x="310" y="466"/>
                    <a:pt x="270" y="740"/>
                    <a:pt x="256" y="760"/>
                  </a:cubicBezTo>
                  <a:cubicBezTo>
                    <a:pt x="240" y="784"/>
                    <a:pt x="232" y="799"/>
                    <a:pt x="232" y="799"/>
                  </a:cubicBezTo>
                  <a:cubicBezTo>
                    <a:pt x="232" y="799"/>
                    <a:pt x="242" y="797"/>
                    <a:pt x="254" y="794"/>
                  </a:cubicBezTo>
                  <a:cubicBezTo>
                    <a:pt x="250" y="811"/>
                    <a:pt x="249" y="832"/>
                    <a:pt x="252" y="861"/>
                  </a:cubicBezTo>
                  <a:cubicBezTo>
                    <a:pt x="252" y="861"/>
                    <a:pt x="254" y="876"/>
                    <a:pt x="261" y="896"/>
                  </a:cubicBezTo>
                  <a:cubicBezTo>
                    <a:pt x="247" y="979"/>
                    <a:pt x="227" y="1177"/>
                    <a:pt x="200" y="1256"/>
                  </a:cubicBezTo>
                  <a:cubicBezTo>
                    <a:pt x="174" y="1282"/>
                    <a:pt x="141" y="1326"/>
                    <a:pt x="123" y="1406"/>
                  </a:cubicBezTo>
                  <a:cubicBezTo>
                    <a:pt x="123" y="1406"/>
                    <a:pt x="123" y="1406"/>
                    <a:pt x="123" y="1406"/>
                  </a:cubicBezTo>
                  <a:cubicBezTo>
                    <a:pt x="86" y="1483"/>
                    <a:pt x="47" y="1577"/>
                    <a:pt x="47" y="1578"/>
                  </a:cubicBezTo>
                  <a:cubicBezTo>
                    <a:pt x="25" y="1596"/>
                    <a:pt x="10" y="1604"/>
                    <a:pt x="5" y="1627"/>
                  </a:cubicBezTo>
                  <a:cubicBezTo>
                    <a:pt x="4" y="1630"/>
                    <a:pt x="4" y="1631"/>
                    <a:pt x="4" y="1633"/>
                  </a:cubicBezTo>
                  <a:cubicBezTo>
                    <a:pt x="0" y="1665"/>
                    <a:pt x="0" y="1665"/>
                    <a:pt x="0" y="1665"/>
                  </a:cubicBezTo>
                  <a:cubicBezTo>
                    <a:pt x="0" y="1665"/>
                    <a:pt x="44" y="1698"/>
                    <a:pt x="56" y="1688"/>
                  </a:cubicBezTo>
                  <a:cubicBezTo>
                    <a:pt x="64" y="1682"/>
                    <a:pt x="74" y="1683"/>
                    <a:pt x="85" y="1692"/>
                  </a:cubicBezTo>
                  <a:cubicBezTo>
                    <a:pt x="91" y="1698"/>
                    <a:pt x="97" y="1705"/>
                    <a:pt x="104" y="1714"/>
                  </a:cubicBezTo>
                  <a:cubicBezTo>
                    <a:pt x="105" y="1715"/>
                    <a:pt x="105" y="1716"/>
                    <a:pt x="106" y="1717"/>
                  </a:cubicBezTo>
                  <a:cubicBezTo>
                    <a:pt x="111" y="1724"/>
                    <a:pt x="116" y="1731"/>
                    <a:pt x="122" y="1741"/>
                  </a:cubicBezTo>
                  <a:cubicBezTo>
                    <a:pt x="122" y="1741"/>
                    <a:pt x="153" y="1781"/>
                    <a:pt x="193" y="1765"/>
                  </a:cubicBezTo>
                  <a:cubicBezTo>
                    <a:pt x="193" y="1765"/>
                    <a:pt x="208" y="1732"/>
                    <a:pt x="174" y="1703"/>
                  </a:cubicBezTo>
                  <a:cubicBezTo>
                    <a:pt x="147" y="1680"/>
                    <a:pt x="145" y="1650"/>
                    <a:pt x="148" y="1630"/>
                  </a:cubicBezTo>
                  <a:cubicBezTo>
                    <a:pt x="161" y="1636"/>
                    <a:pt x="161" y="1636"/>
                    <a:pt x="161" y="1636"/>
                  </a:cubicBezTo>
                  <a:cubicBezTo>
                    <a:pt x="161" y="1636"/>
                    <a:pt x="161" y="1636"/>
                    <a:pt x="170" y="1587"/>
                  </a:cubicBezTo>
                  <a:cubicBezTo>
                    <a:pt x="179" y="1539"/>
                    <a:pt x="301" y="1314"/>
                    <a:pt x="323" y="1294"/>
                  </a:cubicBezTo>
                  <a:cubicBezTo>
                    <a:pt x="336" y="1282"/>
                    <a:pt x="352" y="1230"/>
                    <a:pt x="365" y="1185"/>
                  </a:cubicBezTo>
                  <a:cubicBezTo>
                    <a:pt x="372" y="1176"/>
                    <a:pt x="379" y="1165"/>
                    <a:pt x="385" y="1152"/>
                  </a:cubicBezTo>
                  <a:cubicBezTo>
                    <a:pt x="404" y="1111"/>
                    <a:pt x="437" y="960"/>
                    <a:pt x="437" y="960"/>
                  </a:cubicBezTo>
                  <a:cubicBezTo>
                    <a:pt x="437" y="960"/>
                    <a:pt x="470" y="949"/>
                    <a:pt x="481" y="943"/>
                  </a:cubicBezTo>
                  <a:cubicBezTo>
                    <a:pt x="492" y="938"/>
                    <a:pt x="508" y="937"/>
                    <a:pt x="573" y="923"/>
                  </a:cubicBezTo>
                  <a:cubicBezTo>
                    <a:pt x="637" y="908"/>
                    <a:pt x="699" y="879"/>
                    <a:pt x="699" y="879"/>
                  </a:cubicBezTo>
                  <a:cubicBezTo>
                    <a:pt x="699" y="879"/>
                    <a:pt x="679" y="928"/>
                    <a:pt x="681" y="965"/>
                  </a:cubicBezTo>
                  <a:cubicBezTo>
                    <a:pt x="681" y="969"/>
                    <a:pt x="682" y="972"/>
                    <a:pt x="682" y="976"/>
                  </a:cubicBezTo>
                  <a:cubicBezTo>
                    <a:pt x="673" y="1023"/>
                    <a:pt x="663" y="1072"/>
                    <a:pt x="657" y="1085"/>
                  </a:cubicBezTo>
                  <a:cubicBezTo>
                    <a:pt x="645" y="1110"/>
                    <a:pt x="632" y="1141"/>
                    <a:pt x="632" y="1141"/>
                  </a:cubicBezTo>
                  <a:cubicBezTo>
                    <a:pt x="632" y="1141"/>
                    <a:pt x="639" y="1142"/>
                    <a:pt x="649" y="1143"/>
                  </a:cubicBezTo>
                  <a:cubicBezTo>
                    <a:pt x="633" y="1177"/>
                    <a:pt x="615" y="1211"/>
                    <a:pt x="618" y="1225"/>
                  </a:cubicBezTo>
                  <a:cubicBezTo>
                    <a:pt x="614" y="1247"/>
                    <a:pt x="614" y="1247"/>
                    <a:pt x="614" y="1247"/>
                  </a:cubicBezTo>
                  <a:cubicBezTo>
                    <a:pt x="670" y="1269"/>
                    <a:pt x="670" y="1269"/>
                    <a:pt x="670" y="1269"/>
                  </a:cubicBezTo>
                  <a:cubicBezTo>
                    <a:pt x="670" y="1269"/>
                    <a:pt x="694" y="1263"/>
                    <a:pt x="728" y="1274"/>
                  </a:cubicBezTo>
                  <a:cubicBezTo>
                    <a:pt x="752" y="1285"/>
                    <a:pt x="777" y="1293"/>
                    <a:pt x="795" y="1285"/>
                  </a:cubicBezTo>
                  <a:cubicBezTo>
                    <a:pt x="825" y="1273"/>
                    <a:pt x="867" y="1244"/>
                    <a:pt x="867" y="1226"/>
                  </a:cubicBezTo>
                  <a:cubicBezTo>
                    <a:pt x="867" y="1208"/>
                    <a:pt x="855" y="1215"/>
                    <a:pt x="830" y="1219"/>
                  </a:cubicBezTo>
                  <a:cubicBezTo>
                    <a:pt x="806" y="1223"/>
                    <a:pt x="766" y="1195"/>
                    <a:pt x="753" y="1179"/>
                  </a:cubicBezTo>
                  <a:cubicBezTo>
                    <a:pt x="750" y="1176"/>
                    <a:pt x="748" y="1171"/>
                    <a:pt x="746" y="1165"/>
                  </a:cubicBezTo>
                  <a:cubicBezTo>
                    <a:pt x="753" y="1179"/>
                    <a:pt x="766" y="1180"/>
                    <a:pt x="766" y="1180"/>
                  </a:cubicBezTo>
                  <a:cubicBezTo>
                    <a:pt x="766" y="1180"/>
                    <a:pt x="817" y="952"/>
                    <a:pt x="840" y="864"/>
                  </a:cubicBezTo>
                  <a:cubicBezTo>
                    <a:pt x="840" y="864"/>
                    <a:pt x="840" y="864"/>
                    <a:pt x="840" y="864"/>
                  </a:cubicBezTo>
                  <a:cubicBezTo>
                    <a:pt x="856" y="847"/>
                    <a:pt x="886" y="780"/>
                    <a:pt x="831" y="762"/>
                  </a:cubicBezTo>
                  <a:cubicBezTo>
                    <a:pt x="777" y="744"/>
                    <a:pt x="577" y="746"/>
                    <a:pt x="521" y="760"/>
                  </a:cubicBezTo>
                  <a:cubicBezTo>
                    <a:pt x="514" y="762"/>
                    <a:pt x="510" y="761"/>
                    <a:pt x="507" y="757"/>
                  </a:cubicBezTo>
                  <a:cubicBezTo>
                    <a:pt x="508" y="757"/>
                    <a:pt x="508" y="757"/>
                    <a:pt x="508" y="757"/>
                  </a:cubicBezTo>
                  <a:cubicBezTo>
                    <a:pt x="508" y="758"/>
                    <a:pt x="508" y="758"/>
                    <a:pt x="508" y="758"/>
                  </a:cubicBezTo>
                  <a:cubicBezTo>
                    <a:pt x="536" y="738"/>
                    <a:pt x="536" y="738"/>
                    <a:pt x="536" y="738"/>
                  </a:cubicBezTo>
                  <a:cubicBezTo>
                    <a:pt x="536" y="738"/>
                    <a:pt x="543" y="691"/>
                    <a:pt x="560" y="658"/>
                  </a:cubicBezTo>
                  <a:cubicBezTo>
                    <a:pt x="576" y="625"/>
                    <a:pt x="599" y="520"/>
                    <a:pt x="607" y="511"/>
                  </a:cubicBezTo>
                  <a:cubicBezTo>
                    <a:pt x="607" y="511"/>
                    <a:pt x="607" y="511"/>
                    <a:pt x="607" y="511"/>
                  </a:cubicBezTo>
                  <a:cubicBezTo>
                    <a:pt x="611" y="506"/>
                    <a:pt x="615" y="500"/>
                    <a:pt x="620" y="491"/>
                  </a:cubicBezTo>
                  <a:cubicBezTo>
                    <a:pt x="634" y="465"/>
                    <a:pt x="643" y="449"/>
                    <a:pt x="643" y="449"/>
                  </a:cubicBezTo>
                  <a:cubicBezTo>
                    <a:pt x="643" y="449"/>
                    <a:pt x="695" y="520"/>
                    <a:pt x="715" y="529"/>
                  </a:cubicBezTo>
                  <a:cubicBezTo>
                    <a:pt x="734" y="537"/>
                    <a:pt x="767" y="599"/>
                    <a:pt x="784" y="596"/>
                  </a:cubicBezTo>
                  <a:cubicBezTo>
                    <a:pt x="795" y="594"/>
                    <a:pt x="812" y="585"/>
                    <a:pt x="836" y="566"/>
                  </a:cubicBezTo>
                  <a:cubicBezTo>
                    <a:pt x="836" y="566"/>
                    <a:pt x="836" y="566"/>
                    <a:pt x="836" y="566"/>
                  </a:cubicBezTo>
                  <a:cubicBezTo>
                    <a:pt x="872" y="554"/>
                    <a:pt x="1000" y="429"/>
                    <a:pt x="1013" y="425"/>
                  </a:cubicBezTo>
                  <a:cubicBezTo>
                    <a:pt x="1019" y="423"/>
                    <a:pt x="1010" y="412"/>
                    <a:pt x="999" y="402"/>
                  </a:cubicBezTo>
                  <a:cubicBezTo>
                    <a:pt x="1000" y="401"/>
                    <a:pt x="1000" y="401"/>
                    <a:pt x="1001" y="401"/>
                  </a:cubicBezTo>
                  <a:cubicBezTo>
                    <a:pt x="1016" y="396"/>
                    <a:pt x="1030" y="394"/>
                    <a:pt x="1042" y="374"/>
                  </a:cubicBezTo>
                  <a:cubicBezTo>
                    <a:pt x="1054" y="355"/>
                    <a:pt x="1077" y="306"/>
                    <a:pt x="1072" y="296"/>
                  </a:cubicBezTo>
                  <a:cubicBezTo>
                    <a:pt x="1067" y="287"/>
                    <a:pt x="1047" y="274"/>
                    <a:pt x="1033" y="280"/>
                  </a:cubicBezTo>
                  <a:close/>
                </a:path>
              </a:pathLst>
            </a:custGeom>
            <a:solidFill>
              <a:schemeClr val="accent1"/>
            </a:solidFill>
            <a:ln>
              <a:noFill/>
            </a:ln>
          </p:spPr>
          <p:txBody>
            <a:bodyPr vert="horz" wrap="square" lIns="91440" tIns="45720" rIns="91440" bIns="45720" numCol="1" anchor="t" anchorCtr="0" compatLnSpc="1"/>
            <a:lstStyle/>
            <a:p>
              <a:endParaRPr lang="en-GB">
                <a:cs typeface="+mn-ea"/>
                <a:sym typeface="+mn-lt"/>
              </a:endParaRPr>
            </a:p>
          </p:txBody>
        </p:sp>
        <p:sp>
          <p:nvSpPr>
            <p:cNvPr id="14" name="Freeform 13"/>
            <p:cNvSpPr/>
            <p:nvPr/>
          </p:nvSpPr>
          <p:spPr bwMode="auto">
            <a:xfrm>
              <a:off x="5000681" y="5924098"/>
              <a:ext cx="609498" cy="169593"/>
            </a:xfrm>
            <a:custGeom>
              <a:avLst/>
              <a:gdLst>
                <a:gd name="T0" fmla="*/ 785 w 823"/>
                <a:gd name="T1" fmla="*/ 0 h 229"/>
                <a:gd name="T2" fmla="*/ 0 w 823"/>
                <a:gd name="T3" fmla="*/ 0 h 229"/>
                <a:gd name="T4" fmla="*/ 0 w 823"/>
                <a:gd name="T5" fmla="*/ 21 h 229"/>
                <a:gd name="T6" fmla="*/ 785 w 823"/>
                <a:gd name="T7" fmla="*/ 21 h 229"/>
                <a:gd name="T8" fmla="*/ 785 w 823"/>
                <a:gd name="T9" fmla="*/ 45 h 229"/>
                <a:gd name="T10" fmla="*/ 38 w 823"/>
                <a:gd name="T11" fmla="*/ 45 h 229"/>
                <a:gd name="T12" fmla="*/ 38 w 823"/>
                <a:gd name="T13" fmla="*/ 186 h 229"/>
                <a:gd name="T14" fmla="*/ 785 w 823"/>
                <a:gd name="T15" fmla="*/ 186 h 229"/>
                <a:gd name="T16" fmla="*/ 785 w 823"/>
                <a:gd name="T17" fmla="*/ 208 h 229"/>
                <a:gd name="T18" fmla="*/ 0 w 823"/>
                <a:gd name="T19" fmla="*/ 208 h 229"/>
                <a:gd name="T20" fmla="*/ 0 w 823"/>
                <a:gd name="T21" fmla="*/ 229 h 229"/>
                <a:gd name="T22" fmla="*/ 785 w 823"/>
                <a:gd name="T23" fmla="*/ 229 h 229"/>
                <a:gd name="T24" fmla="*/ 823 w 823"/>
                <a:gd name="T25" fmla="*/ 229 h 229"/>
                <a:gd name="T26" fmla="*/ 823 w 823"/>
                <a:gd name="T27" fmla="*/ 208 h 229"/>
                <a:gd name="T28" fmla="*/ 823 w 823"/>
                <a:gd name="T29" fmla="*/ 186 h 229"/>
                <a:gd name="T30" fmla="*/ 823 w 823"/>
                <a:gd name="T31" fmla="*/ 45 h 229"/>
                <a:gd name="T32" fmla="*/ 823 w 823"/>
                <a:gd name="T33" fmla="*/ 21 h 229"/>
                <a:gd name="T34" fmla="*/ 823 w 823"/>
                <a:gd name="T35" fmla="*/ 0 h 229"/>
                <a:gd name="T36" fmla="*/ 785 w 823"/>
                <a:gd name="T37"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3" h="229">
                  <a:moveTo>
                    <a:pt x="785" y="0"/>
                  </a:moveTo>
                  <a:lnTo>
                    <a:pt x="0" y="0"/>
                  </a:lnTo>
                  <a:lnTo>
                    <a:pt x="0" y="21"/>
                  </a:lnTo>
                  <a:lnTo>
                    <a:pt x="785" y="21"/>
                  </a:lnTo>
                  <a:lnTo>
                    <a:pt x="785" y="45"/>
                  </a:lnTo>
                  <a:lnTo>
                    <a:pt x="38" y="45"/>
                  </a:lnTo>
                  <a:lnTo>
                    <a:pt x="38" y="186"/>
                  </a:lnTo>
                  <a:lnTo>
                    <a:pt x="785" y="186"/>
                  </a:lnTo>
                  <a:lnTo>
                    <a:pt x="785" y="208"/>
                  </a:lnTo>
                  <a:lnTo>
                    <a:pt x="0" y="208"/>
                  </a:lnTo>
                  <a:lnTo>
                    <a:pt x="0" y="229"/>
                  </a:lnTo>
                  <a:lnTo>
                    <a:pt x="785" y="229"/>
                  </a:lnTo>
                  <a:lnTo>
                    <a:pt x="823" y="229"/>
                  </a:lnTo>
                  <a:lnTo>
                    <a:pt x="823" y="208"/>
                  </a:lnTo>
                  <a:lnTo>
                    <a:pt x="823" y="186"/>
                  </a:lnTo>
                  <a:lnTo>
                    <a:pt x="823" y="45"/>
                  </a:lnTo>
                  <a:lnTo>
                    <a:pt x="823" y="21"/>
                  </a:lnTo>
                  <a:lnTo>
                    <a:pt x="823" y="0"/>
                  </a:lnTo>
                  <a:lnTo>
                    <a:pt x="785" y="0"/>
                  </a:lnTo>
                  <a:close/>
                </a:path>
              </a:pathLst>
            </a:custGeom>
            <a:solidFill>
              <a:schemeClr val="accent2"/>
            </a:solidFill>
            <a:ln>
              <a:noFill/>
            </a:ln>
          </p:spPr>
          <p:txBody>
            <a:bodyPr vert="horz" wrap="square" lIns="91440" tIns="45720" rIns="91440" bIns="45720" numCol="1" anchor="t" anchorCtr="0" compatLnSpc="1"/>
            <a:lstStyle/>
            <a:p>
              <a:endParaRPr lang="en-GB">
                <a:cs typeface="+mn-ea"/>
                <a:sym typeface="+mn-lt"/>
              </a:endParaRPr>
            </a:p>
          </p:txBody>
        </p:sp>
        <p:sp>
          <p:nvSpPr>
            <p:cNvPr id="15" name="Freeform 14"/>
            <p:cNvSpPr/>
            <p:nvPr/>
          </p:nvSpPr>
          <p:spPr bwMode="auto">
            <a:xfrm>
              <a:off x="5000681" y="5783388"/>
              <a:ext cx="649489" cy="137007"/>
            </a:xfrm>
            <a:custGeom>
              <a:avLst/>
              <a:gdLst>
                <a:gd name="T0" fmla="*/ 835 w 877"/>
                <a:gd name="T1" fmla="*/ 0 h 185"/>
                <a:gd name="T2" fmla="*/ 0 w 877"/>
                <a:gd name="T3" fmla="*/ 0 h 185"/>
                <a:gd name="T4" fmla="*/ 0 w 877"/>
                <a:gd name="T5" fmla="*/ 19 h 185"/>
                <a:gd name="T6" fmla="*/ 835 w 877"/>
                <a:gd name="T7" fmla="*/ 19 h 185"/>
                <a:gd name="T8" fmla="*/ 835 w 877"/>
                <a:gd name="T9" fmla="*/ 36 h 185"/>
                <a:gd name="T10" fmla="*/ 40 w 877"/>
                <a:gd name="T11" fmla="*/ 36 h 185"/>
                <a:gd name="T12" fmla="*/ 40 w 877"/>
                <a:gd name="T13" fmla="*/ 152 h 185"/>
                <a:gd name="T14" fmla="*/ 835 w 877"/>
                <a:gd name="T15" fmla="*/ 152 h 185"/>
                <a:gd name="T16" fmla="*/ 835 w 877"/>
                <a:gd name="T17" fmla="*/ 168 h 185"/>
                <a:gd name="T18" fmla="*/ 0 w 877"/>
                <a:gd name="T19" fmla="*/ 168 h 185"/>
                <a:gd name="T20" fmla="*/ 0 w 877"/>
                <a:gd name="T21" fmla="*/ 185 h 185"/>
                <a:gd name="T22" fmla="*/ 835 w 877"/>
                <a:gd name="T23" fmla="*/ 185 h 185"/>
                <a:gd name="T24" fmla="*/ 877 w 877"/>
                <a:gd name="T25" fmla="*/ 185 h 185"/>
                <a:gd name="T26" fmla="*/ 877 w 877"/>
                <a:gd name="T27" fmla="*/ 168 h 185"/>
                <a:gd name="T28" fmla="*/ 877 w 877"/>
                <a:gd name="T29" fmla="*/ 152 h 185"/>
                <a:gd name="T30" fmla="*/ 877 w 877"/>
                <a:gd name="T31" fmla="*/ 36 h 185"/>
                <a:gd name="T32" fmla="*/ 877 w 877"/>
                <a:gd name="T33" fmla="*/ 19 h 185"/>
                <a:gd name="T34" fmla="*/ 877 w 877"/>
                <a:gd name="T35" fmla="*/ 0 h 185"/>
                <a:gd name="T36" fmla="*/ 835 w 877"/>
                <a:gd name="T37"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7" h="185">
                  <a:moveTo>
                    <a:pt x="835" y="0"/>
                  </a:moveTo>
                  <a:lnTo>
                    <a:pt x="0" y="0"/>
                  </a:lnTo>
                  <a:lnTo>
                    <a:pt x="0" y="19"/>
                  </a:lnTo>
                  <a:lnTo>
                    <a:pt x="835" y="19"/>
                  </a:lnTo>
                  <a:lnTo>
                    <a:pt x="835" y="36"/>
                  </a:lnTo>
                  <a:lnTo>
                    <a:pt x="40" y="36"/>
                  </a:lnTo>
                  <a:lnTo>
                    <a:pt x="40" y="152"/>
                  </a:lnTo>
                  <a:lnTo>
                    <a:pt x="835" y="152"/>
                  </a:lnTo>
                  <a:lnTo>
                    <a:pt x="835" y="168"/>
                  </a:lnTo>
                  <a:lnTo>
                    <a:pt x="0" y="168"/>
                  </a:lnTo>
                  <a:lnTo>
                    <a:pt x="0" y="185"/>
                  </a:lnTo>
                  <a:lnTo>
                    <a:pt x="835" y="185"/>
                  </a:lnTo>
                  <a:lnTo>
                    <a:pt x="877" y="185"/>
                  </a:lnTo>
                  <a:lnTo>
                    <a:pt x="877" y="168"/>
                  </a:lnTo>
                  <a:lnTo>
                    <a:pt x="877" y="152"/>
                  </a:lnTo>
                  <a:lnTo>
                    <a:pt x="877" y="36"/>
                  </a:lnTo>
                  <a:lnTo>
                    <a:pt x="877" y="19"/>
                  </a:lnTo>
                  <a:lnTo>
                    <a:pt x="877" y="0"/>
                  </a:lnTo>
                  <a:lnTo>
                    <a:pt x="835" y="0"/>
                  </a:lnTo>
                  <a:close/>
                </a:path>
              </a:pathLst>
            </a:custGeom>
            <a:solidFill>
              <a:schemeClr val="accent2"/>
            </a:solidFill>
            <a:ln>
              <a:noFill/>
            </a:ln>
          </p:spPr>
          <p:txBody>
            <a:bodyPr vert="horz" wrap="square" lIns="91440" tIns="45720" rIns="91440" bIns="45720" numCol="1" anchor="t" anchorCtr="0" compatLnSpc="1"/>
            <a:lstStyle/>
            <a:p>
              <a:endParaRPr lang="en-GB">
                <a:cs typeface="+mn-ea"/>
                <a:sym typeface="+mn-lt"/>
              </a:endParaRPr>
            </a:p>
          </p:txBody>
        </p:sp>
        <p:sp>
          <p:nvSpPr>
            <p:cNvPr id="16" name="Freeform 15"/>
            <p:cNvSpPr/>
            <p:nvPr/>
          </p:nvSpPr>
          <p:spPr bwMode="auto">
            <a:xfrm>
              <a:off x="5778291" y="5934466"/>
              <a:ext cx="609498" cy="145154"/>
            </a:xfrm>
            <a:custGeom>
              <a:avLst/>
              <a:gdLst>
                <a:gd name="T0" fmla="*/ 785 w 823"/>
                <a:gd name="T1" fmla="*/ 0 h 196"/>
                <a:gd name="T2" fmla="*/ 0 w 823"/>
                <a:gd name="T3" fmla="*/ 0 h 196"/>
                <a:gd name="T4" fmla="*/ 0 w 823"/>
                <a:gd name="T5" fmla="*/ 19 h 196"/>
                <a:gd name="T6" fmla="*/ 785 w 823"/>
                <a:gd name="T7" fmla="*/ 19 h 196"/>
                <a:gd name="T8" fmla="*/ 785 w 823"/>
                <a:gd name="T9" fmla="*/ 38 h 196"/>
                <a:gd name="T10" fmla="*/ 38 w 823"/>
                <a:gd name="T11" fmla="*/ 38 h 196"/>
                <a:gd name="T12" fmla="*/ 38 w 823"/>
                <a:gd name="T13" fmla="*/ 161 h 196"/>
                <a:gd name="T14" fmla="*/ 785 w 823"/>
                <a:gd name="T15" fmla="*/ 161 h 196"/>
                <a:gd name="T16" fmla="*/ 785 w 823"/>
                <a:gd name="T17" fmla="*/ 177 h 196"/>
                <a:gd name="T18" fmla="*/ 0 w 823"/>
                <a:gd name="T19" fmla="*/ 177 h 196"/>
                <a:gd name="T20" fmla="*/ 0 w 823"/>
                <a:gd name="T21" fmla="*/ 196 h 196"/>
                <a:gd name="T22" fmla="*/ 785 w 823"/>
                <a:gd name="T23" fmla="*/ 196 h 196"/>
                <a:gd name="T24" fmla="*/ 823 w 823"/>
                <a:gd name="T25" fmla="*/ 196 h 196"/>
                <a:gd name="T26" fmla="*/ 823 w 823"/>
                <a:gd name="T27" fmla="*/ 177 h 196"/>
                <a:gd name="T28" fmla="*/ 823 w 823"/>
                <a:gd name="T29" fmla="*/ 161 h 196"/>
                <a:gd name="T30" fmla="*/ 823 w 823"/>
                <a:gd name="T31" fmla="*/ 38 h 196"/>
                <a:gd name="T32" fmla="*/ 823 w 823"/>
                <a:gd name="T33" fmla="*/ 19 h 196"/>
                <a:gd name="T34" fmla="*/ 823 w 823"/>
                <a:gd name="T35" fmla="*/ 0 h 196"/>
                <a:gd name="T36" fmla="*/ 785 w 823"/>
                <a:gd name="T37"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3" h="196">
                  <a:moveTo>
                    <a:pt x="785" y="0"/>
                  </a:moveTo>
                  <a:lnTo>
                    <a:pt x="0" y="0"/>
                  </a:lnTo>
                  <a:lnTo>
                    <a:pt x="0" y="19"/>
                  </a:lnTo>
                  <a:lnTo>
                    <a:pt x="785" y="19"/>
                  </a:lnTo>
                  <a:lnTo>
                    <a:pt x="785" y="38"/>
                  </a:lnTo>
                  <a:lnTo>
                    <a:pt x="38" y="38"/>
                  </a:lnTo>
                  <a:lnTo>
                    <a:pt x="38" y="161"/>
                  </a:lnTo>
                  <a:lnTo>
                    <a:pt x="785" y="161"/>
                  </a:lnTo>
                  <a:lnTo>
                    <a:pt x="785" y="177"/>
                  </a:lnTo>
                  <a:lnTo>
                    <a:pt x="0" y="177"/>
                  </a:lnTo>
                  <a:lnTo>
                    <a:pt x="0" y="196"/>
                  </a:lnTo>
                  <a:lnTo>
                    <a:pt x="785" y="196"/>
                  </a:lnTo>
                  <a:lnTo>
                    <a:pt x="823" y="196"/>
                  </a:lnTo>
                  <a:lnTo>
                    <a:pt x="823" y="177"/>
                  </a:lnTo>
                  <a:lnTo>
                    <a:pt x="823" y="161"/>
                  </a:lnTo>
                  <a:lnTo>
                    <a:pt x="823" y="38"/>
                  </a:lnTo>
                  <a:lnTo>
                    <a:pt x="823" y="19"/>
                  </a:lnTo>
                  <a:lnTo>
                    <a:pt x="823" y="0"/>
                  </a:lnTo>
                  <a:lnTo>
                    <a:pt x="785" y="0"/>
                  </a:lnTo>
                  <a:close/>
                </a:path>
              </a:pathLst>
            </a:custGeom>
            <a:solidFill>
              <a:schemeClr val="accent2"/>
            </a:solidFill>
            <a:ln>
              <a:noFill/>
            </a:ln>
          </p:spPr>
          <p:txBody>
            <a:bodyPr vert="horz" wrap="square" lIns="91440" tIns="45720" rIns="91440" bIns="45720" numCol="1" anchor="t" anchorCtr="0" compatLnSpc="1"/>
            <a:lstStyle/>
            <a:p>
              <a:endParaRPr lang="en-GB">
                <a:cs typeface="+mn-ea"/>
                <a:sym typeface="+mn-lt"/>
              </a:endParaRPr>
            </a:p>
          </p:txBody>
        </p:sp>
        <p:sp>
          <p:nvSpPr>
            <p:cNvPr id="17" name="Freeform 16"/>
            <p:cNvSpPr/>
            <p:nvPr/>
          </p:nvSpPr>
          <p:spPr bwMode="auto">
            <a:xfrm>
              <a:off x="5778291" y="5813752"/>
              <a:ext cx="649489" cy="117012"/>
            </a:xfrm>
            <a:custGeom>
              <a:avLst/>
              <a:gdLst>
                <a:gd name="T0" fmla="*/ 837 w 877"/>
                <a:gd name="T1" fmla="*/ 0 h 158"/>
                <a:gd name="T2" fmla="*/ 0 w 877"/>
                <a:gd name="T3" fmla="*/ 0 h 158"/>
                <a:gd name="T4" fmla="*/ 0 w 877"/>
                <a:gd name="T5" fmla="*/ 16 h 158"/>
                <a:gd name="T6" fmla="*/ 837 w 877"/>
                <a:gd name="T7" fmla="*/ 16 h 158"/>
                <a:gd name="T8" fmla="*/ 837 w 877"/>
                <a:gd name="T9" fmla="*/ 30 h 158"/>
                <a:gd name="T10" fmla="*/ 40 w 877"/>
                <a:gd name="T11" fmla="*/ 30 h 158"/>
                <a:gd name="T12" fmla="*/ 40 w 877"/>
                <a:gd name="T13" fmla="*/ 130 h 158"/>
                <a:gd name="T14" fmla="*/ 837 w 877"/>
                <a:gd name="T15" fmla="*/ 130 h 158"/>
                <a:gd name="T16" fmla="*/ 837 w 877"/>
                <a:gd name="T17" fmla="*/ 144 h 158"/>
                <a:gd name="T18" fmla="*/ 0 w 877"/>
                <a:gd name="T19" fmla="*/ 144 h 158"/>
                <a:gd name="T20" fmla="*/ 0 w 877"/>
                <a:gd name="T21" fmla="*/ 158 h 158"/>
                <a:gd name="T22" fmla="*/ 837 w 877"/>
                <a:gd name="T23" fmla="*/ 158 h 158"/>
                <a:gd name="T24" fmla="*/ 877 w 877"/>
                <a:gd name="T25" fmla="*/ 158 h 158"/>
                <a:gd name="T26" fmla="*/ 877 w 877"/>
                <a:gd name="T27" fmla="*/ 144 h 158"/>
                <a:gd name="T28" fmla="*/ 877 w 877"/>
                <a:gd name="T29" fmla="*/ 130 h 158"/>
                <a:gd name="T30" fmla="*/ 877 w 877"/>
                <a:gd name="T31" fmla="*/ 30 h 158"/>
                <a:gd name="T32" fmla="*/ 877 w 877"/>
                <a:gd name="T33" fmla="*/ 16 h 158"/>
                <a:gd name="T34" fmla="*/ 877 w 877"/>
                <a:gd name="T35" fmla="*/ 0 h 158"/>
                <a:gd name="T36" fmla="*/ 837 w 877"/>
                <a:gd name="T3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7" h="158">
                  <a:moveTo>
                    <a:pt x="837" y="0"/>
                  </a:moveTo>
                  <a:lnTo>
                    <a:pt x="0" y="0"/>
                  </a:lnTo>
                  <a:lnTo>
                    <a:pt x="0" y="16"/>
                  </a:lnTo>
                  <a:lnTo>
                    <a:pt x="837" y="16"/>
                  </a:lnTo>
                  <a:lnTo>
                    <a:pt x="837" y="30"/>
                  </a:lnTo>
                  <a:lnTo>
                    <a:pt x="40" y="30"/>
                  </a:lnTo>
                  <a:lnTo>
                    <a:pt x="40" y="130"/>
                  </a:lnTo>
                  <a:lnTo>
                    <a:pt x="837" y="130"/>
                  </a:lnTo>
                  <a:lnTo>
                    <a:pt x="837" y="144"/>
                  </a:lnTo>
                  <a:lnTo>
                    <a:pt x="0" y="144"/>
                  </a:lnTo>
                  <a:lnTo>
                    <a:pt x="0" y="158"/>
                  </a:lnTo>
                  <a:lnTo>
                    <a:pt x="837" y="158"/>
                  </a:lnTo>
                  <a:lnTo>
                    <a:pt x="877" y="158"/>
                  </a:lnTo>
                  <a:lnTo>
                    <a:pt x="877" y="144"/>
                  </a:lnTo>
                  <a:lnTo>
                    <a:pt x="877" y="130"/>
                  </a:lnTo>
                  <a:lnTo>
                    <a:pt x="877" y="30"/>
                  </a:lnTo>
                  <a:lnTo>
                    <a:pt x="877" y="16"/>
                  </a:lnTo>
                  <a:lnTo>
                    <a:pt x="877" y="0"/>
                  </a:lnTo>
                  <a:lnTo>
                    <a:pt x="837" y="0"/>
                  </a:lnTo>
                  <a:close/>
                </a:path>
              </a:pathLst>
            </a:custGeom>
            <a:solidFill>
              <a:schemeClr val="accent2"/>
            </a:solidFill>
            <a:ln>
              <a:noFill/>
            </a:ln>
          </p:spPr>
          <p:txBody>
            <a:bodyPr vert="horz" wrap="square" lIns="91440" tIns="45720" rIns="91440" bIns="45720" numCol="1" anchor="t" anchorCtr="0" compatLnSpc="1"/>
            <a:lstStyle/>
            <a:p>
              <a:endParaRPr lang="en-GB">
                <a:cs typeface="+mn-ea"/>
                <a:sym typeface="+mn-lt"/>
              </a:endParaRPr>
            </a:p>
          </p:txBody>
        </p:sp>
        <p:sp>
          <p:nvSpPr>
            <p:cNvPr id="18" name="Freeform 17"/>
            <p:cNvSpPr/>
            <p:nvPr/>
          </p:nvSpPr>
          <p:spPr bwMode="auto">
            <a:xfrm>
              <a:off x="5713120" y="5667857"/>
              <a:ext cx="609498" cy="145894"/>
            </a:xfrm>
            <a:custGeom>
              <a:avLst/>
              <a:gdLst>
                <a:gd name="T0" fmla="*/ 785 w 823"/>
                <a:gd name="T1" fmla="*/ 0 h 197"/>
                <a:gd name="T2" fmla="*/ 0 w 823"/>
                <a:gd name="T3" fmla="*/ 0 h 197"/>
                <a:gd name="T4" fmla="*/ 0 w 823"/>
                <a:gd name="T5" fmla="*/ 19 h 197"/>
                <a:gd name="T6" fmla="*/ 785 w 823"/>
                <a:gd name="T7" fmla="*/ 19 h 197"/>
                <a:gd name="T8" fmla="*/ 785 w 823"/>
                <a:gd name="T9" fmla="*/ 38 h 197"/>
                <a:gd name="T10" fmla="*/ 38 w 823"/>
                <a:gd name="T11" fmla="*/ 38 h 197"/>
                <a:gd name="T12" fmla="*/ 38 w 823"/>
                <a:gd name="T13" fmla="*/ 161 h 197"/>
                <a:gd name="T14" fmla="*/ 785 w 823"/>
                <a:gd name="T15" fmla="*/ 161 h 197"/>
                <a:gd name="T16" fmla="*/ 785 w 823"/>
                <a:gd name="T17" fmla="*/ 178 h 197"/>
                <a:gd name="T18" fmla="*/ 0 w 823"/>
                <a:gd name="T19" fmla="*/ 178 h 197"/>
                <a:gd name="T20" fmla="*/ 0 w 823"/>
                <a:gd name="T21" fmla="*/ 197 h 197"/>
                <a:gd name="T22" fmla="*/ 785 w 823"/>
                <a:gd name="T23" fmla="*/ 197 h 197"/>
                <a:gd name="T24" fmla="*/ 823 w 823"/>
                <a:gd name="T25" fmla="*/ 197 h 197"/>
                <a:gd name="T26" fmla="*/ 823 w 823"/>
                <a:gd name="T27" fmla="*/ 178 h 197"/>
                <a:gd name="T28" fmla="*/ 823 w 823"/>
                <a:gd name="T29" fmla="*/ 161 h 197"/>
                <a:gd name="T30" fmla="*/ 823 w 823"/>
                <a:gd name="T31" fmla="*/ 38 h 197"/>
                <a:gd name="T32" fmla="*/ 823 w 823"/>
                <a:gd name="T33" fmla="*/ 19 h 197"/>
                <a:gd name="T34" fmla="*/ 823 w 823"/>
                <a:gd name="T35" fmla="*/ 0 h 197"/>
                <a:gd name="T36" fmla="*/ 785 w 823"/>
                <a:gd name="T37"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3" h="197">
                  <a:moveTo>
                    <a:pt x="785" y="0"/>
                  </a:moveTo>
                  <a:lnTo>
                    <a:pt x="0" y="0"/>
                  </a:lnTo>
                  <a:lnTo>
                    <a:pt x="0" y="19"/>
                  </a:lnTo>
                  <a:lnTo>
                    <a:pt x="785" y="19"/>
                  </a:lnTo>
                  <a:lnTo>
                    <a:pt x="785" y="38"/>
                  </a:lnTo>
                  <a:lnTo>
                    <a:pt x="38" y="38"/>
                  </a:lnTo>
                  <a:lnTo>
                    <a:pt x="38" y="161"/>
                  </a:lnTo>
                  <a:lnTo>
                    <a:pt x="785" y="161"/>
                  </a:lnTo>
                  <a:lnTo>
                    <a:pt x="785" y="178"/>
                  </a:lnTo>
                  <a:lnTo>
                    <a:pt x="0" y="178"/>
                  </a:lnTo>
                  <a:lnTo>
                    <a:pt x="0" y="197"/>
                  </a:lnTo>
                  <a:lnTo>
                    <a:pt x="785" y="197"/>
                  </a:lnTo>
                  <a:lnTo>
                    <a:pt x="823" y="197"/>
                  </a:lnTo>
                  <a:lnTo>
                    <a:pt x="823" y="178"/>
                  </a:lnTo>
                  <a:lnTo>
                    <a:pt x="823" y="161"/>
                  </a:lnTo>
                  <a:lnTo>
                    <a:pt x="823" y="38"/>
                  </a:lnTo>
                  <a:lnTo>
                    <a:pt x="823" y="19"/>
                  </a:lnTo>
                  <a:lnTo>
                    <a:pt x="823" y="0"/>
                  </a:lnTo>
                  <a:lnTo>
                    <a:pt x="785" y="0"/>
                  </a:lnTo>
                  <a:close/>
                </a:path>
              </a:pathLst>
            </a:custGeom>
            <a:solidFill>
              <a:schemeClr val="accent2"/>
            </a:solidFill>
            <a:ln>
              <a:noFill/>
            </a:ln>
          </p:spPr>
          <p:txBody>
            <a:bodyPr vert="horz" wrap="square" lIns="91440" tIns="45720" rIns="91440" bIns="45720" numCol="1" anchor="t" anchorCtr="0" compatLnSpc="1"/>
            <a:lstStyle/>
            <a:p>
              <a:endParaRPr lang="en-GB">
                <a:cs typeface="+mn-ea"/>
                <a:sym typeface="+mn-lt"/>
              </a:endParaRPr>
            </a:p>
          </p:txBody>
        </p:sp>
        <p:sp>
          <p:nvSpPr>
            <p:cNvPr id="19" name="Freeform 18"/>
            <p:cNvSpPr/>
            <p:nvPr/>
          </p:nvSpPr>
          <p:spPr bwMode="auto">
            <a:xfrm>
              <a:off x="5713120" y="5548624"/>
              <a:ext cx="650230" cy="117752"/>
            </a:xfrm>
            <a:custGeom>
              <a:avLst/>
              <a:gdLst>
                <a:gd name="T0" fmla="*/ 837 w 878"/>
                <a:gd name="T1" fmla="*/ 0 h 159"/>
                <a:gd name="T2" fmla="*/ 0 w 878"/>
                <a:gd name="T3" fmla="*/ 0 h 159"/>
                <a:gd name="T4" fmla="*/ 0 w 878"/>
                <a:gd name="T5" fmla="*/ 15 h 159"/>
                <a:gd name="T6" fmla="*/ 837 w 878"/>
                <a:gd name="T7" fmla="*/ 15 h 159"/>
                <a:gd name="T8" fmla="*/ 837 w 878"/>
                <a:gd name="T9" fmla="*/ 31 h 159"/>
                <a:gd name="T10" fmla="*/ 40 w 878"/>
                <a:gd name="T11" fmla="*/ 31 h 159"/>
                <a:gd name="T12" fmla="*/ 40 w 878"/>
                <a:gd name="T13" fmla="*/ 131 h 159"/>
                <a:gd name="T14" fmla="*/ 837 w 878"/>
                <a:gd name="T15" fmla="*/ 131 h 159"/>
                <a:gd name="T16" fmla="*/ 837 w 878"/>
                <a:gd name="T17" fmla="*/ 145 h 159"/>
                <a:gd name="T18" fmla="*/ 0 w 878"/>
                <a:gd name="T19" fmla="*/ 145 h 159"/>
                <a:gd name="T20" fmla="*/ 0 w 878"/>
                <a:gd name="T21" fmla="*/ 159 h 159"/>
                <a:gd name="T22" fmla="*/ 837 w 878"/>
                <a:gd name="T23" fmla="*/ 159 h 159"/>
                <a:gd name="T24" fmla="*/ 878 w 878"/>
                <a:gd name="T25" fmla="*/ 159 h 159"/>
                <a:gd name="T26" fmla="*/ 878 w 878"/>
                <a:gd name="T27" fmla="*/ 145 h 159"/>
                <a:gd name="T28" fmla="*/ 878 w 878"/>
                <a:gd name="T29" fmla="*/ 131 h 159"/>
                <a:gd name="T30" fmla="*/ 878 w 878"/>
                <a:gd name="T31" fmla="*/ 31 h 159"/>
                <a:gd name="T32" fmla="*/ 878 w 878"/>
                <a:gd name="T33" fmla="*/ 15 h 159"/>
                <a:gd name="T34" fmla="*/ 878 w 878"/>
                <a:gd name="T35" fmla="*/ 0 h 159"/>
                <a:gd name="T36" fmla="*/ 837 w 878"/>
                <a:gd name="T3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8" h="159">
                  <a:moveTo>
                    <a:pt x="837" y="0"/>
                  </a:moveTo>
                  <a:lnTo>
                    <a:pt x="0" y="0"/>
                  </a:lnTo>
                  <a:lnTo>
                    <a:pt x="0" y="15"/>
                  </a:lnTo>
                  <a:lnTo>
                    <a:pt x="837" y="15"/>
                  </a:lnTo>
                  <a:lnTo>
                    <a:pt x="837" y="31"/>
                  </a:lnTo>
                  <a:lnTo>
                    <a:pt x="40" y="31"/>
                  </a:lnTo>
                  <a:lnTo>
                    <a:pt x="40" y="131"/>
                  </a:lnTo>
                  <a:lnTo>
                    <a:pt x="837" y="131"/>
                  </a:lnTo>
                  <a:lnTo>
                    <a:pt x="837" y="145"/>
                  </a:lnTo>
                  <a:lnTo>
                    <a:pt x="0" y="145"/>
                  </a:lnTo>
                  <a:lnTo>
                    <a:pt x="0" y="159"/>
                  </a:lnTo>
                  <a:lnTo>
                    <a:pt x="837" y="159"/>
                  </a:lnTo>
                  <a:lnTo>
                    <a:pt x="878" y="159"/>
                  </a:lnTo>
                  <a:lnTo>
                    <a:pt x="878" y="145"/>
                  </a:lnTo>
                  <a:lnTo>
                    <a:pt x="878" y="131"/>
                  </a:lnTo>
                  <a:lnTo>
                    <a:pt x="878" y="31"/>
                  </a:lnTo>
                  <a:lnTo>
                    <a:pt x="878" y="15"/>
                  </a:lnTo>
                  <a:lnTo>
                    <a:pt x="878" y="0"/>
                  </a:lnTo>
                  <a:lnTo>
                    <a:pt x="837" y="0"/>
                  </a:lnTo>
                  <a:close/>
                </a:path>
              </a:pathLst>
            </a:custGeom>
            <a:solidFill>
              <a:schemeClr val="accent2"/>
            </a:solidFill>
            <a:ln>
              <a:noFill/>
            </a:ln>
          </p:spPr>
          <p:txBody>
            <a:bodyPr vert="horz" wrap="square" lIns="91440" tIns="45720" rIns="91440" bIns="45720" numCol="1" anchor="t" anchorCtr="0" compatLnSpc="1"/>
            <a:lstStyle/>
            <a:p>
              <a:endParaRPr lang="en-GB">
                <a:cs typeface="+mn-ea"/>
                <a:sym typeface="+mn-lt"/>
              </a:endParaRPr>
            </a:p>
          </p:txBody>
        </p:sp>
        <p:sp>
          <p:nvSpPr>
            <p:cNvPr id="20" name="Freeform 19"/>
            <p:cNvSpPr/>
            <p:nvPr/>
          </p:nvSpPr>
          <p:spPr bwMode="auto">
            <a:xfrm>
              <a:off x="5778291" y="5431612"/>
              <a:ext cx="649489" cy="117012"/>
            </a:xfrm>
            <a:custGeom>
              <a:avLst/>
              <a:gdLst>
                <a:gd name="T0" fmla="*/ 837 w 877"/>
                <a:gd name="T1" fmla="*/ 0 h 158"/>
                <a:gd name="T2" fmla="*/ 0 w 877"/>
                <a:gd name="T3" fmla="*/ 0 h 158"/>
                <a:gd name="T4" fmla="*/ 0 w 877"/>
                <a:gd name="T5" fmla="*/ 14 h 158"/>
                <a:gd name="T6" fmla="*/ 837 w 877"/>
                <a:gd name="T7" fmla="*/ 14 h 158"/>
                <a:gd name="T8" fmla="*/ 837 w 877"/>
                <a:gd name="T9" fmla="*/ 31 h 158"/>
                <a:gd name="T10" fmla="*/ 40 w 877"/>
                <a:gd name="T11" fmla="*/ 31 h 158"/>
                <a:gd name="T12" fmla="*/ 40 w 877"/>
                <a:gd name="T13" fmla="*/ 130 h 158"/>
                <a:gd name="T14" fmla="*/ 837 w 877"/>
                <a:gd name="T15" fmla="*/ 130 h 158"/>
                <a:gd name="T16" fmla="*/ 837 w 877"/>
                <a:gd name="T17" fmla="*/ 144 h 158"/>
                <a:gd name="T18" fmla="*/ 0 w 877"/>
                <a:gd name="T19" fmla="*/ 144 h 158"/>
                <a:gd name="T20" fmla="*/ 0 w 877"/>
                <a:gd name="T21" fmla="*/ 158 h 158"/>
                <a:gd name="T22" fmla="*/ 837 w 877"/>
                <a:gd name="T23" fmla="*/ 158 h 158"/>
                <a:gd name="T24" fmla="*/ 877 w 877"/>
                <a:gd name="T25" fmla="*/ 158 h 158"/>
                <a:gd name="T26" fmla="*/ 877 w 877"/>
                <a:gd name="T27" fmla="*/ 144 h 158"/>
                <a:gd name="T28" fmla="*/ 877 w 877"/>
                <a:gd name="T29" fmla="*/ 130 h 158"/>
                <a:gd name="T30" fmla="*/ 877 w 877"/>
                <a:gd name="T31" fmla="*/ 31 h 158"/>
                <a:gd name="T32" fmla="*/ 877 w 877"/>
                <a:gd name="T33" fmla="*/ 14 h 158"/>
                <a:gd name="T34" fmla="*/ 877 w 877"/>
                <a:gd name="T35" fmla="*/ 0 h 158"/>
                <a:gd name="T36" fmla="*/ 837 w 877"/>
                <a:gd name="T3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7" h="158">
                  <a:moveTo>
                    <a:pt x="837" y="0"/>
                  </a:moveTo>
                  <a:lnTo>
                    <a:pt x="0" y="0"/>
                  </a:lnTo>
                  <a:lnTo>
                    <a:pt x="0" y="14"/>
                  </a:lnTo>
                  <a:lnTo>
                    <a:pt x="837" y="14"/>
                  </a:lnTo>
                  <a:lnTo>
                    <a:pt x="837" y="31"/>
                  </a:lnTo>
                  <a:lnTo>
                    <a:pt x="40" y="31"/>
                  </a:lnTo>
                  <a:lnTo>
                    <a:pt x="40" y="130"/>
                  </a:lnTo>
                  <a:lnTo>
                    <a:pt x="837" y="130"/>
                  </a:lnTo>
                  <a:lnTo>
                    <a:pt x="837" y="144"/>
                  </a:lnTo>
                  <a:lnTo>
                    <a:pt x="0" y="144"/>
                  </a:lnTo>
                  <a:lnTo>
                    <a:pt x="0" y="158"/>
                  </a:lnTo>
                  <a:lnTo>
                    <a:pt x="837" y="158"/>
                  </a:lnTo>
                  <a:lnTo>
                    <a:pt x="877" y="158"/>
                  </a:lnTo>
                  <a:lnTo>
                    <a:pt x="877" y="144"/>
                  </a:lnTo>
                  <a:lnTo>
                    <a:pt x="877" y="130"/>
                  </a:lnTo>
                  <a:lnTo>
                    <a:pt x="877" y="31"/>
                  </a:lnTo>
                  <a:lnTo>
                    <a:pt x="877" y="14"/>
                  </a:lnTo>
                  <a:lnTo>
                    <a:pt x="877" y="0"/>
                  </a:lnTo>
                  <a:lnTo>
                    <a:pt x="837" y="0"/>
                  </a:lnTo>
                  <a:close/>
                </a:path>
              </a:pathLst>
            </a:custGeom>
            <a:solidFill>
              <a:schemeClr val="accent2"/>
            </a:solidFill>
            <a:ln>
              <a:noFill/>
            </a:ln>
          </p:spPr>
          <p:txBody>
            <a:bodyPr vert="horz" wrap="square" lIns="91440" tIns="45720" rIns="91440" bIns="45720" numCol="1" anchor="t" anchorCtr="0" compatLnSpc="1"/>
            <a:lstStyle/>
            <a:p>
              <a:endParaRPr lang="en-GB">
                <a:cs typeface="+mn-ea"/>
                <a:sym typeface="+mn-lt"/>
              </a:endParaRPr>
            </a:p>
          </p:txBody>
        </p:sp>
        <p:sp>
          <p:nvSpPr>
            <p:cNvPr id="21" name="Freeform 20"/>
            <p:cNvSpPr/>
            <p:nvPr/>
          </p:nvSpPr>
          <p:spPr bwMode="auto">
            <a:xfrm>
              <a:off x="6584043" y="5948537"/>
              <a:ext cx="609498" cy="145154"/>
            </a:xfrm>
            <a:custGeom>
              <a:avLst/>
              <a:gdLst>
                <a:gd name="T0" fmla="*/ 785 w 823"/>
                <a:gd name="T1" fmla="*/ 0 h 196"/>
                <a:gd name="T2" fmla="*/ 0 w 823"/>
                <a:gd name="T3" fmla="*/ 0 h 196"/>
                <a:gd name="T4" fmla="*/ 0 w 823"/>
                <a:gd name="T5" fmla="*/ 19 h 196"/>
                <a:gd name="T6" fmla="*/ 785 w 823"/>
                <a:gd name="T7" fmla="*/ 19 h 196"/>
                <a:gd name="T8" fmla="*/ 785 w 823"/>
                <a:gd name="T9" fmla="*/ 38 h 196"/>
                <a:gd name="T10" fmla="*/ 37 w 823"/>
                <a:gd name="T11" fmla="*/ 38 h 196"/>
                <a:gd name="T12" fmla="*/ 37 w 823"/>
                <a:gd name="T13" fmla="*/ 161 h 196"/>
                <a:gd name="T14" fmla="*/ 785 w 823"/>
                <a:gd name="T15" fmla="*/ 161 h 196"/>
                <a:gd name="T16" fmla="*/ 785 w 823"/>
                <a:gd name="T17" fmla="*/ 177 h 196"/>
                <a:gd name="T18" fmla="*/ 0 w 823"/>
                <a:gd name="T19" fmla="*/ 177 h 196"/>
                <a:gd name="T20" fmla="*/ 0 w 823"/>
                <a:gd name="T21" fmla="*/ 196 h 196"/>
                <a:gd name="T22" fmla="*/ 785 w 823"/>
                <a:gd name="T23" fmla="*/ 196 h 196"/>
                <a:gd name="T24" fmla="*/ 823 w 823"/>
                <a:gd name="T25" fmla="*/ 196 h 196"/>
                <a:gd name="T26" fmla="*/ 823 w 823"/>
                <a:gd name="T27" fmla="*/ 177 h 196"/>
                <a:gd name="T28" fmla="*/ 823 w 823"/>
                <a:gd name="T29" fmla="*/ 161 h 196"/>
                <a:gd name="T30" fmla="*/ 823 w 823"/>
                <a:gd name="T31" fmla="*/ 38 h 196"/>
                <a:gd name="T32" fmla="*/ 823 w 823"/>
                <a:gd name="T33" fmla="*/ 19 h 196"/>
                <a:gd name="T34" fmla="*/ 823 w 823"/>
                <a:gd name="T35" fmla="*/ 0 h 196"/>
                <a:gd name="T36" fmla="*/ 785 w 823"/>
                <a:gd name="T37"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3" h="196">
                  <a:moveTo>
                    <a:pt x="785" y="0"/>
                  </a:moveTo>
                  <a:lnTo>
                    <a:pt x="0" y="0"/>
                  </a:lnTo>
                  <a:lnTo>
                    <a:pt x="0" y="19"/>
                  </a:lnTo>
                  <a:lnTo>
                    <a:pt x="785" y="19"/>
                  </a:lnTo>
                  <a:lnTo>
                    <a:pt x="785" y="38"/>
                  </a:lnTo>
                  <a:lnTo>
                    <a:pt x="37" y="38"/>
                  </a:lnTo>
                  <a:lnTo>
                    <a:pt x="37" y="161"/>
                  </a:lnTo>
                  <a:lnTo>
                    <a:pt x="785" y="161"/>
                  </a:lnTo>
                  <a:lnTo>
                    <a:pt x="785" y="177"/>
                  </a:lnTo>
                  <a:lnTo>
                    <a:pt x="0" y="177"/>
                  </a:lnTo>
                  <a:lnTo>
                    <a:pt x="0" y="196"/>
                  </a:lnTo>
                  <a:lnTo>
                    <a:pt x="785" y="196"/>
                  </a:lnTo>
                  <a:lnTo>
                    <a:pt x="823" y="196"/>
                  </a:lnTo>
                  <a:lnTo>
                    <a:pt x="823" y="177"/>
                  </a:lnTo>
                  <a:lnTo>
                    <a:pt x="823" y="161"/>
                  </a:lnTo>
                  <a:lnTo>
                    <a:pt x="823" y="38"/>
                  </a:lnTo>
                  <a:lnTo>
                    <a:pt x="823" y="19"/>
                  </a:lnTo>
                  <a:lnTo>
                    <a:pt x="823" y="0"/>
                  </a:lnTo>
                  <a:lnTo>
                    <a:pt x="785" y="0"/>
                  </a:lnTo>
                  <a:close/>
                </a:path>
              </a:pathLst>
            </a:custGeom>
            <a:solidFill>
              <a:schemeClr val="accent2"/>
            </a:solidFill>
            <a:ln>
              <a:noFill/>
            </a:ln>
          </p:spPr>
          <p:txBody>
            <a:bodyPr vert="horz" wrap="square" lIns="91440" tIns="45720" rIns="91440" bIns="45720" numCol="1" anchor="t" anchorCtr="0" compatLnSpc="1"/>
            <a:lstStyle/>
            <a:p>
              <a:endParaRPr lang="en-GB">
                <a:cs typeface="+mn-ea"/>
                <a:sym typeface="+mn-lt"/>
              </a:endParaRPr>
            </a:p>
          </p:txBody>
        </p:sp>
        <p:sp>
          <p:nvSpPr>
            <p:cNvPr id="22" name="Freeform 21"/>
            <p:cNvSpPr/>
            <p:nvPr/>
          </p:nvSpPr>
          <p:spPr bwMode="auto">
            <a:xfrm>
              <a:off x="6584043" y="5827082"/>
              <a:ext cx="649489" cy="117752"/>
            </a:xfrm>
            <a:custGeom>
              <a:avLst/>
              <a:gdLst>
                <a:gd name="T0" fmla="*/ 834 w 877"/>
                <a:gd name="T1" fmla="*/ 0 h 159"/>
                <a:gd name="T2" fmla="*/ 0 w 877"/>
                <a:gd name="T3" fmla="*/ 0 h 159"/>
                <a:gd name="T4" fmla="*/ 0 w 877"/>
                <a:gd name="T5" fmla="*/ 17 h 159"/>
                <a:gd name="T6" fmla="*/ 834 w 877"/>
                <a:gd name="T7" fmla="*/ 17 h 159"/>
                <a:gd name="T8" fmla="*/ 834 w 877"/>
                <a:gd name="T9" fmla="*/ 31 h 159"/>
                <a:gd name="T10" fmla="*/ 40 w 877"/>
                <a:gd name="T11" fmla="*/ 31 h 159"/>
                <a:gd name="T12" fmla="*/ 40 w 877"/>
                <a:gd name="T13" fmla="*/ 131 h 159"/>
                <a:gd name="T14" fmla="*/ 834 w 877"/>
                <a:gd name="T15" fmla="*/ 131 h 159"/>
                <a:gd name="T16" fmla="*/ 834 w 877"/>
                <a:gd name="T17" fmla="*/ 145 h 159"/>
                <a:gd name="T18" fmla="*/ 0 w 877"/>
                <a:gd name="T19" fmla="*/ 145 h 159"/>
                <a:gd name="T20" fmla="*/ 0 w 877"/>
                <a:gd name="T21" fmla="*/ 159 h 159"/>
                <a:gd name="T22" fmla="*/ 834 w 877"/>
                <a:gd name="T23" fmla="*/ 159 h 159"/>
                <a:gd name="T24" fmla="*/ 877 w 877"/>
                <a:gd name="T25" fmla="*/ 159 h 159"/>
                <a:gd name="T26" fmla="*/ 877 w 877"/>
                <a:gd name="T27" fmla="*/ 145 h 159"/>
                <a:gd name="T28" fmla="*/ 877 w 877"/>
                <a:gd name="T29" fmla="*/ 131 h 159"/>
                <a:gd name="T30" fmla="*/ 877 w 877"/>
                <a:gd name="T31" fmla="*/ 31 h 159"/>
                <a:gd name="T32" fmla="*/ 877 w 877"/>
                <a:gd name="T33" fmla="*/ 17 h 159"/>
                <a:gd name="T34" fmla="*/ 877 w 877"/>
                <a:gd name="T35" fmla="*/ 0 h 159"/>
                <a:gd name="T36" fmla="*/ 834 w 877"/>
                <a:gd name="T3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7" h="159">
                  <a:moveTo>
                    <a:pt x="834" y="0"/>
                  </a:moveTo>
                  <a:lnTo>
                    <a:pt x="0" y="0"/>
                  </a:lnTo>
                  <a:lnTo>
                    <a:pt x="0" y="17"/>
                  </a:lnTo>
                  <a:lnTo>
                    <a:pt x="834" y="17"/>
                  </a:lnTo>
                  <a:lnTo>
                    <a:pt x="834" y="31"/>
                  </a:lnTo>
                  <a:lnTo>
                    <a:pt x="40" y="31"/>
                  </a:lnTo>
                  <a:lnTo>
                    <a:pt x="40" y="131"/>
                  </a:lnTo>
                  <a:lnTo>
                    <a:pt x="834" y="131"/>
                  </a:lnTo>
                  <a:lnTo>
                    <a:pt x="834" y="145"/>
                  </a:lnTo>
                  <a:lnTo>
                    <a:pt x="0" y="145"/>
                  </a:lnTo>
                  <a:lnTo>
                    <a:pt x="0" y="159"/>
                  </a:lnTo>
                  <a:lnTo>
                    <a:pt x="834" y="159"/>
                  </a:lnTo>
                  <a:lnTo>
                    <a:pt x="877" y="159"/>
                  </a:lnTo>
                  <a:lnTo>
                    <a:pt x="877" y="145"/>
                  </a:lnTo>
                  <a:lnTo>
                    <a:pt x="877" y="131"/>
                  </a:lnTo>
                  <a:lnTo>
                    <a:pt x="877" y="31"/>
                  </a:lnTo>
                  <a:lnTo>
                    <a:pt x="877" y="17"/>
                  </a:lnTo>
                  <a:lnTo>
                    <a:pt x="877" y="0"/>
                  </a:lnTo>
                  <a:lnTo>
                    <a:pt x="834" y="0"/>
                  </a:lnTo>
                  <a:close/>
                </a:path>
              </a:pathLst>
            </a:custGeom>
            <a:solidFill>
              <a:schemeClr val="accent2"/>
            </a:solidFill>
            <a:ln>
              <a:noFill/>
            </a:ln>
          </p:spPr>
          <p:txBody>
            <a:bodyPr vert="horz" wrap="square" lIns="91440" tIns="45720" rIns="91440" bIns="45720" numCol="1" anchor="t" anchorCtr="0" compatLnSpc="1"/>
            <a:lstStyle/>
            <a:p>
              <a:endParaRPr lang="en-GB">
                <a:cs typeface="+mn-ea"/>
                <a:sym typeface="+mn-lt"/>
              </a:endParaRPr>
            </a:p>
          </p:txBody>
        </p:sp>
        <p:sp>
          <p:nvSpPr>
            <p:cNvPr id="23" name="Freeform 22"/>
            <p:cNvSpPr/>
            <p:nvPr/>
          </p:nvSpPr>
          <p:spPr bwMode="auto">
            <a:xfrm>
              <a:off x="6517390" y="5681928"/>
              <a:ext cx="609498" cy="145154"/>
            </a:xfrm>
            <a:custGeom>
              <a:avLst/>
              <a:gdLst>
                <a:gd name="T0" fmla="*/ 785 w 823"/>
                <a:gd name="T1" fmla="*/ 0 h 196"/>
                <a:gd name="T2" fmla="*/ 0 w 823"/>
                <a:gd name="T3" fmla="*/ 0 h 196"/>
                <a:gd name="T4" fmla="*/ 0 w 823"/>
                <a:gd name="T5" fmla="*/ 19 h 196"/>
                <a:gd name="T6" fmla="*/ 785 w 823"/>
                <a:gd name="T7" fmla="*/ 19 h 196"/>
                <a:gd name="T8" fmla="*/ 785 w 823"/>
                <a:gd name="T9" fmla="*/ 38 h 196"/>
                <a:gd name="T10" fmla="*/ 38 w 823"/>
                <a:gd name="T11" fmla="*/ 38 h 196"/>
                <a:gd name="T12" fmla="*/ 38 w 823"/>
                <a:gd name="T13" fmla="*/ 161 h 196"/>
                <a:gd name="T14" fmla="*/ 785 w 823"/>
                <a:gd name="T15" fmla="*/ 161 h 196"/>
                <a:gd name="T16" fmla="*/ 785 w 823"/>
                <a:gd name="T17" fmla="*/ 178 h 196"/>
                <a:gd name="T18" fmla="*/ 0 w 823"/>
                <a:gd name="T19" fmla="*/ 178 h 196"/>
                <a:gd name="T20" fmla="*/ 0 w 823"/>
                <a:gd name="T21" fmla="*/ 196 h 196"/>
                <a:gd name="T22" fmla="*/ 785 w 823"/>
                <a:gd name="T23" fmla="*/ 196 h 196"/>
                <a:gd name="T24" fmla="*/ 823 w 823"/>
                <a:gd name="T25" fmla="*/ 196 h 196"/>
                <a:gd name="T26" fmla="*/ 823 w 823"/>
                <a:gd name="T27" fmla="*/ 178 h 196"/>
                <a:gd name="T28" fmla="*/ 823 w 823"/>
                <a:gd name="T29" fmla="*/ 161 h 196"/>
                <a:gd name="T30" fmla="*/ 823 w 823"/>
                <a:gd name="T31" fmla="*/ 38 h 196"/>
                <a:gd name="T32" fmla="*/ 823 w 823"/>
                <a:gd name="T33" fmla="*/ 19 h 196"/>
                <a:gd name="T34" fmla="*/ 823 w 823"/>
                <a:gd name="T35" fmla="*/ 0 h 196"/>
                <a:gd name="T36" fmla="*/ 785 w 823"/>
                <a:gd name="T37"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3" h="196">
                  <a:moveTo>
                    <a:pt x="785" y="0"/>
                  </a:moveTo>
                  <a:lnTo>
                    <a:pt x="0" y="0"/>
                  </a:lnTo>
                  <a:lnTo>
                    <a:pt x="0" y="19"/>
                  </a:lnTo>
                  <a:lnTo>
                    <a:pt x="785" y="19"/>
                  </a:lnTo>
                  <a:lnTo>
                    <a:pt x="785" y="38"/>
                  </a:lnTo>
                  <a:lnTo>
                    <a:pt x="38" y="38"/>
                  </a:lnTo>
                  <a:lnTo>
                    <a:pt x="38" y="161"/>
                  </a:lnTo>
                  <a:lnTo>
                    <a:pt x="785" y="161"/>
                  </a:lnTo>
                  <a:lnTo>
                    <a:pt x="785" y="178"/>
                  </a:lnTo>
                  <a:lnTo>
                    <a:pt x="0" y="178"/>
                  </a:lnTo>
                  <a:lnTo>
                    <a:pt x="0" y="196"/>
                  </a:lnTo>
                  <a:lnTo>
                    <a:pt x="785" y="196"/>
                  </a:lnTo>
                  <a:lnTo>
                    <a:pt x="823" y="196"/>
                  </a:lnTo>
                  <a:lnTo>
                    <a:pt x="823" y="178"/>
                  </a:lnTo>
                  <a:lnTo>
                    <a:pt x="823" y="161"/>
                  </a:lnTo>
                  <a:lnTo>
                    <a:pt x="823" y="38"/>
                  </a:lnTo>
                  <a:lnTo>
                    <a:pt x="823" y="19"/>
                  </a:lnTo>
                  <a:lnTo>
                    <a:pt x="823" y="0"/>
                  </a:lnTo>
                  <a:lnTo>
                    <a:pt x="785" y="0"/>
                  </a:lnTo>
                  <a:close/>
                </a:path>
              </a:pathLst>
            </a:custGeom>
            <a:solidFill>
              <a:schemeClr val="accent2"/>
            </a:solidFill>
            <a:ln>
              <a:noFill/>
            </a:ln>
          </p:spPr>
          <p:txBody>
            <a:bodyPr vert="horz" wrap="square" lIns="91440" tIns="45720" rIns="91440" bIns="45720" numCol="1" anchor="t" anchorCtr="0" compatLnSpc="1"/>
            <a:lstStyle/>
            <a:p>
              <a:endParaRPr lang="en-GB">
                <a:cs typeface="+mn-ea"/>
                <a:sym typeface="+mn-lt"/>
              </a:endParaRPr>
            </a:p>
          </p:txBody>
        </p:sp>
        <p:sp>
          <p:nvSpPr>
            <p:cNvPr id="24" name="Freeform 23"/>
            <p:cNvSpPr/>
            <p:nvPr/>
          </p:nvSpPr>
          <p:spPr bwMode="auto">
            <a:xfrm>
              <a:off x="6517390" y="5562695"/>
              <a:ext cx="649489" cy="117752"/>
            </a:xfrm>
            <a:custGeom>
              <a:avLst/>
              <a:gdLst>
                <a:gd name="T0" fmla="*/ 837 w 877"/>
                <a:gd name="T1" fmla="*/ 0 h 159"/>
                <a:gd name="T2" fmla="*/ 0 w 877"/>
                <a:gd name="T3" fmla="*/ 0 h 159"/>
                <a:gd name="T4" fmla="*/ 0 w 877"/>
                <a:gd name="T5" fmla="*/ 15 h 159"/>
                <a:gd name="T6" fmla="*/ 837 w 877"/>
                <a:gd name="T7" fmla="*/ 15 h 159"/>
                <a:gd name="T8" fmla="*/ 837 w 877"/>
                <a:gd name="T9" fmla="*/ 31 h 159"/>
                <a:gd name="T10" fmla="*/ 40 w 877"/>
                <a:gd name="T11" fmla="*/ 31 h 159"/>
                <a:gd name="T12" fmla="*/ 40 w 877"/>
                <a:gd name="T13" fmla="*/ 130 h 159"/>
                <a:gd name="T14" fmla="*/ 837 w 877"/>
                <a:gd name="T15" fmla="*/ 130 h 159"/>
                <a:gd name="T16" fmla="*/ 837 w 877"/>
                <a:gd name="T17" fmla="*/ 145 h 159"/>
                <a:gd name="T18" fmla="*/ 0 w 877"/>
                <a:gd name="T19" fmla="*/ 145 h 159"/>
                <a:gd name="T20" fmla="*/ 0 w 877"/>
                <a:gd name="T21" fmla="*/ 159 h 159"/>
                <a:gd name="T22" fmla="*/ 837 w 877"/>
                <a:gd name="T23" fmla="*/ 159 h 159"/>
                <a:gd name="T24" fmla="*/ 877 w 877"/>
                <a:gd name="T25" fmla="*/ 159 h 159"/>
                <a:gd name="T26" fmla="*/ 877 w 877"/>
                <a:gd name="T27" fmla="*/ 145 h 159"/>
                <a:gd name="T28" fmla="*/ 877 w 877"/>
                <a:gd name="T29" fmla="*/ 130 h 159"/>
                <a:gd name="T30" fmla="*/ 877 w 877"/>
                <a:gd name="T31" fmla="*/ 31 h 159"/>
                <a:gd name="T32" fmla="*/ 877 w 877"/>
                <a:gd name="T33" fmla="*/ 15 h 159"/>
                <a:gd name="T34" fmla="*/ 877 w 877"/>
                <a:gd name="T35" fmla="*/ 0 h 159"/>
                <a:gd name="T36" fmla="*/ 837 w 877"/>
                <a:gd name="T3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7" h="159">
                  <a:moveTo>
                    <a:pt x="837" y="0"/>
                  </a:moveTo>
                  <a:lnTo>
                    <a:pt x="0" y="0"/>
                  </a:lnTo>
                  <a:lnTo>
                    <a:pt x="0" y="15"/>
                  </a:lnTo>
                  <a:lnTo>
                    <a:pt x="837" y="15"/>
                  </a:lnTo>
                  <a:lnTo>
                    <a:pt x="837" y="31"/>
                  </a:lnTo>
                  <a:lnTo>
                    <a:pt x="40" y="31"/>
                  </a:lnTo>
                  <a:lnTo>
                    <a:pt x="40" y="130"/>
                  </a:lnTo>
                  <a:lnTo>
                    <a:pt x="837" y="130"/>
                  </a:lnTo>
                  <a:lnTo>
                    <a:pt x="837" y="145"/>
                  </a:lnTo>
                  <a:lnTo>
                    <a:pt x="0" y="145"/>
                  </a:lnTo>
                  <a:lnTo>
                    <a:pt x="0" y="159"/>
                  </a:lnTo>
                  <a:lnTo>
                    <a:pt x="837" y="159"/>
                  </a:lnTo>
                  <a:lnTo>
                    <a:pt x="877" y="159"/>
                  </a:lnTo>
                  <a:lnTo>
                    <a:pt x="877" y="145"/>
                  </a:lnTo>
                  <a:lnTo>
                    <a:pt x="877" y="130"/>
                  </a:lnTo>
                  <a:lnTo>
                    <a:pt x="877" y="31"/>
                  </a:lnTo>
                  <a:lnTo>
                    <a:pt x="877" y="15"/>
                  </a:lnTo>
                  <a:lnTo>
                    <a:pt x="877" y="0"/>
                  </a:lnTo>
                  <a:lnTo>
                    <a:pt x="837" y="0"/>
                  </a:lnTo>
                  <a:close/>
                </a:path>
              </a:pathLst>
            </a:custGeom>
            <a:solidFill>
              <a:schemeClr val="accent2"/>
            </a:solidFill>
            <a:ln>
              <a:noFill/>
            </a:ln>
          </p:spPr>
          <p:txBody>
            <a:bodyPr vert="horz" wrap="square" lIns="91440" tIns="45720" rIns="91440" bIns="45720" numCol="1" anchor="t" anchorCtr="0" compatLnSpc="1"/>
            <a:lstStyle/>
            <a:p>
              <a:endParaRPr lang="en-GB">
                <a:cs typeface="+mn-ea"/>
                <a:sym typeface="+mn-lt"/>
              </a:endParaRPr>
            </a:p>
          </p:txBody>
        </p:sp>
        <p:sp>
          <p:nvSpPr>
            <p:cNvPr id="25" name="Freeform 24"/>
            <p:cNvSpPr/>
            <p:nvPr/>
          </p:nvSpPr>
          <p:spPr bwMode="auto">
            <a:xfrm>
              <a:off x="6452219" y="5327931"/>
              <a:ext cx="650230" cy="117752"/>
            </a:xfrm>
            <a:custGeom>
              <a:avLst/>
              <a:gdLst>
                <a:gd name="T0" fmla="*/ 837 w 878"/>
                <a:gd name="T1" fmla="*/ 0 h 159"/>
                <a:gd name="T2" fmla="*/ 0 w 878"/>
                <a:gd name="T3" fmla="*/ 0 h 159"/>
                <a:gd name="T4" fmla="*/ 0 w 878"/>
                <a:gd name="T5" fmla="*/ 15 h 159"/>
                <a:gd name="T6" fmla="*/ 837 w 878"/>
                <a:gd name="T7" fmla="*/ 15 h 159"/>
                <a:gd name="T8" fmla="*/ 837 w 878"/>
                <a:gd name="T9" fmla="*/ 31 h 159"/>
                <a:gd name="T10" fmla="*/ 40 w 878"/>
                <a:gd name="T11" fmla="*/ 31 h 159"/>
                <a:gd name="T12" fmla="*/ 40 w 878"/>
                <a:gd name="T13" fmla="*/ 130 h 159"/>
                <a:gd name="T14" fmla="*/ 837 w 878"/>
                <a:gd name="T15" fmla="*/ 130 h 159"/>
                <a:gd name="T16" fmla="*/ 837 w 878"/>
                <a:gd name="T17" fmla="*/ 145 h 159"/>
                <a:gd name="T18" fmla="*/ 0 w 878"/>
                <a:gd name="T19" fmla="*/ 145 h 159"/>
                <a:gd name="T20" fmla="*/ 0 w 878"/>
                <a:gd name="T21" fmla="*/ 159 h 159"/>
                <a:gd name="T22" fmla="*/ 837 w 878"/>
                <a:gd name="T23" fmla="*/ 159 h 159"/>
                <a:gd name="T24" fmla="*/ 878 w 878"/>
                <a:gd name="T25" fmla="*/ 159 h 159"/>
                <a:gd name="T26" fmla="*/ 878 w 878"/>
                <a:gd name="T27" fmla="*/ 145 h 159"/>
                <a:gd name="T28" fmla="*/ 878 w 878"/>
                <a:gd name="T29" fmla="*/ 130 h 159"/>
                <a:gd name="T30" fmla="*/ 878 w 878"/>
                <a:gd name="T31" fmla="*/ 31 h 159"/>
                <a:gd name="T32" fmla="*/ 878 w 878"/>
                <a:gd name="T33" fmla="*/ 15 h 159"/>
                <a:gd name="T34" fmla="*/ 878 w 878"/>
                <a:gd name="T35" fmla="*/ 0 h 159"/>
                <a:gd name="T36" fmla="*/ 837 w 878"/>
                <a:gd name="T3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8" h="159">
                  <a:moveTo>
                    <a:pt x="837" y="0"/>
                  </a:moveTo>
                  <a:lnTo>
                    <a:pt x="0" y="0"/>
                  </a:lnTo>
                  <a:lnTo>
                    <a:pt x="0" y="15"/>
                  </a:lnTo>
                  <a:lnTo>
                    <a:pt x="837" y="15"/>
                  </a:lnTo>
                  <a:lnTo>
                    <a:pt x="837" y="31"/>
                  </a:lnTo>
                  <a:lnTo>
                    <a:pt x="40" y="31"/>
                  </a:lnTo>
                  <a:lnTo>
                    <a:pt x="40" y="130"/>
                  </a:lnTo>
                  <a:lnTo>
                    <a:pt x="837" y="130"/>
                  </a:lnTo>
                  <a:lnTo>
                    <a:pt x="837" y="145"/>
                  </a:lnTo>
                  <a:lnTo>
                    <a:pt x="0" y="145"/>
                  </a:lnTo>
                  <a:lnTo>
                    <a:pt x="0" y="159"/>
                  </a:lnTo>
                  <a:lnTo>
                    <a:pt x="837" y="159"/>
                  </a:lnTo>
                  <a:lnTo>
                    <a:pt x="878" y="159"/>
                  </a:lnTo>
                  <a:lnTo>
                    <a:pt x="878" y="145"/>
                  </a:lnTo>
                  <a:lnTo>
                    <a:pt x="878" y="130"/>
                  </a:lnTo>
                  <a:lnTo>
                    <a:pt x="878" y="31"/>
                  </a:lnTo>
                  <a:lnTo>
                    <a:pt x="878" y="15"/>
                  </a:lnTo>
                  <a:lnTo>
                    <a:pt x="878" y="0"/>
                  </a:lnTo>
                  <a:lnTo>
                    <a:pt x="837" y="0"/>
                  </a:lnTo>
                  <a:close/>
                </a:path>
              </a:pathLst>
            </a:custGeom>
            <a:solidFill>
              <a:schemeClr val="accent2"/>
            </a:solidFill>
            <a:ln>
              <a:noFill/>
            </a:ln>
          </p:spPr>
          <p:txBody>
            <a:bodyPr vert="horz" wrap="square" lIns="91440" tIns="45720" rIns="91440" bIns="45720" numCol="1" anchor="t" anchorCtr="0" compatLnSpc="1"/>
            <a:lstStyle/>
            <a:p>
              <a:endParaRPr lang="en-GB">
                <a:cs typeface="+mn-ea"/>
                <a:sym typeface="+mn-lt"/>
              </a:endParaRPr>
            </a:p>
          </p:txBody>
        </p:sp>
        <p:sp>
          <p:nvSpPr>
            <p:cNvPr id="26" name="Freeform 25"/>
            <p:cNvSpPr/>
            <p:nvPr/>
          </p:nvSpPr>
          <p:spPr bwMode="auto">
            <a:xfrm>
              <a:off x="6432964" y="4944310"/>
              <a:ext cx="650230" cy="117752"/>
            </a:xfrm>
            <a:custGeom>
              <a:avLst/>
              <a:gdLst>
                <a:gd name="T0" fmla="*/ 837 w 878"/>
                <a:gd name="T1" fmla="*/ 0 h 159"/>
                <a:gd name="T2" fmla="*/ 0 w 878"/>
                <a:gd name="T3" fmla="*/ 0 h 159"/>
                <a:gd name="T4" fmla="*/ 0 w 878"/>
                <a:gd name="T5" fmla="*/ 17 h 159"/>
                <a:gd name="T6" fmla="*/ 837 w 878"/>
                <a:gd name="T7" fmla="*/ 17 h 159"/>
                <a:gd name="T8" fmla="*/ 837 w 878"/>
                <a:gd name="T9" fmla="*/ 31 h 159"/>
                <a:gd name="T10" fmla="*/ 40 w 878"/>
                <a:gd name="T11" fmla="*/ 31 h 159"/>
                <a:gd name="T12" fmla="*/ 40 w 878"/>
                <a:gd name="T13" fmla="*/ 131 h 159"/>
                <a:gd name="T14" fmla="*/ 837 w 878"/>
                <a:gd name="T15" fmla="*/ 131 h 159"/>
                <a:gd name="T16" fmla="*/ 837 w 878"/>
                <a:gd name="T17" fmla="*/ 145 h 159"/>
                <a:gd name="T18" fmla="*/ 0 w 878"/>
                <a:gd name="T19" fmla="*/ 145 h 159"/>
                <a:gd name="T20" fmla="*/ 0 w 878"/>
                <a:gd name="T21" fmla="*/ 159 h 159"/>
                <a:gd name="T22" fmla="*/ 837 w 878"/>
                <a:gd name="T23" fmla="*/ 159 h 159"/>
                <a:gd name="T24" fmla="*/ 878 w 878"/>
                <a:gd name="T25" fmla="*/ 159 h 159"/>
                <a:gd name="T26" fmla="*/ 878 w 878"/>
                <a:gd name="T27" fmla="*/ 145 h 159"/>
                <a:gd name="T28" fmla="*/ 878 w 878"/>
                <a:gd name="T29" fmla="*/ 131 h 159"/>
                <a:gd name="T30" fmla="*/ 878 w 878"/>
                <a:gd name="T31" fmla="*/ 31 h 159"/>
                <a:gd name="T32" fmla="*/ 878 w 878"/>
                <a:gd name="T33" fmla="*/ 17 h 159"/>
                <a:gd name="T34" fmla="*/ 878 w 878"/>
                <a:gd name="T35" fmla="*/ 0 h 159"/>
                <a:gd name="T36" fmla="*/ 837 w 878"/>
                <a:gd name="T3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8" h="159">
                  <a:moveTo>
                    <a:pt x="837" y="0"/>
                  </a:moveTo>
                  <a:lnTo>
                    <a:pt x="0" y="0"/>
                  </a:lnTo>
                  <a:lnTo>
                    <a:pt x="0" y="17"/>
                  </a:lnTo>
                  <a:lnTo>
                    <a:pt x="837" y="17"/>
                  </a:lnTo>
                  <a:lnTo>
                    <a:pt x="837" y="31"/>
                  </a:lnTo>
                  <a:lnTo>
                    <a:pt x="40" y="31"/>
                  </a:lnTo>
                  <a:lnTo>
                    <a:pt x="40" y="131"/>
                  </a:lnTo>
                  <a:lnTo>
                    <a:pt x="837" y="131"/>
                  </a:lnTo>
                  <a:lnTo>
                    <a:pt x="837" y="145"/>
                  </a:lnTo>
                  <a:lnTo>
                    <a:pt x="0" y="145"/>
                  </a:lnTo>
                  <a:lnTo>
                    <a:pt x="0" y="159"/>
                  </a:lnTo>
                  <a:lnTo>
                    <a:pt x="837" y="159"/>
                  </a:lnTo>
                  <a:lnTo>
                    <a:pt x="878" y="159"/>
                  </a:lnTo>
                  <a:lnTo>
                    <a:pt x="878" y="145"/>
                  </a:lnTo>
                  <a:lnTo>
                    <a:pt x="878" y="131"/>
                  </a:lnTo>
                  <a:lnTo>
                    <a:pt x="878" y="31"/>
                  </a:lnTo>
                  <a:lnTo>
                    <a:pt x="878" y="17"/>
                  </a:lnTo>
                  <a:lnTo>
                    <a:pt x="878" y="0"/>
                  </a:lnTo>
                  <a:lnTo>
                    <a:pt x="837" y="0"/>
                  </a:lnTo>
                  <a:close/>
                </a:path>
              </a:pathLst>
            </a:custGeom>
            <a:solidFill>
              <a:schemeClr val="accent2"/>
            </a:solidFill>
            <a:ln>
              <a:noFill/>
            </a:ln>
          </p:spPr>
          <p:txBody>
            <a:bodyPr vert="horz" wrap="square" lIns="91440" tIns="45720" rIns="91440" bIns="45720" numCol="1" anchor="t" anchorCtr="0" compatLnSpc="1"/>
            <a:lstStyle/>
            <a:p>
              <a:endParaRPr lang="en-GB">
                <a:cs typeface="+mn-ea"/>
                <a:sym typeface="+mn-lt"/>
              </a:endParaRPr>
            </a:p>
          </p:txBody>
        </p:sp>
        <p:sp>
          <p:nvSpPr>
            <p:cNvPr id="27" name="Freeform 26"/>
            <p:cNvSpPr/>
            <p:nvPr/>
          </p:nvSpPr>
          <p:spPr bwMode="auto">
            <a:xfrm>
              <a:off x="6387789" y="5182777"/>
              <a:ext cx="609498" cy="145154"/>
            </a:xfrm>
            <a:custGeom>
              <a:avLst/>
              <a:gdLst>
                <a:gd name="T0" fmla="*/ 785 w 823"/>
                <a:gd name="T1" fmla="*/ 0 h 196"/>
                <a:gd name="T2" fmla="*/ 0 w 823"/>
                <a:gd name="T3" fmla="*/ 0 h 196"/>
                <a:gd name="T4" fmla="*/ 0 w 823"/>
                <a:gd name="T5" fmla="*/ 19 h 196"/>
                <a:gd name="T6" fmla="*/ 785 w 823"/>
                <a:gd name="T7" fmla="*/ 19 h 196"/>
                <a:gd name="T8" fmla="*/ 785 w 823"/>
                <a:gd name="T9" fmla="*/ 38 h 196"/>
                <a:gd name="T10" fmla="*/ 38 w 823"/>
                <a:gd name="T11" fmla="*/ 38 h 196"/>
                <a:gd name="T12" fmla="*/ 38 w 823"/>
                <a:gd name="T13" fmla="*/ 161 h 196"/>
                <a:gd name="T14" fmla="*/ 785 w 823"/>
                <a:gd name="T15" fmla="*/ 161 h 196"/>
                <a:gd name="T16" fmla="*/ 785 w 823"/>
                <a:gd name="T17" fmla="*/ 177 h 196"/>
                <a:gd name="T18" fmla="*/ 0 w 823"/>
                <a:gd name="T19" fmla="*/ 177 h 196"/>
                <a:gd name="T20" fmla="*/ 0 w 823"/>
                <a:gd name="T21" fmla="*/ 196 h 196"/>
                <a:gd name="T22" fmla="*/ 785 w 823"/>
                <a:gd name="T23" fmla="*/ 196 h 196"/>
                <a:gd name="T24" fmla="*/ 823 w 823"/>
                <a:gd name="T25" fmla="*/ 196 h 196"/>
                <a:gd name="T26" fmla="*/ 823 w 823"/>
                <a:gd name="T27" fmla="*/ 177 h 196"/>
                <a:gd name="T28" fmla="*/ 823 w 823"/>
                <a:gd name="T29" fmla="*/ 161 h 196"/>
                <a:gd name="T30" fmla="*/ 823 w 823"/>
                <a:gd name="T31" fmla="*/ 38 h 196"/>
                <a:gd name="T32" fmla="*/ 823 w 823"/>
                <a:gd name="T33" fmla="*/ 19 h 196"/>
                <a:gd name="T34" fmla="*/ 823 w 823"/>
                <a:gd name="T35" fmla="*/ 0 h 196"/>
                <a:gd name="T36" fmla="*/ 785 w 823"/>
                <a:gd name="T37"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3" h="196">
                  <a:moveTo>
                    <a:pt x="785" y="0"/>
                  </a:moveTo>
                  <a:lnTo>
                    <a:pt x="0" y="0"/>
                  </a:lnTo>
                  <a:lnTo>
                    <a:pt x="0" y="19"/>
                  </a:lnTo>
                  <a:lnTo>
                    <a:pt x="785" y="19"/>
                  </a:lnTo>
                  <a:lnTo>
                    <a:pt x="785" y="38"/>
                  </a:lnTo>
                  <a:lnTo>
                    <a:pt x="38" y="38"/>
                  </a:lnTo>
                  <a:lnTo>
                    <a:pt x="38" y="161"/>
                  </a:lnTo>
                  <a:lnTo>
                    <a:pt x="785" y="161"/>
                  </a:lnTo>
                  <a:lnTo>
                    <a:pt x="785" y="177"/>
                  </a:lnTo>
                  <a:lnTo>
                    <a:pt x="0" y="177"/>
                  </a:lnTo>
                  <a:lnTo>
                    <a:pt x="0" y="196"/>
                  </a:lnTo>
                  <a:lnTo>
                    <a:pt x="785" y="196"/>
                  </a:lnTo>
                  <a:lnTo>
                    <a:pt x="823" y="196"/>
                  </a:lnTo>
                  <a:lnTo>
                    <a:pt x="823" y="177"/>
                  </a:lnTo>
                  <a:lnTo>
                    <a:pt x="823" y="161"/>
                  </a:lnTo>
                  <a:lnTo>
                    <a:pt x="823" y="38"/>
                  </a:lnTo>
                  <a:lnTo>
                    <a:pt x="823" y="19"/>
                  </a:lnTo>
                  <a:lnTo>
                    <a:pt x="823" y="0"/>
                  </a:lnTo>
                  <a:lnTo>
                    <a:pt x="785" y="0"/>
                  </a:lnTo>
                  <a:close/>
                </a:path>
              </a:pathLst>
            </a:custGeom>
            <a:solidFill>
              <a:schemeClr val="accent2"/>
            </a:solidFill>
            <a:ln>
              <a:noFill/>
            </a:ln>
          </p:spPr>
          <p:txBody>
            <a:bodyPr vert="horz" wrap="square" lIns="91440" tIns="45720" rIns="91440" bIns="45720" numCol="1" anchor="t" anchorCtr="0" compatLnSpc="1"/>
            <a:lstStyle/>
            <a:p>
              <a:endParaRPr lang="en-GB">
                <a:cs typeface="+mn-ea"/>
                <a:sym typeface="+mn-lt"/>
              </a:endParaRPr>
            </a:p>
          </p:txBody>
        </p:sp>
        <p:sp>
          <p:nvSpPr>
            <p:cNvPr id="28" name="Freeform 27"/>
            <p:cNvSpPr/>
            <p:nvPr/>
          </p:nvSpPr>
          <p:spPr bwMode="auto">
            <a:xfrm>
              <a:off x="6387789" y="5062063"/>
              <a:ext cx="649489" cy="117012"/>
            </a:xfrm>
            <a:custGeom>
              <a:avLst/>
              <a:gdLst>
                <a:gd name="T0" fmla="*/ 837 w 877"/>
                <a:gd name="T1" fmla="*/ 0 h 158"/>
                <a:gd name="T2" fmla="*/ 0 w 877"/>
                <a:gd name="T3" fmla="*/ 0 h 158"/>
                <a:gd name="T4" fmla="*/ 0 w 877"/>
                <a:gd name="T5" fmla="*/ 16 h 158"/>
                <a:gd name="T6" fmla="*/ 837 w 877"/>
                <a:gd name="T7" fmla="*/ 16 h 158"/>
                <a:gd name="T8" fmla="*/ 837 w 877"/>
                <a:gd name="T9" fmla="*/ 31 h 158"/>
                <a:gd name="T10" fmla="*/ 40 w 877"/>
                <a:gd name="T11" fmla="*/ 31 h 158"/>
                <a:gd name="T12" fmla="*/ 40 w 877"/>
                <a:gd name="T13" fmla="*/ 130 h 158"/>
                <a:gd name="T14" fmla="*/ 837 w 877"/>
                <a:gd name="T15" fmla="*/ 130 h 158"/>
                <a:gd name="T16" fmla="*/ 837 w 877"/>
                <a:gd name="T17" fmla="*/ 144 h 158"/>
                <a:gd name="T18" fmla="*/ 0 w 877"/>
                <a:gd name="T19" fmla="*/ 144 h 158"/>
                <a:gd name="T20" fmla="*/ 0 w 877"/>
                <a:gd name="T21" fmla="*/ 158 h 158"/>
                <a:gd name="T22" fmla="*/ 837 w 877"/>
                <a:gd name="T23" fmla="*/ 158 h 158"/>
                <a:gd name="T24" fmla="*/ 877 w 877"/>
                <a:gd name="T25" fmla="*/ 158 h 158"/>
                <a:gd name="T26" fmla="*/ 877 w 877"/>
                <a:gd name="T27" fmla="*/ 144 h 158"/>
                <a:gd name="T28" fmla="*/ 877 w 877"/>
                <a:gd name="T29" fmla="*/ 130 h 158"/>
                <a:gd name="T30" fmla="*/ 877 w 877"/>
                <a:gd name="T31" fmla="*/ 31 h 158"/>
                <a:gd name="T32" fmla="*/ 877 w 877"/>
                <a:gd name="T33" fmla="*/ 16 h 158"/>
                <a:gd name="T34" fmla="*/ 877 w 877"/>
                <a:gd name="T35" fmla="*/ 0 h 158"/>
                <a:gd name="T36" fmla="*/ 837 w 877"/>
                <a:gd name="T3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7" h="158">
                  <a:moveTo>
                    <a:pt x="837" y="0"/>
                  </a:moveTo>
                  <a:lnTo>
                    <a:pt x="0" y="0"/>
                  </a:lnTo>
                  <a:lnTo>
                    <a:pt x="0" y="16"/>
                  </a:lnTo>
                  <a:lnTo>
                    <a:pt x="837" y="16"/>
                  </a:lnTo>
                  <a:lnTo>
                    <a:pt x="837" y="31"/>
                  </a:lnTo>
                  <a:lnTo>
                    <a:pt x="40" y="31"/>
                  </a:lnTo>
                  <a:lnTo>
                    <a:pt x="40" y="130"/>
                  </a:lnTo>
                  <a:lnTo>
                    <a:pt x="837" y="130"/>
                  </a:lnTo>
                  <a:lnTo>
                    <a:pt x="837" y="144"/>
                  </a:lnTo>
                  <a:lnTo>
                    <a:pt x="0" y="144"/>
                  </a:lnTo>
                  <a:lnTo>
                    <a:pt x="0" y="158"/>
                  </a:lnTo>
                  <a:lnTo>
                    <a:pt x="837" y="158"/>
                  </a:lnTo>
                  <a:lnTo>
                    <a:pt x="877" y="158"/>
                  </a:lnTo>
                  <a:lnTo>
                    <a:pt x="877" y="144"/>
                  </a:lnTo>
                  <a:lnTo>
                    <a:pt x="877" y="130"/>
                  </a:lnTo>
                  <a:lnTo>
                    <a:pt x="877" y="31"/>
                  </a:lnTo>
                  <a:lnTo>
                    <a:pt x="877" y="16"/>
                  </a:lnTo>
                  <a:lnTo>
                    <a:pt x="877" y="0"/>
                  </a:lnTo>
                  <a:lnTo>
                    <a:pt x="837" y="0"/>
                  </a:lnTo>
                  <a:close/>
                </a:path>
              </a:pathLst>
            </a:custGeom>
            <a:solidFill>
              <a:schemeClr val="accent2"/>
            </a:solidFill>
            <a:ln>
              <a:noFill/>
            </a:ln>
          </p:spPr>
          <p:txBody>
            <a:bodyPr vert="horz" wrap="square" lIns="91440" tIns="45720" rIns="91440" bIns="45720" numCol="1" anchor="t" anchorCtr="0" compatLnSpc="1"/>
            <a:lstStyle/>
            <a:p>
              <a:endParaRPr lang="en-GB">
                <a:cs typeface="+mn-ea"/>
                <a:sym typeface="+mn-lt"/>
              </a:endParaRPr>
            </a:p>
          </p:txBody>
        </p:sp>
        <p:sp>
          <p:nvSpPr>
            <p:cNvPr id="29" name="Freeform 28"/>
            <p:cNvSpPr/>
            <p:nvPr/>
          </p:nvSpPr>
          <p:spPr bwMode="auto">
            <a:xfrm>
              <a:off x="6584043" y="5445683"/>
              <a:ext cx="649489" cy="117012"/>
            </a:xfrm>
            <a:custGeom>
              <a:avLst/>
              <a:gdLst>
                <a:gd name="T0" fmla="*/ 834 w 877"/>
                <a:gd name="T1" fmla="*/ 0 h 158"/>
                <a:gd name="T2" fmla="*/ 0 w 877"/>
                <a:gd name="T3" fmla="*/ 0 h 158"/>
                <a:gd name="T4" fmla="*/ 0 w 877"/>
                <a:gd name="T5" fmla="*/ 14 h 158"/>
                <a:gd name="T6" fmla="*/ 834 w 877"/>
                <a:gd name="T7" fmla="*/ 14 h 158"/>
                <a:gd name="T8" fmla="*/ 834 w 877"/>
                <a:gd name="T9" fmla="*/ 31 h 158"/>
                <a:gd name="T10" fmla="*/ 40 w 877"/>
                <a:gd name="T11" fmla="*/ 31 h 158"/>
                <a:gd name="T12" fmla="*/ 40 w 877"/>
                <a:gd name="T13" fmla="*/ 130 h 158"/>
                <a:gd name="T14" fmla="*/ 834 w 877"/>
                <a:gd name="T15" fmla="*/ 130 h 158"/>
                <a:gd name="T16" fmla="*/ 834 w 877"/>
                <a:gd name="T17" fmla="*/ 144 h 158"/>
                <a:gd name="T18" fmla="*/ 0 w 877"/>
                <a:gd name="T19" fmla="*/ 144 h 158"/>
                <a:gd name="T20" fmla="*/ 0 w 877"/>
                <a:gd name="T21" fmla="*/ 158 h 158"/>
                <a:gd name="T22" fmla="*/ 834 w 877"/>
                <a:gd name="T23" fmla="*/ 158 h 158"/>
                <a:gd name="T24" fmla="*/ 877 w 877"/>
                <a:gd name="T25" fmla="*/ 158 h 158"/>
                <a:gd name="T26" fmla="*/ 877 w 877"/>
                <a:gd name="T27" fmla="*/ 144 h 158"/>
                <a:gd name="T28" fmla="*/ 877 w 877"/>
                <a:gd name="T29" fmla="*/ 130 h 158"/>
                <a:gd name="T30" fmla="*/ 877 w 877"/>
                <a:gd name="T31" fmla="*/ 31 h 158"/>
                <a:gd name="T32" fmla="*/ 877 w 877"/>
                <a:gd name="T33" fmla="*/ 14 h 158"/>
                <a:gd name="T34" fmla="*/ 877 w 877"/>
                <a:gd name="T35" fmla="*/ 0 h 158"/>
                <a:gd name="T36" fmla="*/ 834 w 877"/>
                <a:gd name="T3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7" h="158">
                  <a:moveTo>
                    <a:pt x="834" y="0"/>
                  </a:moveTo>
                  <a:lnTo>
                    <a:pt x="0" y="0"/>
                  </a:lnTo>
                  <a:lnTo>
                    <a:pt x="0" y="14"/>
                  </a:lnTo>
                  <a:lnTo>
                    <a:pt x="834" y="14"/>
                  </a:lnTo>
                  <a:lnTo>
                    <a:pt x="834" y="31"/>
                  </a:lnTo>
                  <a:lnTo>
                    <a:pt x="40" y="31"/>
                  </a:lnTo>
                  <a:lnTo>
                    <a:pt x="40" y="130"/>
                  </a:lnTo>
                  <a:lnTo>
                    <a:pt x="834" y="130"/>
                  </a:lnTo>
                  <a:lnTo>
                    <a:pt x="834" y="144"/>
                  </a:lnTo>
                  <a:lnTo>
                    <a:pt x="0" y="144"/>
                  </a:lnTo>
                  <a:lnTo>
                    <a:pt x="0" y="158"/>
                  </a:lnTo>
                  <a:lnTo>
                    <a:pt x="834" y="158"/>
                  </a:lnTo>
                  <a:lnTo>
                    <a:pt x="877" y="158"/>
                  </a:lnTo>
                  <a:lnTo>
                    <a:pt x="877" y="144"/>
                  </a:lnTo>
                  <a:lnTo>
                    <a:pt x="877" y="130"/>
                  </a:lnTo>
                  <a:lnTo>
                    <a:pt x="877" y="31"/>
                  </a:lnTo>
                  <a:lnTo>
                    <a:pt x="877" y="14"/>
                  </a:lnTo>
                  <a:lnTo>
                    <a:pt x="877" y="0"/>
                  </a:lnTo>
                  <a:lnTo>
                    <a:pt x="834" y="0"/>
                  </a:lnTo>
                  <a:close/>
                </a:path>
              </a:pathLst>
            </a:custGeom>
            <a:solidFill>
              <a:schemeClr val="accent2"/>
            </a:solidFill>
            <a:ln>
              <a:noFill/>
            </a:ln>
          </p:spPr>
          <p:txBody>
            <a:bodyPr vert="horz" wrap="square" lIns="91440" tIns="45720" rIns="91440" bIns="45720" numCol="1" anchor="t" anchorCtr="0" compatLnSpc="1"/>
            <a:lstStyle/>
            <a:p>
              <a:endParaRPr lang="en-GB">
                <a:cs typeface="+mn-ea"/>
                <a:sym typeface="+mn-lt"/>
              </a:endParaRPr>
            </a:p>
          </p:txBody>
        </p:sp>
        <p:sp>
          <p:nvSpPr>
            <p:cNvPr id="139" name="Freeform 138"/>
            <p:cNvSpPr/>
            <p:nvPr/>
          </p:nvSpPr>
          <p:spPr bwMode="auto">
            <a:xfrm>
              <a:off x="3629126" y="3832699"/>
              <a:ext cx="791681" cy="791680"/>
            </a:xfrm>
            <a:custGeom>
              <a:avLst/>
              <a:gdLst>
                <a:gd name="T0" fmla="*/ 372 w 452"/>
                <a:gd name="T1" fmla="*/ 372 h 452"/>
                <a:gd name="T2" fmla="*/ 81 w 452"/>
                <a:gd name="T3" fmla="*/ 372 h 452"/>
                <a:gd name="T4" fmla="*/ 81 w 452"/>
                <a:gd name="T5" fmla="*/ 81 h 452"/>
                <a:gd name="T6" fmla="*/ 372 w 452"/>
                <a:gd name="T7" fmla="*/ 81 h 452"/>
                <a:gd name="T8" fmla="*/ 372 w 452"/>
                <a:gd name="T9" fmla="*/ 372 h 452"/>
              </a:gdLst>
              <a:ahLst/>
              <a:cxnLst>
                <a:cxn ang="0">
                  <a:pos x="T0" y="T1"/>
                </a:cxn>
                <a:cxn ang="0">
                  <a:pos x="T2" y="T3"/>
                </a:cxn>
                <a:cxn ang="0">
                  <a:pos x="T4" y="T5"/>
                </a:cxn>
                <a:cxn ang="0">
                  <a:pos x="T6" y="T7"/>
                </a:cxn>
                <a:cxn ang="0">
                  <a:pos x="T8" y="T9"/>
                </a:cxn>
              </a:cxnLst>
              <a:rect l="0" t="0" r="r" b="b"/>
              <a:pathLst>
                <a:path w="452" h="452">
                  <a:moveTo>
                    <a:pt x="372" y="372"/>
                  </a:moveTo>
                  <a:cubicBezTo>
                    <a:pt x="291" y="452"/>
                    <a:pt x="161" y="452"/>
                    <a:pt x="81" y="372"/>
                  </a:cubicBezTo>
                  <a:cubicBezTo>
                    <a:pt x="0" y="291"/>
                    <a:pt x="0" y="161"/>
                    <a:pt x="81" y="81"/>
                  </a:cubicBezTo>
                  <a:cubicBezTo>
                    <a:pt x="161" y="0"/>
                    <a:pt x="291" y="0"/>
                    <a:pt x="372" y="81"/>
                  </a:cubicBezTo>
                  <a:cubicBezTo>
                    <a:pt x="452" y="161"/>
                    <a:pt x="452" y="291"/>
                    <a:pt x="372" y="372"/>
                  </a:cubicBezTo>
                  <a:close/>
                </a:path>
              </a:pathLst>
            </a:custGeom>
            <a:solidFill>
              <a:schemeClr val="accent1"/>
            </a:solidFill>
            <a:ln>
              <a:noFill/>
            </a:ln>
          </p:spPr>
          <p:txBody>
            <a:bodyPr vert="horz" wrap="square" lIns="91440" tIns="45720" rIns="91440" bIns="45720" numCol="1" anchor="t" anchorCtr="0" compatLnSpc="1"/>
            <a:lstStyle/>
            <a:p>
              <a:endParaRPr lang="en-GB">
                <a:cs typeface="+mn-ea"/>
                <a:sym typeface="+mn-lt"/>
              </a:endParaRPr>
            </a:p>
          </p:txBody>
        </p:sp>
        <p:sp>
          <p:nvSpPr>
            <p:cNvPr id="140" name="Freeform 139"/>
            <p:cNvSpPr/>
            <p:nvPr/>
          </p:nvSpPr>
          <p:spPr bwMode="auto">
            <a:xfrm>
              <a:off x="7198724" y="2353761"/>
              <a:ext cx="791681" cy="791680"/>
            </a:xfrm>
            <a:custGeom>
              <a:avLst/>
              <a:gdLst>
                <a:gd name="T0" fmla="*/ 372 w 452"/>
                <a:gd name="T1" fmla="*/ 372 h 452"/>
                <a:gd name="T2" fmla="*/ 80 w 452"/>
                <a:gd name="T3" fmla="*/ 372 h 452"/>
                <a:gd name="T4" fmla="*/ 80 w 452"/>
                <a:gd name="T5" fmla="*/ 81 h 452"/>
                <a:gd name="T6" fmla="*/ 372 w 452"/>
                <a:gd name="T7" fmla="*/ 81 h 452"/>
                <a:gd name="T8" fmla="*/ 372 w 452"/>
                <a:gd name="T9" fmla="*/ 372 h 452"/>
              </a:gdLst>
              <a:ahLst/>
              <a:cxnLst>
                <a:cxn ang="0">
                  <a:pos x="T0" y="T1"/>
                </a:cxn>
                <a:cxn ang="0">
                  <a:pos x="T2" y="T3"/>
                </a:cxn>
                <a:cxn ang="0">
                  <a:pos x="T4" y="T5"/>
                </a:cxn>
                <a:cxn ang="0">
                  <a:pos x="T6" y="T7"/>
                </a:cxn>
                <a:cxn ang="0">
                  <a:pos x="T8" y="T9"/>
                </a:cxn>
              </a:cxnLst>
              <a:rect l="0" t="0" r="r" b="b"/>
              <a:pathLst>
                <a:path w="452" h="452">
                  <a:moveTo>
                    <a:pt x="372" y="372"/>
                  </a:moveTo>
                  <a:cubicBezTo>
                    <a:pt x="291" y="452"/>
                    <a:pt x="161" y="452"/>
                    <a:pt x="80" y="372"/>
                  </a:cubicBezTo>
                  <a:cubicBezTo>
                    <a:pt x="0" y="291"/>
                    <a:pt x="0" y="161"/>
                    <a:pt x="80" y="81"/>
                  </a:cubicBezTo>
                  <a:cubicBezTo>
                    <a:pt x="161" y="0"/>
                    <a:pt x="291" y="0"/>
                    <a:pt x="372" y="81"/>
                  </a:cubicBezTo>
                  <a:cubicBezTo>
                    <a:pt x="452" y="161"/>
                    <a:pt x="452" y="291"/>
                    <a:pt x="372" y="372"/>
                  </a:cubicBezTo>
                  <a:close/>
                </a:path>
              </a:pathLst>
            </a:custGeom>
            <a:solidFill>
              <a:schemeClr val="accent1"/>
            </a:solidFill>
            <a:ln>
              <a:noFill/>
            </a:ln>
          </p:spPr>
          <p:txBody>
            <a:bodyPr vert="horz" wrap="square" lIns="91440" tIns="45720" rIns="91440" bIns="45720" numCol="1" anchor="t" anchorCtr="0" compatLnSpc="1"/>
            <a:lstStyle/>
            <a:p>
              <a:endParaRPr lang="en-GB">
                <a:cs typeface="+mn-ea"/>
                <a:sym typeface="+mn-lt"/>
              </a:endParaRPr>
            </a:p>
          </p:txBody>
        </p:sp>
        <p:sp>
          <p:nvSpPr>
            <p:cNvPr id="141" name="Freeform 140"/>
            <p:cNvSpPr/>
            <p:nvPr/>
          </p:nvSpPr>
          <p:spPr bwMode="auto">
            <a:xfrm>
              <a:off x="5720526" y="1742782"/>
              <a:ext cx="791681" cy="791680"/>
            </a:xfrm>
            <a:custGeom>
              <a:avLst/>
              <a:gdLst>
                <a:gd name="T0" fmla="*/ 372 w 452"/>
                <a:gd name="T1" fmla="*/ 371 h 452"/>
                <a:gd name="T2" fmla="*/ 80 w 452"/>
                <a:gd name="T3" fmla="*/ 371 h 452"/>
                <a:gd name="T4" fmla="*/ 80 w 452"/>
                <a:gd name="T5" fmla="*/ 80 h 452"/>
                <a:gd name="T6" fmla="*/ 372 w 452"/>
                <a:gd name="T7" fmla="*/ 80 h 452"/>
                <a:gd name="T8" fmla="*/ 372 w 452"/>
                <a:gd name="T9" fmla="*/ 371 h 452"/>
              </a:gdLst>
              <a:ahLst/>
              <a:cxnLst>
                <a:cxn ang="0">
                  <a:pos x="T0" y="T1"/>
                </a:cxn>
                <a:cxn ang="0">
                  <a:pos x="T2" y="T3"/>
                </a:cxn>
                <a:cxn ang="0">
                  <a:pos x="T4" y="T5"/>
                </a:cxn>
                <a:cxn ang="0">
                  <a:pos x="T6" y="T7"/>
                </a:cxn>
                <a:cxn ang="0">
                  <a:pos x="T8" y="T9"/>
                </a:cxn>
              </a:cxnLst>
              <a:rect l="0" t="0" r="r" b="b"/>
              <a:pathLst>
                <a:path w="452" h="452">
                  <a:moveTo>
                    <a:pt x="372" y="371"/>
                  </a:moveTo>
                  <a:cubicBezTo>
                    <a:pt x="291" y="452"/>
                    <a:pt x="161" y="452"/>
                    <a:pt x="80" y="371"/>
                  </a:cubicBezTo>
                  <a:cubicBezTo>
                    <a:pt x="0" y="291"/>
                    <a:pt x="0" y="160"/>
                    <a:pt x="80" y="80"/>
                  </a:cubicBezTo>
                  <a:cubicBezTo>
                    <a:pt x="161" y="0"/>
                    <a:pt x="291" y="0"/>
                    <a:pt x="372" y="80"/>
                  </a:cubicBezTo>
                  <a:cubicBezTo>
                    <a:pt x="452" y="160"/>
                    <a:pt x="452" y="291"/>
                    <a:pt x="372" y="371"/>
                  </a:cubicBezTo>
                  <a:close/>
                </a:path>
              </a:pathLst>
            </a:custGeom>
            <a:solidFill>
              <a:schemeClr val="accent4"/>
            </a:solidFill>
            <a:ln>
              <a:noFill/>
            </a:ln>
          </p:spPr>
          <p:txBody>
            <a:bodyPr vert="horz" wrap="square" lIns="91440" tIns="45720" rIns="91440" bIns="45720" numCol="1" anchor="t" anchorCtr="0" compatLnSpc="1"/>
            <a:lstStyle/>
            <a:p>
              <a:endParaRPr lang="en-GB">
                <a:cs typeface="+mn-ea"/>
                <a:sym typeface="+mn-lt"/>
              </a:endParaRPr>
            </a:p>
          </p:txBody>
        </p:sp>
        <p:sp>
          <p:nvSpPr>
            <p:cNvPr id="142" name="Freeform 141"/>
            <p:cNvSpPr/>
            <p:nvPr/>
          </p:nvSpPr>
          <p:spPr bwMode="auto">
            <a:xfrm>
              <a:off x="4242327" y="2353761"/>
              <a:ext cx="791681" cy="791680"/>
            </a:xfrm>
            <a:custGeom>
              <a:avLst/>
              <a:gdLst>
                <a:gd name="T0" fmla="*/ 372 w 452"/>
                <a:gd name="T1" fmla="*/ 372 h 452"/>
                <a:gd name="T2" fmla="*/ 80 w 452"/>
                <a:gd name="T3" fmla="*/ 372 h 452"/>
                <a:gd name="T4" fmla="*/ 80 w 452"/>
                <a:gd name="T5" fmla="*/ 81 h 452"/>
                <a:gd name="T6" fmla="*/ 372 w 452"/>
                <a:gd name="T7" fmla="*/ 81 h 452"/>
                <a:gd name="T8" fmla="*/ 372 w 452"/>
                <a:gd name="T9" fmla="*/ 372 h 452"/>
              </a:gdLst>
              <a:ahLst/>
              <a:cxnLst>
                <a:cxn ang="0">
                  <a:pos x="T0" y="T1"/>
                </a:cxn>
                <a:cxn ang="0">
                  <a:pos x="T2" y="T3"/>
                </a:cxn>
                <a:cxn ang="0">
                  <a:pos x="T4" y="T5"/>
                </a:cxn>
                <a:cxn ang="0">
                  <a:pos x="T6" y="T7"/>
                </a:cxn>
                <a:cxn ang="0">
                  <a:pos x="T8" y="T9"/>
                </a:cxn>
              </a:cxnLst>
              <a:rect l="0" t="0" r="r" b="b"/>
              <a:pathLst>
                <a:path w="452" h="452">
                  <a:moveTo>
                    <a:pt x="372" y="372"/>
                  </a:moveTo>
                  <a:cubicBezTo>
                    <a:pt x="291" y="452"/>
                    <a:pt x="161" y="452"/>
                    <a:pt x="80" y="372"/>
                  </a:cubicBezTo>
                  <a:cubicBezTo>
                    <a:pt x="0" y="291"/>
                    <a:pt x="0" y="161"/>
                    <a:pt x="80" y="81"/>
                  </a:cubicBezTo>
                  <a:cubicBezTo>
                    <a:pt x="161" y="0"/>
                    <a:pt x="291" y="0"/>
                    <a:pt x="372" y="81"/>
                  </a:cubicBezTo>
                  <a:cubicBezTo>
                    <a:pt x="452" y="161"/>
                    <a:pt x="452" y="291"/>
                    <a:pt x="372" y="372"/>
                  </a:cubicBezTo>
                  <a:close/>
                </a:path>
              </a:pathLst>
            </a:custGeom>
            <a:solidFill>
              <a:schemeClr val="accent2"/>
            </a:solidFill>
            <a:ln>
              <a:noFill/>
            </a:ln>
          </p:spPr>
          <p:txBody>
            <a:bodyPr vert="horz" wrap="square" lIns="91440" tIns="45720" rIns="91440" bIns="45720" numCol="1" anchor="t" anchorCtr="0" compatLnSpc="1"/>
            <a:lstStyle/>
            <a:p>
              <a:endParaRPr lang="en-GB">
                <a:cs typeface="+mn-ea"/>
                <a:sym typeface="+mn-lt"/>
              </a:endParaRPr>
            </a:p>
          </p:txBody>
        </p:sp>
        <p:sp>
          <p:nvSpPr>
            <p:cNvPr id="143" name="Freeform 142"/>
            <p:cNvSpPr/>
            <p:nvPr/>
          </p:nvSpPr>
          <p:spPr bwMode="auto">
            <a:xfrm>
              <a:off x="7811184" y="3832699"/>
              <a:ext cx="791681" cy="791680"/>
            </a:xfrm>
            <a:custGeom>
              <a:avLst/>
              <a:gdLst>
                <a:gd name="T0" fmla="*/ 371 w 452"/>
                <a:gd name="T1" fmla="*/ 372 h 452"/>
                <a:gd name="T2" fmla="*/ 80 w 452"/>
                <a:gd name="T3" fmla="*/ 372 h 452"/>
                <a:gd name="T4" fmla="*/ 80 w 452"/>
                <a:gd name="T5" fmla="*/ 81 h 452"/>
                <a:gd name="T6" fmla="*/ 371 w 452"/>
                <a:gd name="T7" fmla="*/ 81 h 452"/>
                <a:gd name="T8" fmla="*/ 371 w 452"/>
                <a:gd name="T9" fmla="*/ 372 h 452"/>
              </a:gdLst>
              <a:ahLst/>
              <a:cxnLst>
                <a:cxn ang="0">
                  <a:pos x="T0" y="T1"/>
                </a:cxn>
                <a:cxn ang="0">
                  <a:pos x="T2" y="T3"/>
                </a:cxn>
                <a:cxn ang="0">
                  <a:pos x="T4" y="T5"/>
                </a:cxn>
                <a:cxn ang="0">
                  <a:pos x="T6" y="T7"/>
                </a:cxn>
                <a:cxn ang="0">
                  <a:pos x="T8" y="T9"/>
                </a:cxn>
              </a:cxnLst>
              <a:rect l="0" t="0" r="r" b="b"/>
              <a:pathLst>
                <a:path w="452" h="452">
                  <a:moveTo>
                    <a:pt x="371" y="372"/>
                  </a:moveTo>
                  <a:cubicBezTo>
                    <a:pt x="291" y="452"/>
                    <a:pt x="161" y="452"/>
                    <a:pt x="80" y="372"/>
                  </a:cubicBezTo>
                  <a:cubicBezTo>
                    <a:pt x="0" y="291"/>
                    <a:pt x="0" y="161"/>
                    <a:pt x="80" y="81"/>
                  </a:cubicBezTo>
                  <a:cubicBezTo>
                    <a:pt x="161" y="0"/>
                    <a:pt x="291" y="0"/>
                    <a:pt x="371" y="81"/>
                  </a:cubicBezTo>
                  <a:cubicBezTo>
                    <a:pt x="452" y="161"/>
                    <a:pt x="452" y="291"/>
                    <a:pt x="371" y="372"/>
                  </a:cubicBezTo>
                  <a:close/>
                </a:path>
              </a:pathLst>
            </a:custGeom>
            <a:solidFill>
              <a:schemeClr val="accent3"/>
            </a:solidFill>
            <a:ln>
              <a:noFill/>
            </a:ln>
          </p:spPr>
          <p:txBody>
            <a:bodyPr vert="horz" wrap="square" lIns="91440" tIns="45720" rIns="91440" bIns="45720" numCol="1" anchor="t" anchorCtr="0" compatLnSpc="1"/>
            <a:lstStyle/>
            <a:p>
              <a:endParaRPr lang="en-GB">
                <a:cs typeface="+mn-ea"/>
                <a:sym typeface="+mn-lt"/>
              </a:endParaRPr>
            </a:p>
          </p:txBody>
        </p:sp>
        <p:sp>
          <p:nvSpPr>
            <p:cNvPr id="144" name="Freeform 143"/>
            <p:cNvSpPr/>
            <p:nvPr/>
          </p:nvSpPr>
          <p:spPr bwMode="auto">
            <a:xfrm>
              <a:off x="8086680" y="3042500"/>
              <a:ext cx="570247" cy="570987"/>
            </a:xfrm>
            <a:custGeom>
              <a:avLst/>
              <a:gdLst>
                <a:gd name="T0" fmla="*/ 268 w 326"/>
                <a:gd name="T1" fmla="*/ 268 h 326"/>
                <a:gd name="T2" fmla="*/ 58 w 326"/>
                <a:gd name="T3" fmla="*/ 268 h 326"/>
                <a:gd name="T4" fmla="*/ 58 w 326"/>
                <a:gd name="T5" fmla="*/ 58 h 326"/>
                <a:gd name="T6" fmla="*/ 268 w 326"/>
                <a:gd name="T7" fmla="*/ 58 h 326"/>
                <a:gd name="T8" fmla="*/ 268 w 326"/>
                <a:gd name="T9" fmla="*/ 268 h 326"/>
              </a:gdLst>
              <a:ahLst/>
              <a:cxnLst>
                <a:cxn ang="0">
                  <a:pos x="T0" y="T1"/>
                </a:cxn>
                <a:cxn ang="0">
                  <a:pos x="T2" y="T3"/>
                </a:cxn>
                <a:cxn ang="0">
                  <a:pos x="T4" y="T5"/>
                </a:cxn>
                <a:cxn ang="0">
                  <a:pos x="T6" y="T7"/>
                </a:cxn>
                <a:cxn ang="0">
                  <a:pos x="T8" y="T9"/>
                </a:cxn>
              </a:cxnLst>
              <a:rect l="0" t="0" r="r" b="b"/>
              <a:pathLst>
                <a:path w="326" h="326">
                  <a:moveTo>
                    <a:pt x="268" y="268"/>
                  </a:moveTo>
                  <a:cubicBezTo>
                    <a:pt x="210" y="326"/>
                    <a:pt x="116" y="326"/>
                    <a:pt x="58" y="268"/>
                  </a:cubicBezTo>
                  <a:cubicBezTo>
                    <a:pt x="0" y="210"/>
                    <a:pt x="0" y="116"/>
                    <a:pt x="58" y="58"/>
                  </a:cubicBezTo>
                  <a:cubicBezTo>
                    <a:pt x="116" y="0"/>
                    <a:pt x="210" y="0"/>
                    <a:pt x="268" y="58"/>
                  </a:cubicBezTo>
                  <a:cubicBezTo>
                    <a:pt x="326" y="116"/>
                    <a:pt x="326" y="210"/>
                    <a:pt x="268" y="268"/>
                  </a:cubicBezTo>
                </a:path>
              </a:pathLst>
            </a:custGeom>
            <a:solidFill>
              <a:schemeClr val="accent2"/>
            </a:solidFill>
            <a:ln>
              <a:noFill/>
            </a:ln>
          </p:spPr>
          <p:txBody>
            <a:bodyPr vert="horz" wrap="square" lIns="91440" tIns="45720" rIns="91440" bIns="45720" numCol="1" anchor="t" anchorCtr="0" compatLnSpc="1"/>
            <a:lstStyle/>
            <a:p>
              <a:endParaRPr lang="en-GB">
                <a:cs typeface="+mn-ea"/>
                <a:sym typeface="+mn-lt"/>
              </a:endParaRPr>
            </a:p>
          </p:txBody>
        </p:sp>
        <p:sp>
          <p:nvSpPr>
            <p:cNvPr id="145" name="Freeform 144"/>
            <p:cNvSpPr/>
            <p:nvPr/>
          </p:nvSpPr>
          <p:spPr bwMode="auto">
            <a:xfrm>
              <a:off x="6757338" y="1733895"/>
              <a:ext cx="568766" cy="569506"/>
            </a:xfrm>
            <a:custGeom>
              <a:avLst/>
              <a:gdLst>
                <a:gd name="T0" fmla="*/ 268 w 325"/>
                <a:gd name="T1" fmla="*/ 268 h 325"/>
                <a:gd name="T2" fmla="*/ 58 w 325"/>
                <a:gd name="T3" fmla="*/ 268 h 325"/>
                <a:gd name="T4" fmla="*/ 58 w 325"/>
                <a:gd name="T5" fmla="*/ 58 h 325"/>
                <a:gd name="T6" fmla="*/ 268 w 325"/>
                <a:gd name="T7" fmla="*/ 58 h 325"/>
                <a:gd name="T8" fmla="*/ 268 w 325"/>
                <a:gd name="T9" fmla="*/ 268 h 325"/>
              </a:gdLst>
              <a:ahLst/>
              <a:cxnLst>
                <a:cxn ang="0">
                  <a:pos x="T0" y="T1"/>
                </a:cxn>
                <a:cxn ang="0">
                  <a:pos x="T2" y="T3"/>
                </a:cxn>
                <a:cxn ang="0">
                  <a:pos x="T4" y="T5"/>
                </a:cxn>
                <a:cxn ang="0">
                  <a:pos x="T6" y="T7"/>
                </a:cxn>
                <a:cxn ang="0">
                  <a:pos x="T8" y="T9"/>
                </a:cxn>
              </a:cxnLst>
              <a:rect l="0" t="0" r="r" b="b"/>
              <a:pathLst>
                <a:path w="325" h="325">
                  <a:moveTo>
                    <a:pt x="268" y="268"/>
                  </a:moveTo>
                  <a:cubicBezTo>
                    <a:pt x="210" y="325"/>
                    <a:pt x="116" y="325"/>
                    <a:pt x="58" y="268"/>
                  </a:cubicBezTo>
                  <a:cubicBezTo>
                    <a:pt x="0" y="210"/>
                    <a:pt x="0" y="116"/>
                    <a:pt x="58" y="58"/>
                  </a:cubicBezTo>
                  <a:cubicBezTo>
                    <a:pt x="116" y="0"/>
                    <a:pt x="210" y="0"/>
                    <a:pt x="268" y="58"/>
                  </a:cubicBezTo>
                  <a:cubicBezTo>
                    <a:pt x="325" y="116"/>
                    <a:pt x="325" y="210"/>
                    <a:pt x="268" y="268"/>
                  </a:cubicBezTo>
                  <a:close/>
                </a:path>
              </a:pathLst>
            </a:custGeom>
            <a:solidFill>
              <a:schemeClr val="tx2"/>
            </a:solidFill>
            <a:ln>
              <a:noFill/>
            </a:ln>
          </p:spPr>
          <p:txBody>
            <a:bodyPr vert="horz" wrap="square" lIns="91440" tIns="45720" rIns="91440" bIns="45720" numCol="1" anchor="t" anchorCtr="0" compatLnSpc="1"/>
            <a:lstStyle/>
            <a:p>
              <a:endParaRPr lang="en-GB">
                <a:cs typeface="+mn-ea"/>
                <a:sym typeface="+mn-lt"/>
              </a:endParaRPr>
            </a:p>
          </p:txBody>
        </p:sp>
        <p:sp>
          <p:nvSpPr>
            <p:cNvPr id="146" name="Freeform 145"/>
            <p:cNvSpPr/>
            <p:nvPr/>
          </p:nvSpPr>
          <p:spPr bwMode="auto">
            <a:xfrm>
              <a:off x="4890335" y="1723527"/>
              <a:ext cx="568766" cy="570987"/>
            </a:xfrm>
            <a:custGeom>
              <a:avLst/>
              <a:gdLst>
                <a:gd name="T0" fmla="*/ 267 w 325"/>
                <a:gd name="T1" fmla="*/ 268 h 326"/>
                <a:gd name="T2" fmla="*/ 57 w 325"/>
                <a:gd name="T3" fmla="*/ 268 h 326"/>
                <a:gd name="T4" fmla="*/ 57 w 325"/>
                <a:gd name="T5" fmla="*/ 58 h 326"/>
                <a:gd name="T6" fmla="*/ 267 w 325"/>
                <a:gd name="T7" fmla="*/ 58 h 326"/>
                <a:gd name="T8" fmla="*/ 267 w 325"/>
                <a:gd name="T9" fmla="*/ 268 h 326"/>
              </a:gdLst>
              <a:ahLst/>
              <a:cxnLst>
                <a:cxn ang="0">
                  <a:pos x="T0" y="T1"/>
                </a:cxn>
                <a:cxn ang="0">
                  <a:pos x="T2" y="T3"/>
                </a:cxn>
                <a:cxn ang="0">
                  <a:pos x="T4" y="T5"/>
                </a:cxn>
                <a:cxn ang="0">
                  <a:pos x="T6" y="T7"/>
                </a:cxn>
                <a:cxn ang="0">
                  <a:pos x="T8" y="T9"/>
                </a:cxn>
              </a:cxnLst>
              <a:rect l="0" t="0" r="r" b="b"/>
              <a:pathLst>
                <a:path w="325" h="326">
                  <a:moveTo>
                    <a:pt x="267" y="268"/>
                  </a:moveTo>
                  <a:cubicBezTo>
                    <a:pt x="209" y="326"/>
                    <a:pt x="115" y="326"/>
                    <a:pt x="57" y="268"/>
                  </a:cubicBezTo>
                  <a:cubicBezTo>
                    <a:pt x="0" y="210"/>
                    <a:pt x="0" y="116"/>
                    <a:pt x="57" y="58"/>
                  </a:cubicBezTo>
                  <a:cubicBezTo>
                    <a:pt x="115" y="0"/>
                    <a:pt x="209" y="0"/>
                    <a:pt x="267" y="58"/>
                  </a:cubicBezTo>
                  <a:cubicBezTo>
                    <a:pt x="325" y="116"/>
                    <a:pt x="325" y="210"/>
                    <a:pt x="267" y="268"/>
                  </a:cubicBezTo>
                  <a:close/>
                </a:path>
              </a:pathLst>
            </a:custGeom>
            <a:solidFill>
              <a:schemeClr val="accent3"/>
            </a:solidFill>
            <a:ln>
              <a:noFill/>
            </a:ln>
          </p:spPr>
          <p:txBody>
            <a:bodyPr vert="horz" wrap="square" lIns="91440" tIns="45720" rIns="91440" bIns="45720" numCol="1" anchor="t" anchorCtr="0" compatLnSpc="1"/>
            <a:lstStyle/>
            <a:p>
              <a:endParaRPr lang="en-GB">
                <a:cs typeface="+mn-ea"/>
                <a:sym typeface="+mn-lt"/>
              </a:endParaRPr>
            </a:p>
          </p:txBody>
        </p:sp>
        <p:sp>
          <p:nvSpPr>
            <p:cNvPr id="147" name="Freeform 146"/>
            <p:cNvSpPr/>
            <p:nvPr/>
          </p:nvSpPr>
          <p:spPr bwMode="auto">
            <a:xfrm>
              <a:off x="3534332" y="3009174"/>
              <a:ext cx="569506" cy="569506"/>
            </a:xfrm>
            <a:custGeom>
              <a:avLst/>
              <a:gdLst>
                <a:gd name="T0" fmla="*/ 267 w 325"/>
                <a:gd name="T1" fmla="*/ 267 h 325"/>
                <a:gd name="T2" fmla="*/ 58 w 325"/>
                <a:gd name="T3" fmla="*/ 267 h 325"/>
                <a:gd name="T4" fmla="*/ 58 w 325"/>
                <a:gd name="T5" fmla="*/ 58 h 325"/>
                <a:gd name="T6" fmla="*/ 267 w 325"/>
                <a:gd name="T7" fmla="*/ 58 h 325"/>
                <a:gd name="T8" fmla="*/ 267 w 325"/>
                <a:gd name="T9" fmla="*/ 267 h 325"/>
              </a:gdLst>
              <a:ahLst/>
              <a:cxnLst>
                <a:cxn ang="0">
                  <a:pos x="T0" y="T1"/>
                </a:cxn>
                <a:cxn ang="0">
                  <a:pos x="T2" y="T3"/>
                </a:cxn>
                <a:cxn ang="0">
                  <a:pos x="T4" y="T5"/>
                </a:cxn>
                <a:cxn ang="0">
                  <a:pos x="T6" y="T7"/>
                </a:cxn>
                <a:cxn ang="0">
                  <a:pos x="T8" y="T9"/>
                </a:cxn>
              </a:cxnLst>
              <a:rect l="0" t="0" r="r" b="b"/>
              <a:pathLst>
                <a:path w="325" h="325">
                  <a:moveTo>
                    <a:pt x="267" y="267"/>
                  </a:moveTo>
                  <a:cubicBezTo>
                    <a:pt x="210" y="325"/>
                    <a:pt x="116" y="325"/>
                    <a:pt x="58" y="267"/>
                  </a:cubicBezTo>
                  <a:cubicBezTo>
                    <a:pt x="0" y="209"/>
                    <a:pt x="0" y="116"/>
                    <a:pt x="58" y="58"/>
                  </a:cubicBezTo>
                  <a:cubicBezTo>
                    <a:pt x="116" y="0"/>
                    <a:pt x="210" y="0"/>
                    <a:pt x="267" y="58"/>
                  </a:cubicBezTo>
                  <a:cubicBezTo>
                    <a:pt x="325" y="116"/>
                    <a:pt x="325" y="209"/>
                    <a:pt x="267" y="267"/>
                  </a:cubicBezTo>
                </a:path>
              </a:pathLst>
            </a:custGeom>
            <a:solidFill>
              <a:schemeClr val="tx2"/>
            </a:solidFill>
            <a:ln>
              <a:noFill/>
            </a:ln>
          </p:spPr>
          <p:txBody>
            <a:bodyPr vert="horz" wrap="square" lIns="91440" tIns="45720" rIns="91440" bIns="45720" numCol="1" anchor="t" anchorCtr="0" compatLnSpc="1"/>
            <a:lstStyle/>
            <a:p>
              <a:endParaRPr lang="en-GB">
                <a:cs typeface="+mn-ea"/>
                <a:sym typeface="+mn-lt"/>
              </a:endParaRPr>
            </a:p>
          </p:txBody>
        </p:sp>
        <p:sp>
          <p:nvSpPr>
            <p:cNvPr id="148" name="Freeform 147"/>
            <p:cNvSpPr>
              <a:spLocks noEditPoints="1"/>
            </p:cNvSpPr>
            <p:nvPr/>
          </p:nvSpPr>
          <p:spPr bwMode="auto">
            <a:xfrm>
              <a:off x="4513433" y="2573503"/>
              <a:ext cx="249468" cy="345530"/>
            </a:xfrm>
            <a:custGeom>
              <a:avLst/>
              <a:gdLst>
                <a:gd name="T0" fmla="*/ 62 w 81"/>
                <a:gd name="T1" fmla="*/ 37 h 112"/>
                <a:gd name="T2" fmla="*/ 74 w 81"/>
                <a:gd name="T3" fmla="*/ 36 h 112"/>
                <a:gd name="T4" fmla="*/ 69 w 81"/>
                <a:gd name="T5" fmla="*/ 43 h 112"/>
                <a:gd name="T6" fmla="*/ 69 w 81"/>
                <a:gd name="T7" fmla="*/ 100 h 112"/>
                <a:gd name="T8" fmla="*/ 12 w 81"/>
                <a:gd name="T9" fmla="*/ 100 h 112"/>
                <a:gd name="T10" fmla="*/ 12 w 81"/>
                <a:gd name="T11" fmla="*/ 43 h 112"/>
                <a:gd name="T12" fmla="*/ 36 w 81"/>
                <a:gd name="T13" fmla="*/ 27 h 112"/>
                <a:gd name="T14" fmla="*/ 29 w 81"/>
                <a:gd name="T15" fmla="*/ 21 h 112"/>
                <a:gd name="T16" fmla="*/ 22 w 81"/>
                <a:gd name="T17" fmla="*/ 12 h 112"/>
                <a:gd name="T18" fmla="*/ 41 w 81"/>
                <a:gd name="T19" fmla="*/ 0 h 112"/>
                <a:gd name="T20" fmla="*/ 59 w 81"/>
                <a:gd name="T21" fmla="*/ 12 h 112"/>
                <a:gd name="T22" fmla="*/ 52 w 81"/>
                <a:gd name="T23" fmla="*/ 21 h 112"/>
                <a:gd name="T24" fmla="*/ 45 w 81"/>
                <a:gd name="T25" fmla="*/ 27 h 112"/>
                <a:gd name="T26" fmla="*/ 29 w 81"/>
                <a:gd name="T27" fmla="*/ 15 h 112"/>
                <a:gd name="T28" fmla="*/ 52 w 81"/>
                <a:gd name="T29" fmla="*/ 14 h 112"/>
                <a:gd name="T30" fmla="*/ 53 w 81"/>
                <a:gd name="T31" fmla="*/ 12 h 112"/>
                <a:gd name="T32" fmla="*/ 41 w 81"/>
                <a:gd name="T33" fmla="*/ 5 h 112"/>
                <a:gd name="T34" fmla="*/ 28 w 81"/>
                <a:gd name="T35" fmla="*/ 12 h 112"/>
                <a:gd name="T36" fmla="*/ 20 w 81"/>
                <a:gd name="T37" fmla="*/ 53 h 112"/>
                <a:gd name="T38" fmla="*/ 27 w 81"/>
                <a:gd name="T39" fmla="*/ 56 h 112"/>
                <a:gd name="T40" fmla="*/ 20 w 81"/>
                <a:gd name="T41" fmla="*/ 53 h 112"/>
                <a:gd name="T42" fmla="*/ 27 w 81"/>
                <a:gd name="T43" fmla="*/ 87 h 112"/>
                <a:gd name="T44" fmla="*/ 20 w 81"/>
                <a:gd name="T45" fmla="*/ 90 h 112"/>
                <a:gd name="T46" fmla="*/ 61 w 81"/>
                <a:gd name="T47" fmla="*/ 90 h 112"/>
                <a:gd name="T48" fmla="*/ 54 w 81"/>
                <a:gd name="T49" fmla="*/ 87 h 112"/>
                <a:gd name="T50" fmla="*/ 61 w 81"/>
                <a:gd name="T51" fmla="*/ 90 h 112"/>
                <a:gd name="T52" fmla="*/ 61 w 81"/>
                <a:gd name="T53" fmla="*/ 70 h 112"/>
                <a:gd name="T54" fmla="*/ 68 w 81"/>
                <a:gd name="T55" fmla="*/ 73 h 112"/>
                <a:gd name="T56" fmla="*/ 42 w 81"/>
                <a:gd name="T57" fmla="*/ 99 h 112"/>
                <a:gd name="T58" fmla="*/ 39 w 81"/>
                <a:gd name="T59" fmla="*/ 92 h 112"/>
                <a:gd name="T60" fmla="*/ 42 w 81"/>
                <a:gd name="T61" fmla="*/ 99 h 112"/>
                <a:gd name="T62" fmla="*/ 20 w 81"/>
                <a:gd name="T63" fmla="*/ 73 h 112"/>
                <a:gd name="T64" fmla="*/ 13 w 81"/>
                <a:gd name="T65" fmla="*/ 70 h 112"/>
                <a:gd name="T66" fmla="*/ 39 w 81"/>
                <a:gd name="T67" fmla="*/ 44 h 112"/>
                <a:gd name="T68" fmla="*/ 42 w 81"/>
                <a:gd name="T69" fmla="*/ 51 h 112"/>
                <a:gd name="T70" fmla="*/ 39 w 81"/>
                <a:gd name="T71" fmla="*/ 44 h 112"/>
                <a:gd name="T72" fmla="*/ 45 w 81"/>
                <a:gd name="T73" fmla="*/ 68 h 112"/>
                <a:gd name="T74" fmla="*/ 54 w 81"/>
                <a:gd name="T75" fmla="*/ 49 h 112"/>
                <a:gd name="T76" fmla="*/ 38 w 81"/>
                <a:gd name="T77" fmla="*/ 67 h 112"/>
                <a:gd name="T78" fmla="*/ 43 w 81"/>
                <a:gd name="T79" fmla="*/ 78 h 112"/>
                <a:gd name="T80" fmla="*/ 58 w 81"/>
                <a:gd name="T81" fmla="*/ 82 h 112"/>
                <a:gd name="T82" fmla="*/ 46 w 81"/>
                <a:gd name="T83" fmla="*/ 73 h 112"/>
                <a:gd name="T84" fmla="*/ 61 w 81"/>
                <a:gd name="T85" fmla="*/ 51 h 112"/>
                <a:gd name="T86" fmla="*/ 20 w 81"/>
                <a:gd name="T87" fmla="*/ 51 h 112"/>
                <a:gd name="T88" fmla="*/ 20 w 81"/>
                <a:gd name="T89" fmla="*/ 92 h 112"/>
                <a:gd name="T90" fmla="*/ 61 w 81"/>
                <a:gd name="T91" fmla="*/ 92 h 112"/>
                <a:gd name="T92" fmla="*/ 61 w 81"/>
                <a:gd name="T93" fmla="*/ 5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1" h="112">
                  <a:moveTo>
                    <a:pt x="45" y="31"/>
                  </a:moveTo>
                  <a:cubicBezTo>
                    <a:pt x="51" y="32"/>
                    <a:pt x="57" y="34"/>
                    <a:pt x="62" y="37"/>
                  </a:cubicBezTo>
                  <a:cubicBezTo>
                    <a:pt x="68" y="31"/>
                    <a:pt x="68" y="31"/>
                    <a:pt x="68" y="31"/>
                  </a:cubicBezTo>
                  <a:cubicBezTo>
                    <a:pt x="74" y="36"/>
                    <a:pt x="74" y="36"/>
                    <a:pt x="74" y="36"/>
                  </a:cubicBezTo>
                  <a:cubicBezTo>
                    <a:pt x="69" y="42"/>
                    <a:pt x="69" y="42"/>
                    <a:pt x="69" y="42"/>
                  </a:cubicBezTo>
                  <a:cubicBezTo>
                    <a:pt x="69" y="43"/>
                    <a:pt x="69" y="43"/>
                    <a:pt x="69" y="43"/>
                  </a:cubicBezTo>
                  <a:cubicBezTo>
                    <a:pt x="77" y="50"/>
                    <a:pt x="81" y="60"/>
                    <a:pt x="81" y="72"/>
                  </a:cubicBezTo>
                  <a:cubicBezTo>
                    <a:pt x="81" y="83"/>
                    <a:pt x="77" y="93"/>
                    <a:pt x="69" y="100"/>
                  </a:cubicBezTo>
                  <a:cubicBezTo>
                    <a:pt x="62" y="108"/>
                    <a:pt x="52" y="112"/>
                    <a:pt x="41" y="112"/>
                  </a:cubicBezTo>
                  <a:cubicBezTo>
                    <a:pt x="29" y="112"/>
                    <a:pt x="19" y="108"/>
                    <a:pt x="12" y="100"/>
                  </a:cubicBezTo>
                  <a:cubicBezTo>
                    <a:pt x="5" y="93"/>
                    <a:pt x="0" y="83"/>
                    <a:pt x="0" y="72"/>
                  </a:cubicBezTo>
                  <a:cubicBezTo>
                    <a:pt x="0" y="60"/>
                    <a:pt x="5" y="50"/>
                    <a:pt x="12" y="43"/>
                  </a:cubicBezTo>
                  <a:cubicBezTo>
                    <a:pt x="18" y="37"/>
                    <a:pt x="27" y="32"/>
                    <a:pt x="36" y="31"/>
                  </a:cubicBezTo>
                  <a:cubicBezTo>
                    <a:pt x="36" y="27"/>
                    <a:pt x="36" y="27"/>
                    <a:pt x="36" y="27"/>
                  </a:cubicBezTo>
                  <a:cubicBezTo>
                    <a:pt x="29" y="27"/>
                    <a:pt x="29" y="27"/>
                    <a:pt x="29" y="27"/>
                  </a:cubicBezTo>
                  <a:cubicBezTo>
                    <a:pt x="29" y="21"/>
                    <a:pt x="29" y="21"/>
                    <a:pt x="29" y="21"/>
                  </a:cubicBezTo>
                  <a:cubicBezTo>
                    <a:pt x="29" y="21"/>
                    <a:pt x="29" y="21"/>
                    <a:pt x="28" y="21"/>
                  </a:cubicBezTo>
                  <a:cubicBezTo>
                    <a:pt x="25" y="19"/>
                    <a:pt x="22" y="15"/>
                    <a:pt x="22" y="12"/>
                  </a:cubicBezTo>
                  <a:cubicBezTo>
                    <a:pt x="22" y="8"/>
                    <a:pt x="25" y="5"/>
                    <a:pt x="28" y="3"/>
                  </a:cubicBezTo>
                  <a:cubicBezTo>
                    <a:pt x="32" y="1"/>
                    <a:pt x="36" y="0"/>
                    <a:pt x="41" y="0"/>
                  </a:cubicBezTo>
                  <a:cubicBezTo>
                    <a:pt x="45" y="0"/>
                    <a:pt x="50" y="1"/>
                    <a:pt x="53" y="3"/>
                  </a:cubicBezTo>
                  <a:cubicBezTo>
                    <a:pt x="57" y="5"/>
                    <a:pt x="59" y="8"/>
                    <a:pt x="59" y="12"/>
                  </a:cubicBezTo>
                  <a:cubicBezTo>
                    <a:pt x="59" y="15"/>
                    <a:pt x="57" y="19"/>
                    <a:pt x="53" y="21"/>
                  </a:cubicBezTo>
                  <a:cubicBezTo>
                    <a:pt x="53" y="21"/>
                    <a:pt x="52" y="21"/>
                    <a:pt x="52" y="21"/>
                  </a:cubicBezTo>
                  <a:cubicBezTo>
                    <a:pt x="52" y="27"/>
                    <a:pt x="52" y="27"/>
                    <a:pt x="52" y="27"/>
                  </a:cubicBezTo>
                  <a:cubicBezTo>
                    <a:pt x="45" y="27"/>
                    <a:pt x="45" y="27"/>
                    <a:pt x="45" y="27"/>
                  </a:cubicBezTo>
                  <a:cubicBezTo>
                    <a:pt x="45" y="31"/>
                    <a:pt x="45" y="31"/>
                    <a:pt x="45" y="31"/>
                  </a:cubicBezTo>
                  <a:close/>
                  <a:moveTo>
                    <a:pt x="29" y="15"/>
                  </a:moveTo>
                  <a:cubicBezTo>
                    <a:pt x="29" y="14"/>
                    <a:pt x="29" y="14"/>
                    <a:pt x="29" y="14"/>
                  </a:cubicBezTo>
                  <a:cubicBezTo>
                    <a:pt x="52" y="14"/>
                    <a:pt x="52" y="14"/>
                    <a:pt x="52" y="14"/>
                  </a:cubicBezTo>
                  <a:cubicBezTo>
                    <a:pt x="52" y="15"/>
                    <a:pt x="52" y="15"/>
                    <a:pt x="52" y="15"/>
                  </a:cubicBezTo>
                  <a:cubicBezTo>
                    <a:pt x="53" y="14"/>
                    <a:pt x="53" y="13"/>
                    <a:pt x="53" y="12"/>
                  </a:cubicBezTo>
                  <a:cubicBezTo>
                    <a:pt x="53" y="10"/>
                    <a:pt x="52" y="9"/>
                    <a:pt x="50" y="8"/>
                  </a:cubicBezTo>
                  <a:cubicBezTo>
                    <a:pt x="48" y="6"/>
                    <a:pt x="44" y="5"/>
                    <a:pt x="41" y="5"/>
                  </a:cubicBezTo>
                  <a:cubicBezTo>
                    <a:pt x="37" y="5"/>
                    <a:pt x="33" y="6"/>
                    <a:pt x="31" y="8"/>
                  </a:cubicBezTo>
                  <a:cubicBezTo>
                    <a:pt x="29" y="9"/>
                    <a:pt x="28" y="10"/>
                    <a:pt x="28" y="12"/>
                  </a:cubicBezTo>
                  <a:cubicBezTo>
                    <a:pt x="28" y="13"/>
                    <a:pt x="28" y="14"/>
                    <a:pt x="29" y="15"/>
                  </a:cubicBezTo>
                  <a:close/>
                  <a:moveTo>
                    <a:pt x="20" y="53"/>
                  </a:moveTo>
                  <a:cubicBezTo>
                    <a:pt x="25" y="58"/>
                    <a:pt x="25" y="58"/>
                    <a:pt x="25" y="58"/>
                  </a:cubicBezTo>
                  <a:cubicBezTo>
                    <a:pt x="27" y="56"/>
                    <a:pt x="27" y="56"/>
                    <a:pt x="27" y="56"/>
                  </a:cubicBezTo>
                  <a:cubicBezTo>
                    <a:pt x="22" y="51"/>
                    <a:pt x="22" y="51"/>
                    <a:pt x="22" y="51"/>
                  </a:cubicBezTo>
                  <a:cubicBezTo>
                    <a:pt x="20" y="53"/>
                    <a:pt x="20" y="53"/>
                    <a:pt x="20" y="53"/>
                  </a:cubicBezTo>
                  <a:close/>
                  <a:moveTo>
                    <a:pt x="22" y="92"/>
                  </a:moveTo>
                  <a:cubicBezTo>
                    <a:pt x="27" y="87"/>
                    <a:pt x="27" y="87"/>
                    <a:pt x="27" y="87"/>
                  </a:cubicBezTo>
                  <a:cubicBezTo>
                    <a:pt x="25" y="85"/>
                    <a:pt x="25" y="85"/>
                    <a:pt x="25" y="85"/>
                  </a:cubicBezTo>
                  <a:cubicBezTo>
                    <a:pt x="20" y="90"/>
                    <a:pt x="20" y="90"/>
                    <a:pt x="20" y="90"/>
                  </a:cubicBezTo>
                  <a:cubicBezTo>
                    <a:pt x="22" y="92"/>
                    <a:pt x="22" y="92"/>
                    <a:pt x="22" y="92"/>
                  </a:cubicBezTo>
                  <a:close/>
                  <a:moveTo>
                    <a:pt x="61" y="90"/>
                  </a:moveTo>
                  <a:cubicBezTo>
                    <a:pt x="56" y="85"/>
                    <a:pt x="56" y="85"/>
                    <a:pt x="56" y="85"/>
                  </a:cubicBezTo>
                  <a:cubicBezTo>
                    <a:pt x="54" y="87"/>
                    <a:pt x="54" y="87"/>
                    <a:pt x="54" y="87"/>
                  </a:cubicBezTo>
                  <a:cubicBezTo>
                    <a:pt x="59" y="92"/>
                    <a:pt x="59" y="92"/>
                    <a:pt x="59" y="92"/>
                  </a:cubicBezTo>
                  <a:cubicBezTo>
                    <a:pt x="61" y="90"/>
                    <a:pt x="61" y="90"/>
                    <a:pt x="61" y="90"/>
                  </a:cubicBezTo>
                  <a:close/>
                  <a:moveTo>
                    <a:pt x="68" y="70"/>
                  </a:moveTo>
                  <a:cubicBezTo>
                    <a:pt x="61" y="70"/>
                    <a:pt x="61" y="70"/>
                    <a:pt x="61" y="70"/>
                  </a:cubicBezTo>
                  <a:cubicBezTo>
                    <a:pt x="61" y="73"/>
                    <a:pt x="61" y="73"/>
                    <a:pt x="61" y="73"/>
                  </a:cubicBezTo>
                  <a:cubicBezTo>
                    <a:pt x="68" y="73"/>
                    <a:pt x="68" y="73"/>
                    <a:pt x="68" y="73"/>
                  </a:cubicBezTo>
                  <a:cubicBezTo>
                    <a:pt x="68" y="70"/>
                    <a:pt x="68" y="70"/>
                    <a:pt x="68" y="70"/>
                  </a:cubicBezTo>
                  <a:close/>
                  <a:moveTo>
                    <a:pt x="42" y="99"/>
                  </a:moveTo>
                  <a:cubicBezTo>
                    <a:pt x="42" y="92"/>
                    <a:pt x="42" y="92"/>
                    <a:pt x="42" y="92"/>
                  </a:cubicBezTo>
                  <a:cubicBezTo>
                    <a:pt x="39" y="92"/>
                    <a:pt x="39" y="92"/>
                    <a:pt x="39" y="92"/>
                  </a:cubicBezTo>
                  <a:cubicBezTo>
                    <a:pt x="39" y="99"/>
                    <a:pt x="39" y="99"/>
                    <a:pt x="39" y="99"/>
                  </a:cubicBezTo>
                  <a:cubicBezTo>
                    <a:pt x="42" y="99"/>
                    <a:pt x="42" y="99"/>
                    <a:pt x="42" y="99"/>
                  </a:cubicBezTo>
                  <a:close/>
                  <a:moveTo>
                    <a:pt x="13" y="73"/>
                  </a:moveTo>
                  <a:cubicBezTo>
                    <a:pt x="20" y="73"/>
                    <a:pt x="20" y="73"/>
                    <a:pt x="20" y="73"/>
                  </a:cubicBezTo>
                  <a:cubicBezTo>
                    <a:pt x="20" y="70"/>
                    <a:pt x="20" y="70"/>
                    <a:pt x="20" y="70"/>
                  </a:cubicBezTo>
                  <a:cubicBezTo>
                    <a:pt x="13" y="70"/>
                    <a:pt x="13" y="70"/>
                    <a:pt x="13" y="70"/>
                  </a:cubicBezTo>
                  <a:cubicBezTo>
                    <a:pt x="13" y="73"/>
                    <a:pt x="13" y="73"/>
                    <a:pt x="13" y="73"/>
                  </a:cubicBezTo>
                  <a:close/>
                  <a:moveTo>
                    <a:pt x="39" y="44"/>
                  </a:moveTo>
                  <a:cubicBezTo>
                    <a:pt x="39" y="51"/>
                    <a:pt x="39" y="51"/>
                    <a:pt x="39" y="51"/>
                  </a:cubicBezTo>
                  <a:cubicBezTo>
                    <a:pt x="42" y="51"/>
                    <a:pt x="42" y="51"/>
                    <a:pt x="42" y="51"/>
                  </a:cubicBezTo>
                  <a:cubicBezTo>
                    <a:pt x="42" y="44"/>
                    <a:pt x="42" y="44"/>
                    <a:pt x="42" y="44"/>
                  </a:cubicBezTo>
                  <a:cubicBezTo>
                    <a:pt x="39" y="44"/>
                    <a:pt x="39" y="44"/>
                    <a:pt x="39" y="44"/>
                  </a:cubicBezTo>
                  <a:close/>
                  <a:moveTo>
                    <a:pt x="46" y="70"/>
                  </a:moveTo>
                  <a:cubicBezTo>
                    <a:pt x="45" y="69"/>
                    <a:pt x="45" y="69"/>
                    <a:pt x="45" y="68"/>
                  </a:cubicBezTo>
                  <a:cubicBezTo>
                    <a:pt x="49" y="63"/>
                    <a:pt x="53" y="57"/>
                    <a:pt x="57" y="51"/>
                  </a:cubicBezTo>
                  <a:cubicBezTo>
                    <a:pt x="56" y="50"/>
                    <a:pt x="55" y="49"/>
                    <a:pt x="54" y="49"/>
                  </a:cubicBezTo>
                  <a:cubicBezTo>
                    <a:pt x="49" y="54"/>
                    <a:pt x="45" y="60"/>
                    <a:pt x="41" y="67"/>
                  </a:cubicBezTo>
                  <a:cubicBezTo>
                    <a:pt x="40" y="66"/>
                    <a:pt x="39" y="66"/>
                    <a:pt x="38" y="67"/>
                  </a:cubicBezTo>
                  <a:cubicBezTo>
                    <a:pt x="35" y="68"/>
                    <a:pt x="33" y="72"/>
                    <a:pt x="35" y="75"/>
                  </a:cubicBezTo>
                  <a:cubicBezTo>
                    <a:pt x="36" y="78"/>
                    <a:pt x="40" y="79"/>
                    <a:pt x="43" y="78"/>
                  </a:cubicBezTo>
                  <a:cubicBezTo>
                    <a:pt x="43" y="78"/>
                    <a:pt x="43" y="77"/>
                    <a:pt x="44" y="77"/>
                  </a:cubicBezTo>
                  <a:cubicBezTo>
                    <a:pt x="48" y="79"/>
                    <a:pt x="53" y="81"/>
                    <a:pt x="58" y="82"/>
                  </a:cubicBezTo>
                  <a:cubicBezTo>
                    <a:pt x="58" y="80"/>
                    <a:pt x="59" y="79"/>
                    <a:pt x="59" y="78"/>
                  </a:cubicBezTo>
                  <a:cubicBezTo>
                    <a:pt x="55" y="76"/>
                    <a:pt x="51" y="74"/>
                    <a:pt x="46" y="73"/>
                  </a:cubicBezTo>
                  <a:cubicBezTo>
                    <a:pt x="46" y="72"/>
                    <a:pt x="46" y="71"/>
                    <a:pt x="46" y="70"/>
                  </a:cubicBezTo>
                  <a:close/>
                  <a:moveTo>
                    <a:pt x="61" y="51"/>
                  </a:moveTo>
                  <a:cubicBezTo>
                    <a:pt x="56" y="45"/>
                    <a:pt x="49" y="42"/>
                    <a:pt x="41" y="42"/>
                  </a:cubicBezTo>
                  <a:cubicBezTo>
                    <a:pt x="32" y="42"/>
                    <a:pt x="25" y="45"/>
                    <a:pt x="20" y="51"/>
                  </a:cubicBezTo>
                  <a:cubicBezTo>
                    <a:pt x="14" y="56"/>
                    <a:pt x="11" y="63"/>
                    <a:pt x="11" y="72"/>
                  </a:cubicBezTo>
                  <a:cubicBezTo>
                    <a:pt x="11" y="80"/>
                    <a:pt x="14" y="87"/>
                    <a:pt x="20" y="92"/>
                  </a:cubicBezTo>
                  <a:cubicBezTo>
                    <a:pt x="25" y="98"/>
                    <a:pt x="32" y="101"/>
                    <a:pt x="41" y="101"/>
                  </a:cubicBezTo>
                  <a:cubicBezTo>
                    <a:pt x="49" y="101"/>
                    <a:pt x="56" y="98"/>
                    <a:pt x="61" y="92"/>
                  </a:cubicBezTo>
                  <a:cubicBezTo>
                    <a:pt x="67" y="87"/>
                    <a:pt x="70" y="80"/>
                    <a:pt x="70" y="72"/>
                  </a:cubicBezTo>
                  <a:cubicBezTo>
                    <a:pt x="70" y="63"/>
                    <a:pt x="67" y="56"/>
                    <a:pt x="61" y="51"/>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cs typeface="+mn-ea"/>
                <a:sym typeface="+mn-lt"/>
              </a:endParaRPr>
            </a:p>
          </p:txBody>
        </p:sp>
        <p:sp>
          <p:nvSpPr>
            <p:cNvPr id="149" name="Freeform 148"/>
            <p:cNvSpPr>
              <a:spLocks noEditPoints="1"/>
            </p:cNvSpPr>
            <p:nvPr/>
          </p:nvSpPr>
          <p:spPr bwMode="auto">
            <a:xfrm>
              <a:off x="8088833" y="4114063"/>
              <a:ext cx="237999" cy="265241"/>
            </a:xfrm>
            <a:custGeom>
              <a:avLst/>
              <a:gdLst>
                <a:gd name="T0" fmla="*/ 13 w 77"/>
                <a:gd name="T1" fmla="*/ 8 h 86"/>
                <a:gd name="T2" fmla="*/ 38 w 77"/>
                <a:gd name="T3" fmla="*/ 1 h 86"/>
                <a:gd name="T4" fmla="*/ 59 w 77"/>
                <a:gd name="T5" fmla="*/ 13 h 86"/>
                <a:gd name="T6" fmla="*/ 66 w 77"/>
                <a:gd name="T7" fmla="*/ 38 h 86"/>
                <a:gd name="T8" fmla="*/ 58 w 77"/>
                <a:gd name="T9" fmla="*/ 55 h 86"/>
                <a:gd name="T10" fmla="*/ 64 w 77"/>
                <a:gd name="T11" fmla="*/ 59 h 86"/>
                <a:gd name="T12" fmla="*/ 74 w 77"/>
                <a:gd name="T13" fmla="*/ 72 h 86"/>
                <a:gd name="T14" fmla="*/ 73 w 77"/>
                <a:gd name="T15" fmla="*/ 84 h 86"/>
                <a:gd name="T16" fmla="*/ 73 w 77"/>
                <a:gd name="T17" fmla="*/ 84 h 86"/>
                <a:gd name="T18" fmla="*/ 62 w 77"/>
                <a:gd name="T19" fmla="*/ 82 h 86"/>
                <a:gd name="T20" fmla="*/ 51 w 77"/>
                <a:gd name="T21" fmla="*/ 68 h 86"/>
                <a:gd name="T22" fmla="*/ 49 w 77"/>
                <a:gd name="T23" fmla="*/ 63 h 86"/>
                <a:gd name="T24" fmla="*/ 30 w 77"/>
                <a:gd name="T25" fmla="*/ 66 h 86"/>
                <a:gd name="T26" fmla="*/ 8 w 77"/>
                <a:gd name="T27" fmla="*/ 54 h 86"/>
                <a:gd name="T28" fmla="*/ 1 w 77"/>
                <a:gd name="T29" fmla="*/ 30 h 86"/>
                <a:gd name="T30" fmla="*/ 13 w 77"/>
                <a:gd name="T31" fmla="*/ 8 h 86"/>
                <a:gd name="T32" fmla="*/ 30 w 77"/>
                <a:gd name="T33" fmla="*/ 49 h 86"/>
                <a:gd name="T34" fmla="*/ 38 w 77"/>
                <a:gd name="T35" fmla="*/ 49 h 86"/>
                <a:gd name="T36" fmla="*/ 38 w 77"/>
                <a:gd name="T37" fmla="*/ 40 h 86"/>
                <a:gd name="T38" fmla="*/ 47 w 77"/>
                <a:gd name="T39" fmla="*/ 40 h 86"/>
                <a:gd name="T40" fmla="*/ 47 w 77"/>
                <a:gd name="T41" fmla="*/ 32 h 86"/>
                <a:gd name="T42" fmla="*/ 38 w 77"/>
                <a:gd name="T43" fmla="*/ 32 h 86"/>
                <a:gd name="T44" fmla="*/ 38 w 77"/>
                <a:gd name="T45" fmla="*/ 23 h 86"/>
                <a:gd name="T46" fmla="*/ 30 w 77"/>
                <a:gd name="T47" fmla="*/ 23 h 86"/>
                <a:gd name="T48" fmla="*/ 30 w 77"/>
                <a:gd name="T49" fmla="*/ 32 h 86"/>
                <a:gd name="T50" fmla="*/ 21 w 77"/>
                <a:gd name="T51" fmla="*/ 32 h 86"/>
                <a:gd name="T52" fmla="*/ 21 w 77"/>
                <a:gd name="T53" fmla="*/ 40 h 86"/>
                <a:gd name="T54" fmla="*/ 30 w 77"/>
                <a:gd name="T55" fmla="*/ 40 h 86"/>
                <a:gd name="T56" fmla="*/ 30 w 77"/>
                <a:gd name="T57" fmla="*/ 49 h 86"/>
                <a:gd name="T58" fmla="*/ 18 w 77"/>
                <a:gd name="T59" fmla="*/ 36 h 86"/>
                <a:gd name="T60" fmla="*/ 43 w 77"/>
                <a:gd name="T61" fmla="*/ 19 h 86"/>
                <a:gd name="T62" fmla="*/ 18 w 77"/>
                <a:gd name="T63" fmla="*/ 36 h 86"/>
                <a:gd name="T64" fmla="*/ 36 w 77"/>
                <a:gd name="T65" fmla="*/ 12 h 86"/>
                <a:gd name="T66" fmla="*/ 20 w 77"/>
                <a:gd name="T67" fmla="*/ 16 h 86"/>
                <a:gd name="T68" fmla="*/ 12 w 77"/>
                <a:gd name="T69" fmla="*/ 31 h 86"/>
                <a:gd name="T70" fmla="*/ 16 w 77"/>
                <a:gd name="T71" fmla="*/ 47 h 86"/>
                <a:gd name="T72" fmla="*/ 31 w 77"/>
                <a:gd name="T73" fmla="*/ 55 h 86"/>
                <a:gd name="T74" fmla="*/ 47 w 77"/>
                <a:gd name="T75" fmla="*/ 51 h 86"/>
                <a:gd name="T76" fmla="*/ 55 w 77"/>
                <a:gd name="T77" fmla="*/ 36 h 86"/>
                <a:gd name="T78" fmla="*/ 51 w 77"/>
                <a:gd name="T79" fmla="*/ 20 h 86"/>
                <a:gd name="T80" fmla="*/ 36 w 77"/>
                <a:gd name="T81" fmla="*/ 1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 h="86">
                  <a:moveTo>
                    <a:pt x="13" y="8"/>
                  </a:moveTo>
                  <a:cubicBezTo>
                    <a:pt x="20" y="2"/>
                    <a:pt x="29" y="0"/>
                    <a:pt x="38" y="1"/>
                  </a:cubicBezTo>
                  <a:cubicBezTo>
                    <a:pt x="46" y="2"/>
                    <a:pt x="54" y="6"/>
                    <a:pt x="59" y="13"/>
                  </a:cubicBezTo>
                  <a:cubicBezTo>
                    <a:pt x="65" y="21"/>
                    <a:pt x="67" y="29"/>
                    <a:pt x="66" y="38"/>
                  </a:cubicBezTo>
                  <a:cubicBezTo>
                    <a:pt x="65" y="44"/>
                    <a:pt x="63" y="50"/>
                    <a:pt x="58" y="55"/>
                  </a:cubicBezTo>
                  <a:cubicBezTo>
                    <a:pt x="60" y="56"/>
                    <a:pt x="62" y="57"/>
                    <a:pt x="64" y="59"/>
                  </a:cubicBezTo>
                  <a:cubicBezTo>
                    <a:pt x="74" y="72"/>
                    <a:pt x="74" y="72"/>
                    <a:pt x="74" y="72"/>
                  </a:cubicBezTo>
                  <a:cubicBezTo>
                    <a:pt x="77" y="76"/>
                    <a:pt x="76" y="81"/>
                    <a:pt x="73" y="84"/>
                  </a:cubicBezTo>
                  <a:cubicBezTo>
                    <a:pt x="73" y="84"/>
                    <a:pt x="73" y="84"/>
                    <a:pt x="73" y="84"/>
                  </a:cubicBezTo>
                  <a:cubicBezTo>
                    <a:pt x="69" y="86"/>
                    <a:pt x="64" y="86"/>
                    <a:pt x="62" y="82"/>
                  </a:cubicBezTo>
                  <a:cubicBezTo>
                    <a:pt x="51" y="68"/>
                    <a:pt x="51" y="68"/>
                    <a:pt x="51" y="68"/>
                  </a:cubicBezTo>
                  <a:cubicBezTo>
                    <a:pt x="50" y="67"/>
                    <a:pt x="49" y="65"/>
                    <a:pt x="49" y="63"/>
                  </a:cubicBezTo>
                  <a:cubicBezTo>
                    <a:pt x="43" y="66"/>
                    <a:pt x="36" y="67"/>
                    <a:pt x="30" y="66"/>
                  </a:cubicBezTo>
                  <a:cubicBezTo>
                    <a:pt x="21" y="65"/>
                    <a:pt x="13" y="61"/>
                    <a:pt x="8" y="54"/>
                  </a:cubicBezTo>
                  <a:cubicBezTo>
                    <a:pt x="2" y="47"/>
                    <a:pt x="0" y="38"/>
                    <a:pt x="1" y="30"/>
                  </a:cubicBezTo>
                  <a:cubicBezTo>
                    <a:pt x="2" y="21"/>
                    <a:pt x="6" y="13"/>
                    <a:pt x="13" y="8"/>
                  </a:cubicBezTo>
                  <a:close/>
                  <a:moveTo>
                    <a:pt x="30" y="49"/>
                  </a:moveTo>
                  <a:cubicBezTo>
                    <a:pt x="38" y="49"/>
                    <a:pt x="38" y="49"/>
                    <a:pt x="38" y="49"/>
                  </a:cubicBezTo>
                  <a:cubicBezTo>
                    <a:pt x="38" y="40"/>
                    <a:pt x="38" y="40"/>
                    <a:pt x="38" y="40"/>
                  </a:cubicBezTo>
                  <a:cubicBezTo>
                    <a:pt x="47" y="40"/>
                    <a:pt x="47" y="40"/>
                    <a:pt x="47" y="40"/>
                  </a:cubicBezTo>
                  <a:cubicBezTo>
                    <a:pt x="47" y="32"/>
                    <a:pt x="47" y="32"/>
                    <a:pt x="47" y="32"/>
                  </a:cubicBezTo>
                  <a:cubicBezTo>
                    <a:pt x="38" y="32"/>
                    <a:pt x="38" y="32"/>
                    <a:pt x="38" y="32"/>
                  </a:cubicBezTo>
                  <a:cubicBezTo>
                    <a:pt x="38" y="23"/>
                    <a:pt x="38" y="23"/>
                    <a:pt x="38" y="23"/>
                  </a:cubicBezTo>
                  <a:cubicBezTo>
                    <a:pt x="30" y="23"/>
                    <a:pt x="30" y="23"/>
                    <a:pt x="30" y="23"/>
                  </a:cubicBezTo>
                  <a:cubicBezTo>
                    <a:pt x="30" y="32"/>
                    <a:pt x="30" y="32"/>
                    <a:pt x="30" y="32"/>
                  </a:cubicBezTo>
                  <a:cubicBezTo>
                    <a:pt x="21" y="32"/>
                    <a:pt x="21" y="32"/>
                    <a:pt x="21" y="32"/>
                  </a:cubicBezTo>
                  <a:cubicBezTo>
                    <a:pt x="21" y="40"/>
                    <a:pt x="21" y="40"/>
                    <a:pt x="21" y="40"/>
                  </a:cubicBezTo>
                  <a:cubicBezTo>
                    <a:pt x="30" y="40"/>
                    <a:pt x="30" y="40"/>
                    <a:pt x="30" y="40"/>
                  </a:cubicBezTo>
                  <a:cubicBezTo>
                    <a:pt x="30" y="49"/>
                    <a:pt x="30" y="49"/>
                    <a:pt x="30" y="49"/>
                  </a:cubicBezTo>
                  <a:close/>
                  <a:moveTo>
                    <a:pt x="18" y="36"/>
                  </a:moveTo>
                  <a:cubicBezTo>
                    <a:pt x="22" y="26"/>
                    <a:pt x="31" y="21"/>
                    <a:pt x="43" y="19"/>
                  </a:cubicBezTo>
                  <a:cubicBezTo>
                    <a:pt x="31" y="11"/>
                    <a:pt x="16" y="22"/>
                    <a:pt x="18" y="36"/>
                  </a:cubicBezTo>
                  <a:close/>
                  <a:moveTo>
                    <a:pt x="36" y="12"/>
                  </a:moveTo>
                  <a:cubicBezTo>
                    <a:pt x="31" y="11"/>
                    <a:pt x="25" y="13"/>
                    <a:pt x="20" y="16"/>
                  </a:cubicBezTo>
                  <a:cubicBezTo>
                    <a:pt x="15" y="20"/>
                    <a:pt x="13" y="25"/>
                    <a:pt x="12" y="31"/>
                  </a:cubicBezTo>
                  <a:cubicBezTo>
                    <a:pt x="11" y="37"/>
                    <a:pt x="13" y="42"/>
                    <a:pt x="16" y="47"/>
                  </a:cubicBezTo>
                  <a:cubicBezTo>
                    <a:pt x="20" y="52"/>
                    <a:pt x="25" y="55"/>
                    <a:pt x="31" y="55"/>
                  </a:cubicBezTo>
                  <a:cubicBezTo>
                    <a:pt x="36" y="56"/>
                    <a:pt x="42" y="55"/>
                    <a:pt x="47" y="51"/>
                  </a:cubicBezTo>
                  <a:cubicBezTo>
                    <a:pt x="52" y="47"/>
                    <a:pt x="55" y="42"/>
                    <a:pt x="55" y="36"/>
                  </a:cubicBezTo>
                  <a:cubicBezTo>
                    <a:pt x="56" y="31"/>
                    <a:pt x="54" y="25"/>
                    <a:pt x="51" y="20"/>
                  </a:cubicBezTo>
                  <a:cubicBezTo>
                    <a:pt x="47" y="15"/>
                    <a:pt x="42" y="13"/>
                    <a:pt x="36" y="12"/>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cs typeface="+mn-ea"/>
                <a:sym typeface="+mn-lt"/>
              </a:endParaRPr>
            </a:p>
          </p:txBody>
        </p:sp>
        <p:sp>
          <p:nvSpPr>
            <p:cNvPr id="150" name="Freeform 149"/>
            <p:cNvSpPr>
              <a:spLocks noEditPoints="1"/>
            </p:cNvSpPr>
            <p:nvPr/>
          </p:nvSpPr>
          <p:spPr bwMode="auto">
            <a:xfrm>
              <a:off x="3684009" y="3154356"/>
              <a:ext cx="299649" cy="299650"/>
            </a:xfrm>
            <a:custGeom>
              <a:avLst/>
              <a:gdLst>
                <a:gd name="T0" fmla="*/ 42 w 97"/>
                <a:gd name="T1" fmla="*/ 14 h 97"/>
                <a:gd name="T2" fmla="*/ 55 w 97"/>
                <a:gd name="T3" fmla="*/ 14 h 97"/>
                <a:gd name="T4" fmla="*/ 48 w 97"/>
                <a:gd name="T5" fmla="*/ 0 h 97"/>
                <a:gd name="T6" fmla="*/ 42 w 97"/>
                <a:gd name="T7" fmla="*/ 14 h 97"/>
                <a:gd name="T8" fmla="*/ 49 w 97"/>
                <a:gd name="T9" fmla="*/ 18 h 97"/>
                <a:gd name="T10" fmla="*/ 79 w 97"/>
                <a:gd name="T11" fmla="*/ 48 h 97"/>
                <a:gd name="T12" fmla="*/ 49 w 97"/>
                <a:gd name="T13" fmla="*/ 79 h 97"/>
                <a:gd name="T14" fmla="*/ 18 w 97"/>
                <a:gd name="T15" fmla="*/ 48 h 97"/>
                <a:gd name="T16" fmla="*/ 49 w 97"/>
                <a:gd name="T17" fmla="*/ 18 h 97"/>
                <a:gd name="T18" fmla="*/ 60 w 97"/>
                <a:gd name="T19" fmla="*/ 15 h 97"/>
                <a:gd name="T20" fmla="*/ 71 w 97"/>
                <a:gd name="T21" fmla="*/ 22 h 97"/>
                <a:gd name="T22" fmla="*/ 73 w 97"/>
                <a:gd name="T23" fmla="*/ 6 h 97"/>
                <a:gd name="T24" fmla="*/ 60 w 97"/>
                <a:gd name="T25" fmla="*/ 15 h 97"/>
                <a:gd name="T26" fmla="*/ 75 w 97"/>
                <a:gd name="T27" fmla="*/ 25 h 97"/>
                <a:gd name="T28" fmla="*/ 81 w 97"/>
                <a:gd name="T29" fmla="*/ 36 h 97"/>
                <a:gd name="T30" fmla="*/ 91 w 97"/>
                <a:gd name="T31" fmla="*/ 24 h 97"/>
                <a:gd name="T32" fmla="*/ 75 w 97"/>
                <a:gd name="T33" fmla="*/ 25 h 97"/>
                <a:gd name="T34" fmla="*/ 83 w 97"/>
                <a:gd name="T35" fmla="*/ 42 h 97"/>
                <a:gd name="T36" fmla="*/ 83 w 97"/>
                <a:gd name="T37" fmla="*/ 54 h 97"/>
                <a:gd name="T38" fmla="*/ 97 w 97"/>
                <a:gd name="T39" fmla="*/ 48 h 97"/>
                <a:gd name="T40" fmla="*/ 83 w 97"/>
                <a:gd name="T41" fmla="*/ 42 h 97"/>
                <a:gd name="T42" fmla="*/ 82 w 97"/>
                <a:gd name="T43" fmla="*/ 60 h 97"/>
                <a:gd name="T44" fmla="*/ 75 w 97"/>
                <a:gd name="T45" fmla="*/ 71 h 97"/>
                <a:gd name="T46" fmla="*/ 91 w 97"/>
                <a:gd name="T47" fmla="*/ 72 h 97"/>
                <a:gd name="T48" fmla="*/ 82 w 97"/>
                <a:gd name="T49" fmla="*/ 60 h 97"/>
                <a:gd name="T50" fmla="*/ 72 w 97"/>
                <a:gd name="T51" fmla="*/ 75 h 97"/>
                <a:gd name="T52" fmla="*/ 61 w 97"/>
                <a:gd name="T53" fmla="*/ 81 h 97"/>
                <a:gd name="T54" fmla="*/ 73 w 97"/>
                <a:gd name="T55" fmla="*/ 90 h 97"/>
                <a:gd name="T56" fmla="*/ 72 w 97"/>
                <a:gd name="T57" fmla="*/ 75 h 97"/>
                <a:gd name="T58" fmla="*/ 55 w 97"/>
                <a:gd name="T59" fmla="*/ 83 h 97"/>
                <a:gd name="T60" fmla="*/ 43 w 97"/>
                <a:gd name="T61" fmla="*/ 83 h 97"/>
                <a:gd name="T62" fmla="*/ 49 w 97"/>
                <a:gd name="T63" fmla="*/ 97 h 97"/>
                <a:gd name="T64" fmla="*/ 55 w 97"/>
                <a:gd name="T65" fmla="*/ 83 h 97"/>
                <a:gd name="T66" fmla="*/ 37 w 97"/>
                <a:gd name="T67" fmla="*/ 81 h 97"/>
                <a:gd name="T68" fmla="*/ 26 w 97"/>
                <a:gd name="T69" fmla="*/ 75 h 97"/>
                <a:gd name="T70" fmla="*/ 25 w 97"/>
                <a:gd name="T71" fmla="*/ 91 h 97"/>
                <a:gd name="T72" fmla="*/ 37 w 97"/>
                <a:gd name="T73" fmla="*/ 81 h 97"/>
                <a:gd name="T74" fmla="*/ 22 w 97"/>
                <a:gd name="T75" fmla="*/ 71 h 97"/>
                <a:gd name="T76" fmla="*/ 16 w 97"/>
                <a:gd name="T77" fmla="*/ 60 h 97"/>
                <a:gd name="T78" fmla="*/ 7 w 97"/>
                <a:gd name="T79" fmla="*/ 73 h 97"/>
                <a:gd name="T80" fmla="*/ 22 w 97"/>
                <a:gd name="T81" fmla="*/ 71 h 97"/>
                <a:gd name="T82" fmla="*/ 14 w 97"/>
                <a:gd name="T83" fmla="*/ 55 h 97"/>
                <a:gd name="T84" fmla="*/ 14 w 97"/>
                <a:gd name="T85" fmla="*/ 42 h 97"/>
                <a:gd name="T86" fmla="*/ 0 w 97"/>
                <a:gd name="T87" fmla="*/ 49 h 97"/>
                <a:gd name="T88" fmla="*/ 14 w 97"/>
                <a:gd name="T89" fmla="*/ 55 h 97"/>
                <a:gd name="T90" fmla="*/ 15 w 97"/>
                <a:gd name="T91" fmla="*/ 37 h 97"/>
                <a:gd name="T92" fmla="*/ 22 w 97"/>
                <a:gd name="T93" fmla="*/ 26 h 97"/>
                <a:gd name="T94" fmla="*/ 6 w 97"/>
                <a:gd name="T95" fmla="*/ 24 h 97"/>
                <a:gd name="T96" fmla="*/ 15 w 97"/>
                <a:gd name="T97" fmla="*/ 37 h 97"/>
                <a:gd name="T98" fmla="*/ 26 w 97"/>
                <a:gd name="T99" fmla="*/ 22 h 97"/>
                <a:gd name="T100" fmla="*/ 37 w 97"/>
                <a:gd name="T101" fmla="*/ 16 h 97"/>
                <a:gd name="T102" fmla="*/ 24 w 97"/>
                <a:gd name="T103" fmla="*/ 6 h 97"/>
                <a:gd name="T104" fmla="*/ 26 w 97"/>
                <a:gd name="T105" fmla="*/ 2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7" h="97">
                  <a:moveTo>
                    <a:pt x="42" y="14"/>
                  </a:moveTo>
                  <a:cubicBezTo>
                    <a:pt x="55" y="14"/>
                    <a:pt x="55" y="14"/>
                    <a:pt x="55" y="14"/>
                  </a:cubicBezTo>
                  <a:cubicBezTo>
                    <a:pt x="48" y="0"/>
                    <a:pt x="48" y="0"/>
                    <a:pt x="48" y="0"/>
                  </a:cubicBezTo>
                  <a:cubicBezTo>
                    <a:pt x="42" y="14"/>
                    <a:pt x="42" y="14"/>
                    <a:pt x="42" y="14"/>
                  </a:cubicBezTo>
                  <a:close/>
                  <a:moveTo>
                    <a:pt x="49" y="18"/>
                  </a:moveTo>
                  <a:cubicBezTo>
                    <a:pt x="65" y="18"/>
                    <a:pt x="79" y="31"/>
                    <a:pt x="79" y="48"/>
                  </a:cubicBezTo>
                  <a:cubicBezTo>
                    <a:pt x="79" y="65"/>
                    <a:pt x="65" y="79"/>
                    <a:pt x="49" y="79"/>
                  </a:cubicBezTo>
                  <a:cubicBezTo>
                    <a:pt x="32" y="79"/>
                    <a:pt x="18" y="65"/>
                    <a:pt x="18" y="48"/>
                  </a:cubicBezTo>
                  <a:cubicBezTo>
                    <a:pt x="18" y="31"/>
                    <a:pt x="32" y="18"/>
                    <a:pt x="49" y="18"/>
                  </a:cubicBezTo>
                  <a:close/>
                  <a:moveTo>
                    <a:pt x="60" y="15"/>
                  </a:moveTo>
                  <a:cubicBezTo>
                    <a:pt x="71" y="22"/>
                    <a:pt x="71" y="22"/>
                    <a:pt x="71" y="22"/>
                  </a:cubicBezTo>
                  <a:cubicBezTo>
                    <a:pt x="73" y="6"/>
                    <a:pt x="73" y="6"/>
                    <a:pt x="73" y="6"/>
                  </a:cubicBezTo>
                  <a:cubicBezTo>
                    <a:pt x="60" y="15"/>
                    <a:pt x="60" y="15"/>
                    <a:pt x="60" y="15"/>
                  </a:cubicBezTo>
                  <a:close/>
                  <a:moveTo>
                    <a:pt x="75" y="25"/>
                  </a:moveTo>
                  <a:cubicBezTo>
                    <a:pt x="81" y="36"/>
                    <a:pt x="81" y="36"/>
                    <a:pt x="81" y="36"/>
                  </a:cubicBezTo>
                  <a:cubicBezTo>
                    <a:pt x="91" y="24"/>
                    <a:pt x="91" y="24"/>
                    <a:pt x="91" y="24"/>
                  </a:cubicBezTo>
                  <a:cubicBezTo>
                    <a:pt x="75" y="25"/>
                    <a:pt x="75" y="25"/>
                    <a:pt x="75" y="25"/>
                  </a:cubicBezTo>
                  <a:close/>
                  <a:moveTo>
                    <a:pt x="83" y="42"/>
                  </a:moveTo>
                  <a:cubicBezTo>
                    <a:pt x="83" y="54"/>
                    <a:pt x="83" y="54"/>
                    <a:pt x="83" y="54"/>
                  </a:cubicBezTo>
                  <a:cubicBezTo>
                    <a:pt x="97" y="48"/>
                    <a:pt x="97" y="48"/>
                    <a:pt x="97" y="48"/>
                  </a:cubicBezTo>
                  <a:cubicBezTo>
                    <a:pt x="83" y="42"/>
                    <a:pt x="83" y="42"/>
                    <a:pt x="83" y="42"/>
                  </a:cubicBezTo>
                  <a:close/>
                  <a:moveTo>
                    <a:pt x="82" y="60"/>
                  </a:moveTo>
                  <a:cubicBezTo>
                    <a:pt x="75" y="71"/>
                    <a:pt x="75" y="71"/>
                    <a:pt x="75" y="71"/>
                  </a:cubicBezTo>
                  <a:cubicBezTo>
                    <a:pt x="91" y="72"/>
                    <a:pt x="91" y="72"/>
                    <a:pt x="91" y="72"/>
                  </a:cubicBezTo>
                  <a:cubicBezTo>
                    <a:pt x="82" y="60"/>
                    <a:pt x="82" y="60"/>
                    <a:pt x="82" y="60"/>
                  </a:cubicBezTo>
                  <a:close/>
                  <a:moveTo>
                    <a:pt x="72" y="75"/>
                  </a:moveTo>
                  <a:cubicBezTo>
                    <a:pt x="61" y="81"/>
                    <a:pt x="61" y="81"/>
                    <a:pt x="61" y="81"/>
                  </a:cubicBezTo>
                  <a:cubicBezTo>
                    <a:pt x="73" y="90"/>
                    <a:pt x="73" y="90"/>
                    <a:pt x="73" y="90"/>
                  </a:cubicBezTo>
                  <a:cubicBezTo>
                    <a:pt x="72" y="75"/>
                    <a:pt x="72" y="75"/>
                    <a:pt x="72" y="75"/>
                  </a:cubicBezTo>
                  <a:close/>
                  <a:moveTo>
                    <a:pt x="55" y="83"/>
                  </a:moveTo>
                  <a:cubicBezTo>
                    <a:pt x="43" y="83"/>
                    <a:pt x="43" y="83"/>
                    <a:pt x="43" y="83"/>
                  </a:cubicBezTo>
                  <a:cubicBezTo>
                    <a:pt x="49" y="97"/>
                    <a:pt x="49" y="97"/>
                    <a:pt x="49" y="97"/>
                  </a:cubicBezTo>
                  <a:cubicBezTo>
                    <a:pt x="55" y="83"/>
                    <a:pt x="55" y="83"/>
                    <a:pt x="55" y="83"/>
                  </a:cubicBezTo>
                  <a:close/>
                  <a:moveTo>
                    <a:pt x="37" y="81"/>
                  </a:moveTo>
                  <a:cubicBezTo>
                    <a:pt x="26" y="75"/>
                    <a:pt x="26" y="75"/>
                    <a:pt x="26" y="75"/>
                  </a:cubicBezTo>
                  <a:cubicBezTo>
                    <a:pt x="25" y="91"/>
                    <a:pt x="25" y="91"/>
                    <a:pt x="25" y="91"/>
                  </a:cubicBezTo>
                  <a:cubicBezTo>
                    <a:pt x="37" y="81"/>
                    <a:pt x="37" y="81"/>
                    <a:pt x="37" y="81"/>
                  </a:cubicBezTo>
                  <a:close/>
                  <a:moveTo>
                    <a:pt x="22" y="71"/>
                  </a:moveTo>
                  <a:cubicBezTo>
                    <a:pt x="16" y="60"/>
                    <a:pt x="16" y="60"/>
                    <a:pt x="16" y="60"/>
                  </a:cubicBezTo>
                  <a:cubicBezTo>
                    <a:pt x="7" y="73"/>
                    <a:pt x="7" y="73"/>
                    <a:pt x="7" y="73"/>
                  </a:cubicBezTo>
                  <a:cubicBezTo>
                    <a:pt x="22" y="71"/>
                    <a:pt x="22" y="71"/>
                    <a:pt x="22" y="71"/>
                  </a:cubicBezTo>
                  <a:close/>
                  <a:moveTo>
                    <a:pt x="14" y="55"/>
                  </a:moveTo>
                  <a:cubicBezTo>
                    <a:pt x="14" y="42"/>
                    <a:pt x="14" y="42"/>
                    <a:pt x="14" y="42"/>
                  </a:cubicBezTo>
                  <a:cubicBezTo>
                    <a:pt x="0" y="49"/>
                    <a:pt x="0" y="49"/>
                    <a:pt x="0" y="49"/>
                  </a:cubicBezTo>
                  <a:cubicBezTo>
                    <a:pt x="14" y="55"/>
                    <a:pt x="14" y="55"/>
                    <a:pt x="14" y="55"/>
                  </a:cubicBezTo>
                  <a:close/>
                  <a:moveTo>
                    <a:pt x="15" y="37"/>
                  </a:moveTo>
                  <a:cubicBezTo>
                    <a:pt x="22" y="26"/>
                    <a:pt x="22" y="26"/>
                    <a:pt x="22" y="26"/>
                  </a:cubicBezTo>
                  <a:cubicBezTo>
                    <a:pt x="6" y="24"/>
                    <a:pt x="6" y="24"/>
                    <a:pt x="6" y="24"/>
                  </a:cubicBezTo>
                  <a:cubicBezTo>
                    <a:pt x="15" y="37"/>
                    <a:pt x="15" y="37"/>
                    <a:pt x="15" y="37"/>
                  </a:cubicBezTo>
                  <a:close/>
                  <a:moveTo>
                    <a:pt x="26" y="22"/>
                  </a:moveTo>
                  <a:cubicBezTo>
                    <a:pt x="37" y="16"/>
                    <a:pt x="37" y="16"/>
                    <a:pt x="37" y="16"/>
                  </a:cubicBezTo>
                  <a:cubicBezTo>
                    <a:pt x="24" y="6"/>
                    <a:pt x="24" y="6"/>
                    <a:pt x="24" y="6"/>
                  </a:cubicBezTo>
                  <a:lnTo>
                    <a:pt x="26" y="22"/>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cs typeface="+mn-ea"/>
                <a:sym typeface="+mn-lt"/>
              </a:endParaRPr>
            </a:p>
          </p:txBody>
        </p:sp>
        <p:sp>
          <p:nvSpPr>
            <p:cNvPr id="151" name="Freeform 150"/>
            <p:cNvSpPr>
              <a:spLocks noEditPoints="1"/>
            </p:cNvSpPr>
            <p:nvPr/>
          </p:nvSpPr>
          <p:spPr bwMode="auto">
            <a:xfrm>
              <a:off x="5030106" y="1859022"/>
              <a:ext cx="245168" cy="299650"/>
            </a:xfrm>
            <a:custGeom>
              <a:avLst/>
              <a:gdLst>
                <a:gd name="T0" fmla="*/ 36 w 79"/>
                <a:gd name="T1" fmla="*/ 27 h 97"/>
                <a:gd name="T2" fmla="*/ 40 w 79"/>
                <a:gd name="T3" fmla="*/ 1 h 97"/>
                <a:gd name="T4" fmla="*/ 46 w 79"/>
                <a:gd name="T5" fmla="*/ 5 h 97"/>
                <a:gd name="T6" fmla="*/ 41 w 79"/>
                <a:gd name="T7" fmla="*/ 27 h 97"/>
                <a:gd name="T8" fmla="*/ 39 w 79"/>
                <a:gd name="T9" fmla="*/ 27 h 97"/>
                <a:gd name="T10" fmla="*/ 36 w 79"/>
                <a:gd name="T11" fmla="*/ 27 h 97"/>
                <a:gd name="T12" fmla="*/ 38 w 79"/>
                <a:gd name="T13" fmla="*/ 67 h 97"/>
                <a:gd name="T14" fmla="*/ 34 w 79"/>
                <a:gd name="T15" fmla="*/ 58 h 97"/>
                <a:gd name="T16" fmla="*/ 29 w 79"/>
                <a:gd name="T17" fmla="*/ 64 h 97"/>
                <a:gd name="T18" fmla="*/ 38 w 79"/>
                <a:gd name="T19" fmla="*/ 67 h 97"/>
                <a:gd name="T20" fmla="*/ 41 w 79"/>
                <a:gd name="T21" fmla="*/ 67 h 97"/>
                <a:gd name="T22" fmla="*/ 46 w 79"/>
                <a:gd name="T23" fmla="*/ 58 h 97"/>
                <a:gd name="T24" fmla="*/ 50 w 79"/>
                <a:gd name="T25" fmla="*/ 64 h 97"/>
                <a:gd name="T26" fmla="*/ 41 w 79"/>
                <a:gd name="T27" fmla="*/ 67 h 97"/>
                <a:gd name="T28" fmla="*/ 40 w 79"/>
                <a:gd name="T29" fmla="*/ 94 h 97"/>
                <a:gd name="T30" fmla="*/ 25 w 79"/>
                <a:gd name="T31" fmla="*/ 96 h 97"/>
                <a:gd name="T32" fmla="*/ 16 w 79"/>
                <a:gd name="T33" fmla="*/ 89 h 97"/>
                <a:gd name="T34" fmla="*/ 10 w 79"/>
                <a:gd name="T35" fmla="*/ 81 h 97"/>
                <a:gd name="T36" fmla="*/ 5 w 79"/>
                <a:gd name="T37" fmla="*/ 72 h 97"/>
                <a:gd name="T38" fmla="*/ 0 w 79"/>
                <a:gd name="T39" fmla="*/ 55 h 97"/>
                <a:gd name="T40" fmla="*/ 7 w 79"/>
                <a:gd name="T41" fmla="*/ 37 h 97"/>
                <a:gd name="T42" fmla="*/ 22 w 79"/>
                <a:gd name="T43" fmla="*/ 30 h 97"/>
                <a:gd name="T44" fmla="*/ 40 w 79"/>
                <a:gd name="T45" fmla="*/ 31 h 97"/>
                <a:gd name="T46" fmla="*/ 57 w 79"/>
                <a:gd name="T47" fmla="*/ 30 h 97"/>
                <a:gd name="T48" fmla="*/ 72 w 79"/>
                <a:gd name="T49" fmla="*/ 37 h 97"/>
                <a:gd name="T50" fmla="*/ 79 w 79"/>
                <a:gd name="T51" fmla="*/ 55 h 97"/>
                <a:gd name="T52" fmla="*/ 74 w 79"/>
                <a:gd name="T53" fmla="*/ 72 h 97"/>
                <a:gd name="T54" fmla="*/ 69 w 79"/>
                <a:gd name="T55" fmla="*/ 81 h 97"/>
                <a:gd name="T56" fmla="*/ 63 w 79"/>
                <a:gd name="T57" fmla="*/ 89 h 97"/>
                <a:gd name="T58" fmla="*/ 54 w 79"/>
                <a:gd name="T59" fmla="*/ 96 h 97"/>
                <a:gd name="T60" fmla="*/ 40 w 79"/>
                <a:gd name="T61" fmla="*/ 94 h 97"/>
                <a:gd name="T62" fmla="*/ 29 w 79"/>
                <a:gd name="T63" fmla="*/ 86 h 97"/>
                <a:gd name="T64" fmla="*/ 24 w 79"/>
                <a:gd name="T65" fmla="*/ 82 h 97"/>
                <a:gd name="T66" fmla="*/ 19 w 79"/>
                <a:gd name="T67" fmla="*/ 75 h 97"/>
                <a:gd name="T68" fmla="*/ 15 w 79"/>
                <a:gd name="T69" fmla="*/ 68 h 97"/>
                <a:gd name="T70" fmla="*/ 11 w 79"/>
                <a:gd name="T71" fmla="*/ 56 h 97"/>
                <a:gd name="T72" fmla="*/ 16 w 79"/>
                <a:gd name="T73" fmla="*/ 45 h 97"/>
                <a:gd name="T74" fmla="*/ 25 w 79"/>
                <a:gd name="T75" fmla="*/ 40 h 97"/>
                <a:gd name="T76" fmla="*/ 39 w 79"/>
                <a:gd name="T77" fmla="*/ 41 h 97"/>
                <a:gd name="T78" fmla="*/ 40 w 79"/>
                <a:gd name="T79" fmla="*/ 41 h 97"/>
                <a:gd name="T80" fmla="*/ 40 w 79"/>
                <a:gd name="T81" fmla="*/ 41 h 97"/>
                <a:gd name="T82" fmla="*/ 54 w 79"/>
                <a:gd name="T83" fmla="*/ 40 h 97"/>
                <a:gd name="T84" fmla="*/ 63 w 79"/>
                <a:gd name="T85" fmla="*/ 45 h 97"/>
                <a:gd name="T86" fmla="*/ 68 w 79"/>
                <a:gd name="T87" fmla="*/ 56 h 97"/>
                <a:gd name="T88" fmla="*/ 64 w 79"/>
                <a:gd name="T89" fmla="*/ 68 h 97"/>
                <a:gd name="T90" fmla="*/ 60 w 79"/>
                <a:gd name="T91" fmla="*/ 75 h 97"/>
                <a:gd name="T92" fmla="*/ 55 w 79"/>
                <a:gd name="T93" fmla="*/ 82 h 97"/>
                <a:gd name="T94" fmla="*/ 50 w 79"/>
                <a:gd name="T95" fmla="*/ 86 h 97"/>
                <a:gd name="T96" fmla="*/ 41 w 79"/>
                <a:gd name="T97" fmla="*/ 83 h 97"/>
                <a:gd name="T98" fmla="*/ 40 w 79"/>
                <a:gd name="T99" fmla="*/ 83 h 97"/>
                <a:gd name="T100" fmla="*/ 38 w 79"/>
                <a:gd name="T101" fmla="*/ 83 h 97"/>
                <a:gd name="T102" fmla="*/ 29 w 79"/>
                <a:gd name="T103" fmla="*/ 86 h 97"/>
                <a:gd name="T104" fmla="*/ 43 w 79"/>
                <a:gd name="T105" fmla="*/ 15 h 97"/>
                <a:gd name="T106" fmla="*/ 45 w 79"/>
                <a:gd name="T107" fmla="*/ 13 h 97"/>
                <a:gd name="T108" fmla="*/ 65 w 79"/>
                <a:gd name="T109" fmla="*/ 10 h 97"/>
                <a:gd name="T110" fmla="*/ 44 w 79"/>
                <a:gd name="T111" fmla="*/ 20 h 97"/>
                <a:gd name="T112" fmla="*/ 59 w 79"/>
                <a:gd name="T113" fmla="*/ 23 h 97"/>
                <a:gd name="T114" fmla="*/ 78 w 79"/>
                <a:gd name="T115" fmla="*/ 11 h 97"/>
                <a:gd name="T116" fmla="*/ 54 w 79"/>
                <a:gd name="T117" fmla="*/ 3 h 97"/>
                <a:gd name="T118" fmla="*/ 43 w 79"/>
                <a:gd name="T119" fmla="*/ 1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9" h="97">
                  <a:moveTo>
                    <a:pt x="36" y="27"/>
                  </a:moveTo>
                  <a:cubicBezTo>
                    <a:pt x="33" y="18"/>
                    <a:pt x="30" y="8"/>
                    <a:pt x="40" y="1"/>
                  </a:cubicBezTo>
                  <a:cubicBezTo>
                    <a:pt x="46" y="5"/>
                    <a:pt x="46" y="5"/>
                    <a:pt x="46" y="5"/>
                  </a:cubicBezTo>
                  <a:cubicBezTo>
                    <a:pt x="38" y="11"/>
                    <a:pt x="39" y="20"/>
                    <a:pt x="41" y="27"/>
                  </a:cubicBezTo>
                  <a:cubicBezTo>
                    <a:pt x="40" y="27"/>
                    <a:pt x="40" y="27"/>
                    <a:pt x="39" y="27"/>
                  </a:cubicBezTo>
                  <a:cubicBezTo>
                    <a:pt x="38" y="27"/>
                    <a:pt x="37" y="27"/>
                    <a:pt x="36" y="27"/>
                  </a:cubicBezTo>
                  <a:close/>
                  <a:moveTo>
                    <a:pt x="38" y="67"/>
                  </a:moveTo>
                  <a:cubicBezTo>
                    <a:pt x="38" y="67"/>
                    <a:pt x="38" y="59"/>
                    <a:pt x="34" y="58"/>
                  </a:cubicBezTo>
                  <a:cubicBezTo>
                    <a:pt x="30" y="58"/>
                    <a:pt x="28" y="62"/>
                    <a:pt x="29" y="64"/>
                  </a:cubicBezTo>
                  <a:cubicBezTo>
                    <a:pt x="30" y="66"/>
                    <a:pt x="38" y="67"/>
                    <a:pt x="38" y="67"/>
                  </a:cubicBezTo>
                  <a:close/>
                  <a:moveTo>
                    <a:pt x="41" y="67"/>
                  </a:moveTo>
                  <a:cubicBezTo>
                    <a:pt x="41" y="67"/>
                    <a:pt x="42" y="59"/>
                    <a:pt x="46" y="58"/>
                  </a:cubicBezTo>
                  <a:cubicBezTo>
                    <a:pt x="50" y="58"/>
                    <a:pt x="52" y="62"/>
                    <a:pt x="50" y="64"/>
                  </a:cubicBezTo>
                  <a:cubicBezTo>
                    <a:pt x="49" y="66"/>
                    <a:pt x="41" y="67"/>
                    <a:pt x="41" y="67"/>
                  </a:cubicBezTo>
                  <a:close/>
                  <a:moveTo>
                    <a:pt x="40" y="94"/>
                  </a:moveTo>
                  <a:cubicBezTo>
                    <a:pt x="33" y="97"/>
                    <a:pt x="29" y="97"/>
                    <a:pt x="25" y="96"/>
                  </a:cubicBezTo>
                  <a:cubicBezTo>
                    <a:pt x="21" y="95"/>
                    <a:pt x="19" y="93"/>
                    <a:pt x="16" y="89"/>
                  </a:cubicBezTo>
                  <a:cubicBezTo>
                    <a:pt x="14" y="86"/>
                    <a:pt x="12" y="83"/>
                    <a:pt x="10" y="81"/>
                  </a:cubicBezTo>
                  <a:cubicBezTo>
                    <a:pt x="8" y="78"/>
                    <a:pt x="7" y="75"/>
                    <a:pt x="5" y="72"/>
                  </a:cubicBezTo>
                  <a:cubicBezTo>
                    <a:pt x="3" y="67"/>
                    <a:pt x="0" y="61"/>
                    <a:pt x="0" y="55"/>
                  </a:cubicBezTo>
                  <a:cubicBezTo>
                    <a:pt x="0" y="48"/>
                    <a:pt x="1" y="42"/>
                    <a:pt x="7" y="37"/>
                  </a:cubicBezTo>
                  <a:cubicBezTo>
                    <a:pt x="11" y="33"/>
                    <a:pt x="16" y="31"/>
                    <a:pt x="22" y="30"/>
                  </a:cubicBezTo>
                  <a:cubicBezTo>
                    <a:pt x="27" y="29"/>
                    <a:pt x="33" y="29"/>
                    <a:pt x="40" y="31"/>
                  </a:cubicBezTo>
                  <a:cubicBezTo>
                    <a:pt x="46" y="29"/>
                    <a:pt x="52" y="29"/>
                    <a:pt x="57" y="30"/>
                  </a:cubicBezTo>
                  <a:cubicBezTo>
                    <a:pt x="63" y="31"/>
                    <a:pt x="68" y="33"/>
                    <a:pt x="72" y="37"/>
                  </a:cubicBezTo>
                  <a:cubicBezTo>
                    <a:pt x="78" y="42"/>
                    <a:pt x="79" y="48"/>
                    <a:pt x="79" y="55"/>
                  </a:cubicBezTo>
                  <a:cubicBezTo>
                    <a:pt x="79" y="61"/>
                    <a:pt x="76" y="67"/>
                    <a:pt x="74" y="72"/>
                  </a:cubicBezTo>
                  <a:cubicBezTo>
                    <a:pt x="72" y="75"/>
                    <a:pt x="71" y="78"/>
                    <a:pt x="69" y="81"/>
                  </a:cubicBezTo>
                  <a:cubicBezTo>
                    <a:pt x="67" y="83"/>
                    <a:pt x="65" y="86"/>
                    <a:pt x="63" y="89"/>
                  </a:cubicBezTo>
                  <a:cubicBezTo>
                    <a:pt x="60" y="93"/>
                    <a:pt x="58" y="95"/>
                    <a:pt x="54" y="96"/>
                  </a:cubicBezTo>
                  <a:cubicBezTo>
                    <a:pt x="50" y="97"/>
                    <a:pt x="46" y="97"/>
                    <a:pt x="40" y="94"/>
                  </a:cubicBezTo>
                  <a:close/>
                  <a:moveTo>
                    <a:pt x="29" y="86"/>
                  </a:moveTo>
                  <a:cubicBezTo>
                    <a:pt x="27" y="86"/>
                    <a:pt x="26" y="84"/>
                    <a:pt x="24" y="82"/>
                  </a:cubicBezTo>
                  <a:cubicBezTo>
                    <a:pt x="22" y="80"/>
                    <a:pt x="21" y="77"/>
                    <a:pt x="19" y="75"/>
                  </a:cubicBezTo>
                  <a:cubicBezTo>
                    <a:pt x="18" y="73"/>
                    <a:pt x="17" y="71"/>
                    <a:pt x="15" y="68"/>
                  </a:cubicBezTo>
                  <a:cubicBezTo>
                    <a:pt x="13" y="64"/>
                    <a:pt x="12" y="60"/>
                    <a:pt x="11" y="56"/>
                  </a:cubicBezTo>
                  <a:cubicBezTo>
                    <a:pt x="11" y="52"/>
                    <a:pt x="12" y="48"/>
                    <a:pt x="16" y="45"/>
                  </a:cubicBezTo>
                  <a:cubicBezTo>
                    <a:pt x="18" y="42"/>
                    <a:pt x="21" y="41"/>
                    <a:pt x="25" y="40"/>
                  </a:cubicBezTo>
                  <a:cubicBezTo>
                    <a:pt x="29" y="40"/>
                    <a:pt x="34" y="40"/>
                    <a:pt x="39" y="41"/>
                  </a:cubicBezTo>
                  <a:cubicBezTo>
                    <a:pt x="40" y="41"/>
                    <a:pt x="40" y="41"/>
                    <a:pt x="40" y="41"/>
                  </a:cubicBezTo>
                  <a:cubicBezTo>
                    <a:pt x="40" y="41"/>
                    <a:pt x="40" y="41"/>
                    <a:pt x="40" y="41"/>
                  </a:cubicBezTo>
                  <a:cubicBezTo>
                    <a:pt x="45" y="40"/>
                    <a:pt x="50" y="40"/>
                    <a:pt x="54" y="40"/>
                  </a:cubicBezTo>
                  <a:cubicBezTo>
                    <a:pt x="58" y="41"/>
                    <a:pt x="61" y="42"/>
                    <a:pt x="63" y="45"/>
                  </a:cubicBezTo>
                  <a:cubicBezTo>
                    <a:pt x="67" y="48"/>
                    <a:pt x="68" y="52"/>
                    <a:pt x="68" y="56"/>
                  </a:cubicBezTo>
                  <a:cubicBezTo>
                    <a:pt x="67" y="60"/>
                    <a:pt x="66" y="64"/>
                    <a:pt x="64" y="68"/>
                  </a:cubicBezTo>
                  <a:cubicBezTo>
                    <a:pt x="62" y="71"/>
                    <a:pt x="61" y="73"/>
                    <a:pt x="60" y="75"/>
                  </a:cubicBezTo>
                  <a:cubicBezTo>
                    <a:pt x="58" y="77"/>
                    <a:pt x="57" y="80"/>
                    <a:pt x="55" y="82"/>
                  </a:cubicBezTo>
                  <a:cubicBezTo>
                    <a:pt x="53" y="84"/>
                    <a:pt x="52" y="86"/>
                    <a:pt x="50" y="86"/>
                  </a:cubicBezTo>
                  <a:cubicBezTo>
                    <a:pt x="48" y="87"/>
                    <a:pt x="45" y="86"/>
                    <a:pt x="41" y="83"/>
                  </a:cubicBezTo>
                  <a:cubicBezTo>
                    <a:pt x="40" y="83"/>
                    <a:pt x="40" y="83"/>
                    <a:pt x="40" y="83"/>
                  </a:cubicBezTo>
                  <a:cubicBezTo>
                    <a:pt x="38" y="83"/>
                    <a:pt x="38" y="83"/>
                    <a:pt x="38" y="83"/>
                  </a:cubicBezTo>
                  <a:cubicBezTo>
                    <a:pt x="34" y="86"/>
                    <a:pt x="31" y="87"/>
                    <a:pt x="29" y="86"/>
                  </a:cubicBezTo>
                  <a:close/>
                  <a:moveTo>
                    <a:pt x="43" y="15"/>
                  </a:moveTo>
                  <a:cubicBezTo>
                    <a:pt x="44" y="14"/>
                    <a:pt x="44" y="14"/>
                    <a:pt x="45" y="13"/>
                  </a:cubicBezTo>
                  <a:cubicBezTo>
                    <a:pt x="52" y="11"/>
                    <a:pt x="65" y="10"/>
                    <a:pt x="65" y="10"/>
                  </a:cubicBezTo>
                  <a:cubicBezTo>
                    <a:pt x="58" y="12"/>
                    <a:pt x="49" y="15"/>
                    <a:pt x="44" y="20"/>
                  </a:cubicBezTo>
                  <a:cubicBezTo>
                    <a:pt x="47" y="22"/>
                    <a:pt x="51" y="25"/>
                    <a:pt x="59" y="23"/>
                  </a:cubicBezTo>
                  <a:cubicBezTo>
                    <a:pt x="68" y="22"/>
                    <a:pt x="78" y="11"/>
                    <a:pt x="78" y="11"/>
                  </a:cubicBezTo>
                  <a:cubicBezTo>
                    <a:pt x="78" y="11"/>
                    <a:pt x="62" y="0"/>
                    <a:pt x="54" y="3"/>
                  </a:cubicBezTo>
                  <a:cubicBezTo>
                    <a:pt x="48" y="5"/>
                    <a:pt x="44" y="11"/>
                    <a:pt x="43" y="15"/>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cs typeface="+mn-ea"/>
                <a:sym typeface="+mn-lt"/>
              </a:endParaRPr>
            </a:p>
          </p:txBody>
        </p:sp>
        <p:sp>
          <p:nvSpPr>
            <p:cNvPr id="152" name="Freeform 151"/>
            <p:cNvSpPr>
              <a:spLocks noEditPoints="1"/>
            </p:cNvSpPr>
            <p:nvPr/>
          </p:nvSpPr>
          <p:spPr bwMode="auto">
            <a:xfrm>
              <a:off x="7453812" y="2537454"/>
              <a:ext cx="310531" cy="388598"/>
            </a:xfrm>
            <a:custGeom>
              <a:avLst/>
              <a:gdLst>
                <a:gd name="T0" fmla="*/ 49 w 83"/>
                <a:gd name="T1" fmla="*/ 71 h 104"/>
                <a:gd name="T2" fmla="*/ 43 w 83"/>
                <a:gd name="T3" fmla="*/ 71 h 104"/>
                <a:gd name="T4" fmla="*/ 60 w 83"/>
                <a:gd name="T5" fmla="*/ 99 h 104"/>
                <a:gd name="T6" fmla="*/ 69 w 83"/>
                <a:gd name="T7" fmla="*/ 104 h 104"/>
                <a:gd name="T8" fmla="*/ 77 w 83"/>
                <a:gd name="T9" fmla="*/ 69 h 104"/>
                <a:gd name="T10" fmla="*/ 78 w 83"/>
                <a:gd name="T11" fmla="*/ 27 h 104"/>
                <a:gd name="T12" fmla="*/ 52 w 83"/>
                <a:gd name="T13" fmla="*/ 35 h 104"/>
                <a:gd name="T14" fmla="*/ 32 w 83"/>
                <a:gd name="T15" fmla="*/ 38 h 104"/>
                <a:gd name="T16" fmla="*/ 24 w 83"/>
                <a:gd name="T17" fmla="*/ 37 h 104"/>
                <a:gd name="T18" fmla="*/ 8 w 83"/>
                <a:gd name="T19" fmla="*/ 54 h 104"/>
                <a:gd name="T20" fmla="*/ 12 w 83"/>
                <a:gd name="T21" fmla="*/ 90 h 104"/>
                <a:gd name="T22" fmla="*/ 20 w 83"/>
                <a:gd name="T23" fmla="*/ 104 h 104"/>
                <a:gd name="T24" fmla="*/ 41 w 83"/>
                <a:gd name="T25" fmla="*/ 104 h 104"/>
                <a:gd name="T26" fmla="*/ 42 w 83"/>
                <a:gd name="T27" fmla="*/ 0 h 104"/>
                <a:gd name="T28" fmla="*/ 59 w 83"/>
                <a:gd name="T29" fmla="*/ 17 h 104"/>
                <a:gd name="T30" fmla="*/ 42 w 83"/>
                <a:gd name="T31" fmla="*/ 35 h 104"/>
                <a:gd name="T32" fmla="*/ 25 w 83"/>
                <a:gd name="T33" fmla="*/ 17 h 104"/>
                <a:gd name="T34" fmla="*/ 42 w 83"/>
                <a:gd name="T35" fmla="*/ 0 h 104"/>
                <a:gd name="T36" fmla="*/ 52 w 83"/>
                <a:gd name="T37" fmla="*/ 17 h 104"/>
                <a:gd name="T38" fmla="*/ 42 w 83"/>
                <a:gd name="T39" fmla="*/ 27 h 104"/>
                <a:gd name="T40" fmla="*/ 32 w 83"/>
                <a:gd name="T41" fmla="*/ 17 h 104"/>
                <a:gd name="T42" fmla="*/ 42 w 83"/>
                <a:gd name="T43" fmla="*/ 8 h 104"/>
                <a:gd name="T44" fmla="*/ 41 w 83"/>
                <a:gd name="T45" fmla="*/ 57 h 104"/>
                <a:gd name="T46" fmla="*/ 41 w 83"/>
                <a:gd name="T47" fmla="*/ 85 h 104"/>
                <a:gd name="T48" fmla="*/ 41 w 83"/>
                <a:gd name="T49" fmla="*/ 57 h 104"/>
                <a:gd name="T50" fmla="*/ 21 w 83"/>
                <a:gd name="T51" fmla="*/ 54 h 104"/>
                <a:gd name="T52" fmla="*/ 29 w 83"/>
                <a:gd name="T53" fmla="*/ 48 h 104"/>
                <a:gd name="T54" fmla="*/ 33 w 83"/>
                <a:gd name="T55" fmla="*/ 53 h 104"/>
                <a:gd name="T56" fmla="*/ 27 w 83"/>
                <a:gd name="T57" fmla="*/ 54 h 104"/>
                <a:gd name="T58" fmla="*/ 25 w 83"/>
                <a:gd name="T59" fmla="*/ 57 h 104"/>
                <a:gd name="T60" fmla="*/ 62 w 83"/>
                <a:gd name="T61" fmla="*/ 57 h 104"/>
                <a:gd name="T62" fmla="*/ 58 w 83"/>
                <a:gd name="T63" fmla="*/ 55 h 104"/>
                <a:gd name="T64" fmla="*/ 54 w 83"/>
                <a:gd name="T65" fmla="*/ 53 h 104"/>
                <a:gd name="T66" fmla="*/ 49 w 83"/>
                <a:gd name="T67" fmla="*/ 49 h 104"/>
                <a:gd name="T68" fmla="*/ 59 w 83"/>
                <a:gd name="T69" fmla="*/ 50 h 104"/>
                <a:gd name="T70" fmla="*/ 62 w 83"/>
                <a:gd name="T71" fmla="*/ 57 h 104"/>
                <a:gd name="T72" fmla="*/ 39 w 83"/>
                <a:gd name="T73" fmla="*/ 71 h 104"/>
                <a:gd name="T74" fmla="*/ 33 w 83"/>
                <a:gd name="T75" fmla="*/ 7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3" h="104">
                  <a:moveTo>
                    <a:pt x="46" y="66"/>
                  </a:moveTo>
                  <a:cubicBezTo>
                    <a:pt x="48" y="66"/>
                    <a:pt x="49" y="69"/>
                    <a:pt x="49" y="71"/>
                  </a:cubicBezTo>
                  <a:cubicBezTo>
                    <a:pt x="49" y="74"/>
                    <a:pt x="48" y="76"/>
                    <a:pt x="46" y="76"/>
                  </a:cubicBezTo>
                  <a:cubicBezTo>
                    <a:pt x="45" y="76"/>
                    <a:pt x="43" y="74"/>
                    <a:pt x="43" y="71"/>
                  </a:cubicBezTo>
                  <a:cubicBezTo>
                    <a:pt x="43" y="69"/>
                    <a:pt x="45" y="66"/>
                    <a:pt x="46" y="66"/>
                  </a:cubicBezTo>
                  <a:close/>
                  <a:moveTo>
                    <a:pt x="60" y="99"/>
                  </a:moveTo>
                  <a:cubicBezTo>
                    <a:pt x="62" y="104"/>
                    <a:pt x="62" y="104"/>
                    <a:pt x="62" y="104"/>
                  </a:cubicBezTo>
                  <a:cubicBezTo>
                    <a:pt x="69" y="104"/>
                    <a:pt x="69" y="104"/>
                    <a:pt x="69" y="104"/>
                  </a:cubicBezTo>
                  <a:cubicBezTo>
                    <a:pt x="69" y="91"/>
                    <a:pt x="69" y="91"/>
                    <a:pt x="69" y="91"/>
                  </a:cubicBezTo>
                  <a:cubicBezTo>
                    <a:pt x="74" y="85"/>
                    <a:pt x="77" y="77"/>
                    <a:pt x="77" y="69"/>
                  </a:cubicBezTo>
                  <a:cubicBezTo>
                    <a:pt x="77" y="64"/>
                    <a:pt x="76" y="59"/>
                    <a:pt x="74" y="54"/>
                  </a:cubicBezTo>
                  <a:cubicBezTo>
                    <a:pt x="80" y="48"/>
                    <a:pt x="83" y="37"/>
                    <a:pt x="78" y="27"/>
                  </a:cubicBezTo>
                  <a:cubicBezTo>
                    <a:pt x="70" y="28"/>
                    <a:pt x="63" y="32"/>
                    <a:pt x="58" y="37"/>
                  </a:cubicBezTo>
                  <a:cubicBezTo>
                    <a:pt x="57" y="36"/>
                    <a:pt x="54" y="36"/>
                    <a:pt x="52" y="35"/>
                  </a:cubicBezTo>
                  <a:cubicBezTo>
                    <a:pt x="51" y="38"/>
                    <a:pt x="51" y="38"/>
                    <a:pt x="51" y="38"/>
                  </a:cubicBezTo>
                  <a:cubicBezTo>
                    <a:pt x="44" y="37"/>
                    <a:pt x="40" y="37"/>
                    <a:pt x="32" y="38"/>
                  </a:cubicBezTo>
                  <a:cubicBezTo>
                    <a:pt x="31" y="35"/>
                    <a:pt x="31" y="35"/>
                    <a:pt x="31" y="35"/>
                  </a:cubicBezTo>
                  <a:cubicBezTo>
                    <a:pt x="29" y="35"/>
                    <a:pt x="26" y="36"/>
                    <a:pt x="24" y="37"/>
                  </a:cubicBezTo>
                  <a:cubicBezTo>
                    <a:pt x="20" y="32"/>
                    <a:pt x="12" y="28"/>
                    <a:pt x="5" y="27"/>
                  </a:cubicBezTo>
                  <a:cubicBezTo>
                    <a:pt x="0" y="37"/>
                    <a:pt x="3" y="48"/>
                    <a:pt x="8" y="54"/>
                  </a:cubicBezTo>
                  <a:cubicBezTo>
                    <a:pt x="6" y="59"/>
                    <a:pt x="5" y="63"/>
                    <a:pt x="5" y="69"/>
                  </a:cubicBezTo>
                  <a:cubicBezTo>
                    <a:pt x="5" y="77"/>
                    <a:pt x="8" y="84"/>
                    <a:pt x="12" y="90"/>
                  </a:cubicBezTo>
                  <a:cubicBezTo>
                    <a:pt x="13" y="104"/>
                    <a:pt x="13" y="104"/>
                    <a:pt x="13" y="104"/>
                  </a:cubicBezTo>
                  <a:cubicBezTo>
                    <a:pt x="20" y="104"/>
                    <a:pt x="20" y="104"/>
                    <a:pt x="20" y="104"/>
                  </a:cubicBezTo>
                  <a:cubicBezTo>
                    <a:pt x="22" y="99"/>
                    <a:pt x="22" y="99"/>
                    <a:pt x="22" y="99"/>
                  </a:cubicBezTo>
                  <a:cubicBezTo>
                    <a:pt x="27" y="102"/>
                    <a:pt x="34" y="104"/>
                    <a:pt x="41" y="104"/>
                  </a:cubicBezTo>
                  <a:cubicBezTo>
                    <a:pt x="48" y="104"/>
                    <a:pt x="55" y="102"/>
                    <a:pt x="60" y="99"/>
                  </a:cubicBezTo>
                  <a:close/>
                  <a:moveTo>
                    <a:pt x="42" y="0"/>
                  </a:moveTo>
                  <a:cubicBezTo>
                    <a:pt x="47" y="0"/>
                    <a:pt x="51" y="2"/>
                    <a:pt x="54" y="5"/>
                  </a:cubicBezTo>
                  <a:cubicBezTo>
                    <a:pt x="57" y="8"/>
                    <a:pt x="59" y="13"/>
                    <a:pt x="59" y="17"/>
                  </a:cubicBezTo>
                  <a:cubicBezTo>
                    <a:pt x="59" y="22"/>
                    <a:pt x="57" y="26"/>
                    <a:pt x="54" y="30"/>
                  </a:cubicBezTo>
                  <a:cubicBezTo>
                    <a:pt x="51" y="33"/>
                    <a:pt x="47" y="35"/>
                    <a:pt x="42" y="35"/>
                  </a:cubicBezTo>
                  <a:cubicBezTo>
                    <a:pt x="37" y="35"/>
                    <a:pt x="33" y="33"/>
                    <a:pt x="30" y="30"/>
                  </a:cubicBezTo>
                  <a:cubicBezTo>
                    <a:pt x="27" y="26"/>
                    <a:pt x="25" y="22"/>
                    <a:pt x="25" y="17"/>
                  </a:cubicBezTo>
                  <a:cubicBezTo>
                    <a:pt x="25" y="13"/>
                    <a:pt x="27" y="8"/>
                    <a:pt x="30" y="5"/>
                  </a:cubicBezTo>
                  <a:cubicBezTo>
                    <a:pt x="33" y="2"/>
                    <a:pt x="37" y="0"/>
                    <a:pt x="42" y="0"/>
                  </a:cubicBezTo>
                  <a:close/>
                  <a:moveTo>
                    <a:pt x="49" y="10"/>
                  </a:moveTo>
                  <a:cubicBezTo>
                    <a:pt x="51" y="12"/>
                    <a:pt x="52" y="15"/>
                    <a:pt x="52" y="17"/>
                  </a:cubicBezTo>
                  <a:cubicBezTo>
                    <a:pt x="52" y="20"/>
                    <a:pt x="51" y="23"/>
                    <a:pt x="49" y="24"/>
                  </a:cubicBezTo>
                  <a:cubicBezTo>
                    <a:pt x="47" y="26"/>
                    <a:pt x="45" y="27"/>
                    <a:pt x="42" y="27"/>
                  </a:cubicBezTo>
                  <a:cubicBezTo>
                    <a:pt x="39" y="27"/>
                    <a:pt x="37" y="26"/>
                    <a:pt x="35" y="24"/>
                  </a:cubicBezTo>
                  <a:cubicBezTo>
                    <a:pt x="33" y="23"/>
                    <a:pt x="32" y="20"/>
                    <a:pt x="32" y="17"/>
                  </a:cubicBezTo>
                  <a:cubicBezTo>
                    <a:pt x="32" y="15"/>
                    <a:pt x="33" y="12"/>
                    <a:pt x="35" y="10"/>
                  </a:cubicBezTo>
                  <a:cubicBezTo>
                    <a:pt x="37" y="9"/>
                    <a:pt x="39" y="8"/>
                    <a:pt x="42" y="8"/>
                  </a:cubicBezTo>
                  <a:cubicBezTo>
                    <a:pt x="45" y="8"/>
                    <a:pt x="47" y="9"/>
                    <a:pt x="49" y="10"/>
                  </a:cubicBezTo>
                  <a:close/>
                  <a:moveTo>
                    <a:pt x="41" y="57"/>
                  </a:moveTo>
                  <a:cubicBezTo>
                    <a:pt x="33" y="57"/>
                    <a:pt x="27" y="64"/>
                    <a:pt x="27" y="71"/>
                  </a:cubicBezTo>
                  <a:cubicBezTo>
                    <a:pt x="27" y="79"/>
                    <a:pt x="33" y="85"/>
                    <a:pt x="41" y="85"/>
                  </a:cubicBezTo>
                  <a:cubicBezTo>
                    <a:pt x="49" y="85"/>
                    <a:pt x="55" y="79"/>
                    <a:pt x="55" y="71"/>
                  </a:cubicBezTo>
                  <a:cubicBezTo>
                    <a:pt x="55" y="64"/>
                    <a:pt x="49" y="57"/>
                    <a:pt x="41" y="57"/>
                  </a:cubicBezTo>
                  <a:close/>
                  <a:moveTo>
                    <a:pt x="21" y="57"/>
                  </a:moveTo>
                  <a:cubicBezTo>
                    <a:pt x="21" y="56"/>
                    <a:pt x="21" y="55"/>
                    <a:pt x="21" y="54"/>
                  </a:cubicBezTo>
                  <a:cubicBezTo>
                    <a:pt x="22" y="52"/>
                    <a:pt x="23" y="51"/>
                    <a:pt x="24" y="50"/>
                  </a:cubicBezTo>
                  <a:cubicBezTo>
                    <a:pt x="26" y="49"/>
                    <a:pt x="27" y="49"/>
                    <a:pt x="29" y="48"/>
                  </a:cubicBezTo>
                  <a:cubicBezTo>
                    <a:pt x="31" y="48"/>
                    <a:pt x="32" y="49"/>
                    <a:pt x="34" y="49"/>
                  </a:cubicBezTo>
                  <a:cubicBezTo>
                    <a:pt x="33" y="53"/>
                    <a:pt x="33" y="53"/>
                    <a:pt x="33" y="53"/>
                  </a:cubicBezTo>
                  <a:cubicBezTo>
                    <a:pt x="31" y="53"/>
                    <a:pt x="30" y="53"/>
                    <a:pt x="29" y="53"/>
                  </a:cubicBezTo>
                  <a:cubicBezTo>
                    <a:pt x="28" y="53"/>
                    <a:pt x="27" y="53"/>
                    <a:pt x="27" y="54"/>
                  </a:cubicBezTo>
                  <a:cubicBezTo>
                    <a:pt x="26" y="54"/>
                    <a:pt x="26" y="54"/>
                    <a:pt x="25" y="55"/>
                  </a:cubicBezTo>
                  <a:cubicBezTo>
                    <a:pt x="25" y="56"/>
                    <a:pt x="25" y="56"/>
                    <a:pt x="25" y="57"/>
                  </a:cubicBezTo>
                  <a:cubicBezTo>
                    <a:pt x="21" y="57"/>
                    <a:pt x="21" y="57"/>
                    <a:pt x="21" y="57"/>
                  </a:cubicBezTo>
                  <a:close/>
                  <a:moveTo>
                    <a:pt x="62" y="57"/>
                  </a:moveTo>
                  <a:cubicBezTo>
                    <a:pt x="58" y="57"/>
                    <a:pt x="58" y="57"/>
                    <a:pt x="58" y="57"/>
                  </a:cubicBezTo>
                  <a:cubicBezTo>
                    <a:pt x="58" y="56"/>
                    <a:pt x="58" y="56"/>
                    <a:pt x="58" y="55"/>
                  </a:cubicBezTo>
                  <a:cubicBezTo>
                    <a:pt x="57" y="54"/>
                    <a:pt x="57" y="54"/>
                    <a:pt x="56" y="54"/>
                  </a:cubicBezTo>
                  <a:cubicBezTo>
                    <a:pt x="56" y="53"/>
                    <a:pt x="55" y="53"/>
                    <a:pt x="54" y="53"/>
                  </a:cubicBezTo>
                  <a:cubicBezTo>
                    <a:pt x="53" y="53"/>
                    <a:pt x="51" y="53"/>
                    <a:pt x="50" y="53"/>
                  </a:cubicBezTo>
                  <a:cubicBezTo>
                    <a:pt x="49" y="49"/>
                    <a:pt x="49" y="49"/>
                    <a:pt x="49" y="49"/>
                  </a:cubicBezTo>
                  <a:cubicBezTo>
                    <a:pt x="50" y="49"/>
                    <a:pt x="52" y="48"/>
                    <a:pt x="54" y="48"/>
                  </a:cubicBezTo>
                  <a:cubicBezTo>
                    <a:pt x="56" y="49"/>
                    <a:pt x="57" y="49"/>
                    <a:pt x="59" y="50"/>
                  </a:cubicBezTo>
                  <a:cubicBezTo>
                    <a:pt x="60" y="51"/>
                    <a:pt x="61" y="52"/>
                    <a:pt x="62" y="54"/>
                  </a:cubicBezTo>
                  <a:cubicBezTo>
                    <a:pt x="62" y="55"/>
                    <a:pt x="62" y="56"/>
                    <a:pt x="62" y="57"/>
                  </a:cubicBezTo>
                  <a:close/>
                  <a:moveTo>
                    <a:pt x="36" y="66"/>
                  </a:moveTo>
                  <a:cubicBezTo>
                    <a:pt x="37" y="66"/>
                    <a:pt x="39" y="69"/>
                    <a:pt x="39" y="71"/>
                  </a:cubicBezTo>
                  <a:cubicBezTo>
                    <a:pt x="39" y="74"/>
                    <a:pt x="37" y="76"/>
                    <a:pt x="36" y="76"/>
                  </a:cubicBezTo>
                  <a:cubicBezTo>
                    <a:pt x="34" y="76"/>
                    <a:pt x="33" y="74"/>
                    <a:pt x="33" y="71"/>
                  </a:cubicBezTo>
                  <a:cubicBezTo>
                    <a:pt x="33" y="69"/>
                    <a:pt x="34" y="66"/>
                    <a:pt x="36" y="66"/>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cs typeface="+mn-ea"/>
                <a:sym typeface="+mn-lt"/>
              </a:endParaRPr>
            </a:p>
          </p:txBody>
        </p:sp>
        <p:sp>
          <p:nvSpPr>
            <p:cNvPr id="153" name="Freeform 152"/>
            <p:cNvSpPr>
              <a:spLocks noEditPoints="1"/>
            </p:cNvSpPr>
            <p:nvPr/>
          </p:nvSpPr>
          <p:spPr bwMode="auto">
            <a:xfrm>
              <a:off x="5944618" y="1978825"/>
              <a:ext cx="343494" cy="329615"/>
            </a:xfrm>
            <a:custGeom>
              <a:avLst/>
              <a:gdLst>
                <a:gd name="T0" fmla="*/ 80 w 198"/>
                <a:gd name="T1" fmla="*/ 39 h 190"/>
                <a:gd name="T2" fmla="*/ 32 w 198"/>
                <a:gd name="T3" fmla="*/ 39 h 190"/>
                <a:gd name="T4" fmla="*/ 24 w 198"/>
                <a:gd name="T5" fmla="*/ 52 h 190"/>
                <a:gd name="T6" fmla="*/ 32 w 198"/>
                <a:gd name="T7" fmla="*/ 65 h 190"/>
                <a:gd name="T8" fmla="*/ 80 w 198"/>
                <a:gd name="T9" fmla="*/ 65 h 190"/>
                <a:gd name="T10" fmla="*/ 80 w 198"/>
                <a:gd name="T11" fmla="*/ 39 h 190"/>
                <a:gd name="T12" fmla="*/ 80 w 198"/>
                <a:gd name="T13" fmla="*/ 39 h 190"/>
                <a:gd name="T14" fmla="*/ 114 w 198"/>
                <a:gd name="T15" fmla="*/ 65 h 190"/>
                <a:gd name="T16" fmla="*/ 170 w 198"/>
                <a:gd name="T17" fmla="*/ 65 h 190"/>
                <a:gd name="T18" fmla="*/ 177 w 198"/>
                <a:gd name="T19" fmla="*/ 65 h 190"/>
                <a:gd name="T20" fmla="*/ 179 w 198"/>
                <a:gd name="T21" fmla="*/ 69 h 190"/>
                <a:gd name="T22" fmla="*/ 194 w 198"/>
                <a:gd name="T23" fmla="*/ 93 h 190"/>
                <a:gd name="T24" fmla="*/ 198 w 198"/>
                <a:gd name="T25" fmla="*/ 99 h 190"/>
                <a:gd name="T26" fmla="*/ 194 w 198"/>
                <a:gd name="T27" fmla="*/ 103 h 190"/>
                <a:gd name="T28" fmla="*/ 179 w 198"/>
                <a:gd name="T29" fmla="*/ 127 h 190"/>
                <a:gd name="T30" fmla="*/ 177 w 198"/>
                <a:gd name="T31" fmla="*/ 134 h 190"/>
                <a:gd name="T32" fmla="*/ 170 w 198"/>
                <a:gd name="T33" fmla="*/ 134 h 190"/>
                <a:gd name="T34" fmla="*/ 114 w 198"/>
                <a:gd name="T35" fmla="*/ 134 h 190"/>
                <a:gd name="T36" fmla="*/ 114 w 198"/>
                <a:gd name="T37" fmla="*/ 164 h 190"/>
                <a:gd name="T38" fmla="*/ 164 w 198"/>
                <a:gd name="T39" fmla="*/ 164 h 190"/>
                <a:gd name="T40" fmla="*/ 164 w 198"/>
                <a:gd name="T41" fmla="*/ 190 h 190"/>
                <a:gd name="T42" fmla="*/ 37 w 198"/>
                <a:gd name="T43" fmla="*/ 190 h 190"/>
                <a:gd name="T44" fmla="*/ 37 w 198"/>
                <a:gd name="T45" fmla="*/ 164 h 190"/>
                <a:gd name="T46" fmla="*/ 82 w 198"/>
                <a:gd name="T47" fmla="*/ 164 h 190"/>
                <a:gd name="T48" fmla="*/ 82 w 198"/>
                <a:gd name="T49" fmla="*/ 86 h 190"/>
                <a:gd name="T50" fmla="*/ 26 w 198"/>
                <a:gd name="T51" fmla="*/ 86 h 190"/>
                <a:gd name="T52" fmla="*/ 19 w 198"/>
                <a:gd name="T53" fmla="*/ 86 h 190"/>
                <a:gd name="T54" fmla="*/ 17 w 198"/>
                <a:gd name="T55" fmla="*/ 80 h 190"/>
                <a:gd name="T56" fmla="*/ 2 w 198"/>
                <a:gd name="T57" fmla="*/ 56 h 190"/>
                <a:gd name="T58" fmla="*/ 0 w 198"/>
                <a:gd name="T59" fmla="*/ 52 h 190"/>
                <a:gd name="T60" fmla="*/ 2 w 198"/>
                <a:gd name="T61" fmla="*/ 45 h 190"/>
                <a:gd name="T62" fmla="*/ 17 w 198"/>
                <a:gd name="T63" fmla="*/ 21 h 190"/>
                <a:gd name="T64" fmla="*/ 19 w 198"/>
                <a:gd name="T65" fmla="*/ 17 h 190"/>
                <a:gd name="T66" fmla="*/ 26 w 198"/>
                <a:gd name="T67" fmla="*/ 17 h 190"/>
                <a:gd name="T68" fmla="*/ 82 w 198"/>
                <a:gd name="T69" fmla="*/ 17 h 190"/>
                <a:gd name="T70" fmla="*/ 82 w 198"/>
                <a:gd name="T71" fmla="*/ 13 h 190"/>
                <a:gd name="T72" fmla="*/ 99 w 198"/>
                <a:gd name="T73" fmla="*/ 0 h 190"/>
                <a:gd name="T74" fmla="*/ 114 w 198"/>
                <a:gd name="T75" fmla="*/ 13 h 190"/>
                <a:gd name="T76" fmla="*/ 114 w 198"/>
                <a:gd name="T77" fmla="*/ 65 h 190"/>
                <a:gd name="T78" fmla="*/ 114 w 198"/>
                <a:gd name="T79" fmla="*/ 65 h 190"/>
                <a:gd name="T80" fmla="*/ 166 w 198"/>
                <a:gd name="T81" fmla="*/ 84 h 190"/>
                <a:gd name="T82" fmla="*/ 116 w 198"/>
                <a:gd name="T83" fmla="*/ 84 h 190"/>
                <a:gd name="T84" fmla="*/ 116 w 198"/>
                <a:gd name="T85" fmla="*/ 112 h 190"/>
                <a:gd name="T86" fmla="*/ 166 w 198"/>
                <a:gd name="T87" fmla="*/ 112 h 190"/>
                <a:gd name="T88" fmla="*/ 175 w 198"/>
                <a:gd name="T89" fmla="*/ 99 h 190"/>
                <a:gd name="T90" fmla="*/ 166 w 198"/>
                <a:gd name="T91" fmla="*/ 8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 h="190">
                  <a:moveTo>
                    <a:pt x="80" y="39"/>
                  </a:moveTo>
                  <a:lnTo>
                    <a:pt x="32" y="39"/>
                  </a:lnTo>
                  <a:lnTo>
                    <a:pt x="24" y="52"/>
                  </a:lnTo>
                  <a:lnTo>
                    <a:pt x="32" y="65"/>
                  </a:lnTo>
                  <a:lnTo>
                    <a:pt x="80" y="65"/>
                  </a:lnTo>
                  <a:lnTo>
                    <a:pt x="80" y="39"/>
                  </a:lnTo>
                  <a:lnTo>
                    <a:pt x="80" y="39"/>
                  </a:lnTo>
                  <a:close/>
                  <a:moveTo>
                    <a:pt x="114" y="65"/>
                  </a:moveTo>
                  <a:lnTo>
                    <a:pt x="170" y="65"/>
                  </a:lnTo>
                  <a:lnTo>
                    <a:pt x="177" y="65"/>
                  </a:lnTo>
                  <a:lnTo>
                    <a:pt x="179" y="69"/>
                  </a:lnTo>
                  <a:lnTo>
                    <a:pt x="194" y="93"/>
                  </a:lnTo>
                  <a:lnTo>
                    <a:pt x="198" y="99"/>
                  </a:lnTo>
                  <a:lnTo>
                    <a:pt x="194" y="103"/>
                  </a:lnTo>
                  <a:lnTo>
                    <a:pt x="179" y="127"/>
                  </a:lnTo>
                  <a:lnTo>
                    <a:pt x="177" y="134"/>
                  </a:lnTo>
                  <a:lnTo>
                    <a:pt x="170" y="134"/>
                  </a:lnTo>
                  <a:lnTo>
                    <a:pt x="114" y="134"/>
                  </a:lnTo>
                  <a:lnTo>
                    <a:pt x="114" y="164"/>
                  </a:lnTo>
                  <a:lnTo>
                    <a:pt x="164" y="164"/>
                  </a:lnTo>
                  <a:lnTo>
                    <a:pt x="164" y="190"/>
                  </a:lnTo>
                  <a:lnTo>
                    <a:pt x="37" y="190"/>
                  </a:lnTo>
                  <a:lnTo>
                    <a:pt x="37" y="164"/>
                  </a:lnTo>
                  <a:lnTo>
                    <a:pt x="82" y="164"/>
                  </a:lnTo>
                  <a:lnTo>
                    <a:pt x="82" y="86"/>
                  </a:lnTo>
                  <a:lnTo>
                    <a:pt x="26" y="86"/>
                  </a:lnTo>
                  <a:lnTo>
                    <a:pt x="19" y="86"/>
                  </a:lnTo>
                  <a:lnTo>
                    <a:pt x="17" y="80"/>
                  </a:lnTo>
                  <a:lnTo>
                    <a:pt x="2" y="56"/>
                  </a:lnTo>
                  <a:lnTo>
                    <a:pt x="0" y="52"/>
                  </a:lnTo>
                  <a:lnTo>
                    <a:pt x="2" y="45"/>
                  </a:lnTo>
                  <a:lnTo>
                    <a:pt x="17" y="21"/>
                  </a:lnTo>
                  <a:lnTo>
                    <a:pt x="19" y="17"/>
                  </a:lnTo>
                  <a:lnTo>
                    <a:pt x="26" y="17"/>
                  </a:lnTo>
                  <a:lnTo>
                    <a:pt x="82" y="17"/>
                  </a:lnTo>
                  <a:lnTo>
                    <a:pt x="82" y="13"/>
                  </a:lnTo>
                  <a:lnTo>
                    <a:pt x="99" y="0"/>
                  </a:lnTo>
                  <a:lnTo>
                    <a:pt x="114" y="13"/>
                  </a:lnTo>
                  <a:lnTo>
                    <a:pt x="114" y="65"/>
                  </a:lnTo>
                  <a:lnTo>
                    <a:pt x="114" y="65"/>
                  </a:lnTo>
                  <a:close/>
                  <a:moveTo>
                    <a:pt x="166" y="84"/>
                  </a:moveTo>
                  <a:lnTo>
                    <a:pt x="116" y="84"/>
                  </a:lnTo>
                  <a:lnTo>
                    <a:pt x="116" y="112"/>
                  </a:lnTo>
                  <a:lnTo>
                    <a:pt x="166" y="112"/>
                  </a:lnTo>
                  <a:lnTo>
                    <a:pt x="175" y="99"/>
                  </a:lnTo>
                  <a:lnTo>
                    <a:pt x="166" y="84"/>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cs typeface="+mn-ea"/>
                <a:sym typeface="+mn-lt"/>
              </a:endParaRPr>
            </a:p>
          </p:txBody>
        </p:sp>
        <p:sp>
          <p:nvSpPr>
            <p:cNvPr id="154" name="Freeform 153"/>
            <p:cNvSpPr>
              <a:spLocks noEditPoints="1"/>
            </p:cNvSpPr>
            <p:nvPr/>
          </p:nvSpPr>
          <p:spPr bwMode="auto">
            <a:xfrm>
              <a:off x="6875882" y="1890215"/>
              <a:ext cx="253770" cy="248036"/>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cs typeface="+mn-ea"/>
                <a:sym typeface="+mn-lt"/>
              </a:endParaRPr>
            </a:p>
          </p:txBody>
        </p:sp>
        <p:sp>
          <p:nvSpPr>
            <p:cNvPr id="155" name="Freeform 154"/>
            <p:cNvSpPr>
              <a:spLocks noEditPoints="1"/>
            </p:cNvSpPr>
            <p:nvPr/>
          </p:nvSpPr>
          <p:spPr bwMode="auto">
            <a:xfrm>
              <a:off x="8262006" y="3187331"/>
              <a:ext cx="237999" cy="288180"/>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cs typeface="+mn-ea"/>
                <a:sym typeface="+mn-lt"/>
              </a:endParaRPr>
            </a:p>
          </p:txBody>
        </p:sp>
        <p:sp>
          <p:nvSpPr>
            <p:cNvPr id="156" name="Freeform 155"/>
            <p:cNvSpPr>
              <a:spLocks noEditPoints="1"/>
            </p:cNvSpPr>
            <p:nvPr/>
          </p:nvSpPr>
          <p:spPr bwMode="auto">
            <a:xfrm>
              <a:off x="3855843" y="4017374"/>
              <a:ext cx="338245" cy="424345"/>
            </a:xfrm>
            <a:custGeom>
              <a:avLst/>
              <a:gdLst>
                <a:gd name="T0" fmla="*/ 228 w 228"/>
                <a:gd name="T1" fmla="*/ 76 h 286"/>
                <a:gd name="T2" fmla="*/ 186 w 228"/>
                <a:gd name="T3" fmla="*/ 103 h 286"/>
                <a:gd name="T4" fmla="*/ 0 w 228"/>
                <a:gd name="T5" fmla="*/ 76 h 286"/>
                <a:gd name="T6" fmla="*/ 65 w 228"/>
                <a:gd name="T7" fmla="*/ 278 h 286"/>
                <a:gd name="T8" fmla="*/ 72 w 228"/>
                <a:gd name="T9" fmla="*/ 282 h 286"/>
                <a:gd name="T10" fmla="*/ 153 w 228"/>
                <a:gd name="T11" fmla="*/ 282 h 286"/>
                <a:gd name="T12" fmla="*/ 160 w 228"/>
                <a:gd name="T13" fmla="*/ 278 h 286"/>
                <a:gd name="T14" fmla="*/ 212 w 228"/>
                <a:gd name="T15" fmla="*/ 147 h 286"/>
                <a:gd name="T16" fmla="*/ 165 w 228"/>
                <a:gd name="T17" fmla="*/ 169 h 286"/>
                <a:gd name="T18" fmla="*/ 176 w 228"/>
                <a:gd name="T19" fmla="*/ 174 h 286"/>
                <a:gd name="T20" fmla="*/ 180 w 228"/>
                <a:gd name="T21" fmla="*/ 191 h 286"/>
                <a:gd name="T22" fmla="*/ 176 w 228"/>
                <a:gd name="T23" fmla="*/ 201 h 286"/>
                <a:gd name="T24" fmla="*/ 148 w 228"/>
                <a:gd name="T25" fmla="*/ 206 h 286"/>
                <a:gd name="T26" fmla="*/ 137 w 228"/>
                <a:gd name="T27" fmla="*/ 201 h 286"/>
                <a:gd name="T28" fmla="*/ 133 w 228"/>
                <a:gd name="T29" fmla="*/ 184 h 286"/>
                <a:gd name="T30" fmla="*/ 137 w 228"/>
                <a:gd name="T31" fmla="*/ 174 h 286"/>
                <a:gd name="T32" fmla="*/ 165 w 228"/>
                <a:gd name="T33" fmla="*/ 178 h 286"/>
                <a:gd name="T34" fmla="*/ 172 w 228"/>
                <a:gd name="T35" fmla="*/ 184 h 286"/>
                <a:gd name="T36" fmla="*/ 170 w 228"/>
                <a:gd name="T37" fmla="*/ 195 h 286"/>
                <a:gd name="T38" fmla="*/ 165 w 228"/>
                <a:gd name="T39" fmla="*/ 197 h 286"/>
                <a:gd name="T40" fmla="*/ 143 w 228"/>
                <a:gd name="T41" fmla="*/ 195 h 286"/>
                <a:gd name="T42" fmla="*/ 141 w 228"/>
                <a:gd name="T43" fmla="*/ 191 h 286"/>
                <a:gd name="T44" fmla="*/ 143 w 228"/>
                <a:gd name="T45" fmla="*/ 180 h 286"/>
                <a:gd name="T46" fmla="*/ 148 w 228"/>
                <a:gd name="T47" fmla="*/ 178 h 286"/>
                <a:gd name="T48" fmla="*/ 60 w 228"/>
                <a:gd name="T49" fmla="*/ 170 h 286"/>
                <a:gd name="T50" fmla="*/ 96 w 228"/>
                <a:gd name="T51" fmla="*/ 183 h 286"/>
                <a:gd name="T52" fmla="*/ 82 w 228"/>
                <a:gd name="T53" fmla="*/ 205 h 286"/>
                <a:gd name="T54" fmla="*/ 46 w 228"/>
                <a:gd name="T55" fmla="*/ 192 h 286"/>
                <a:gd name="T56" fmla="*/ 60 w 228"/>
                <a:gd name="T57" fmla="*/ 170 h 286"/>
                <a:gd name="T58" fmla="*/ 39 w 228"/>
                <a:gd name="T59" fmla="*/ 139 h 286"/>
                <a:gd name="T60" fmla="*/ 120 w 228"/>
                <a:gd name="T61" fmla="*/ 157 h 286"/>
                <a:gd name="T62" fmla="*/ 114 w 228"/>
                <a:gd name="T63" fmla="*/ 158 h 286"/>
                <a:gd name="T64" fmla="*/ 139 w 228"/>
                <a:gd name="T65" fmla="*/ 158 h 286"/>
                <a:gd name="T66" fmla="*/ 186 w 228"/>
                <a:gd name="T67" fmla="*/ 140 h 286"/>
                <a:gd name="T68" fmla="*/ 139 w 228"/>
                <a:gd name="T69" fmla="*/ 158 h 286"/>
                <a:gd name="T70" fmla="*/ 145 w 228"/>
                <a:gd name="T71" fmla="*/ 257 h 286"/>
                <a:gd name="T72" fmla="*/ 119 w 228"/>
                <a:gd name="T73" fmla="*/ 258 h 286"/>
                <a:gd name="T74" fmla="*/ 97 w 228"/>
                <a:gd name="T75" fmla="*/ 258 h 286"/>
                <a:gd name="T76" fmla="*/ 80 w 228"/>
                <a:gd name="T77" fmla="*/ 256 h 286"/>
                <a:gd name="T78" fmla="*/ 97 w 228"/>
                <a:gd name="T79" fmla="*/ 217 h 286"/>
                <a:gd name="T80" fmla="*/ 100 w 228"/>
                <a:gd name="T81" fmla="*/ 215 h 286"/>
                <a:gd name="T82" fmla="*/ 119 w 228"/>
                <a:gd name="T83" fmla="*/ 199 h 286"/>
                <a:gd name="T84" fmla="*/ 129 w 228"/>
                <a:gd name="T85" fmla="*/ 217 h 286"/>
                <a:gd name="T86" fmla="*/ 169 w 228"/>
                <a:gd name="T87" fmla="*/ 217 h 286"/>
                <a:gd name="T88" fmla="*/ 187 w 228"/>
                <a:gd name="T89" fmla="*/ 166 h 286"/>
                <a:gd name="T90" fmla="*/ 134 w 228"/>
                <a:gd name="T91" fmla="*/ 209 h 286"/>
                <a:gd name="T92" fmla="*/ 124 w 228"/>
                <a:gd name="T93" fmla="*/ 191 h 286"/>
                <a:gd name="T94" fmla="*/ 107 w 228"/>
                <a:gd name="T95" fmla="*/ 191 h 286"/>
                <a:gd name="T96" fmla="*/ 103 w 228"/>
                <a:gd name="T97" fmla="*/ 193 h 286"/>
                <a:gd name="T98" fmla="*/ 41 w 228"/>
                <a:gd name="T99" fmla="*/ 209 h 286"/>
                <a:gd name="T100" fmla="*/ 114 w 228"/>
                <a:gd name="T101" fmla="*/ 16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8" h="286">
                  <a:moveTo>
                    <a:pt x="212" y="147"/>
                  </a:moveTo>
                  <a:cubicBezTo>
                    <a:pt x="228" y="76"/>
                    <a:pt x="228" y="76"/>
                    <a:pt x="228" y="76"/>
                  </a:cubicBezTo>
                  <a:cubicBezTo>
                    <a:pt x="221" y="77"/>
                    <a:pt x="213" y="78"/>
                    <a:pt x="206" y="77"/>
                  </a:cubicBezTo>
                  <a:cubicBezTo>
                    <a:pt x="186" y="103"/>
                    <a:pt x="186" y="103"/>
                    <a:pt x="186" y="103"/>
                  </a:cubicBezTo>
                  <a:cubicBezTo>
                    <a:pt x="184" y="74"/>
                    <a:pt x="184" y="74"/>
                    <a:pt x="184" y="74"/>
                  </a:cubicBezTo>
                  <a:cubicBezTo>
                    <a:pt x="123" y="57"/>
                    <a:pt x="64" y="0"/>
                    <a:pt x="0" y="76"/>
                  </a:cubicBezTo>
                  <a:cubicBezTo>
                    <a:pt x="5" y="102"/>
                    <a:pt x="19" y="187"/>
                    <a:pt x="27" y="211"/>
                  </a:cubicBezTo>
                  <a:cubicBezTo>
                    <a:pt x="35" y="238"/>
                    <a:pt x="48" y="260"/>
                    <a:pt x="65" y="278"/>
                  </a:cubicBezTo>
                  <a:cubicBezTo>
                    <a:pt x="68" y="281"/>
                    <a:pt x="68" y="281"/>
                    <a:pt x="68" y="281"/>
                  </a:cubicBezTo>
                  <a:cubicBezTo>
                    <a:pt x="72" y="282"/>
                    <a:pt x="72" y="282"/>
                    <a:pt x="72" y="282"/>
                  </a:cubicBezTo>
                  <a:cubicBezTo>
                    <a:pt x="80" y="283"/>
                    <a:pt x="87" y="284"/>
                    <a:pt x="95" y="284"/>
                  </a:cubicBezTo>
                  <a:cubicBezTo>
                    <a:pt x="114" y="286"/>
                    <a:pt x="132" y="285"/>
                    <a:pt x="153" y="282"/>
                  </a:cubicBezTo>
                  <a:cubicBezTo>
                    <a:pt x="158" y="281"/>
                    <a:pt x="158" y="281"/>
                    <a:pt x="158" y="281"/>
                  </a:cubicBezTo>
                  <a:cubicBezTo>
                    <a:pt x="160" y="278"/>
                    <a:pt x="160" y="278"/>
                    <a:pt x="160" y="278"/>
                  </a:cubicBezTo>
                  <a:cubicBezTo>
                    <a:pt x="177" y="261"/>
                    <a:pt x="190" y="238"/>
                    <a:pt x="199" y="211"/>
                  </a:cubicBezTo>
                  <a:cubicBezTo>
                    <a:pt x="206" y="192"/>
                    <a:pt x="210" y="170"/>
                    <a:pt x="212" y="147"/>
                  </a:cubicBezTo>
                  <a:close/>
                  <a:moveTo>
                    <a:pt x="148" y="169"/>
                  </a:moveTo>
                  <a:cubicBezTo>
                    <a:pt x="165" y="169"/>
                    <a:pt x="165" y="169"/>
                    <a:pt x="165" y="169"/>
                  </a:cubicBezTo>
                  <a:cubicBezTo>
                    <a:pt x="169" y="169"/>
                    <a:pt x="173" y="171"/>
                    <a:pt x="176" y="174"/>
                  </a:cubicBezTo>
                  <a:cubicBezTo>
                    <a:pt x="176" y="174"/>
                    <a:pt x="176" y="174"/>
                    <a:pt x="176" y="174"/>
                  </a:cubicBezTo>
                  <a:cubicBezTo>
                    <a:pt x="179" y="177"/>
                    <a:pt x="180" y="180"/>
                    <a:pt x="180" y="184"/>
                  </a:cubicBezTo>
                  <a:cubicBezTo>
                    <a:pt x="180" y="191"/>
                    <a:pt x="180" y="191"/>
                    <a:pt x="180" y="191"/>
                  </a:cubicBezTo>
                  <a:cubicBezTo>
                    <a:pt x="180" y="195"/>
                    <a:pt x="179" y="199"/>
                    <a:pt x="176" y="201"/>
                  </a:cubicBezTo>
                  <a:cubicBezTo>
                    <a:pt x="176" y="201"/>
                    <a:pt x="176" y="201"/>
                    <a:pt x="176" y="201"/>
                  </a:cubicBezTo>
                  <a:cubicBezTo>
                    <a:pt x="173" y="204"/>
                    <a:pt x="169" y="206"/>
                    <a:pt x="165" y="206"/>
                  </a:cubicBezTo>
                  <a:cubicBezTo>
                    <a:pt x="148" y="206"/>
                    <a:pt x="148" y="206"/>
                    <a:pt x="148" y="206"/>
                  </a:cubicBezTo>
                  <a:cubicBezTo>
                    <a:pt x="144" y="206"/>
                    <a:pt x="140" y="204"/>
                    <a:pt x="137" y="201"/>
                  </a:cubicBezTo>
                  <a:cubicBezTo>
                    <a:pt x="137" y="201"/>
                    <a:pt x="137" y="201"/>
                    <a:pt x="137" y="201"/>
                  </a:cubicBezTo>
                  <a:cubicBezTo>
                    <a:pt x="135" y="198"/>
                    <a:pt x="133" y="195"/>
                    <a:pt x="133" y="191"/>
                  </a:cubicBezTo>
                  <a:cubicBezTo>
                    <a:pt x="133" y="184"/>
                    <a:pt x="133" y="184"/>
                    <a:pt x="133" y="184"/>
                  </a:cubicBezTo>
                  <a:cubicBezTo>
                    <a:pt x="133" y="180"/>
                    <a:pt x="135" y="177"/>
                    <a:pt x="137" y="174"/>
                  </a:cubicBezTo>
                  <a:cubicBezTo>
                    <a:pt x="137" y="174"/>
                    <a:pt x="137" y="174"/>
                    <a:pt x="137" y="174"/>
                  </a:cubicBezTo>
                  <a:cubicBezTo>
                    <a:pt x="140" y="171"/>
                    <a:pt x="144" y="169"/>
                    <a:pt x="148" y="169"/>
                  </a:cubicBezTo>
                  <a:close/>
                  <a:moveTo>
                    <a:pt x="165" y="178"/>
                  </a:moveTo>
                  <a:cubicBezTo>
                    <a:pt x="167" y="178"/>
                    <a:pt x="169" y="179"/>
                    <a:pt x="170" y="180"/>
                  </a:cubicBezTo>
                  <a:cubicBezTo>
                    <a:pt x="171" y="181"/>
                    <a:pt x="172" y="183"/>
                    <a:pt x="172" y="184"/>
                  </a:cubicBezTo>
                  <a:cubicBezTo>
                    <a:pt x="172" y="191"/>
                    <a:pt x="172" y="191"/>
                    <a:pt x="172" y="191"/>
                  </a:cubicBezTo>
                  <a:cubicBezTo>
                    <a:pt x="172" y="192"/>
                    <a:pt x="171" y="194"/>
                    <a:pt x="170" y="195"/>
                  </a:cubicBezTo>
                  <a:cubicBezTo>
                    <a:pt x="170" y="195"/>
                    <a:pt x="170" y="195"/>
                    <a:pt x="170" y="195"/>
                  </a:cubicBezTo>
                  <a:cubicBezTo>
                    <a:pt x="169" y="196"/>
                    <a:pt x="167" y="197"/>
                    <a:pt x="165" y="197"/>
                  </a:cubicBezTo>
                  <a:cubicBezTo>
                    <a:pt x="148" y="197"/>
                    <a:pt x="148" y="197"/>
                    <a:pt x="148" y="197"/>
                  </a:cubicBezTo>
                  <a:cubicBezTo>
                    <a:pt x="146" y="197"/>
                    <a:pt x="144" y="196"/>
                    <a:pt x="143" y="195"/>
                  </a:cubicBezTo>
                  <a:cubicBezTo>
                    <a:pt x="143" y="195"/>
                    <a:pt x="143" y="195"/>
                    <a:pt x="143" y="195"/>
                  </a:cubicBezTo>
                  <a:cubicBezTo>
                    <a:pt x="142" y="194"/>
                    <a:pt x="141" y="192"/>
                    <a:pt x="141" y="191"/>
                  </a:cubicBezTo>
                  <a:cubicBezTo>
                    <a:pt x="141" y="184"/>
                    <a:pt x="141" y="184"/>
                    <a:pt x="141" y="184"/>
                  </a:cubicBezTo>
                  <a:cubicBezTo>
                    <a:pt x="141" y="183"/>
                    <a:pt x="142" y="181"/>
                    <a:pt x="143" y="180"/>
                  </a:cubicBezTo>
                  <a:cubicBezTo>
                    <a:pt x="143" y="180"/>
                    <a:pt x="143" y="180"/>
                    <a:pt x="143" y="180"/>
                  </a:cubicBezTo>
                  <a:cubicBezTo>
                    <a:pt x="144" y="179"/>
                    <a:pt x="146" y="178"/>
                    <a:pt x="148" y="178"/>
                  </a:cubicBezTo>
                  <a:cubicBezTo>
                    <a:pt x="165" y="178"/>
                    <a:pt x="165" y="178"/>
                    <a:pt x="165" y="178"/>
                  </a:cubicBezTo>
                  <a:close/>
                  <a:moveTo>
                    <a:pt x="60" y="170"/>
                  </a:moveTo>
                  <a:cubicBezTo>
                    <a:pt x="82" y="170"/>
                    <a:pt x="82" y="170"/>
                    <a:pt x="82" y="170"/>
                  </a:cubicBezTo>
                  <a:cubicBezTo>
                    <a:pt x="90" y="170"/>
                    <a:pt x="96" y="176"/>
                    <a:pt x="96" y="183"/>
                  </a:cubicBezTo>
                  <a:cubicBezTo>
                    <a:pt x="96" y="192"/>
                    <a:pt x="96" y="192"/>
                    <a:pt x="96" y="192"/>
                  </a:cubicBezTo>
                  <a:cubicBezTo>
                    <a:pt x="96" y="199"/>
                    <a:pt x="90" y="205"/>
                    <a:pt x="82" y="205"/>
                  </a:cubicBezTo>
                  <a:cubicBezTo>
                    <a:pt x="60" y="205"/>
                    <a:pt x="60" y="205"/>
                    <a:pt x="60" y="205"/>
                  </a:cubicBezTo>
                  <a:cubicBezTo>
                    <a:pt x="52" y="205"/>
                    <a:pt x="46" y="199"/>
                    <a:pt x="46" y="192"/>
                  </a:cubicBezTo>
                  <a:cubicBezTo>
                    <a:pt x="46" y="183"/>
                    <a:pt x="46" y="183"/>
                    <a:pt x="46" y="183"/>
                  </a:cubicBezTo>
                  <a:cubicBezTo>
                    <a:pt x="46" y="176"/>
                    <a:pt x="52" y="170"/>
                    <a:pt x="60" y="170"/>
                  </a:cubicBezTo>
                  <a:close/>
                  <a:moveTo>
                    <a:pt x="41" y="158"/>
                  </a:moveTo>
                  <a:cubicBezTo>
                    <a:pt x="40" y="151"/>
                    <a:pt x="40" y="145"/>
                    <a:pt x="39" y="139"/>
                  </a:cubicBezTo>
                  <a:cubicBezTo>
                    <a:pt x="69" y="154"/>
                    <a:pt x="105" y="151"/>
                    <a:pt x="133" y="143"/>
                  </a:cubicBezTo>
                  <a:cubicBezTo>
                    <a:pt x="129" y="148"/>
                    <a:pt x="125" y="153"/>
                    <a:pt x="120" y="157"/>
                  </a:cubicBezTo>
                  <a:cubicBezTo>
                    <a:pt x="121" y="158"/>
                    <a:pt x="121" y="158"/>
                    <a:pt x="121" y="158"/>
                  </a:cubicBezTo>
                  <a:cubicBezTo>
                    <a:pt x="114" y="158"/>
                    <a:pt x="114" y="158"/>
                    <a:pt x="114" y="158"/>
                  </a:cubicBezTo>
                  <a:cubicBezTo>
                    <a:pt x="41" y="158"/>
                    <a:pt x="41" y="158"/>
                    <a:pt x="41" y="158"/>
                  </a:cubicBezTo>
                  <a:close/>
                  <a:moveTo>
                    <a:pt x="139" y="158"/>
                  </a:moveTo>
                  <a:cubicBezTo>
                    <a:pt x="151" y="153"/>
                    <a:pt x="164" y="145"/>
                    <a:pt x="169" y="134"/>
                  </a:cubicBezTo>
                  <a:cubicBezTo>
                    <a:pt x="173" y="133"/>
                    <a:pt x="183" y="140"/>
                    <a:pt x="186" y="140"/>
                  </a:cubicBezTo>
                  <a:cubicBezTo>
                    <a:pt x="186" y="145"/>
                    <a:pt x="185" y="151"/>
                    <a:pt x="185" y="158"/>
                  </a:cubicBezTo>
                  <a:cubicBezTo>
                    <a:pt x="139" y="158"/>
                    <a:pt x="139" y="158"/>
                    <a:pt x="139" y="158"/>
                  </a:cubicBezTo>
                  <a:close/>
                  <a:moveTo>
                    <a:pt x="169" y="217"/>
                  </a:moveTo>
                  <a:cubicBezTo>
                    <a:pt x="163" y="232"/>
                    <a:pt x="155" y="246"/>
                    <a:pt x="145" y="257"/>
                  </a:cubicBezTo>
                  <a:cubicBezTo>
                    <a:pt x="136" y="258"/>
                    <a:pt x="128" y="258"/>
                    <a:pt x="119" y="258"/>
                  </a:cubicBezTo>
                  <a:cubicBezTo>
                    <a:pt x="119" y="258"/>
                    <a:pt x="119" y="258"/>
                    <a:pt x="119" y="258"/>
                  </a:cubicBezTo>
                  <a:cubicBezTo>
                    <a:pt x="115" y="258"/>
                    <a:pt x="111" y="258"/>
                    <a:pt x="107" y="258"/>
                  </a:cubicBezTo>
                  <a:cubicBezTo>
                    <a:pt x="104" y="258"/>
                    <a:pt x="100" y="258"/>
                    <a:pt x="97" y="258"/>
                  </a:cubicBezTo>
                  <a:cubicBezTo>
                    <a:pt x="95" y="258"/>
                    <a:pt x="95" y="258"/>
                    <a:pt x="95" y="258"/>
                  </a:cubicBezTo>
                  <a:cubicBezTo>
                    <a:pt x="90" y="257"/>
                    <a:pt x="85" y="257"/>
                    <a:pt x="80" y="256"/>
                  </a:cubicBezTo>
                  <a:cubicBezTo>
                    <a:pt x="70" y="245"/>
                    <a:pt x="63" y="232"/>
                    <a:pt x="57" y="217"/>
                  </a:cubicBezTo>
                  <a:cubicBezTo>
                    <a:pt x="97" y="217"/>
                    <a:pt x="97" y="217"/>
                    <a:pt x="97" y="217"/>
                  </a:cubicBezTo>
                  <a:cubicBezTo>
                    <a:pt x="99" y="217"/>
                    <a:pt x="99" y="217"/>
                    <a:pt x="99" y="217"/>
                  </a:cubicBezTo>
                  <a:cubicBezTo>
                    <a:pt x="100" y="215"/>
                    <a:pt x="100" y="215"/>
                    <a:pt x="100" y="215"/>
                  </a:cubicBezTo>
                  <a:cubicBezTo>
                    <a:pt x="109" y="199"/>
                    <a:pt x="109" y="199"/>
                    <a:pt x="109" y="199"/>
                  </a:cubicBezTo>
                  <a:cubicBezTo>
                    <a:pt x="119" y="199"/>
                    <a:pt x="119" y="199"/>
                    <a:pt x="119" y="199"/>
                  </a:cubicBezTo>
                  <a:cubicBezTo>
                    <a:pt x="128" y="215"/>
                    <a:pt x="128" y="215"/>
                    <a:pt x="128" y="215"/>
                  </a:cubicBezTo>
                  <a:cubicBezTo>
                    <a:pt x="129" y="217"/>
                    <a:pt x="129" y="217"/>
                    <a:pt x="129" y="217"/>
                  </a:cubicBezTo>
                  <a:cubicBezTo>
                    <a:pt x="132" y="217"/>
                    <a:pt x="132" y="217"/>
                    <a:pt x="132" y="217"/>
                  </a:cubicBezTo>
                  <a:cubicBezTo>
                    <a:pt x="169" y="217"/>
                    <a:pt x="169" y="217"/>
                    <a:pt x="169" y="217"/>
                  </a:cubicBezTo>
                  <a:close/>
                  <a:moveTo>
                    <a:pt x="114" y="166"/>
                  </a:moveTo>
                  <a:cubicBezTo>
                    <a:pt x="187" y="166"/>
                    <a:pt x="187" y="166"/>
                    <a:pt x="187" y="166"/>
                  </a:cubicBezTo>
                  <a:cubicBezTo>
                    <a:pt x="187" y="209"/>
                    <a:pt x="187" y="209"/>
                    <a:pt x="187" y="209"/>
                  </a:cubicBezTo>
                  <a:cubicBezTo>
                    <a:pt x="134" y="209"/>
                    <a:pt x="134" y="209"/>
                    <a:pt x="134" y="209"/>
                  </a:cubicBezTo>
                  <a:cubicBezTo>
                    <a:pt x="125" y="193"/>
                    <a:pt x="125" y="193"/>
                    <a:pt x="125" y="193"/>
                  </a:cubicBezTo>
                  <a:cubicBezTo>
                    <a:pt x="124" y="191"/>
                    <a:pt x="124" y="191"/>
                    <a:pt x="124" y="191"/>
                  </a:cubicBezTo>
                  <a:cubicBezTo>
                    <a:pt x="121" y="191"/>
                    <a:pt x="121" y="191"/>
                    <a:pt x="121" y="191"/>
                  </a:cubicBezTo>
                  <a:cubicBezTo>
                    <a:pt x="107" y="191"/>
                    <a:pt x="107" y="191"/>
                    <a:pt x="107" y="191"/>
                  </a:cubicBezTo>
                  <a:cubicBezTo>
                    <a:pt x="105" y="191"/>
                    <a:pt x="105" y="191"/>
                    <a:pt x="105" y="191"/>
                  </a:cubicBezTo>
                  <a:cubicBezTo>
                    <a:pt x="103" y="193"/>
                    <a:pt x="103" y="193"/>
                    <a:pt x="103" y="193"/>
                  </a:cubicBezTo>
                  <a:cubicBezTo>
                    <a:pt x="94" y="209"/>
                    <a:pt x="94" y="209"/>
                    <a:pt x="94" y="209"/>
                  </a:cubicBezTo>
                  <a:cubicBezTo>
                    <a:pt x="41" y="209"/>
                    <a:pt x="41" y="209"/>
                    <a:pt x="41" y="209"/>
                  </a:cubicBezTo>
                  <a:cubicBezTo>
                    <a:pt x="41" y="166"/>
                    <a:pt x="41" y="166"/>
                    <a:pt x="41" y="166"/>
                  </a:cubicBezTo>
                  <a:lnTo>
                    <a:pt x="114" y="166"/>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cs typeface="+mn-ea"/>
                <a:sym typeface="+mn-lt"/>
              </a:endParaRPr>
            </a:p>
          </p:txBody>
        </p:sp>
      </p:grpSp>
      <p:grpSp>
        <p:nvGrpSpPr>
          <p:cNvPr id="88" name="组合 87"/>
          <p:cNvGrpSpPr/>
          <p:nvPr/>
        </p:nvGrpSpPr>
        <p:grpSpPr>
          <a:xfrm>
            <a:off x="6053028" y="3314013"/>
            <a:ext cx="5989660" cy="2668935"/>
            <a:chOff x="4578925" y="1582650"/>
            <a:chExt cx="4492245" cy="2001701"/>
          </a:xfrm>
        </p:grpSpPr>
        <p:sp>
          <p:nvSpPr>
            <p:cNvPr id="95" name="文本框 94"/>
            <p:cNvSpPr txBox="1"/>
            <p:nvPr/>
          </p:nvSpPr>
          <p:spPr>
            <a:xfrm>
              <a:off x="4578926" y="1582650"/>
              <a:ext cx="3449457" cy="374767"/>
            </a:xfrm>
            <a:prstGeom prst="rect">
              <a:avLst/>
            </a:prstGeom>
            <a:noFill/>
          </p:spPr>
          <p:txBody>
            <a:bodyPr wrap="square" rtlCol="0">
              <a:spAutoFit/>
            </a:bodyPr>
            <a:lstStyle/>
            <a:p>
              <a:pPr>
                <a:lnSpc>
                  <a:spcPct val="120000"/>
                </a:lnSpc>
              </a:pPr>
              <a:r>
                <a:rPr lang="zh-CN" altLang="en-US" sz="2400" dirty="0">
                  <a:solidFill>
                    <a:schemeClr val="tx1">
                      <a:lumMod val="95000"/>
                      <a:lumOff val="5000"/>
                    </a:schemeClr>
                  </a:solidFill>
                  <a:latin typeface="iekie jianheiti" panose="02000000000000000000" pitchFamily="2" charset="-122"/>
                  <a:ea typeface="iekie jianheiti" panose="02000000000000000000" pitchFamily="2" charset="-122"/>
                  <a:sym typeface="iekie jianheiti" panose="02000000000000000000" pitchFamily="2" charset="-122"/>
                </a:rPr>
                <a:t>地位和作用</a:t>
              </a:r>
              <a:endParaRPr lang="zh-CN" altLang="zh-CN" sz="2400" dirty="0">
                <a:solidFill>
                  <a:schemeClr val="tx1">
                    <a:lumMod val="95000"/>
                    <a:lumOff val="5000"/>
                  </a:schemeClr>
                </a:solidFill>
                <a:latin typeface="iekie jianheiti" panose="02000000000000000000" pitchFamily="2" charset="-122"/>
                <a:ea typeface="iekie jianheiti" panose="02000000000000000000" pitchFamily="2" charset="-122"/>
                <a:sym typeface="iekie jianheiti" panose="02000000000000000000" pitchFamily="2" charset="-122"/>
              </a:endParaRPr>
            </a:p>
          </p:txBody>
        </p:sp>
        <p:sp>
          <p:nvSpPr>
            <p:cNvPr id="96" name="文本框 95"/>
            <p:cNvSpPr txBox="1"/>
            <p:nvPr/>
          </p:nvSpPr>
          <p:spPr>
            <a:xfrm>
              <a:off x="4578926" y="1914257"/>
              <a:ext cx="4433456" cy="494511"/>
            </a:xfrm>
            <a:prstGeom prst="rect">
              <a:avLst/>
            </a:prstGeom>
            <a:noFill/>
          </p:spPr>
          <p:txBody>
            <a:bodyPr wrap="square" rtlCol="0">
              <a:spAutoFit/>
            </a:bodyPr>
            <a:lstStyle/>
            <a:p>
              <a:pPr>
                <a:lnSpc>
                  <a:spcPct val="120000"/>
                </a:lnSpc>
              </a:pPr>
              <a:r>
                <a:rPr lang="zh-CN" altLang="en-US" sz="1600" dirty="0">
                  <a:solidFill>
                    <a:schemeClr val="tx1">
                      <a:lumMod val="95000"/>
                      <a:lumOff val="5000"/>
                    </a:schemeClr>
                  </a:solidFill>
                  <a:latin typeface="iekie jianheiti" panose="02000000000000000000" pitchFamily="2" charset="-122"/>
                  <a:ea typeface="iekie jianheiti" panose="02000000000000000000" pitchFamily="2" charset="-122"/>
                  <a:sym typeface="iekie jianheiti" panose="02000000000000000000" pitchFamily="2" charset="-122"/>
                </a:rPr>
                <a:t>高等教育出版社出版。中等职业教育课程改革国家规划新教材</a:t>
              </a:r>
            </a:p>
            <a:p>
              <a:pPr>
                <a:lnSpc>
                  <a:spcPct val="120000"/>
                </a:lnSpc>
              </a:pPr>
              <a:r>
                <a:rPr lang="en-US" altLang="zh-CN" sz="1600" dirty="0">
                  <a:solidFill>
                    <a:schemeClr val="tx1">
                      <a:lumMod val="95000"/>
                      <a:lumOff val="5000"/>
                    </a:schemeClr>
                  </a:solidFill>
                  <a:latin typeface="iekie jianheiti" panose="02000000000000000000" pitchFamily="2" charset="-122"/>
                  <a:ea typeface="iekie jianheiti" panose="02000000000000000000" pitchFamily="2" charset="-122"/>
                  <a:sym typeface="iekie jianheiti" panose="02000000000000000000" pitchFamily="2" charset="-122"/>
                </a:rPr>
                <a:t>《</a:t>
              </a:r>
              <a:r>
                <a:rPr lang="zh-CN" altLang="en-US" sz="1600" dirty="0">
                  <a:solidFill>
                    <a:schemeClr val="tx1">
                      <a:lumMod val="95000"/>
                      <a:lumOff val="5000"/>
                    </a:schemeClr>
                  </a:solidFill>
                  <a:latin typeface="iekie jianheiti" panose="02000000000000000000" pitchFamily="2" charset="-122"/>
                  <a:ea typeface="iekie jianheiti" panose="02000000000000000000" pitchFamily="2" charset="-122"/>
                  <a:sym typeface="iekie jianheiti" panose="02000000000000000000" pitchFamily="2" charset="-122"/>
                </a:rPr>
                <a:t>机械制图 </a:t>
              </a:r>
              <a:r>
                <a:rPr lang="en-US" altLang="zh-CN" sz="1600" dirty="0">
                  <a:solidFill>
                    <a:schemeClr val="tx1">
                      <a:lumMod val="95000"/>
                      <a:lumOff val="5000"/>
                    </a:schemeClr>
                  </a:solidFill>
                  <a:latin typeface="iekie jianheiti" panose="02000000000000000000" pitchFamily="2" charset="-122"/>
                  <a:ea typeface="iekie jianheiti" panose="02000000000000000000" pitchFamily="2" charset="-122"/>
                  <a:sym typeface="iekie jianheiti" panose="02000000000000000000" pitchFamily="2" charset="-122"/>
                </a:rPr>
                <a:t>》</a:t>
              </a:r>
              <a:r>
                <a:rPr lang="zh-CN" altLang="en-US" sz="1600" dirty="0">
                  <a:solidFill>
                    <a:schemeClr val="tx1">
                      <a:lumMod val="95000"/>
                      <a:lumOff val="5000"/>
                    </a:schemeClr>
                  </a:solidFill>
                  <a:latin typeface="iekie jianheiti" panose="02000000000000000000" pitchFamily="2" charset="-122"/>
                  <a:ea typeface="iekie jianheiti" panose="02000000000000000000" pitchFamily="2" charset="-122"/>
                  <a:sym typeface="iekie jianheiti" panose="02000000000000000000" pitchFamily="2" charset="-122"/>
                </a:rPr>
                <a:t>（多学时）中的第三章第二节截切体和相贯体 。</a:t>
              </a:r>
            </a:p>
          </p:txBody>
        </p:sp>
        <p:sp>
          <p:nvSpPr>
            <p:cNvPr id="97" name="文本框 96"/>
            <p:cNvSpPr txBox="1"/>
            <p:nvPr/>
          </p:nvSpPr>
          <p:spPr>
            <a:xfrm>
              <a:off x="4578925" y="2646642"/>
              <a:ext cx="4492245" cy="937709"/>
            </a:xfrm>
            <a:prstGeom prst="rect">
              <a:avLst/>
            </a:prstGeom>
            <a:noFill/>
          </p:spPr>
          <p:txBody>
            <a:bodyPr wrap="square" rtlCol="0">
              <a:spAutoFit/>
            </a:bodyPr>
            <a:lstStyle/>
            <a:p>
              <a:pPr>
                <a:lnSpc>
                  <a:spcPct val="120000"/>
                </a:lnSpc>
              </a:pPr>
              <a:r>
                <a:rPr lang="zh-CN" altLang="en-US" sz="1600" dirty="0">
                  <a:solidFill>
                    <a:schemeClr val="tx1">
                      <a:lumMod val="95000"/>
                      <a:lumOff val="5000"/>
                    </a:schemeClr>
                  </a:solidFill>
                  <a:latin typeface="iekie jianheiti" panose="02000000000000000000" pitchFamily="2" charset="-122"/>
                  <a:ea typeface="iekie jianheiti" panose="02000000000000000000" pitchFamily="2" charset="-122"/>
                  <a:sym typeface="iekie jianheiti" panose="02000000000000000000" pitchFamily="2" charset="-122"/>
                </a:rPr>
                <a:t>高等教育出版社出版。中等职业教育课程改革国家规划新教材</a:t>
              </a:r>
            </a:p>
            <a:p>
              <a:pPr>
                <a:lnSpc>
                  <a:spcPct val="120000"/>
                </a:lnSpc>
              </a:pPr>
              <a:r>
                <a:rPr lang="en-US" altLang="zh-CN" sz="1600" dirty="0">
                  <a:solidFill>
                    <a:schemeClr val="tx1">
                      <a:lumMod val="95000"/>
                      <a:lumOff val="5000"/>
                    </a:schemeClr>
                  </a:solidFill>
                  <a:latin typeface="iekie jianheiti" panose="02000000000000000000" pitchFamily="2" charset="-122"/>
                  <a:ea typeface="iekie jianheiti" panose="02000000000000000000" pitchFamily="2" charset="-122"/>
                  <a:sym typeface="iekie jianheiti" panose="02000000000000000000" pitchFamily="2" charset="-122"/>
                </a:rPr>
                <a:t>《</a:t>
              </a:r>
              <a:r>
                <a:rPr lang="zh-CN" altLang="en-US" sz="1600" dirty="0">
                  <a:solidFill>
                    <a:schemeClr val="tx1">
                      <a:lumMod val="95000"/>
                      <a:lumOff val="5000"/>
                    </a:schemeClr>
                  </a:solidFill>
                  <a:latin typeface="iekie jianheiti" panose="02000000000000000000" pitchFamily="2" charset="-122"/>
                  <a:ea typeface="iekie jianheiti" panose="02000000000000000000" pitchFamily="2" charset="-122"/>
                  <a:sym typeface="iekie jianheiti" panose="02000000000000000000" pitchFamily="2" charset="-122"/>
                </a:rPr>
                <a:t>机械制图 </a:t>
              </a:r>
              <a:r>
                <a:rPr lang="en-US" altLang="zh-CN" sz="1600" dirty="0">
                  <a:solidFill>
                    <a:schemeClr val="tx1">
                      <a:lumMod val="95000"/>
                      <a:lumOff val="5000"/>
                    </a:schemeClr>
                  </a:solidFill>
                  <a:latin typeface="iekie jianheiti" panose="02000000000000000000" pitchFamily="2" charset="-122"/>
                  <a:ea typeface="iekie jianheiti" panose="02000000000000000000" pitchFamily="2" charset="-122"/>
                  <a:sym typeface="iekie jianheiti" panose="02000000000000000000" pitchFamily="2" charset="-122"/>
                </a:rPr>
                <a:t>》</a:t>
              </a:r>
              <a:r>
                <a:rPr lang="zh-CN" altLang="en-US" sz="1600" dirty="0">
                  <a:solidFill>
                    <a:schemeClr val="tx1">
                      <a:lumMod val="95000"/>
                      <a:lumOff val="5000"/>
                    </a:schemeClr>
                  </a:solidFill>
                  <a:latin typeface="iekie jianheiti" panose="02000000000000000000" pitchFamily="2" charset="-122"/>
                  <a:ea typeface="iekie jianheiti" panose="02000000000000000000" pitchFamily="2" charset="-122"/>
                  <a:sym typeface="iekie jianheiti" panose="02000000000000000000" pitchFamily="2" charset="-122"/>
                </a:rPr>
                <a:t>（多学时）中的第三章第二节截切体和相贯体 。 “ 圆柱的截交线 ”是第二节中的重点内容。培养学生分析解决问题的能力和空间想像能力，在知识的体系上有承上启下的作用。 </a:t>
              </a:r>
            </a:p>
          </p:txBody>
        </p:sp>
      </p:grpSp>
      <p:sp>
        <p:nvSpPr>
          <p:cNvPr id="98" name="矩形 97"/>
          <p:cNvSpPr/>
          <p:nvPr/>
        </p:nvSpPr>
        <p:spPr>
          <a:xfrm>
            <a:off x="525086" y="341370"/>
            <a:ext cx="3774598" cy="771301"/>
          </a:xfrm>
          <a:prstGeom prst="rect">
            <a:avLst/>
          </a:prstGeom>
        </p:spPr>
        <p:txBody>
          <a:bodyPr wrap="square">
            <a:spAutoFit/>
          </a:bodyPr>
          <a:lstStyle/>
          <a:p>
            <a:pPr>
              <a:lnSpc>
                <a:spcPct val="120000"/>
              </a:lnSpc>
            </a:pPr>
            <a:r>
              <a:rPr lang="zh-CN" altLang="en-US" sz="4000" dirty="0">
                <a:gradFill>
                  <a:gsLst>
                    <a:gs pos="0">
                      <a:srgbClr val="547AFE"/>
                    </a:gs>
                    <a:gs pos="100000">
                      <a:srgbClr val="48AFF0"/>
                    </a:gs>
                  </a:gsLst>
                  <a:lin ang="7200000" scaled="0"/>
                </a:gradFill>
                <a:latin typeface="iekie jianheiti" panose="02000000000000000000" pitchFamily="2" charset="-122"/>
                <a:ea typeface="iekie jianheiti" panose="02000000000000000000" pitchFamily="2" charset="-122"/>
                <a:sym typeface="iekie jianheiti" panose="02000000000000000000" pitchFamily="2" charset="-122"/>
              </a:rPr>
              <a:t>在教程中的地位</a:t>
            </a:r>
          </a:p>
        </p:txBody>
      </p:sp>
      <p:cxnSp>
        <p:nvCxnSpPr>
          <p:cNvPr id="99" name="直接连接符 98"/>
          <p:cNvCxnSpPr/>
          <p:nvPr/>
        </p:nvCxnSpPr>
        <p:spPr>
          <a:xfrm>
            <a:off x="372000" y="1101509"/>
            <a:ext cx="11448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fade">
                                      <p:cBhvr>
                                        <p:cTn id="7" dur="1000"/>
                                        <p:tgtEl>
                                          <p:spTgt spid="157"/>
                                        </p:tgtEl>
                                      </p:cBhvr>
                                    </p:animEffect>
                                    <p:anim calcmode="lin" valueType="num">
                                      <p:cBhvr>
                                        <p:cTn id="8" dur="1000" fill="hold"/>
                                        <p:tgtEl>
                                          <p:spTgt spid="157"/>
                                        </p:tgtEl>
                                        <p:attrNameLst>
                                          <p:attrName>ppt_x</p:attrName>
                                        </p:attrNameLst>
                                      </p:cBhvr>
                                      <p:tavLst>
                                        <p:tav tm="0">
                                          <p:val>
                                            <p:strVal val="#ppt_x"/>
                                          </p:val>
                                        </p:tav>
                                        <p:tav tm="100000">
                                          <p:val>
                                            <p:strVal val="#ppt_x"/>
                                          </p:val>
                                        </p:tav>
                                      </p:tavLst>
                                    </p:anim>
                                    <p:anim calcmode="lin" valueType="num">
                                      <p:cBhvr>
                                        <p:cTn id="9" dur="1000" fill="hold"/>
                                        <p:tgtEl>
                                          <p:spTgt spid="15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98"/>
                                        </p:tgtEl>
                                        <p:attrNameLst>
                                          <p:attrName>style.visibility</p:attrName>
                                        </p:attrNameLst>
                                      </p:cBhvr>
                                      <p:to>
                                        <p:strVal val="visible"/>
                                      </p:to>
                                    </p:set>
                                    <p:animEffect transition="in" filter="randombar(horizontal)">
                                      <p:cBhvr>
                                        <p:cTn id="13" dur="500"/>
                                        <p:tgtEl>
                                          <p:spTgt spid="98"/>
                                        </p:tgtEl>
                                      </p:cBhvr>
                                    </p:animEffect>
                                  </p:childTnLst>
                                </p:cTn>
                              </p:par>
                              <p:par>
                                <p:cTn id="14" presetID="22" presetClass="entr" presetSubtype="8" fill="hold" nodeType="withEffect">
                                  <p:stCondLst>
                                    <p:cond delay="250"/>
                                  </p:stCondLst>
                                  <p:childTnLst>
                                    <p:set>
                                      <p:cBhvr>
                                        <p:cTn id="15" dur="1" fill="hold">
                                          <p:stCondLst>
                                            <p:cond delay="0"/>
                                          </p:stCondLst>
                                        </p:cTn>
                                        <p:tgtEl>
                                          <p:spTgt spid="99"/>
                                        </p:tgtEl>
                                        <p:attrNameLst>
                                          <p:attrName>style.visibility</p:attrName>
                                        </p:attrNameLst>
                                      </p:cBhvr>
                                      <p:to>
                                        <p:strVal val="visible"/>
                                      </p:to>
                                    </p:set>
                                    <p:animEffect transition="in" filter="wipe(left)">
                                      <p:cBhvr>
                                        <p:cTn id="16" dur="750"/>
                                        <p:tgtEl>
                                          <p:spTgt spid="99"/>
                                        </p:tgtEl>
                                      </p:cBhvr>
                                    </p:animEffect>
                                  </p:childTnLst>
                                </p:cTn>
                              </p:par>
                            </p:childTnLst>
                          </p:cTn>
                        </p:par>
                        <p:par>
                          <p:cTn id="17" fill="hold">
                            <p:stCondLst>
                              <p:cond delay="1500"/>
                            </p:stCondLst>
                            <p:childTnLst>
                              <p:par>
                                <p:cTn id="18" presetID="2" presetClass="entr" presetSubtype="2" decel="100000" fill="hold" nodeType="afterEffect">
                                  <p:stCondLst>
                                    <p:cond delay="0"/>
                                  </p:stCondLst>
                                  <p:childTnLst>
                                    <p:set>
                                      <p:cBhvr>
                                        <p:cTn id="19" dur="1" fill="hold">
                                          <p:stCondLst>
                                            <p:cond delay="0"/>
                                          </p:stCondLst>
                                        </p:cTn>
                                        <p:tgtEl>
                                          <p:spTgt spid="88"/>
                                        </p:tgtEl>
                                        <p:attrNameLst>
                                          <p:attrName>style.visibility</p:attrName>
                                        </p:attrNameLst>
                                      </p:cBhvr>
                                      <p:to>
                                        <p:strVal val="visible"/>
                                      </p:to>
                                    </p:set>
                                    <p:anim calcmode="lin" valueType="num">
                                      <p:cBhvr additive="base">
                                        <p:cTn id="20" dur="500" fill="hold"/>
                                        <p:tgtEl>
                                          <p:spTgt spid="88"/>
                                        </p:tgtEl>
                                        <p:attrNameLst>
                                          <p:attrName>ppt_x</p:attrName>
                                        </p:attrNameLst>
                                      </p:cBhvr>
                                      <p:tavLst>
                                        <p:tav tm="0">
                                          <p:val>
                                            <p:strVal val="1+#ppt_w/2"/>
                                          </p:val>
                                        </p:tav>
                                        <p:tav tm="100000">
                                          <p:val>
                                            <p:strVal val="#ppt_x"/>
                                          </p:val>
                                        </p:tav>
                                      </p:tavLst>
                                    </p:anim>
                                    <p:anim calcmode="lin" valueType="num">
                                      <p:cBhvr additive="base">
                                        <p:cTn id="21" dur="500" fill="hold"/>
                                        <p:tgtEl>
                                          <p:spTgt spid="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Oval 98"/>
          <p:cNvSpPr/>
          <p:nvPr/>
        </p:nvSpPr>
        <p:spPr>
          <a:xfrm>
            <a:off x="3771711" y="1807847"/>
            <a:ext cx="656243" cy="656243"/>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00" name="Oval 99"/>
          <p:cNvSpPr/>
          <p:nvPr/>
        </p:nvSpPr>
        <p:spPr>
          <a:xfrm>
            <a:off x="6296749" y="1807847"/>
            <a:ext cx="656243" cy="656243"/>
          </a:xfrm>
          <a:prstGeom prst="ellipse">
            <a:avLst/>
          </a:prstGeom>
          <a:solidFill>
            <a:schemeClr val="accent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05" name="Oval 104"/>
          <p:cNvSpPr/>
          <p:nvPr/>
        </p:nvSpPr>
        <p:spPr>
          <a:xfrm>
            <a:off x="8821787" y="1807848"/>
            <a:ext cx="656243" cy="656243"/>
          </a:xfrm>
          <a:prstGeom prst="ellipse">
            <a:avLst/>
          </a:prstGeom>
          <a:solidFill>
            <a:schemeClr val="accent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73" name="TextBox 72"/>
          <p:cNvSpPr txBox="1"/>
          <p:nvPr/>
        </p:nvSpPr>
        <p:spPr>
          <a:xfrm>
            <a:off x="1097696" y="6379029"/>
            <a:ext cx="245580" cy="338554"/>
          </a:xfrm>
          <a:prstGeom prst="rect">
            <a:avLst/>
          </a:prstGeom>
          <a:noFill/>
        </p:spPr>
        <p:txBody>
          <a:bodyPr wrap="none" rtlCol="0">
            <a:spAutoFit/>
          </a:bodyPr>
          <a:lstStyle/>
          <a:p>
            <a:pPr algn="ctr"/>
            <a:r>
              <a:rPr lang="en-US" sz="1600" dirty="0">
                <a:solidFill>
                  <a:schemeClr val="bg1">
                    <a:lumMod val="75000"/>
                  </a:schemeClr>
                </a:solidFill>
                <a:cs typeface="+mn-ea"/>
                <a:sym typeface="+mn-lt"/>
              </a:rPr>
              <a:t> </a:t>
            </a:r>
          </a:p>
        </p:txBody>
      </p:sp>
      <p:sp>
        <p:nvSpPr>
          <p:cNvPr id="28" name="Arrow: Notched Right 27"/>
          <p:cNvSpPr/>
          <p:nvPr/>
        </p:nvSpPr>
        <p:spPr>
          <a:xfrm>
            <a:off x="2064374" y="2368841"/>
            <a:ext cx="2724150" cy="1466850"/>
          </a:xfrm>
          <a:prstGeom prst="notchedRightArrow">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9" name="Arrow: Notched Right 28"/>
          <p:cNvSpPr/>
          <p:nvPr/>
        </p:nvSpPr>
        <p:spPr>
          <a:xfrm>
            <a:off x="4596500" y="2368841"/>
            <a:ext cx="2724150" cy="1466850"/>
          </a:xfrm>
          <a:prstGeom prst="notchedRightArrow">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0" name="Arrow: Notched Right 29"/>
          <p:cNvSpPr/>
          <p:nvPr/>
        </p:nvSpPr>
        <p:spPr>
          <a:xfrm>
            <a:off x="7128626" y="2368841"/>
            <a:ext cx="2724150" cy="1466850"/>
          </a:xfrm>
          <a:prstGeom prst="notchedRightArrow">
            <a:avLst/>
          </a:prstGeom>
          <a:solidFill>
            <a:schemeClr val="accent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2" name="TextBox 31"/>
          <p:cNvSpPr txBox="1"/>
          <p:nvPr/>
        </p:nvSpPr>
        <p:spPr>
          <a:xfrm>
            <a:off x="3866854" y="1945377"/>
            <a:ext cx="502062" cy="400110"/>
          </a:xfrm>
          <a:prstGeom prst="rect">
            <a:avLst/>
          </a:prstGeom>
          <a:noFill/>
        </p:spPr>
        <p:txBody>
          <a:bodyPr wrap="none" rtlCol="0">
            <a:spAutoFit/>
          </a:bodyPr>
          <a:lstStyle/>
          <a:p>
            <a:pPr algn="ctr"/>
            <a:r>
              <a:rPr lang="en-US" sz="2000" b="1" dirty="0">
                <a:solidFill>
                  <a:schemeClr val="bg1"/>
                </a:solidFill>
                <a:cs typeface="+mn-ea"/>
                <a:sym typeface="+mn-lt"/>
              </a:rPr>
              <a:t>01</a:t>
            </a:r>
          </a:p>
        </p:txBody>
      </p:sp>
      <p:sp>
        <p:nvSpPr>
          <p:cNvPr id="33" name="TextBox 32"/>
          <p:cNvSpPr txBox="1"/>
          <p:nvPr/>
        </p:nvSpPr>
        <p:spPr>
          <a:xfrm>
            <a:off x="6370750" y="1945377"/>
            <a:ext cx="502062" cy="400110"/>
          </a:xfrm>
          <a:prstGeom prst="rect">
            <a:avLst/>
          </a:prstGeom>
          <a:noFill/>
        </p:spPr>
        <p:txBody>
          <a:bodyPr wrap="none" rtlCol="0">
            <a:spAutoFit/>
          </a:bodyPr>
          <a:lstStyle/>
          <a:p>
            <a:pPr algn="ctr"/>
            <a:r>
              <a:rPr lang="en-US" sz="2000" b="1" dirty="0">
                <a:solidFill>
                  <a:schemeClr val="bg1"/>
                </a:solidFill>
                <a:cs typeface="+mn-ea"/>
                <a:sym typeface="+mn-lt"/>
              </a:rPr>
              <a:t>02</a:t>
            </a:r>
          </a:p>
        </p:txBody>
      </p:sp>
      <p:sp>
        <p:nvSpPr>
          <p:cNvPr id="34" name="TextBox 33"/>
          <p:cNvSpPr txBox="1"/>
          <p:nvPr/>
        </p:nvSpPr>
        <p:spPr>
          <a:xfrm>
            <a:off x="8892934" y="1945377"/>
            <a:ext cx="502062" cy="400110"/>
          </a:xfrm>
          <a:prstGeom prst="rect">
            <a:avLst/>
          </a:prstGeom>
          <a:noFill/>
        </p:spPr>
        <p:txBody>
          <a:bodyPr wrap="none" rtlCol="0">
            <a:spAutoFit/>
          </a:bodyPr>
          <a:lstStyle/>
          <a:p>
            <a:pPr algn="ctr"/>
            <a:r>
              <a:rPr lang="en-US" sz="2000" b="1" dirty="0">
                <a:solidFill>
                  <a:schemeClr val="bg1"/>
                </a:solidFill>
                <a:cs typeface="+mn-ea"/>
                <a:sym typeface="+mn-lt"/>
              </a:rPr>
              <a:t>03</a:t>
            </a:r>
          </a:p>
        </p:txBody>
      </p:sp>
      <p:sp>
        <p:nvSpPr>
          <p:cNvPr id="25" name="文本框 24"/>
          <p:cNvSpPr txBox="1"/>
          <p:nvPr/>
        </p:nvSpPr>
        <p:spPr>
          <a:xfrm>
            <a:off x="2237659" y="2872901"/>
            <a:ext cx="2595080" cy="499689"/>
          </a:xfrm>
          <a:prstGeom prst="rect">
            <a:avLst/>
          </a:prstGeom>
          <a:noFill/>
        </p:spPr>
        <p:txBody>
          <a:bodyPr wrap="square">
            <a:spAutoFit/>
          </a:bodyPr>
          <a:lstStyle/>
          <a:p>
            <a:pPr>
              <a:lnSpc>
                <a:spcPct val="120000"/>
              </a:lnSpc>
              <a:defRPr/>
            </a:pPr>
            <a:r>
              <a:rPr lang="zh-CN" altLang="en-US" sz="2400" dirty="0">
                <a:solidFill>
                  <a:schemeClr val="bg1"/>
                </a:solidFill>
                <a:latin typeface="iekie jianheiti" panose="02000000000000000000" pitchFamily="2" charset="-122"/>
                <a:ea typeface="iekie jianheiti" panose="02000000000000000000" pitchFamily="2" charset="-122"/>
                <a:sym typeface="iekie jianheiti" panose="02000000000000000000" pitchFamily="2" charset="-122"/>
              </a:rPr>
              <a:t>一、学习状况</a:t>
            </a:r>
          </a:p>
        </p:txBody>
      </p:sp>
      <p:sp>
        <p:nvSpPr>
          <p:cNvPr id="26" name="文本框 92"/>
          <p:cNvSpPr txBox="1">
            <a:spLocks noChangeArrowheads="1"/>
          </p:cNvSpPr>
          <p:nvPr/>
        </p:nvSpPr>
        <p:spPr bwMode="auto">
          <a:xfrm>
            <a:off x="4926871" y="2872901"/>
            <a:ext cx="2452811" cy="499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eaLnBrk="1" hangingPunct="1">
              <a:lnSpc>
                <a:spcPct val="120000"/>
              </a:lnSpc>
            </a:pPr>
            <a:r>
              <a:rPr lang="zh-CN" altLang="en-US" sz="2400" dirty="0">
                <a:solidFill>
                  <a:schemeClr val="bg1"/>
                </a:solidFill>
                <a:latin typeface="iekie jianheiti" panose="02000000000000000000" pitchFamily="2" charset="-122"/>
                <a:ea typeface="iekie jianheiti" panose="02000000000000000000" pitchFamily="2" charset="-122"/>
                <a:sym typeface="iekie jianheiti" panose="02000000000000000000" pitchFamily="2" charset="-122"/>
              </a:rPr>
              <a:t>二、学生情况</a:t>
            </a:r>
          </a:p>
        </p:txBody>
      </p:sp>
      <p:sp>
        <p:nvSpPr>
          <p:cNvPr id="27" name="文本框 94"/>
          <p:cNvSpPr txBox="1">
            <a:spLocks noChangeArrowheads="1"/>
          </p:cNvSpPr>
          <p:nvPr/>
        </p:nvSpPr>
        <p:spPr bwMode="auto">
          <a:xfrm>
            <a:off x="7468111" y="2852421"/>
            <a:ext cx="2433329" cy="499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eaLnBrk="1" hangingPunct="1">
              <a:lnSpc>
                <a:spcPct val="120000"/>
              </a:lnSpc>
            </a:pPr>
            <a:r>
              <a:rPr lang="zh-CN" altLang="en-US" sz="2400" dirty="0">
                <a:solidFill>
                  <a:schemeClr val="bg1"/>
                </a:solidFill>
                <a:latin typeface="iekie jianheiti" panose="02000000000000000000" pitchFamily="2" charset="-122"/>
                <a:ea typeface="iekie jianheiti" panose="02000000000000000000" pitchFamily="2" charset="-122"/>
                <a:sym typeface="iekie jianheiti" panose="02000000000000000000" pitchFamily="2" charset="-122"/>
              </a:rPr>
              <a:t>三、解决对策</a:t>
            </a:r>
          </a:p>
        </p:txBody>
      </p:sp>
      <p:sp>
        <p:nvSpPr>
          <p:cNvPr id="39" name="文本框 38"/>
          <p:cNvSpPr txBox="1"/>
          <p:nvPr/>
        </p:nvSpPr>
        <p:spPr>
          <a:xfrm>
            <a:off x="1478632" y="4124297"/>
            <a:ext cx="2808816" cy="1443600"/>
          </a:xfrm>
          <a:prstGeom prst="rect">
            <a:avLst/>
          </a:prstGeom>
          <a:noFill/>
        </p:spPr>
        <p:txBody>
          <a:bodyPr wrap="square">
            <a:spAutoFit/>
          </a:bodyPr>
          <a:lstStyle/>
          <a:p>
            <a:pPr defTabSz="1016000">
              <a:lnSpc>
                <a:spcPct val="120000"/>
              </a:lnSpc>
              <a:buClr>
                <a:srgbClr val="E84E2D"/>
              </a:buClr>
              <a:defRPr/>
            </a:pPr>
            <a:r>
              <a:rPr lang="en-US" altLang="zh-CN" sz="1865" dirty="0">
                <a:solidFill>
                  <a:schemeClr val="tx1">
                    <a:lumMod val="85000"/>
                    <a:lumOff val="15000"/>
                  </a:schemeClr>
                </a:solidFill>
                <a:latin typeface="iekie jianheiti" panose="02000000000000000000" pitchFamily="2" charset="-122"/>
                <a:ea typeface="iekie jianheiti" panose="02000000000000000000" pitchFamily="2" charset="-122"/>
                <a:sym typeface="iekie jianheiti" panose="02000000000000000000" pitchFamily="2" charset="-122"/>
              </a:rPr>
              <a:t>1</a:t>
            </a:r>
            <a:r>
              <a:rPr lang="zh-CN" altLang="en-US" sz="1865" dirty="0">
                <a:solidFill>
                  <a:schemeClr val="tx1">
                    <a:lumMod val="85000"/>
                    <a:lumOff val="15000"/>
                  </a:schemeClr>
                </a:solidFill>
                <a:latin typeface="iekie jianheiti" panose="02000000000000000000" pitchFamily="2" charset="-122"/>
                <a:ea typeface="iekie jianheiti" panose="02000000000000000000" pitchFamily="2" charset="-122"/>
                <a:sym typeface="iekie jianheiti" panose="02000000000000000000" pitchFamily="2" charset="-122"/>
              </a:rPr>
              <a:t>、学生已经学习了截交线的性质</a:t>
            </a:r>
            <a:endParaRPr lang="en-US" altLang="zh-CN" sz="1865" dirty="0">
              <a:solidFill>
                <a:schemeClr val="tx1">
                  <a:lumMod val="85000"/>
                  <a:lumOff val="15000"/>
                </a:schemeClr>
              </a:solidFill>
              <a:latin typeface="iekie jianheiti" panose="02000000000000000000" pitchFamily="2" charset="-122"/>
              <a:ea typeface="iekie jianheiti" panose="02000000000000000000" pitchFamily="2" charset="-122"/>
              <a:sym typeface="iekie jianheiti" panose="02000000000000000000" pitchFamily="2" charset="-122"/>
            </a:endParaRPr>
          </a:p>
          <a:p>
            <a:pPr defTabSz="1016000">
              <a:lnSpc>
                <a:spcPct val="120000"/>
              </a:lnSpc>
              <a:buClr>
                <a:srgbClr val="E84E2D"/>
              </a:buClr>
              <a:defRPr/>
            </a:pPr>
            <a:r>
              <a:rPr lang="en-US" altLang="zh-CN" sz="1865" dirty="0">
                <a:solidFill>
                  <a:schemeClr val="tx1">
                    <a:lumMod val="85000"/>
                    <a:lumOff val="15000"/>
                  </a:schemeClr>
                </a:solidFill>
                <a:latin typeface="iekie jianheiti" panose="02000000000000000000" pitchFamily="2" charset="-122"/>
                <a:ea typeface="iekie jianheiti" panose="02000000000000000000" pitchFamily="2" charset="-122"/>
                <a:sym typeface="iekie jianheiti" panose="02000000000000000000" pitchFamily="2" charset="-122"/>
              </a:rPr>
              <a:t>2</a:t>
            </a:r>
            <a:r>
              <a:rPr lang="zh-CN" altLang="en-US" sz="1865" dirty="0">
                <a:solidFill>
                  <a:schemeClr val="tx1">
                    <a:lumMod val="85000"/>
                    <a:lumOff val="15000"/>
                  </a:schemeClr>
                </a:solidFill>
                <a:latin typeface="iekie jianheiti" panose="02000000000000000000" pitchFamily="2" charset="-122"/>
                <a:ea typeface="iekie jianheiti" panose="02000000000000000000" pitchFamily="2" charset="-122"/>
                <a:sym typeface="iekie jianheiti" panose="02000000000000000000" pitchFamily="2" charset="-122"/>
              </a:rPr>
              <a:t>、特点和平面立体截交线的画法。</a:t>
            </a:r>
            <a:endParaRPr lang="en-US" altLang="zh-CN" sz="1865" dirty="0">
              <a:solidFill>
                <a:schemeClr val="tx1">
                  <a:lumMod val="85000"/>
                  <a:lumOff val="15000"/>
                </a:schemeClr>
              </a:solidFill>
              <a:latin typeface="iekie jianheiti" panose="02000000000000000000" pitchFamily="2" charset="-122"/>
              <a:ea typeface="iekie jianheiti" panose="02000000000000000000" pitchFamily="2" charset="-122"/>
              <a:sym typeface="iekie jianheiti" panose="02000000000000000000" pitchFamily="2" charset="-122"/>
            </a:endParaRPr>
          </a:p>
        </p:txBody>
      </p:sp>
      <p:sp>
        <p:nvSpPr>
          <p:cNvPr id="47" name="Text Box 9"/>
          <p:cNvSpPr txBox="1">
            <a:spLocks noChangeArrowheads="1"/>
          </p:cNvSpPr>
          <p:nvPr/>
        </p:nvSpPr>
        <p:spPr bwMode="auto">
          <a:xfrm>
            <a:off x="4596500" y="4101626"/>
            <a:ext cx="2793451" cy="1841210"/>
          </a:xfrm>
          <a:prstGeom prst="rect">
            <a:avLst/>
          </a:prstGeom>
          <a:noFill/>
          <a:ln w="9525">
            <a:noFill/>
            <a:miter lim="800000"/>
          </a:ln>
          <a:effectLst/>
        </p:spPr>
        <p:txBody>
          <a:bodyPr wrap="square">
            <a:spAutoFit/>
          </a:bodyPr>
          <a:lstStyle/>
          <a:p>
            <a:pPr defTabSz="1016000">
              <a:lnSpc>
                <a:spcPct val="120000"/>
              </a:lnSpc>
              <a:buClr>
                <a:srgbClr val="E84E2D"/>
              </a:buClr>
              <a:defRPr/>
            </a:pPr>
            <a:r>
              <a:rPr lang="en-US" altLang="zh-CN" sz="1600" dirty="0">
                <a:solidFill>
                  <a:schemeClr val="tx1">
                    <a:lumMod val="85000"/>
                    <a:lumOff val="15000"/>
                  </a:schemeClr>
                </a:solidFill>
                <a:latin typeface="iekie jianheiti" panose="02000000000000000000" pitchFamily="2" charset="-122"/>
                <a:ea typeface="iekie jianheiti" panose="02000000000000000000" pitchFamily="2" charset="-122"/>
                <a:sym typeface="iekie jianheiti" panose="02000000000000000000" pitchFamily="2" charset="-122"/>
              </a:rPr>
              <a:t>1</a:t>
            </a:r>
            <a:r>
              <a:rPr lang="zh-CN" altLang="en-US" sz="1600" dirty="0">
                <a:solidFill>
                  <a:schemeClr val="tx1">
                    <a:lumMod val="85000"/>
                    <a:lumOff val="15000"/>
                  </a:schemeClr>
                </a:solidFill>
                <a:latin typeface="iekie jianheiti" panose="02000000000000000000" pitchFamily="2" charset="-122"/>
                <a:ea typeface="iekie jianheiti" panose="02000000000000000000" pitchFamily="2" charset="-122"/>
                <a:sym typeface="iekie jianheiti" panose="02000000000000000000" pitchFamily="2" charset="-122"/>
              </a:rPr>
              <a:t>、化安班，专业课以管工和冷作工为主。</a:t>
            </a:r>
          </a:p>
          <a:p>
            <a:pPr defTabSz="1016000">
              <a:lnSpc>
                <a:spcPct val="120000"/>
              </a:lnSpc>
              <a:buClr>
                <a:srgbClr val="E84E2D"/>
              </a:buClr>
              <a:defRPr/>
            </a:pPr>
            <a:r>
              <a:rPr lang="en-US" altLang="zh-CN" sz="1600" dirty="0">
                <a:solidFill>
                  <a:schemeClr val="tx1">
                    <a:lumMod val="85000"/>
                    <a:lumOff val="15000"/>
                  </a:schemeClr>
                </a:solidFill>
                <a:latin typeface="iekie jianheiti" panose="02000000000000000000" pitchFamily="2" charset="-122"/>
                <a:ea typeface="iekie jianheiti" panose="02000000000000000000" pitchFamily="2" charset="-122"/>
                <a:sym typeface="iekie jianheiti" panose="02000000000000000000" pitchFamily="2" charset="-122"/>
              </a:rPr>
              <a:t>2</a:t>
            </a:r>
            <a:r>
              <a:rPr lang="zh-CN" altLang="en-US" sz="1600" dirty="0">
                <a:solidFill>
                  <a:schemeClr val="tx1">
                    <a:lumMod val="85000"/>
                    <a:lumOff val="15000"/>
                  </a:schemeClr>
                </a:solidFill>
                <a:latin typeface="iekie jianheiti" panose="02000000000000000000" pitchFamily="2" charset="-122"/>
                <a:ea typeface="iekie jianheiti" panose="02000000000000000000" pitchFamily="2" charset="-122"/>
                <a:sym typeface="iekie jianheiti" panose="02000000000000000000" pitchFamily="2" charset="-122"/>
              </a:rPr>
              <a:t>、学生学习抽象理论知识存在为难的情绪，</a:t>
            </a:r>
          </a:p>
          <a:p>
            <a:pPr defTabSz="1016000">
              <a:lnSpc>
                <a:spcPct val="120000"/>
              </a:lnSpc>
              <a:buClr>
                <a:srgbClr val="E84E2D"/>
              </a:buClr>
              <a:defRPr/>
            </a:pPr>
            <a:r>
              <a:rPr lang="en-US" altLang="zh-CN" sz="1600" dirty="0">
                <a:solidFill>
                  <a:schemeClr val="tx1">
                    <a:lumMod val="85000"/>
                    <a:lumOff val="15000"/>
                  </a:schemeClr>
                </a:solidFill>
                <a:latin typeface="iekie jianheiti" panose="02000000000000000000" pitchFamily="2" charset="-122"/>
                <a:ea typeface="iekie jianheiti" panose="02000000000000000000" pitchFamily="2" charset="-122"/>
                <a:sym typeface="iekie jianheiti" panose="02000000000000000000" pitchFamily="2" charset="-122"/>
              </a:rPr>
              <a:t>3</a:t>
            </a:r>
            <a:r>
              <a:rPr lang="zh-CN" altLang="en-US" sz="1600" dirty="0">
                <a:solidFill>
                  <a:schemeClr val="tx1">
                    <a:lumMod val="85000"/>
                    <a:lumOff val="15000"/>
                  </a:schemeClr>
                </a:solidFill>
                <a:latin typeface="iekie jianheiti" panose="02000000000000000000" pitchFamily="2" charset="-122"/>
                <a:ea typeface="iekie jianheiti" panose="02000000000000000000" pitchFamily="2" charset="-122"/>
                <a:sym typeface="iekie jianheiti" panose="02000000000000000000" pitchFamily="2" charset="-122"/>
              </a:rPr>
              <a:t>、学生思维活跃，尝试欲望强烈。 </a:t>
            </a:r>
            <a:endParaRPr lang="en-US" altLang="zh-CN" sz="1600" dirty="0">
              <a:solidFill>
                <a:schemeClr val="tx1">
                  <a:lumMod val="85000"/>
                  <a:lumOff val="15000"/>
                </a:schemeClr>
              </a:solidFill>
              <a:latin typeface="iekie jianheiti" panose="02000000000000000000" pitchFamily="2" charset="-122"/>
              <a:ea typeface="iekie jianheiti" panose="02000000000000000000" pitchFamily="2" charset="-122"/>
              <a:sym typeface="iekie jianheiti" panose="02000000000000000000" pitchFamily="2" charset="-122"/>
            </a:endParaRPr>
          </a:p>
        </p:txBody>
      </p:sp>
      <p:sp>
        <p:nvSpPr>
          <p:cNvPr id="48" name="Text Box 5"/>
          <p:cNvSpPr txBox="1">
            <a:spLocks noChangeArrowheads="1"/>
          </p:cNvSpPr>
          <p:nvPr/>
        </p:nvSpPr>
        <p:spPr bwMode="auto">
          <a:xfrm>
            <a:off x="8008055" y="4112962"/>
            <a:ext cx="2939949" cy="1098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016000">
              <a:lnSpc>
                <a:spcPct val="120000"/>
              </a:lnSpc>
              <a:buClr>
                <a:srgbClr val="E84E2D"/>
              </a:buClr>
              <a:defRPr/>
            </a:pPr>
            <a:r>
              <a:rPr lang="en-US" altLang="zh-CN" sz="1865" dirty="0">
                <a:solidFill>
                  <a:schemeClr val="tx1">
                    <a:lumMod val="85000"/>
                    <a:lumOff val="15000"/>
                  </a:schemeClr>
                </a:solidFill>
                <a:latin typeface="iekie jianheiti" panose="02000000000000000000" pitchFamily="2" charset="-122"/>
                <a:ea typeface="iekie jianheiti" panose="02000000000000000000" pitchFamily="2" charset="-122"/>
                <a:sym typeface="iekie jianheiti" panose="02000000000000000000" pitchFamily="2" charset="-122"/>
              </a:rPr>
              <a:t>1</a:t>
            </a:r>
            <a:r>
              <a:rPr lang="zh-CN" altLang="en-US" sz="1865" dirty="0">
                <a:solidFill>
                  <a:schemeClr val="tx1">
                    <a:lumMod val="85000"/>
                    <a:lumOff val="15000"/>
                  </a:schemeClr>
                </a:solidFill>
                <a:latin typeface="iekie jianheiti" panose="02000000000000000000" pitchFamily="2" charset="-122"/>
                <a:ea typeface="iekie jianheiti" panose="02000000000000000000" pitchFamily="2" charset="-122"/>
                <a:sym typeface="iekie jianheiti" panose="02000000000000000000" pitchFamily="2" charset="-122"/>
              </a:rPr>
              <a:t>、营造氛围  </a:t>
            </a:r>
          </a:p>
          <a:p>
            <a:pPr defTabSz="1016000">
              <a:lnSpc>
                <a:spcPct val="120000"/>
              </a:lnSpc>
              <a:buClr>
                <a:srgbClr val="E84E2D"/>
              </a:buClr>
              <a:defRPr/>
            </a:pPr>
            <a:r>
              <a:rPr lang="en-US" altLang="zh-CN" sz="1865" dirty="0">
                <a:solidFill>
                  <a:schemeClr val="tx1">
                    <a:lumMod val="85000"/>
                    <a:lumOff val="15000"/>
                  </a:schemeClr>
                </a:solidFill>
                <a:latin typeface="iekie jianheiti" panose="02000000000000000000" pitchFamily="2" charset="-122"/>
                <a:ea typeface="iekie jianheiti" panose="02000000000000000000" pitchFamily="2" charset="-122"/>
                <a:sym typeface="iekie jianheiti" panose="02000000000000000000" pitchFamily="2" charset="-122"/>
              </a:rPr>
              <a:t>2</a:t>
            </a:r>
            <a:r>
              <a:rPr lang="zh-CN" altLang="en-US" sz="1865" dirty="0">
                <a:solidFill>
                  <a:schemeClr val="tx1">
                    <a:lumMod val="85000"/>
                    <a:lumOff val="15000"/>
                  </a:schemeClr>
                </a:solidFill>
                <a:latin typeface="iekie jianheiti" panose="02000000000000000000" pitchFamily="2" charset="-122"/>
                <a:ea typeface="iekie jianheiti" panose="02000000000000000000" pitchFamily="2" charset="-122"/>
                <a:sym typeface="iekie jianheiti" panose="02000000000000000000" pitchFamily="2" charset="-122"/>
              </a:rPr>
              <a:t>、激发兴趣  </a:t>
            </a:r>
          </a:p>
          <a:p>
            <a:pPr defTabSz="1016000">
              <a:lnSpc>
                <a:spcPct val="120000"/>
              </a:lnSpc>
              <a:buClr>
                <a:srgbClr val="E84E2D"/>
              </a:buClr>
              <a:defRPr/>
            </a:pPr>
            <a:r>
              <a:rPr lang="en-US" altLang="zh-CN" sz="1865" dirty="0">
                <a:solidFill>
                  <a:schemeClr val="tx1">
                    <a:lumMod val="85000"/>
                    <a:lumOff val="15000"/>
                  </a:schemeClr>
                </a:solidFill>
                <a:latin typeface="iekie jianheiti" panose="02000000000000000000" pitchFamily="2" charset="-122"/>
                <a:ea typeface="iekie jianheiti" panose="02000000000000000000" pitchFamily="2" charset="-122"/>
                <a:sym typeface="iekie jianheiti" panose="02000000000000000000" pitchFamily="2" charset="-122"/>
              </a:rPr>
              <a:t>3</a:t>
            </a:r>
            <a:r>
              <a:rPr lang="zh-CN" altLang="en-US" sz="1865" dirty="0">
                <a:solidFill>
                  <a:schemeClr val="tx1">
                    <a:lumMod val="85000"/>
                    <a:lumOff val="15000"/>
                  </a:schemeClr>
                </a:solidFill>
                <a:latin typeface="iekie jianheiti" panose="02000000000000000000" pitchFamily="2" charset="-122"/>
                <a:ea typeface="iekie jianheiti" panose="02000000000000000000" pitchFamily="2" charset="-122"/>
                <a:sym typeface="iekie jianheiti" panose="02000000000000000000" pitchFamily="2" charset="-122"/>
              </a:rPr>
              <a:t>、分层兼顾</a:t>
            </a:r>
            <a:endParaRPr lang="zh-CN" altLang="zh-CN" sz="1865" dirty="0">
              <a:solidFill>
                <a:schemeClr val="tx1">
                  <a:lumMod val="85000"/>
                  <a:lumOff val="15000"/>
                </a:schemeClr>
              </a:solidFill>
              <a:latin typeface="iekie jianheiti" panose="02000000000000000000" pitchFamily="2" charset="-122"/>
              <a:ea typeface="iekie jianheiti" panose="02000000000000000000" pitchFamily="2" charset="-122"/>
              <a:sym typeface="iekie jianheiti" panose="02000000000000000000" pitchFamily="2" charset="-122"/>
            </a:endParaRPr>
          </a:p>
        </p:txBody>
      </p:sp>
      <p:sp>
        <p:nvSpPr>
          <p:cNvPr id="49" name="矩形 48"/>
          <p:cNvSpPr/>
          <p:nvPr/>
        </p:nvSpPr>
        <p:spPr>
          <a:xfrm>
            <a:off x="525086" y="341370"/>
            <a:ext cx="3774598" cy="771301"/>
          </a:xfrm>
          <a:prstGeom prst="rect">
            <a:avLst/>
          </a:prstGeom>
        </p:spPr>
        <p:txBody>
          <a:bodyPr wrap="square">
            <a:spAutoFit/>
          </a:bodyPr>
          <a:lstStyle/>
          <a:p>
            <a:pPr>
              <a:lnSpc>
                <a:spcPct val="120000"/>
              </a:lnSpc>
            </a:pPr>
            <a:r>
              <a:rPr lang="zh-CN" altLang="en-US" sz="4000" dirty="0">
                <a:gradFill>
                  <a:gsLst>
                    <a:gs pos="0">
                      <a:schemeClr val="accent1"/>
                    </a:gs>
                    <a:gs pos="100000">
                      <a:schemeClr val="accent2"/>
                    </a:gs>
                  </a:gsLst>
                  <a:lin ang="2700000" scaled="1"/>
                </a:gradFill>
                <a:latin typeface="iekie jianheiti" panose="02000000000000000000" pitchFamily="2" charset="-122"/>
                <a:ea typeface="iekie jianheiti" panose="02000000000000000000" pitchFamily="2" charset="-122"/>
                <a:sym typeface="iekie jianheiti" panose="02000000000000000000" pitchFamily="2" charset="-122"/>
              </a:rPr>
              <a:t>学情分析</a:t>
            </a:r>
          </a:p>
        </p:txBody>
      </p:sp>
      <p:cxnSp>
        <p:nvCxnSpPr>
          <p:cNvPr id="50" name="直接连接符 49"/>
          <p:cNvCxnSpPr/>
          <p:nvPr/>
        </p:nvCxnSpPr>
        <p:spPr>
          <a:xfrm>
            <a:off x="372000" y="1101509"/>
            <a:ext cx="11448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randombar(horizontal)">
                                      <p:cBhvr>
                                        <p:cTn id="7" dur="500"/>
                                        <p:tgtEl>
                                          <p:spTgt spid="49"/>
                                        </p:tgtEl>
                                      </p:cBhvr>
                                    </p:animEffect>
                                  </p:childTnLst>
                                </p:cTn>
                              </p:par>
                              <p:par>
                                <p:cTn id="8" presetID="22" presetClass="entr" presetSubtype="8" fill="hold" nodeType="withEffect">
                                  <p:stCondLst>
                                    <p:cond delay="250"/>
                                  </p:stCondLst>
                                  <p:childTnLst>
                                    <p:set>
                                      <p:cBhvr>
                                        <p:cTn id="9" dur="1" fill="hold">
                                          <p:stCondLst>
                                            <p:cond delay="0"/>
                                          </p:stCondLst>
                                        </p:cTn>
                                        <p:tgtEl>
                                          <p:spTgt spid="50"/>
                                        </p:tgtEl>
                                        <p:attrNameLst>
                                          <p:attrName>style.visibility</p:attrName>
                                        </p:attrNameLst>
                                      </p:cBhvr>
                                      <p:to>
                                        <p:strVal val="visible"/>
                                      </p:to>
                                    </p:set>
                                    <p:animEffect transition="in" filter="wipe(left)">
                                      <p:cBhvr>
                                        <p:cTn id="10" dur="750"/>
                                        <p:tgtEl>
                                          <p:spTgt spid="5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wipe(left)">
                                      <p:cBhvr>
                                        <p:cTn id="14" dur="500"/>
                                        <p:tgtEl>
                                          <p:spTgt spid="25"/>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wipe(up)">
                                      <p:cBhvr>
                                        <p:cTn id="18" dur="500"/>
                                        <p:tgtEl>
                                          <p:spTgt spid="39"/>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left)">
                                      <p:cBhvr>
                                        <p:cTn id="22" dur="500"/>
                                        <p:tgtEl>
                                          <p:spTgt spid="26"/>
                                        </p:tgtEl>
                                      </p:cBhvr>
                                    </p:animEffect>
                                  </p:childTnLst>
                                </p:cTn>
                              </p:par>
                            </p:childTnLst>
                          </p:cTn>
                        </p:par>
                        <p:par>
                          <p:cTn id="23" fill="hold">
                            <p:stCondLst>
                              <p:cond delay="2000"/>
                            </p:stCondLst>
                            <p:childTnLst>
                              <p:par>
                                <p:cTn id="24" presetID="22" presetClass="entr" presetSubtype="1"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wipe(up)">
                                      <p:cBhvr>
                                        <p:cTn id="26" dur="500"/>
                                        <p:tgtEl>
                                          <p:spTgt spid="4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left)">
                                      <p:cBhvr>
                                        <p:cTn id="30" dur="500"/>
                                        <p:tgtEl>
                                          <p:spTgt spid="2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39" grpId="0"/>
      <p:bldP spid="47" grpId="0"/>
      <p:bldP spid="48" grpId="0"/>
      <p:bldP spid="4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9" name="组合 74"/>
          <p:cNvGrpSpPr/>
          <p:nvPr/>
        </p:nvGrpSpPr>
        <p:grpSpPr bwMode="auto">
          <a:xfrm>
            <a:off x="4120144" y="2149422"/>
            <a:ext cx="657259" cy="469299"/>
            <a:chOff x="7562320" y="897326"/>
            <a:chExt cx="2164994" cy="1905223"/>
          </a:xfrm>
        </p:grpSpPr>
        <p:sp>
          <p:nvSpPr>
            <p:cNvPr id="76" name="Freeform 5"/>
            <p:cNvSpPr/>
            <p:nvPr/>
          </p:nvSpPr>
          <p:spPr bwMode="auto">
            <a:xfrm>
              <a:off x="7562320" y="897326"/>
              <a:ext cx="2164994" cy="190522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a:defRPr/>
              </a:pPr>
              <a:endParaRPr lang="zh-CN" altLang="en-US" sz="2255" kern="0">
                <a:solidFill>
                  <a:prstClr val="white"/>
                </a:solidFill>
                <a:cs typeface="+mn-ea"/>
                <a:sym typeface="+mn-lt"/>
              </a:endParaRPr>
            </a:p>
          </p:txBody>
        </p:sp>
        <p:sp>
          <p:nvSpPr>
            <p:cNvPr id="77" name="Freeform 5"/>
            <p:cNvSpPr/>
            <p:nvPr/>
          </p:nvSpPr>
          <p:spPr bwMode="auto">
            <a:xfrm>
              <a:off x="7708467" y="1025939"/>
              <a:ext cx="1872695" cy="164799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1"/>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cs typeface="+mn-ea"/>
                <a:sym typeface="+mn-lt"/>
              </a:endParaRPr>
            </a:p>
          </p:txBody>
        </p:sp>
        <p:grpSp>
          <p:nvGrpSpPr>
            <p:cNvPr id="14382" name="组合 77"/>
            <p:cNvGrpSpPr/>
            <p:nvPr/>
          </p:nvGrpSpPr>
          <p:grpSpPr bwMode="auto">
            <a:xfrm>
              <a:off x="8227424" y="1384273"/>
              <a:ext cx="1328649" cy="1223201"/>
              <a:chOff x="5722963" y="2742165"/>
              <a:chExt cx="500063" cy="460375"/>
            </a:xfrm>
          </p:grpSpPr>
          <p:sp>
            <p:nvSpPr>
              <p:cNvPr id="79" name="Freeform 55"/>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2255">
                  <a:cs typeface="+mn-ea"/>
                  <a:sym typeface="+mn-lt"/>
                </a:endParaRPr>
              </a:p>
            </p:txBody>
          </p:sp>
          <p:sp>
            <p:nvSpPr>
              <p:cNvPr id="14386"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2255">
                  <a:cs typeface="+mn-ea"/>
                  <a:sym typeface="+mn-lt"/>
                </a:endParaRPr>
              </a:p>
            </p:txBody>
          </p:sp>
          <p:sp>
            <p:nvSpPr>
              <p:cNvPr id="14387"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2255">
                  <a:cs typeface="+mn-ea"/>
                  <a:sym typeface="+mn-lt"/>
                </a:endParaRPr>
              </a:p>
            </p:txBody>
          </p:sp>
        </p:grpSp>
      </p:grpSp>
      <p:grpSp>
        <p:nvGrpSpPr>
          <p:cNvPr id="14340" name="组合 81"/>
          <p:cNvGrpSpPr/>
          <p:nvPr/>
        </p:nvGrpSpPr>
        <p:grpSpPr bwMode="auto">
          <a:xfrm>
            <a:off x="4120144" y="3723150"/>
            <a:ext cx="657259" cy="469299"/>
            <a:chOff x="5803300" y="1948400"/>
            <a:chExt cx="2164994" cy="1905223"/>
          </a:xfrm>
        </p:grpSpPr>
        <p:sp>
          <p:nvSpPr>
            <p:cNvPr id="83" name="Freeform 5"/>
            <p:cNvSpPr/>
            <p:nvPr/>
          </p:nvSpPr>
          <p:spPr bwMode="auto">
            <a:xfrm>
              <a:off x="5803300" y="1948400"/>
              <a:ext cx="2164994" cy="190522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a:defRPr/>
              </a:pPr>
              <a:endParaRPr lang="zh-CN" altLang="en-US" sz="2255" kern="0">
                <a:solidFill>
                  <a:prstClr val="white"/>
                </a:solidFill>
                <a:cs typeface="+mn-ea"/>
                <a:sym typeface="+mn-lt"/>
              </a:endParaRPr>
            </a:p>
          </p:txBody>
        </p:sp>
        <p:sp>
          <p:nvSpPr>
            <p:cNvPr id="84" name="Freeform 5"/>
            <p:cNvSpPr/>
            <p:nvPr/>
          </p:nvSpPr>
          <p:spPr bwMode="auto">
            <a:xfrm>
              <a:off x="5948780" y="2078346"/>
              <a:ext cx="1846429" cy="1624882"/>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2"/>
            </a:solidFill>
            <a:ln w="28575" cap="flat">
              <a:noFill/>
              <a:prstDash val="solid"/>
              <a:miter lim="800000"/>
            </a:ln>
          </p:spPr>
          <p:txBody>
            <a:bodyPr/>
            <a:lstStyle/>
            <a:p>
              <a:pPr>
                <a:defRPr/>
              </a:pPr>
              <a:endParaRPr lang="zh-CN" altLang="en-US" sz="2255">
                <a:cs typeface="+mn-ea"/>
                <a:sym typeface="+mn-lt"/>
              </a:endParaRPr>
            </a:p>
          </p:txBody>
        </p:sp>
        <p:grpSp>
          <p:nvGrpSpPr>
            <p:cNvPr id="14370" name="组合 84"/>
            <p:cNvGrpSpPr/>
            <p:nvPr/>
          </p:nvGrpSpPr>
          <p:grpSpPr bwMode="auto">
            <a:xfrm>
              <a:off x="6481655" y="2517630"/>
              <a:ext cx="1339125" cy="1206045"/>
              <a:chOff x="952501" y="6013451"/>
              <a:chExt cx="511175" cy="460375"/>
            </a:xfrm>
          </p:grpSpPr>
          <p:sp>
            <p:nvSpPr>
              <p:cNvPr id="86"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2255">
                  <a:cs typeface="+mn-ea"/>
                  <a:sym typeface="+mn-lt"/>
                </a:endParaRPr>
              </a:p>
            </p:txBody>
          </p:sp>
          <p:sp>
            <p:nvSpPr>
              <p:cNvPr id="14374"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2255">
                  <a:cs typeface="+mn-ea"/>
                  <a:sym typeface="+mn-lt"/>
                </a:endParaRPr>
              </a:p>
            </p:txBody>
          </p:sp>
          <p:sp>
            <p:nvSpPr>
              <p:cNvPr id="14375"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2255">
                  <a:cs typeface="+mn-ea"/>
                  <a:sym typeface="+mn-lt"/>
                </a:endParaRPr>
              </a:p>
            </p:txBody>
          </p:sp>
        </p:grpSp>
      </p:grpSp>
      <p:grpSp>
        <p:nvGrpSpPr>
          <p:cNvPr id="3" name="组合 2"/>
          <p:cNvGrpSpPr/>
          <p:nvPr/>
        </p:nvGrpSpPr>
        <p:grpSpPr>
          <a:xfrm>
            <a:off x="4067535" y="5324680"/>
            <a:ext cx="657322" cy="468966"/>
            <a:chOff x="4796185" y="3903397"/>
            <a:chExt cx="1050770" cy="913217"/>
          </a:xfrm>
        </p:grpSpPr>
        <p:sp>
          <p:nvSpPr>
            <p:cNvPr id="90" name="Freeform 5"/>
            <p:cNvSpPr/>
            <p:nvPr/>
          </p:nvSpPr>
          <p:spPr bwMode="auto">
            <a:xfrm>
              <a:off x="4796185" y="3903397"/>
              <a:ext cx="1050770" cy="91321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91028" tIns="45514" rIns="91028" bIns="45514" anchor="ctr"/>
            <a:lstStyle/>
            <a:p>
              <a:pPr algn="ctr">
                <a:defRPr/>
              </a:pPr>
              <a:endParaRPr lang="zh-CN" altLang="en-US" sz="2255" kern="0">
                <a:solidFill>
                  <a:prstClr val="white"/>
                </a:solidFill>
                <a:cs typeface="+mn-ea"/>
                <a:sym typeface="+mn-lt"/>
              </a:endParaRPr>
            </a:p>
          </p:txBody>
        </p:sp>
        <p:sp>
          <p:nvSpPr>
            <p:cNvPr id="91" name="Freeform 5"/>
            <p:cNvSpPr/>
            <p:nvPr/>
          </p:nvSpPr>
          <p:spPr bwMode="auto">
            <a:xfrm>
              <a:off x="4871852" y="3980987"/>
              <a:ext cx="889825" cy="773341"/>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3"/>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zh-CN" altLang="en-US" sz="2255">
                <a:cs typeface="+mn-ea"/>
                <a:sym typeface="+mn-lt"/>
              </a:endParaRPr>
            </a:p>
          </p:txBody>
        </p:sp>
        <p:grpSp>
          <p:nvGrpSpPr>
            <p:cNvPr id="14347" name="组合 91"/>
            <p:cNvGrpSpPr/>
            <p:nvPr/>
          </p:nvGrpSpPr>
          <p:grpSpPr bwMode="auto">
            <a:xfrm>
              <a:off x="5135619" y="4178023"/>
              <a:ext cx="644325" cy="573822"/>
              <a:chOff x="5405438" y="6815138"/>
              <a:chExt cx="511175" cy="460375"/>
            </a:xfrm>
          </p:grpSpPr>
          <p:sp>
            <p:nvSpPr>
              <p:cNvPr id="93"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2255">
                  <a:cs typeface="+mn-ea"/>
                  <a:sym typeface="+mn-lt"/>
                </a:endParaRPr>
              </a:p>
            </p:txBody>
          </p:sp>
          <p:sp>
            <p:nvSpPr>
              <p:cNvPr id="14362"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2255">
                  <a:cs typeface="+mn-ea"/>
                  <a:sym typeface="+mn-lt"/>
                </a:endParaRPr>
              </a:p>
            </p:txBody>
          </p:sp>
          <p:sp>
            <p:nvSpPr>
              <p:cNvPr id="14363"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2255">
                  <a:cs typeface="+mn-ea"/>
                  <a:sym typeface="+mn-lt"/>
                </a:endParaRPr>
              </a:p>
            </p:txBody>
          </p:sp>
        </p:grpSp>
      </p:grpSp>
      <p:grpSp>
        <p:nvGrpSpPr>
          <p:cNvPr id="2" name="组合 1"/>
          <p:cNvGrpSpPr/>
          <p:nvPr/>
        </p:nvGrpSpPr>
        <p:grpSpPr>
          <a:xfrm>
            <a:off x="593524" y="2288441"/>
            <a:ext cx="3283904" cy="2993541"/>
            <a:chOff x="596224" y="2007751"/>
            <a:chExt cx="3363405" cy="2922865"/>
          </a:xfrm>
        </p:grpSpPr>
        <p:grpSp>
          <p:nvGrpSpPr>
            <p:cNvPr id="14338" name="组合 56"/>
            <p:cNvGrpSpPr/>
            <p:nvPr/>
          </p:nvGrpSpPr>
          <p:grpSpPr bwMode="auto">
            <a:xfrm>
              <a:off x="596224" y="2007751"/>
              <a:ext cx="3363405" cy="2922865"/>
              <a:chOff x="2408238" y="642938"/>
              <a:chExt cx="6537042" cy="5753101"/>
            </a:xfrm>
          </p:grpSpPr>
          <p:sp>
            <p:nvSpPr>
              <p:cNvPr id="14388" name="任意多边形 57"/>
              <p:cNvSpPr/>
              <p:nvPr/>
            </p:nvSpPr>
            <p:spPr bwMode="auto">
              <a:xfrm>
                <a:off x="4849814" y="854077"/>
                <a:ext cx="4095466" cy="5541962"/>
              </a:xfrm>
              <a:custGeom>
                <a:avLst/>
                <a:gdLst>
                  <a:gd name="T0" fmla="*/ 1781131 w 4095466"/>
                  <a:gd name="T1" fmla="*/ 2874962 h 5541962"/>
                  <a:gd name="T2" fmla="*/ 3038475 w 4095466"/>
                  <a:gd name="T3" fmla="*/ 3601170 h 5541962"/>
                  <a:gd name="T4" fmla="*/ 2039211 w 4095466"/>
                  <a:gd name="T5" fmla="*/ 5332112 h 5541962"/>
                  <a:gd name="T6" fmla="*/ 1676882 w 4095466"/>
                  <a:gd name="T7" fmla="*/ 5541962 h 5541962"/>
                  <a:gd name="T8" fmla="*/ 0 w 4095466"/>
                  <a:gd name="T9" fmla="*/ 5541962 h 5541962"/>
                  <a:gd name="T10" fmla="*/ 363600 w 4095466"/>
                  <a:gd name="T11" fmla="*/ 5332112 h 5541962"/>
                  <a:gd name="T12" fmla="*/ 1781131 w 4095466"/>
                  <a:gd name="T13" fmla="*/ 2874962 h 5541962"/>
                  <a:gd name="T14" fmla="*/ 3200230 w 4095466"/>
                  <a:gd name="T15" fmla="*/ 0 h 5541962"/>
                  <a:gd name="T16" fmla="*/ 4038183 w 4095466"/>
                  <a:gd name="T17" fmla="*/ 1451364 h 5541962"/>
                  <a:gd name="T18" fmla="*/ 4038183 w 4095466"/>
                  <a:gd name="T19" fmla="*/ 1869489 h 5541962"/>
                  <a:gd name="T20" fmla="*/ 3038742 w 4095466"/>
                  <a:gd name="T21" fmla="*/ 3600450 h 5541962"/>
                  <a:gd name="T22" fmla="*/ 1781175 w 4095466"/>
                  <a:gd name="T23" fmla="*/ 2874768 h 5541962"/>
                  <a:gd name="T24" fmla="*/ 3200230 w 4095466"/>
                  <a:gd name="T25" fmla="*/ 418125 h 5541962"/>
                  <a:gd name="T26" fmla="*/ 3200230 w 4095466"/>
                  <a:gd name="T27" fmla="*/ 0 h 55419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095466" h="5541962">
                    <a:moveTo>
                      <a:pt x="1781131" y="2874962"/>
                    </a:moveTo>
                    <a:cubicBezTo>
                      <a:pt x="3038475" y="3601170"/>
                      <a:pt x="3038475" y="3601170"/>
                      <a:pt x="3038475" y="3601170"/>
                    </a:cubicBezTo>
                    <a:cubicBezTo>
                      <a:pt x="2039211" y="5332112"/>
                      <a:pt x="2039211" y="5332112"/>
                      <a:pt x="2039211" y="5332112"/>
                    </a:cubicBezTo>
                    <a:cubicBezTo>
                      <a:pt x="1959117" y="5472012"/>
                      <a:pt x="1818000" y="5541962"/>
                      <a:pt x="1676882" y="5541962"/>
                    </a:cubicBezTo>
                    <a:cubicBezTo>
                      <a:pt x="0" y="5541962"/>
                      <a:pt x="0" y="5541962"/>
                      <a:pt x="0" y="5541962"/>
                    </a:cubicBezTo>
                    <a:cubicBezTo>
                      <a:pt x="141117" y="5541962"/>
                      <a:pt x="282235" y="5472012"/>
                      <a:pt x="363600" y="5332112"/>
                    </a:cubicBezTo>
                    <a:cubicBezTo>
                      <a:pt x="1781131" y="2874962"/>
                      <a:pt x="1781131" y="2874962"/>
                      <a:pt x="1781131" y="2874962"/>
                    </a:cubicBezTo>
                    <a:close/>
                    <a:moveTo>
                      <a:pt x="3200230" y="0"/>
                    </a:moveTo>
                    <a:cubicBezTo>
                      <a:pt x="4038183" y="1451364"/>
                      <a:pt x="4038183" y="1451364"/>
                      <a:pt x="4038183" y="1451364"/>
                    </a:cubicBezTo>
                    <a:cubicBezTo>
                      <a:pt x="4109391" y="1573370"/>
                      <a:pt x="4119563" y="1730961"/>
                      <a:pt x="4038183" y="1869489"/>
                    </a:cubicBezTo>
                    <a:cubicBezTo>
                      <a:pt x="3038742" y="3600450"/>
                      <a:pt x="3038742" y="3600450"/>
                      <a:pt x="3038742" y="3600450"/>
                    </a:cubicBezTo>
                    <a:cubicBezTo>
                      <a:pt x="1781175" y="2874768"/>
                      <a:pt x="1781175" y="2874768"/>
                      <a:pt x="1781175" y="2874768"/>
                    </a:cubicBezTo>
                    <a:lnTo>
                      <a:pt x="3200230" y="418125"/>
                    </a:lnTo>
                    <a:cubicBezTo>
                      <a:pt x="3280337" y="279597"/>
                      <a:pt x="3270165" y="122006"/>
                      <a:pt x="3200230" y="0"/>
                    </a:cubicBezTo>
                    <a:close/>
                  </a:path>
                </a:pathLst>
              </a:custGeom>
              <a:solidFill>
                <a:schemeClr val="accent2"/>
              </a:solidFill>
              <a:ln>
                <a:noFill/>
              </a:ln>
              <a:extLst>
                <a:ext uri="{91240B29-F687-4F45-9708-019B960494DF}">
                  <a14:hiddenLine xmlns:a14="http://schemas.microsoft.com/office/drawing/2010/main" w="4763">
                    <a:solidFill>
                      <a:srgbClr val="000000"/>
                    </a:solidFill>
                    <a:prstDash val="solid"/>
                    <a:miter lim="800000"/>
                    <a:headEnd/>
                    <a:tailEnd/>
                  </a14:hiddenLine>
                </a:ext>
              </a:extLst>
            </p:spPr>
            <p:txBody>
              <a:bodyPr/>
              <a:lstStyle/>
              <a:p>
                <a:endParaRPr lang="zh-CN" altLang="en-US" sz="2255">
                  <a:cs typeface="+mn-ea"/>
                  <a:sym typeface="+mn-lt"/>
                </a:endParaRPr>
              </a:p>
            </p:txBody>
          </p:sp>
          <p:sp>
            <p:nvSpPr>
              <p:cNvPr id="14389" name="Freeform 7"/>
              <p:cNvSpPr/>
              <p:nvPr/>
            </p:nvSpPr>
            <p:spPr bwMode="auto">
              <a:xfrm>
                <a:off x="2489202" y="642938"/>
                <a:ext cx="6399212" cy="1662113"/>
              </a:xfrm>
              <a:custGeom>
                <a:avLst/>
                <a:gdLst>
                  <a:gd name="T0" fmla="*/ 837886 w 5033"/>
                  <a:gd name="T1" fmla="*/ 209831 h 1307"/>
                  <a:gd name="T2" fmla="*/ 1200250 w 5033"/>
                  <a:gd name="T3" fmla="*/ 0 h 1307"/>
                  <a:gd name="T4" fmla="*/ 5197692 w 5033"/>
                  <a:gd name="T5" fmla="*/ 0 h 1307"/>
                  <a:gd name="T6" fmla="*/ 5561327 w 5033"/>
                  <a:gd name="T7" fmla="*/ 209831 h 1307"/>
                  <a:gd name="T8" fmla="*/ 6399213 w 5033"/>
                  <a:gd name="T9" fmla="*/ 1662113 h 1307"/>
                  <a:gd name="T10" fmla="*/ 6036849 w 5033"/>
                  <a:gd name="T11" fmla="*/ 1452282 h 1307"/>
                  <a:gd name="T12" fmla="*/ 362364 w 5033"/>
                  <a:gd name="T13" fmla="*/ 1452282 h 1307"/>
                  <a:gd name="T14" fmla="*/ 0 w 5033"/>
                  <a:gd name="T15" fmla="*/ 1662113 h 1307"/>
                  <a:gd name="T16" fmla="*/ 837886 w 5033"/>
                  <a:gd name="T17" fmla="*/ 209831 h 13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033" h="1307">
                    <a:moveTo>
                      <a:pt x="659" y="165"/>
                    </a:moveTo>
                    <a:cubicBezTo>
                      <a:pt x="714" y="69"/>
                      <a:pt x="818" y="0"/>
                      <a:pt x="944" y="0"/>
                    </a:cubicBezTo>
                    <a:cubicBezTo>
                      <a:pt x="4088" y="0"/>
                      <a:pt x="4088" y="0"/>
                      <a:pt x="4088" y="0"/>
                    </a:cubicBezTo>
                    <a:cubicBezTo>
                      <a:pt x="4215" y="0"/>
                      <a:pt x="4318" y="69"/>
                      <a:pt x="4374" y="165"/>
                    </a:cubicBezTo>
                    <a:cubicBezTo>
                      <a:pt x="5033" y="1307"/>
                      <a:pt x="5033" y="1307"/>
                      <a:pt x="5033" y="1307"/>
                    </a:cubicBezTo>
                    <a:cubicBezTo>
                      <a:pt x="4978" y="1211"/>
                      <a:pt x="4874" y="1142"/>
                      <a:pt x="4748" y="1142"/>
                    </a:cubicBezTo>
                    <a:cubicBezTo>
                      <a:pt x="285" y="1142"/>
                      <a:pt x="285" y="1142"/>
                      <a:pt x="285" y="1142"/>
                    </a:cubicBezTo>
                    <a:cubicBezTo>
                      <a:pt x="158" y="1142"/>
                      <a:pt x="55" y="1211"/>
                      <a:pt x="0" y="1307"/>
                    </a:cubicBezTo>
                    <a:lnTo>
                      <a:pt x="659" y="165"/>
                    </a:lnTo>
                    <a:close/>
                  </a:path>
                </a:pathLst>
              </a:custGeom>
              <a:solidFill>
                <a:schemeClr val="accent1"/>
              </a:solidFill>
              <a:ln>
                <a:noFill/>
              </a:ln>
              <a:extLst>
                <a:ext uri="{91240B29-F687-4F45-9708-019B960494DF}">
                  <a14:hiddenLine xmlns:a14="http://schemas.microsoft.com/office/drawing/2010/main" w="4763">
                    <a:solidFill>
                      <a:srgbClr val="000000"/>
                    </a:solidFill>
                    <a:prstDash val="solid"/>
                    <a:miter lim="800000"/>
                    <a:headEnd/>
                    <a:tailEnd/>
                  </a14:hiddenLine>
                </a:ext>
              </a:extLst>
            </p:spPr>
            <p:txBody>
              <a:bodyPr/>
              <a:lstStyle/>
              <a:p>
                <a:endParaRPr lang="zh-CN" altLang="en-US" sz="2255">
                  <a:cs typeface="+mn-ea"/>
                  <a:sym typeface="+mn-lt"/>
                </a:endParaRPr>
              </a:p>
            </p:txBody>
          </p:sp>
          <p:sp>
            <p:nvSpPr>
              <p:cNvPr id="14390" name="Freeform 9"/>
              <p:cNvSpPr/>
              <p:nvPr/>
            </p:nvSpPr>
            <p:spPr bwMode="auto">
              <a:xfrm>
                <a:off x="2408238" y="854076"/>
                <a:ext cx="4117975" cy="5541963"/>
              </a:xfrm>
              <a:custGeom>
                <a:avLst/>
                <a:gdLst>
                  <a:gd name="T0" fmla="*/ 81343 w 3240"/>
                  <a:gd name="T1" fmla="*/ 1451921 h 4359"/>
                  <a:gd name="T2" fmla="*/ 918918 w 3240"/>
                  <a:gd name="T3" fmla="*/ 0 h 4359"/>
                  <a:gd name="T4" fmla="*/ 918918 w 3240"/>
                  <a:gd name="T5" fmla="*/ 418285 h 4359"/>
                  <a:gd name="T6" fmla="*/ 3754475 w 3240"/>
                  <a:gd name="T7" fmla="*/ 5332185 h 4359"/>
                  <a:gd name="T8" fmla="*/ 4117975 w 3240"/>
                  <a:gd name="T9" fmla="*/ 5541963 h 4359"/>
                  <a:gd name="T10" fmla="*/ 2441552 w 3240"/>
                  <a:gd name="T11" fmla="*/ 5541963 h 4359"/>
                  <a:gd name="T12" fmla="*/ 2078052 w 3240"/>
                  <a:gd name="T13" fmla="*/ 5332185 h 4359"/>
                  <a:gd name="T14" fmla="*/ 81343 w 3240"/>
                  <a:gd name="T15" fmla="*/ 1870206 h 4359"/>
                  <a:gd name="T16" fmla="*/ 81343 w 3240"/>
                  <a:gd name="T17" fmla="*/ 1451921 h 43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40" h="4359">
                    <a:moveTo>
                      <a:pt x="64" y="1142"/>
                    </a:moveTo>
                    <a:cubicBezTo>
                      <a:pt x="723" y="0"/>
                      <a:pt x="723" y="0"/>
                      <a:pt x="723" y="0"/>
                    </a:cubicBezTo>
                    <a:cubicBezTo>
                      <a:pt x="667" y="96"/>
                      <a:pt x="660" y="220"/>
                      <a:pt x="723" y="329"/>
                    </a:cubicBezTo>
                    <a:cubicBezTo>
                      <a:pt x="2954" y="4194"/>
                      <a:pt x="2954" y="4194"/>
                      <a:pt x="2954" y="4194"/>
                    </a:cubicBezTo>
                    <a:cubicBezTo>
                      <a:pt x="3018" y="4304"/>
                      <a:pt x="3129" y="4359"/>
                      <a:pt x="3240" y="4359"/>
                    </a:cubicBezTo>
                    <a:cubicBezTo>
                      <a:pt x="1921" y="4359"/>
                      <a:pt x="1921" y="4359"/>
                      <a:pt x="1921" y="4359"/>
                    </a:cubicBezTo>
                    <a:cubicBezTo>
                      <a:pt x="1810" y="4359"/>
                      <a:pt x="1699" y="4304"/>
                      <a:pt x="1635" y="4194"/>
                    </a:cubicBezTo>
                    <a:cubicBezTo>
                      <a:pt x="64" y="1471"/>
                      <a:pt x="64" y="1471"/>
                      <a:pt x="64" y="1471"/>
                    </a:cubicBezTo>
                    <a:cubicBezTo>
                      <a:pt x="0" y="1362"/>
                      <a:pt x="8" y="1238"/>
                      <a:pt x="64" y="1142"/>
                    </a:cubicBezTo>
                    <a:close/>
                  </a:path>
                </a:pathLst>
              </a:custGeom>
              <a:solidFill>
                <a:schemeClr val="accent3"/>
              </a:solidFill>
              <a:ln>
                <a:noFill/>
              </a:ln>
              <a:extLst>
                <a:ext uri="{91240B29-F687-4F45-9708-019B960494DF}">
                  <a14:hiddenLine xmlns:a14="http://schemas.microsoft.com/office/drawing/2010/main" w="4763">
                    <a:solidFill>
                      <a:srgbClr val="000000"/>
                    </a:solidFill>
                    <a:prstDash val="solid"/>
                    <a:miter lim="800000"/>
                    <a:headEnd/>
                    <a:tailEnd/>
                  </a14:hiddenLine>
                </a:ext>
              </a:extLst>
            </p:spPr>
            <p:txBody>
              <a:bodyPr/>
              <a:lstStyle/>
              <a:p>
                <a:endParaRPr lang="zh-CN" altLang="en-US" sz="2255">
                  <a:cs typeface="+mn-ea"/>
                  <a:sym typeface="+mn-lt"/>
                </a:endParaRPr>
              </a:p>
            </p:txBody>
          </p:sp>
          <p:sp>
            <p:nvSpPr>
              <p:cNvPr id="14391" name="Freeform 11"/>
              <p:cNvSpPr/>
              <p:nvPr/>
            </p:nvSpPr>
            <p:spPr bwMode="auto">
              <a:xfrm>
                <a:off x="4849813" y="3729039"/>
                <a:ext cx="3038475" cy="2667000"/>
              </a:xfrm>
              <a:custGeom>
                <a:avLst/>
                <a:gdLst>
                  <a:gd name="T0" fmla="*/ 363600 w 2390"/>
                  <a:gd name="T1" fmla="*/ 2457150 h 2097"/>
                  <a:gd name="T2" fmla="*/ 1781131 w 2390"/>
                  <a:gd name="T3" fmla="*/ 0 h 2097"/>
                  <a:gd name="T4" fmla="*/ 3038475 w 2390"/>
                  <a:gd name="T5" fmla="*/ 726207 h 2097"/>
                  <a:gd name="T6" fmla="*/ 2039211 w 2390"/>
                  <a:gd name="T7" fmla="*/ 2457150 h 2097"/>
                  <a:gd name="T8" fmla="*/ 1676882 w 2390"/>
                  <a:gd name="T9" fmla="*/ 2667000 h 2097"/>
                  <a:gd name="T10" fmla="*/ 0 w 2390"/>
                  <a:gd name="T11" fmla="*/ 2667000 h 2097"/>
                  <a:gd name="T12" fmla="*/ 363600 w 2390"/>
                  <a:gd name="T13" fmla="*/ 2457150 h 20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90" h="2097">
                    <a:moveTo>
                      <a:pt x="286" y="1932"/>
                    </a:moveTo>
                    <a:cubicBezTo>
                      <a:pt x="1401" y="0"/>
                      <a:pt x="1401" y="0"/>
                      <a:pt x="1401" y="0"/>
                    </a:cubicBezTo>
                    <a:cubicBezTo>
                      <a:pt x="2390" y="571"/>
                      <a:pt x="2390" y="571"/>
                      <a:pt x="2390" y="571"/>
                    </a:cubicBezTo>
                    <a:cubicBezTo>
                      <a:pt x="1604" y="1932"/>
                      <a:pt x="1604" y="1932"/>
                      <a:pt x="1604" y="1932"/>
                    </a:cubicBezTo>
                    <a:cubicBezTo>
                      <a:pt x="1541" y="2042"/>
                      <a:pt x="1430" y="2097"/>
                      <a:pt x="1319" y="2097"/>
                    </a:cubicBezTo>
                    <a:cubicBezTo>
                      <a:pt x="0" y="2097"/>
                      <a:pt x="0" y="2097"/>
                      <a:pt x="0" y="2097"/>
                    </a:cubicBezTo>
                    <a:cubicBezTo>
                      <a:pt x="111" y="2097"/>
                      <a:pt x="222" y="2042"/>
                      <a:pt x="286" y="1932"/>
                    </a:cubicBezTo>
                    <a:close/>
                  </a:path>
                </a:pathLst>
              </a:custGeom>
              <a:solidFill>
                <a:schemeClr val="accent2"/>
              </a:solidFill>
              <a:ln>
                <a:noFill/>
              </a:ln>
              <a:extLst>
                <a:ext uri="{91240B29-F687-4F45-9708-019B960494DF}">
                  <a14:hiddenLine xmlns:a14="http://schemas.microsoft.com/office/drawing/2010/main" w="4763">
                    <a:solidFill>
                      <a:srgbClr val="000000"/>
                    </a:solidFill>
                    <a:prstDash val="solid"/>
                    <a:miter lim="800000"/>
                    <a:headEnd/>
                    <a:tailEnd/>
                  </a14:hiddenLine>
                </a:ext>
              </a:extLst>
            </p:spPr>
            <p:txBody>
              <a:bodyPr/>
              <a:lstStyle/>
              <a:p>
                <a:endParaRPr lang="zh-CN" altLang="en-US" sz="2255">
                  <a:cs typeface="+mn-ea"/>
                  <a:sym typeface="+mn-lt"/>
                </a:endParaRPr>
              </a:p>
            </p:txBody>
          </p:sp>
        </p:grpSp>
        <p:sp>
          <p:nvSpPr>
            <p:cNvPr id="14354" name="Freeform 43"/>
            <p:cNvSpPr>
              <a:spLocks noEditPoints="1"/>
            </p:cNvSpPr>
            <p:nvPr/>
          </p:nvSpPr>
          <p:spPr bwMode="auto">
            <a:xfrm>
              <a:off x="1151938" y="3424178"/>
              <a:ext cx="406343" cy="360045"/>
            </a:xfrm>
            <a:custGeom>
              <a:avLst/>
              <a:gdLst>
                <a:gd name="T0" fmla="*/ 355833 w 116"/>
                <a:gd name="T1" fmla="*/ 307731 h 104"/>
                <a:gd name="T2" fmla="*/ 285545 w 116"/>
                <a:gd name="T3" fmla="*/ 364881 h 104"/>
                <a:gd name="T4" fmla="*/ 487623 w 116"/>
                <a:gd name="T5" fmla="*/ 457200 h 104"/>
                <a:gd name="T6" fmla="*/ 509588 w 116"/>
                <a:gd name="T7" fmla="*/ 373673 h 104"/>
                <a:gd name="T8" fmla="*/ 355833 w 116"/>
                <a:gd name="T9" fmla="*/ 307731 h 104"/>
                <a:gd name="T10" fmla="*/ 487623 w 116"/>
                <a:gd name="T11" fmla="*/ 8792 h 104"/>
                <a:gd name="T12" fmla="*/ 285545 w 116"/>
                <a:gd name="T13" fmla="*/ 105508 h 104"/>
                <a:gd name="T14" fmla="*/ 338261 w 116"/>
                <a:gd name="T15" fmla="*/ 140677 h 104"/>
                <a:gd name="T16" fmla="*/ 0 w 116"/>
                <a:gd name="T17" fmla="*/ 364881 h 104"/>
                <a:gd name="T18" fmla="*/ 13179 w 116"/>
                <a:gd name="T19" fmla="*/ 448408 h 104"/>
                <a:gd name="T20" fmla="*/ 408549 w 116"/>
                <a:gd name="T21" fmla="*/ 193431 h 104"/>
                <a:gd name="T22" fmla="*/ 465658 w 116"/>
                <a:gd name="T23" fmla="*/ 228600 h 104"/>
                <a:gd name="T24" fmla="*/ 487623 w 116"/>
                <a:gd name="T25" fmla="*/ 8792 h 104"/>
                <a:gd name="T26" fmla="*/ 30751 w 116"/>
                <a:gd name="T27" fmla="*/ 0 h 104"/>
                <a:gd name="T28" fmla="*/ 48323 w 116"/>
                <a:gd name="T29" fmla="*/ 224204 h 104"/>
                <a:gd name="T30" fmla="*/ 105432 w 116"/>
                <a:gd name="T31" fmla="*/ 184638 h 104"/>
                <a:gd name="T32" fmla="*/ 158148 w 116"/>
                <a:gd name="T33" fmla="*/ 254977 h 104"/>
                <a:gd name="T34" fmla="*/ 228436 w 116"/>
                <a:gd name="T35" fmla="*/ 206619 h 104"/>
                <a:gd name="T36" fmla="*/ 175720 w 116"/>
                <a:gd name="T37" fmla="*/ 140677 h 104"/>
                <a:gd name="T38" fmla="*/ 232829 w 116"/>
                <a:gd name="T39" fmla="*/ 105508 h 104"/>
                <a:gd name="T40" fmla="*/ 30751 w 116"/>
                <a:gd name="T41" fmla="*/ 0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6" h="104">
                  <a:moveTo>
                    <a:pt x="81" y="70"/>
                  </a:moveTo>
                  <a:cubicBezTo>
                    <a:pt x="76" y="75"/>
                    <a:pt x="70" y="79"/>
                    <a:pt x="65" y="83"/>
                  </a:cubicBezTo>
                  <a:cubicBezTo>
                    <a:pt x="88" y="99"/>
                    <a:pt x="110" y="104"/>
                    <a:pt x="111" y="104"/>
                  </a:cubicBezTo>
                  <a:cubicBezTo>
                    <a:pt x="116" y="85"/>
                    <a:pt x="116" y="85"/>
                    <a:pt x="116" y="85"/>
                  </a:cubicBezTo>
                  <a:cubicBezTo>
                    <a:pt x="115" y="85"/>
                    <a:pt x="100" y="81"/>
                    <a:pt x="81" y="70"/>
                  </a:cubicBezTo>
                  <a:moveTo>
                    <a:pt x="111" y="2"/>
                  </a:moveTo>
                  <a:cubicBezTo>
                    <a:pt x="65" y="24"/>
                    <a:pt x="65" y="24"/>
                    <a:pt x="65" y="24"/>
                  </a:cubicBezTo>
                  <a:cubicBezTo>
                    <a:pt x="77" y="32"/>
                    <a:pt x="77" y="32"/>
                    <a:pt x="77" y="32"/>
                  </a:cubicBezTo>
                  <a:cubicBezTo>
                    <a:pt x="49" y="72"/>
                    <a:pt x="0" y="83"/>
                    <a:pt x="0" y="83"/>
                  </a:cubicBezTo>
                  <a:cubicBezTo>
                    <a:pt x="3" y="102"/>
                    <a:pt x="3" y="102"/>
                    <a:pt x="3" y="102"/>
                  </a:cubicBezTo>
                  <a:cubicBezTo>
                    <a:pt x="6" y="102"/>
                    <a:pt x="60" y="90"/>
                    <a:pt x="93" y="44"/>
                  </a:cubicBezTo>
                  <a:cubicBezTo>
                    <a:pt x="106" y="52"/>
                    <a:pt x="106" y="52"/>
                    <a:pt x="106" y="52"/>
                  </a:cubicBezTo>
                  <a:cubicBezTo>
                    <a:pt x="111" y="2"/>
                    <a:pt x="111" y="2"/>
                    <a:pt x="111" y="2"/>
                  </a:cubicBezTo>
                  <a:moveTo>
                    <a:pt x="7" y="0"/>
                  </a:moveTo>
                  <a:cubicBezTo>
                    <a:pt x="11" y="51"/>
                    <a:pt x="11" y="51"/>
                    <a:pt x="11" y="51"/>
                  </a:cubicBezTo>
                  <a:cubicBezTo>
                    <a:pt x="24" y="42"/>
                    <a:pt x="24" y="42"/>
                    <a:pt x="24" y="42"/>
                  </a:cubicBezTo>
                  <a:cubicBezTo>
                    <a:pt x="28" y="48"/>
                    <a:pt x="32" y="54"/>
                    <a:pt x="36" y="58"/>
                  </a:cubicBezTo>
                  <a:cubicBezTo>
                    <a:pt x="41" y="55"/>
                    <a:pt x="47" y="51"/>
                    <a:pt x="52" y="47"/>
                  </a:cubicBezTo>
                  <a:cubicBezTo>
                    <a:pt x="48" y="42"/>
                    <a:pt x="44" y="37"/>
                    <a:pt x="40" y="32"/>
                  </a:cubicBezTo>
                  <a:cubicBezTo>
                    <a:pt x="53" y="24"/>
                    <a:pt x="53" y="24"/>
                    <a:pt x="53" y="24"/>
                  </a:cubicBezTo>
                  <a:cubicBezTo>
                    <a:pt x="7" y="0"/>
                    <a:pt x="7" y="0"/>
                    <a:pt x="7"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028" tIns="45514" rIns="91028" bIns="45514"/>
            <a:lstStyle/>
            <a:p>
              <a:endParaRPr lang="zh-CN" altLang="en-US" sz="2255">
                <a:cs typeface="+mn-ea"/>
                <a:sym typeface="+mn-lt"/>
              </a:endParaRPr>
            </a:p>
          </p:txBody>
        </p:sp>
        <p:sp>
          <p:nvSpPr>
            <p:cNvPr id="14355" name="Freeform 45"/>
            <p:cNvSpPr>
              <a:spLocks noEditPoints="1"/>
            </p:cNvSpPr>
            <p:nvPr/>
          </p:nvSpPr>
          <p:spPr bwMode="auto">
            <a:xfrm>
              <a:off x="1959561" y="2184023"/>
              <a:ext cx="767115" cy="388798"/>
            </a:xfrm>
            <a:custGeom>
              <a:avLst/>
              <a:gdLst>
                <a:gd name="T0" fmla="*/ 127391 w 219"/>
                <a:gd name="T1" fmla="*/ 189551 h 112"/>
                <a:gd name="T2" fmla="*/ 83463 w 219"/>
                <a:gd name="T3" fmla="*/ 238040 h 112"/>
                <a:gd name="T4" fmla="*/ 101035 w 219"/>
                <a:gd name="T5" fmla="*/ 273305 h 112"/>
                <a:gd name="T6" fmla="*/ 17571 w 219"/>
                <a:gd name="T7" fmla="*/ 401142 h 112"/>
                <a:gd name="T8" fmla="*/ 26357 w 219"/>
                <a:gd name="T9" fmla="*/ 405550 h 112"/>
                <a:gd name="T10" fmla="*/ 79071 w 219"/>
                <a:gd name="T11" fmla="*/ 357060 h 112"/>
                <a:gd name="T12" fmla="*/ 52714 w 219"/>
                <a:gd name="T13" fmla="*/ 493713 h 112"/>
                <a:gd name="T14" fmla="*/ 96642 w 219"/>
                <a:gd name="T15" fmla="*/ 493713 h 112"/>
                <a:gd name="T16" fmla="*/ 127391 w 219"/>
                <a:gd name="T17" fmla="*/ 436407 h 112"/>
                <a:gd name="T18" fmla="*/ 158141 w 219"/>
                <a:gd name="T19" fmla="*/ 493713 h 112"/>
                <a:gd name="T20" fmla="*/ 202069 w 219"/>
                <a:gd name="T21" fmla="*/ 493713 h 112"/>
                <a:gd name="T22" fmla="*/ 180105 w 219"/>
                <a:gd name="T23" fmla="*/ 357060 h 112"/>
                <a:gd name="T24" fmla="*/ 228426 w 219"/>
                <a:gd name="T25" fmla="*/ 405550 h 112"/>
                <a:gd name="T26" fmla="*/ 241604 w 219"/>
                <a:gd name="T27" fmla="*/ 401142 h 112"/>
                <a:gd name="T28" fmla="*/ 158141 w 219"/>
                <a:gd name="T29" fmla="*/ 273305 h 112"/>
                <a:gd name="T30" fmla="*/ 175712 w 219"/>
                <a:gd name="T31" fmla="*/ 238040 h 112"/>
                <a:gd name="T32" fmla="*/ 127391 w 219"/>
                <a:gd name="T33" fmla="*/ 189551 h 112"/>
                <a:gd name="T34" fmla="*/ 830241 w 219"/>
                <a:gd name="T35" fmla="*/ 189551 h 112"/>
                <a:gd name="T36" fmla="*/ 786313 w 219"/>
                <a:gd name="T37" fmla="*/ 238040 h 112"/>
                <a:gd name="T38" fmla="*/ 803884 w 219"/>
                <a:gd name="T39" fmla="*/ 273305 h 112"/>
                <a:gd name="T40" fmla="*/ 720421 w 219"/>
                <a:gd name="T41" fmla="*/ 401142 h 112"/>
                <a:gd name="T42" fmla="*/ 729206 w 219"/>
                <a:gd name="T43" fmla="*/ 405550 h 112"/>
                <a:gd name="T44" fmla="*/ 781920 w 219"/>
                <a:gd name="T45" fmla="*/ 357060 h 112"/>
                <a:gd name="T46" fmla="*/ 755563 w 219"/>
                <a:gd name="T47" fmla="*/ 493713 h 112"/>
                <a:gd name="T48" fmla="*/ 799491 w 219"/>
                <a:gd name="T49" fmla="*/ 493713 h 112"/>
                <a:gd name="T50" fmla="*/ 830241 w 219"/>
                <a:gd name="T51" fmla="*/ 436407 h 112"/>
                <a:gd name="T52" fmla="*/ 865383 w 219"/>
                <a:gd name="T53" fmla="*/ 493713 h 112"/>
                <a:gd name="T54" fmla="*/ 904918 w 219"/>
                <a:gd name="T55" fmla="*/ 493713 h 112"/>
                <a:gd name="T56" fmla="*/ 882954 w 219"/>
                <a:gd name="T57" fmla="*/ 357060 h 112"/>
                <a:gd name="T58" fmla="*/ 935668 w 219"/>
                <a:gd name="T59" fmla="*/ 405550 h 112"/>
                <a:gd name="T60" fmla="*/ 944454 w 219"/>
                <a:gd name="T61" fmla="*/ 401142 h 112"/>
                <a:gd name="T62" fmla="*/ 860990 w 219"/>
                <a:gd name="T63" fmla="*/ 273305 h 112"/>
                <a:gd name="T64" fmla="*/ 878562 w 219"/>
                <a:gd name="T65" fmla="*/ 238040 h 112"/>
                <a:gd name="T66" fmla="*/ 830241 w 219"/>
                <a:gd name="T67" fmla="*/ 189551 h 112"/>
                <a:gd name="T68" fmla="*/ 487602 w 219"/>
                <a:gd name="T69" fmla="*/ 0 h 112"/>
                <a:gd name="T70" fmla="*/ 412924 w 219"/>
                <a:gd name="T71" fmla="*/ 74939 h 112"/>
                <a:gd name="T72" fmla="*/ 439281 w 219"/>
                <a:gd name="T73" fmla="*/ 136653 h 112"/>
                <a:gd name="T74" fmla="*/ 307497 w 219"/>
                <a:gd name="T75" fmla="*/ 343836 h 112"/>
                <a:gd name="T76" fmla="*/ 320675 w 219"/>
                <a:gd name="T77" fmla="*/ 352652 h 112"/>
                <a:gd name="T78" fmla="*/ 404138 w 219"/>
                <a:gd name="T79" fmla="*/ 273305 h 112"/>
                <a:gd name="T80" fmla="*/ 368996 w 219"/>
                <a:gd name="T81" fmla="*/ 493713 h 112"/>
                <a:gd name="T82" fmla="*/ 434888 w 219"/>
                <a:gd name="T83" fmla="*/ 493713 h 112"/>
                <a:gd name="T84" fmla="*/ 487602 w 219"/>
                <a:gd name="T85" fmla="*/ 401142 h 112"/>
                <a:gd name="T86" fmla="*/ 540315 w 219"/>
                <a:gd name="T87" fmla="*/ 493713 h 112"/>
                <a:gd name="T88" fmla="*/ 610600 w 219"/>
                <a:gd name="T89" fmla="*/ 493713 h 112"/>
                <a:gd name="T90" fmla="*/ 571065 w 219"/>
                <a:gd name="T91" fmla="*/ 273305 h 112"/>
                <a:gd name="T92" fmla="*/ 654528 w 219"/>
                <a:gd name="T93" fmla="*/ 352652 h 112"/>
                <a:gd name="T94" fmla="*/ 672100 w 219"/>
                <a:gd name="T95" fmla="*/ 343836 h 112"/>
                <a:gd name="T96" fmla="*/ 535923 w 219"/>
                <a:gd name="T97" fmla="*/ 136653 h 112"/>
                <a:gd name="T98" fmla="*/ 562279 w 219"/>
                <a:gd name="T99" fmla="*/ 74939 h 112"/>
                <a:gd name="T100" fmla="*/ 487602 w 219"/>
                <a:gd name="T101" fmla="*/ 0 h 1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19" h="112">
                  <a:moveTo>
                    <a:pt x="29" y="43"/>
                  </a:moveTo>
                  <a:cubicBezTo>
                    <a:pt x="23" y="43"/>
                    <a:pt x="19" y="48"/>
                    <a:pt x="19" y="54"/>
                  </a:cubicBezTo>
                  <a:cubicBezTo>
                    <a:pt x="19" y="57"/>
                    <a:pt x="20" y="60"/>
                    <a:pt x="23" y="62"/>
                  </a:cubicBezTo>
                  <a:cubicBezTo>
                    <a:pt x="12" y="66"/>
                    <a:pt x="0" y="87"/>
                    <a:pt x="4" y="91"/>
                  </a:cubicBezTo>
                  <a:cubicBezTo>
                    <a:pt x="4" y="92"/>
                    <a:pt x="5" y="92"/>
                    <a:pt x="6" y="92"/>
                  </a:cubicBezTo>
                  <a:cubicBezTo>
                    <a:pt x="9" y="92"/>
                    <a:pt x="14" y="87"/>
                    <a:pt x="18" y="81"/>
                  </a:cubicBezTo>
                  <a:cubicBezTo>
                    <a:pt x="15" y="91"/>
                    <a:pt x="13" y="102"/>
                    <a:pt x="12" y="112"/>
                  </a:cubicBezTo>
                  <a:cubicBezTo>
                    <a:pt x="22" y="112"/>
                    <a:pt x="22" y="112"/>
                    <a:pt x="22" y="112"/>
                  </a:cubicBezTo>
                  <a:cubicBezTo>
                    <a:pt x="22" y="106"/>
                    <a:pt x="25" y="99"/>
                    <a:pt x="29" y="99"/>
                  </a:cubicBezTo>
                  <a:cubicBezTo>
                    <a:pt x="33" y="99"/>
                    <a:pt x="36" y="106"/>
                    <a:pt x="36" y="112"/>
                  </a:cubicBezTo>
                  <a:cubicBezTo>
                    <a:pt x="46" y="112"/>
                    <a:pt x="46" y="112"/>
                    <a:pt x="46" y="112"/>
                  </a:cubicBezTo>
                  <a:cubicBezTo>
                    <a:pt x="45" y="102"/>
                    <a:pt x="43" y="91"/>
                    <a:pt x="41" y="81"/>
                  </a:cubicBezTo>
                  <a:cubicBezTo>
                    <a:pt x="44" y="87"/>
                    <a:pt x="49" y="92"/>
                    <a:pt x="52" y="92"/>
                  </a:cubicBezTo>
                  <a:cubicBezTo>
                    <a:pt x="53" y="92"/>
                    <a:pt x="54" y="92"/>
                    <a:pt x="55" y="91"/>
                  </a:cubicBezTo>
                  <a:cubicBezTo>
                    <a:pt x="59" y="87"/>
                    <a:pt x="47" y="66"/>
                    <a:pt x="36" y="62"/>
                  </a:cubicBezTo>
                  <a:cubicBezTo>
                    <a:pt x="38" y="60"/>
                    <a:pt x="40" y="57"/>
                    <a:pt x="40" y="54"/>
                  </a:cubicBezTo>
                  <a:cubicBezTo>
                    <a:pt x="40" y="48"/>
                    <a:pt x="35" y="43"/>
                    <a:pt x="29" y="43"/>
                  </a:cubicBezTo>
                  <a:moveTo>
                    <a:pt x="189" y="43"/>
                  </a:moveTo>
                  <a:cubicBezTo>
                    <a:pt x="184" y="43"/>
                    <a:pt x="179" y="48"/>
                    <a:pt x="179" y="54"/>
                  </a:cubicBezTo>
                  <a:cubicBezTo>
                    <a:pt x="179" y="57"/>
                    <a:pt x="180" y="60"/>
                    <a:pt x="183" y="62"/>
                  </a:cubicBezTo>
                  <a:cubicBezTo>
                    <a:pt x="172" y="66"/>
                    <a:pt x="160" y="87"/>
                    <a:pt x="164" y="91"/>
                  </a:cubicBezTo>
                  <a:cubicBezTo>
                    <a:pt x="165" y="92"/>
                    <a:pt x="165" y="92"/>
                    <a:pt x="166" y="92"/>
                  </a:cubicBezTo>
                  <a:cubicBezTo>
                    <a:pt x="170" y="92"/>
                    <a:pt x="174" y="87"/>
                    <a:pt x="178" y="81"/>
                  </a:cubicBezTo>
                  <a:cubicBezTo>
                    <a:pt x="175" y="91"/>
                    <a:pt x="173" y="102"/>
                    <a:pt x="172" y="112"/>
                  </a:cubicBezTo>
                  <a:cubicBezTo>
                    <a:pt x="182" y="112"/>
                    <a:pt x="182" y="112"/>
                    <a:pt x="182" y="112"/>
                  </a:cubicBezTo>
                  <a:cubicBezTo>
                    <a:pt x="182" y="106"/>
                    <a:pt x="186" y="99"/>
                    <a:pt x="189" y="99"/>
                  </a:cubicBezTo>
                  <a:cubicBezTo>
                    <a:pt x="193" y="99"/>
                    <a:pt x="196" y="106"/>
                    <a:pt x="197" y="112"/>
                  </a:cubicBezTo>
                  <a:cubicBezTo>
                    <a:pt x="206" y="112"/>
                    <a:pt x="206" y="112"/>
                    <a:pt x="206" y="112"/>
                  </a:cubicBezTo>
                  <a:cubicBezTo>
                    <a:pt x="205" y="102"/>
                    <a:pt x="203" y="91"/>
                    <a:pt x="201" y="81"/>
                  </a:cubicBezTo>
                  <a:cubicBezTo>
                    <a:pt x="205" y="87"/>
                    <a:pt x="209" y="92"/>
                    <a:pt x="213" y="92"/>
                  </a:cubicBezTo>
                  <a:cubicBezTo>
                    <a:pt x="213" y="92"/>
                    <a:pt x="214" y="92"/>
                    <a:pt x="215" y="91"/>
                  </a:cubicBezTo>
                  <a:cubicBezTo>
                    <a:pt x="219" y="87"/>
                    <a:pt x="207" y="66"/>
                    <a:pt x="196" y="62"/>
                  </a:cubicBezTo>
                  <a:cubicBezTo>
                    <a:pt x="198" y="60"/>
                    <a:pt x="200" y="57"/>
                    <a:pt x="200" y="54"/>
                  </a:cubicBezTo>
                  <a:cubicBezTo>
                    <a:pt x="200" y="48"/>
                    <a:pt x="195" y="43"/>
                    <a:pt x="189" y="43"/>
                  </a:cubicBezTo>
                  <a:moveTo>
                    <a:pt x="111" y="0"/>
                  </a:moveTo>
                  <a:cubicBezTo>
                    <a:pt x="102" y="0"/>
                    <a:pt x="94" y="8"/>
                    <a:pt x="94" y="17"/>
                  </a:cubicBezTo>
                  <a:cubicBezTo>
                    <a:pt x="94" y="23"/>
                    <a:pt x="96" y="28"/>
                    <a:pt x="100" y="31"/>
                  </a:cubicBezTo>
                  <a:cubicBezTo>
                    <a:pt x="83" y="37"/>
                    <a:pt x="63" y="72"/>
                    <a:pt x="70" y="78"/>
                  </a:cubicBezTo>
                  <a:cubicBezTo>
                    <a:pt x="71" y="79"/>
                    <a:pt x="72" y="80"/>
                    <a:pt x="73" y="80"/>
                  </a:cubicBezTo>
                  <a:cubicBezTo>
                    <a:pt x="79" y="80"/>
                    <a:pt x="86" y="71"/>
                    <a:pt x="92" y="62"/>
                  </a:cubicBezTo>
                  <a:cubicBezTo>
                    <a:pt x="88" y="78"/>
                    <a:pt x="85" y="96"/>
                    <a:pt x="84" y="112"/>
                  </a:cubicBezTo>
                  <a:cubicBezTo>
                    <a:pt x="99" y="112"/>
                    <a:pt x="99" y="112"/>
                    <a:pt x="99" y="112"/>
                  </a:cubicBezTo>
                  <a:cubicBezTo>
                    <a:pt x="100" y="103"/>
                    <a:pt x="105" y="91"/>
                    <a:pt x="111" y="91"/>
                  </a:cubicBezTo>
                  <a:cubicBezTo>
                    <a:pt x="117" y="91"/>
                    <a:pt x="123" y="103"/>
                    <a:pt x="123" y="112"/>
                  </a:cubicBezTo>
                  <a:cubicBezTo>
                    <a:pt x="139" y="112"/>
                    <a:pt x="139" y="112"/>
                    <a:pt x="139" y="112"/>
                  </a:cubicBezTo>
                  <a:cubicBezTo>
                    <a:pt x="137" y="96"/>
                    <a:pt x="134" y="78"/>
                    <a:pt x="130" y="62"/>
                  </a:cubicBezTo>
                  <a:cubicBezTo>
                    <a:pt x="136" y="71"/>
                    <a:pt x="143" y="80"/>
                    <a:pt x="149" y="80"/>
                  </a:cubicBezTo>
                  <a:cubicBezTo>
                    <a:pt x="150" y="80"/>
                    <a:pt x="152" y="79"/>
                    <a:pt x="153" y="78"/>
                  </a:cubicBezTo>
                  <a:cubicBezTo>
                    <a:pt x="159" y="72"/>
                    <a:pt x="140" y="37"/>
                    <a:pt x="122" y="31"/>
                  </a:cubicBezTo>
                  <a:cubicBezTo>
                    <a:pt x="126" y="28"/>
                    <a:pt x="128" y="23"/>
                    <a:pt x="128" y="17"/>
                  </a:cubicBezTo>
                  <a:cubicBezTo>
                    <a:pt x="128" y="8"/>
                    <a:pt x="121" y="0"/>
                    <a:pt x="111"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028" tIns="45514" rIns="91028" bIns="45514"/>
            <a:lstStyle/>
            <a:p>
              <a:endParaRPr lang="zh-CN" altLang="en-US" sz="2255">
                <a:cs typeface="+mn-ea"/>
                <a:sym typeface="+mn-lt"/>
              </a:endParaRPr>
            </a:p>
          </p:txBody>
        </p:sp>
        <p:sp>
          <p:nvSpPr>
            <p:cNvPr id="14356" name="Freeform 46"/>
            <p:cNvSpPr>
              <a:spLocks noEditPoints="1"/>
            </p:cNvSpPr>
            <p:nvPr/>
          </p:nvSpPr>
          <p:spPr bwMode="auto">
            <a:xfrm>
              <a:off x="2931746" y="3337917"/>
              <a:ext cx="540525" cy="532567"/>
            </a:xfrm>
            <a:custGeom>
              <a:avLst/>
              <a:gdLst>
                <a:gd name="T0" fmla="*/ 303718 w 154"/>
                <a:gd name="T1" fmla="*/ 623578 h 154"/>
                <a:gd name="T2" fmla="*/ 374145 w 154"/>
                <a:gd name="T3" fmla="*/ 623578 h 154"/>
                <a:gd name="T4" fmla="*/ 101239 w 154"/>
                <a:gd name="T5" fmla="*/ 575273 h 154"/>
                <a:gd name="T6" fmla="*/ 110043 w 154"/>
                <a:gd name="T7" fmla="*/ 513793 h 154"/>
                <a:gd name="T8" fmla="*/ 515000 w 154"/>
                <a:gd name="T9" fmla="*/ 566490 h 154"/>
                <a:gd name="T10" fmla="*/ 563419 w 154"/>
                <a:gd name="T11" fmla="*/ 513793 h 154"/>
                <a:gd name="T12" fmla="*/ 0 w 154"/>
                <a:gd name="T13" fmla="*/ 338138 h 154"/>
                <a:gd name="T14" fmla="*/ 52820 w 154"/>
                <a:gd name="T15" fmla="*/ 303006 h 154"/>
                <a:gd name="T16" fmla="*/ 625043 w 154"/>
                <a:gd name="T17" fmla="*/ 373269 h 154"/>
                <a:gd name="T18" fmla="*/ 625043 w 154"/>
                <a:gd name="T19" fmla="*/ 303006 h 154"/>
                <a:gd name="T20" fmla="*/ 321325 w 154"/>
                <a:gd name="T21" fmla="*/ 149307 h 154"/>
                <a:gd name="T22" fmla="*/ 246496 w 154"/>
                <a:gd name="T23" fmla="*/ 250310 h 154"/>
                <a:gd name="T24" fmla="*/ 303718 w 154"/>
                <a:gd name="T25" fmla="*/ 333746 h 154"/>
                <a:gd name="T26" fmla="*/ 356538 w 154"/>
                <a:gd name="T27" fmla="*/ 404008 h 154"/>
                <a:gd name="T28" fmla="*/ 356538 w 154"/>
                <a:gd name="T29" fmla="*/ 417183 h 154"/>
                <a:gd name="T30" fmla="*/ 312521 w 154"/>
                <a:gd name="T31" fmla="*/ 399617 h 154"/>
                <a:gd name="T32" fmla="*/ 312521 w 154"/>
                <a:gd name="T33" fmla="*/ 377660 h 154"/>
                <a:gd name="T34" fmla="*/ 316923 w 154"/>
                <a:gd name="T35" fmla="*/ 360094 h 154"/>
                <a:gd name="T36" fmla="*/ 246496 w 154"/>
                <a:gd name="T37" fmla="*/ 368877 h 154"/>
                <a:gd name="T38" fmla="*/ 246496 w 154"/>
                <a:gd name="T39" fmla="*/ 395226 h 154"/>
                <a:gd name="T40" fmla="*/ 264102 w 154"/>
                <a:gd name="T41" fmla="*/ 456705 h 154"/>
                <a:gd name="T42" fmla="*/ 321325 w 154"/>
                <a:gd name="T43" fmla="*/ 518185 h 154"/>
                <a:gd name="T44" fmla="*/ 352137 w 154"/>
                <a:gd name="T45" fmla="*/ 474271 h 154"/>
                <a:gd name="T46" fmla="*/ 431367 w 154"/>
                <a:gd name="T47" fmla="*/ 408400 h 154"/>
                <a:gd name="T48" fmla="*/ 374145 w 154"/>
                <a:gd name="T49" fmla="*/ 324963 h 154"/>
                <a:gd name="T50" fmla="*/ 321325 w 154"/>
                <a:gd name="T51" fmla="*/ 250310 h 154"/>
                <a:gd name="T52" fmla="*/ 356538 w 154"/>
                <a:gd name="T53" fmla="*/ 223961 h 154"/>
                <a:gd name="T54" fmla="*/ 360940 w 154"/>
                <a:gd name="T55" fmla="*/ 298615 h 154"/>
                <a:gd name="T56" fmla="*/ 431367 w 154"/>
                <a:gd name="T57" fmla="*/ 289832 h 154"/>
                <a:gd name="T58" fmla="*/ 431367 w 154"/>
                <a:gd name="T59" fmla="*/ 263484 h 154"/>
                <a:gd name="T60" fmla="*/ 409359 w 154"/>
                <a:gd name="T61" fmla="*/ 202004 h 154"/>
                <a:gd name="T62" fmla="*/ 352137 w 154"/>
                <a:gd name="T63" fmla="*/ 149307 h 154"/>
                <a:gd name="T64" fmla="*/ 110043 w 154"/>
                <a:gd name="T65" fmla="*/ 162482 h 154"/>
                <a:gd name="T66" fmla="*/ 101239 w 154"/>
                <a:gd name="T67" fmla="*/ 101002 h 154"/>
                <a:gd name="T68" fmla="*/ 515000 w 154"/>
                <a:gd name="T69" fmla="*/ 114176 h 154"/>
                <a:gd name="T70" fmla="*/ 576624 w 154"/>
                <a:gd name="T71" fmla="*/ 101002 h 154"/>
                <a:gd name="T72" fmla="*/ 136453 w 154"/>
                <a:gd name="T73" fmla="*/ 338138 h 154"/>
                <a:gd name="T74" fmla="*/ 541410 w 154"/>
                <a:gd name="T75" fmla="*/ 338138 h 154"/>
                <a:gd name="T76" fmla="*/ 338932 w 154"/>
                <a:gd name="T77" fmla="*/ 74654 h 154"/>
                <a:gd name="T78" fmla="*/ 338932 w 154"/>
                <a:gd name="T79" fmla="*/ 601621 h 154"/>
                <a:gd name="T80" fmla="*/ 338932 w 154"/>
                <a:gd name="T81" fmla="*/ 74654 h 154"/>
                <a:gd name="T82" fmla="*/ 303718 w 154"/>
                <a:gd name="T83" fmla="*/ 52697 h 154"/>
                <a:gd name="T84" fmla="*/ 338932 w 154"/>
                <a:gd name="T85" fmla="*/ 0 h 15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54" h="154">
                  <a:moveTo>
                    <a:pt x="85" y="142"/>
                  </a:moveTo>
                  <a:cubicBezTo>
                    <a:pt x="69" y="142"/>
                    <a:pt x="69" y="142"/>
                    <a:pt x="69" y="142"/>
                  </a:cubicBezTo>
                  <a:cubicBezTo>
                    <a:pt x="77" y="154"/>
                    <a:pt x="77" y="154"/>
                    <a:pt x="77" y="154"/>
                  </a:cubicBezTo>
                  <a:cubicBezTo>
                    <a:pt x="85" y="142"/>
                    <a:pt x="85" y="142"/>
                    <a:pt x="85" y="142"/>
                  </a:cubicBezTo>
                  <a:moveTo>
                    <a:pt x="25" y="117"/>
                  </a:moveTo>
                  <a:cubicBezTo>
                    <a:pt x="23" y="131"/>
                    <a:pt x="23" y="131"/>
                    <a:pt x="23" y="131"/>
                  </a:cubicBezTo>
                  <a:cubicBezTo>
                    <a:pt x="37" y="129"/>
                    <a:pt x="37" y="129"/>
                    <a:pt x="37" y="129"/>
                  </a:cubicBezTo>
                  <a:cubicBezTo>
                    <a:pt x="25" y="117"/>
                    <a:pt x="25" y="117"/>
                    <a:pt x="25" y="117"/>
                  </a:cubicBezTo>
                  <a:moveTo>
                    <a:pt x="128" y="117"/>
                  </a:moveTo>
                  <a:cubicBezTo>
                    <a:pt x="117" y="129"/>
                    <a:pt x="117" y="129"/>
                    <a:pt x="117" y="129"/>
                  </a:cubicBezTo>
                  <a:cubicBezTo>
                    <a:pt x="131" y="131"/>
                    <a:pt x="131" y="131"/>
                    <a:pt x="131" y="131"/>
                  </a:cubicBezTo>
                  <a:cubicBezTo>
                    <a:pt x="128" y="117"/>
                    <a:pt x="128" y="117"/>
                    <a:pt x="128" y="117"/>
                  </a:cubicBezTo>
                  <a:moveTo>
                    <a:pt x="12" y="69"/>
                  </a:moveTo>
                  <a:cubicBezTo>
                    <a:pt x="0" y="77"/>
                    <a:pt x="0" y="77"/>
                    <a:pt x="0" y="77"/>
                  </a:cubicBezTo>
                  <a:cubicBezTo>
                    <a:pt x="12" y="85"/>
                    <a:pt x="12" y="85"/>
                    <a:pt x="12" y="85"/>
                  </a:cubicBezTo>
                  <a:cubicBezTo>
                    <a:pt x="12" y="69"/>
                    <a:pt x="12" y="69"/>
                    <a:pt x="12" y="69"/>
                  </a:cubicBezTo>
                  <a:moveTo>
                    <a:pt x="142" y="69"/>
                  </a:moveTo>
                  <a:cubicBezTo>
                    <a:pt x="142" y="85"/>
                    <a:pt x="142" y="85"/>
                    <a:pt x="142" y="85"/>
                  </a:cubicBezTo>
                  <a:cubicBezTo>
                    <a:pt x="154" y="77"/>
                    <a:pt x="154" y="77"/>
                    <a:pt x="154" y="77"/>
                  </a:cubicBezTo>
                  <a:cubicBezTo>
                    <a:pt x="142" y="69"/>
                    <a:pt x="142" y="69"/>
                    <a:pt x="142" y="69"/>
                  </a:cubicBezTo>
                  <a:moveTo>
                    <a:pt x="80" y="34"/>
                  </a:moveTo>
                  <a:cubicBezTo>
                    <a:pt x="73" y="34"/>
                    <a:pt x="73" y="34"/>
                    <a:pt x="73" y="34"/>
                  </a:cubicBezTo>
                  <a:cubicBezTo>
                    <a:pt x="73" y="42"/>
                    <a:pt x="73" y="42"/>
                    <a:pt x="73" y="42"/>
                  </a:cubicBezTo>
                  <a:cubicBezTo>
                    <a:pt x="62" y="43"/>
                    <a:pt x="56" y="48"/>
                    <a:pt x="56" y="57"/>
                  </a:cubicBezTo>
                  <a:cubicBezTo>
                    <a:pt x="56" y="61"/>
                    <a:pt x="58" y="66"/>
                    <a:pt x="63" y="71"/>
                  </a:cubicBezTo>
                  <a:cubicBezTo>
                    <a:pt x="65" y="72"/>
                    <a:pt x="67" y="74"/>
                    <a:pt x="69" y="76"/>
                  </a:cubicBezTo>
                  <a:cubicBezTo>
                    <a:pt x="71" y="78"/>
                    <a:pt x="73" y="80"/>
                    <a:pt x="75" y="81"/>
                  </a:cubicBezTo>
                  <a:cubicBezTo>
                    <a:pt x="79" y="85"/>
                    <a:pt x="81" y="89"/>
                    <a:pt x="81" y="92"/>
                  </a:cubicBezTo>
                  <a:cubicBezTo>
                    <a:pt x="81" y="92"/>
                    <a:pt x="81" y="93"/>
                    <a:pt x="81" y="93"/>
                  </a:cubicBezTo>
                  <a:cubicBezTo>
                    <a:pt x="81" y="94"/>
                    <a:pt x="81" y="95"/>
                    <a:pt x="81" y="95"/>
                  </a:cubicBezTo>
                  <a:cubicBezTo>
                    <a:pt x="81" y="98"/>
                    <a:pt x="80" y="100"/>
                    <a:pt x="76" y="100"/>
                  </a:cubicBezTo>
                  <a:cubicBezTo>
                    <a:pt x="73" y="100"/>
                    <a:pt x="71" y="97"/>
                    <a:pt x="71" y="91"/>
                  </a:cubicBezTo>
                  <a:cubicBezTo>
                    <a:pt x="71" y="90"/>
                    <a:pt x="71" y="90"/>
                    <a:pt x="71" y="89"/>
                  </a:cubicBezTo>
                  <a:cubicBezTo>
                    <a:pt x="71" y="88"/>
                    <a:pt x="71" y="87"/>
                    <a:pt x="71" y="86"/>
                  </a:cubicBezTo>
                  <a:cubicBezTo>
                    <a:pt x="71" y="85"/>
                    <a:pt x="72" y="84"/>
                    <a:pt x="72" y="84"/>
                  </a:cubicBezTo>
                  <a:cubicBezTo>
                    <a:pt x="72" y="83"/>
                    <a:pt x="72" y="82"/>
                    <a:pt x="72" y="82"/>
                  </a:cubicBezTo>
                  <a:cubicBezTo>
                    <a:pt x="56" y="82"/>
                    <a:pt x="56" y="82"/>
                    <a:pt x="56" y="82"/>
                  </a:cubicBezTo>
                  <a:cubicBezTo>
                    <a:pt x="56" y="83"/>
                    <a:pt x="56" y="83"/>
                    <a:pt x="56" y="84"/>
                  </a:cubicBezTo>
                  <a:cubicBezTo>
                    <a:pt x="56" y="85"/>
                    <a:pt x="56" y="86"/>
                    <a:pt x="56" y="87"/>
                  </a:cubicBezTo>
                  <a:cubicBezTo>
                    <a:pt x="56" y="88"/>
                    <a:pt x="56" y="89"/>
                    <a:pt x="56" y="90"/>
                  </a:cubicBezTo>
                  <a:cubicBezTo>
                    <a:pt x="56" y="91"/>
                    <a:pt x="56" y="92"/>
                    <a:pt x="56" y="92"/>
                  </a:cubicBezTo>
                  <a:cubicBezTo>
                    <a:pt x="56" y="98"/>
                    <a:pt x="57" y="102"/>
                    <a:pt x="60" y="104"/>
                  </a:cubicBezTo>
                  <a:cubicBezTo>
                    <a:pt x="63" y="106"/>
                    <a:pt x="67" y="108"/>
                    <a:pt x="73" y="108"/>
                  </a:cubicBezTo>
                  <a:cubicBezTo>
                    <a:pt x="73" y="118"/>
                    <a:pt x="73" y="118"/>
                    <a:pt x="73" y="118"/>
                  </a:cubicBezTo>
                  <a:cubicBezTo>
                    <a:pt x="80" y="118"/>
                    <a:pt x="80" y="118"/>
                    <a:pt x="80" y="118"/>
                  </a:cubicBezTo>
                  <a:cubicBezTo>
                    <a:pt x="80" y="108"/>
                    <a:pt x="80" y="108"/>
                    <a:pt x="80" y="108"/>
                  </a:cubicBezTo>
                  <a:cubicBezTo>
                    <a:pt x="86" y="108"/>
                    <a:pt x="90" y="106"/>
                    <a:pt x="93" y="104"/>
                  </a:cubicBezTo>
                  <a:cubicBezTo>
                    <a:pt x="96" y="102"/>
                    <a:pt x="98" y="98"/>
                    <a:pt x="98" y="93"/>
                  </a:cubicBezTo>
                  <a:cubicBezTo>
                    <a:pt x="98" y="88"/>
                    <a:pt x="96" y="84"/>
                    <a:pt x="91" y="79"/>
                  </a:cubicBezTo>
                  <a:cubicBezTo>
                    <a:pt x="89" y="77"/>
                    <a:pt x="87" y="76"/>
                    <a:pt x="85" y="74"/>
                  </a:cubicBezTo>
                  <a:cubicBezTo>
                    <a:pt x="83" y="72"/>
                    <a:pt x="81" y="70"/>
                    <a:pt x="79" y="68"/>
                  </a:cubicBezTo>
                  <a:cubicBezTo>
                    <a:pt x="75" y="64"/>
                    <a:pt x="73" y="61"/>
                    <a:pt x="73" y="57"/>
                  </a:cubicBezTo>
                  <a:cubicBezTo>
                    <a:pt x="73" y="52"/>
                    <a:pt x="74" y="50"/>
                    <a:pt x="78" y="50"/>
                  </a:cubicBezTo>
                  <a:cubicBezTo>
                    <a:pt x="79" y="50"/>
                    <a:pt x="80" y="50"/>
                    <a:pt x="81" y="51"/>
                  </a:cubicBezTo>
                  <a:cubicBezTo>
                    <a:pt x="82" y="52"/>
                    <a:pt x="82" y="54"/>
                    <a:pt x="82" y="55"/>
                  </a:cubicBezTo>
                  <a:cubicBezTo>
                    <a:pt x="82" y="68"/>
                    <a:pt x="82" y="68"/>
                    <a:pt x="82" y="68"/>
                  </a:cubicBezTo>
                  <a:cubicBezTo>
                    <a:pt x="98" y="68"/>
                    <a:pt x="98" y="68"/>
                    <a:pt x="98" y="68"/>
                  </a:cubicBezTo>
                  <a:cubicBezTo>
                    <a:pt x="98" y="67"/>
                    <a:pt x="98" y="67"/>
                    <a:pt x="98" y="66"/>
                  </a:cubicBezTo>
                  <a:cubicBezTo>
                    <a:pt x="98" y="65"/>
                    <a:pt x="98" y="64"/>
                    <a:pt x="98" y="63"/>
                  </a:cubicBezTo>
                  <a:cubicBezTo>
                    <a:pt x="98" y="62"/>
                    <a:pt x="98" y="61"/>
                    <a:pt x="98" y="60"/>
                  </a:cubicBezTo>
                  <a:cubicBezTo>
                    <a:pt x="98" y="59"/>
                    <a:pt x="98" y="58"/>
                    <a:pt x="98" y="58"/>
                  </a:cubicBezTo>
                  <a:cubicBezTo>
                    <a:pt x="98" y="52"/>
                    <a:pt x="97" y="48"/>
                    <a:pt x="93" y="46"/>
                  </a:cubicBezTo>
                  <a:cubicBezTo>
                    <a:pt x="91" y="44"/>
                    <a:pt x="86" y="42"/>
                    <a:pt x="80" y="42"/>
                  </a:cubicBezTo>
                  <a:cubicBezTo>
                    <a:pt x="80" y="34"/>
                    <a:pt x="80" y="34"/>
                    <a:pt x="80" y="34"/>
                  </a:cubicBezTo>
                  <a:moveTo>
                    <a:pt x="23" y="23"/>
                  </a:moveTo>
                  <a:cubicBezTo>
                    <a:pt x="25" y="37"/>
                    <a:pt x="25" y="37"/>
                    <a:pt x="25" y="37"/>
                  </a:cubicBezTo>
                  <a:cubicBezTo>
                    <a:pt x="37" y="26"/>
                    <a:pt x="37" y="26"/>
                    <a:pt x="37" y="26"/>
                  </a:cubicBezTo>
                  <a:cubicBezTo>
                    <a:pt x="23" y="23"/>
                    <a:pt x="23" y="23"/>
                    <a:pt x="23" y="23"/>
                  </a:cubicBezTo>
                  <a:moveTo>
                    <a:pt x="131" y="23"/>
                  </a:moveTo>
                  <a:cubicBezTo>
                    <a:pt x="117" y="26"/>
                    <a:pt x="117" y="26"/>
                    <a:pt x="117" y="26"/>
                  </a:cubicBezTo>
                  <a:cubicBezTo>
                    <a:pt x="128" y="37"/>
                    <a:pt x="128" y="37"/>
                    <a:pt x="128" y="37"/>
                  </a:cubicBezTo>
                  <a:cubicBezTo>
                    <a:pt x="131" y="23"/>
                    <a:pt x="131" y="23"/>
                    <a:pt x="131" y="23"/>
                  </a:cubicBezTo>
                  <a:moveTo>
                    <a:pt x="77" y="123"/>
                  </a:moveTo>
                  <a:cubicBezTo>
                    <a:pt x="51" y="123"/>
                    <a:pt x="31" y="103"/>
                    <a:pt x="31" y="77"/>
                  </a:cubicBezTo>
                  <a:cubicBezTo>
                    <a:pt x="31" y="52"/>
                    <a:pt x="51" y="31"/>
                    <a:pt x="77" y="31"/>
                  </a:cubicBezTo>
                  <a:cubicBezTo>
                    <a:pt x="102" y="31"/>
                    <a:pt x="123" y="52"/>
                    <a:pt x="123" y="77"/>
                  </a:cubicBezTo>
                  <a:cubicBezTo>
                    <a:pt x="123" y="103"/>
                    <a:pt x="102" y="123"/>
                    <a:pt x="77" y="123"/>
                  </a:cubicBezTo>
                  <a:moveTo>
                    <a:pt x="77" y="17"/>
                  </a:moveTo>
                  <a:cubicBezTo>
                    <a:pt x="44" y="17"/>
                    <a:pt x="17" y="44"/>
                    <a:pt x="17" y="77"/>
                  </a:cubicBezTo>
                  <a:cubicBezTo>
                    <a:pt x="17" y="110"/>
                    <a:pt x="44" y="137"/>
                    <a:pt x="77" y="137"/>
                  </a:cubicBezTo>
                  <a:cubicBezTo>
                    <a:pt x="110" y="137"/>
                    <a:pt x="137" y="110"/>
                    <a:pt x="137" y="77"/>
                  </a:cubicBezTo>
                  <a:cubicBezTo>
                    <a:pt x="137" y="44"/>
                    <a:pt x="110" y="17"/>
                    <a:pt x="77" y="17"/>
                  </a:cubicBezTo>
                  <a:moveTo>
                    <a:pt x="77" y="0"/>
                  </a:moveTo>
                  <a:cubicBezTo>
                    <a:pt x="69" y="12"/>
                    <a:pt x="69" y="12"/>
                    <a:pt x="69" y="12"/>
                  </a:cubicBezTo>
                  <a:cubicBezTo>
                    <a:pt x="85" y="12"/>
                    <a:pt x="85" y="12"/>
                    <a:pt x="85" y="12"/>
                  </a:cubicBezTo>
                  <a:cubicBezTo>
                    <a:pt x="77" y="0"/>
                    <a:pt x="77" y="0"/>
                    <a:pt x="77"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028" tIns="45514" rIns="91028" bIns="45514"/>
            <a:lstStyle/>
            <a:p>
              <a:endParaRPr lang="zh-CN" altLang="en-US" sz="2255">
                <a:cs typeface="+mn-ea"/>
                <a:sym typeface="+mn-lt"/>
              </a:endParaRPr>
            </a:p>
          </p:txBody>
        </p:sp>
      </p:grpSp>
      <p:grpSp>
        <p:nvGrpSpPr>
          <p:cNvPr id="48" name="组合 47"/>
          <p:cNvGrpSpPr/>
          <p:nvPr/>
        </p:nvGrpSpPr>
        <p:grpSpPr>
          <a:xfrm>
            <a:off x="5303330" y="3615118"/>
            <a:ext cx="2379945" cy="603589"/>
            <a:chOff x="5226094" y="3857731"/>
            <a:chExt cx="2379945" cy="603589"/>
          </a:xfrm>
        </p:grpSpPr>
        <p:sp>
          <p:nvSpPr>
            <p:cNvPr id="52" name="椭圆 34"/>
            <p:cNvSpPr/>
            <p:nvPr/>
          </p:nvSpPr>
          <p:spPr>
            <a:xfrm>
              <a:off x="5251572" y="3857731"/>
              <a:ext cx="2354467" cy="603589"/>
            </a:xfrm>
            <a:prstGeom prst="roundRect">
              <a:avLst/>
            </a:prstGeom>
            <a:gradFill>
              <a:gsLst>
                <a:gs pos="0">
                  <a:schemeClr val="accent1"/>
                </a:gs>
                <a:gs pos="100000">
                  <a:schemeClr val="accent2"/>
                </a:gs>
              </a:gsLst>
              <a:lin ang="2700000" scaled="1"/>
            </a:gradFill>
            <a:ln w="25400" cap="flat" cmpd="sng" algn="ctr">
              <a:gradFill flip="none" rotWithShape="1">
                <a:gsLst>
                  <a:gs pos="0">
                    <a:sysClr val="window" lastClr="FFFFFF">
                      <a:lumMod val="85000"/>
                    </a:sysClr>
                  </a:gs>
                  <a:gs pos="100000">
                    <a:sysClr val="window" lastClr="FFFFFF"/>
                  </a:gs>
                </a:gsLst>
                <a:lin ang="2700000" scaled="1"/>
                <a:tileRect/>
              </a:gradFill>
              <a:prstDash val="solid"/>
            </a:ln>
            <a:effectLst>
              <a:innerShdw blurRad="88900" dist="38100" dir="13500000">
                <a:prstClr val="black">
                  <a:alpha val="40000"/>
                </a:prstClr>
              </a:innerShdw>
            </a:effectLst>
          </p:spPr>
          <p:txBody>
            <a:bodyPr rtlCol="0" anchor="ctr"/>
            <a:lstStyle/>
            <a:p>
              <a:pPr algn="ctr">
                <a:lnSpc>
                  <a:spcPct val="120000"/>
                </a:lnSpc>
              </a:pPr>
              <a:endParaRPr lang="zh-CN" altLang="en-US" kern="0" dirty="0">
                <a:solidFill>
                  <a:sysClr val="window" lastClr="FFFFFF"/>
                </a:solidFill>
                <a:latin typeface="iekie jianheiti" panose="02000000000000000000" pitchFamily="2" charset="-122"/>
                <a:ea typeface="iekie jianheiti" panose="02000000000000000000" pitchFamily="2" charset="-122"/>
                <a:sym typeface="iekie jianheiti" panose="02000000000000000000" pitchFamily="2" charset="-122"/>
              </a:endParaRPr>
            </a:p>
          </p:txBody>
        </p:sp>
        <p:sp>
          <p:nvSpPr>
            <p:cNvPr id="50" name="Text Box 22"/>
            <p:cNvSpPr txBox="1">
              <a:spLocks noChangeArrowheads="1"/>
            </p:cNvSpPr>
            <p:nvPr/>
          </p:nvSpPr>
          <p:spPr bwMode="invGray">
            <a:xfrm>
              <a:off x="5226094" y="3907259"/>
              <a:ext cx="1665427" cy="545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a:solidFill>
                    <a:schemeClr val="tx1"/>
                  </a:solidFill>
                  <a:latin typeface="Arial" panose="020B0604020202020204" pitchFamily="34" charset="0"/>
                  <a:ea typeface="黑体" panose="02010609060101010101" charset="-122"/>
                </a:defRPr>
              </a:lvl1pPr>
              <a:lvl2pPr marL="742950" indent="-285750" algn="ctr">
                <a:defRPr>
                  <a:solidFill>
                    <a:schemeClr val="tx1"/>
                  </a:solidFill>
                  <a:latin typeface="Arial" panose="020B0604020202020204" pitchFamily="34" charset="0"/>
                  <a:ea typeface="黑体" panose="02010609060101010101" charset="-122"/>
                </a:defRPr>
              </a:lvl2pPr>
              <a:lvl3pPr marL="1143000" indent="-228600" algn="ctr">
                <a:defRPr>
                  <a:solidFill>
                    <a:schemeClr val="tx1"/>
                  </a:solidFill>
                  <a:latin typeface="Arial" panose="020B0604020202020204" pitchFamily="34" charset="0"/>
                  <a:ea typeface="黑体" panose="02010609060101010101" charset="-122"/>
                </a:defRPr>
              </a:lvl3pPr>
              <a:lvl4pPr marL="1600200" indent="-228600" algn="ctr">
                <a:defRPr>
                  <a:solidFill>
                    <a:schemeClr val="tx1"/>
                  </a:solidFill>
                  <a:latin typeface="Arial" panose="020B0604020202020204" pitchFamily="34" charset="0"/>
                  <a:ea typeface="黑体" panose="02010609060101010101" charset="-122"/>
                </a:defRPr>
              </a:lvl4pPr>
              <a:lvl5pPr marL="2057400" indent="-228600" algn="ctr">
                <a:defRPr>
                  <a:solidFill>
                    <a:schemeClr val="tx1"/>
                  </a:solidFill>
                  <a:latin typeface="Arial" panose="020B0604020202020204" pitchFamily="34" charset="0"/>
                  <a:ea typeface="黑体" panose="02010609060101010101"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黑体" panose="02010609060101010101"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黑体" panose="02010609060101010101"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黑体" panose="02010609060101010101"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黑体" panose="02010609060101010101" charset="-122"/>
                </a:defRPr>
              </a:lvl9pPr>
            </a:lstStyle>
            <a:p>
              <a:pPr eaLnBrk="1" hangingPunct="1">
                <a:lnSpc>
                  <a:spcPct val="120000"/>
                </a:lnSpc>
              </a:pPr>
              <a:r>
                <a:rPr lang="zh-CN" altLang="en-US" sz="2665" dirty="0">
                  <a:solidFill>
                    <a:schemeClr val="bg1"/>
                  </a:solidFill>
                  <a:latin typeface="iekie jianheiti" panose="02000000000000000000" pitchFamily="2" charset="-122"/>
                  <a:ea typeface="iekie jianheiti" panose="02000000000000000000" pitchFamily="2" charset="-122"/>
                  <a:sym typeface="iekie jianheiti" panose="02000000000000000000" pitchFamily="2" charset="-122"/>
                </a:rPr>
                <a:t>能力目标</a:t>
              </a:r>
            </a:p>
          </p:txBody>
        </p:sp>
      </p:grpSp>
      <p:grpSp>
        <p:nvGrpSpPr>
          <p:cNvPr id="53" name="组合 52"/>
          <p:cNvGrpSpPr/>
          <p:nvPr/>
        </p:nvGrpSpPr>
        <p:grpSpPr>
          <a:xfrm>
            <a:off x="5303329" y="5091590"/>
            <a:ext cx="2370582" cy="603589"/>
            <a:chOff x="5303329" y="4947914"/>
            <a:chExt cx="2370582" cy="603589"/>
          </a:xfrm>
        </p:grpSpPr>
        <p:sp>
          <p:nvSpPr>
            <p:cNvPr id="57" name="椭圆 34"/>
            <p:cNvSpPr/>
            <p:nvPr/>
          </p:nvSpPr>
          <p:spPr>
            <a:xfrm>
              <a:off x="5319444" y="4947914"/>
              <a:ext cx="2354467" cy="603589"/>
            </a:xfrm>
            <a:prstGeom prst="roundRect">
              <a:avLst/>
            </a:prstGeom>
            <a:gradFill>
              <a:gsLst>
                <a:gs pos="0">
                  <a:schemeClr val="accent1"/>
                </a:gs>
                <a:gs pos="100000">
                  <a:schemeClr val="accent2"/>
                </a:gs>
              </a:gsLst>
              <a:lin ang="2700000" scaled="1"/>
            </a:gradFill>
            <a:ln w="25400" cap="flat" cmpd="sng" algn="ctr">
              <a:gradFill flip="none" rotWithShape="1">
                <a:gsLst>
                  <a:gs pos="0">
                    <a:sysClr val="window" lastClr="FFFFFF">
                      <a:lumMod val="85000"/>
                    </a:sysClr>
                  </a:gs>
                  <a:gs pos="100000">
                    <a:sysClr val="window" lastClr="FFFFFF"/>
                  </a:gs>
                </a:gsLst>
                <a:lin ang="2700000" scaled="1"/>
                <a:tileRect/>
              </a:gradFill>
              <a:prstDash val="solid"/>
            </a:ln>
            <a:effectLst>
              <a:innerShdw blurRad="88900" dist="38100" dir="13500000">
                <a:prstClr val="black">
                  <a:alpha val="40000"/>
                </a:prstClr>
              </a:innerShdw>
            </a:effectLst>
          </p:spPr>
          <p:txBody>
            <a:bodyPr rtlCol="0" anchor="ctr"/>
            <a:lstStyle/>
            <a:p>
              <a:pPr algn="ctr">
                <a:lnSpc>
                  <a:spcPct val="120000"/>
                </a:lnSpc>
              </a:pPr>
              <a:endParaRPr lang="zh-CN" altLang="en-US" kern="0" dirty="0">
                <a:solidFill>
                  <a:sysClr val="window" lastClr="FFFFFF"/>
                </a:solidFill>
                <a:latin typeface="iekie jianheiti" panose="02000000000000000000" pitchFamily="2" charset="-122"/>
                <a:ea typeface="iekie jianheiti" panose="02000000000000000000" pitchFamily="2" charset="-122"/>
                <a:sym typeface="iekie jianheiti" panose="02000000000000000000" pitchFamily="2" charset="-122"/>
              </a:endParaRPr>
            </a:p>
          </p:txBody>
        </p:sp>
        <p:sp>
          <p:nvSpPr>
            <p:cNvPr id="55" name="Text Box 23"/>
            <p:cNvSpPr txBox="1">
              <a:spLocks noChangeArrowheads="1"/>
            </p:cNvSpPr>
            <p:nvPr/>
          </p:nvSpPr>
          <p:spPr bwMode="invGray">
            <a:xfrm>
              <a:off x="5303329" y="4991240"/>
              <a:ext cx="1665427" cy="545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a:solidFill>
                    <a:schemeClr val="tx1"/>
                  </a:solidFill>
                  <a:latin typeface="Arial" panose="020B0604020202020204" pitchFamily="34" charset="0"/>
                  <a:ea typeface="黑体" panose="02010609060101010101" charset="-122"/>
                </a:defRPr>
              </a:lvl1pPr>
              <a:lvl2pPr marL="742950" indent="-285750" algn="ctr">
                <a:defRPr>
                  <a:solidFill>
                    <a:schemeClr val="tx1"/>
                  </a:solidFill>
                  <a:latin typeface="Arial" panose="020B0604020202020204" pitchFamily="34" charset="0"/>
                  <a:ea typeface="黑体" panose="02010609060101010101" charset="-122"/>
                </a:defRPr>
              </a:lvl2pPr>
              <a:lvl3pPr marL="1143000" indent="-228600" algn="ctr">
                <a:defRPr>
                  <a:solidFill>
                    <a:schemeClr val="tx1"/>
                  </a:solidFill>
                  <a:latin typeface="Arial" panose="020B0604020202020204" pitchFamily="34" charset="0"/>
                  <a:ea typeface="黑体" panose="02010609060101010101" charset="-122"/>
                </a:defRPr>
              </a:lvl3pPr>
              <a:lvl4pPr marL="1600200" indent="-228600" algn="ctr">
                <a:defRPr>
                  <a:solidFill>
                    <a:schemeClr val="tx1"/>
                  </a:solidFill>
                  <a:latin typeface="Arial" panose="020B0604020202020204" pitchFamily="34" charset="0"/>
                  <a:ea typeface="黑体" panose="02010609060101010101" charset="-122"/>
                </a:defRPr>
              </a:lvl4pPr>
              <a:lvl5pPr marL="2057400" indent="-228600" algn="ctr">
                <a:defRPr>
                  <a:solidFill>
                    <a:schemeClr val="tx1"/>
                  </a:solidFill>
                  <a:latin typeface="Arial" panose="020B0604020202020204" pitchFamily="34" charset="0"/>
                  <a:ea typeface="黑体" panose="02010609060101010101"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黑体" panose="02010609060101010101"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黑体" panose="02010609060101010101"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黑体" panose="02010609060101010101"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黑体" panose="02010609060101010101" charset="-122"/>
                </a:defRPr>
              </a:lvl9pPr>
            </a:lstStyle>
            <a:p>
              <a:pPr eaLnBrk="1" hangingPunct="1">
                <a:lnSpc>
                  <a:spcPct val="120000"/>
                </a:lnSpc>
              </a:pPr>
              <a:r>
                <a:rPr lang="zh-CN" altLang="en-US" sz="2665" dirty="0">
                  <a:solidFill>
                    <a:schemeClr val="bg1"/>
                  </a:solidFill>
                  <a:latin typeface="iekie jianheiti" panose="02000000000000000000" pitchFamily="2" charset="-122"/>
                  <a:ea typeface="iekie jianheiti" panose="02000000000000000000" pitchFamily="2" charset="-122"/>
                  <a:sym typeface="iekie jianheiti" panose="02000000000000000000" pitchFamily="2" charset="-122"/>
                </a:rPr>
                <a:t>情感目标</a:t>
              </a:r>
            </a:p>
          </p:txBody>
        </p:sp>
      </p:grpSp>
      <p:sp>
        <p:nvSpPr>
          <p:cNvPr id="58" name="Rectangle 24"/>
          <p:cNvSpPr>
            <a:spLocks noChangeArrowheads="1"/>
          </p:cNvSpPr>
          <p:nvPr/>
        </p:nvSpPr>
        <p:spPr bwMode="invGray">
          <a:xfrm>
            <a:off x="7866748" y="1716092"/>
            <a:ext cx="3559565"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gn="ctr">
              <a:defRPr>
                <a:solidFill>
                  <a:schemeClr val="tx1"/>
                </a:solidFill>
                <a:latin typeface="Arial" panose="020B0604020202020204" pitchFamily="34" charset="0"/>
                <a:ea typeface="黑体" panose="02010609060101010101" charset="-122"/>
              </a:defRPr>
            </a:lvl1pPr>
            <a:lvl2pPr marL="742950" indent="-285750" algn="ctr">
              <a:defRPr>
                <a:solidFill>
                  <a:schemeClr val="tx1"/>
                </a:solidFill>
                <a:latin typeface="Arial" panose="020B0604020202020204" pitchFamily="34" charset="0"/>
                <a:ea typeface="黑体" panose="02010609060101010101" charset="-122"/>
              </a:defRPr>
            </a:lvl2pPr>
            <a:lvl3pPr marL="1143000" indent="-228600" algn="ctr">
              <a:defRPr>
                <a:solidFill>
                  <a:schemeClr val="tx1"/>
                </a:solidFill>
                <a:latin typeface="Arial" panose="020B0604020202020204" pitchFamily="34" charset="0"/>
                <a:ea typeface="黑体" panose="02010609060101010101" charset="-122"/>
              </a:defRPr>
            </a:lvl3pPr>
            <a:lvl4pPr marL="1600200" indent="-228600" algn="ctr">
              <a:defRPr>
                <a:solidFill>
                  <a:schemeClr val="tx1"/>
                </a:solidFill>
                <a:latin typeface="Arial" panose="020B0604020202020204" pitchFamily="34" charset="0"/>
                <a:ea typeface="黑体" panose="02010609060101010101" charset="-122"/>
              </a:defRPr>
            </a:lvl4pPr>
            <a:lvl5pPr marL="2057400" indent="-228600" algn="ctr">
              <a:defRPr>
                <a:solidFill>
                  <a:schemeClr val="tx1"/>
                </a:solidFill>
                <a:latin typeface="Arial" panose="020B0604020202020204" pitchFamily="34" charset="0"/>
                <a:ea typeface="黑体" panose="02010609060101010101"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黑体" panose="02010609060101010101"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黑体" panose="02010609060101010101"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黑体" panose="02010609060101010101"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黑体" panose="02010609060101010101" charset="-122"/>
              </a:defRPr>
            </a:lvl9pPr>
          </a:lstStyle>
          <a:p>
            <a:pPr algn="l" eaLnBrk="1" hangingPunct="1">
              <a:lnSpc>
                <a:spcPct val="120000"/>
              </a:lnSpc>
            </a:pPr>
            <a:r>
              <a:rPr lang="zh-CN" altLang="en-US" sz="2400" dirty="0">
                <a:solidFill>
                  <a:schemeClr val="tx1">
                    <a:lumMod val="95000"/>
                    <a:lumOff val="5000"/>
                  </a:schemeClr>
                </a:solidFill>
                <a:latin typeface="iekie jianheiti" panose="02000000000000000000" pitchFamily="2" charset="-122"/>
                <a:ea typeface="iekie jianheiti" panose="02000000000000000000" pitchFamily="2" charset="-122"/>
                <a:sym typeface="iekie jianheiti" panose="02000000000000000000" pitchFamily="2" charset="-122"/>
              </a:rPr>
              <a:t>掌握圆柱截交线的画法，了解圆柱展开图的相关知识。</a:t>
            </a:r>
          </a:p>
        </p:txBody>
      </p:sp>
      <p:sp>
        <p:nvSpPr>
          <p:cNvPr id="59" name="Rectangle 25"/>
          <p:cNvSpPr>
            <a:spLocks noChangeArrowheads="1"/>
          </p:cNvSpPr>
          <p:nvPr/>
        </p:nvSpPr>
        <p:spPr bwMode="invGray">
          <a:xfrm>
            <a:off x="7683276" y="3185052"/>
            <a:ext cx="4217786" cy="186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gn="ctr">
              <a:defRPr>
                <a:solidFill>
                  <a:schemeClr val="tx1"/>
                </a:solidFill>
                <a:latin typeface="Arial" panose="020B0604020202020204" pitchFamily="34" charset="0"/>
                <a:ea typeface="黑体" panose="02010609060101010101" charset="-122"/>
              </a:defRPr>
            </a:lvl1pPr>
            <a:lvl2pPr marL="742950" indent="-285750" algn="ctr">
              <a:defRPr>
                <a:solidFill>
                  <a:schemeClr val="tx1"/>
                </a:solidFill>
                <a:latin typeface="Arial" panose="020B0604020202020204" pitchFamily="34" charset="0"/>
                <a:ea typeface="黑体" panose="02010609060101010101" charset="-122"/>
              </a:defRPr>
            </a:lvl2pPr>
            <a:lvl3pPr marL="1143000" indent="-228600" algn="ctr">
              <a:defRPr>
                <a:solidFill>
                  <a:schemeClr val="tx1"/>
                </a:solidFill>
                <a:latin typeface="Arial" panose="020B0604020202020204" pitchFamily="34" charset="0"/>
                <a:ea typeface="黑体" panose="02010609060101010101" charset="-122"/>
              </a:defRPr>
            </a:lvl3pPr>
            <a:lvl4pPr marL="1600200" indent="-228600" algn="ctr">
              <a:defRPr>
                <a:solidFill>
                  <a:schemeClr val="tx1"/>
                </a:solidFill>
                <a:latin typeface="Arial" panose="020B0604020202020204" pitchFamily="34" charset="0"/>
                <a:ea typeface="黑体" panose="02010609060101010101" charset="-122"/>
              </a:defRPr>
            </a:lvl4pPr>
            <a:lvl5pPr marL="2057400" indent="-228600" algn="ctr">
              <a:defRPr>
                <a:solidFill>
                  <a:schemeClr val="tx1"/>
                </a:solidFill>
                <a:latin typeface="Arial" panose="020B0604020202020204" pitchFamily="34" charset="0"/>
                <a:ea typeface="黑体" panose="02010609060101010101"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黑体" panose="02010609060101010101"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黑体" panose="02010609060101010101"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黑体" panose="02010609060101010101"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黑体" panose="02010609060101010101" charset="-122"/>
              </a:defRPr>
            </a:lvl9pPr>
          </a:lstStyle>
          <a:p>
            <a:pPr algn="l" eaLnBrk="1" hangingPunct="1">
              <a:lnSpc>
                <a:spcPct val="120000"/>
              </a:lnSpc>
            </a:pPr>
            <a:r>
              <a:rPr lang="zh-CN" altLang="en-US" sz="2400" dirty="0">
                <a:solidFill>
                  <a:schemeClr val="tx1">
                    <a:lumMod val="95000"/>
                    <a:lumOff val="5000"/>
                  </a:schemeClr>
                </a:solidFill>
                <a:latin typeface="iekie jianheiti" panose="02000000000000000000" pitchFamily="2" charset="-122"/>
                <a:ea typeface="iekie jianheiti" panose="02000000000000000000" pitchFamily="2" charset="-122"/>
                <a:sym typeface="iekie jianheiti" panose="02000000000000000000" pitchFamily="2" charset="-122"/>
              </a:rPr>
              <a:t>通过本课题的学习，提高学生分析、解决问题的能力，为以后学习组合体的知识和专业课打下基础。</a:t>
            </a:r>
          </a:p>
        </p:txBody>
      </p:sp>
      <p:sp>
        <p:nvSpPr>
          <p:cNvPr id="60" name="Rectangle 26"/>
          <p:cNvSpPr>
            <a:spLocks noChangeArrowheads="1"/>
          </p:cNvSpPr>
          <p:nvPr/>
        </p:nvSpPr>
        <p:spPr bwMode="invGray">
          <a:xfrm>
            <a:off x="7745163" y="4992874"/>
            <a:ext cx="3610343" cy="186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gn="ctr">
              <a:defRPr>
                <a:solidFill>
                  <a:schemeClr val="tx1"/>
                </a:solidFill>
                <a:latin typeface="Arial" panose="020B0604020202020204" pitchFamily="34" charset="0"/>
                <a:ea typeface="黑体" panose="02010609060101010101" charset="-122"/>
              </a:defRPr>
            </a:lvl1pPr>
            <a:lvl2pPr marL="742950" indent="-285750" algn="ctr">
              <a:defRPr>
                <a:solidFill>
                  <a:schemeClr val="tx1"/>
                </a:solidFill>
                <a:latin typeface="Arial" panose="020B0604020202020204" pitchFamily="34" charset="0"/>
                <a:ea typeface="黑体" panose="02010609060101010101" charset="-122"/>
              </a:defRPr>
            </a:lvl2pPr>
            <a:lvl3pPr marL="1143000" indent="-228600" algn="ctr">
              <a:defRPr>
                <a:solidFill>
                  <a:schemeClr val="tx1"/>
                </a:solidFill>
                <a:latin typeface="Arial" panose="020B0604020202020204" pitchFamily="34" charset="0"/>
                <a:ea typeface="黑体" panose="02010609060101010101" charset="-122"/>
              </a:defRPr>
            </a:lvl3pPr>
            <a:lvl4pPr marL="1600200" indent="-228600" algn="ctr">
              <a:defRPr>
                <a:solidFill>
                  <a:schemeClr val="tx1"/>
                </a:solidFill>
                <a:latin typeface="Arial" panose="020B0604020202020204" pitchFamily="34" charset="0"/>
                <a:ea typeface="黑体" panose="02010609060101010101" charset="-122"/>
              </a:defRPr>
            </a:lvl4pPr>
            <a:lvl5pPr marL="2057400" indent="-228600" algn="ctr">
              <a:defRPr>
                <a:solidFill>
                  <a:schemeClr val="tx1"/>
                </a:solidFill>
                <a:latin typeface="Arial" panose="020B0604020202020204" pitchFamily="34" charset="0"/>
                <a:ea typeface="黑体" panose="02010609060101010101"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黑体" panose="02010609060101010101"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黑体" panose="02010609060101010101"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黑体" panose="02010609060101010101"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黑体" panose="02010609060101010101" charset="-122"/>
              </a:defRPr>
            </a:lvl9pPr>
          </a:lstStyle>
          <a:p>
            <a:pPr algn="l" eaLnBrk="1" hangingPunct="1">
              <a:lnSpc>
                <a:spcPct val="120000"/>
              </a:lnSpc>
            </a:pPr>
            <a:r>
              <a:rPr lang="zh-CN" altLang="en-US" sz="2400" dirty="0">
                <a:solidFill>
                  <a:schemeClr val="tx1">
                    <a:lumMod val="95000"/>
                    <a:lumOff val="5000"/>
                  </a:schemeClr>
                </a:solidFill>
                <a:latin typeface="iekie jianheiti" panose="02000000000000000000" pitchFamily="2" charset="-122"/>
                <a:ea typeface="iekie jianheiti" panose="02000000000000000000" pitchFamily="2" charset="-122"/>
                <a:sym typeface="iekie jianheiti" panose="02000000000000000000" pitchFamily="2" charset="-122"/>
              </a:rPr>
              <a:t>通过课堂交流，培养学生的创新精神、合作意识以及严谨踏实的学习习惯和精益求精的工作态度。 </a:t>
            </a:r>
          </a:p>
        </p:txBody>
      </p:sp>
      <p:grpSp>
        <p:nvGrpSpPr>
          <p:cNvPr id="61" name="组合 60"/>
          <p:cNvGrpSpPr/>
          <p:nvPr/>
        </p:nvGrpSpPr>
        <p:grpSpPr>
          <a:xfrm>
            <a:off x="5306804" y="2164410"/>
            <a:ext cx="2354467" cy="603589"/>
            <a:chOff x="5306804" y="1974669"/>
            <a:chExt cx="2354467" cy="603589"/>
          </a:xfrm>
        </p:grpSpPr>
        <p:sp>
          <p:nvSpPr>
            <p:cNvPr id="65" name="椭圆 34"/>
            <p:cNvSpPr/>
            <p:nvPr/>
          </p:nvSpPr>
          <p:spPr>
            <a:xfrm>
              <a:off x="5306804" y="1974669"/>
              <a:ext cx="2354467" cy="603589"/>
            </a:xfrm>
            <a:prstGeom prst="roundRect">
              <a:avLst/>
            </a:prstGeom>
            <a:gradFill>
              <a:gsLst>
                <a:gs pos="0">
                  <a:schemeClr val="accent1"/>
                </a:gs>
                <a:gs pos="100000">
                  <a:schemeClr val="accent2"/>
                </a:gs>
              </a:gsLst>
              <a:lin ang="2700000" scaled="1"/>
            </a:gradFill>
            <a:ln w="25400" cap="flat" cmpd="sng" algn="ctr">
              <a:gradFill flip="none" rotWithShape="1">
                <a:gsLst>
                  <a:gs pos="0">
                    <a:sysClr val="window" lastClr="FFFFFF">
                      <a:lumMod val="85000"/>
                    </a:sysClr>
                  </a:gs>
                  <a:gs pos="100000">
                    <a:sysClr val="window" lastClr="FFFFFF"/>
                  </a:gs>
                </a:gsLst>
                <a:lin ang="2700000" scaled="1"/>
                <a:tileRect/>
              </a:gradFill>
              <a:prstDash val="solid"/>
            </a:ln>
            <a:effectLst>
              <a:innerShdw blurRad="88900" dist="38100" dir="13500000">
                <a:prstClr val="black">
                  <a:alpha val="40000"/>
                </a:prstClr>
              </a:innerShdw>
            </a:effectLst>
          </p:spPr>
          <p:txBody>
            <a:bodyPr rtlCol="0" anchor="ctr"/>
            <a:lstStyle/>
            <a:p>
              <a:pPr algn="ctr">
                <a:lnSpc>
                  <a:spcPct val="120000"/>
                </a:lnSpc>
              </a:pPr>
              <a:endParaRPr lang="zh-CN" altLang="en-US" kern="0" dirty="0">
                <a:solidFill>
                  <a:sysClr val="window" lastClr="FFFFFF"/>
                </a:solidFill>
                <a:latin typeface="iekie jianheiti" panose="02000000000000000000" pitchFamily="2" charset="-122"/>
                <a:ea typeface="iekie jianheiti" panose="02000000000000000000" pitchFamily="2" charset="-122"/>
                <a:sym typeface="iekie jianheiti" panose="02000000000000000000" pitchFamily="2" charset="-122"/>
              </a:endParaRPr>
            </a:p>
          </p:txBody>
        </p:sp>
        <p:sp>
          <p:nvSpPr>
            <p:cNvPr id="63" name="Text Box 21"/>
            <p:cNvSpPr txBox="1">
              <a:spLocks noChangeArrowheads="1"/>
            </p:cNvSpPr>
            <p:nvPr/>
          </p:nvSpPr>
          <p:spPr bwMode="invGray">
            <a:xfrm>
              <a:off x="5622118" y="2021804"/>
              <a:ext cx="1665427" cy="545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a:solidFill>
                    <a:schemeClr val="tx1"/>
                  </a:solidFill>
                  <a:latin typeface="Arial" panose="020B0604020202020204" pitchFamily="34" charset="0"/>
                  <a:ea typeface="黑体" panose="02010609060101010101" charset="-122"/>
                </a:defRPr>
              </a:lvl1pPr>
              <a:lvl2pPr marL="742950" indent="-285750" algn="ctr">
                <a:defRPr>
                  <a:solidFill>
                    <a:schemeClr val="tx1"/>
                  </a:solidFill>
                  <a:latin typeface="Arial" panose="020B0604020202020204" pitchFamily="34" charset="0"/>
                  <a:ea typeface="黑体" panose="02010609060101010101" charset="-122"/>
                </a:defRPr>
              </a:lvl2pPr>
              <a:lvl3pPr marL="1143000" indent="-228600" algn="ctr">
                <a:defRPr>
                  <a:solidFill>
                    <a:schemeClr val="tx1"/>
                  </a:solidFill>
                  <a:latin typeface="Arial" panose="020B0604020202020204" pitchFamily="34" charset="0"/>
                  <a:ea typeface="黑体" panose="02010609060101010101" charset="-122"/>
                </a:defRPr>
              </a:lvl3pPr>
              <a:lvl4pPr marL="1600200" indent="-228600" algn="ctr">
                <a:defRPr>
                  <a:solidFill>
                    <a:schemeClr val="tx1"/>
                  </a:solidFill>
                  <a:latin typeface="Arial" panose="020B0604020202020204" pitchFamily="34" charset="0"/>
                  <a:ea typeface="黑体" panose="02010609060101010101" charset="-122"/>
                </a:defRPr>
              </a:lvl4pPr>
              <a:lvl5pPr marL="2057400" indent="-228600" algn="ctr">
                <a:defRPr>
                  <a:solidFill>
                    <a:schemeClr val="tx1"/>
                  </a:solidFill>
                  <a:latin typeface="Arial" panose="020B0604020202020204" pitchFamily="34" charset="0"/>
                  <a:ea typeface="黑体" panose="02010609060101010101"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黑体" panose="02010609060101010101"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黑体" panose="02010609060101010101"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黑体" panose="02010609060101010101"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黑体" panose="02010609060101010101" charset="-122"/>
                </a:defRPr>
              </a:lvl9pPr>
            </a:lstStyle>
            <a:p>
              <a:pPr eaLnBrk="1" hangingPunct="1">
                <a:lnSpc>
                  <a:spcPct val="120000"/>
                </a:lnSpc>
              </a:pPr>
              <a:r>
                <a:rPr lang="zh-CN" altLang="en-US" sz="2665" dirty="0">
                  <a:solidFill>
                    <a:schemeClr val="bg1"/>
                  </a:solidFill>
                  <a:latin typeface="iekie jianheiti" panose="02000000000000000000" pitchFamily="2" charset="-122"/>
                  <a:ea typeface="iekie jianheiti" panose="02000000000000000000" pitchFamily="2" charset="-122"/>
                  <a:sym typeface="iekie jianheiti" panose="02000000000000000000" pitchFamily="2" charset="-122"/>
                </a:rPr>
                <a:t>知识目标</a:t>
              </a:r>
            </a:p>
          </p:txBody>
        </p:sp>
      </p:grpSp>
      <p:sp>
        <p:nvSpPr>
          <p:cNvPr id="66" name="矩形 65"/>
          <p:cNvSpPr/>
          <p:nvPr/>
        </p:nvSpPr>
        <p:spPr>
          <a:xfrm>
            <a:off x="525086" y="392886"/>
            <a:ext cx="3774598" cy="771301"/>
          </a:xfrm>
          <a:prstGeom prst="rect">
            <a:avLst/>
          </a:prstGeom>
        </p:spPr>
        <p:txBody>
          <a:bodyPr wrap="square">
            <a:spAutoFit/>
          </a:bodyPr>
          <a:lstStyle/>
          <a:p>
            <a:pPr>
              <a:lnSpc>
                <a:spcPct val="120000"/>
              </a:lnSpc>
            </a:pPr>
            <a:r>
              <a:rPr lang="zh-CN" altLang="en-US" sz="4000" dirty="0">
                <a:gradFill>
                  <a:gsLst>
                    <a:gs pos="0">
                      <a:schemeClr val="accent2"/>
                    </a:gs>
                    <a:gs pos="100000">
                      <a:schemeClr val="accent3">
                        <a:lumMod val="75000"/>
                      </a:schemeClr>
                    </a:gs>
                  </a:gsLst>
                  <a:lin ang="5400000" scaled="1"/>
                </a:gradFill>
                <a:latin typeface="iekie jianheiti" panose="02000000000000000000" pitchFamily="2" charset="-122"/>
                <a:ea typeface="iekie jianheiti" panose="02000000000000000000" pitchFamily="2" charset="-122"/>
                <a:sym typeface="iekie jianheiti" panose="02000000000000000000" pitchFamily="2" charset="-122"/>
              </a:rPr>
              <a:t>教学目的</a:t>
            </a:r>
          </a:p>
        </p:txBody>
      </p:sp>
      <p:cxnSp>
        <p:nvCxnSpPr>
          <p:cNvPr id="67" name="直接连接符 66"/>
          <p:cNvCxnSpPr/>
          <p:nvPr/>
        </p:nvCxnSpPr>
        <p:spPr>
          <a:xfrm>
            <a:off x="372000" y="1153025"/>
            <a:ext cx="11448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4339"/>
                                        </p:tgtEl>
                                        <p:attrNameLst>
                                          <p:attrName>style.visibility</p:attrName>
                                        </p:attrNameLst>
                                      </p:cBhvr>
                                      <p:to>
                                        <p:strVal val="visible"/>
                                      </p:to>
                                    </p:set>
                                    <p:animEffect transition="in" filter="fade">
                                      <p:cBhvr>
                                        <p:cTn id="13" dur="1000"/>
                                        <p:tgtEl>
                                          <p:spTgt spid="14339"/>
                                        </p:tgtEl>
                                      </p:cBhvr>
                                    </p:animEffect>
                                    <p:anim calcmode="lin" valueType="num">
                                      <p:cBhvr>
                                        <p:cTn id="14" dur="1000" fill="hold"/>
                                        <p:tgtEl>
                                          <p:spTgt spid="14339"/>
                                        </p:tgtEl>
                                        <p:attrNameLst>
                                          <p:attrName>ppt_x</p:attrName>
                                        </p:attrNameLst>
                                      </p:cBhvr>
                                      <p:tavLst>
                                        <p:tav tm="0">
                                          <p:val>
                                            <p:strVal val="#ppt_x"/>
                                          </p:val>
                                        </p:tav>
                                        <p:tav tm="100000">
                                          <p:val>
                                            <p:strVal val="#ppt_x"/>
                                          </p:val>
                                        </p:tav>
                                      </p:tavLst>
                                    </p:anim>
                                    <p:anim calcmode="lin" valueType="num">
                                      <p:cBhvr>
                                        <p:cTn id="15" dur="1000" fill="hold"/>
                                        <p:tgtEl>
                                          <p:spTgt spid="14339"/>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14340"/>
                                        </p:tgtEl>
                                        <p:attrNameLst>
                                          <p:attrName>style.visibility</p:attrName>
                                        </p:attrNameLst>
                                      </p:cBhvr>
                                      <p:to>
                                        <p:strVal val="visible"/>
                                      </p:to>
                                    </p:set>
                                    <p:animEffect transition="in" filter="fade">
                                      <p:cBhvr>
                                        <p:cTn id="19" dur="1000"/>
                                        <p:tgtEl>
                                          <p:spTgt spid="14340"/>
                                        </p:tgtEl>
                                      </p:cBhvr>
                                    </p:animEffect>
                                    <p:anim calcmode="lin" valueType="num">
                                      <p:cBhvr>
                                        <p:cTn id="20" dur="1000" fill="hold"/>
                                        <p:tgtEl>
                                          <p:spTgt spid="14340"/>
                                        </p:tgtEl>
                                        <p:attrNameLst>
                                          <p:attrName>ppt_x</p:attrName>
                                        </p:attrNameLst>
                                      </p:cBhvr>
                                      <p:tavLst>
                                        <p:tav tm="0">
                                          <p:val>
                                            <p:strVal val="#ppt_x"/>
                                          </p:val>
                                        </p:tav>
                                        <p:tav tm="100000">
                                          <p:val>
                                            <p:strVal val="#ppt_x"/>
                                          </p:val>
                                        </p:tav>
                                      </p:tavLst>
                                    </p:anim>
                                    <p:anim calcmode="lin" valueType="num">
                                      <p:cBhvr>
                                        <p:cTn id="21" dur="1000" fill="hold"/>
                                        <p:tgtEl>
                                          <p:spTgt spid="14340"/>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4" presetClass="entr" presetSubtype="10"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Effect transition="in" filter="randombar(horizontal)">
                                      <p:cBhvr>
                                        <p:cTn id="31" dur="500"/>
                                        <p:tgtEl>
                                          <p:spTgt spid="66"/>
                                        </p:tgtEl>
                                      </p:cBhvr>
                                    </p:animEffect>
                                  </p:childTnLst>
                                </p:cTn>
                              </p:par>
                              <p:par>
                                <p:cTn id="32" presetID="22" presetClass="entr" presetSubtype="8" fill="hold" nodeType="withEffect">
                                  <p:stCondLst>
                                    <p:cond delay="250"/>
                                  </p:stCondLst>
                                  <p:childTnLst>
                                    <p:set>
                                      <p:cBhvr>
                                        <p:cTn id="33" dur="1" fill="hold">
                                          <p:stCondLst>
                                            <p:cond delay="0"/>
                                          </p:stCondLst>
                                        </p:cTn>
                                        <p:tgtEl>
                                          <p:spTgt spid="67"/>
                                        </p:tgtEl>
                                        <p:attrNameLst>
                                          <p:attrName>style.visibility</p:attrName>
                                        </p:attrNameLst>
                                      </p:cBhvr>
                                      <p:to>
                                        <p:strVal val="visible"/>
                                      </p:to>
                                    </p:set>
                                    <p:animEffect transition="in" filter="wipe(left)">
                                      <p:cBhvr>
                                        <p:cTn id="34" dur="750"/>
                                        <p:tgtEl>
                                          <p:spTgt spid="67"/>
                                        </p:tgtEl>
                                      </p:cBhvr>
                                    </p:animEffect>
                                  </p:childTnLst>
                                </p:cTn>
                              </p:par>
                            </p:childTnLst>
                          </p:cTn>
                        </p:par>
                        <p:par>
                          <p:cTn id="35" fill="hold">
                            <p:stCondLst>
                              <p:cond delay="4000"/>
                            </p:stCondLst>
                            <p:childTnLst>
                              <p:par>
                                <p:cTn id="36" presetID="2" presetClass="entr" presetSubtype="8" decel="100000" fill="hold" nodeType="afterEffect">
                                  <p:stCondLst>
                                    <p:cond delay="0"/>
                                  </p:stCondLst>
                                  <p:childTnLst>
                                    <p:set>
                                      <p:cBhvr>
                                        <p:cTn id="37" dur="1" fill="hold">
                                          <p:stCondLst>
                                            <p:cond delay="0"/>
                                          </p:stCondLst>
                                        </p:cTn>
                                        <p:tgtEl>
                                          <p:spTgt spid="61"/>
                                        </p:tgtEl>
                                        <p:attrNameLst>
                                          <p:attrName>style.visibility</p:attrName>
                                        </p:attrNameLst>
                                      </p:cBhvr>
                                      <p:to>
                                        <p:strVal val="visible"/>
                                      </p:to>
                                    </p:set>
                                    <p:anim calcmode="lin" valueType="num">
                                      <p:cBhvr additive="base">
                                        <p:cTn id="38" dur="750" fill="hold"/>
                                        <p:tgtEl>
                                          <p:spTgt spid="61"/>
                                        </p:tgtEl>
                                        <p:attrNameLst>
                                          <p:attrName>ppt_x</p:attrName>
                                        </p:attrNameLst>
                                      </p:cBhvr>
                                      <p:tavLst>
                                        <p:tav tm="0">
                                          <p:val>
                                            <p:strVal val="0-#ppt_w/2"/>
                                          </p:val>
                                        </p:tav>
                                        <p:tav tm="100000">
                                          <p:val>
                                            <p:strVal val="#ppt_x"/>
                                          </p:val>
                                        </p:tav>
                                      </p:tavLst>
                                    </p:anim>
                                    <p:anim calcmode="lin" valueType="num">
                                      <p:cBhvr additive="base">
                                        <p:cTn id="39" dur="750" fill="hold"/>
                                        <p:tgtEl>
                                          <p:spTgt spid="61"/>
                                        </p:tgtEl>
                                        <p:attrNameLst>
                                          <p:attrName>ppt_y</p:attrName>
                                        </p:attrNameLst>
                                      </p:cBhvr>
                                      <p:tavLst>
                                        <p:tav tm="0">
                                          <p:val>
                                            <p:strVal val="#ppt_y"/>
                                          </p:val>
                                        </p:tav>
                                        <p:tav tm="100000">
                                          <p:val>
                                            <p:strVal val="#ppt_y"/>
                                          </p:val>
                                        </p:tav>
                                      </p:tavLst>
                                    </p:anim>
                                  </p:childTnLst>
                                </p:cTn>
                              </p:par>
                              <p:par>
                                <p:cTn id="40" presetID="2" presetClass="entr" presetSubtype="8" decel="100000" fill="hold" nodeType="withEffect">
                                  <p:stCondLst>
                                    <p:cond delay="250"/>
                                  </p:stCondLst>
                                  <p:childTnLst>
                                    <p:set>
                                      <p:cBhvr>
                                        <p:cTn id="41" dur="1" fill="hold">
                                          <p:stCondLst>
                                            <p:cond delay="0"/>
                                          </p:stCondLst>
                                        </p:cTn>
                                        <p:tgtEl>
                                          <p:spTgt spid="48"/>
                                        </p:tgtEl>
                                        <p:attrNameLst>
                                          <p:attrName>style.visibility</p:attrName>
                                        </p:attrNameLst>
                                      </p:cBhvr>
                                      <p:to>
                                        <p:strVal val="visible"/>
                                      </p:to>
                                    </p:set>
                                    <p:anim calcmode="lin" valueType="num">
                                      <p:cBhvr additive="base">
                                        <p:cTn id="42" dur="750" fill="hold"/>
                                        <p:tgtEl>
                                          <p:spTgt spid="48"/>
                                        </p:tgtEl>
                                        <p:attrNameLst>
                                          <p:attrName>ppt_x</p:attrName>
                                        </p:attrNameLst>
                                      </p:cBhvr>
                                      <p:tavLst>
                                        <p:tav tm="0">
                                          <p:val>
                                            <p:strVal val="0-#ppt_w/2"/>
                                          </p:val>
                                        </p:tav>
                                        <p:tav tm="100000">
                                          <p:val>
                                            <p:strVal val="#ppt_x"/>
                                          </p:val>
                                        </p:tav>
                                      </p:tavLst>
                                    </p:anim>
                                    <p:anim calcmode="lin" valueType="num">
                                      <p:cBhvr additive="base">
                                        <p:cTn id="43" dur="750" fill="hold"/>
                                        <p:tgtEl>
                                          <p:spTgt spid="48"/>
                                        </p:tgtEl>
                                        <p:attrNameLst>
                                          <p:attrName>ppt_y</p:attrName>
                                        </p:attrNameLst>
                                      </p:cBhvr>
                                      <p:tavLst>
                                        <p:tav tm="0">
                                          <p:val>
                                            <p:strVal val="#ppt_y"/>
                                          </p:val>
                                        </p:tav>
                                        <p:tav tm="100000">
                                          <p:val>
                                            <p:strVal val="#ppt_y"/>
                                          </p:val>
                                        </p:tav>
                                      </p:tavLst>
                                    </p:anim>
                                  </p:childTnLst>
                                </p:cTn>
                              </p:par>
                              <p:par>
                                <p:cTn id="44" presetID="2" presetClass="entr" presetSubtype="8" decel="100000" fill="hold" nodeType="withEffect">
                                  <p:stCondLst>
                                    <p:cond delay="50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750" fill="hold"/>
                                        <p:tgtEl>
                                          <p:spTgt spid="53"/>
                                        </p:tgtEl>
                                        <p:attrNameLst>
                                          <p:attrName>ppt_x</p:attrName>
                                        </p:attrNameLst>
                                      </p:cBhvr>
                                      <p:tavLst>
                                        <p:tav tm="0">
                                          <p:val>
                                            <p:strVal val="0-#ppt_w/2"/>
                                          </p:val>
                                        </p:tav>
                                        <p:tav tm="100000">
                                          <p:val>
                                            <p:strVal val="#ppt_x"/>
                                          </p:val>
                                        </p:tav>
                                      </p:tavLst>
                                    </p:anim>
                                    <p:anim calcmode="lin" valueType="num">
                                      <p:cBhvr additive="base">
                                        <p:cTn id="47" dur="750" fill="hold"/>
                                        <p:tgtEl>
                                          <p:spTgt spid="53"/>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10" presetClass="entr" presetSubtype="0" fill="hold" grpId="0" nodeType="afterEffect">
                                  <p:stCondLst>
                                    <p:cond delay="0"/>
                                  </p:stCondLst>
                                  <p:iterate type="lt">
                                    <p:tmPct val="15000"/>
                                  </p:iterate>
                                  <p:childTnLst>
                                    <p:set>
                                      <p:cBhvr>
                                        <p:cTn id="50" dur="1" fill="hold">
                                          <p:stCondLst>
                                            <p:cond delay="0"/>
                                          </p:stCondLst>
                                        </p:cTn>
                                        <p:tgtEl>
                                          <p:spTgt spid="58"/>
                                        </p:tgtEl>
                                        <p:attrNameLst>
                                          <p:attrName>style.visibility</p:attrName>
                                        </p:attrNameLst>
                                      </p:cBhvr>
                                      <p:to>
                                        <p:strVal val="visible"/>
                                      </p:to>
                                    </p:set>
                                    <p:animEffect transition="in" filter="fade">
                                      <p:cBhvr>
                                        <p:cTn id="51" dur="150"/>
                                        <p:tgtEl>
                                          <p:spTgt spid="58"/>
                                        </p:tgtEl>
                                      </p:cBhvr>
                                    </p:animEffect>
                                  </p:childTnLst>
                                </p:cTn>
                              </p:par>
                              <p:par>
                                <p:cTn id="52" presetID="10" presetClass="entr" presetSubtype="0" fill="hold" grpId="0" nodeType="withEffect">
                                  <p:stCondLst>
                                    <p:cond delay="0"/>
                                  </p:stCondLst>
                                  <p:iterate type="lt">
                                    <p:tmPct val="15000"/>
                                  </p:iterate>
                                  <p:childTnLst>
                                    <p:set>
                                      <p:cBhvr>
                                        <p:cTn id="53" dur="1" fill="hold">
                                          <p:stCondLst>
                                            <p:cond delay="0"/>
                                          </p:stCondLst>
                                        </p:cTn>
                                        <p:tgtEl>
                                          <p:spTgt spid="59"/>
                                        </p:tgtEl>
                                        <p:attrNameLst>
                                          <p:attrName>style.visibility</p:attrName>
                                        </p:attrNameLst>
                                      </p:cBhvr>
                                      <p:to>
                                        <p:strVal val="visible"/>
                                      </p:to>
                                    </p:set>
                                    <p:animEffect transition="in" filter="fade">
                                      <p:cBhvr>
                                        <p:cTn id="54" dur="150"/>
                                        <p:tgtEl>
                                          <p:spTgt spid="59"/>
                                        </p:tgtEl>
                                      </p:cBhvr>
                                    </p:animEffect>
                                  </p:childTnLst>
                                </p:cTn>
                              </p:par>
                              <p:par>
                                <p:cTn id="55" presetID="10" presetClass="entr" presetSubtype="0" fill="hold" grpId="0" nodeType="withEffect">
                                  <p:stCondLst>
                                    <p:cond delay="0"/>
                                  </p:stCondLst>
                                  <p:iterate type="lt">
                                    <p:tmPct val="15000"/>
                                  </p:iterate>
                                  <p:childTnLst>
                                    <p:set>
                                      <p:cBhvr>
                                        <p:cTn id="56" dur="1" fill="hold">
                                          <p:stCondLst>
                                            <p:cond delay="0"/>
                                          </p:stCondLst>
                                        </p:cTn>
                                        <p:tgtEl>
                                          <p:spTgt spid="60"/>
                                        </p:tgtEl>
                                        <p:attrNameLst>
                                          <p:attrName>style.visibility</p:attrName>
                                        </p:attrNameLst>
                                      </p:cBhvr>
                                      <p:to>
                                        <p:strVal val="visible"/>
                                      </p:to>
                                    </p:set>
                                    <p:animEffect transition="in" filter="fade">
                                      <p:cBhvr>
                                        <p:cTn id="57" dur="15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P spid="60" grpId="0"/>
      <p:bldP spid="6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stretch>
            <a:fillRect/>
          </a:stretch>
        </p:blipFill>
        <p:spPr>
          <a:xfrm>
            <a:off x="3080" y="0"/>
            <a:ext cx="10940903" cy="6858000"/>
          </a:xfrm>
          <a:prstGeom prst="rect">
            <a:avLst/>
          </a:prstGeom>
        </p:spPr>
      </p:pic>
      <p:sp>
        <p:nvSpPr>
          <p:cNvPr id="7" name="Shape 1158"/>
          <p:cNvSpPr/>
          <p:nvPr/>
        </p:nvSpPr>
        <p:spPr>
          <a:xfrm>
            <a:off x="5520097" y="1759967"/>
            <a:ext cx="3215624" cy="866006"/>
          </a:xfrm>
          <a:prstGeom prst="rect">
            <a:avLst/>
          </a:prstGeom>
          <a:ln w="12700">
            <a:miter lim="400000"/>
          </a:ln>
        </p:spPr>
        <p:txBody>
          <a:bodyPr wrap="none" lIns="25400" tIns="25400" rIns="25400" bIns="25400">
            <a:spAutoFit/>
          </a:bodyPr>
          <a:lstStyle>
            <a:lvl1pPr algn="l">
              <a:defRPr sz="6500">
                <a:solidFill>
                  <a:srgbClr val="FBFFFF"/>
                </a:solidFill>
                <a:latin typeface="+mn-lt"/>
                <a:ea typeface="+mn-ea"/>
                <a:cs typeface="+mn-cs"/>
                <a:sym typeface="Playfair Display"/>
              </a:defRPr>
            </a:lvl1pPr>
          </a:lstStyle>
          <a:p>
            <a:pPr defTabSz="412750" hangingPunct="0">
              <a:lnSpc>
                <a:spcPct val="120000"/>
              </a:lnSpc>
            </a:pPr>
            <a:r>
              <a:rPr lang="en-US" sz="4800" b="1" kern="0" dirty="0">
                <a:gradFill>
                  <a:gsLst>
                    <a:gs pos="0">
                      <a:srgbClr val="547AFE"/>
                    </a:gs>
                    <a:gs pos="100000">
                      <a:srgbClr val="48AFF0"/>
                    </a:gs>
                  </a:gsLst>
                  <a:lin ang="7200000" scaled="0"/>
                </a:gradFill>
                <a:latin typeface="iekie jianheiti" panose="02000000000000000000" pitchFamily="2" charset="-122"/>
                <a:ea typeface="iekie jianheiti" panose="02000000000000000000" pitchFamily="2" charset="-122"/>
                <a:sym typeface="iekie jianheiti" panose="02000000000000000000" pitchFamily="2" charset="-122"/>
              </a:rPr>
              <a:t>PART TWO</a:t>
            </a:r>
            <a:endParaRPr sz="4800" b="1" kern="0" dirty="0">
              <a:gradFill>
                <a:gsLst>
                  <a:gs pos="0">
                    <a:srgbClr val="547AFE"/>
                  </a:gs>
                  <a:gs pos="100000">
                    <a:srgbClr val="48AFF0"/>
                  </a:gs>
                </a:gsLst>
                <a:lin ang="7200000" scaled="0"/>
              </a:gradFill>
              <a:latin typeface="iekie jianheiti" panose="02000000000000000000" pitchFamily="2" charset="-122"/>
              <a:ea typeface="iekie jianheiti" panose="02000000000000000000" pitchFamily="2" charset="-122"/>
              <a:sym typeface="iekie jianheiti" panose="02000000000000000000" pitchFamily="2" charset="-122"/>
            </a:endParaRPr>
          </a:p>
        </p:txBody>
      </p:sp>
      <p:sp>
        <p:nvSpPr>
          <p:cNvPr id="8" name="Shape 1159"/>
          <p:cNvSpPr/>
          <p:nvPr/>
        </p:nvSpPr>
        <p:spPr>
          <a:xfrm>
            <a:off x="5501047" y="2590901"/>
            <a:ext cx="1872307" cy="662361"/>
          </a:xfrm>
          <a:prstGeom prst="rect">
            <a:avLst/>
          </a:prstGeom>
          <a:ln w="12700">
            <a:miter lim="400000"/>
          </a:ln>
        </p:spPr>
        <p:txBody>
          <a:bodyPr wrap="none" lIns="25400" tIns="25400" rIns="25400" bIns="25400">
            <a:spAutoFit/>
          </a:bodyPr>
          <a:lstStyle>
            <a:lvl1pPr algn="r">
              <a:defRPr sz="2400">
                <a:solidFill>
                  <a:srgbClr val="515252"/>
                </a:solidFill>
                <a:latin typeface="Slabo 27px"/>
                <a:ea typeface="Slabo 27px"/>
                <a:cs typeface="Slabo 27px"/>
                <a:sym typeface="Slabo 27px"/>
              </a:defRPr>
            </a:lvl1pPr>
          </a:lstStyle>
          <a:p>
            <a:pPr defTabSz="412750" hangingPunct="0">
              <a:lnSpc>
                <a:spcPct val="120000"/>
              </a:lnSpc>
            </a:pPr>
            <a:r>
              <a:rPr lang="zh-CN" altLang="en-US" sz="3600" b="1" dirty="0">
                <a:solidFill>
                  <a:schemeClr val="bg2">
                    <a:lumMod val="25000"/>
                  </a:schemeClr>
                </a:solidFill>
                <a:latin typeface="iekie jianheiti" panose="02000000000000000000" pitchFamily="2" charset="-122"/>
                <a:ea typeface="iekie jianheiti" panose="02000000000000000000" pitchFamily="2" charset="-122"/>
                <a:sym typeface="iekie jianheiti" panose="02000000000000000000" pitchFamily="2" charset="-122"/>
              </a:rPr>
              <a:t>教学分析</a:t>
            </a:r>
            <a:endParaRPr sz="3600" kern="0" dirty="0">
              <a:solidFill>
                <a:schemeClr val="bg2">
                  <a:lumMod val="25000"/>
                </a:schemeClr>
              </a:solidFill>
              <a:latin typeface="iekie jianheiti" panose="02000000000000000000" pitchFamily="2" charset="-122"/>
              <a:ea typeface="iekie jianheiti" panose="02000000000000000000" pitchFamily="2" charset="-122"/>
              <a:sym typeface="iekie jianheiti" panose="02000000000000000000" pitchFamily="2" charset="-122"/>
            </a:endParaRPr>
          </a:p>
        </p:txBody>
      </p:sp>
      <p:sp>
        <p:nvSpPr>
          <p:cNvPr id="9" name="Shape 1160"/>
          <p:cNvSpPr/>
          <p:nvPr/>
        </p:nvSpPr>
        <p:spPr>
          <a:xfrm>
            <a:off x="5520097" y="3296229"/>
            <a:ext cx="3900107" cy="847411"/>
          </a:xfrm>
          <a:prstGeom prst="rect">
            <a:avLst/>
          </a:prstGeom>
          <a:ln w="12700">
            <a:miter lim="400000"/>
          </a:ln>
        </p:spPr>
        <p:txBody>
          <a:bodyPr wrap="none" lIns="25400" tIns="25400" rIns="25400" bIns="25400" anchor="ctr">
            <a:spAutoFit/>
          </a:bodyPr>
          <a:lstStyle/>
          <a:p>
            <a:pPr defTabSz="412750" hangingPunct="0">
              <a:lnSpc>
                <a:spcPct val="120000"/>
              </a:lnSpc>
              <a:defRPr sz="2200">
                <a:solidFill>
                  <a:srgbClr val="767878"/>
                </a:solidFill>
                <a:latin typeface="Slabo 27px"/>
                <a:ea typeface="Slabo 27px"/>
                <a:cs typeface="Slabo 27px"/>
                <a:sym typeface="Slabo 27px"/>
              </a:defRPr>
            </a:pPr>
            <a:r>
              <a:rPr sz="1100" kern="0" dirty="0">
                <a:solidFill>
                  <a:schemeClr val="bg2">
                    <a:lumMod val="25000"/>
                  </a:schemeClr>
                </a:solidFill>
                <a:latin typeface="iekie jianheiti" panose="02000000000000000000" pitchFamily="2" charset="-122"/>
                <a:ea typeface="iekie jianheiti" panose="02000000000000000000" pitchFamily="2" charset="-122"/>
                <a:sym typeface="iekie jianheiti" panose="02000000000000000000" pitchFamily="2" charset="-122"/>
              </a:rPr>
              <a:t>There are many variations of passages of Lorem Ipsum available</a:t>
            </a:r>
          </a:p>
          <a:p>
            <a:pPr defTabSz="412750" hangingPunct="0">
              <a:lnSpc>
                <a:spcPct val="120000"/>
              </a:lnSpc>
              <a:defRPr sz="2200">
                <a:solidFill>
                  <a:srgbClr val="767878"/>
                </a:solidFill>
                <a:latin typeface="Slabo 27px"/>
                <a:ea typeface="Slabo 27px"/>
                <a:cs typeface="Slabo 27px"/>
                <a:sym typeface="Slabo 27px"/>
              </a:defRPr>
            </a:pPr>
            <a:r>
              <a:rPr sz="1100" kern="0" dirty="0">
                <a:solidFill>
                  <a:schemeClr val="bg2">
                    <a:lumMod val="25000"/>
                  </a:schemeClr>
                </a:solidFill>
                <a:latin typeface="iekie jianheiti" panose="02000000000000000000" pitchFamily="2" charset="-122"/>
                <a:ea typeface="iekie jianheiti" panose="02000000000000000000" pitchFamily="2" charset="-122"/>
                <a:sym typeface="iekie jianheiti" panose="02000000000000000000" pitchFamily="2" charset="-122"/>
              </a:rPr>
              <a:t>but the majority have suffered alteration in some form, by inject</a:t>
            </a:r>
          </a:p>
          <a:p>
            <a:pPr defTabSz="412750" hangingPunct="0">
              <a:lnSpc>
                <a:spcPct val="120000"/>
              </a:lnSpc>
              <a:defRPr sz="2200">
                <a:solidFill>
                  <a:srgbClr val="767878"/>
                </a:solidFill>
                <a:latin typeface="Slabo 27px"/>
                <a:ea typeface="Slabo 27px"/>
                <a:cs typeface="Slabo 27px"/>
                <a:sym typeface="Slabo 27px"/>
              </a:defRPr>
            </a:pPr>
            <a:r>
              <a:rPr sz="1100" kern="0" dirty="0" err="1">
                <a:solidFill>
                  <a:schemeClr val="bg2">
                    <a:lumMod val="25000"/>
                  </a:schemeClr>
                </a:solidFill>
                <a:latin typeface="iekie jianheiti" panose="02000000000000000000" pitchFamily="2" charset="-122"/>
                <a:ea typeface="iekie jianheiti" panose="02000000000000000000" pitchFamily="2" charset="-122"/>
                <a:sym typeface="iekie jianheiti" panose="02000000000000000000" pitchFamily="2" charset="-122"/>
              </a:rPr>
              <a:t>humour</a:t>
            </a:r>
            <a:r>
              <a:rPr sz="1100" kern="0" dirty="0">
                <a:solidFill>
                  <a:schemeClr val="bg2">
                    <a:lumMod val="25000"/>
                  </a:schemeClr>
                </a:solidFill>
                <a:latin typeface="iekie jianheiti" panose="02000000000000000000" pitchFamily="2" charset="-122"/>
                <a:ea typeface="iekie jianheiti" panose="02000000000000000000" pitchFamily="2" charset="-122"/>
                <a:sym typeface="iekie jianheiti" panose="02000000000000000000" pitchFamily="2" charset="-122"/>
              </a:rPr>
              <a:t>, or </a:t>
            </a:r>
            <a:r>
              <a:rPr sz="1100" kern="0" dirty="0" err="1">
                <a:solidFill>
                  <a:schemeClr val="bg2">
                    <a:lumMod val="25000"/>
                  </a:schemeClr>
                </a:solidFill>
                <a:latin typeface="iekie jianheiti" panose="02000000000000000000" pitchFamily="2" charset="-122"/>
                <a:ea typeface="iekie jianheiti" panose="02000000000000000000" pitchFamily="2" charset="-122"/>
                <a:sym typeface="iekie jianheiti" panose="02000000000000000000" pitchFamily="2" charset="-122"/>
              </a:rPr>
              <a:t>randomised</a:t>
            </a:r>
            <a:r>
              <a:rPr sz="1100" kern="0" dirty="0">
                <a:solidFill>
                  <a:schemeClr val="bg2">
                    <a:lumMod val="25000"/>
                  </a:schemeClr>
                </a:solidFill>
                <a:latin typeface="iekie jianheiti" panose="02000000000000000000" pitchFamily="2" charset="-122"/>
                <a:ea typeface="iekie jianheiti" panose="02000000000000000000" pitchFamily="2" charset="-122"/>
                <a:sym typeface="iekie jianheiti" panose="02000000000000000000" pitchFamily="2" charset="-122"/>
              </a:rPr>
              <a:t> words which don look even slightly and</a:t>
            </a:r>
          </a:p>
          <a:p>
            <a:pPr defTabSz="412750" hangingPunct="0">
              <a:lnSpc>
                <a:spcPct val="120000"/>
              </a:lnSpc>
              <a:defRPr sz="2200">
                <a:solidFill>
                  <a:srgbClr val="767878"/>
                </a:solidFill>
                <a:latin typeface="Slabo 27px"/>
                <a:ea typeface="Slabo 27px"/>
                <a:cs typeface="Slabo 27px"/>
                <a:sym typeface="Slabo 27px"/>
              </a:defRPr>
            </a:pPr>
            <a:r>
              <a:rPr sz="1100" kern="0" dirty="0">
                <a:solidFill>
                  <a:schemeClr val="bg2">
                    <a:lumMod val="25000"/>
                  </a:schemeClr>
                </a:solidFill>
                <a:latin typeface="iekie jianheiti" panose="02000000000000000000" pitchFamily="2" charset="-122"/>
                <a:ea typeface="iekie jianheiti" panose="02000000000000000000" pitchFamily="2" charset="-122"/>
                <a:sym typeface="iekie jianheiti" panose="02000000000000000000" pitchFamily="2" charset="-122"/>
              </a:rPr>
              <a:t>If you are going to use a passage</a:t>
            </a:r>
          </a:p>
        </p:txBody>
      </p:sp>
      <p:grpSp>
        <p:nvGrpSpPr>
          <p:cNvPr id="18" name="组合 17"/>
          <p:cNvGrpSpPr/>
          <p:nvPr/>
        </p:nvGrpSpPr>
        <p:grpSpPr>
          <a:xfrm>
            <a:off x="5501047" y="4522815"/>
            <a:ext cx="2889256" cy="0"/>
            <a:chOff x="597979" y="4533359"/>
            <a:chExt cx="2889256" cy="0"/>
          </a:xfrm>
        </p:grpSpPr>
        <p:cxnSp>
          <p:nvCxnSpPr>
            <p:cNvPr id="19" name="直接连接符 18"/>
            <p:cNvCxnSpPr/>
            <p:nvPr/>
          </p:nvCxnSpPr>
          <p:spPr>
            <a:xfrm>
              <a:off x="597979" y="4533359"/>
              <a:ext cx="648000" cy="0"/>
            </a:xfrm>
            <a:prstGeom prst="line">
              <a:avLst/>
            </a:prstGeom>
            <a:ln w="57150">
              <a:gradFill>
                <a:gsLst>
                  <a:gs pos="0">
                    <a:srgbClr val="547AFE"/>
                  </a:gs>
                  <a:gs pos="100000">
                    <a:srgbClr val="48AFF0"/>
                  </a:gs>
                </a:gsLst>
                <a:lin ang="7200000" scaled="0"/>
              </a:gradFill>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1333615" y="4533359"/>
              <a:ext cx="648000" cy="0"/>
            </a:xfrm>
            <a:prstGeom prst="line">
              <a:avLst/>
            </a:prstGeom>
            <a:ln w="57150">
              <a:gradFill>
                <a:gsLst>
                  <a:gs pos="0">
                    <a:srgbClr val="547AFE"/>
                  </a:gs>
                  <a:gs pos="100000">
                    <a:srgbClr val="48AFF0"/>
                  </a:gs>
                </a:gsLst>
                <a:lin ang="7200000" scaled="0"/>
              </a:gra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2069251" y="4533359"/>
              <a:ext cx="648000" cy="0"/>
            </a:xfrm>
            <a:prstGeom prst="line">
              <a:avLst/>
            </a:prstGeom>
            <a:ln w="57150">
              <a:gradFill>
                <a:gsLst>
                  <a:gs pos="0">
                    <a:srgbClr val="547AFE"/>
                  </a:gs>
                  <a:gs pos="100000">
                    <a:srgbClr val="48AFF0"/>
                  </a:gs>
                </a:gsLst>
                <a:lin ang="7200000" scaled="0"/>
              </a:gra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2804886" y="4533359"/>
              <a:ext cx="682349" cy="0"/>
            </a:xfrm>
            <a:prstGeom prst="line">
              <a:avLst/>
            </a:prstGeom>
            <a:ln w="57150">
              <a:gradFill>
                <a:gsLst>
                  <a:gs pos="0">
                    <a:srgbClr val="547AFE"/>
                  </a:gs>
                  <a:gs pos="100000">
                    <a:srgbClr val="48AFF0"/>
                  </a:gs>
                </a:gsLst>
                <a:lin ang="7200000" scaled="0"/>
              </a:gradFill>
            </a:ln>
          </p:spPr>
          <p:style>
            <a:lnRef idx="1">
              <a:schemeClr val="accent1"/>
            </a:lnRef>
            <a:fillRef idx="0">
              <a:schemeClr val="accent1"/>
            </a:fillRef>
            <a:effectRef idx="0">
              <a:schemeClr val="accent1"/>
            </a:effectRef>
            <a:fontRef idx="minor">
              <a:schemeClr val="tx1"/>
            </a:fontRef>
          </p:style>
        </p:cxnSp>
      </p:grpSp>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570934" y="2692400"/>
            <a:ext cx="2329888" cy="4165600"/>
          </a:xfrm>
          <a:prstGeom prst="rect">
            <a:avLst/>
          </a:prstGeom>
        </p:spPr>
      </p:pic>
      <p:pic>
        <p:nvPicPr>
          <p:cNvPr id="29" name="图片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5513" y="4432300"/>
            <a:ext cx="2201606" cy="20151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1+#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1+#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9"/>
          <p:cNvSpPr/>
          <p:nvPr/>
        </p:nvSpPr>
        <p:spPr bwMode="auto">
          <a:xfrm>
            <a:off x="4094580" y="4135692"/>
            <a:ext cx="4002841" cy="1731708"/>
          </a:xfrm>
          <a:custGeom>
            <a:avLst/>
            <a:gdLst>
              <a:gd name="T0" fmla="*/ 3035 w 3035"/>
              <a:gd name="T1" fmla="*/ 1069 h 1313"/>
              <a:gd name="T2" fmla="*/ 1130 w 3035"/>
              <a:gd name="T3" fmla="*/ 1069 h 1313"/>
              <a:gd name="T4" fmla="*/ 1130 w 3035"/>
              <a:gd name="T5" fmla="*/ 1313 h 1313"/>
              <a:gd name="T6" fmla="*/ 708 w 3035"/>
              <a:gd name="T7" fmla="*/ 1069 h 1313"/>
              <a:gd name="T8" fmla="*/ 0 w 3035"/>
              <a:gd name="T9" fmla="*/ 661 h 1313"/>
              <a:gd name="T10" fmla="*/ 7 w 3035"/>
              <a:gd name="T11" fmla="*/ 647 h 1313"/>
              <a:gd name="T12" fmla="*/ 1130 w 3035"/>
              <a:gd name="T13" fmla="*/ 0 h 1313"/>
              <a:gd name="T14" fmla="*/ 1130 w 3035"/>
              <a:gd name="T15" fmla="*/ 270 h 1313"/>
              <a:gd name="T16" fmla="*/ 1130 w 3035"/>
              <a:gd name="T17" fmla="*/ 270 h 1313"/>
              <a:gd name="T18" fmla="*/ 2145 w 3035"/>
              <a:gd name="T19" fmla="*/ 270 h 1313"/>
              <a:gd name="T20" fmla="*/ 1899 w 3035"/>
              <a:gd name="T21" fmla="*/ 413 h 1313"/>
              <a:gd name="T22" fmla="*/ 3035 w 3035"/>
              <a:gd name="T23" fmla="*/ 1069 h 13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35" h="1313">
                <a:moveTo>
                  <a:pt x="3035" y="1069"/>
                </a:moveTo>
                <a:lnTo>
                  <a:pt x="1130" y="1069"/>
                </a:lnTo>
                <a:lnTo>
                  <a:pt x="1130" y="1313"/>
                </a:lnTo>
                <a:lnTo>
                  <a:pt x="708" y="1069"/>
                </a:lnTo>
                <a:lnTo>
                  <a:pt x="0" y="661"/>
                </a:lnTo>
                <a:lnTo>
                  <a:pt x="7" y="647"/>
                </a:lnTo>
                <a:lnTo>
                  <a:pt x="1130" y="0"/>
                </a:lnTo>
                <a:lnTo>
                  <a:pt x="1130" y="270"/>
                </a:lnTo>
                <a:lnTo>
                  <a:pt x="2145" y="270"/>
                </a:lnTo>
                <a:lnTo>
                  <a:pt x="1899" y="413"/>
                </a:lnTo>
                <a:lnTo>
                  <a:pt x="3035" y="1069"/>
                </a:lnTo>
                <a:close/>
              </a:path>
            </a:pathLst>
          </a:custGeom>
          <a:solidFill>
            <a:schemeClr val="accent3"/>
          </a:solidFill>
          <a:ln w="9525" cap="flat" cmpd="sng" algn="ctr">
            <a:noFill/>
            <a:prstDash val="solid"/>
            <a:round/>
            <a:headEnd type="none" w="med" len="med"/>
            <a:tailEnd type="none" w="med" len="med"/>
          </a:ln>
        </p:spPr>
        <p:txBody>
          <a:bodyPr lIns="82124" tIns="41061" rIns="82124" bIns="41061" anchor="ctr"/>
          <a:lstStyle/>
          <a:p>
            <a:endParaRPr lang="en-US">
              <a:cs typeface="+mn-ea"/>
              <a:sym typeface="+mn-lt"/>
            </a:endParaRPr>
          </a:p>
        </p:txBody>
      </p:sp>
      <p:sp>
        <p:nvSpPr>
          <p:cNvPr id="15" name="Freeform 14"/>
          <p:cNvSpPr/>
          <p:nvPr/>
        </p:nvSpPr>
        <p:spPr bwMode="auto">
          <a:xfrm>
            <a:off x="4094580" y="4135692"/>
            <a:ext cx="3066427" cy="871789"/>
          </a:xfrm>
          <a:custGeom>
            <a:avLst/>
            <a:gdLst/>
            <a:ahLst/>
            <a:cxnLst>
              <a:cxn ang="0">
                <a:pos x="2325" y="661"/>
              </a:cxn>
              <a:cxn ang="0">
                <a:pos x="0" y="661"/>
              </a:cxn>
              <a:cxn ang="0">
                <a:pos x="7" y="647"/>
              </a:cxn>
              <a:cxn ang="0">
                <a:pos x="1130" y="0"/>
              </a:cxn>
              <a:cxn ang="0">
                <a:pos x="1130" y="270"/>
              </a:cxn>
              <a:cxn ang="0">
                <a:pos x="1130" y="270"/>
              </a:cxn>
              <a:cxn ang="0">
                <a:pos x="2145" y="270"/>
              </a:cxn>
              <a:cxn ang="0">
                <a:pos x="1899" y="413"/>
              </a:cxn>
              <a:cxn ang="0">
                <a:pos x="2325" y="661"/>
              </a:cxn>
            </a:cxnLst>
            <a:rect l="0" t="0" r="r" b="b"/>
            <a:pathLst>
              <a:path w="2325" h="661">
                <a:moveTo>
                  <a:pt x="2325" y="661"/>
                </a:moveTo>
                <a:lnTo>
                  <a:pt x="0" y="661"/>
                </a:lnTo>
                <a:lnTo>
                  <a:pt x="7" y="647"/>
                </a:lnTo>
                <a:lnTo>
                  <a:pt x="1130" y="0"/>
                </a:lnTo>
                <a:lnTo>
                  <a:pt x="1130" y="270"/>
                </a:lnTo>
                <a:lnTo>
                  <a:pt x="1130" y="270"/>
                </a:lnTo>
                <a:lnTo>
                  <a:pt x="2145" y="270"/>
                </a:lnTo>
                <a:lnTo>
                  <a:pt x="1899" y="413"/>
                </a:lnTo>
                <a:lnTo>
                  <a:pt x="2325" y="661"/>
                </a:lnTo>
                <a:close/>
              </a:path>
            </a:pathLst>
          </a:custGeom>
          <a:solidFill>
            <a:schemeClr val="tx1">
              <a:alpha val="20000"/>
            </a:schemeClr>
          </a:solidFill>
          <a:ln>
            <a:noFill/>
          </a:ln>
        </p:spPr>
        <p:txBody>
          <a:bodyPr/>
          <a:lstStyle/>
          <a:p>
            <a:pPr eaLnBrk="1" hangingPunct="1">
              <a:lnSpc>
                <a:spcPct val="90000"/>
              </a:lnSpc>
              <a:defRPr/>
            </a:pPr>
            <a:endParaRPr lang="en-US" dirty="0">
              <a:cs typeface="+mn-ea"/>
              <a:sym typeface="+mn-lt"/>
            </a:endParaRPr>
          </a:p>
        </p:txBody>
      </p:sp>
      <p:sp>
        <p:nvSpPr>
          <p:cNvPr id="16" name="Freeform 10"/>
          <p:cNvSpPr/>
          <p:nvPr/>
        </p:nvSpPr>
        <p:spPr bwMode="auto">
          <a:xfrm>
            <a:off x="4103811" y="1791023"/>
            <a:ext cx="2486114" cy="3197994"/>
          </a:xfrm>
          <a:custGeom>
            <a:avLst/>
            <a:gdLst>
              <a:gd name="T0" fmla="*/ 1885 w 1885"/>
              <a:gd name="T1" fmla="*/ 0 h 2425"/>
              <a:gd name="T2" fmla="*/ 1885 w 1885"/>
              <a:gd name="T3" fmla="*/ 31 h 2425"/>
              <a:gd name="T4" fmla="*/ 1885 w 1885"/>
              <a:gd name="T5" fmla="*/ 1314 h 2425"/>
              <a:gd name="T6" fmla="*/ 1638 w 1885"/>
              <a:gd name="T7" fmla="*/ 1171 h 2425"/>
              <a:gd name="T8" fmla="*/ 1634 w 1885"/>
              <a:gd name="T9" fmla="*/ 1161 h 2425"/>
              <a:gd name="T10" fmla="*/ 1631 w 1885"/>
              <a:gd name="T11" fmla="*/ 1166 h 2425"/>
              <a:gd name="T12" fmla="*/ 1123 w 1885"/>
              <a:gd name="T13" fmla="*/ 2048 h 2425"/>
              <a:gd name="T14" fmla="*/ 1123 w 1885"/>
              <a:gd name="T15" fmla="*/ 1778 h 2425"/>
              <a:gd name="T16" fmla="*/ 0 w 1885"/>
              <a:gd name="T17" fmla="*/ 2425 h 2425"/>
              <a:gd name="T18" fmla="*/ 952 w 1885"/>
              <a:gd name="T19" fmla="*/ 774 h 2425"/>
              <a:gd name="T20" fmla="*/ 748 w 1885"/>
              <a:gd name="T21" fmla="*/ 657 h 2425"/>
              <a:gd name="T22" fmla="*/ 1158 w 1885"/>
              <a:gd name="T23" fmla="*/ 420 h 2425"/>
              <a:gd name="T24" fmla="*/ 1870 w 1885"/>
              <a:gd name="T25" fmla="*/ 7 h 2425"/>
              <a:gd name="T26" fmla="*/ 1885 w 1885"/>
              <a:gd name="T27" fmla="*/ 0 h 24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5" h="2425">
                <a:moveTo>
                  <a:pt x="1885" y="0"/>
                </a:moveTo>
                <a:lnTo>
                  <a:pt x="1885" y="31"/>
                </a:lnTo>
                <a:lnTo>
                  <a:pt x="1885" y="1314"/>
                </a:lnTo>
                <a:lnTo>
                  <a:pt x="1638" y="1171"/>
                </a:lnTo>
                <a:lnTo>
                  <a:pt x="1634" y="1161"/>
                </a:lnTo>
                <a:lnTo>
                  <a:pt x="1631" y="1166"/>
                </a:lnTo>
                <a:lnTo>
                  <a:pt x="1123" y="2048"/>
                </a:lnTo>
                <a:lnTo>
                  <a:pt x="1123" y="1778"/>
                </a:lnTo>
                <a:lnTo>
                  <a:pt x="0" y="2425"/>
                </a:lnTo>
                <a:lnTo>
                  <a:pt x="952" y="774"/>
                </a:lnTo>
                <a:lnTo>
                  <a:pt x="748" y="657"/>
                </a:lnTo>
                <a:lnTo>
                  <a:pt x="1158" y="420"/>
                </a:lnTo>
                <a:lnTo>
                  <a:pt x="1870" y="7"/>
                </a:lnTo>
                <a:lnTo>
                  <a:pt x="1885" y="0"/>
                </a:lnTo>
                <a:close/>
              </a:path>
            </a:pathLst>
          </a:custGeom>
          <a:solidFill>
            <a:schemeClr val="accent1"/>
          </a:solidFill>
          <a:ln w="9525" cap="flat" cmpd="sng" algn="ctr">
            <a:noFill/>
            <a:prstDash val="solid"/>
            <a:round/>
            <a:headEnd type="none" w="med" len="med"/>
            <a:tailEnd type="none" w="med" len="med"/>
          </a:ln>
          <a:effectLst/>
        </p:spPr>
        <p:txBody>
          <a:bodyPr lIns="82124" tIns="41061" rIns="82124" bIns="41061" anchor="ctr"/>
          <a:lstStyle/>
          <a:p>
            <a:endParaRPr lang="en-US">
              <a:cs typeface="+mn-ea"/>
              <a:sym typeface="+mn-lt"/>
            </a:endParaRPr>
          </a:p>
        </p:txBody>
      </p:sp>
      <p:sp>
        <p:nvSpPr>
          <p:cNvPr id="17" name="Freeform 13"/>
          <p:cNvSpPr/>
          <p:nvPr/>
        </p:nvSpPr>
        <p:spPr bwMode="auto">
          <a:xfrm>
            <a:off x="5067922" y="1790700"/>
            <a:ext cx="1522003" cy="2696865"/>
          </a:xfrm>
          <a:custGeom>
            <a:avLst/>
            <a:gdLst>
              <a:gd name="T0" fmla="*/ 1154 w 1154"/>
              <a:gd name="T1" fmla="*/ 0 h 2045"/>
              <a:gd name="T2" fmla="*/ 1154 w 1154"/>
              <a:gd name="T3" fmla="*/ 28 h 2045"/>
              <a:gd name="T4" fmla="*/ 1154 w 1154"/>
              <a:gd name="T5" fmla="*/ 1311 h 2045"/>
              <a:gd name="T6" fmla="*/ 907 w 1154"/>
              <a:gd name="T7" fmla="*/ 1168 h 2045"/>
              <a:gd name="T8" fmla="*/ 903 w 1154"/>
              <a:gd name="T9" fmla="*/ 1158 h 2045"/>
              <a:gd name="T10" fmla="*/ 900 w 1154"/>
              <a:gd name="T11" fmla="*/ 1163 h 2045"/>
              <a:gd name="T12" fmla="*/ 392 w 1154"/>
              <a:gd name="T13" fmla="*/ 2045 h 2045"/>
              <a:gd name="T14" fmla="*/ 392 w 1154"/>
              <a:gd name="T15" fmla="*/ 1775 h 2045"/>
              <a:gd name="T16" fmla="*/ 0 w 1154"/>
              <a:gd name="T17" fmla="*/ 2000 h 2045"/>
              <a:gd name="T18" fmla="*/ 1154 w 1154"/>
              <a:gd name="T19" fmla="*/ 0 h 20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54" h="2045">
                <a:moveTo>
                  <a:pt x="1154" y="0"/>
                </a:moveTo>
                <a:lnTo>
                  <a:pt x="1154" y="28"/>
                </a:lnTo>
                <a:lnTo>
                  <a:pt x="1154" y="1311"/>
                </a:lnTo>
                <a:lnTo>
                  <a:pt x="907" y="1168"/>
                </a:lnTo>
                <a:lnTo>
                  <a:pt x="903" y="1158"/>
                </a:lnTo>
                <a:lnTo>
                  <a:pt x="900" y="1163"/>
                </a:lnTo>
                <a:lnTo>
                  <a:pt x="392" y="2045"/>
                </a:lnTo>
                <a:lnTo>
                  <a:pt x="392" y="1775"/>
                </a:lnTo>
                <a:lnTo>
                  <a:pt x="0" y="2000"/>
                </a:lnTo>
                <a:lnTo>
                  <a:pt x="1154" y="0"/>
                </a:lnTo>
                <a:close/>
              </a:path>
            </a:pathLst>
          </a:custGeom>
          <a:solidFill>
            <a:schemeClr val="tx1">
              <a:alpha val="20000"/>
            </a:schemeClr>
          </a:solidFill>
          <a:ln>
            <a:noFill/>
          </a:ln>
        </p:spPr>
        <p:txBody>
          <a:bodyPr/>
          <a:lstStyle/>
          <a:p>
            <a:endParaRPr lang="en-US">
              <a:cs typeface="+mn-ea"/>
              <a:sym typeface="+mn-lt"/>
            </a:endParaRPr>
          </a:p>
        </p:txBody>
      </p:sp>
      <p:sp>
        <p:nvSpPr>
          <p:cNvPr id="18" name="Freeform 17"/>
          <p:cNvSpPr/>
          <p:nvPr/>
        </p:nvSpPr>
        <p:spPr bwMode="auto">
          <a:xfrm>
            <a:off x="6264159" y="1831586"/>
            <a:ext cx="1833262" cy="3714004"/>
          </a:xfrm>
          <a:custGeom>
            <a:avLst/>
            <a:gdLst>
              <a:gd name="T0" fmla="*/ 1390 w 1390"/>
              <a:gd name="T1" fmla="*/ 1503 h 2816"/>
              <a:gd name="T2" fmla="*/ 1390 w 1390"/>
              <a:gd name="T3" fmla="*/ 1981 h 2816"/>
              <a:gd name="T4" fmla="*/ 1390 w 1390"/>
              <a:gd name="T5" fmla="*/ 2816 h 2816"/>
              <a:gd name="T6" fmla="*/ 254 w 1390"/>
              <a:gd name="T7" fmla="*/ 2160 h 2816"/>
              <a:gd name="T8" fmla="*/ 500 w 1390"/>
              <a:gd name="T9" fmla="*/ 2017 h 2816"/>
              <a:gd name="T10" fmla="*/ 507 w 1390"/>
              <a:gd name="T11" fmla="*/ 2017 h 2816"/>
              <a:gd name="T12" fmla="*/ 504 w 1390"/>
              <a:gd name="T13" fmla="*/ 2014 h 2816"/>
              <a:gd name="T14" fmla="*/ 0 w 1390"/>
              <a:gd name="T15" fmla="*/ 1140 h 2816"/>
              <a:gd name="T16" fmla="*/ 247 w 1390"/>
              <a:gd name="T17" fmla="*/ 1283 h 2816"/>
              <a:gd name="T18" fmla="*/ 247 w 1390"/>
              <a:gd name="T19" fmla="*/ 0 h 2816"/>
              <a:gd name="T20" fmla="*/ 1184 w 1390"/>
              <a:gd name="T21" fmla="*/ 1623 h 2816"/>
              <a:gd name="T22" fmla="*/ 1390 w 1390"/>
              <a:gd name="T23" fmla="*/ 1503 h 28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90" h="2816">
                <a:moveTo>
                  <a:pt x="1390" y="1503"/>
                </a:moveTo>
                <a:lnTo>
                  <a:pt x="1390" y="1981"/>
                </a:lnTo>
                <a:lnTo>
                  <a:pt x="1390" y="2816"/>
                </a:lnTo>
                <a:lnTo>
                  <a:pt x="254" y="2160"/>
                </a:lnTo>
                <a:lnTo>
                  <a:pt x="500" y="2017"/>
                </a:lnTo>
                <a:lnTo>
                  <a:pt x="507" y="2017"/>
                </a:lnTo>
                <a:lnTo>
                  <a:pt x="504" y="2014"/>
                </a:lnTo>
                <a:lnTo>
                  <a:pt x="0" y="1140"/>
                </a:lnTo>
                <a:lnTo>
                  <a:pt x="247" y="1283"/>
                </a:lnTo>
                <a:lnTo>
                  <a:pt x="247" y="0"/>
                </a:lnTo>
                <a:lnTo>
                  <a:pt x="1184" y="1623"/>
                </a:lnTo>
                <a:lnTo>
                  <a:pt x="1390" y="1503"/>
                </a:lnTo>
                <a:close/>
              </a:path>
            </a:pathLst>
          </a:custGeom>
          <a:solidFill>
            <a:schemeClr val="accent4"/>
          </a:solidFill>
          <a:ln w="9525" cap="flat" cmpd="sng" algn="ctr">
            <a:noFill/>
            <a:prstDash val="solid"/>
            <a:round/>
            <a:headEnd type="none" w="med" len="med"/>
            <a:tailEnd type="none" w="med" len="med"/>
          </a:ln>
        </p:spPr>
        <p:txBody>
          <a:bodyPr lIns="82124" tIns="41061" rIns="82124" bIns="41061" anchor="ctr"/>
          <a:lstStyle/>
          <a:p>
            <a:endParaRPr lang="en-US">
              <a:cs typeface="+mn-ea"/>
              <a:sym typeface="+mn-lt"/>
            </a:endParaRPr>
          </a:p>
        </p:txBody>
      </p:sp>
      <p:sp>
        <p:nvSpPr>
          <p:cNvPr id="19" name="Freeform 14"/>
          <p:cNvSpPr/>
          <p:nvPr/>
        </p:nvSpPr>
        <p:spPr bwMode="auto">
          <a:xfrm>
            <a:off x="6264159" y="2935499"/>
            <a:ext cx="1833262" cy="2610090"/>
          </a:xfrm>
          <a:custGeom>
            <a:avLst/>
            <a:gdLst>
              <a:gd name="T0" fmla="*/ 1390 w 1390"/>
              <a:gd name="T1" fmla="*/ 1979 h 1979"/>
              <a:gd name="T2" fmla="*/ 1390 w 1390"/>
              <a:gd name="T3" fmla="*/ 1979 h 1979"/>
              <a:gd name="T4" fmla="*/ 254 w 1390"/>
              <a:gd name="T5" fmla="*/ 1323 h 1979"/>
              <a:gd name="T6" fmla="*/ 500 w 1390"/>
              <a:gd name="T7" fmla="*/ 1180 h 1979"/>
              <a:gd name="T8" fmla="*/ 507 w 1390"/>
              <a:gd name="T9" fmla="*/ 1180 h 1979"/>
              <a:gd name="T10" fmla="*/ 504 w 1390"/>
              <a:gd name="T11" fmla="*/ 1177 h 1979"/>
              <a:gd name="T12" fmla="*/ 0 w 1390"/>
              <a:gd name="T13" fmla="*/ 303 h 1979"/>
              <a:gd name="T14" fmla="*/ 247 w 1390"/>
              <a:gd name="T15" fmla="*/ 446 h 1979"/>
              <a:gd name="T16" fmla="*/ 247 w 1390"/>
              <a:gd name="T17" fmla="*/ 0 h 1979"/>
              <a:gd name="T18" fmla="*/ 1390 w 1390"/>
              <a:gd name="T19" fmla="*/ 1979 h 19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90" h="1979">
                <a:moveTo>
                  <a:pt x="1390" y="1979"/>
                </a:moveTo>
                <a:lnTo>
                  <a:pt x="1390" y="1979"/>
                </a:lnTo>
                <a:lnTo>
                  <a:pt x="254" y="1323"/>
                </a:lnTo>
                <a:lnTo>
                  <a:pt x="500" y="1180"/>
                </a:lnTo>
                <a:lnTo>
                  <a:pt x="507" y="1180"/>
                </a:lnTo>
                <a:lnTo>
                  <a:pt x="504" y="1177"/>
                </a:lnTo>
                <a:lnTo>
                  <a:pt x="0" y="303"/>
                </a:lnTo>
                <a:lnTo>
                  <a:pt x="247" y="446"/>
                </a:lnTo>
                <a:lnTo>
                  <a:pt x="247" y="0"/>
                </a:lnTo>
                <a:lnTo>
                  <a:pt x="1390" y="1979"/>
                </a:lnTo>
                <a:close/>
              </a:path>
            </a:pathLst>
          </a:custGeom>
          <a:solidFill>
            <a:schemeClr val="tx1">
              <a:alpha val="20000"/>
            </a:schemeClr>
          </a:solidFill>
          <a:ln>
            <a:noFill/>
          </a:ln>
        </p:spPr>
        <p:txBody>
          <a:bodyPr/>
          <a:lstStyle/>
          <a:p>
            <a:endParaRPr lang="en-US">
              <a:cs typeface="+mn-ea"/>
              <a:sym typeface="+mn-lt"/>
            </a:endParaRPr>
          </a:p>
        </p:txBody>
      </p:sp>
      <p:sp>
        <p:nvSpPr>
          <p:cNvPr id="4" name="Freeform 3"/>
          <p:cNvSpPr/>
          <p:nvPr/>
        </p:nvSpPr>
        <p:spPr>
          <a:xfrm>
            <a:off x="6595509" y="4677219"/>
            <a:ext cx="1495868" cy="862344"/>
          </a:xfrm>
          <a:custGeom>
            <a:avLst/>
            <a:gdLst>
              <a:gd name="connsiteX0" fmla="*/ 1488558 w 1488558"/>
              <a:gd name="connsiteY0" fmla="*/ 871869 h 871869"/>
              <a:gd name="connsiteX1" fmla="*/ 0 w 1488558"/>
              <a:gd name="connsiteY1" fmla="*/ 148855 h 871869"/>
              <a:gd name="connsiteX2" fmla="*/ 21265 w 1488558"/>
              <a:gd name="connsiteY2" fmla="*/ 0 h 871869"/>
              <a:gd name="connsiteX3" fmla="*/ 1488558 w 1488558"/>
              <a:gd name="connsiteY3" fmla="*/ 871869 h 871869"/>
              <a:gd name="connsiteX0-1" fmla="*/ 1491105 w 1491105"/>
              <a:gd name="connsiteY0-2" fmla="*/ 871869 h 871869"/>
              <a:gd name="connsiteX1-3" fmla="*/ 2547 w 1491105"/>
              <a:gd name="connsiteY1-4" fmla="*/ 148855 h 871869"/>
              <a:gd name="connsiteX2-5" fmla="*/ 0 w 1491105"/>
              <a:gd name="connsiteY2-6" fmla="*/ 0 h 871869"/>
              <a:gd name="connsiteX3-7" fmla="*/ 1491105 w 1491105"/>
              <a:gd name="connsiteY3-8" fmla="*/ 871869 h 871869"/>
              <a:gd name="connsiteX0-9" fmla="*/ 1510155 w 1510155"/>
              <a:gd name="connsiteY0-10" fmla="*/ 862344 h 862344"/>
              <a:gd name="connsiteX1-11" fmla="*/ 21597 w 1510155"/>
              <a:gd name="connsiteY1-12" fmla="*/ 139330 h 862344"/>
              <a:gd name="connsiteX2-13" fmla="*/ 0 w 1510155"/>
              <a:gd name="connsiteY2-14" fmla="*/ 0 h 862344"/>
              <a:gd name="connsiteX3-15" fmla="*/ 1510155 w 1510155"/>
              <a:gd name="connsiteY3-16" fmla="*/ 862344 h 862344"/>
              <a:gd name="connsiteX0-17" fmla="*/ 1495868 w 1495868"/>
              <a:gd name="connsiteY0-18" fmla="*/ 862344 h 862344"/>
              <a:gd name="connsiteX1-19" fmla="*/ 7310 w 1495868"/>
              <a:gd name="connsiteY1-20" fmla="*/ 139330 h 862344"/>
              <a:gd name="connsiteX2-21" fmla="*/ 0 w 1495868"/>
              <a:gd name="connsiteY2-22" fmla="*/ 0 h 862344"/>
              <a:gd name="connsiteX3-23" fmla="*/ 1495868 w 1495868"/>
              <a:gd name="connsiteY3-24" fmla="*/ 862344 h 862344"/>
            </a:gdLst>
            <a:ahLst/>
            <a:cxnLst>
              <a:cxn ang="0">
                <a:pos x="connsiteX0-1" y="connsiteY0-2"/>
              </a:cxn>
              <a:cxn ang="0">
                <a:pos x="connsiteX1-3" y="connsiteY1-4"/>
              </a:cxn>
              <a:cxn ang="0">
                <a:pos x="connsiteX2-5" y="connsiteY2-6"/>
              </a:cxn>
              <a:cxn ang="0">
                <a:pos x="connsiteX3-7" y="connsiteY3-8"/>
              </a:cxn>
            </a:cxnLst>
            <a:rect l="l" t="t" r="r" b="b"/>
            <a:pathLst>
              <a:path w="1495868" h="862344">
                <a:moveTo>
                  <a:pt x="1495868" y="862344"/>
                </a:moveTo>
                <a:lnTo>
                  <a:pt x="7310" y="139330"/>
                </a:lnTo>
                <a:lnTo>
                  <a:pt x="0" y="0"/>
                </a:lnTo>
                <a:lnTo>
                  <a:pt x="1495868" y="862344"/>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1" name="Freeform 20"/>
          <p:cNvSpPr/>
          <p:nvPr/>
        </p:nvSpPr>
        <p:spPr>
          <a:xfrm>
            <a:off x="4101786" y="4080521"/>
            <a:ext cx="1483795" cy="915508"/>
          </a:xfrm>
          <a:custGeom>
            <a:avLst/>
            <a:gdLst>
              <a:gd name="connsiteX0" fmla="*/ 0 w 1488558"/>
              <a:gd name="connsiteY0" fmla="*/ 925033 h 925033"/>
              <a:gd name="connsiteX1" fmla="*/ 1371600 w 1488558"/>
              <a:gd name="connsiteY1" fmla="*/ 0 h 925033"/>
              <a:gd name="connsiteX2" fmla="*/ 1488558 w 1488558"/>
              <a:gd name="connsiteY2" fmla="*/ 53163 h 925033"/>
              <a:gd name="connsiteX3" fmla="*/ 0 w 1488558"/>
              <a:gd name="connsiteY3" fmla="*/ 925033 h 925033"/>
              <a:gd name="connsiteX0-1" fmla="*/ 0 w 1488558"/>
              <a:gd name="connsiteY0-2" fmla="*/ 925033 h 925033"/>
              <a:gd name="connsiteX1-3" fmla="*/ 1371600 w 1488558"/>
              <a:gd name="connsiteY1-4" fmla="*/ 0 h 925033"/>
              <a:gd name="connsiteX2-5" fmla="*/ 1488558 w 1488558"/>
              <a:gd name="connsiteY2-6" fmla="*/ 53163 h 925033"/>
              <a:gd name="connsiteX3-7" fmla="*/ 0 w 1488558"/>
              <a:gd name="connsiteY3-8" fmla="*/ 925033 h 925033"/>
              <a:gd name="connsiteX0-9" fmla="*/ 0 w 1481414"/>
              <a:gd name="connsiteY0-10" fmla="*/ 925033 h 925033"/>
              <a:gd name="connsiteX1-11" fmla="*/ 1371600 w 1481414"/>
              <a:gd name="connsiteY1-12" fmla="*/ 0 h 925033"/>
              <a:gd name="connsiteX2-13" fmla="*/ 1481414 w 1481414"/>
              <a:gd name="connsiteY2-14" fmla="*/ 57926 h 925033"/>
              <a:gd name="connsiteX3-15" fmla="*/ 0 w 1481414"/>
              <a:gd name="connsiteY3-16" fmla="*/ 925033 h 925033"/>
              <a:gd name="connsiteX0-17" fmla="*/ 0 w 1476652"/>
              <a:gd name="connsiteY0-18" fmla="*/ 925033 h 925033"/>
              <a:gd name="connsiteX1-19" fmla="*/ 1371600 w 1476652"/>
              <a:gd name="connsiteY1-20" fmla="*/ 0 h 925033"/>
              <a:gd name="connsiteX2-21" fmla="*/ 1476652 w 1476652"/>
              <a:gd name="connsiteY2-22" fmla="*/ 60307 h 925033"/>
              <a:gd name="connsiteX3-23" fmla="*/ 0 w 1476652"/>
              <a:gd name="connsiteY3-24" fmla="*/ 925033 h 925033"/>
              <a:gd name="connsiteX0-25" fmla="*/ 0 w 1481414"/>
              <a:gd name="connsiteY0-26" fmla="*/ 925033 h 925033"/>
              <a:gd name="connsiteX1-27" fmla="*/ 1371600 w 1481414"/>
              <a:gd name="connsiteY1-28" fmla="*/ 0 h 925033"/>
              <a:gd name="connsiteX2-29" fmla="*/ 1481414 w 1481414"/>
              <a:gd name="connsiteY2-30" fmla="*/ 55545 h 925033"/>
              <a:gd name="connsiteX3-31" fmla="*/ 0 w 1481414"/>
              <a:gd name="connsiteY3-32" fmla="*/ 925033 h 925033"/>
              <a:gd name="connsiteX0-33" fmla="*/ 0 w 1476652"/>
              <a:gd name="connsiteY0-34" fmla="*/ 910746 h 910746"/>
              <a:gd name="connsiteX1-35" fmla="*/ 1366838 w 1476652"/>
              <a:gd name="connsiteY1-36" fmla="*/ 0 h 910746"/>
              <a:gd name="connsiteX2-37" fmla="*/ 1476652 w 1476652"/>
              <a:gd name="connsiteY2-38" fmla="*/ 55545 h 910746"/>
              <a:gd name="connsiteX3-39" fmla="*/ 0 w 1476652"/>
              <a:gd name="connsiteY3-40" fmla="*/ 910746 h 910746"/>
              <a:gd name="connsiteX0-41" fmla="*/ 0 w 1486177"/>
              <a:gd name="connsiteY0-42" fmla="*/ 922652 h 922652"/>
              <a:gd name="connsiteX1-43" fmla="*/ 1376363 w 1486177"/>
              <a:gd name="connsiteY1-44" fmla="*/ 0 h 922652"/>
              <a:gd name="connsiteX2-45" fmla="*/ 1486177 w 1486177"/>
              <a:gd name="connsiteY2-46" fmla="*/ 55545 h 922652"/>
              <a:gd name="connsiteX3-47" fmla="*/ 0 w 1486177"/>
              <a:gd name="connsiteY3-48" fmla="*/ 922652 h 922652"/>
              <a:gd name="connsiteX0-49" fmla="*/ 0 w 1490939"/>
              <a:gd name="connsiteY0-50" fmla="*/ 913127 h 913127"/>
              <a:gd name="connsiteX1-51" fmla="*/ 1381125 w 1490939"/>
              <a:gd name="connsiteY1-52" fmla="*/ 0 h 913127"/>
              <a:gd name="connsiteX2-53" fmla="*/ 1490939 w 1490939"/>
              <a:gd name="connsiteY2-54" fmla="*/ 55545 h 913127"/>
              <a:gd name="connsiteX3-55" fmla="*/ 0 w 1490939"/>
              <a:gd name="connsiteY3-56" fmla="*/ 913127 h 913127"/>
              <a:gd name="connsiteX0-57" fmla="*/ 0 w 1483795"/>
              <a:gd name="connsiteY0-58" fmla="*/ 915508 h 915508"/>
              <a:gd name="connsiteX1-59" fmla="*/ 1373981 w 1483795"/>
              <a:gd name="connsiteY1-60" fmla="*/ 0 h 915508"/>
              <a:gd name="connsiteX2-61" fmla="*/ 1483795 w 1483795"/>
              <a:gd name="connsiteY2-62" fmla="*/ 55545 h 915508"/>
              <a:gd name="connsiteX3-63" fmla="*/ 0 w 1483795"/>
              <a:gd name="connsiteY3-64" fmla="*/ 915508 h 915508"/>
            </a:gdLst>
            <a:ahLst/>
            <a:cxnLst>
              <a:cxn ang="0">
                <a:pos x="connsiteX0-1" y="connsiteY0-2"/>
              </a:cxn>
              <a:cxn ang="0">
                <a:pos x="connsiteX1-3" y="connsiteY1-4"/>
              </a:cxn>
              <a:cxn ang="0">
                <a:pos x="connsiteX2-5" y="connsiteY2-6"/>
              </a:cxn>
              <a:cxn ang="0">
                <a:pos x="connsiteX3-7" y="connsiteY3-8"/>
              </a:cxn>
            </a:cxnLst>
            <a:rect l="l" t="t" r="r" b="b"/>
            <a:pathLst>
              <a:path w="1483795" h="915508">
                <a:moveTo>
                  <a:pt x="0" y="915508"/>
                </a:moveTo>
                <a:lnTo>
                  <a:pt x="1373981" y="0"/>
                </a:lnTo>
                <a:lnTo>
                  <a:pt x="1483795" y="55545"/>
                </a:lnTo>
                <a:lnTo>
                  <a:pt x="0" y="915508"/>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2" name="Freeform 21"/>
          <p:cNvSpPr/>
          <p:nvPr/>
        </p:nvSpPr>
        <p:spPr>
          <a:xfrm>
            <a:off x="6581775" y="1787525"/>
            <a:ext cx="130175" cy="1730375"/>
          </a:xfrm>
          <a:custGeom>
            <a:avLst/>
            <a:gdLst>
              <a:gd name="connsiteX0" fmla="*/ 9525 w 130175"/>
              <a:gd name="connsiteY0" fmla="*/ 0 h 1730375"/>
              <a:gd name="connsiteX1" fmla="*/ 130175 w 130175"/>
              <a:gd name="connsiteY1" fmla="*/ 1689100 h 1730375"/>
              <a:gd name="connsiteX2" fmla="*/ 0 w 130175"/>
              <a:gd name="connsiteY2" fmla="*/ 1730375 h 1730375"/>
              <a:gd name="connsiteX3" fmla="*/ 9525 w 130175"/>
              <a:gd name="connsiteY3" fmla="*/ 0 h 1730375"/>
            </a:gdLst>
            <a:ahLst/>
            <a:cxnLst>
              <a:cxn ang="0">
                <a:pos x="connsiteX0" y="connsiteY0"/>
              </a:cxn>
              <a:cxn ang="0">
                <a:pos x="connsiteX1" y="connsiteY1"/>
              </a:cxn>
              <a:cxn ang="0">
                <a:pos x="connsiteX2" y="connsiteY2"/>
              </a:cxn>
              <a:cxn ang="0">
                <a:pos x="connsiteX3" y="connsiteY3"/>
              </a:cxn>
            </a:cxnLst>
            <a:rect l="l" t="t" r="r" b="b"/>
            <a:pathLst>
              <a:path w="130175" h="1730375">
                <a:moveTo>
                  <a:pt x="9525" y="0"/>
                </a:moveTo>
                <a:lnTo>
                  <a:pt x="130175" y="1689100"/>
                </a:lnTo>
                <a:lnTo>
                  <a:pt x="0" y="1730375"/>
                </a:lnTo>
                <a:cubicBezTo>
                  <a:pt x="2117" y="1153583"/>
                  <a:pt x="4233" y="576792"/>
                  <a:pt x="9525" y="0"/>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5" name="文本框 24"/>
          <p:cNvSpPr txBox="1"/>
          <p:nvPr/>
        </p:nvSpPr>
        <p:spPr bwMode="auto">
          <a:xfrm>
            <a:off x="196534" y="2572511"/>
            <a:ext cx="5805530" cy="542328"/>
          </a:xfrm>
          <a:prstGeom prst="rect">
            <a:avLst/>
          </a:prstGeom>
          <a:noFill/>
        </p:spPr>
        <p:txBody>
          <a:bodyPr wrap="square">
            <a:spAutoFit/>
          </a:bodyPr>
          <a:lstStyle/>
          <a:p>
            <a:pPr>
              <a:lnSpc>
                <a:spcPct val="120000"/>
              </a:lnSpc>
              <a:buClr>
                <a:srgbClr val="CC0000"/>
              </a:buClr>
              <a:buSzPct val="85000"/>
            </a:pPr>
            <a:r>
              <a:rPr lang="zh-CN" altLang="en-US" sz="2665" dirty="0">
                <a:solidFill>
                  <a:schemeClr val="accent6"/>
                </a:solidFill>
                <a:latin typeface="iekie jianheiti" panose="02000000000000000000" pitchFamily="2" charset="-122"/>
                <a:ea typeface="iekie jianheiti" panose="02000000000000000000" pitchFamily="2" charset="-122"/>
                <a:sym typeface="iekie jianheiti" panose="02000000000000000000" pitchFamily="2" charset="-122"/>
              </a:rPr>
              <a:t>圆柱截交线的分析方法及画法。 </a:t>
            </a:r>
            <a:endParaRPr lang="en-US" altLang="zh-CN" sz="2665" dirty="0">
              <a:solidFill>
                <a:schemeClr val="accent6"/>
              </a:solidFill>
              <a:latin typeface="iekie jianheiti" panose="02000000000000000000" pitchFamily="2" charset="-122"/>
              <a:ea typeface="iekie jianheiti" panose="02000000000000000000" pitchFamily="2" charset="-122"/>
              <a:sym typeface="iekie jianheiti" panose="02000000000000000000" pitchFamily="2" charset="-122"/>
            </a:endParaRPr>
          </a:p>
        </p:txBody>
      </p:sp>
      <p:sp>
        <p:nvSpPr>
          <p:cNvPr id="26" name="文本框 25"/>
          <p:cNvSpPr txBox="1"/>
          <p:nvPr/>
        </p:nvSpPr>
        <p:spPr bwMode="auto">
          <a:xfrm>
            <a:off x="8351875" y="3337964"/>
            <a:ext cx="6760072" cy="1034835"/>
          </a:xfrm>
          <a:prstGeom prst="rect">
            <a:avLst/>
          </a:prstGeom>
          <a:noFill/>
        </p:spPr>
        <p:txBody>
          <a:bodyPr wrap="square">
            <a:spAutoFit/>
          </a:bodyPr>
          <a:lstStyle/>
          <a:p>
            <a:pPr>
              <a:lnSpc>
                <a:spcPct val="120000"/>
              </a:lnSpc>
              <a:buClr>
                <a:srgbClr val="CC0000"/>
              </a:buClr>
              <a:buSzPct val="85000"/>
            </a:pPr>
            <a:r>
              <a:rPr lang="zh-CN" altLang="en-US" sz="2665" dirty="0">
                <a:solidFill>
                  <a:schemeClr val="accent6"/>
                </a:solidFill>
                <a:latin typeface="iekie jianheiti" panose="02000000000000000000" pitchFamily="2" charset="-122"/>
                <a:ea typeface="iekie jianheiti" panose="02000000000000000000" pitchFamily="2" charset="-122"/>
                <a:sym typeface="iekie jianheiti" panose="02000000000000000000" pitchFamily="2" charset="-122"/>
              </a:rPr>
              <a:t>截平面倾斜于圆柱轴</a:t>
            </a:r>
            <a:endParaRPr lang="en-US" altLang="zh-CN" sz="2665" dirty="0">
              <a:solidFill>
                <a:schemeClr val="accent6"/>
              </a:solidFill>
              <a:latin typeface="iekie jianheiti" panose="02000000000000000000" pitchFamily="2" charset="-122"/>
              <a:ea typeface="iekie jianheiti" panose="02000000000000000000" pitchFamily="2" charset="-122"/>
              <a:sym typeface="iekie jianheiti" panose="02000000000000000000" pitchFamily="2" charset="-122"/>
            </a:endParaRPr>
          </a:p>
          <a:p>
            <a:pPr>
              <a:lnSpc>
                <a:spcPct val="120000"/>
              </a:lnSpc>
              <a:buClr>
                <a:srgbClr val="CC0000"/>
              </a:buClr>
              <a:buSzPct val="85000"/>
            </a:pPr>
            <a:r>
              <a:rPr lang="zh-CN" altLang="en-US" sz="2665" dirty="0">
                <a:solidFill>
                  <a:schemeClr val="accent6"/>
                </a:solidFill>
                <a:latin typeface="iekie jianheiti" panose="02000000000000000000" pitchFamily="2" charset="-122"/>
                <a:ea typeface="iekie jianheiti" panose="02000000000000000000" pitchFamily="2" charset="-122"/>
                <a:sym typeface="iekie jianheiti" panose="02000000000000000000" pitchFamily="2" charset="-122"/>
              </a:rPr>
              <a:t>线时截交线的画法。 </a:t>
            </a:r>
          </a:p>
        </p:txBody>
      </p:sp>
      <p:sp>
        <p:nvSpPr>
          <p:cNvPr id="29" name="文本框 28"/>
          <p:cNvSpPr txBox="1"/>
          <p:nvPr/>
        </p:nvSpPr>
        <p:spPr bwMode="auto">
          <a:xfrm>
            <a:off x="3800349" y="5787589"/>
            <a:ext cx="7086188" cy="535531"/>
          </a:xfrm>
          <a:prstGeom prst="rect">
            <a:avLst/>
          </a:prstGeom>
          <a:noFill/>
        </p:spPr>
        <p:txBody>
          <a:bodyPr>
            <a:spAutoFit/>
          </a:bodyPr>
          <a:lstStyle/>
          <a:p>
            <a:pPr>
              <a:lnSpc>
                <a:spcPct val="120000"/>
              </a:lnSpc>
              <a:defRPr/>
            </a:pPr>
            <a:r>
              <a:rPr lang="zh-CN" altLang="en-US" sz="2400" dirty="0">
                <a:solidFill>
                  <a:schemeClr val="accent6"/>
                </a:solidFill>
                <a:latin typeface="iekie jianheiti" panose="02000000000000000000" pitchFamily="2" charset="-122"/>
                <a:ea typeface="iekie jianheiti" panose="02000000000000000000" pitchFamily="2" charset="-122"/>
                <a:sym typeface="iekie jianheiti" panose="02000000000000000000" pitchFamily="2" charset="-122"/>
              </a:rPr>
              <a:t>通过对模型的观察及动手操作，加深对投影的理解。 </a:t>
            </a:r>
          </a:p>
        </p:txBody>
      </p:sp>
      <p:grpSp>
        <p:nvGrpSpPr>
          <p:cNvPr id="38" name="组合 37"/>
          <p:cNvGrpSpPr/>
          <p:nvPr/>
        </p:nvGrpSpPr>
        <p:grpSpPr>
          <a:xfrm>
            <a:off x="930148" y="1410673"/>
            <a:ext cx="1682019" cy="901951"/>
            <a:chOff x="1237875" y="1802467"/>
            <a:chExt cx="1682019" cy="901951"/>
          </a:xfrm>
        </p:grpSpPr>
        <p:grpSp>
          <p:nvGrpSpPr>
            <p:cNvPr id="39" name="组合 38"/>
            <p:cNvGrpSpPr/>
            <p:nvPr/>
          </p:nvGrpSpPr>
          <p:grpSpPr>
            <a:xfrm>
              <a:off x="1237875" y="1802467"/>
              <a:ext cx="1682019" cy="901951"/>
              <a:chOff x="9087077" y="1527388"/>
              <a:chExt cx="2303707" cy="2303706"/>
            </a:xfrm>
          </p:grpSpPr>
          <p:sp>
            <p:nvSpPr>
              <p:cNvPr id="41" name="椭圆 33"/>
              <p:cNvSpPr/>
              <p:nvPr/>
            </p:nvSpPr>
            <p:spPr>
              <a:xfrm>
                <a:off x="9087077" y="1527388"/>
                <a:ext cx="2303707" cy="2303706"/>
              </a:xfrm>
              <a:prstGeom prst="roundRect">
                <a:avLst/>
              </a:prstGeom>
              <a:gradFill>
                <a:gsLst>
                  <a:gs pos="0">
                    <a:schemeClr val="bg1">
                      <a:lumMod val="85000"/>
                    </a:schemeClr>
                  </a:gs>
                  <a:gs pos="100000">
                    <a:schemeClr val="bg1"/>
                  </a:gs>
                </a:gsLst>
                <a:lin ang="2700000" scaled="1"/>
              </a:gradFill>
              <a:ln w="25400" cap="flat" cmpd="sng" algn="ctr">
                <a:noFill/>
                <a:prstDash val="solid"/>
              </a:ln>
              <a:effectLst>
                <a:outerShdw blurRad="190500" dist="88900" dir="2700000" algn="tl" rotWithShape="0">
                  <a:prstClr val="black">
                    <a:alpha val="30000"/>
                  </a:prstClr>
                </a:outerShdw>
              </a:effectLst>
            </p:spPr>
            <p:txBody>
              <a:bodyPr wrap="square" rtlCol="0" anchor="ctr">
                <a:noAutofit/>
              </a:bodyPr>
              <a:lstStyle/>
              <a:p>
                <a:pPr algn="ctr">
                  <a:lnSpc>
                    <a:spcPct val="120000"/>
                  </a:lnSpc>
                  <a:defRPr/>
                </a:pPr>
                <a:endParaRPr lang="zh-CN" altLang="en-US" kern="0">
                  <a:solidFill>
                    <a:schemeClr val="bg1"/>
                  </a:solidFill>
                  <a:latin typeface="iekie jianheiti" panose="02000000000000000000" pitchFamily="2" charset="-122"/>
                  <a:ea typeface="iekie jianheiti" panose="02000000000000000000" pitchFamily="2" charset="-122"/>
                  <a:sym typeface="iekie jianheiti" panose="02000000000000000000" pitchFamily="2" charset="-122"/>
                </a:endParaRPr>
              </a:p>
            </p:txBody>
          </p:sp>
          <p:sp>
            <p:nvSpPr>
              <p:cNvPr id="42" name="椭圆 34"/>
              <p:cNvSpPr/>
              <p:nvPr/>
            </p:nvSpPr>
            <p:spPr>
              <a:xfrm>
                <a:off x="9166557" y="1710379"/>
                <a:ext cx="2144746" cy="1937724"/>
              </a:xfrm>
              <a:prstGeom prst="roundRect">
                <a:avLst/>
              </a:prstGeom>
              <a:gradFill>
                <a:gsLst>
                  <a:gs pos="0">
                    <a:schemeClr val="accent1"/>
                  </a:gs>
                  <a:gs pos="100000">
                    <a:schemeClr val="accent2"/>
                  </a:gs>
                </a:gsLst>
                <a:lin ang="2700000" scaled="1"/>
              </a:gradFill>
              <a:ln w="25400" cap="flat" cmpd="sng" algn="ctr">
                <a:gradFill flip="none" rotWithShape="1">
                  <a:gsLst>
                    <a:gs pos="0">
                      <a:sysClr val="window" lastClr="FFFFFF">
                        <a:lumMod val="85000"/>
                      </a:sysClr>
                    </a:gs>
                    <a:gs pos="100000">
                      <a:sysClr val="window" lastClr="FFFFFF"/>
                    </a:gs>
                  </a:gsLst>
                  <a:lin ang="2700000" scaled="1"/>
                  <a:tileRect/>
                </a:gradFill>
                <a:prstDash val="solid"/>
              </a:ln>
              <a:effectLst>
                <a:innerShdw blurRad="88900" dist="38100" dir="13500000">
                  <a:prstClr val="black">
                    <a:alpha val="40000"/>
                  </a:prstClr>
                </a:innerShdw>
              </a:effectLst>
            </p:spPr>
            <p:txBody>
              <a:bodyPr rtlCol="0" anchor="ctr"/>
              <a:lstStyle/>
              <a:p>
                <a:pPr algn="ctr">
                  <a:lnSpc>
                    <a:spcPct val="120000"/>
                  </a:lnSpc>
                </a:pPr>
                <a:endParaRPr lang="zh-CN" altLang="en-US" kern="0">
                  <a:solidFill>
                    <a:schemeClr val="bg1"/>
                  </a:solidFill>
                  <a:latin typeface="iekie jianheiti" panose="02000000000000000000" pitchFamily="2" charset="-122"/>
                  <a:ea typeface="iekie jianheiti" panose="02000000000000000000" pitchFamily="2" charset="-122"/>
                  <a:sym typeface="iekie jianheiti" panose="02000000000000000000" pitchFamily="2" charset="-122"/>
                </a:endParaRPr>
              </a:p>
            </p:txBody>
          </p:sp>
        </p:grpSp>
        <p:sp>
          <p:nvSpPr>
            <p:cNvPr id="40" name="文本框 39"/>
            <p:cNvSpPr txBox="1"/>
            <p:nvPr/>
          </p:nvSpPr>
          <p:spPr bwMode="auto">
            <a:xfrm>
              <a:off x="1427602" y="1981606"/>
              <a:ext cx="1302564" cy="590226"/>
            </a:xfrm>
            <a:prstGeom prst="rect">
              <a:avLst/>
            </a:prstGeom>
            <a:noFill/>
          </p:spPr>
          <p:txBody>
            <a:bodyPr>
              <a:spAutoFit/>
            </a:bodyPr>
            <a:lstStyle/>
            <a:p>
              <a:pPr algn="ctr">
                <a:lnSpc>
                  <a:spcPct val="120000"/>
                </a:lnSpc>
                <a:defRPr/>
              </a:pPr>
              <a:r>
                <a:rPr lang="zh-CN" altLang="en-US" sz="2935" dirty="0">
                  <a:solidFill>
                    <a:schemeClr val="bg1"/>
                  </a:solidFill>
                  <a:latin typeface="iekie jianheiti" panose="02000000000000000000" pitchFamily="2" charset="-122"/>
                  <a:ea typeface="iekie jianheiti" panose="02000000000000000000" pitchFamily="2" charset="-122"/>
                  <a:sym typeface="iekie jianheiti" panose="02000000000000000000" pitchFamily="2" charset="-122"/>
                </a:rPr>
                <a:t>重点</a:t>
              </a:r>
            </a:p>
          </p:txBody>
        </p:sp>
      </p:grpSp>
      <p:grpSp>
        <p:nvGrpSpPr>
          <p:cNvPr id="43" name="组合 42"/>
          <p:cNvGrpSpPr/>
          <p:nvPr/>
        </p:nvGrpSpPr>
        <p:grpSpPr>
          <a:xfrm>
            <a:off x="8584981" y="1606753"/>
            <a:ext cx="1682019" cy="901951"/>
            <a:chOff x="1237875" y="3182848"/>
            <a:chExt cx="1682019" cy="901951"/>
          </a:xfrm>
        </p:grpSpPr>
        <p:grpSp>
          <p:nvGrpSpPr>
            <p:cNvPr id="44" name="组合 43"/>
            <p:cNvGrpSpPr/>
            <p:nvPr/>
          </p:nvGrpSpPr>
          <p:grpSpPr>
            <a:xfrm>
              <a:off x="1237875" y="3182848"/>
              <a:ext cx="1682019" cy="901951"/>
              <a:chOff x="9087077" y="1527388"/>
              <a:chExt cx="2303707" cy="2303706"/>
            </a:xfrm>
          </p:grpSpPr>
          <p:sp>
            <p:nvSpPr>
              <p:cNvPr id="46" name="椭圆 33"/>
              <p:cNvSpPr/>
              <p:nvPr/>
            </p:nvSpPr>
            <p:spPr>
              <a:xfrm>
                <a:off x="9087077" y="1527388"/>
                <a:ext cx="2303707" cy="2303706"/>
              </a:xfrm>
              <a:prstGeom prst="roundRect">
                <a:avLst/>
              </a:prstGeom>
              <a:gradFill>
                <a:gsLst>
                  <a:gs pos="0">
                    <a:schemeClr val="bg1">
                      <a:lumMod val="85000"/>
                    </a:schemeClr>
                  </a:gs>
                  <a:gs pos="100000">
                    <a:schemeClr val="bg1"/>
                  </a:gs>
                </a:gsLst>
                <a:lin ang="2700000" scaled="1"/>
              </a:gradFill>
              <a:ln w="25400" cap="flat" cmpd="sng" algn="ctr">
                <a:noFill/>
                <a:prstDash val="solid"/>
              </a:ln>
              <a:effectLst>
                <a:outerShdw blurRad="190500" dist="88900" dir="2700000" algn="tl" rotWithShape="0">
                  <a:prstClr val="black">
                    <a:alpha val="30000"/>
                  </a:prstClr>
                </a:outerShdw>
              </a:effectLst>
            </p:spPr>
            <p:txBody>
              <a:bodyPr wrap="square" rtlCol="0" anchor="ctr">
                <a:noAutofit/>
              </a:bodyPr>
              <a:lstStyle/>
              <a:p>
                <a:pPr algn="ctr">
                  <a:lnSpc>
                    <a:spcPct val="120000"/>
                  </a:lnSpc>
                  <a:defRPr/>
                </a:pPr>
                <a:endParaRPr lang="zh-CN" altLang="en-US" kern="0">
                  <a:solidFill>
                    <a:schemeClr val="bg1"/>
                  </a:solidFill>
                  <a:latin typeface="iekie jianheiti" panose="02000000000000000000" pitchFamily="2" charset="-122"/>
                  <a:ea typeface="iekie jianheiti" panose="02000000000000000000" pitchFamily="2" charset="-122"/>
                  <a:sym typeface="iekie jianheiti" panose="02000000000000000000" pitchFamily="2" charset="-122"/>
                </a:endParaRPr>
              </a:p>
            </p:txBody>
          </p:sp>
          <p:sp>
            <p:nvSpPr>
              <p:cNvPr id="47" name="椭圆 34"/>
              <p:cNvSpPr/>
              <p:nvPr/>
            </p:nvSpPr>
            <p:spPr>
              <a:xfrm>
                <a:off x="9166557" y="1710379"/>
                <a:ext cx="2144746" cy="1937724"/>
              </a:xfrm>
              <a:prstGeom prst="roundRect">
                <a:avLst/>
              </a:prstGeom>
              <a:gradFill>
                <a:gsLst>
                  <a:gs pos="0">
                    <a:schemeClr val="accent1"/>
                  </a:gs>
                  <a:gs pos="100000">
                    <a:schemeClr val="accent2"/>
                  </a:gs>
                </a:gsLst>
                <a:lin ang="2700000" scaled="1"/>
              </a:gradFill>
              <a:ln w="25400" cap="flat" cmpd="sng" algn="ctr">
                <a:gradFill flip="none" rotWithShape="1">
                  <a:gsLst>
                    <a:gs pos="0">
                      <a:sysClr val="window" lastClr="FFFFFF">
                        <a:lumMod val="85000"/>
                      </a:sysClr>
                    </a:gs>
                    <a:gs pos="100000">
                      <a:sysClr val="window" lastClr="FFFFFF"/>
                    </a:gs>
                  </a:gsLst>
                  <a:lin ang="2700000" scaled="1"/>
                  <a:tileRect/>
                </a:gradFill>
                <a:prstDash val="solid"/>
              </a:ln>
              <a:effectLst>
                <a:innerShdw blurRad="88900" dist="38100" dir="13500000">
                  <a:prstClr val="black">
                    <a:alpha val="40000"/>
                  </a:prstClr>
                </a:innerShdw>
              </a:effectLst>
            </p:spPr>
            <p:txBody>
              <a:bodyPr rtlCol="0" anchor="ctr"/>
              <a:lstStyle/>
              <a:p>
                <a:pPr algn="ctr">
                  <a:lnSpc>
                    <a:spcPct val="120000"/>
                  </a:lnSpc>
                </a:pPr>
                <a:endParaRPr lang="zh-CN" altLang="en-US" kern="0" dirty="0">
                  <a:solidFill>
                    <a:schemeClr val="bg1"/>
                  </a:solidFill>
                  <a:latin typeface="iekie jianheiti" panose="02000000000000000000" pitchFamily="2" charset="-122"/>
                  <a:ea typeface="iekie jianheiti" panose="02000000000000000000" pitchFamily="2" charset="-122"/>
                  <a:sym typeface="iekie jianheiti" panose="02000000000000000000" pitchFamily="2" charset="-122"/>
                </a:endParaRPr>
              </a:p>
            </p:txBody>
          </p:sp>
        </p:grpSp>
        <p:sp>
          <p:nvSpPr>
            <p:cNvPr id="45" name="文本框 44"/>
            <p:cNvSpPr txBox="1"/>
            <p:nvPr/>
          </p:nvSpPr>
          <p:spPr bwMode="auto">
            <a:xfrm>
              <a:off x="1428554" y="3390095"/>
              <a:ext cx="1300660" cy="590226"/>
            </a:xfrm>
            <a:prstGeom prst="rect">
              <a:avLst/>
            </a:prstGeom>
            <a:noFill/>
          </p:spPr>
          <p:txBody>
            <a:bodyPr>
              <a:spAutoFit/>
            </a:bodyPr>
            <a:lstStyle/>
            <a:p>
              <a:pPr algn="ctr">
                <a:lnSpc>
                  <a:spcPct val="120000"/>
                </a:lnSpc>
                <a:defRPr/>
              </a:pPr>
              <a:r>
                <a:rPr lang="zh-CN" altLang="en-US" sz="2935" dirty="0">
                  <a:solidFill>
                    <a:schemeClr val="bg1"/>
                  </a:solidFill>
                  <a:latin typeface="iekie jianheiti" panose="02000000000000000000" pitchFamily="2" charset="-122"/>
                  <a:ea typeface="iekie jianheiti" panose="02000000000000000000" pitchFamily="2" charset="-122"/>
                  <a:sym typeface="iekie jianheiti" panose="02000000000000000000" pitchFamily="2" charset="-122"/>
                </a:rPr>
                <a:t>难点</a:t>
              </a:r>
            </a:p>
          </p:txBody>
        </p:sp>
      </p:grpSp>
      <p:grpSp>
        <p:nvGrpSpPr>
          <p:cNvPr id="48" name="组合 47"/>
          <p:cNvGrpSpPr/>
          <p:nvPr/>
        </p:nvGrpSpPr>
        <p:grpSpPr>
          <a:xfrm>
            <a:off x="957765" y="5353381"/>
            <a:ext cx="1682019" cy="901951"/>
            <a:chOff x="1237875" y="4604784"/>
            <a:chExt cx="1682019" cy="901951"/>
          </a:xfrm>
        </p:grpSpPr>
        <p:grpSp>
          <p:nvGrpSpPr>
            <p:cNvPr id="49" name="组合 48"/>
            <p:cNvGrpSpPr/>
            <p:nvPr/>
          </p:nvGrpSpPr>
          <p:grpSpPr>
            <a:xfrm>
              <a:off x="1237875" y="4604784"/>
              <a:ext cx="1682019" cy="901951"/>
              <a:chOff x="9087077" y="1527388"/>
              <a:chExt cx="2303707" cy="2303706"/>
            </a:xfrm>
          </p:grpSpPr>
          <p:sp>
            <p:nvSpPr>
              <p:cNvPr id="51" name="椭圆 33"/>
              <p:cNvSpPr/>
              <p:nvPr/>
            </p:nvSpPr>
            <p:spPr>
              <a:xfrm>
                <a:off x="9087077" y="1527388"/>
                <a:ext cx="2303707" cy="2303706"/>
              </a:xfrm>
              <a:prstGeom prst="roundRect">
                <a:avLst/>
              </a:prstGeom>
              <a:gradFill>
                <a:gsLst>
                  <a:gs pos="0">
                    <a:schemeClr val="bg1">
                      <a:lumMod val="85000"/>
                    </a:schemeClr>
                  </a:gs>
                  <a:gs pos="100000">
                    <a:schemeClr val="bg1"/>
                  </a:gs>
                </a:gsLst>
                <a:lin ang="2700000" scaled="1"/>
              </a:gradFill>
              <a:ln w="25400" cap="flat" cmpd="sng" algn="ctr">
                <a:noFill/>
                <a:prstDash val="solid"/>
              </a:ln>
              <a:effectLst>
                <a:outerShdw blurRad="190500" dist="88900" dir="2700000" algn="tl" rotWithShape="0">
                  <a:prstClr val="black">
                    <a:alpha val="30000"/>
                  </a:prstClr>
                </a:outerShdw>
              </a:effectLst>
            </p:spPr>
            <p:txBody>
              <a:bodyPr wrap="square" rtlCol="0" anchor="ctr">
                <a:noAutofit/>
              </a:bodyPr>
              <a:lstStyle/>
              <a:p>
                <a:pPr algn="ctr">
                  <a:lnSpc>
                    <a:spcPct val="120000"/>
                  </a:lnSpc>
                  <a:defRPr/>
                </a:pPr>
                <a:endParaRPr lang="zh-CN" altLang="en-US" kern="0">
                  <a:solidFill>
                    <a:schemeClr val="bg1"/>
                  </a:solidFill>
                  <a:latin typeface="iekie jianheiti" panose="02000000000000000000" pitchFamily="2" charset="-122"/>
                  <a:ea typeface="iekie jianheiti" panose="02000000000000000000" pitchFamily="2" charset="-122"/>
                  <a:sym typeface="iekie jianheiti" panose="02000000000000000000" pitchFamily="2" charset="-122"/>
                </a:endParaRPr>
              </a:p>
            </p:txBody>
          </p:sp>
          <p:sp>
            <p:nvSpPr>
              <p:cNvPr id="52" name="椭圆 34"/>
              <p:cNvSpPr/>
              <p:nvPr/>
            </p:nvSpPr>
            <p:spPr>
              <a:xfrm>
                <a:off x="9166557" y="1710379"/>
                <a:ext cx="2144746" cy="1937724"/>
              </a:xfrm>
              <a:prstGeom prst="roundRect">
                <a:avLst/>
              </a:prstGeom>
              <a:gradFill>
                <a:gsLst>
                  <a:gs pos="0">
                    <a:schemeClr val="accent2"/>
                  </a:gs>
                  <a:gs pos="100000">
                    <a:schemeClr val="accent1"/>
                  </a:gs>
                </a:gsLst>
                <a:lin ang="2700000" scaled="1"/>
              </a:gradFill>
              <a:ln w="25400" cap="flat" cmpd="sng" algn="ctr">
                <a:gradFill flip="none" rotWithShape="1">
                  <a:gsLst>
                    <a:gs pos="0">
                      <a:sysClr val="window" lastClr="FFFFFF">
                        <a:lumMod val="85000"/>
                      </a:sysClr>
                    </a:gs>
                    <a:gs pos="100000">
                      <a:sysClr val="window" lastClr="FFFFFF"/>
                    </a:gs>
                  </a:gsLst>
                  <a:lin ang="2700000" scaled="1"/>
                  <a:tileRect/>
                </a:gradFill>
                <a:prstDash val="solid"/>
              </a:ln>
              <a:effectLst>
                <a:innerShdw blurRad="88900" dist="38100" dir="13500000">
                  <a:prstClr val="black">
                    <a:alpha val="40000"/>
                  </a:prstClr>
                </a:innerShdw>
              </a:effectLst>
            </p:spPr>
            <p:txBody>
              <a:bodyPr rtlCol="0" anchor="ctr"/>
              <a:lstStyle/>
              <a:p>
                <a:pPr algn="ctr">
                  <a:lnSpc>
                    <a:spcPct val="120000"/>
                  </a:lnSpc>
                </a:pPr>
                <a:endParaRPr lang="zh-CN" altLang="en-US" kern="0">
                  <a:solidFill>
                    <a:schemeClr val="bg1"/>
                  </a:solidFill>
                  <a:latin typeface="iekie jianheiti" panose="02000000000000000000" pitchFamily="2" charset="-122"/>
                  <a:ea typeface="iekie jianheiti" panose="02000000000000000000" pitchFamily="2" charset="-122"/>
                  <a:sym typeface="iekie jianheiti" panose="02000000000000000000" pitchFamily="2" charset="-122"/>
                </a:endParaRPr>
              </a:p>
            </p:txBody>
          </p:sp>
        </p:grpSp>
        <p:sp>
          <p:nvSpPr>
            <p:cNvPr id="50" name="文本框 49"/>
            <p:cNvSpPr txBox="1"/>
            <p:nvPr/>
          </p:nvSpPr>
          <p:spPr bwMode="auto">
            <a:xfrm>
              <a:off x="1280968" y="4798697"/>
              <a:ext cx="1595832" cy="590226"/>
            </a:xfrm>
            <a:prstGeom prst="rect">
              <a:avLst/>
            </a:prstGeom>
            <a:noFill/>
          </p:spPr>
          <p:txBody>
            <a:bodyPr>
              <a:spAutoFit/>
            </a:bodyPr>
            <a:lstStyle/>
            <a:p>
              <a:pPr algn="ctr">
                <a:lnSpc>
                  <a:spcPct val="120000"/>
                </a:lnSpc>
                <a:defRPr/>
              </a:pPr>
              <a:r>
                <a:rPr lang="zh-CN" altLang="en-US" sz="2935" dirty="0">
                  <a:solidFill>
                    <a:schemeClr val="bg1"/>
                  </a:solidFill>
                  <a:latin typeface="iekie jianheiti" panose="02000000000000000000" pitchFamily="2" charset="-122"/>
                  <a:ea typeface="iekie jianheiti" panose="02000000000000000000" pitchFamily="2" charset="-122"/>
                  <a:sym typeface="iekie jianheiti" panose="02000000000000000000" pitchFamily="2" charset="-122"/>
                </a:rPr>
                <a:t>关键</a:t>
              </a:r>
            </a:p>
          </p:txBody>
        </p:sp>
      </p:grpSp>
      <p:sp>
        <p:nvSpPr>
          <p:cNvPr id="53" name="矩形 52"/>
          <p:cNvSpPr/>
          <p:nvPr/>
        </p:nvSpPr>
        <p:spPr>
          <a:xfrm>
            <a:off x="525086" y="341370"/>
            <a:ext cx="3774598" cy="771301"/>
          </a:xfrm>
          <a:prstGeom prst="rect">
            <a:avLst/>
          </a:prstGeom>
        </p:spPr>
        <p:txBody>
          <a:bodyPr wrap="square">
            <a:spAutoFit/>
          </a:bodyPr>
          <a:lstStyle/>
          <a:p>
            <a:pPr>
              <a:lnSpc>
                <a:spcPct val="120000"/>
              </a:lnSpc>
            </a:pPr>
            <a:r>
              <a:rPr lang="zh-CN" altLang="en-US" sz="4000" dirty="0">
                <a:gradFill>
                  <a:gsLst>
                    <a:gs pos="0">
                      <a:schemeClr val="accent2"/>
                    </a:gs>
                    <a:gs pos="100000">
                      <a:schemeClr val="accent3">
                        <a:lumMod val="75000"/>
                      </a:schemeClr>
                    </a:gs>
                  </a:gsLst>
                  <a:lin ang="5400000" scaled="1"/>
                </a:gradFill>
                <a:latin typeface="iekie jianheiti" panose="02000000000000000000" pitchFamily="2" charset="-122"/>
                <a:ea typeface="iekie jianheiti" panose="02000000000000000000" pitchFamily="2" charset="-122"/>
                <a:sym typeface="iekie jianheiti" panose="02000000000000000000" pitchFamily="2" charset="-122"/>
              </a:rPr>
              <a:t>教学重点</a:t>
            </a:r>
          </a:p>
        </p:txBody>
      </p:sp>
      <p:cxnSp>
        <p:nvCxnSpPr>
          <p:cNvPr id="54" name="直接连接符 53"/>
          <p:cNvCxnSpPr/>
          <p:nvPr/>
        </p:nvCxnSpPr>
        <p:spPr>
          <a:xfrm>
            <a:off x="372000" y="1101509"/>
            <a:ext cx="11448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randombar(horizontal)">
                                      <p:cBhvr>
                                        <p:cTn id="7" dur="500"/>
                                        <p:tgtEl>
                                          <p:spTgt spid="53"/>
                                        </p:tgtEl>
                                      </p:cBhvr>
                                    </p:animEffect>
                                  </p:childTnLst>
                                </p:cTn>
                              </p:par>
                              <p:par>
                                <p:cTn id="8" presetID="22" presetClass="entr" presetSubtype="8" fill="hold" nodeType="withEffect">
                                  <p:stCondLst>
                                    <p:cond delay="250"/>
                                  </p:stCondLst>
                                  <p:childTnLst>
                                    <p:set>
                                      <p:cBhvr>
                                        <p:cTn id="9" dur="1" fill="hold">
                                          <p:stCondLst>
                                            <p:cond delay="0"/>
                                          </p:stCondLst>
                                        </p:cTn>
                                        <p:tgtEl>
                                          <p:spTgt spid="54"/>
                                        </p:tgtEl>
                                        <p:attrNameLst>
                                          <p:attrName>style.visibility</p:attrName>
                                        </p:attrNameLst>
                                      </p:cBhvr>
                                      <p:to>
                                        <p:strVal val="visible"/>
                                      </p:to>
                                    </p:set>
                                    <p:animEffect transition="in" filter="wipe(left)">
                                      <p:cBhvr>
                                        <p:cTn id="10" dur="750"/>
                                        <p:tgtEl>
                                          <p:spTgt spid="54"/>
                                        </p:tgtEl>
                                      </p:cBhvr>
                                    </p:animEffect>
                                  </p:childTnLst>
                                </p:cTn>
                              </p:par>
                            </p:childTnLst>
                          </p:cTn>
                        </p:par>
                        <p:par>
                          <p:cTn id="11" fill="hold">
                            <p:stCondLst>
                              <p:cond delay="500"/>
                            </p:stCondLst>
                            <p:childTnLst>
                              <p:par>
                                <p:cTn id="12" presetID="31" presetClass="entr" presetSubtype="0" fill="hold" nodeType="afterEffect">
                                  <p:stCondLst>
                                    <p:cond delay="0"/>
                                  </p:stCondLst>
                                  <p:childTnLst>
                                    <p:set>
                                      <p:cBhvr>
                                        <p:cTn id="13" dur="1" fill="hold">
                                          <p:stCondLst>
                                            <p:cond delay="0"/>
                                          </p:stCondLst>
                                        </p:cTn>
                                        <p:tgtEl>
                                          <p:spTgt spid="38"/>
                                        </p:tgtEl>
                                        <p:attrNameLst>
                                          <p:attrName>style.visibility</p:attrName>
                                        </p:attrNameLst>
                                      </p:cBhvr>
                                      <p:to>
                                        <p:strVal val="visible"/>
                                      </p:to>
                                    </p:set>
                                    <p:anim calcmode="lin" valueType="num">
                                      <p:cBhvr>
                                        <p:cTn id="14" dur="500" fill="hold"/>
                                        <p:tgtEl>
                                          <p:spTgt spid="38"/>
                                        </p:tgtEl>
                                        <p:attrNameLst>
                                          <p:attrName>ppt_w</p:attrName>
                                        </p:attrNameLst>
                                      </p:cBhvr>
                                      <p:tavLst>
                                        <p:tav tm="0">
                                          <p:val>
                                            <p:fltVal val="0"/>
                                          </p:val>
                                        </p:tav>
                                        <p:tav tm="100000">
                                          <p:val>
                                            <p:strVal val="#ppt_w"/>
                                          </p:val>
                                        </p:tav>
                                      </p:tavLst>
                                    </p:anim>
                                    <p:anim calcmode="lin" valueType="num">
                                      <p:cBhvr>
                                        <p:cTn id="15" dur="500" fill="hold"/>
                                        <p:tgtEl>
                                          <p:spTgt spid="38"/>
                                        </p:tgtEl>
                                        <p:attrNameLst>
                                          <p:attrName>ppt_h</p:attrName>
                                        </p:attrNameLst>
                                      </p:cBhvr>
                                      <p:tavLst>
                                        <p:tav tm="0">
                                          <p:val>
                                            <p:fltVal val="0"/>
                                          </p:val>
                                        </p:tav>
                                        <p:tav tm="100000">
                                          <p:val>
                                            <p:strVal val="#ppt_h"/>
                                          </p:val>
                                        </p:tav>
                                      </p:tavLst>
                                    </p:anim>
                                    <p:anim calcmode="lin" valueType="num">
                                      <p:cBhvr>
                                        <p:cTn id="16" dur="500" fill="hold"/>
                                        <p:tgtEl>
                                          <p:spTgt spid="38"/>
                                        </p:tgtEl>
                                        <p:attrNameLst>
                                          <p:attrName>style.rotation</p:attrName>
                                        </p:attrNameLst>
                                      </p:cBhvr>
                                      <p:tavLst>
                                        <p:tav tm="0">
                                          <p:val>
                                            <p:fltVal val="90"/>
                                          </p:val>
                                        </p:tav>
                                        <p:tav tm="100000">
                                          <p:val>
                                            <p:fltVal val="0"/>
                                          </p:val>
                                        </p:tav>
                                      </p:tavLst>
                                    </p:anim>
                                    <p:animEffect transition="in" filter="fade">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left)">
                                      <p:cBhvr>
                                        <p:cTn id="20" dur="750"/>
                                        <p:tgtEl>
                                          <p:spTgt spid="25"/>
                                        </p:tgtEl>
                                      </p:cBhvr>
                                    </p:animEffect>
                                  </p:childTnLst>
                                </p:cTn>
                              </p:par>
                            </p:childTnLst>
                          </p:cTn>
                        </p:par>
                        <p:par>
                          <p:cTn id="21" fill="hold">
                            <p:stCondLst>
                              <p:cond delay="1000"/>
                            </p:stCondLst>
                            <p:childTnLst>
                              <p:par>
                                <p:cTn id="22" presetID="31" presetClass="entr" presetSubtype="0" fill="hold" nodeType="afterEffect">
                                  <p:stCondLst>
                                    <p:cond delay="0"/>
                                  </p:stCondLst>
                                  <p:childTnLst>
                                    <p:set>
                                      <p:cBhvr>
                                        <p:cTn id="23" dur="1" fill="hold">
                                          <p:stCondLst>
                                            <p:cond delay="0"/>
                                          </p:stCondLst>
                                        </p:cTn>
                                        <p:tgtEl>
                                          <p:spTgt spid="43"/>
                                        </p:tgtEl>
                                        <p:attrNameLst>
                                          <p:attrName>style.visibility</p:attrName>
                                        </p:attrNameLst>
                                      </p:cBhvr>
                                      <p:to>
                                        <p:strVal val="visible"/>
                                      </p:to>
                                    </p:set>
                                    <p:anim calcmode="lin" valueType="num">
                                      <p:cBhvr>
                                        <p:cTn id="24" dur="500" fill="hold"/>
                                        <p:tgtEl>
                                          <p:spTgt spid="43"/>
                                        </p:tgtEl>
                                        <p:attrNameLst>
                                          <p:attrName>ppt_w</p:attrName>
                                        </p:attrNameLst>
                                      </p:cBhvr>
                                      <p:tavLst>
                                        <p:tav tm="0">
                                          <p:val>
                                            <p:fltVal val="0"/>
                                          </p:val>
                                        </p:tav>
                                        <p:tav tm="100000">
                                          <p:val>
                                            <p:strVal val="#ppt_w"/>
                                          </p:val>
                                        </p:tav>
                                      </p:tavLst>
                                    </p:anim>
                                    <p:anim calcmode="lin" valueType="num">
                                      <p:cBhvr>
                                        <p:cTn id="25" dur="500" fill="hold"/>
                                        <p:tgtEl>
                                          <p:spTgt spid="43"/>
                                        </p:tgtEl>
                                        <p:attrNameLst>
                                          <p:attrName>ppt_h</p:attrName>
                                        </p:attrNameLst>
                                      </p:cBhvr>
                                      <p:tavLst>
                                        <p:tav tm="0">
                                          <p:val>
                                            <p:fltVal val="0"/>
                                          </p:val>
                                        </p:tav>
                                        <p:tav tm="100000">
                                          <p:val>
                                            <p:strVal val="#ppt_h"/>
                                          </p:val>
                                        </p:tav>
                                      </p:tavLst>
                                    </p:anim>
                                    <p:anim calcmode="lin" valueType="num">
                                      <p:cBhvr>
                                        <p:cTn id="26" dur="500" fill="hold"/>
                                        <p:tgtEl>
                                          <p:spTgt spid="43"/>
                                        </p:tgtEl>
                                        <p:attrNameLst>
                                          <p:attrName>style.rotation</p:attrName>
                                        </p:attrNameLst>
                                      </p:cBhvr>
                                      <p:tavLst>
                                        <p:tav tm="0">
                                          <p:val>
                                            <p:fltVal val="90"/>
                                          </p:val>
                                        </p:tav>
                                        <p:tav tm="100000">
                                          <p:val>
                                            <p:fltVal val="0"/>
                                          </p:val>
                                        </p:tav>
                                      </p:tavLst>
                                    </p:anim>
                                    <p:animEffect transition="in" filter="fade">
                                      <p:cBhvr>
                                        <p:cTn id="27" dur="500"/>
                                        <p:tgtEl>
                                          <p:spTgt spid="43"/>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left)">
                                      <p:cBhvr>
                                        <p:cTn id="30" dur="750"/>
                                        <p:tgtEl>
                                          <p:spTgt spid="26"/>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 calcmode="lin" valueType="num">
                                      <p:cBhvr>
                                        <p:cTn id="34" dur="500" fill="hold"/>
                                        <p:tgtEl>
                                          <p:spTgt spid="48"/>
                                        </p:tgtEl>
                                        <p:attrNameLst>
                                          <p:attrName>ppt_w</p:attrName>
                                        </p:attrNameLst>
                                      </p:cBhvr>
                                      <p:tavLst>
                                        <p:tav tm="0">
                                          <p:val>
                                            <p:fltVal val="0"/>
                                          </p:val>
                                        </p:tav>
                                        <p:tav tm="100000">
                                          <p:val>
                                            <p:strVal val="#ppt_w"/>
                                          </p:val>
                                        </p:tav>
                                      </p:tavLst>
                                    </p:anim>
                                    <p:anim calcmode="lin" valueType="num">
                                      <p:cBhvr>
                                        <p:cTn id="35" dur="500" fill="hold"/>
                                        <p:tgtEl>
                                          <p:spTgt spid="48"/>
                                        </p:tgtEl>
                                        <p:attrNameLst>
                                          <p:attrName>ppt_h</p:attrName>
                                        </p:attrNameLst>
                                      </p:cBhvr>
                                      <p:tavLst>
                                        <p:tav tm="0">
                                          <p:val>
                                            <p:fltVal val="0"/>
                                          </p:val>
                                        </p:tav>
                                        <p:tav tm="100000">
                                          <p:val>
                                            <p:strVal val="#ppt_h"/>
                                          </p:val>
                                        </p:tav>
                                      </p:tavLst>
                                    </p:anim>
                                    <p:anim calcmode="lin" valueType="num">
                                      <p:cBhvr>
                                        <p:cTn id="36" dur="500" fill="hold"/>
                                        <p:tgtEl>
                                          <p:spTgt spid="48"/>
                                        </p:tgtEl>
                                        <p:attrNameLst>
                                          <p:attrName>style.rotation</p:attrName>
                                        </p:attrNameLst>
                                      </p:cBhvr>
                                      <p:tavLst>
                                        <p:tav tm="0">
                                          <p:val>
                                            <p:fltVal val="90"/>
                                          </p:val>
                                        </p:tav>
                                        <p:tav tm="100000">
                                          <p:val>
                                            <p:fltVal val="0"/>
                                          </p:val>
                                        </p:tav>
                                      </p:tavLst>
                                    </p:anim>
                                    <p:animEffect transition="in" filter="fade">
                                      <p:cBhvr>
                                        <p:cTn id="37" dur="500"/>
                                        <p:tgtEl>
                                          <p:spTgt spid="48"/>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left)">
                                      <p:cBhvr>
                                        <p:cTn id="40"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9"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1089038" y="3281236"/>
            <a:ext cx="1584000" cy="1584000"/>
            <a:chOff x="1089038" y="3037394"/>
            <a:chExt cx="1584000" cy="1584000"/>
          </a:xfrm>
        </p:grpSpPr>
        <p:grpSp>
          <p:nvGrpSpPr>
            <p:cNvPr id="26" name="组合 25"/>
            <p:cNvGrpSpPr/>
            <p:nvPr/>
          </p:nvGrpSpPr>
          <p:grpSpPr>
            <a:xfrm>
              <a:off x="1089038" y="3037394"/>
              <a:ext cx="1584000" cy="1584000"/>
              <a:chOff x="1120937" y="2943348"/>
              <a:chExt cx="1512000" cy="1512000"/>
            </a:xfrm>
          </p:grpSpPr>
          <p:sp>
            <p:nvSpPr>
              <p:cNvPr id="24" name="Freeform 5"/>
              <p:cNvSpPr/>
              <p:nvPr/>
            </p:nvSpPr>
            <p:spPr bwMode="auto">
              <a:xfrm rot="10800000">
                <a:off x="1120937" y="2943348"/>
                <a:ext cx="1512000" cy="1512000"/>
              </a:xfrm>
              <a:prstGeom prst="ellipse">
                <a:avLst/>
              </a:pr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pPr>
                  <a:lnSpc>
                    <a:spcPct val="120000"/>
                  </a:lnSpc>
                </a:pPr>
                <a:endParaRPr lang="zh-CN" altLang="en-US" sz="1600">
                  <a:solidFill>
                    <a:prstClr val="black"/>
                  </a:solidFill>
                  <a:latin typeface="iekie jianheiti" panose="02000000000000000000" pitchFamily="2" charset="-122"/>
                  <a:ea typeface="iekie jianheiti" panose="02000000000000000000" pitchFamily="2" charset="-122"/>
                  <a:sym typeface="iekie jianheiti" panose="02000000000000000000" pitchFamily="2" charset="-122"/>
                </a:endParaRPr>
              </a:p>
            </p:txBody>
          </p:sp>
          <p:sp>
            <p:nvSpPr>
              <p:cNvPr id="25" name="Freeform 5"/>
              <p:cNvSpPr/>
              <p:nvPr/>
            </p:nvSpPr>
            <p:spPr bwMode="auto">
              <a:xfrm rot="10800000">
                <a:off x="1282937" y="3105348"/>
                <a:ext cx="1188000" cy="1188000"/>
              </a:xfrm>
              <a:prstGeom prst="ellipse">
                <a:avLst/>
              </a:prstGeom>
              <a:gradFill>
                <a:gsLst>
                  <a:gs pos="100000">
                    <a:schemeClr val="accent2"/>
                  </a:gs>
                  <a:gs pos="0">
                    <a:schemeClr val="accent3"/>
                  </a:gs>
                </a:gsLst>
                <a:lin ang="5400000" scaled="1"/>
              </a:gradFill>
              <a:ln w="28575" cap="flat">
                <a:gradFill>
                  <a:gsLst>
                    <a:gs pos="0">
                      <a:schemeClr val="accent1"/>
                    </a:gs>
                    <a:gs pos="100000">
                      <a:schemeClr val="accent1">
                        <a:lumMod val="75000"/>
                      </a:schemeClr>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lstStyle/>
              <a:p>
                <a:pPr>
                  <a:lnSpc>
                    <a:spcPct val="120000"/>
                  </a:lnSpc>
                </a:pPr>
                <a:endParaRPr lang="zh-CN" altLang="en-US" dirty="0">
                  <a:solidFill>
                    <a:prstClr val="black"/>
                  </a:solidFill>
                  <a:latin typeface="iekie jianheiti" panose="02000000000000000000" pitchFamily="2" charset="-122"/>
                  <a:ea typeface="iekie jianheiti" panose="02000000000000000000" pitchFamily="2" charset="-122"/>
                  <a:sym typeface="iekie jianheiti" panose="02000000000000000000" pitchFamily="2" charset="-122"/>
                </a:endParaRPr>
              </a:p>
            </p:txBody>
          </p:sp>
        </p:grpSp>
        <p:sp>
          <p:nvSpPr>
            <p:cNvPr id="7" name="文本框 4"/>
            <p:cNvSpPr txBox="1">
              <a:spLocks noChangeArrowheads="1"/>
            </p:cNvSpPr>
            <p:nvPr/>
          </p:nvSpPr>
          <p:spPr bwMode="auto">
            <a:xfrm>
              <a:off x="1126453" y="3372795"/>
              <a:ext cx="1471084" cy="1037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buFont typeface="Arial" panose="020B0604020202020204" pitchFamily="34" charset="0"/>
                <a:buNone/>
              </a:pPr>
              <a:r>
                <a:rPr lang="zh-CN" altLang="en-US" sz="2665" dirty="0">
                  <a:solidFill>
                    <a:schemeClr val="bg1"/>
                  </a:solidFill>
                  <a:latin typeface="iekie jianheiti" panose="02000000000000000000" pitchFamily="2" charset="-122"/>
                  <a:ea typeface="iekie jianheiti" panose="02000000000000000000" pitchFamily="2" charset="-122"/>
                  <a:sym typeface="iekie jianheiti" panose="02000000000000000000" pitchFamily="2" charset="-122"/>
                </a:rPr>
                <a:t>形势</a:t>
              </a:r>
              <a:endParaRPr lang="en-US" altLang="zh-CN" sz="2665" dirty="0">
                <a:solidFill>
                  <a:schemeClr val="bg1"/>
                </a:solidFill>
                <a:latin typeface="iekie jianheiti" panose="02000000000000000000" pitchFamily="2" charset="-122"/>
                <a:ea typeface="iekie jianheiti" panose="02000000000000000000" pitchFamily="2" charset="-122"/>
                <a:sym typeface="iekie jianheiti" panose="02000000000000000000" pitchFamily="2" charset="-122"/>
              </a:endParaRPr>
            </a:p>
            <a:p>
              <a:pPr algn="ctr">
                <a:lnSpc>
                  <a:spcPct val="120000"/>
                </a:lnSpc>
                <a:buFont typeface="Arial" panose="020B0604020202020204" pitchFamily="34" charset="0"/>
                <a:buNone/>
              </a:pPr>
              <a:r>
                <a:rPr lang="zh-CN" altLang="en-US" sz="2665" dirty="0">
                  <a:solidFill>
                    <a:schemeClr val="bg1"/>
                  </a:solidFill>
                  <a:latin typeface="iekie jianheiti" panose="02000000000000000000" pitchFamily="2" charset="-122"/>
                  <a:ea typeface="iekie jianheiti" panose="02000000000000000000" pitchFamily="2" charset="-122"/>
                  <a:sym typeface="iekie jianheiti" panose="02000000000000000000" pitchFamily="2" charset="-122"/>
                </a:rPr>
                <a:t>新颖</a:t>
              </a:r>
            </a:p>
          </p:txBody>
        </p:sp>
      </p:grpSp>
      <p:grpSp>
        <p:nvGrpSpPr>
          <p:cNvPr id="37" name="组合 36"/>
          <p:cNvGrpSpPr/>
          <p:nvPr/>
        </p:nvGrpSpPr>
        <p:grpSpPr>
          <a:xfrm>
            <a:off x="3790941" y="3281236"/>
            <a:ext cx="1584000" cy="1584000"/>
            <a:chOff x="3790941" y="3037394"/>
            <a:chExt cx="1584000" cy="1584000"/>
          </a:xfrm>
        </p:grpSpPr>
        <p:grpSp>
          <p:nvGrpSpPr>
            <p:cNvPr id="27" name="组合 26"/>
            <p:cNvGrpSpPr/>
            <p:nvPr/>
          </p:nvGrpSpPr>
          <p:grpSpPr>
            <a:xfrm>
              <a:off x="3790941" y="3037394"/>
              <a:ext cx="1584000" cy="1584000"/>
              <a:chOff x="3783696" y="5598440"/>
              <a:chExt cx="1512000" cy="1512000"/>
            </a:xfrm>
          </p:grpSpPr>
          <p:sp>
            <p:nvSpPr>
              <p:cNvPr id="28" name="Freeform 5"/>
              <p:cNvSpPr/>
              <p:nvPr/>
            </p:nvSpPr>
            <p:spPr bwMode="auto">
              <a:xfrm rot="10800000">
                <a:off x="3783696" y="5598440"/>
                <a:ext cx="1512000" cy="1512000"/>
              </a:xfrm>
              <a:prstGeom prst="ellipse">
                <a:avLst/>
              </a:pr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pPr>
                  <a:lnSpc>
                    <a:spcPct val="120000"/>
                  </a:lnSpc>
                </a:pPr>
                <a:endParaRPr lang="zh-CN" altLang="en-US" sz="1600">
                  <a:solidFill>
                    <a:prstClr val="black"/>
                  </a:solidFill>
                  <a:latin typeface="iekie jianheiti" panose="02000000000000000000" pitchFamily="2" charset="-122"/>
                  <a:ea typeface="iekie jianheiti" panose="02000000000000000000" pitchFamily="2" charset="-122"/>
                  <a:sym typeface="iekie jianheiti" panose="02000000000000000000" pitchFamily="2" charset="-122"/>
                </a:endParaRPr>
              </a:p>
            </p:txBody>
          </p:sp>
          <p:sp>
            <p:nvSpPr>
              <p:cNvPr id="29" name="Freeform 5"/>
              <p:cNvSpPr/>
              <p:nvPr/>
            </p:nvSpPr>
            <p:spPr bwMode="auto">
              <a:xfrm rot="10800000">
                <a:off x="3945696" y="5760440"/>
                <a:ext cx="1188000" cy="1188000"/>
              </a:xfrm>
              <a:prstGeom prst="ellipse">
                <a:avLst/>
              </a:prstGeom>
              <a:gradFill>
                <a:gsLst>
                  <a:gs pos="100000">
                    <a:schemeClr val="accent2"/>
                  </a:gs>
                  <a:gs pos="0">
                    <a:schemeClr val="accent3"/>
                  </a:gs>
                </a:gsLst>
                <a:lin ang="5400000" scaled="1"/>
              </a:gradFill>
              <a:ln w="28575" cap="flat">
                <a:gradFill>
                  <a:gsLst>
                    <a:gs pos="0">
                      <a:schemeClr val="accent2"/>
                    </a:gs>
                    <a:gs pos="100000">
                      <a:schemeClr val="accent2">
                        <a:lumMod val="75000"/>
                      </a:schemeClr>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lstStyle/>
              <a:p>
                <a:pPr>
                  <a:lnSpc>
                    <a:spcPct val="120000"/>
                  </a:lnSpc>
                </a:pPr>
                <a:endParaRPr lang="zh-CN" altLang="en-US" dirty="0">
                  <a:solidFill>
                    <a:prstClr val="black"/>
                  </a:solidFill>
                  <a:latin typeface="iekie jianheiti" panose="02000000000000000000" pitchFamily="2" charset="-122"/>
                  <a:ea typeface="iekie jianheiti" panose="02000000000000000000" pitchFamily="2" charset="-122"/>
                  <a:sym typeface="iekie jianheiti" panose="02000000000000000000" pitchFamily="2" charset="-122"/>
                </a:endParaRPr>
              </a:p>
            </p:txBody>
          </p:sp>
        </p:grpSp>
        <p:sp>
          <p:nvSpPr>
            <p:cNvPr id="8" name="文本框 12"/>
            <p:cNvSpPr txBox="1">
              <a:spLocks noChangeArrowheads="1"/>
            </p:cNvSpPr>
            <p:nvPr/>
          </p:nvSpPr>
          <p:spPr bwMode="auto">
            <a:xfrm>
              <a:off x="3878119" y="3372795"/>
              <a:ext cx="1471084" cy="1037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buFont typeface="Arial" panose="020B0604020202020204" pitchFamily="34" charset="0"/>
                <a:buNone/>
              </a:pPr>
              <a:r>
                <a:rPr lang="zh-CN" altLang="en-US" sz="2665" dirty="0">
                  <a:solidFill>
                    <a:schemeClr val="bg1"/>
                  </a:solidFill>
                  <a:latin typeface="iekie jianheiti" panose="02000000000000000000" pitchFamily="2" charset="-122"/>
                  <a:ea typeface="iekie jianheiti" panose="02000000000000000000" pitchFamily="2" charset="-122"/>
                  <a:sym typeface="iekie jianheiti" panose="02000000000000000000" pitchFamily="2" charset="-122"/>
                </a:rPr>
                <a:t>因材</a:t>
              </a:r>
              <a:endParaRPr lang="en-US" altLang="zh-CN" sz="2665" dirty="0">
                <a:solidFill>
                  <a:schemeClr val="bg1"/>
                </a:solidFill>
                <a:latin typeface="iekie jianheiti" panose="02000000000000000000" pitchFamily="2" charset="-122"/>
                <a:ea typeface="iekie jianheiti" panose="02000000000000000000" pitchFamily="2" charset="-122"/>
                <a:sym typeface="iekie jianheiti" panose="02000000000000000000" pitchFamily="2" charset="-122"/>
              </a:endParaRPr>
            </a:p>
            <a:p>
              <a:pPr algn="ctr">
                <a:lnSpc>
                  <a:spcPct val="120000"/>
                </a:lnSpc>
                <a:buFont typeface="Arial" panose="020B0604020202020204" pitchFamily="34" charset="0"/>
                <a:buNone/>
              </a:pPr>
              <a:r>
                <a:rPr lang="zh-CN" altLang="en-US" sz="2665" dirty="0">
                  <a:solidFill>
                    <a:schemeClr val="bg1"/>
                  </a:solidFill>
                  <a:latin typeface="iekie jianheiti" panose="02000000000000000000" pitchFamily="2" charset="-122"/>
                  <a:ea typeface="iekie jianheiti" panose="02000000000000000000" pitchFamily="2" charset="-122"/>
                  <a:sym typeface="iekie jianheiti" panose="02000000000000000000" pitchFamily="2" charset="-122"/>
                </a:rPr>
                <a:t>施教</a:t>
              </a:r>
            </a:p>
          </p:txBody>
        </p:sp>
      </p:grpSp>
      <p:grpSp>
        <p:nvGrpSpPr>
          <p:cNvPr id="38" name="组合 37"/>
          <p:cNvGrpSpPr/>
          <p:nvPr/>
        </p:nvGrpSpPr>
        <p:grpSpPr>
          <a:xfrm>
            <a:off x="6544874" y="3281236"/>
            <a:ext cx="1584000" cy="1584000"/>
            <a:chOff x="6544874" y="3037394"/>
            <a:chExt cx="1584000" cy="1584000"/>
          </a:xfrm>
        </p:grpSpPr>
        <p:grpSp>
          <p:nvGrpSpPr>
            <p:cNvPr id="30" name="组合 29"/>
            <p:cNvGrpSpPr/>
            <p:nvPr/>
          </p:nvGrpSpPr>
          <p:grpSpPr>
            <a:xfrm>
              <a:off x="6544874" y="3037394"/>
              <a:ext cx="1584000" cy="1584000"/>
              <a:chOff x="5586949" y="5661232"/>
              <a:chExt cx="1512000" cy="1512000"/>
            </a:xfrm>
          </p:grpSpPr>
          <p:sp>
            <p:nvSpPr>
              <p:cNvPr id="31" name="Freeform 5"/>
              <p:cNvSpPr/>
              <p:nvPr/>
            </p:nvSpPr>
            <p:spPr bwMode="auto">
              <a:xfrm rot="10800000">
                <a:off x="5586949" y="5661232"/>
                <a:ext cx="1512000" cy="1512000"/>
              </a:xfrm>
              <a:prstGeom prst="ellipse">
                <a:avLst/>
              </a:pr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pPr>
                  <a:lnSpc>
                    <a:spcPct val="120000"/>
                  </a:lnSpc>
                </a:pPr>
                <a:endParaRPr lang="zh-CN" altLang="en-US" sz="1600">
                  <a:solidFill>
                    <a:prstClr val="black"/>
                  </a:solidFill>
                  <a:latin typeface="iekie jianheiti" panose="02000000000000000000" pitchFamily="2" charset="-122"/>
                  <a:ea typeface="iekie jianheiti" panose="02000000000000000000" pitchFamily="2" charset="-122"/>
                  <a:sym typeface="iekie jianheiti" panose="02000000000000000000" pitchFamily="2" charset="-122"/>
                </a:endParaRPr>
              </a:p>
            </p:txBody>
          </p:sp>
          <p:sp>
            <p:nvSpPr>
              <p:cNvPr id="32" name="Freeform 5"/>
              <p:cNvSpPr/>
              <p:nvPr/>
            </p:nvSpPr>
            <p:spPr bwMode="auto">
              <a:xfrm rot="10800000">
                <a:off x="5748949" y="5823232"/>
                <a:ext cx="1188000" cy="1188000"/>
              </a:xfrm>
              <a:prstGeom prst="ellipse">
                <a:avLst/>
              </a:prstGeom>
              <a:gradFill>
                <a:gsLst>
                  <a:gs pos="100000">
                    <a:schemeClr val="accent1"/>
                  </a:gs>
                  <a:gs pos="0">
                    <a:schemeClr val="accent2"/>
                  </a:gs>
                </a:gsLst>
                <a:lin ang="5400000" scaled="1"/>
              </a:gradFill>
              <a:ln w="28575" cap="flat">
                <a:gradFill>
                  <a:gsLst>
                    <a:gs pos="0">
                      <a:schemeClr val="accent3"/>
                    </a:gs>
                    <a:gs pos="100000">
                      <a:schemeClr val="accent3">
                        <a:lumMod val="75000"/>
                      </a:schemeClr>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lstStyle/>
              <a:p>
                <a:pPr>
                  <a:lnSpc>
                    <a:spcPct val="120000"/>
                  </a:lnSpc>
                </a:pPr>
                <a:endParaRPr lang="zh-CN" altLang="en-US" dirty="0">
                  <a:solidFill>
                    <a:prstClr val="black"/>
                  </a:solidFill>
                  <a:latin typeface="iekie jianheiti" panose="02000000000000000000" pitchFamily="2" charset="-122"/>
                  <a:ea typeface="iekie jianheiti" panose="02000000000000000000" pitchFamily="2" charset="-122"/>
                  <a:sym typeface="iekie jianheiti" panose="02000000000000000000" pitchFamily="2" charset="-122"/>
                </a:endParaRPr>
              </a:p>
            </p:txBody>
          </p:sp>
        </p:grpSp>
        <p:sp>
          <p:nvSpPr>
            <p:cNvPr id="9" name="文本框 13"/>
            <p:cNvSpPr txBox="1">
              <a:spLocks noChangeArrowheads="1"/>
            </p:cNvSpPr>
            <p:nvPr/>
          </p:nvSpPr>
          <p:spPr bwMode="auto">
            <a:xfrm>
              <a:off x="6631903" y="3372795"/>
              <a:ext cx="1468967" cy="1037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buFont typeface="Arial" panose="020B0604020202020204" pitchFamily="34" charset="0"/>
                <a:buNone/>
              </a:pPr>
              <a:r>
                <a:rPr lang="zh-CN" altLang="en-US" sz="2665" dirty="0">
                  <a:solidFill>
                    <a:schemeClr val="bg1"/>
                  </a:solidFill>
                  <a:latin typeface="iekie jianheiti" panose="02000000000000000000" pitchFamily="2" charset="-122"/>
                  <a:ea typeface="iekie jianheiti" panose="02000000000000000000" pitchFamily="2" charset="-122"/>
                  <a:sym typeface="iekie jianheiti" panose="02000000000000000000" pitchFamily="2" charset="-122"/>
                </a:rPr>
                <a:t>循序</a:t>
              </a:r>
              <a:endParaRPr lang="en-US" altLang="zh-CN" sz="2665" dirty="0">
                <a:solidFill>
                  <a:schemeClr val="bg1"/>
                </a:solidFill>
                <a:latin typeface="iekie jianheiti" panose="02000000000000000000" pitchFamily="2" charset="-122"/>
                <a:ea typeface="iekie jianheiti" panose="02000000000000000000" pitchFamily="2" charset="-122"/>
                <a:sym typeface="iekie jianheiti" panose="02000000000000000000" pitchFamily="2" charset="-122"/>
              </a:endParaRPr>
            </a:p>
            <a:p>
              <a:pPr algn="ctr">
                <a:lnSpc>
                  <a:spcPct val="120000"/>
                </a:lnSpc>
                <a:buFont typeface="Arial" panose="020B0604020202020204" pitchFamily="34" charset="0"/>
                <a:buNone/>
              </a:pPr>
              <a:r>
                <a:rPr lang="zh-CN" altLang="en-US" sz="2665" dirty="0">
                  <a:solidFill>
                    <a:schemeClr val="bg1"/>
                  </a:solidFill>
                  <a:latin typeface="iekie jianheiti" panose="02000000000000000000" pitchFamily="2" charset="-122"/>
                  <a:ea typeface="iekie jianheiti" panose="02000000000000000000" pitchFamily="2" charset="-122"/>
                  <a:sym typeface="iekie jianheiti" panose="02000000000000000000" pitchFamily="2" charset="-122"/>
                </a:rPr>
                <a:t>渐进</a:t>
              </a:r>
            </a:p>
          </p:txBody>
        </p:sp>
      </p:grpSp>
      <p:grpSp>
        <p:nvGrpSpPr>
          <p:cNvPr id="39" name="组合 38"/>
          <p:cNvGrpSpPr/>
          <p:nvPr/>
        </p:nvGrpSpPr>
        <p:grpSpPr>
          <a:xfrm>
            <a:off x="9294276" y="3281236"/>
            <a:ext cx="1584000" cy="1584000"/>
            <a:chOff x="9294276" y="3037394"/>
            <a:chExt cx="1584000" cy="1584000"/>
          </a:xfrm>
        </p:grpSpPr>
        <p:grpSp>
          <p:nvGrpSpPr>
            <p:cNvPr id="33" name="组合 32"/>
            <p:cNvGrpSpPr/>
            <p:nvPr/>
          </p:nvGrpSpPr>
          <p:grpSpPr>
            <a:xfrm>
              <a:off x="9294276" y="3037394"/>
              <a:ext cx="1584000" cy="1584000"/>
              <a:chOff x="7637452" y="5715565"/>
              <a:chExt cx="1512000" cy="1512000"/>
            </a:xfrm>
          </p:grpSpPr>
          <p:sp>
            <p:nvSpPr>
              <p:cNvPr id="34" name="Freeform 5"/>
              <p:cNvSpPr/>
              <p:nvPr/>
            </p:nvSpPr>
            <p:spPr bwMode="auto">
              <a:xfrm rot="10800000">
                <a:off x="7637452" y="5715565"/>
                <a:ext cx="1512000" cy="1512000"/>
              </a:xfrm>
              <a:prstGeom prst="ellipse">
                <a:avLst/>
              </a:pr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pPr>
                  <a:lnSpc>
                    <a:spcPct val="120000"/>
                  </a:lnSpc>
                </a:pPr>
                <a:endParaRPr lang="zh-CN" altLang="en-US" sz="1600">
                  <a:solidFill>
                    <a:prstClr val="black"/>
                  </a:solidFill>
                  <a:latin typeface="iekie jianheiti" panose="02000000000000000000" pitchFamily="2" charset="-122"/>
                  <a:ea typeface="iekie jianheiti" panose="02000000000000000000" pitchFamily="2" charset="-122"/>
                  <a:sym typeface="iekie jianheiti" panose="02000000000000000000" pitchFamily="2" charset="-122"/>
                </a:endParaRPr>
              </a:p>
            </p:txBody>
          </p:sp>
          <p:sp>
            <p:nvSpPr>
              <p:cNvPr id="35" name="Freeform 5"/>
              <p:cNvSpPr/>
              <p:nvPr/>
            </p:nvSpPr>
            <p:spPr bwMode="auto">
              <a:xfrm rot="10800000">
                <a:off x="7799452" y="5877565"/>
                <a:ext cx="1188000" cy="1188000"/>
              </a:xfrm>
              <a:prstGeom prst="ellipse">
                <a:avLst/>
              </a:prstGeom>
              <a:gradFill>
                <a:gsLst>
                  <a:gs pos="100000">
                    <a:schemeClr val="accent2"/>
                  </a:gs>
                  <a:gs pos="0">
                    <a:schemeClr val="accent3"/>
                  </a:gs>
                </a:gsLst>
                <a:lin ang="5400000" scaled="1"/>
              </a:gradFill>
              <a:ln w="28575" cap="flat">
                <a:gradFill>
                  <a:gsLst>
                    <a:gs pos="0">
                      <a:schemeClr val="accent4"/>
                    </a:gs>
                    <a:gs pos="100000">
                      <a:schemeClr val="accent4">
                        <a:lumMod val="75000"/>
                      </a:schemeClr>
                    </a:gs>
                  </a:gsLst>
                  <a:lin ang="5400000" scaled="1"/>
                </a:gradFill>
                <a:prstDash val="solid"/>
                <a:miter lim="800000"/>
              </a:ln>
              <a:effectLst>
                <a:outerShdw blurRad="228600" dist="101600" dir="5400000" algn="t" rotWithShape="0">
                  <a:schemeClr val="tx1">
                    <a:lumMod val="85000"/>
                    <a:lumOff val="15000"/>
                    <a:alpha val="28000"/>
                  </a:schemeClr>
                </a:outerShdw>
              </a:effectLst>
            </p:spPr>
            <p:txBody>
              <a:bodyPr vert="horz" wrap="square" lIns="91440" tIns="45720" rIns="91440" bIns="45720" numCol="1" anchor="t" anchorCtr="0" compatLnSpc="1"/>
              <a:lstStyle/>
              <a:p>
                <a:pPr>
                  <a:lnSpc>
                    <a:spcPct val="120000"/>
                  </a:lnSpc>
                </a:pPr>
                <a:endParaRPr lang="zh-CN" altLang="en-US" dirty="0">
                  <a:solidFill>
                    <a:prstClr val="black"/>
                  </a:solidFill>
                  <a:latin typeface="iekie jianheiti" panose="02000000000000000000" pitchFamily="2" charset="-122"/>
                  <a:ea typeface="iekie jianheiti" panose="02000000000000000000" pitchFamily="2" charset="-122"/>
                  <a:sym typeface="iekie jianheiti" panose="02000000000000000000" pitchFamily="2" charset="-122"/>
                </a:endParaRPr>
              </a:p>
            </p:txBody>
          </p:sp>
        </p:grpSp>
        <p:sp>
          <p:nvSpPr>
            <p:cNvPr id="10" name="文本框 14"/>
            <p:cNvSpPr txBox="1">
              <a:spLocks noChangeArrowheads="1"/>
            </p:cNvSpPr>
            <p:nvPr/>
          </p:nvSpPr>
          <p:spPr bwMode="auto">
            <a:xfrm>
              <a:off x="9383569" y="3372795"/>
              <a:ext cx="1471083" cy="1037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buFont typeface="Arial" panose="020B0604020202020204" pitchFamily="34" charset="0"/>
                <a:buNone/>
              </a:pPr>
              <a:r>
                <a:rPr lang="zh-CN" altLang="en-US" sz="2665" dirty="0">
                  <a:solidFill>
                    <a:schemeClr val="bg1"/>
                  </a:solidFill>
                  <a:latin typeface="iekie jianheiti" panose="02000000000000000000" pitchFamily="2" charset="-122"/>
                  <a:ea typeface="iekie jianheiti" panose="02000000000000000000" pitchFamily="2" charset="-122"/>
                  <a:sym typeface="iekie jianheiti" panose="02000000000000000000" pitchFamily="2" charset="-122"/>
                </a:rPr>
                <a:t>分层</a:t>
              </a:r>
              <a:endParaRPr lang="en-US" altLang="zh-CN" sz="2665" dirty="0">
                <a:solidFill>
                  <a:schemeClr val="bg1"/>
                </a:solidFill>
                <a:latin typeface="iekie jianheiti" panose="02000000000000000000" pitchFamily="2" charset="-122"/>
                <a:ea typeface="iekie jianheiti" panose="02000000000000000000" pitchFamily="2" charset="-122"/>
                <a:sym typeface="iekie jianheiti" panose="02000000000000000000" pitchFamily="2" charset="-122"/>
              </a:endParaRPr>
            </a:p>
            <a:p>
              <a:pPr algn="ctr">
                <a:lnSpc>
                  <a:spcPct val="120000"/>
                </a:lnSpc>
                <a:buFont typeface="Arial" panose="020B0604020202020204" pitchFamily="34" charset="0"/>
                <a:buNone/>
              </a:pPr>
              <a:r>
                <a:rPr lang="zh-CN" altLang="en-US" sz="2665" dirty="0">
                  <a:solidFill>
                    <a:schemeClr val="bg1"/>
                  </a:solidFill>
                  <a:latin typeface="iekie jianheiti" panose="02000000000000000000" pitchFamily="2" charset="-122"/>
                  <a:ea typeface="iekie jianheiti" panose="02000000000000000000" pitchFamily="2" charset="-122"/>
                  <a:sym typeface="iekie jianheiti" panose="02000000000000000000" pitchFamily="2" charset="-122"/>
                </a:rPr>
                <a:t>兼顾</a:t>
              </a:r>
            </a:p>
          </p:txBody>
        </p:sp>
      </p:grpSp>
      <p:sp>
        <p:nvSpPr>
          <p:cNvPr id="11" name="文本框 15"/>
          <p:cNvSpPr txBox="1">
            <a:spLocks noChangeArrowheads="1"/>
          </p:cNvSpPr>
          <p:nvPr/>
        </p:nvSpPr>
        <p:spPr bwMode="auto">
          <a:xfrm>
            <a:off x="2597536" y="3473072"/>
            <a:ext cx="1217083" cy="131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buFont typeface="Arial" panose="020B0604020202020204" pitchFamily="34" charset="0"/>
              <a:buNone/>
            </a:pPr>
            <a:r>
              <a:rPr lang="en-US" altLang="zh-CN" sz="7200" dirty="0">
                <a:solidFill>
                  <a:schemeClr val="bg1">
                    <a:lumMod val="50000"/>
                  </a:schemeClr>
                </a:solidFill>
                <a:latin typeface="iekie jianheiti" panose="02000000000000000000" pitchFamily="2" charset="-122"/>
                <a:ea typeface="iekie jianheiti" panose="02000000000000000000" pitchFamily="2" charset="-122"/>
                <a:sym typeface="iekie jianheiti" panose="02000000000000000000" pitchFamily="2" charset="-122"/>
              </a:rPr>
              <a:t>+</a:t>
            </a:r>
            <a:endParaRPr lang="zh-CN" altLang="en-US" sz="7200" dirty="0">
              <a:solidFill>
                <a:schemeClr val="bg1">
                  <a:lumMod val="50000"/>
                </a:schemeClr>
              </a:solidFill>
              <a:latin typeface="iekie jianheiti" panose="02000000000000000000" pitchFamily="2" charset="-122"/>
              <a:ea typeface="iekie jianheiti" panose="02000000000000000000" pitchFamily="2" charset="-122"/>
              <a:sym typeface="iekie jianheiti" panose="02000000000000000000" pitchFamily="2" charset="-122"/>
            </a:endParaRPr>
          </a:p>
        </p:txBody>
      </p:sp>
      <p:sp>
        <p:nvSpPr>
          <p:cNvPr id="12" name="文本框 16"/>
          <p:cNvSpPr txBox="1">
            <a:spLocks noChangeArrowheads="1"/>
          </p:cNvSpPr>
          <p:nvPr/>
        </p:nvSpPr>
        <p:spPr bwMode="auto">
          <a:xfrm>
            <a:off x="5378836" y="3473072"/>
            <a:ext cx="1219200" cy="131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buFont typeface="Arial" panose="020B0604020202020204" pitchFamily="34" charset="0"/>
              <a:buNone/>
            </a:pPr>
            <a:r>
              <a:rPr lang="en-US" altLang="zh-CN" sz="7200">
                <a:solidFill>
                  <a:schemeClr val="bg1">
                    <a:lumMod val="50000"/>
                  </a:schemeClr>
                </a:solidFill>
                <a:latin typeface="iekie jianheiti" panose="02000000000000000000" pitchFamily="2" charset="-122"/>
                <a:ea typeface="iekie jianheiti" panose="02000000000000000000" pitchFamily="2" charset="-122"/>
                <a:sym typeface="iekie jianheiti" panose="02000000000000000000" pitchFamily="2" charset="-122"/>
              </a:rPr>
              <a:t>+</a:t>
            </a:r>
            <a:endParaRPr lang="zh-CN" altLang="en-US" sz="7200">
              <a:solidFill>
                <a:schemeClr val="bg1">
                  <a:lumMod val="50000"/>
                </a:schemeClr>
              </a:solidFill>
              <a:latin typeface="iekie jianheiti" panose="02000000000000000000" pitchFamily="2" charset="-122"/>
              <a:ea typeface="iekie jianheiti" panose="02000000000000000000" pitchFamily="2" charset="-122"/>
              <a:sym typeface="iekie jianheiti" panose="02000000000000000000" pitchFamily="2" charset="-122"/>
            </a:endParaRPr>
          </a:p>
        </p:txBody>
      </p:sp>
      <p:sp>
        <p:nvSpPr>
          <p:cNvPr id="13" name="文本框 17"/>
          <p:cNvSpPr txBox="1">
            <a:spLocks noChangeArrowheads="1"/>
          </p:cNvSpPr>
          <p:nvPr/>
        </p:nvSpPr>
        <p:spPr bwMode="auto">
          <a:xfrm>
            <a:off x="8162253" y="3473072"/>
            <a:ext cx="1217084" cy="131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buFont typeface="Arial" panose="020B0604020202020204" pitchFamily="34" charset="0"/>
              <a:buNone/>
            </a:pPr>
            <a:r>
              <a:rPr lang="en-US" altLang="zh-CN" sz="7200">
                <a:solidFill>
                  <a:schemeClr val="bg1">
                    <a:lumMod val="50000"/>
                  </a:schemeClr>
                </a:solidFill>
                <a:latin typeface="iekie jianheiti" panose="02000000000000000000" pitchFamily="2" charset="-122"/>
                <a:ea typeface="iekie jianheiti" panose="02000000000000000000" pitchFamily="2" charset="-122"/>
                <a:sym typeface="iekie jianheiti" panose="02000000000000000000" pitchFamily="2" charset="-122"/>
              </a:rPr>
              <a:t>+</a:t>
            </a:r>
            <a:endParaRPr lang="zh-CN" altLang="en-US" sz="7200">
              <a:solidFill>
                <a:schemeClr val="bg1">
                  <a:lumMod val="50000"/>
                </a:schemeClr>
              </a:solidFill>
              <a:latin typeface="iekie jianheiti" panose="02000000000000000000" pitchFamily="2" charset="-122"/>
              <a:ea typeface="iekie jianheiti" panose="02000000000000000000" pitchFamily="2" charset="-122"/>
              <a:sym typeface="iekie jianheiti" panose="02000000000000000000" pitchFamily="2" charset="-122"/>
            </a:endParaRPr>
          </a:p>
        </p:txBody>
      </p:sp>
      <p:sp>
        <p:nvSpPr>
          <p:cNvPr id="14" name="Rectangle 25"/>
          <p:cNvSpPr>
            <a:spLocks noChangeArrowheads="1"/>
          </p:cNvSpPr>
          <p:nvPr/>
        </p:nvSpPr>
        <p:spPr bwMode="invGray">
          <a:xfrm>
            <a:off x="2116183" y="1891933"/>
            <a:ext cx="8176267" cy="635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gn="ctr">
              <a:defRPr>
                <a:solidFill>
                  <a:schemeClr val="tx1"/>
                </a:solidFill>
                <a:latin typeface="Arial" panose="020B0604020202020204" pitchFamily="34" charset="0"/>
                <a:ea typeface="黑体" panose="02010609060101010101" charset="-122"/>
              </a:defRPr>
            </a:lvl1pPr>
            <a:lvl2pPr marL="742950" indent="-285750" algn="ctr">
              <a:defRPr>
                <a:solidFill>
                  <a:schemeClr val="tx1"/>
                </a:solidFill>
                <a:latin typeface="Arial" panose="020B0604020202020204" pitchFamily="34" charset="0"/>
                <a:ea typeface="黑体" panose="02010609060101010101" charset="-122"/>
              </a:defRPr>
            </a:lvl2pPr>
            <a:lvl3pPr marL="1143000" indent="-228600" algn="ctr">
              <a:defRPr>
                <a:solidFill>
                  <a:schemeClr val="tx1"/>
                </a:solidFill>
                <a:latin typeface="Arial" panose="020B0604020202020204" pitchFamily="34" charset="0"/>
                <a:ea typeface="黑体" panose="02010609060101010101" charset="-122"/>
              </a:defRPr>
            </a:lvl3pPr>
            <a:lvl4pPr marL="1600200" indent="-228600" algn="ctr">
              <a:defRPr>
                <a:solidFill>
                  <a:schemeClr val="tx1"/>
                </a:solidFill>
                <a:latin typeface="Arial" panose="020B0604020202020204" pitchFamily="34" charset="0"/>
                <a:ea typeface="黑体" panose="02010609060101010101" charset="-122"/>
              </a:defRPr>
            </a:lvl4pPr>
            <a:lvl5pPr marL="2057400" indent="-228600" algn="ctr">
              <a:defRPr>
                <a:solidFill>
                  <a:schemeClr val="tx1"/>
                </a:solidFill>
                <a:latin typeface="Arial" panose="020B0604020202020204" pitchFamily="34" charset="0"/>
                <a:ea typeface="黑体" panose="02010609060101010101"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黑体" panose="02010609060101010101"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黑体" panose="02010609060101010101"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黑体" panose="02010609060101010101"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黑体" panose="02010609060101010101" charset="-122"/>
              </a:defRPr>
            </a:lvl9pPr>
          </a:lstStyle>
          <a:p>
            <a:pPr eaLnBrk="1" hangingPunct="1">
              <a:lnSpc>
                <a:spcPct val="120000"/>
              </a:lnSpc>
            </a:pPr>
            <a:r>
              <a:rPr lang="zh-CN" altLang="en-US" sz="3200" dirty="0">
                <a:solidFill>
                  <a:schemeClr val="tx1">
                    <a:lumMod val="85000"/>
                    <a:lumOff val="15000"/>
                  </a:schemeClr>
                </a:solidFill>
                <a:latin typeface="iekie jianheiti" panose="02000000000000000000" pitchFamily="2" charset="-122"/>
                <a:ea typeface="iekie jianheiti" panose="02000000000000000000" pitchFamily="2" charset="-122"/>
                <a:sym typeface="iekie jianheiti" panose="02000000000000000000" pitchFamily="2" charset="-122"/>
              </a:rPr>
              <a:t>三段式教学法</a:t>
            </a:r>
            <a:r>
              <a:rPr lang="en-US" altLang="zh-CN" sz="3200" dirty="0">
                <a:solidFill>
                  <a:schemeClr val="tx1">
                    <a:lumMod val="85000"/>
                    <a:lumOff val="15000"/>
                  </a:schemeClr>
                </a:solidFill>
                <a:latin typeface="iekie jianheiti" panose="02000000000000000000" pitchFamily="2" charset="-122"/>
                <a:ea typeface="iekie jianheiti" panose="02000000000000000000" pitchFamily="2" charset="-122"/>
                <a:sym typeface="iekie jianheiti" panose="02000000000000000000" pitchFamily="2" charset="-122"/>
              </a:rPr>
              <a:t>=</a:t>
            </a:r>
            <a:r>
              <a:rPr lang="zh-CN" altLang="en-US" sz="3200" dirty="0">
                <a:solidFill>
                  <a:schemeClr val="tx1">
                    <a:lumMod val="85000"/>
                    <a:lumOff val="15000"/>
                  </a:schemeClr>
                </a:solidFill>
                <a:latin typeface="iekie jianheiti" panose="02000000000000000000" pitchFamily="2" charset="-122"/>
                <a:ea typeface="iekie jianheiti" panose="02000000000000000000" pitchFamily="2" charset="-122"/>
                <a:sym typeface="iekie jianheiti" panose="02000000000000000000" pitchFamily="2" charset="-122"/>
              </a:rPr>
              <a:t>尝试法</a:t>
            </a:r>
            <a:r>
              <a:rPr lang="en-US" altLang="zh-CN" sz="3200" dirty="0">
                <a:solidFill>
                  <a:schemeClr val="tx1">
                    <a:lumMod val="85000"/>
                    <a:lumOff val="15000"/>
                  </a:schemeClr>
                </a:solidFill>
                <a:latin typeface="iekie jianheiti" panose="02000000000000000000" pitchFamily="2" charset="-122"/>
                <a:ea typeface="iekie jianheiti" panose="02000000000000000000" pitchFamily="2" charset="-122"/>
                <a:sym typeface="iekie jianheiti" panose="02000000000000000000" pitchFamily="2" charset="-122"/>
              </a:rPr>
              <a:t>+</a:t>
            </a:r>
            <a:r>
              <a:rPr lang="zh-CN" altLang="en-US" sz="3200" dirty="0">
                <a:solidFill>
                  <a:schemeClr val="tx1">
                    <a:lumMod val="85000"/>
                    <a:lumOff val="15000"/>
                  </a:schemeClr>
                </a:solidFill>
                <a:latin typeface="iekie jianheiti" panose="02000000000000000000" pitchFamily="2" charset="-122"/>
                <a:ea typeface="iekie jianheiti" panose="02000000000000000000" pitchFamily="2" charset="-122"/>
                <a:sym typeface="iekie jianheiti" panose="02000000000000000000" pitchFamily="2" charset="-122"/>
              </a:rPr>
              <a:t>演示法</a:t>
            </a:r>
            <a:r>
              <a:rPr lang="en-US" altLang="zh-CN" sz="3200" dirty="0">
                <a:solidFill>
                  <a:schemeClr val="tx1">
                    <a:lumMod val="85000"/>
                    <a:lumOff val="15000"/>
                  </a:schemeClr>
                </a:solidFill>
                <a:latin typeface="iekie jianheiti" panose="02000000000000000000" pitchFamily="2" charset="-122"/>
                <a:ea typeface="iekie jianheiti" panose="02000000000000000000" pitchFamily="2" charset="-122"/>
                <a:sym typeface="iekie jianheiti" panose="02000000000000000000" pitchFamily="2" charset="-122"/>
              </a:rPr>
              <a:t>+</a:t>
            </a:r>
            <a:r>
              <a:rPr lang="zh-CN" altLang="en-US" sz="3200" dirty="0">
                <a:solidFill>
                  <a:schemeClr val="tx1">
                    <a:lumMod val="85000"/>
                    <a:lumOff val="15000"/>
                  </a:schemeClr>
                </a:solidFill>
                <a:latin typeface="iekie jianheiti" panose="02000000000000000000" pitchFamily="2" charset="-122"/>
                <a:ea typeface="iekie jianheiti" panose="02000000000000000000" pitchFamily="2" charset="-122"/>
                <a:sym typeface="iekie jianheiti" panose="02000000000000000000" pitchFamily="2" charset="-122"/>
              </a:rPr>
              <a:t>任务驱动法</a:t>
            </a:r>
          </a:p>
        </p:txBody>
      </p:sp>
      <p:sp>
        <p:nvSpPr>
          <p:cNvPr id="40" name="矩形 39"/>
          <p:cNvSpPr/>
          <p:nvPr/>
        </p:nvSpPr>
        <p:spPr>
          <a:xfrm>
            <a:off x="525086" y="341370"/>
            <a:ext cx="3774598" cy="771301"/>
          </a:xfrm>
          <a:prstGeom prst="rect">
            <a:avLst/>
          </a:prstGeom>
        </p:spPr>
        <p:txBody>
          <a:bodyPr wrap="square">
            <a:spAutoFit/>
          </a:bodyPr>
          <a:lstStyle/>
          <a:p>
            <a:pPr>
              <a:lnSpc>
                <a:spcPct val="120000"/>
              </a:lnSpc>
            </a:pPr>
            <a:r>
              <a:rPr lang="zh-CN" altLang="en-US" sz="4000" dirty="0">
                <a:gradFill>
                  <a:gsLst>
                    <a:gs pos="0">
                      <a:schemeClr val="accent2"/>
                    </a:gs>
                    <a:gs pos="100000">
                      <a:schemeClr val="accent3">
                        <a:lumMod val="75000"/>
                      </a:schemeClr>
                    </a:gs>
                  </a:gsLst>
                  <a:lin ang="5400000" scaled="1"/>
                </a:gradFill>
                <a:latin typeface="iekie jianheiti" panose="02000000000000000000" pitchFamily="2" charset="-122"/>
                <a:ea typeface="iekie jianheiti" panose="02000000000000000000" pitchFamily="2" charset="-122"/>
                <a:sym typeface="iekie jianheiti" panose="02000000000000000000" pitchFamily="2" charset="-122"/>
              </a:rPr>
              <a:t>教法分析</a:t>
            </a:r>
          </a:p>
        </p:txBody>
      </p:sp>
      <p:cxnSp>
        <p:nvCxnSpPr>
          <p:cNvPr id="41" name="直接连接符 40"/>
          <p:cNvCxnSpPr/>
          <p:nvPr/>
        </p:nvCxnSpPr>
        <p:spPr>
          <a:xfrm>
            <a:off x="372000" y="1101509"/>
            <a:ext cx="11448000" cy="0"/>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advClick="0" advTm="0">
        <p:wipe/>
      </p:transition>
    </mc:Choice>
    <mc:Fallback xmlns="">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randombar(horizontal)">
                                      <p:cBhvr>
                                        <p:cTn id="7" dur="500"/>
                                        <p:tgtEl>
                                          <p:spTgt spid="40"/>
                                        </p:tgtEl>
                                      </p:cBhvr>
                                    </p:animEffect>
                                  </p:childTnLst>
                                </p:cTn>
                              </p:par>
                              <p:par>
                                <p:cTn id="8" presetID="22" presetClass="entr" presetSubtype="8" fill="hold" nodeType="withEffect">
                                  <p:stCondLst>
                                    <p:cond delay="250"/>
                                  </p:stCondLst>
                                  <p:childTnLst>
                                    <p:set>
                                      <p:cBhvr>
                                        <p:cTn id="9" dur="1" fill="hold">
                                          <p:stCondLst>
                                            <p:cond delay="0"/>
                                          </p:stCondLst>
                                        </p:cTn>
                                        <p:tgtEl>
                                          <p:spTgt spid="41"/>
                                        </p:tgtEl>
                                        <p:attrNameLst>
                                          <p:attrName>style.visibility</p:attrName>
                                        </p:attrNameLst>
                                      </p:cBhvr>
                                      <p:to>
                                        <p:strVal val="visible"/>
                                      </p:to>
                                    </p:set>
                                    <p:animEffect transition="in" filter="wipe(left)">
                                      <p:cBhvr>
                                        <p:cTn id="10" dur="750"/>
                                        <p:tgtEl>
                                          <p:spTgt spid="41"/>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750"/>
                                        <p:tgtEl>
                                          <p:spTgt spid="14"/>
                                        </p:tgtEl>
                                      </p:cBhvr>
                                    </p:animEffect>
                                  </p:childTnLst>
                                </p:cTn>
                              </p:par>
                            </p:childTnLst>
                          </p:cTn>
                        </p:par>
                        <p:par>
                          <p:cTn id="15" fill="hold">
                            <p:stCondLst>
                              <p:cond delay="1500"/>
                            </p:stCondLst>
                            <p:childTnLst>
                              <p:par>
                                <p:cTn id="16" presetID="2" presetClass="entr" presetSubtype="4" decel="100000"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additive="base">
                                        <p:cTn id="18" dur="500" fill="hold"/>
                                        <p:tgtEl>
                                          <p:spTgt spid="36"/>
                                        </p:tgtEl>
                                        <p:attrNameLst>
                                          <p:attrName>ppt_x</p:attrName>
                                        </p:attrNameLst>
                                      </p:cBhvr>
                                      <p:tavLst>
                                        <p:tav tm="0">
                                          <p:val>
                                            <p:strVal val="#ppt_x"/>
                                          </p:val>
                                        </p:tav>
                                        <p:tav tm="100000">
                                          <p:val>
                                            <p:strVal val="#ppt_x"/>
                                          </p:val>
                                        </p:tav>
                                      </p:tavLst>
                                    </p:anim>
                                    <p:anim calcmode="lin" valueType="num">
                                      <p:cBhvr additive="base">
                                        <p:cTn id="19" dur="500" fill="hold"/>
                                        <p:tgtEl>
                                          <p:spTgt spid="36"/>
                                        </p:tgtEl>
                                        <p:attrNameLst>
                                          <p:attrName>ppt_y</p:attrName>
                                        </p:attrNameLst>
                                      </p:cBhvr>
                                      <p:tavLst>
                                        <p:tav tm="0">
                                          <p:val>
                                            <p:strVal val="1+#ppt_h/2"/>
                                          </p:val>
                                        </p:tav>
                                        <p:tav tm="100000">
                                          <p:val>
                                            <p:strVal val="#ppt_y"/>
                                          </p:val>
                                        </p:tav>
                                      </p:tavLst>
                                    </p:anim>
                                  </p:childTnLst>
                                </p:cTn>
                              </p:par>
                              <p:par>
                                <p:cTn id="20" presetID="2" presetClass="entr" presetSubtype="4" decel="100000" fill="hold" nodeType="withEffect">
                                  <p:stCondLst>
                                    <p:cond delay="150"/>
                                  </p:stCondLst>
                                  <p:childTnLst>
                                    <p:set>
                                      <p:cBhvr>
                                        <p:cTn id="21" dur="1" fill="hold">
                                          <p:stCondLst>
                                            <p:cond delay="0"/>
                                          </p:stCondLst>
                                        </p:cTn>
                                        <p:tgtEl>
                                          <p:spTgt spid="37"/>
                                        </p:tgtEl>
                                        <p:attrNameLst>
                                          <p:attrName>style.visibility</p:attrName>
                                        </p:attrNameLst>
                                      </p:cBhvr>
                                      <p:to>
                                        <p:strVal val="visible"/>
                                      </p:to>
                                    </p:set>
                                    <p:anim calcmode="lin" valueType="num">
                                      <p:cBhvr additive="base">
                                        <p:cTn id="22" dur="500" fill="hold"/>
                                        <p:tgtEl>
                                          <p:spTgt spid="37"/>
                                        </p:tgtEl>
                                        <p:attrNameLst>
                                          <p:attrName>ppt_x</p:attrName>
                                        </p:attrNameLst>
                                      </p:cBhvr>
                                      <p:tavLst>
                                        <p:tav tm="0">
                                          <p:val>
                                            <p:strVal val="#ppt_x"/>
                                          </p:val>
                                        </p:tav>
                                        <p:tav tm="100000">
                                          <p:val>
                                            <p:strVal val="#ppt_x"/>
                                          </p:val>
                                        </p:tav>
                                      </p:tavLst>
                                    </p:anim>
                                    <p:anim calcmode="lin" valueType="num">
                                      <p:cBhvr additive="base">
                                        <p:cTn id="23" dur="500" fill="hold"/>
                                        <p:tgtEl>
                                          <p:spTgt spid="37"/>
                                        </p:tgtEl>
                                        <p:attrNameLst>
                                          <p:attrName>ppt_y</p:attrName>
                                        </p:attrNameLst>
                                      </p:cBhvr>
                                      <p:tavLst>
                                        <p:tav tm="0">
                                          <p:val>
                                            <p:strVal val="1+#ppt_h/2"/>
                                          </p:val>
                                        </p:tav>
                                        <p:tav tm="100000">
                                          <p:val>
                                            <p:strVal val="#ppt_y"/>
                                          </p:val>
                                        </p:tav>
                                      </p:tavLst>
                                    </p:anim>
                                  </p:childTnLst>
                                </p:cTn>
                              </p:par>
                              <p:par>
                                <p:cTn id="24" presetID="2" presetClass="entr" presetSubtype="4" decel="100000" fill="hold" nodeType="withEffect">
                                  <p:stCondLst>
                                    <p:cond delay="300"/>
                                  </p:stCondLst>
                                  <p:childTnLst>
                                    <p:set>
                                      <p:cBhvr>
                                        <p:cTn id="25" dur="1" fill="hold">
                                          <p:stCondLst>
                                            <p:cond delay="0"/>
                                          </p:stCondLst>
                                        </p:cTn>
                                        <p:tgtEl>
                                          <p:spTgt spid="38"/>
                                        </p:tgtEl>
                                        <p:attrNameLst>
                                          <p:attrName>style.visibility</p:attrName>
                                        </p:attrNameLst>
                                      </p:cBhvr>
                                      <p:to>
                                        <p:strVal val="visible"/>
                                      </p:to>
                                    </p:set>
                                    <p:anim calcmode="lin" valueType="num">
                                      <p:cBhvr additive="base">
                                        <p:cTn id="26" dur="500" fill="hold"/>
                                        <p:tgtEl>
                                          <p:spTgt spid="38"/>
                                        </p:tgtEl>
                                        <p:attrNameLst>
                                          <p:attrName>ppt_x</p:attrName>
                                        </p:attrNameLst>
                                      </p:cBhvr>
                                      <p:tavLst>
                                        <p:tav tm="0">
                                          <p:val>
                                            <p:strVal val="#ppt_x"/>
                                          </p:val>
                                        </p:tav>
                                        <p:tav tm="100000">
                                          <p:val>
                                            <p:strVal val="#ppt_x"/>
                                          </p:val>
                                        </p:tav>
                                      </p:tavLst>
                                    </p:anim>
                                    <p:anim calcmode="lin" valueType="num">
                                      <p:cBhvr additive="base">
                                        <p:cTn id="27" dur="500" fill="hold"/>
                                        <p:tgtEl>
                                          <p:spTgt spid="38"/>
                                        </p:tgtEl>
                                        <p:attrNameLst>
                                          <p:attrName>ppt_y</p:attrName>
                                        </p:attrNameLst>
                                      </p:cBhvr>
                                      <p:tavLst>
                                        <p:tav tm="0">
                                          <p:val>
                                            <p:strVal val="1+#ppt_h/2"/>
                                          </p:val>
                                        </p:tav>
                                        <p:tav tm="100000">
                                          <p:val>
                                            <p:strVal val="#ppt_y"/>
                                          </p:val>
                                        </p:tav>
                                      </p:tavLst>
                                    </p:anim>
                                  </p:childTnLst>
                                </p:cTn>
                              </p:par>
                              <p:par>
                                <p:cTn id="28" presetID="2" presetClass="entr" presetSubtype="4" decel="100000" fill="hold" nodeType="withEffect">
                                  <p:stCondLst>
                                    <p:cond delay="450"/>
                                  </p:stCondLst>
                                  <p:childTnLst>
                                    <p:set>
                                      <p:cBhvr>
                                        <p:cTn id="29" dur="1" fill="hold">
                                          <p:stCondLst>
                                            <p:cond delay="0"/>
                                          </p:stCondLst>
                                        </p:cTn>
                                        <p:tgtEl>
                                          <p:spTgt spid="39"/>
                                        </p:tgtEl>
                                        <p:attrNameLst>
                                          <p:attrName>style.visibility</p:attrName>
                                        </p:attrNameLst>
                                      </p:cBhvr>
                                      <p:to>
                                        <p:strVal val="visible"/>
                                      </p:to>
                                    </p:set>
                                    <p:anim calcmode="lin" valueType="num">
                                      <p:cBhvr additive="base">
                                        <p:cTn id="30" dur="500" fill="hold"/>
                                        <p:tgtEl>
                                          <p:spTgt spid="39"/>
                                        </p:tgtEl>
                                        <p:attrNameLst>
                                          <p:attrName>ppt_x</p:attrName>
                                        </p:attrNameLst>
                                      </p:cBhvr>
                                      <p:tavLst>
                                        <p:tav tm="0">
                                          <p:val>
                                            <p:strVal val="#ppt_x"/>
                                          </p:val>
                                        </p:tav>
                                        <p:tav tm="100000">
                                          <p:val>
                                            <p:strVal val="#ppt_x"/>
                                          </p:val>
                                        </p:tav>
                                      </p:tavLst>
                                    </p:anim>
                                    <p:anim calcmode="lin" valueType="num">
                                      <p:cBhvr additive="base">
                                        <p:cTn id="31" dur="500" fill="hold"/>
                                        <p:tgtEl>
                                          <p:spTgt spid="39"/>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40" grpId="0"/>
    </p:bldLst>
  </p:timing>
</p:sld>
</file>

<file path=ppt/theme/theme1.xml><?xml version="1.0" encoding="utf-8"?>
<a:theme xmlns:a="http://schemas.openxmlformats.org/drawingml/2006/main" name="Office 主题​​">
  <a:themeElements>
    <a:clrScheme name="自定义 5003">
      <a:dk1>
        <a:srgbClr val="000000"/>
      </a:dk1>
      <a:lt1>
        <a:srgbClr val="FFFFFF"/>
      </a:lt1>
      <a:dk2>
        <a:srgbClr val="44546A"/>
      </a:dk2>
      <a:lt2>
        <a:srgbClr val="E6E4E4"/>
      </a:lt2>
      <a:accent1>
        <a:srgbClr val="547AFD"/>
      </a:accent1>
      <a:accent2>
        <a:srgbClr val="47AEEF"/>
      </a:accent2>
      <a:accent3>
        <a:srgbClr val="547AFD"/>
      </a:accent3>
      <a:accent4>
        <a:srgbClr val="47AEEF"/>
      </a:accent4>
      <a:accent5>
        <a:srgbClr val="547AFD"/>
      </a:accent5>
      <a:accent6>
        <a:srgbClr val="47AEEF"/>
      </a:accent6>
      <a:hlink>
        <a:srgbClr val="547AFD"/>
      </a:hlink>
      <a:folHlink>
        <a:srgbClr val="47AEEF"/>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5003">
    <a:dk1>
      <a:srgbClr val="000000"/>
    </a:dk1>
    <a:lt1>
      <a:srgbClr val="FFFFFF"/>
    </a:lt1>
    <a:dk2>
      <a:srgbClr val="44546A"/>
    </a:dk2>
    <a:lt2>
      <a:srgbClr val="E6E4E4"/>
    </a:lt2>
    <a:accent1>
      <a:srgbClr val="547AFD"/>
    </a:accent1>
    <a:accent2>
      <a:srgbClr val="47AEEF"/>
    </a:accent2>
    <a:accent3>
      <a:srgbClr val="547AFD"/>
    </a:accent3>
    <a:accent4>
      <a:srgbClr val="47AEEF"/>
    </a:accent4>
    <a:accent5>
      <a:srgbClr val="547AFD"/>
    </a:accent5>
    <a:accent6>
      <a:srgbClr val="47AEEF"/>
    </a:accent6>
    <a:hlink>
      <a:srgbClr val="547AFD"/>
    </a:hlink>
    <a:folHlink>
      <a:srgbClr val="47AEEF"/>
    </a:folHlink>
  </a:clrScheme>
</a:themeOverride>
</file>

<file path=ppt/theme/themeOverride10.xml><?xml version="1.0" encoding="utf-8"?>
<a:themeOverride xmlns:a="http://schemas.openxmlformats.org/drawingml/2006/main">
  <a:clrScheme name="自定义 5003">
    <a:dk1>
      <a:srgbClr val="000000"/>
    </a:dk1>
    <a:lt1>
      <a:srgbClr val="FFFFFF"/>
    </a:lt1>
    <a:dk2>
      <a:srgbClr val="44546A"/>
    </a:dk2>
    <a:lt2>
      <a:srgbClr val="E6E4E4"/>
    </a:lt2>
    <a:accent1>
      <a:srgbClr val="547AFD"/>
    </a:accent1>
    <a:accent2>
      <a:srgbClr val="47AEEF"/>
    </a:accent2>
    <a:accent3>
      <a:srgbClr val="547AFD"/>
    </a:accent3>
    <a:accent4>
      <a:srgbClr val="47AEEF"/>
    </a:accent4>
    <a:accent5>
      <a:srgbClr val="547AFD"/>
    </a:accent5>
    <a:accent6>
      <a:srgbClr val="47AEEF"/>
    </a:accent6>
    <a:hlink>
      <a:srgbClr val="547AFD"/>
    </a:hlink>
    <a:folHlink>
      <a:srgbClr val="47AEEF"/>
    </a:folHlink>
  </a:clrScheme>
</a:themeOverride>
</file>

<file path=ppt/theme/themeOverride11.xml><?xml version="1.0" encoding="utf-8"?>
<a:themeOverride xmlns:a="http://schemas.openxmlformats.org/drawingml/2006/main">
  <a:clrScheme name="自定义 5003">
    <a:dk1>
      <a:srgbClr val="000000"/>
    </a:dk1>
    <a:lt1>
      <a:srgbClr val="FFFFFF"/>
    </a:lt1>
    <a:dk2>
      <a:srgbClr val="44546A"/>
    </a:dk2>
    <a:lt2>
      <a:srgbClr val="E6E4E4"/>
    </a:lt2>
    <a:accent1>
      <a:srgbClr val="547AFD"/>
    </a:accent1>
    <a:accent2>
      <a:srgbClr val="47AEEF"/>
    </a:accent2>
    <a:accent3>
      <a:srgbClr val="547AFD"/>
    </a:accent3>
    <a:accent4>
      <a:srgbClr val="47AEEF"/>
    </a:accent4>
    <a:accent5>
      <a:srgbClr val="547AFD"/>
    </a:accent5>
    <a:accent6>
      <a:srgbClr val="47AEEF"/>
    </a:accent6>
    <a:hlink>
      <a:srgbClr val="547AFD"/>
    </a:hlink>
    <a:folHlink>
      <a:srgbClr val="47AEEF"/>
    </a:folHlink>
  </a:clrScheme>
</a:themeOverride>
</file>

<file path=ppt/theme/themeOverride12.xml><?xml version="1.0" encoding="utf-8"?>
<a:themeOverride xmlns:a="http://schemas.openxmlformats.org/drawingml/2006/main">
  <a:clrScheme name="自定义 5003">
    <a:dk1>
      <a:srgbClr val="000000"/>
    </a:dk1>
    <a:lt1>
      <a:srgbClr val="FFFFFF"/>
    </a:lt1>
    <a:dk2>
      <a:srgbClr val="44546A"/>
    </a:dk2>
    <a:lt2>
      <a:srgbClr val="E6E4E4"/>
    </a:lt2>
    <a:accent1>
      <a:srgbClr val="547AFD"/>
    </a:accent1>
    <a:accent2>
      <a:srgbClr val="47AEEF"/>
    </a:accent2>
    <a:accent3>
      <a:srgbClr val="547AFD"/>
    </a:accent3>
    <a:accent4>
      <a:srgbClr val="47AEEF"/>
    </a:accent4>
    <a:accent5>
      <a:srgbClr val="547AFD"/>
    </a:accent5>
    <a:accent6>
      <a:srgbClr val="47AEEF"/>
    </a:accent6>
    <a:hlink>
      <a:srgbClr val="547AFD"/>
    </a:hlink>
    <a:folHlink>
      <a:srgbClr val="47AEEF"/>
    </a:folHlink>
  </a:clrScheme>
</a:themeOverride>
</file>

<file path=ppt/theme/themeOverride13.xml><?xml version="1.0" encoding="utf-8"?>
<a:themeOverride xmlns:a="http://schemas.openxmlformats.org/drawingml/2006/main">
  <a:clrScheme name="自定义 5003">
    <a:dk1>
      <a:srgbClr val="000000"/>
    </a:dk1>
    <a:lt1>
      <a:srgbClr val="FFFFFF"/>
    </a:lt1>
    <a:dk2>
      <a:srgbClr val="44546A"/>
    </a:dk2>
    <a:lt2>
      <a:srgbClr val="E6E4E4"/>
    </a:lt2>
    <a:accent1>
      <a:srgbClr val="547AFD"/>
    </a:accent1>
    <a:accent2>
      <a:srgbClr val="47AEEF"/>
    </a:accent2>
    <a:accent3>
      <a:srgbClr val="547AFD"/>
    </a:accent3>
    <a:accent4>
      <a:srgbClr val="47AEEF"/>
    </a:accent4>
    <a:accent5>
      <a:srgbClr val="547AFD"/>
    </a:accent5>
    <a:accent6>
      <a:srgbClr val="47AEEF"/>
    </a:accent6>
    <a:hlink>
      <a:srgbClr val="547AFD"/>
    </a:hlink>
    <a:folHlink>
      <a:srgbClr val="47AEEF"/>
    </a:folHlink>
  </a:clrScheme>
</a:themeOverride>
</file>

<file path=ppt/theme/themeOverride2.xml><?xml version="1.0" encoding="utf-8"?>
<a:themeOverride xmlns:a="http://schemas.openxmlformats.org/drawingml/2006/main">
  <a:clrScheme name="自定义 5003">
    <a:dk1>
      <a:srgbClr val="000000"/>
    </a:dk1>
    <a:lt1>
      <a:srgbClr val="FFFFFF"/>
    </a:lt1>
    <a:dk2>
      <a:srgbClr val="44546A"/>
    </a:dk2>
    <a:lt2>
      <a:srgbClr val="E6E4E4"/>
    </a:lt2>
    <a:accent1>
      <a:srgbClr val="547AFD"/>
    </a:accent1>
    <a:accent2>
      <a:srgbClr val="47AEEF"/>
    </a:accent2>
    <a:accent3>
      <a:srgbClr val="547AFD"/>
    </a:accent3>
    <a:accent4>
      <a:srgbClr val="47AEEF"/>
    </a:accent4>
    <a:accent5>
      <a:srgbClr val="547AFD"/>
    </a:accent5>
    <a:accent6>
      <a:srgbClr val="47AEEF"/>
    </a:accent6>
    <a:hlink>
      <a:srgbClr val="547AFD"/>
    </a:hlink>
    <a:folHlink>
      <a:srgbClr val="47AEEF"/>
    </a:folHlink>
  </a:clrScheme>
</a:themeOverride>
</file>

<file path=ppt/theme/themeOverride3.xml><?xml version="1.0" encoding="utf-8"?>
<a:themeOverride xmlns:a="http://schemas.openxmlformats.org/drawingml/2006/main">
  <a:clrScheme name="自定义 5003">
    <a:dk1>
      <a:srgbClr val="000000"/>
    </a:dk1>
    <a:lt1>
      <a:srgbClr val="FFFFFF"/>
    </a:lt1>
    <a:dk2>
      <a:srgbClr val="44546A"/>
    </a:dk2>
    <a:lt2>
      <a:srgbClr val="E6E4E4"/>
    </a:lt2>
    <a:accent1>
      <a:srgbClr val="547AFD"/>
    </a:accent1>
    <a:accent2>
      <a:srgbClr val="47AEEF"/>
    </a:accent2>
    <a:accent3>
      <a:srgbClr val="547AFD"/>
    </a:accent3>
    <a:accent4>
      <a:srgbClr val="47AEEF"/>
    </a:accent4>
    <a:accent5>
      <a:srgbClr val="547AFD"/>
    </a:accent5>
    <a:accent6>
      <a:srgbClr val="47AEEF"/>
    </a:accent6>
    <a:hlink>
      <a:srgbClr val="547AFD"/>
    </a:hlink>
    <a:folHlink>
      <a:srgbClr val="47AEEF"/>
    </a:folHlink>
  </a:clrScheme>
</a:themeOverride>
</file>

<file path=ppt/theme/themeOverride4.xml><?xml version="1.0" encoding="utf-8"?>
<a:themeOverride xmlns:a="http://schemas.openxmlformats.org/drawingml/2006/main">
  <a:clrScheme name="自定义 5003">
    <a:dk1>
      <a:srgbClr val="000000"/>
    </a:dk1>
    <a:lt1>
      <a:srgbClr val="FFFFFF"/>
    </a:lt1>
    <a:dk2>
      <a:srgbClr val="44546A"/>
    </a:dk2>
    <a:lt2>
      <a:srgbClr val="E6E4E4"/>
    </a:lt2>
    <a:accent1>
      <a:srgbClr val="547AFD"/>
    </a:accent1>
    <a:accent2>
      <a:srgbClr val="47AEEF"/>
    </a:accent2>
    <a:accent3>
      <a:srgbClr val="547AFD"/>
    </a:accent3>
    <a:accent4>
      <a:srgbClr val="47AEEF"/>
    </a:accent4>
    <a:accent5>
      <a:srgbClr val="547AFD"/>
    </a:accent5>
    <a:accent6>
      <a:srgbClr val="47AEEF"/>
    </a:accent6>
    <a:hlink>
      <a:srgbClr val="547AFD"/>
    </a:hlink>
    <a:folHlink>
      <a:srgbClr val="47AEEF"/>
    </a:folHlink>
  </a:clrScheme>
</a:themeOverride>
</file>

<file path=ppt/theme/themeOverride5.xml><?xml version="1.0" encoding="utf-8"?>
<a:themeOverride xmlns:a="http://schemas.openxmlformats.org/drawingml/2006/main">
  <a:clrScheme name="自定义 5003">
    <a:dk1>
      <a:srgbClr val="000000"/>
    </a:dk1>
    <a:lt1>
      <a:srgbClr val="FFFFFF"/>
    </a:lt1>
    <a:dk2>
      <a:srgbClr val="44546A"/>
    </a:dk2>
    <a:lt2>
      <a:srgbClr val="E6E4E4"/>
    </a:lt2>
    <a:accent1>
      <a:srgbClr val="547AFD"/>
    </a:accent1>
    <a:accent2>
      <a:srgbClr val="47AEEF"/>
    </a:accent2>
    <a:accent3>
      <a:srgbClr val="547AFD"/>
    </a:accent3>
    <a:accent4>
      <a:srgbClr val="47AEEF"/>
    </a:accent4>
    <a:accent5>
      <a:srgbClr val="547AFD"/>
    </a:accent5>
    <a:accent6>
      <a:srgbClr val="47AEEF"/>
    </a:accent6>
    <a:hlink>
      <a:srgbClr val="547AFD"/>
    </a:hlink>
    <a:folHlink>
      <a:srgbClr val="47AEEF"/>
    </a:folHlink>
  </a:clrScheme>
</a:themeOverride>
</file>

<file path=ppt/theme/themeOverride6.xml><?xml version="1.0" encoding="utf-8"?>
<a:themeOverride xmlns:a="http://schemas.openxmlformats.org/drawingml/2006/main">
  <a:clrScheme name="自定义 5003">
    <a:dk1>
      <a:srgbClr val="000000"/>
    </a:dk1>
    <a:lt1>
      <a:srgbClr val="FFFFFF"/>
    </a:lt1>
    <a:dk2>
      <a:srgbClr val="44546A"/>
    </a:dk2>
    <a:lt2>
      <a:srgbClr val="E6E4E4"/>
    </a:lt2>
    <a:accent1>
      <a:srgbClr val="547AFD"/>
    </a:accent1>
    <a:accent2>
      <a:srgbClr val="47AEEF"/>
    </a:accent2>
    <a:accent3>
      <a:srgbClr val="547AFD"/>
    </a:accent3>
    <a:accent4>
      <a:srgbClr val="47AEEF"/>
    </a:accent4>
    <a:accent5>
      <a:srgbClr val="547AFD"/>
    </a:accent5>
    <a:accent6>
      <a:srgbClr val="47AEEF"/>
    </a:accent6>
    <a:hlink>
      <a:srgbClr val="547AFD"/>
    </a:hlink>
    <a:folHlink>
      <a:srgbClr val="47AEEF"/>
    </a:folHlink>
  </a:clrScheme>
</a:themeOverride>
</file>

<file path=ppt/theme/themeOverride7.xml><?xml version="1.0" encoding="utf-8"?>
<a:themeOverride xmlns:a="http://schemas.openxmlformats.org/drawingml/2006/main">
  <a:clrScheme name="自定义 5003">
    <a:dk1>
      <a:srgbClr val="000000"/>
    </a:dk1>
    <a:lt1>
      <a:srgbClr val="FFFFFF"/>
    </a:lt1>
    <a:dk2>
      <a:srgbClr val="44546A"/>
    </a:dk2>
    <a:lt2>
      <a:srgbClr val="E6E4E4"/>
    </a:lt2>
    <a:accent1>
      <a:srgbClr val="547AFD"/>
    </a:accent1>
    <a:accent2>
      <a:srgbClr val="47AEEF"/>
    </a:accent2>
    <a:accent3>
      <a:srgbClr val="547AFD"/>
    </a:accent3>
    <a:accent4>
      <a:srgbClr val="47AEEF"/>
    </a:accent4>
    <a:accent5>
      <a:srgbClr val="547AFD"/>
    </a:accent5>
    <a:accent6>
      <a:srgbClr val="47AEEF"/>
    </a:accent6>
    <a:hlink>
      <a:srgbClr val="547AFD"/>
    </a:hlink>
    <a:folHlink>
      <a:srgbClr val="47AEEF"/>
    </a:folHlink>
  </a:clrScheme>
</a:themeOverride>
</file>

<file path=ppt/theme/themeOverride8.xml><?xml version="1.0" encoding="utf-8"?>
<a:themeOverride xmlns:a="http://schemas.openxmlformats.org/drawingml/2006/main">
  <a:clrScheme name="自定义 5003">
    <a:dk1>
      <a:srgbClr val="000000"/>
    </a:dk1>
    <a:lt1>
      <a:srgbClr val="FFFFFF"/>
    </a:lt1>
    <a:dk2>
      <a:srgbClr val="44546A"/>
    </a:dk2>
    <a:lt2>
      <a:srgbClr val="E6E4E4"/>
    </a:lt2>
    <a:accent1>
      <a:srgbClr val="547AFD"/>
    </a:accent1>
    <a:accent2>
      <a:srgbClr val="47AEEF"/>
    </a:accent2>
    <a:accent3>
      <a:srgbClr val="547AFD"/>
    </a:accent3>
    <a:accent4>
      <a:srgbClr val="47AEEF"/>
    </a:accent4>
    <a:accent5>
      <a:srgbClr val="547AFD"/>
    </a:accent5>
    <a:accent6>
      <a:srgbClr val="47AEEF"/>
    </a:accent6>
    <a:hlink>
      <a:srgbClr val="547AFD"/>
    </a:hlink>
    <a:folHlink>
      <a:srgbClr val="47AEEF"/>
    </a:folHlink>
  </a:clrScheme>
</a:themeOverride>
</file>

<file path=ppt/theme/themeOverride9.xml><?xml version="1.0" encoding="utf-8"?>
<a:themeOverride xmlns:a="http://schemas.openxmlformats.org/drawingml/2006/main">
  <a:clrScheme name="自定义 5003">
    <a:dk1>
      <a:srgbClr val="000000"/>
    </a:dk1>
    <a:lt1>
      <a:srgbClr val="FFFFFF"/>
    </a:lt1>
    <a:dk2>
      <a:srgbClr val="44546A"/>
    </a:dk2>
    <a:lt2>
      <a:srgbClr val="E6E4E4"/>
    </a:lt2>
    <a:accent1>
      <a:srgbClr val="547AFD"/>
    </a:accent1>
    <a:accent2>
      <a:srgbClr val="47AEEF"/>
    </a:accent2>
    <a:accent3>
      <a:srgbClr val="547AFD"/>
    </a:accent3>
    <a:accent4>
      <a:srgbClr val="47AEEF"/>
    </a:accent4>
    <a:accent5>
      <a:srgbClr val="547AFD"/>
    </a:accent5>
    <a:accent6>
      <a:srgbClr val="47AEEF"/>
    </a:accent6>
    <a:hlink>
      <a:srgbClr val="547AFD"/>
    </a:hlink>
    <a:folHlink>
      <a:srgbClr val="47AEEF"/>
    </a:folHlink>
  </a:clrScheme>
</a:themeOverride>
</file>

<file path=docProps/app.xml><?xml version="1.0" encoding="utf-8"?>
<Properties xmlns="http://schemas.openxmlformats.org/officeDocument/2006/extended-properties" xmlns:vt="http://schemas.openxmlformats.org/officeDocument/2006/docPropsVTypes">
  <TotalTime>0</TotalTime>
  <Words>1295</Words>
  <Application>Microsoft Office PowerPoint</Application>
  <PresentationFormat>宽屏</PresentationFormat>
  <Paragraphs>184</Paragraphs>
  <Slides>19</Slides>
  <Notes>12</Notes>
  <HiddenSlides>0</HiddenSlides>
  <MMClips>1</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19</vt:i4>
      </vt:variant>
    </vt:vector>
  </HeadingPairs>
  <TitlesOfParts>
    <vt:vector size="26" baseType="lpstr">
      <vt:lpstr>iekie jianheiti</vt:lpstr>
      <vt:lpstr>等线</vt:lpstr>
      <vt:lpstr>等线 Light</vt:lpstr>
      <vt:lpstr>字体视界-一风尚黑体</vt:lpstr>
      <vt:lpstr>Arial</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天 下</cp:lastModifiedBy>
  <cp:revision>83</cp:revision>
  <dcterms:created xsi:type="dcterms:W3CDTF">2019-07-01T02:29:00Z</dcterms:created>
  <dcterms:modified xsi:type="dcterms:W3CDTF">2021-01-05T11:28:54Z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