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66" r:id="rId4"/>
    <p:sldId id="267" r:id="rId5"/>
    <p:sldId id="269" r:id="rId6"/>
    <p:sldId id="280" r:id="rId7"/>
    <p:sldId id="281" r:id="rId8"/>
    <p:sldId id="271" r:id="rId9"/>
    <p:sldId id="262" r:id="rId10"/>
    <p:sldId id="270" r:id="rId11"/>
    <p:sldId id="284" r:id="rId12"/>
    <p:sldId id="283" r:id="rId13"/>
    <p:sldId id="274" r:id="rId14"/>
    <p:sldId id="268" r:id="rId15"/>
    <p:sldId id="275" r:id="rId16"/>
    <p:sldId id="285" r:id="rId17"/>
    <p:sldId id="286" r:id="rId18"/>
    <p:sldId id="277" r:id="rId19"/>
    <p:sldId id="278" r:id="rId20"/>
    <p:sldId id="287" r:id="rId21"/>
    <p:sldId id="288" r:id="rId22"/>
    <p:sldId id="289" r:id="rId23"/>
    <p:sldId id="290" r:id="rId24"/>
    <p:sldId id="258" r:id="rId25"/>
    <p:sldId id="279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D9C147F-CCCF-4B4E-9EA0-3C6B6D88A1D8}" type="datetimeFigureOut">
              <a:rPr lang="zh-CN" altLang="en-US"/>
              <a:t>2021/2/3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A688F44-CA42-4621-82AD-C3A9D3D1E5A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89E1E53-46B2-40FE-A4D0-A4028F5DD695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79DABF9-F71F-43E8-BD37-4B4C976EB213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B965FAD-1F7B-44F6-93CF-2029DB8B68DA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8FDC863-C9B0-4F11-B499-66A052C77F75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95C8D22-A63D-48D6-9788-B81F1C078453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90DFA81-5228-4DE3-A839-F0B17F5088DF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04286BB-B388-4101-B2CF-F150B8CD3ACD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5A04E4B-9921-47FF-9393-F529CF18B7A2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F3743BF-6CA3-476C-8C79-E14FFD2EE70A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B2F6CF2-1F02-4356-95ED-FE21CA62636A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83B4F79-A5CC-4D93-A3CA-3362960A3C5F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A39EB1-F9BB-4E8A-AEA7-4A5D1A6F0555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052DD5C-E32F-4F4B-8160-5C2BBE6B83E4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D3CE645-6783-4C91-91B0-E9ABFA2AE378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5162AAA-4CD8-40F4-B266-E5F0972CF86C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4C57369-45D7-4FA8-A946-E7ECBF4F7C7F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50B38A1-8C01-4D3F-8DFD-CF6DCD70D831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2F27635-170D-4482-AE0C-400AEF280C88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F058622-29E9-4A17-B904-D875B1A40CC0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B447A04-4DD3-41D0-9C30-45EA9A63AE0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D89E820-9C33-4D50-B151-B8BF8BEE8538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6F931FA-BD5D-4626-B12A-95F93B00E991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7DBD3D0-3BF9-4DCF-B878-3EA8CB198DB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ABB8C80-C381-4177-B21B-10671DF682D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C4F4-72AE-47AA-A689-1DD53CDD7CB0}" type="datetime1">
              <a:rPr lang="zh-CN" altLang="en-US"/>
              <a:t>2021/2/3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9706-EC0B-45E9-9B45-62D07F167FC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CE22-E48B-485A-860F-4C7E921257AA}" type="datetime1">
              <a:rPr lang="zh-CN" altLang="en-US"/>
              <a:t>2021/2/3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F8D4-66E7-4F3B-A52C-EBD9193F4C6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F6E9-86A0-4F51-81D0-434F9C933F1C}" type="datetime1">
              <a:rPr lang="zh-CN" altLang="en-US"/>
              <a:t>2021/2/3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BEBA-D2DC-4D91-B406-7DC9CA0BFE3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9B74-B3DB-49DF-B045-FA85004ADCCD}" type="datetime1">
              <a:rPr lang="zh-CN" altLang="en-US"/>
              <a:t>2021/2/3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F39A-C08B-4DD0-BF22-20DC413B422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D6A93-8AD2-4E4C-9CA7-5F8261010F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1054A-ADAD-41E2-9B51-F549EEEF57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881E-521E-42CC-89E6-02A003499A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2021/2/3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D235-3986-455D-ADE4-D579F711A5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2021/2/3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E614-EDC3-4811-8FF2-AFF5B5F45D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2021/2/3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CBA8-DE1D-4DEA-BA37-7979B6C369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2021/2/3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4C8B-EA4B-4AF2-98AB-A86D0EBB1F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7164-F8F5-49AD-88B7-7781060BF725}" type="datetime1">
              <a:rPr lang="zh-CN" altLang="en-US"/>
              <a:t>2021/2/3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A983-E1FC-4983-93C1-2402C9366E1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2021/2/3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37723-B53F-4E46-9352-D41A1F4E5C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2021/2/3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7D7B-EE67-4200-87C8-C13AF90F00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7D35E-4E70-4F3F-8F37-D04E384303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419E-37F8-4F01-A159-EA4C98DCA1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83EF0-C0CF-46DB-8E04-B46135D10338}" type="datetime1">
              <a:rPr lang="zh-CN" altLang="en-US"/>
              <a:t>2021/2/3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C0CD-0F6D-4325-8DF8-945D12AA860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4D14-7DB8-4961-AF9C-C284C1C17B47}" type="datetime1">
              <a:rPr lang="zh-CN" altLang="en-US"/>
              <a:t>2021/2/3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34E3-F213-41C0-A7E3-66E1A0F4CF4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560D-EEA2-4277-93A6-BC4259C38D9C}" type="datetime1">
              <a:rPr lang="zh-CN" altLang="en-US"/>
              <a:t>2021/2/3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F9D4-9047-4936-AB8D-5EB609B4577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C1D77-957B-48B4-8263-75C79DF45E7C}" type="datetime1">
              <a:rPr lang="zh-CN" altLang="en-US"/>
              <a:t>2021/2/3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6E22-A85A-443B-8109-AB02BFB9EB9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CC81-F239-4010-9E28-D3A2CA3827F0}" type="datetime1">
              <a:rPr lang="zh-CN" altLang="en-US"/>
              <a:t>2021/2/3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7655-F58D-4195-8234-CA39AEACD65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A984-0AC5-4E24-8CF9-4CCE058FFF9F}" type="datetime1">
              <a:rPr lang="zh-CN" altLang="en-US"/>
              <a:t>2021/2/3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12026-14C9-4B91-899E-95A445BEE1A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14ED3-71E7-4F03-AE0A-310A8A3208E7}" type="datetime1">
              <a:rPr lang="zh-CN" altLang="en-US"/>
              <a:t>2021/2/3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C675-D749-4F8C-9DC7-6B661731E3E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D64863-C03B-493E-AC63-C31194691AC3}" type="datetime1">
              <a:rPr lang="zh-CN" altLang="en-US"/>
              <a:t>2021/2/3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1836C0-C742-46BF-9FA0-1D8396E7D26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/>
  </p:transition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8429E8-01D0-490C-8F6A-3668058EDF82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2055" name="Picture 2" descr="C:\Documents and Settings\Administrator\桌面\11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641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e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49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jpeg"/><Relationship Id="rId5" Type="http://schemas.openxmlformats.org/officeDocument/2006/relationships/image" Target="../media/image25.pn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png"/><Relationship Id="rId5" Type="http://schemas.openxmlformats.org/officeDocument/2006/relationships/image" Target="../media/image25.png"/><Relationship Id="rId10" Type="http://schemas.openxmlformats.org/officeDocument/2006/relationships/image" Target="../media/image27.emf"/><Relationship Id="rId4" Type="http://schemas.openxmlformats.org/officeDocument/2006/relationships/image" Target="../media/image54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emf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emf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0.png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image" Target="../media/image78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11" Type="http://schemas.openxmlformats.org/officeDocument/2006/relationships/image" Target="../media/image76.png"/><Relationship Id="rId5" Type="http://schemas.openxmlformats.org/officeDocument/2006/relationships/image" Target="../media/image3.png"/><Relationship Id="rId10" Type="http://schemas.openxmlformats.org/officeDocument/2006/relationships/image" Target="../media/image75.png"/><Relationship Id="rId4" Type="http://schemas.openxmlformats.org/officeDocument/2006/relationships/image" Target="../media/image2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桌面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641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33338" y="74613"/>
            <a:ext cx="1739900" cy="1417637"/>
            <a:chOff x="33338" y="74613"/>
            <a:chExt cx="1739900" cy="1417637"/>
          </a:xfrm>
        </p:grpSpPr>
        <p:sp>
          <p:nvSpPr>
            <p:cNvPr id="3098" name="直角三角形 5"/>
            <p:cNvSpPr>
              <a:spLocks noChangeArrowheads="1"/>
            </p:cNvSpPr>
            <p:nvPr/>
          </p:nvSpPr>
          <p:spPr bwMode="auto">
            <a:xfrm flipV="1">
              <a:off x="333375" y="288925"/>
              <a:ext cx="1439863" cy="1203325"/>
            </a:xfrm>
            <a:prstGeom prst="rtTriangle">
              <a:avLst/>
            </a:prstGeom>
            <a:solidFill>
              <a:srgbClr val="042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3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" y="74613"/>
              <a:ext cx="1450975" cy="133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pic>
        <p:nvPicPr>
          <p:cNvPr id="3076" name="Picture 2" descr="C:\Documents and Settings\Administrator\桌面\5260a955d18f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0" t="57639" r="42014" b="35776"/>
          <a:stretch>
            <a:fillRect/>
          </a:stretch>
        </p:blipFill>
        <p:spPr bwMode="auto">
          <a:xfrm>
            <a:off x="403225" y="4716463"/>
            <a:ext cx="711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6"/>
          <p:cNvGrpSpPr>
            <a:grpSpLocks noChangeAspect="1"/>
          </p:cNvGrpSpPr>
          <p:nvPr/>
        </p:nvGrpSpPr>
        <p:grpSpPr bwMode="auto">
          <a:xfrm>
            <a:off x="7366000" y="4783138"/>
            <a:ext cx="790575" cy="206375"/>
            <a:chOff x="0" y="0"/>
            <a:chExt cx="2783444" cy="786196"/>
          </a:xfrm>
        </p:grpSpPr>
        <p:pic>
          <p:nvPicPr>
            <p:cNvPr id="309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19" y="19434"/>
              <a:ext cx="2600325" cy="76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3097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0525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8407400" y="1409700"/>
            <a:ext cx="414338" cy="2212975"/>
            <a:chOff x="8407400" y="1409700"/>
            <a:chExt cx="414338" cy="2212975"/>
          </a:xfrm>
        </p:grpSpPr>
        <p:sp>
          <p:nvSpPr>
            <p:cNvPr id="3090" name="TextBox 6"/>
            <p:cNvSpPr>
              <a:spLocks noChangeArrowheads="1"/>
            </p:cNvSpPr>
            <p:nvPr/>
          </p:nvSpPr>
          <p:spPr bwMode="auto">
            <a:xfrm>
              <a:off x="8407400" y="1409700"/>
              <a:ext cx="4143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语</a:t>
              </a:r>
            </a:p>
          </p:txBody>
        </p:sp>
        <p:sp>
          <p:nvSpPr>
            <p:cNvPr id="3091" name="TextBox 15"/>
            <p:cNvSpPr>
              <a:spLocks noChangeArrowheads="1"/>
            </p:cNvSpPr>
            <p:nvPr/>
          </p:nvSpPr>
          <p:spPr bwMode="auto">
            <a:xfrm>
              <a:off x="8407400" y="1778000"/>
              <a:ext cx="4143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数</a:t>
              </a:r>
            </a:p>
          </p:txBody>
        </p:sp>
        <p:sp>
          <p:nvSpPr>
            <p:cNvPr id="3092" name="TextBox 17"/>
            <p:cNvSpPr>
              <a:spLocks noChangeArrowheads="1"/>
            </p:cNvSpPr>
            <p:nvPr/>
          </p:nvSpPr>
          <p:spPr bwMode="auto">
            <a:xfrm>
              <a:off x="8407400" y="2146300"/>
              <a:ext cx="4143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外</a:t>
              </a:r>
            </a:p>
          </p:txBody>
        </p:sp>
        <p:sp>
          <p:nvSpPr>
            <p:cNvPr id="3093" name="TextBox 18"/>
            <p:cNvSpPr>
              <a:spLocks noChangeArrowheads="1"/>
            </p:cNvSpPr>
            <p:nvPr/>
          </p:nvSpPr>
          <p:spPr bwMode="auto">
            <a:xfrm>
              <a:off x="8407400" y="2516188"/>
              <a:ext cx="4143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物</a:t>
              </a:r>
            </a:p>
          </p:txBody>
        </p:sp>
        <p:sp>
          <p:nvSpPr>
            <p:cNvPr id="3094" name="TextBox 19"/>
            <p:cNvSpPr>
              <a:spLocks noChangeArrowheads="1"/>
            </p:cNvSpPr>
            <p:nvPr/>
          </p:nvSpPr>
          <p:spPr bwMode="auto">
            <a:xfrm>
              <a:off x="8407400" y="2884488"/>
              <a:ext cx="4143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化</a:t>
              </a:r>
            </a:p>
          </p:txBody>
        </p:sp>
        <p:sp>
          <p:nvSpPr>
            <p:cNvPr id="3095" name="TextBox 20"/>
            <p:cNvSpPr>
              <a:spLocks noChangeArrowheads="1"/>
            </p:cNvSpPr>
            <p:nvPr/>
          </p:nvSpPr>
          <p:spPr bwMode="auto">
            <a:xfrm>
              <a:off x="8407400" y="3252788"/>
              <a:ext cx="3397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生</a:t>
              </a:r>
              <a:endParaRPr lang="zh-CN" altLang="en-US"/>
            </a:p>
          </p:txBody>
        </p:sp>
      </p:grpSp>
      <p:sp>
        <p:nvSpPr>
          <p:cNvPr id="3088" name="TextBox 9"/>
          <p:cNvSpPr>
            <a:spLocks noChangeArrowheads="1"/>
          </p:cNvSpPr>
          <p:nvPr/>
        </p:nvSpPr>
        <p:spPr bwMode="auto">
          <a:xfrm>
            <a:off x="3851275" y="1593850"/>
            <a:ext cx="2741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这里输入你的课程名称：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574800" y="796925"/>
            <a:ext cx="2112963" cy="3413125"/>
            <a:chOff x="1574800" y="796925"/>
            <a:chExt cx="2112963" cy="3413125"/>
          </a:xfrm>
        </p:grpSpPr>
        <p:pic>
          <p:nvPicPr>
            <p:cNvPr id="308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0" y="2152650"/>
              <a:ext cx="1592263" cy="15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" name="Picture 2" descr="C:\Documents and Settings\Administrator\桌面\5260a955d18fc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80" t="57639" r="42014" b="35776"/>
            <a:stretch>
              <a:fillRect/>
            </a:stretch>
          </p:blipFill>
          <p:spPr bwMode="auto">
            <a:xfrm rot="3409433">
              <a:off x="2975769" y="3717131"/>
              <a:ext cx="711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800" y="796925"/>
              <a:ext cx="1317625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5" name="组合 4"/>
          <p:cNvGrpSpPr/>
          <p:nvPr/>
        </p:nvGrpSpPr>
        <p:grpSpPr bwMode="auto">
          <a:xfrm>
            <a:off x="3449638" y="2185988"/>
            <a:ext cx="4840287" cy="658812"/>
            <a:chOff x="3449638" y="2185988"/>
            <a:chExt cx="4840287" cy="658812"/>
          </a:xfrm>
        </p:grpSpPr>
        <p:pic>
          <p:nvPicPr>
            <p:cNvPr id="3085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638" y="2185988"/>
              <a:ext cx="4840287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3086" name="TextBox 10"/>
            <p:cNvSpPr>
              <a:spLocks noChangeArrowheads="1"/>
            </p:cNvSpPr>
            <p:nvPr/>
          </p:nvSpPr>
          <p:spPr bwMode="auto">
            <a:xfrm>
              <a:off x="4211638" y="2201863"/>
              <a:ext cx="30702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这里输入你的标题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505200" y="3241675"/>
            <a:ext cx="5072063" cy="1377950"/>
            <a:chOff x="3505200" y="3241675"/>
            <a:chExt cx="5072063" cy="1377950"/>
          </a:xfrm>
        </p:grpSpPr>
        <p:pic>
          <p:nvPicPr>
            <p:cNvPr id="3083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241675"/>
              <a:ext cx="5072063" cy="137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3084" name="TextBox 1"/>
            <p:cNvSpPr txBox="1">
              <a:spLocks noChangeArrowheads="1"/>
            </p:cNvSpPr>
            <p:nvPr/>
          </p:nvSpPr>
          <p:spPr bwMode="auto">
            <a:xfrm>
              <a:off x="4510970" y="3669784"/>
              <a:ext cx="3060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latin typeface="Adobe 黑体 Std R" pitchFamily="34" charset="-122"/>
                  <a:ea typeface="Adobe 黑体 Std R" pitchFamily="34" charset="-122"/>
                  <a:cs typeface="经典中圆简" pitchFamily="49" charset="-122"/>
                </a:rPr>
                <a:t>学校教育课题汇报课外培训</a:t>
              </a:r>
            </a:p>
          </p:txBody>
        </p:sp>
      </p:grpSp>
    </p:spTree>
  </p:cSld>
  <p:clrMapOvr>
    <a:masterClrMapping/>
  </p:clrMapOvr>
  <p:transition spd="slow" advTm="4345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144588" y="2360613"/>
            <a:ext cx="919162" cy="1312862"/>
            <a:chOff x="1144448" y="2361065"/>
            <a:chExt cx="919163" cy="1312069"/>
          </a:xfrm>
        </p:grpSpPr>
        <p:sp>
          <p:nvSpPr>
            <p:cNvPr id="12319" name="Freeform 5"/>
            <p:cNvSpPr/>
            <p:nvPr/>
          </p:nvSpPr>
          <p:spPr bwMode="auto">
            <a:xfrm flipV="1">
              <a:off x="1144448" y="2361065"/>
              <a:ext cx="919163" cy="1312069"/>
            </a:xfrm>
            <a:custGeom>
              <a:avLst/>
              <a:gdLst>
                <a:gd name="T0" fmla="*/ 95635 w 346"/>
                <a:gd name="T1" fmla="*/ 936049 h 492"/>
                <a:gd name="T2" fmla="*/ 90322 w 346"/>
                <a:gd name="T3" fmla="*/ 965384 h 492"/>
                <a:gd name="T4" fmla="*/ 443642 w 346"/>
                <a:gd name="T5" fmla="*/ 1296068 h 492"/>
                <a:gd name="T6" fmla="*/ 502086 w 346"/>
                <a:gd name="T7" fmla="*/ 1296068 h 492"/>
                <a:gd name="T8" fmla="*/ 828841 w 346"/>
                <a:gd name="T9" fmla="*/ 965384 h 492"/>
                <a:gd name="T10" fmla="*/ 820871 w 346"/>
                <a:gd name="T11" fmla="*/ 936049 h 492"/>
                <a:gd name="T12" fmla="*/ 778366 w 346"/>
                <a:gd name="T13" fmla="*/ 936049 h 492"/>
                <a:gd name="T14" fmla="*/ 738518 w 346"/>
                <a:gd name="T15" fmla="*/ 888047 h 492"/>
                <a:gd name="T16" fmla="*/ 919163 w 346"/>
                <a:gd name="T17" fmla="*/ 48003 h 492"/>
                <a:gd name="T18" fmla="*/ 881971 w 346"/>
                <a:gd name="T19" fmla="*/ 0 h 492"/>
                <a:gd name="T20" fmla="*/ 37192 w 346"/>
                <a:gd name="T21" fmla="*/ 0 h 492"/>
                <a:gd name="T22" fmla="*/ 0 w 346"/>
                <a:gd name="T23" fmla="*/ 48003 h 492"/>
                <a:gd name="T24" fmla="*/ 177988 w 346"/>
                <a:gd name="T25" fmla="*/ 888047 h 492"/>
                <a:gd name="T26" fmla="*/ 140797 w 346"/>
                <a:gd name="T27" fmla="*/ 936049 h 492"/>
                <a:gd name="T28" fmla="*/ 95635 w 346"/>
                <a:gd name="T29" fmla="*/ 936049 h 4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6" h="492">
                  <a:moveTo>
                    <a:pt x="36" y="351"/>
                  </a:moveTo>
                  <a:cubicBezTo>
                    <a:pt x="28" y="351"/>
                    <a:pt x="27" y="356"/>
                    <a:pt x="34" y="362"/>
                  </a:cubicBezTo>
                  <a:cubicBezTo>
                    <a:pt x="167" y="486"/>
                    <a:pt x="167" y="486"/>
                    <a:pt x="167" y="486"/>
                  </a:cubicBezTo>
                  <a:cubicBezTo>
                    <a:pt x="173" y="492"/>
                    <a:pt x="183" y="492"/>
                    <a:pt x="189" y="486"/>
                  </a:cubicBezTo>
                  <a:cubicBezTo>
                    <a:pt x="312" y="362"/>
                    <a:pt x="312" y="362"/>
                    <a:pt x="312" y="362"/>
                  </a:cubicBezTo>
                  <a:cubicBezTo>
                    <a:pt x="319" y="356"/>
                    <a:pt x="317" y="351"/>
                    <a:pt x="309" y="351"/>
                  </a:cubicBezTo>
                  <a:cubicBezTo>
                    <a:pt x="293" y="351"/>
                    <a:pt x="293" y="351"/>
                    <a:pt x="293" y="351"/>
                  </a:cubicBezTo>
                  <a:cubicBezTo>
                    <a:pt x="285" y="351"/>
                    <a:pt x="278" y="343"/>
                    <a:pt x="278" y="333"/>
                  </a:cubicBezTo>
                  <a:cubicBezTo>
                    <a:pt x="346" y="18"/>
                    <a:pt x="346" y="18"/>
                    <a:pt x="346" y="18"/>
                  </a:cubicBezTo>
                  <a:cubicBezTo>
                    <a:pt x="346" y="8"/>
                    <a:pt x="339" y="0"/>
                    <a:pt x="33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67" y="333"/>
                    <a:pt x="67" y="333"/>
                    <a:pt x="67" y="333"/>
                  </a:cubicBezTo>
                  <a:cubicBezTo>
                    <a:pt x="67" y="343"/>
                    <a:pt x="61" y="351"/>
                    <a:pt x="53" y="351"/>
                  </a:cubicBezTo>
                  <a:lnTo>
                    <a:pt x="36" y="351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2320" name="矩形 23"/>
            <p:cNvSpPr>
              <a:spLocks noChangeArrowheads="1"/>
            </p:cNvSpPr>
            <p:nvPr/>
          </p:nvSpPr>
          <p:spPr bwMode="auto">
            <a:xfrm>
              <a:off x="1302801" y="3089727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Malgun Gothic" panose="020B0503020000020004" pitchFamily="34" charset="-127"/>
                </a:rPr>
                <a:t>01%</a:t>
              </a:r>
              <a:endParaRPr lang="zh-CN" altLang="en-US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105150" y="2360613"/>
            <a:ext cx="919163" cy="1312862"/>
            <a:chOff x="3105407" y="2361065"/>
            <a:chExt cx="919163" cy="1312069"/>
          </a:xfrm>
        </p:grpSpPr>
        <p:sp>
          <p:nvSpPr>
            <p:cNvPr id="12317" name="Freeform 6"/>
            <p:cNvSpPr/>
            <p:nvPr/>
          </p:nvSpPr>
          <p:spPr bwMode="auto">
            <a:xfrm>
              <a:off x="3105407" y="2361065"/>
              <a:ext cx="919163" cy="1312069"/>
            </a:xfrm>
            <a:custGeom>
              <a:avLst/>
              <a:gdLst>
                <a:gd name="T0" fmla="*/ 98292 w 346"/>
                <a:gd name="T1" fmla="*/ 936049 h 492"/>
                <a:gd name="T2" fmla="*/ 90322 w 346"/>
                <a:gd name="T3" fmla="*/ 965384 h 492"/>
                <a:gd name="T4" fmla="*/ 443642 w 346"/>
                <a:gd name="T5" fmla="*/ 1296068 h 492"/>
                <a:gd name="T6" fmla="*/ 504743 w 346"/>
                <a:gd name="T7" fmla="*/ 1296068 h 492"/>
                <a:gd name="T8" fmla="*/ 831497 w 346"/>
                <a:gd name="T9" fmla="*/ 965384 h 492"/>
                <a:gd name="T10" fmla="*/ 820871 w 346"/>
                <a:gd name="T11" fmla="*/ 936049 h 492"/>
                <a:gd name="T12" fmla="*/ 778366 w 346"/>
                <a:gd name="T13" fmla="*/ 936049 h 492"/>
                <a:gd name="T14" fmla="*/ 738518 w 346"/>
                <a:gd name="T15" fmla="*/ 888047 h 492"/>
                <a:gd name="T16" fmla="*/ 919163 w 346"/>
                <a:gd name="T17" fmla="*/ 48003 h 492"/>
                <a:gd name="T18" fmla="*/ 881971 w 346"/>
                <a:gd name="T19" fmla="*/ 0 h 492"/>
                <a:gd name="T20" fmla="*/ 37192 w 346"/>
                <a:gd name="T21" fmla="*/ 0 h 492"/>
                <a:gd name="T22" fmla="*/ 0 w 346"/>
                <a:gd name="T23" fmla="*/ 48003 h 492"/>
                <a:gd name="T24" fmla="*/ 180645 w 346"/>
                <a:gd name="T25" fmla="*/ 888047 h 492"/>
                <a:gd name="T26" fmla="*/ 140797 w 346"/>
                <a:gd name="T27" fmla="*/ 936049 h 492"/>
                <a:gd name="T28" fmla="*/ 98292 w 346"/>
                <a:gd name="T29" fmla="*/ 936049 h 4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6" h="492">
                  <a:moveTo>
                    <a:pt x="37" y="351"/>
                  </a:moveTo>
                  <a:cubicBezTo>
                    <a:pt x="29" y="351"/>
                    <a:pt x="27" y="356"/>
                    <a:pt x="34" y="362"/>
                  </a:cubicBezTo>
                  <a:cubicBezTo>
                    <a:pt x="167" y="486"/>
                    <a:pt x="167" y="486"/>
                    <a:pt x="167" y="486"/>
                  </a:cubicBezTo>
                  <a:cubicBezTo>
                    <a:pt x="173" y="492"/>
                    <a:pt x="184" y="492"/>
                    <a:pt x="190" y="486"/>
                  </a:cubicBezTo>
                  <a:cubicBezTo>
                    <a:pt x="313" y="362"/>
                    <a:pt x="313" y="362"/>
                    <a:pt x="313" y="362"/>
                  </a:cubicBezTo>
                  <a:cubicBezTo>
                    <a:pt x="319" y="356"/>
                    <a:pt x="317" y="351"/>
                    <a:pt x="309" y="351"/>
                  </a:cubicBezTo>
                  <a:cubicBezTo>
                    <a:pt x="293" y="351"/>
                    <a:pt x="293" y="351"/>
                    <a:pt x="293" y="351"/>
                  </a:cubicBezTo>
                  <a:cubicBezTo>
                    <a:pt x="285" y="351"/>
                    <a:pt x="278" y="343"/>
                    <a:pt x="278" y="333"/>
                  </a:cubicBezTo>
                  <a:cubicBezTo>
                    <a:pt x="346" y="18"/>
                    <a:pt x="346" y="18"/>
                    <a:pt x="346" y="18"/>
                  </a:cubicBezTo>
                  <a:cubicBezTo>
                    <a:pt x="346" y="8"/>
                    <a:pt x="340" y="0"/>
                    <a:pt x="33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68" y="333"/>
                    <a:pt x="68" y="333"/>
                    <a:pt x="68" y="333"/>
                  </a:cubicBezTo>
                  <a:cubicBezTo>
                    <a:pt x="68" y="343"/>
                    <a:pt x="61" y="351"/>
                    <a:pt x="53" y="351"/>
                  </a:cubicBezTo>
                  <a:lnTo>
                    <a:pt x="37" y="351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2318" name="矩形 24"/>
            <p:cNvSpPr>
              <a:spLocks noChangeArrowheads="1"/>
            </p:cNvSpPr>
            <p:nvPr/>
          </p:nvSpPr>
          <p:spPr bwMode="auto">
            <a:xfrm>
              <a:off x="3295908" y="2624193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Malgun Gothic" panose="020B0503020000020004" pitchFamily="34" charset="-127"/>
                </a:rPr>
                <a:t>02%</a:t>
              </a:r>
              <a:endParaRPr lang="zh-CN" altLang="en-US">
                <a:solidFill>
                  <a:schemeClr val="bg1"/>
                </a:solidFill>
                <a:ea typeface="Malgun Gothic" panose="020B0503020000020004" pitchFamily="34" charset="-127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5067300" y="2360613"/>
            <a:ext cx="919163" cy="1312862"/>
            <a:chOff x="5067557" y="2361065"/>
            <a:chExt cx="919163" cy="1312069"/>
          </a:xfrm>
        </p:grpSpPr>
        <p:sp>
          <p:nvSpPr>
            <p:cNvPr id="12315" name="Freeform 7"/>
            <p:cNvSpPr/>
            <p:nvPr/>
          </p:nvSpPr>
          <p:spPr bwMode="auto">
            <a:xfrm flipV="1">
              <a:off x="5067557" y="2361065"/>
              <a:ext cx="919163" cy="1312069"/>
            </a:xfrm>
            <a:custGeom>
              <a:avLst/>
              <a:gdLst>
                <a:gd name="T0" fmla="*/ 98292 w 346"/>
                <a:gd name="T1" fmla="*/ 936049 h 492"/>
                <a:gd name="T2" fmla="*/ 90322 w 346"/>
                <a:gd name="T3" fmla="*/ 965384 h 492"/>
                <a:gd name="T4" fmla="*/ 443642 w 346"/>
                <a:gd name="T5" fmla="*/ 1296068 h 492"/>
                <a:gd name="T6" fmla="*/ 504743 w 346"/>
                <a:gd name="T7" fmla="*/ 1296068 h 492"/>
                <a:gd name="T8" fmla="*/ 831497 w 346"/>
                <a:gd name="T9" fmla="*/ 965384 h 492"/>
                <a:gd name="T10" fmla="*/ 823528 w 346"/>
                <a:gd name="T11" fmla="*/ 936049 h 492"/>
                <a:gd name="T12" fmla="*/ 778366 w 346"/>
                <a:gd name="T13" fmla="*/ 936049 h 492"/>
                <a:gd name="T14" fmla="*/ 741175 w 346"/>
                <a:gd name="T15" fmla="*/ 888047 h 492"/>
                <a:gd name="T16" fmla="*/ 919163 w 346"/>
                <a:gd name="T17" fmla="*/ 48003 h 492"/>
                <a:gd name="T18" fmla="*/ 881971 w 346"/>
                <a:gd name="T19" fmla="*/ 0 h 492"/>
                <a:gd name="T20" fmla="*/ 37192 w 346"/>
                <a:gd name="T21" fmla="*/ 0 h 492"/>
                <a:gd name="T22" fmla="*/ 0 w 346"/>
                <a:gd name="T23" fmla="*/ 48003 h 492"/>
                <a:gd name="T24" fmla="*/ 180645 w 346"/>
                <a:gd name="T25" fmla="*/ 888047 h 492"/>
                <a:gd name="T26" fmla="*/ 140797 w 346"/>
                <a:gd name="T27" fmla="*/ 936049 h 492"/>
                <a:gd name="T28" fmla="*/ 98292 w 346"/>
                <a:gd name="T29" fmla="*/ 936049 h 4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6" h="492">
                  <a:moveTo>
                    <a:pt x="37" y="351"/>
                  </a:moveTo>
                  <a:cubicBezTo>
                    <a:pt x="29" y="351"/>
                    <a:pt x="28" y="356"/>
                    <a:pt x="34" y="362"/>
                  </a:cubicBezTo>
                  <a:cubicBezTo>
                    <a:pt x="167" y="486"/>
                    <a:pt x="167" y="486"/>
                    <a:pt x="167" y="486"/>
                  </a:cubicBezTo>
                  <a:cubicBezTo>
                    <a:pt x="173" y="492"/>
                    <a:pt x="184" y="492"/>
                    <a:pt x="190" y="486"/>
                  </a:cubicBezTo>
                  <a:cubicBezTo>
                    <a:pt x="313" y="362"/>
                    <a:pt x="313" y="362"/>
                    <a:pt x="313" y="362"/>
                  </a:cubicBezTo>
                  <a:cubicBezTo>
                    <a:pt x="319" y="356"/>
                    <a:pt x="318" y="351"/>
                    <a:pt x="310" y="351"/>
                  </a:cubicBezTo>
                  <a:cubicBezTo>
                    <a:pt x="293" y="351"/>
                    <a:pt x="293" y="351"/>
                    <a:pt x="293" y="351"/>
                  </a:cubicBezTo>
                  <a:cubicBezTo>
                    <a:pt x="285" y="351"/>
                    <a:pt x="279" y="343"/>
                    <a:pt x="279" y="333"/>
                  </a:cubicBezTo>
                  <a:cubicBezTo>
                    <a:pt x="346" y="18"/>
                    <a:pt x="346" y="18"/>
                    <a:pt x="346" y="18"/>
                  </a:cubicBezTo>
                  <a:cubicBezTo>
                    <a:pt x="346" y="8"/>
                    <a:pt x="340" y="0"/>
                    <a:pt x="33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68" y="333"/>
                    <a:pt x="68" y="333"/>
                    <a:pt x="68" y="333"/>
                  </a:cubicBezTo>
                  <a:cubicBezTo>
                    <a:pt x="68" y="343"/>
                    <a:pt x="61" y="351"/>
                    <a:pt x="53" y="351"/>
                  </a:cubicBezTo>
                  <a:lnTo>
                    <a:pt x="37" y="351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2316" name="矩形 25"/>
            <p:cNvSpPr>
              <a:spLocks noChangeArrowheads="1"/>
            </p:cNvSpPr>
            <p:nvPr/>
          </p:nvSpPr>
          <p:spPr bwMode="auto">
            <a:xfrm>
              <a:off x="5252104" y="3089727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Malgun Gothic" panose="020B0503020000020004" pitchFamily="34" charset="-127"/>
                </a:rPr>
                <a:t>03%</a:t>
              </a:r>
              <a:endParaRPr lang="zh-CN" altLang="en-US">
                <a:solidFill>
                  <a:schemeClr val="bg1"/>
                </a:solidFill>
                <a:ea typeface="Malgun Gothic" panose="020B0503020000020004" pitchFamily="34" charset="-127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7029450" y="2360613"/>
            <a:ext cx="922338" cy="1312862"/>
            <a:chOff x="7029708" y="2361065"/>
            <a:chExt cx="921544" cy="1312069"/>
          </a:xfrm>
        </p:grpSpPr>
        <p:sp>
          <p:nvSpPr>
            <p:cNvPr id="12313" name="Freeform 8"/>
            <p:cNvSpPr/>
            <p:nvPr/>
          </p:nvSpPr>
          <p:spPr bwMode="auto">
            <a:xfrm>
              <a:off x="7029708" y="2361065"/>
              <a:ext cx="921544" cy="1312069"/>
            </a:xfrm>
            <a:custGeom>
              <a:avLst/>
              <a:gdLst>
                <a:gd name="T0" fmla="*/ 98263 w 347"/>
                <a:gd name="T1" fmla="*/ 936049 h 492"/>
                <a:gd name="T2" fmla="*/ 90295 w 347"/>
                <a:gd name="T3" fmla="*/ 965384 h 492"/>
                <a:gd name="T4" fmla="*/ 443510 w 347"/>
                <a:gd name="T5" fmla="*/ 1296068 h 492"/>
                <a:gd name="T6" fmla="*/ 504592 w 347"/>
                <a:gd name="T7" fmla="*/ 1296068 h 492"/>
                <a:gd name="T8" fmla="*/ 831249 w 347"/>
                <a:gd name="T9" fmla="*/ 965384 h 492"/>
                <a:gd name="T10" fmla="*/ 823281 w 347"/>
                <a:gd name="T11" fmla="*/ 936049 h 492"/>
                <a:gd name="T12" fmla="*/ 778134 w 347"/>
                <a:gd name="T13" fmla="*/ 936049 h 492"/>
                <a:gd name="T14" fmla="*/ 740953 w 347"/>
                <a:gd name="T15" fmla="*/ 888047 h 492"/>
                <a:gd name="T16" fmla="*/ 921544 w 347"/>
                <a:gd name="T17" fmla="*/ 48003 h 492"/>
                <a:gd name="T18" fmla="*/ 881708 w 347"/>
                <a:gd name="T19" fmla="*/ 0 h 492"/>
                <a:gd name="T20" fmla="*/ 39836 w 347"/>
                <a:gd name="T21" fmla="*/ 0 h 492"/>
                <a:gd name="T22" fmla="*/ 0 w 347"/>
                <a:gd name="T23" fmla="*/ 48003 h 492"/>
                <a:gd name="T24" fmla="*/ 180591 w 347"/>
                <a:gd name="T25" fmla="*/ 888047 h 492"/>
                <a:gd name="T26" fmla="*/ 143410 w 347"/>
                <a:gd name="T27" fmla="*/ 936049 h 492"/>
                <a:gd name="T28" fmla="*/ 98263 w 347"/>
                <a:gd name="T29" fmla="*/ 936049 h 4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7" h="492">
                  <a:moveTo>
                    <a:pt x="37" y="351"/>
                  </a:moveTo>
                  <a:cubicBezTo>
                    <a:pt x="29" y="351"/>
                    <a:pt x="28" y="356"/>
                    <a:pt x="34" y="362"/>
                  </a:cubicBezTo>
                  <a:cubicBezTo>
                    <a:pt x="167" y="486"/>
                    <a:pt x="167" y="486"/>
                    <a:pt x="167" y="486"/>
                  </a:cubicBezTo>
                  <a:cubicBezTo>
                    <a:pt x="174" y="492"/>
                    <a:pt x="184" y="492"/>
                    <a:pt x="190" y="486"/>
                  </a:cubicBezTo>
                  <a:cubicBezTo>
                    <a:pt x="313" y="362"/>
                    <a:pt x="313" y="362"/>
                    <a:pt x="313" y="362"/>
                  </a:cubicBezTo>
                  <a:cubicBezTo>
                    <a:pt x="319" y="356"/>
                    <a:pt x="318" y="351"/>
                    <a:pt x="310" y="351"/>
                  </a:cubicBezTo>
                  <a:cubicBezTo>
                    <a:pt x="293" y="351"/>
                    <a:pt x="293" y="351"/>
                    <a:pt x="293" y="351"/>
                  </a:cubicBezTo>
                  <a:cubicBezTo>
                    <a:pt x="285" y="351"/>
                    <a:pt x="279" y="343"/>
                    <a:pt x="279" y="333"/>
                  </a:cubicBezTo>
                  <a:cubicBezTo>
                    <a:pt x="347" y="18"/>
                    <a:pt x="347" y="18"/>
                    <a:pt x="347" y="18"/>
                  </a:cubicBezTo>
                  <a:cubicBezTo>
                    <a:pt x="347" y="8"/>
                    <a:pt x="340" y="0"/>
                    <a:pt x="33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68" y="333"/>
                    <a:pt x="68" y="333"/>
                    <a:pt x="68" y="333"/>
                  </a:cubicBezTo>
                  <a:cubicBezTo>
                    <a:pt x="68" y="343"/>
                    <a:pt x="61" y="351"/>
                    <a:pt x="54" y="351"/>
                  </a:cubicBezTo>
                  <a:lnTo>
                    <a:pt x="37" y="351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2314" name="矩形 26"/>
            <p:cNvSpPr>
              <a:spLocks noChangeArrowheads="1"/>
            </p:cNvSpPr>
            <p:nvPr/>
          </p:nvSpPr>
          <p:spPr bwMode="auto">
            <a:xfrm>
              <a:off x="7220207" y="2624193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Malgun Gothic" panose="020B0503020000020004" pitchFamily="34" charset="-127"/>
                </a:rPr>
                <a:t>04%</a:t>
              </a:r>
              <a:endParaRPr lang="zh-CN" altLang="en-US">
                <a:solidFill>
                  <a:schemeClr val="bg1"/>
                </a:solidFill>
                <a:ea typeface="Malgun Gothic" panose="020B0503020000020004" pitchFamily="34" charset="-127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407988" y="330200"/>
            <a:ext cx="2187575" cy="1687513"/>
            <a:chOff x="729081" y="452517"/>
            <a:chExt cx="2186781" cy="1687197"/>
          </a:xfrm>
        </p:grpSpPr>
        <p:pic>
          <p:nvPicPr>
            <p:cNvPr id="123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23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699594"/>
              <a:ext cx="1800150" cy="84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29" name="Group 6"/>
          <p:cNvGrpSpPr/>
          <p:nvPr/>
        </p:nvGrpSpPr>
        <p:grpSpPr bwMode="auto">
          <a:xfrm>
            <a:off x="2695575" y="1500188"/>
            <a:ext cx="1738313" cy="784225"/>
            <a:chOff x="0" y="0"/>
            <a:chExt cx="1737791" cy="783692"/>
          </a:xfrm>
        </p:grpSpPr>
        <p:sp>
          <p:nvSpPr>
            <p:cNvPr id="12308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9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10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4" name="Group 6"/>
          <p:cNvGrpSpPr/>
          <p:nvPr/>
        </p:nvGrpSpPr>
        <p:grpSpPr bwMode="auto">
          <a:xfrm>
            <a:off x="6621463" y="1500188"/>
            <a:ext cx="1738312" cy="784225"/>
            <a:chOff x="0" y="0"/>
            <a:chExt cx="1737791" cy="783692"/>
          </a:xfrm>
        </p:grpSpPr>
        <p:sp>
          <p:nvSpPr>
            <p:cNvPr id="12305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6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7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8" name="Group 6"/>
          <p:cNvGrpSpPr/>
          <p:nvPr/>
        </p:nvGrpSpPr>
        <p:grpSpPr bwMode="auto">
          <a:xfrm>
            <a:off x="735013" y="3724275"/>
            <a:ext cx="1738312" cy="782638"/>
            <a:chOff x="0" y="0"/>
            <a:chExt cx="1737791" cy="783692"/>
          </a:xfrm>
        </p:grpSpPr>
        <p:sp>
          <p:nvSpPr>
            <p:cNvPr id="12302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3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4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2" name="Group 6"/>
          <p:cNvGrpSpPr/>
          <p:nvPr/>
        </p:nvGrpSpPr>
        <p:grpSpPr bwMode="auto">
          <a:xfrm>
            <a:off x="4683125" y="3724275"/>
            <a:ext cx="1738313" cy="782638"/>
            <a:chOff x="0" y="0"/>
            <a:chExt cx="1737791" cy="783692"/>
          </a:xfrm>
        </p:grpSpPr>
        <p:sp>
          <p:nvSpPr>
            <p:cNvPr id="1229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216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184400" y="1681163"/>
            <a:ext cx="2298700" cy="2684462"/>
            <a:chOff x="1021557" y="1409700"/>
            <a:chExt cx="2531268" cy="2956322"/>
          </a:xfrm>
        </p:grpSpPr>
        <p:grpSp>
          <p:nvGrpSpPr>
            <p:cNvPr id="13330" name="Group 6"/>
            <p:cNvGrpSpPr/>
            <p:nvPr/>
          </p:nvGrpSpPr>
          <p:grpSpPr bwMode="auto">
            <a:xfrm>
              <a:off x="3189685" y="1409700"/>
              <a:ext cx="363140" cy="520304"/>
              <a:chOff x="0" y="0"/>
              <a:chExt cx="485062" cy="693519"/>
            </a:xfrm>
          </p:grpSpPr>
          <p:sp>
            <p:nvSpPr>
              <p:cNvPr id="13433" name="Freeform 5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51908 w 102"/>
                  <a:gd name="T5" fmla="*/ 14229 h 101"/>
                  <a:gd name="T6" fmla="*/ 332886 w 102"/>
                  <a:gd name="T7" fmla="*/ 0 h 101"/>
                  <a:gd name="T8" fmla="*/ 318619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7910 w 102"/>
                  <a:gd name="T15" fmla="*/ 14229 h 101"/>
                  <a:gd name="T16" fmla="*/ 14267 w 102"/>
                  <a:gd name="T17" fmla="*/ 180236 h 101"/>
                  <a:gd name="T18" fmla="*/ 19022 w 102"/>
                  <a:gd name="T19" fmla="*/ 227667 h 101"/>
                  <a:gd name="T20" fmla="*/ 66577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71198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5820 w 102"/>
                  <a:gd name="T37" fmla="*/ 303556 h 101"/>
                  <a:gd name="T38" fmla="*/ 275820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70795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4" y="3"/>
                      <a:pt x="74" y="3"/>
                    </a:cubicBezTo>
                    <a:cubicBezTo>
                      <a:pt x="73" y="1"/>
                      <a:pt x="72" y="1"/>
                      <a:pt x="70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4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1" y="101"/>
                      <a:pt x="36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6" y="50"/>
                      <a:pt x="99" y="48"/>
                    </a:cubicBezTo>
                    <a:cubicBezTo>
                      <a:pt x="102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34" name="Oval 6"/>
              <p:cNvSpPr>
                <a:spLocks noChangeArrowheads="1"/>
              </p:cNvSpPr>
              <p:nvPr/>
            </p:nvSpPr>
            <p:spPr bwMode="auto">
              <a:xfrm>
                <a:off x="152334" y="0"/>
                <a:ext cx="186408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1" name="Group 9"/>
            <p:cNvGrpSpPr/>
            <p:nvPr/>
          </p:nvGrpSpPr>
          <p:grpSpPr bwMode="auto">
            <a:xfrm>
              <a:off x="2833688" y="1409700"/>
              <a:ext cx="363141" cy="520304"/>
              <a:chOff x="0" y="0"/>
              <a:chExt cx="485062" cy="693519"/>
            </a:xfrm>
          </p:grpSpPr>
          <p:sp>
            <p:nvSpPr>
              <p:cNvPr id="13431" name="Freeform 7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51908 w 102"/>
                  <a:gd name="T5" fmla="*/ 14229 h 101"/>
                  <a:gd name="T6" fmla="*/ 332886 w 102"/>
                  <a:gd name="T7" fmla="*/ 0 h 101"/>
                  <a:gd name="T8" fmla="*/ 318619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7910 w 102"/>
                  <a:gd name="T15" fmla="*/ 14229 h 101"/>
                  <a:gd name="T16" fmla="*/ 14267 w 102"/>
                  <a:gd name="T17" fmla="*/ 180236 h 101"/>
                  <a:gd name="T18" fmla="*/ 19022 w 102"/>
                  <a:gd name="T19" fmla="*/ 227667 h 101"/>
                  <a:gd name="T20" fmla="*/ 66577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71198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5820 w 102"/>
                  <a:gd name="T37" fmla="*/ 303556 h 101"/>
                  <a:gd name="T38" fmla="*/ 275820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70795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4" y="3"/>
                      <a:pt x="74" y="3"/>
                    </a:cubicBezTo>
                    <a:cubicBezTo>
                      <a:pt x="73" y="1"/>
                      <a:pt x="72" y="1"/>
                      <a:pt x="70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4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1" y="101"/>
                      <a:pt x="36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6" y="50"/>
                      <a:pt x="99" y="48"/>
                    </a:cubicBezTo>
                    <a:cubicBezTo>
                      <a:pt x="102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32" name="Oval 8"/>
              <p:cNvSpPr>
                <a:spLocks noChangeArrowheads="1"/>
              </p:cNvSpPr>
              <p:nvPr/>
            </p:nvSpPr>
            <p:spPr bwMode="auto">
              <a:xfrm>
                <a:off x="152333" y="0"/>
                <a:ext cx="186408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2" name="Group 12"/>
            <p:cNvGrpSpPr/>
            <p:nvPr/>
          </p:nvGrpSpPr>
          <p:grpSpPr bwMode="auto">
            <a:xfrm>
              <a:off x="2476501" y="1409700"/>
              <a:ext cx="364331" cy="520304"/>
              <a:chOff x="0" y="0"/>
              <a:chExt cx="485062" cy="693519"/>
            </a:xfrm>
          </p:grpSpPr>
          <p:sp>
            <p:nvSpPr>
              <p:cNvPr id="13429" name="Freeform 9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47152 w 102"/>
                  <a:gd name="T5" fmla="*/ 14229 h 101"/>
                  <a:gd name="T6" fmla="*/ 332886 w 102"/>
                  <a:gd name="T7" fmla="*/ 0 h 101"/>
                  <a:gd name="T8" fmla="*/ 313864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3154 w 102"/>
                  <a:gd name="T15" fmla="*/ 14229 h 101"/>
                  <a:gd name="T16" fmla="*/ 9511 w 102"/>
                  <a:gd name="T17" fmla="*/ 180236 h 101"/>
                  <a:gd name="T18" fmla="*/ 19022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66443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1064 w 102"/>
                  <a:gd name="T37" fmla="*/ 303556 h 101"/>
                  <a:gd name="T38" fmla="*/ 271064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66040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3"/>
                      <a:pt x="73" y="3"/>
                    </a:cubicBezTo>
                    <a:cubicBezTo>
                      <a:pt x="72" y="1"/>
                      <a:pt x="71" y="1"/>
                      <a:pt x="70" y="0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30" name="Oval 10"/>
              <p:cNvSpPr>
                <a:spLocks noChangeArrowheads="1"/>
              </p:cNvSpPr>
              <p:nvPr/>
            </p:nvSpPr>
            <p:spPr bwMode="auto">
              <a:xfrm>
                <a:off x="146320" y="0"/>
                <a:ext cx="190417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3" name="Group 15"/>
            <p:cNvGrpSpPr/>
            <p:nvPr/>
          </p:nvGrpSpPr>
          <p:grpSpPr bwMode="auto">
            <a:xfrm>
              <a:off x="2119313" y="1409700"/>
              <a:ext cx="365522" cy="520304"/>
              <a:chOff x="0" y="0"/>
              <a:chExt cx="487066" cy="693519"/>
            </a:xfrm>
          </p:grpSpPr>
          <p:sp>
            <p:nvSpPr>
              <p:cNvPr id="13427" name="Freeform 11"/>
              <p:cNvSpPr/>
              <p:nvPr/>
            </p:nvSpPr>
            <p:spPr bwMode="auto">
              <a:xfrm>
                <a:off x="0" y="214470"/>
                <a:ext cx="487066" cy="479049"/>
              </a:xfrm>
              <a:custGeom>
                <a:avLst/>
                <a:gdLst>
                  <a:gd name="T0" fmla="*/ 477516 w 102"/>
                  <a:gd name="T1" fmla="*/ 180236 h 101"/>
                  <a:gd name="T2" fmla="*/ 358137 w 102"/>
                  <a:gd name="T3" fmla="*/ 18972 h 101"/>
                  <a:gd name="T4" fmla="*/ 353362 w 102"/>
                  <a:gd name="T5" fmla="*/ 14229 h 101"/>
                  <a:gd name="T6" fmla="*/ 334261 w 102"/>
                  <a:gd name="T7" fmla="*/ 0 h 101"/>
                  <a:gd name="T8" fmla="*/ 319936 w 102"/>
                  <a:gd name="T9" fmla="*/ 0 h 101"/>
                  <a:gd name="T10" fmla="*/ 171906 w 102"/>
                  <a:gd name="T11" fmla="*/ 0 h 101"/>
                  <a:gd name="T12" fmla="*/ 152805 w 102"/>
                  <a:gd name="T13" fmla="*/ 0 h 101"/>
                  <a:gd name="T14" fmla="*/ 138480 w 102"/>
                  <a:gd name="T15" fmla="*/ 14229 h 101"/>
                  <a:gd name="T16" fmla="*/ 9550 w 102"/>
                  <a:gd name="T17" fmla="*/ 180236 h 101"/>
                  <a:gd name="T18" fmla="*/ 19101 w 102"/>
                  <a:gd name="T19" fmla="*/ 227667 h 101"/>
                  <a:gd name="T20" fmla="*/ 62077 w 102"/>
                  <a:gd name="T21" fmla="*/ 218181 h 101"/>
                  <a:gd name="T22" fmla="*/ 124154 w 102"/>
                  <a:gd name="T23" fmla="*/ 137549 h 101"/>
                  <a:gd name="T24" fmla="*/ 124154 w 102"/>
                  <a:gd name="T25" fmla="*/ 147035 h 101"/>
                  <a:gd name="T26" fmla="*/ 124154 w 102"/>
                  <a:gd name="T27" fmla="*/ 256125 h 101"/>
                  <a:gd name="T28" fmla="*/ 124154 w 102"/>
                  <a:gd name="T29" fmla="*/ 436361 h 101"/>
                  <a:gd name="T30" fmla="*/ 171906 w 102"/>
                  <a:gd name="T31" fmla="*/ 479049 h 101"/>
                  <a:gd name="T32" fmla="*/ 214882 w 102"/>
                  <a:gd name="T33" fmla="*/ 436361 h 101"/>
                  <a:gd name="T34" fmla="*/ 214882 w 102"/>
                  <a:gd name="T35" fmla="*/ 303556 h 101"/>
                  <a:gd name="T36" fmla="*/ 276959 w 102"/>
                  <a:gd name="T37" fmla="*/ 303556 h 101"/>
                  <a:gd name="T38" fmla="*/ 276959 w 102"/>
                  <a:gd name="T39" fmla="*/ 436361 h 101"/>
                  <a:gd name="T40" fmla="*/ 319936 w 102"/>
                  <a:gd name="T41" fmla="*/ 479049 h 101"/>
                  <a:gd name="T42" fmla="*/ 362912 w 102"/>
                  <a:gd name="T43" fmla="*/ 436361 h 101"/>
                  <a:gd name="T44" fmla="*/ 362912 w 102"/>
                  <a:gd name="T45" fmla="*/ 256125 h 101"/>
                  <a:gd name="T46" fmla="*/ 362912 w 102"/>
                  <a:gd name="T47" fmla="*/ 147035 h 101"/>
                  <a:gd name="T48" fmla="*/ 362912 w 102"/>
                  <a:gd name="T49" fmla="*/ 137549 h 101"/>
                  <a:gd name="T50" fmla="*/ 424989 w 102"/>
                  <a:gd name="T51" fmla="*/ 218181 h 101"/>
                  <a:gd name="T52" fmla="*/ 467965 w 102"/>
                  <a:gd name="T53" fmla="*/ 227667 h 101"/>
                  <a:gd name="T54" fmla="*/ 477516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4" y="3"/>
                      <a:pt x="74" y="3"/>
                    </a:cubicBezTo>
                    <a:cubicBezTo>
                      <a:pt x="73" y="1"/>
                      <a:pt x="71" y="1"/>
                      <a:pt x="70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1"/>
                      <a:pt x="29" y="2"/>
                      <a:pt x="29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6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28" name="Oval 12"/>
              <p:cNvSpPr>
                <a:spLocks noChangeArrowheads="1"/>
              </p:cNvSpPr>
              <p:nvPr/>
            </p:nvSpPr>
            <p:spPr bwMode="auto">
              <a:xfrm>
                <a:off x="152333" y="0"/>
                <a:ext cx="186408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4" name="Group 18"/>
            <p:cNvGrpSpPr/>
            <p:nvPr/>
          </p:nvGrpSpPr>
          <p:grpSpPr bwMode="auto">
            <a:xfrm>
              <a:off x="1763317" y="1409700"/>
              <a:ext cx="363140" cy="520304"/>
              <a:chOff x="0" y="0"/>
              <a:chExt cx="485062" cy="693519"/>
            </a:xfrm>
          </p:grpSpPr>
          <p:sp>
            <p:nvSpPr>
              <p:cNvPr id="13425" name="Freeform 13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0795 w 102"/>
                  <a:gd name="T1" fmla="*/ 180236 h 101"/>
                  <a:gd name="T2" fmla="*/ 351908 w 102"/>
                  <a:gd name="T3" fmla="*/ 18972 h 101"/>
                  <a:gd name="T4" fmla="*/ 347152 w 102"/>
                  <a:gd name="T5" fmla="*/ 14229 h 101"/>
                  <a:gd name="T6" fmla="*/ 332886 w 102"/>
                  <a:gd name="T7" fmla="*/ 0 h 101"/>
                  <a:gd name="T8" fmla="*/ 313864 w 102"/>
                  <a:gd name="T9" fmla="*/ 0 h 101"/>
                  <a:gd name="T10" fmla="*/ 166443 w 102"/>
                  <a:gd name="T11" fmla="*/ 0 h 101"/>
                  <a:gd name="T12" fmla="*/ 152176 w 102"/>
                  <a:gd name="T13" fmla="*/ 0 h 101"/>
                  <a:gd name="T14" fmla="*/ 133154 w 102"/>
                  <a:gd name="T15" fmla="*/ 14229 h 101"/>
                  <a:gd name="T16" fmla="*/ 9511 w 102"/>
                  <a:gd name="T17" fmla="*/ 180236 h 101"/>
                  <a:gd name="T18" fmla="*/ 14267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66443 w 102"/>
                  <a:gd name="T31" fmla="*/ 479049 h 101"/>
                  <a:gd name="T32" fmla="*/ 209242 w 102"/>
                  <a:gd name="T33" fmla="*/ 436361 h 101"/>
                  <a:gd name="T34" fmla="*/ 209242 w 102"/>
                  <a:gd name="T35" fmla="*/ 303556 h 101"/>
                  <a:gd name="T36" fmla="*/ 271064 w 102"/>
                  <a:gd name="T37" fmla="*/ 303556 h 101"/>
                  <a:gd name="T38" fmla="*/ 271064 w 102"/>
                  <a:gd name="T39" fmla="*/ 436361 h 101"/>
                  <a:gd name="T40" fmla="*/ 313864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18485 w 102"/>
                  <a:gd name="T51" fmla="*/ 218181 h 101"/>
                  <a:gd name="T52" fmla="*/ 466040 w 102"/>
                  <a:gd name="T53" fmla="*/ 227667 h 101"/>
                  <a:gd name="T54" fmla="*/ 470795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99" y="38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3"/>
                      <a:pt x="73" y="3"/>
                    </a:cubicBezTo>
                    <a:cubicBezTo>
                      <a:pt x="72" y="1"/>
                      <a:pt x="71" y="1"/>
                      <a:pt x="70" y="0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0" y="46"/>
                      <a:pt x="3" y="48"/>
                    </a:cubicBezTo>
                    <a:cubicBezTo>
                      <a:pt x="6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4" y="97"/>
                      <a:pt x="44" y="92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1" y="101"/>
                      <a:pt x="66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9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26" name="Oval 14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4404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5" name="Group 21"/>
            <p:cNvGrpSpPr/>
            <p:nvPr/>
          </p:nvGrpSpPr>
          <p:grpSpPr bwMode="auto">
            <a:xfrm>
              <a:off x="3189685" y="2041923"/>
              <a:ext cx="360759" cy="520303"/>
              <a:chOff x="0" y="0"/>
              <a:chExt cx="481053" cy="693519"/>
            </a:xfrm>
          </p:grpSpPr>
          <p:sp>
            <p:nvSpPr>
              <p:cNvPr id="13423" name="Freeform 15"/>
              <p:cNvSpPr/>
              <p:nvPr/>
            </p:nvSpPr>
            <p:spPr bwMode="auto">
              <a:xfrm>
                <a:off x="0" y="214470"/>
                <a:ext cx="481053" cy="479049"/>
              </a:xfrm>
              <a:custGeom>
                <a:avLst/>
                <a:gdLst>
                  <a:gd name="T0" fmla="*/ 471527 w 101"/>
                  <a:gd name="T1" fmla="*/ 180236 h 101"/>
                  <a:gd name="T2" fmla="*/ 352455 w 101"/>
                  <a:gd name="T3" fmla="*/ 18972 h 101"/>
                  <a:gd name="T4" fmla="*/ 347692 w 101"/>
                  <a:gd name="T5" fmla="*/ 14229 h 101"/>
                  <a:gd name="T6" fmla="*/ 328640 w 101"/>
                  <a:gd name="T7" fmla="*/ 0 h 101"/>
                  <a:gd name="T8" fmla="*/ 314351 w 101"/>
                  <a:gd name="T9" fmla="*/ 0 h 101"/>
                  <a:gd name="T10" fmla="*/ 166702 w 101"/>
                  <a:gd name="T11" fmla="*/ 0 h 101"/>
                  <a:gd name="T12" fmla="*/ 147650 w 101"/>
                  <a:gd name="T13" fmla="*/ 0 h 101"/>
                  <a:gd name="T14" fmla="*/ 133361 w 101"/>
                  <a:gd name="T15" fmla="*/ 14229 h 101"/>
                  <a:gd name="T16" fmla="*/ 9526 w 101"/>
                  <a:gd name="T17" fmla="*/ 180236 h 101"/>
                  <a:gd name="T18" fmla="*/ 14289 w 101"/>
                  <a:gd name="T19" fmla="*/ 227667 h 101"/>
                  <a:gd name="T20" fmla="*/ 61918 w 101"/>
                  <a:gd name="T21" fmla="*/ 218181 h 101"/>
                  <a:gd name="T22" fmla="*/ 123835 w 101"/>
                  <a:gd name="T23" fmla="*/ 137549 h 101"/>
                  <a:gd name="T24" fmla="*/ 123835 w 101"/>
                  <a:gd name="T25" fmla="*/ 147035 h 101"/>
                  <a:gd name="T26" fmla="*/ 123835 w 101"/>
                  <a:gd name="T27" fmla="*/ 256125 h 101"/>
                  <a:gd name="T28" fmla="*/ 123835 w 101"/>
                  <a:gd name="T29" fmla="*/ 436361 h 101"/>
                  <a:gd name="T30" fmla="*/ 166702 w 101"/>
                  <a:gd name="T31" fmla="*/ 479049 h 101"/>
                  <a:gd name="T32" fmla="*/ 209568 w 101"/>
                  <a:gd name="T33" fmla="*/ 436361 h 101"/>
                  <a:gd name="T34" fmla="*/ 209568 w 101"/>
                  <a:gd name="T35" fmla="*/ 303556 h 101"/>
                  <a:gd name="T36" fmla="*/ 271485 w 101"/>
                  <a:gd name="T37" fmla="*/ 303556 h 101"/>
                  <a:gd name="T38" fmla="*/ 271485 w 101"/>
                  <a:gd name="T39" fmla="*/ 436361 h 101"/>
                  <a:gd name="T40" fmla="*/ 314351 w 101"/>
                  <a:gd name="T41" fmla="*/ 479049 h 101"/>
                  <a:gd name="T42" fmla="*/ 357218 w 101"/>
                  <a:gd name="T43" fmla="*/ 436361 h 101"/>
                  <a:gd name="T44" fmla="*/ 357218 w 101"/>
                  <a:gd name="T45" fmla="*/ 256125 h 101"/>
                  <a:gd name="T46" fmla="*/ 357218 w 101"/>
                  <a:gd name="T47" fmla="*/ 147035 h 101"/>
                  <a:gd name="T48" fmla="*/ 357218 w 101"/>
                  <a:gd name="T49" fmla="*/ 137549 h 101"/>
                  <a:gd name="T50" fmla="*/ 419135 w 101"/>
                  <a:gd name="T51" fmla="*/ 218181 h 101"/>
                  <a:gd name="T52" fmla="*/ 466764 w 101"/>
                  <a:gd name="T53" fmla="*/ 227667 h 101"/>
                  <a:gd name="T54" fmla="*/ 471527 w 101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1" h="101">
                    <a:moveTo>
                      <a:pt x="99" y="38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3" y="3"/>
                      <a:pt x="73" y="3"/>
                    </a:cubicBezTo>
                    <a:cubicBezTo>
                      <a:pt x="72" y="1"/>
                      <a:pt x="71" y="1"/>
                      <a:pt x="69" y="0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1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0" y="46"/>
                      <a:pt x="3" y="48"/>
                    </a:cubicBezTo>
                    <a:cubicBezTo>
                      <a:pt x="6" y="50"/>
                      <a:pt x="10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4" y="97"/>
                      <a:pt x="44" y="92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1" y="101"/>
                      <a:pt x="66" y="101"/>
                    </a:cubicBezTo>
                    <a:cubicBezTo>
                      <a:pt x="71" y="101"/>
                      <a:pt x="75" y="97"/>
                      <a:pt x="75" y="92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0" y="49"/>
                      <a:pt x="95" y="50"/>
                      <a:pt x="98" y="48"/>
                    </a:cubicBezTo>
                    <a:cubicBezTo>
                      <a:pt x="101" y="46"/>
                      <a:pt x="101" y="41"/>
                      <a:pt x="9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24" name="Oval 16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4404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6" name="Group 24"/>
            <p:cNvGrpSpPr/>
            <p:nvPr/>
          </p:nvGrpSpPr>
          <p:grpSpPr bwMode="auto">
            <a:xfrm>
              <a:off x="2833688" y="2041923"/>
              <a:ext cx="360760" cy="520303"/>
              <a:chOff x="0" y="0"/>
              <a:chExt cx="481053" cy="693519"/>
            </a:xfrm>
          </p:grpSpPr>
          <p:sp>
            <p:nvSpPr>
              <p:cNvPr id="13421" name="Freeform 17"/>
              <p:cNvSpPr/>
              <p:nvPr/>
            </p:nvSpPr>
            <p:spPr bwMode="auto">
              <a:xfrm>
                <a:off x="0" y="214470"/>
                <a:ext cx="481053" cy="479049"/>
              </a:xfrm>
              <a:custGeom>
                <a:avLst/>
                <a:gdLst>
                  <a:gd name="T0" fmla="*/ 471527 w 101"/>
                  <a:gd name="T1" fmla="*/ 180236 h 101"/>
                  <a:gd name="T2" fmla="*/ 352455 w 101"/>
                  <a:gd name="T3" fmla="*/ 18972 h 101"/>
                  <a:gd name="T4" fmla="*/ 347692 w 101"/>
                  <a:gd name="T5" fmla="*/ 14229 h 101"/>
                  <a:gd name="T6" fmla="*/ 328640 w 101"/>
                  <a:gd name="T7" fmla="*/ 0 h 101"/>
                  <a:gd name="T8" fmla="*/ 314351 w 101"/>
                  <a:gd name="T9" fmla="*/ 0 h 101"/>
                  <a:gd name="T10" fmla="*/ 166702 w 101"/>
                  <a:gd name="T11" fmla="*/ 0 h 101"/>
                  <a:gd name="T12" fmla="*/ 147650 w 101"/>
                  <a:gd name="T13" fmla="*/ 0 h 101"/>
                  <a:gd name="T14" fmla="*/ 133361 w 101"/>
                  <a:gd name="T15" fmla="*/ 14229 h 101"/>
                  <a:gd name="T16" fmla="*/ 9526 w 101"/>
                  <a:gd name="T17" fmla="*/ 180236 h 101"/>
                  <a:gd name="T18" fmla="*/ 14289 w 101"/>
                  <a:gd name="T19" fmla="*/ 227667 h 101"/>
                  <a:gd name="T20" fmla="*/ 61918 w 101"/>
                  <a:gd name="T21" fmla="*/ 218181 h 101"/>
                  <a:gd name="T22" fmla="*/ 123835 w 101"/>
                  <a:gd name="T23" fmla="*/ 137549 h 101"/>
                  <a:gd name="T24" fmla="*/ 123835 w 101"/>
                  <a:gd name="T25" fmla="*/ 147035 h 101"/>
                  <a:gd name="T26" fmla="*/ 123835 w 101"/>
                  <a:gd name="T27" fmla="*/ 256125 h 101"/>
                  <a:gd name="T28" fmla="*/ 123835 w 101"/>
                  <a:gd name="T29" fmla="*/ 436361 h 101"/>
                  <a:gd name="T30" fmla="*/ 166702 w 101"/>
                  <a:gd name="T31" fmla="*/ 479049 h 101"/>
                  <a:gd name="T32" fmla="*/ 209568 w 101"/>
                  <a:gd name="T33" fmla="*/ 436361 h 101"/>
                  <a:gd name="T34" fmla="*/ 209568 w 101"/>
                  <a:gd name="T35" fmla="*/ 303556 h 101"/>
                  <a:gd name="T36" fmla="*/ 271485 w 101"/>
                  <a:gd name="T37" fmla="*/ 303556 h 101"/>
                  <a:gd name="T38" fmla="*/ 271485 w 101"/>
                  <a:gd name="T39" fmla="*/ 436361 h 101"/>
                  <a:gd name="T40" fmla="*/ 314351 w 101"/>
                  <a:gd name="T41" fmla="*/ 479049 h 101"/>
                  <a:gd name="T42" fmla="*/ 357218 w 101"/>
                  <a:gd name="T43" fmla="*/ 436361 h 101"/>
                  <a:gd name="T44" fmla="*/ 357218 w 101"/>
                  <a:gd name="T45" fmla="*/ 256125 h 101"/>
                  <a:gd name="T46" fmla="*/ 357218 w 101"/>
                  <a:gd name="T47" fmla="*/ 147035 h 101"/>
                  <a:gd name="T48" fmla="*/ 357218 w 101"/>
                  <a:gd name="T49" fmla="*/ 137549 h 101"/>
                  <a:gd name="T50" fmla="*/ 419135 w 101"/>
                  <a:gd name="T51" fmla="*/ 218181 h 101"/>
                  <a:gd name="T52" fmla="*/ 466764 w 101"/>
                  <a:gd name="T53" fmla="*/ 227667 h 101"/>
                  <a:gd name="T54" fmla="*/ 471527 w 101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1" h="101">
                    <a:moveTo>
                      <a:pt x="99" y="38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3" y="3"/>
                      <a:pt x="73" y="3"/>
                    </a:cubicBezTo>
                    <a:cubicBezTo>
                      <a:pt x="72" y="1"/>
                      <a:pt x="71" y="1"/>
                      <a:pt x="69" y="0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1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0" y="46"/>
                      <a:pt x="3" y="48"/>
                    </a:cubicBezTo>
                    <a:cubicBezTo>
                      <a:pt x="6" y="50"/>
                      <a:pt x="10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4" y="97"/>
                      <a:pt x="44" y="92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1" y="101"/>
                      <a:pt x="66" y="101"/>
                    </a:cubicBezTo>
                    <a:cubicBezTo>
                      <a:pt x="71" y="101"/>
                      <a:pt x="75" y="97"/>
                      <a:pt x="75" y="92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0" y="49"/>
                      <a:pt x="95" y="50"/>
                      <a:pt x="98" y="48"/>
                    </a:cubicBezTo>
                    <a:cubicBezTo>
                      <a:pt x="101" y="46"/>
                      <a:pt x="101" y="41"/>
                      <a:pt x="9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22" name="Oval 18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4404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7" name="Group 27"/>
            <p:cNvGrpSpPr/>
            <p:nvPr/>
          </p:nvGrpSpPr>
          <p:grpSpPr bwMode="auto">
            <a:xfrm>
              <a:off x="2471738" y="2041923"/>
              <a:ext cx="364331" cy="520303"/>
              <a:chOff x="0" y="0"/>
              <a:chExt cx="485062" cy="693519"/>
            </a:xfrm>
          </p:grpSpPr>
          <p:sp>
            <p:nvSpPr>
              <p:cNvPr id="13419" name="Freeform 19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47152 w 102"/>
                  <a:gd name="T5" fmla="*/ 14229 h 101"/>
                  <a:gd name="T6" fmla="*/ 332886 w 102"/>
                  <a:gd name="T7" fmla="*/ 0 h 101"/>
                  <a:gd name="T8" fmla="*/ 313864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3154 w 102"/>
                  <a:gd name="T15" fmla="*/ 14229 h 101"/>
                  <a:gd name="T16" fmla="*/ 9511 w 102"/>
                  <a:gd name="T17" fmla="*/ 180236 h 101"/>
                  <a:gd name="T18" fmla="*/ 19022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66443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5820 w 102"/>
                  <a:gd name="T37" fmla="*/ 303556 h 101"/>
                  <a:gd name="T38" fmla="*/ 275820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66040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3"/>
                      <a:pt x="73" y="3"/>
                    </a:cubicBezTo>
                    <a:cubicBezTo>
                      <a:pt x="73" y="1"/>
                      <a:pt x="71" y="1"/>
                      <a:pt x="70" y="0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0"/>
                    </a:cubicBezTo>
                    <a:cubicBezTo>
                      <a:pt x="31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20" name="Oval 20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90417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8" name="Group 30"/>
            <p:cNvGrpSpPr/>
            <p:nvPr/>
          </p:nvGrpSpPr>
          <p:grpSpPr bwMode="auto">
            <a:xfrm>
              <a:off x="2115742" y="2041923"/>
              <a:ext cx="364331" cy="520303"/>
              <a:chOff x="0" y="0"/>
              <a:chExt cx="485062" cy="693519"/>
            </a:xfrm>
          </p:grpSpPr>
          <p:sp>
            <p:nvSpPr>
              <p:cNvPr id="13417" name="Freeform 21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51908 w 102"/>
                  <a:gd name="T5" fmla="*/ 14229 h 101"/>
                  <a:gd name="T6" fmla="*/ 332886 w 102"/>
                  <a:gd name="T7" fmla="*/ 0 h 101"/>
                  <a:gd name="T8" fmla="*/ 318619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7910 w 102"/>
                  <a:gd name="T15" fmla="*/ 14229 h 101"/>
                  <a:gd name="T16" fmla="*/ 9511 w 102"/>
                  <a:gd name="T17" fmla="*/ 180236 h 101"/>
                  <a:gd name="T18" fmla="*/ 19022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71198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5820 w 102"/>
                  <a:gd name="T37" fmla="*/ 303556 h 101"/>
                  <a:gd name="T38" fmla="*/ 275820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66040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4" y="3"/>
                      <a:pt x="74" y="3"/>
                    </a:cubicBezTo>
                    <a:cubicBezTo>
                      <a:pt x="73" y="1"/>
                      <a:pt x="72" y="1"/>
                      <a:pt x="70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6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18" name="Oval 22"/>
              <p:cNvSpPr>
                <a:spLocks noChangeArrowheads="1"/>
              </p:cNvSpPr>
              <p:nvPr/>
            </p:nvSpPr>
            <p:spPr bwMode="auto">
              <a:xfrm>
                <a:off x="152333" y="0"/>
                <a:ext cx="186408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9" name="Group 33"/>
            <p:cNvGrpSpPr/>
            <p:nvPr/>
          </p:nvGrpSpPr>
          <p:grpSpPr bwMode="auto">
            <a:xfrm>
              <a:off x="1759744" y="2041923"/>
              <a:ext cx="364331" cy="520303"/>
              <a:chOff x="0" y="0"/>
              <a:chExt cx="485062" cy="693519"/>
            </a:xfrm>
          </p:grpSpPr>
          <p:sp>
            <p:nvSpPr>
              <p:cNvPr id="13415" name="Freeform 23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0795 w 102"/>
                  <a:gd name="T1" fmla="*/ 180236 h 101"/>
                  <a:gd name="T2" fmla="*/ 356663 w 102"/>
                  <a:gd name="T3" fmla="*/ 18972 h 101"/>
                  <a:gd name="T4" fmla="*/ 347152 w 102"/>
                  <a:gd name="T5" fmla="*/ 14229 h 101"/>
                  <a:gd name="T6" fmla="*/ 332886 w 102"/>
                  <a:gd name="T7" fmla="*/ 0 h 101"/>
                  <a:gd name="T8" fmla="*/ 313864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3154 w 102"/>
                  <a:gd name="T15" fmla="*/ 14229 h 101"/>
                  <a:gd name="T16" fmla="*/ 9511 w 102"/>
                  <a:gd name="T17" fmla="*/ 180236 h 101"/>
                  <a:gd name="T18" fmla="*/ 14267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66443 w 102"/>
                  <a:gd name="T31" fmla="*/ 479049 h 101"/>
                  <a:gd name="T32" fmla="*/ 209242 w 102"/>
                  <a:gd name="T33" fmla="*/ 436361 h 101"/>
                  <a:gd name="T34" fmla="*/ 209242 w 102"/>
                  <a:gd name="T35" fmla="*/ 303556 h 101"/>
                  <a:gd name="T36" fmla="*/ 271064 w 102"/>
                  <a:gd name="T37" fmla="*/ 303556 h 101"/>
                  <a:gd name="T38" fmla="*/ 271064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66040 w 102"/>
                  <a:gd name="T53" fmla="*/ 227667 h 101"/>
                  <a:gd name="T54" fmla="*/ 470795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99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3"/>
                      <a:pt x="73" y="3"/>
                    </a:cubicBezTo>
                    <a:cubicBezTo>
                      <a:pt x="72" y="1"/>
                      <a:pt x="71" y="1"/>
                      <a:pt x="70" y="0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0" y="46"/>
                      <a:pt x="3" y="48"/>
                    </a:cubicBezTo>
                    <a:cubicBezTo>
                      <a:pt x="6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4" y="97"/>
                      <a:pt x="44" y="92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1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9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16" name="Oval 24"/>
              <p:cNvSpPr>
                <a:spLocks noChangeArrowheads="1"/>
              </p:cNvSpPr>
              <p:nvPr/>
            </p:nvSpPr>
            <p:spPr bwMode="auto">
              <a:xfrm>
                <a:off x="146320" y="0"/>
                <a:ext cx="190417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0" name="Group 36"/>
            <p:cNvGrpSpPr/>
            <p:nvPr/>
          </p:nvGrpSpPr>
          <p:grpSpPr bwMode="auto">
            <a:xfrm>
              <a:off x="3183731" y="2639617"/>
              <a:ext cx="363141" cy="525065"/>
              <a:chOff x="0" y="0"/>
              <a:chExt cx="485062" cy="699531"/>
            </a:xfrm>
          </p:grpSpPr>
          <p:sp>
            <p:nvSpPr>
              <p:cNvPr id="13413" name="Freeform 25"/>
              <p:cNvSpPr/>
              <p:nvPr/>
            </p:nvSpPr>
            <p:spPr bwMode="auto">
              <a:xfrm>
                <a:off x="0" y="214469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9022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33020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3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1"/>
                      <a:pt x="32" y="1"/>
                    </a:cubicBezTo>
                    <a:cubicBezTo>
                      <a:pt x="31" y="1"/>
                      <a:pt x="29" y="2"/>
                      <a:pt x="28" y="4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9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14" name="Oval 26"/>
              <p:cNvSpPr>
                <a:spLocks noChangeArrowheads="1"/>
              </p:cNvSpPr>
              <p:nvPr/>
            </p:nvSpPr>
            <p:spPr bwMode="auto">
              <a:xfrm>
                <a:off x="146321" y="0"/>
                <a:ext cx="190417" cy="19041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1" name="Group 39"/>
            <p:cNvGrpSpPr/>
            <p:nvPr/>
          </p:nvGrpSpPr>
          <p:grpSpPr bwMode="auto">
            <a:xfrm>
              <a:off x="2825354" y="2639617"/>
              <a:ext cx="364331" cy="525065"/>
              <a:chOff x="0" y="0"/>
              <a:chExt cx="485062" cy="699531"/>
            </a:xfrm>
          </p:grpSpPr>
          <p:sp>
            <p:nvSpPr>
              <p:cNvPr id="13411" name="Freeform 27"/>
              <p:cNvSpPr/>
              <p:nvPr/>
            </p:nvSpPr>
            <p:spPr bwMode="auto">
              <a:xfrm>
                <a:off x="0" y="214469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9022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33020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3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1"/>
                      <a:pt x="32" y="1"/>
                    </a:cubicBezTo>
                    <a:cubicBezTo>
                      <a:pt x="31" y="1"/>
                      <a:pt x="29" y="2"/>
                      <a:pt x="28" y="4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9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12" name="Oval 28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90417" cy="19041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2" name="Group 42"/>
            <p:cNvGrpSpPr/>
            <p:nvPr/>
          </p:nvGrpSpPr>
          <p:grpSpPr bwMode="auto">
            <a:xfrm>
              <a:off x="2469357" y="2639617"/>
              <a:ext cx="360760" cy="525065"/>
              <a:chOff x="0" y="0"/>
              <a:chExt cx="481053" cy="699531"/>
            </a:xfrm>
          </p:grpSpPr>
          <p:sp>
            <p:nvSpPr>
              <p:cNvPr id="13409" name="Freeform 29"/>
              <p:cNvSpPr/>
              <p:nvPr/>
            </p:nvSpPr>
            <p:spPr bwMode="auto">
              <a:xfrm>
                <a:off x="0" y="214469"/>
                <a:ext cx="481053" cy="485062"/>
              </a:xfrm>
              <a:custGeom>
                <a:avLst/>
                <a:gdLst>
                  <a:gd name="T0" fmla="*/ 471527 w 101"/>
                  <a:gd name="T1" fmla="*/ 185465 h 102"/>
                  <a:gd name="T2" fmla="*/ 352455 w 101"/>
                  <a:gd name="T3" fmla="*/ 23778 h 102"/>
                  <a:gd name="T4" fmla="*/ 347692 w 101"/>
                  <a:gd name="T5" fmla="*/ 14267 h 102"/>
                  <a:gd name="T6" fmla="*/ 333403 w 101"/>
                  <a:gd name="T7" fmla="*/ 4756 h 102"/>
                  <a:gd name="T8" fmla="*/ 314351 w 101"/>
                  <a:gd name="T9" fmla="*/ 0 h 102"/>
                  <a:gd name="T10" fmla="*/ 166702 w 101"/>
                  <a:gd name="T11" fmla="*/ 0 h 102"/>
                  <a:gd name="T12" fmla="*/ 152413 w 101"/>
                  <a:gd name="T13" fmla="*/ 4756 h 102"/>
                  <a:gd name="T14" fmla="*/ 133361 w 101"/>
                  <a:gd name="T15" fmla="*/ 19022 h 102"/>
                  <a:gd name="T16" fmla="*/ 9526 w 101"/>
                  <a:gd name="T17" fmla="*/ 185465 h 102"/>
                  <a:gd name="T18" fmla="*/ 14289 w 101"/>
                  <a:gd name="T19" fmla="*/ 233020 h 102"/>
                  <a:gd name="T20" fmla="*/ 61918 w 101"/>
                  <a:gd name="T21" fmla="*/ 223509 h 102"/>
                  <a:gd name="T22" fmla="*/ 123835 w 101"/>
                  <a:gd name="T23" fmla="*/ 137910 h 102"/>
                  <a:gd name="T24" fmla="*/ 123835 w 101"/>
                  <a:gd name="T25" fmla="*/ 152176 h 102"/>
                  <a:gd name="T26" fmla="*/ 123835 w 101"/>
                  <a:gd name="T27" fmla="*/ 261553 h 102"/>
                  <a:gd name="T28" fmla="*/ 123835 w 101"/>
                  <a:gd name="T29" fmla="*/ 442262 h 102"/>
                  <a:gd name="T30" fmla="*/ 166702 w 101"/>
                  <a:gd name="T31" fmla="*/ 485062 h 102"/>
                  <a:gd name="T32" fmla="*/ 209568 w 101"/>
                  <a:gd name="T33" fmla="*/ 442262 h 102"/>
                  <a:gd name="T34" fmla="*/ 209568 w 101"/>
                  <a:gd name="T35" fmla="*/ 304353 h 102"/>
                  <a:gd name="T36" fmla="*/ 271485 w 101"/>
                  <a:gd name="T37" fmla="*/ 304353 h 102"/>
                  <a:gd name="T38" fmla="*/ 271485 w 101"/>
                  <a:gd name="T39" fmla="*/ 442262 h 102"/>
                  <a:gd name="T40" fmla="*/ 314351 w 101"/>
                  <a:gd name="T41" fmla="*/ 485062 h 102"/>
                  <a:gd name="T42" fmla="*/ 361980 w 101"/>
                  <a:gd name="T43" fmla="*/ 442262 h 102"/>
                  <a:gd name="T44" fmla="*/ 361980 w 101"/>
                  <a:gd name="T45" fmla="*/ 261553 h 102"/>
                  <a:gd name="T46" fmla="*/ 361980 w 101"/>
                  <a:gd name="T47" fmla="*/ 152176 h 102"/>
                  <a:gd name="T48" fmla="*/ 361980 w 101"/>
                  <a:gd name="T49" fmla="*/ 142665 h 102"/>
                  <a:gd name="T50" fmla="*/ 419135 w 101"/>
                  <a:gd name="T51" fmla="*/ 223509 h 102"/>
                  <a:gd name="T52" fmla="*/ 466764 w 101"/>
                  <a:gd name="T53" fmla="*/ 233020 h 102"/>
                  <a:gd name="T54" fmla="*/ 471527 w 101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1" h="102">
                    <a:moveTo>
                      <a:pt x="99" y="39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1"/>
                      <a:pt x="32" y="1"/>
                    </a:cubicBezTo>
                    <a:cubicBezTo>
                      <a:pt x="30" y="1"/>
                      <a:pt x="29" y="2"/>
                      <a:pt x="28" y="4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0" y="46"/>
                      <a:pt x="3" y="49"/>
                    </a:cubicBezTo>
                    <a:cubicBezTo>
                      <a:pt x="6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6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1" y="50"/>
                      <a:pt x="95" y="51"/>
                      <a:pt x="98" y="49"/>
                    </a:cubicBezTo>
                    <a:cubicBezTo>
                      <a:pt x="101" y="46"/>
                      <a:pt x="101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10" name="Oval 30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4404" cy="19041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3" name="Group 45"/>
            <p:cNvGrpSpPr/>
            <p:nvPr/>
          </p:nvGrpSpPr>
          <p:grpSpPr bwMode="auto">
            <a:xfrm>
              <a:off x="2113360" y="2639617"/>
              <a:ext cx="363140" cy="525065"/>
              <a:chOff x="0" y="0"/>
              <a:chExt cx="485062" cy="699531"/>
            </a:xfrm>
          </p:grpSpPr>
          <p:sp>
            <p:nvSpPr>
              <p:cNvPr id="13407" name="Freeform 31"/>
              <p:cNvSpPr/>
              <p:nvPr/>
            </p:nvSpPr>
            <p:spPr bwMode="auto">
              <a:xfrm>
                <a:off x="0" y="214469"/>
                <a:ext cx="485062" cy="485062"/>
              </a:xfrm>
              <a:custGeom>
                <a:avLst/>
                <a:gdLst>
                  <a:gd name="T0" fmla="*/ 470795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9022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09242 w 102"/>
                  <a:gd name="T33" fmla="*/ 442262 h 102"/>
                  <a:gd name="T34" fmla="*/ 209242 w 102"/>
                  <a:gd name="T35" fmla="*/ 304353 h 102"/>
                  <a:gd name="T36" fmla="*/ 271064 w 102"/>
                  <a:gd name="T37" fmla="*/ 304353 h 102"/>
                  <a:gd name="T38" fmla="*/ 271064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33020 h 102"/>
                  <a:gd name="T54" fmla="*/ 470795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99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1"/>
                      <a:pt x="32" y="1"/>
                    </a:cubicBezTo>
                    <a:cubicBezTo>
                      <a:pt x="30" y="1"/>
                      <a:pt x="29" y="2"/>
                      <a:pt x="28" y="4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9"/>
                    </a:cubicBezTo>
                    <a:cubicBezTo>
                      <a:pt x="101" y="46"/>
                      <a:pt x="102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8" name="Oval 32"/>
              <p:cNvSpPr>
                <a:spLocks noChangeArrowheads="1"/>
              </p:cNvSpPr>
              <p:nvPr/>
            </p:nvSpPr>
            <p:spPr bwMode="auto">
              <a:xfrm>
                <a:off x="146320" y="0"/>
                <a:ext cx="190417" cy="19041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4" name="Group 48"/>
            <p:cNvGrpSpPr/>
            <p:nvPr/>
          </p:nvGrpSpPr>
          <p:grpSpPr bwMode="auto">
            <a:xfrm>
              <a:off x="1752600" y="2639617"/>
              <a:ext cx="363141" cy="525065"/>
              <a:chOff x="0" y="0"/>
              <a:chExt cx="485062" cy="699531"/>
            </a:xfrm>
          </p:grpSpPr>
          <p:sp>
            <p:nvSpPr>
              <p:cNvPr id="13405" name="Freeform 33"/>
              <p:cNvSpPr/>
              <p:nvPr/>
            </p:nvSpPr>
            <p:spPr bwMode="auto">
              <a:xfrm>
                <a:off x="0" y="214469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9022 h 102"/>
                  <a:gd name="T16" fmla="*/ 14267 w 102"/>
                  <a:gd name="T17" fmla="*/ 185465 h 102"/>
                  <a:gd name="T18" fmla="*/ 19022 w 102"/>
                  <a:gd name="T19" fmla="*/ 233020 h 102"/>
                  <a:gd name="T20" fmla="*/ 66577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70795 w 102"/>
                  <a:gd name="T53" fmla="*/ 233020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2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1"/>
                      <a:pt x="32" y="1"/>
                    </a:cubicBezTo>
                    <a:cubicBezTo>
                      <a:pt x="31" y="1"/>
                      <a:pt x="30" y="2"/>
                      <a:pt x="29" y="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4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1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6" y="51"/>
                      <a:pt x="99" y="49"/>
                    </a:cubicBezTo>
                    <a:cubicBezTo>
                      <a:pt x="102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6" name="Oval 34"/>
              <p:cNvSpPr>
                <a:spLocks noChangeArrowheads="1"/>
              </p:cNvSpPr>
              <p:nvPr/>
            </p:nvSpPr>
            <p:spPr bwMode="auto">
              <a:xfrm>
                <a:off x="152333" y="0"/>
                <a:ext cx="186408" cy="19041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5" name="Group 51"/>
            <p:cNvGrpSpPr/>
            <p:nvPr/>
          </p:nvGrpSpPr>
          <p:grpSpPr bwMode="auto">
            <a:xfrm>
              <a:off x="1406129" y="1409700"/>
              <a:ext cx="364331" cy="520304"/>
              <a:chOff x="0" y="0"/>
              <a:chExt cx="485062" cy="693519"/>
            </a:xfrm>
          </p:grpSpPr>
          <p:sp>
            <p:nvSpPr>
              <p:cNvPr id="13403" name="Freeform 35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0795 w 102"/>
                  <a:gd name="T1" fmla="*/ 180236 h 101"/>
                  <a:gd name="T2" fmla="*/ 351908 w 102"/>
                  <a:gd name="T3" fmla="*/ 18972 h 101"/>
                  <a:gd name="T4" fmla="*/ 347152 w 102"/>
                  <a:gd name="T5" fmla="*/ 14229 h 101"/>
                  <a:gd name="T6" fmla="*/ 332886 w 102"/>
                  <a:gd name="T7" fmla="*/ 0 h 101"/>
                  <a:gd name="T8" fmla="*/ 313864 w 102"/>
                  <a:gd name="T9" fmla="*/ 0 h 101"/>
                  <a:gd name="T10" fmla="*/ 166443 w 102"/>
                  <a:gd name="T11" fmla="*/ 0 h 101"/>
                  <a:gd name="T12" fmla="*/ 152176 w 102"/>
                  <a:gd name="T13" fmla="*/ 0 h 101"/>
                  <a:gd name="T14" fmla="*/ 133154 w 102"/>
                  <a:gd name="T15" fmla="*/ 14229 h 101"/>
                  <a:gd name="T16" fmla="*/ 9511 w 102"/>
                  <a:gd name="T17" fmla="*/ 180236 h 101"/>
                  <a:gd name="T18" fmla="*/ 14267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66443 w 102"/>
                  <a:gd name="T31" fmla="*/ 479049 h 101"/>
                  <a:gd name="T32" fmla="*/ 209242 w 102"/>
                  <a:gd name="T33" fmla="*/ 436361 h 101"/>
                  <a:gd name="T34" fmla="*/ 209242 w 102"/>
                  <a:gd name="T35" fmla="*/ 303556 h 101"/>
                  <a:gd name="T36" fmla="*/ 271064 w 102"/>
                  <a:gd name="T37" fmla="*/ 303556 h 101"/>
                  <a:gd name="T38" fmla="*/ 271064 w 102"/>
                  <a:gd name="T39" fmla="*/ 436361 h 101"/>
                  <a:gd name="T40" fmla="*/ 313864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18485 w 102"/>
                  <a:gd name="T51" fmla="*/ 218181 h 101"/>
                  <a:gd name="T52" fmla="*/ 466040 w 102"/>
                  <a:gd name="T53" fmla="*/ 227667 h 101"/>
                  <a:gd name="T54" fmla="*/ 470795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99" y="38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3"/>
                      <a:pt x="73" y="3"/>
                    </a:cubicBezTo>
                    <a:cubicBezTo>
                      <a:pt x="72" y="1"/>
                      <a:pt x="71" y="1"/>
                      <a:pt x="70" y="0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0" y="46"/>
                      <a:pt x="3" y="48"/>
                    </a:cubicBezTo>
                    <a:cubicBezTo>
                      <a:pt x="6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4" y="97"/>
                      <a:pt x="44" y="92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1" y="101"/>
                      <a:pt x="66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9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4" name="Oval 36"/>
              <p:cNvSpPr>
                <a:spLocks noChangeArrowheads="1"/>
              </p:cNvSpPr>
              <p:nvPr/>
            </p:nvSpPr>
            <p:spPr bwMode="auto">
              <a:xfrm>
                <a:off x="146321" y="0"/>
                <a:ext cx="186408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6" name="Group 54"/>
            <p:cNvGrpSpPr/>
            <p:nvPr/>
          </p:nvGrpSpPr>
          <p:grpSpPr bwMode="auto">
            <a:xfrm>
              <a:off x="1045369" y="1409700"/>
              <a:ext cx="364331" cy="520304"/>
              <a:chOff x="0" y="0"/>
              <a:chExt cx="485062" cy="693519"/>
            </a:xfrm>
          </p:grpSpPr>
          <p:sp>
            <p:nvSpPr>
              <p:cNvPr id="13401" name="Freeform 37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51908 w 102"/>
                  <a:gd name="T5" fmla="*/ 14229 h 101"/>
                  <a:gd name="T6" fmla="*/ 332886 w 102"/>
                  <a:gd name="T7" fmla="*/ 0 h 101"/>
                  <a:gd name="T8" fmla="*/ 318619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7910 w 102"/>
                  <a:gd name="T15" fmla="*/ 14229 h 101"/>
                  <a:gd name="T16" fmla="*/ 14267 w 102"/>
                  <a:gd name="T17" fmla="*/ 180236 h 101"/>
                  <a:gd name="T18" fmla="*/ 19022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71198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5820 w 102"/>
                  <a:gd name="T37" fmla="*/ 303556 h 101"/>
                  <a:gd name="T38" fmla="*/ 275820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66040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4" y="3"/>
                      <a:pt x="74" y="3"/>
                    </a:cubicBezTo>
                    <a:cubicBezTo>
                      <a:pt x="73" y="1"/>
                      <a:pt x="72" y="1"/>
                      <a:pt x="70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1" y="101"/>
                      <a:pt x="36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2" name="Oval 38"/>
              <p:cNvSpPr>
                <a:spLocks noChangeArrowheads="1"/>
              </p:cNvSpPr>
              <p:nvPr/>
            </p:nvSpPr>
            <p:spPr bwMode="auto">
              <a:xfrm>
                <a:off x="152334" y="0"/>
                <a:ext cx="186408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7" name="Group 57"/>
            <p:cNvGrpSpPr/>
            <p:nvPr/>
          </p:nvGrpSpPr>
          <p:grpSpPr bwMode="auto">
            <a:xfrm>
              <a:off x="1403748" y="2041923"/>
              <a:ext cx="363140" cy="520303"/>
              <a:chOff x="0" y="0"/>
              <a:chExt cx="485062" cy="693519"/>
            </a:xfrm>
          </p:grpSpPr>
          <p:sp>
            <p:nvSpPr>
              <p:cNvPr id="13399" name="Freeform 39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0795 w 102"/>
                  <a:gd name="T1" fmla="*/ 180236 h 101"/>
                  <a:gd name="T2" fmla="*/ 356663 w 102"/>
                  <a:gd name="T3" fmla="*/ 18972 h 101"/>
                  <a:gd name="T4" fmla="*/ 347152 w 102"/>
                  <a:gd name="T5" fmla="*/ 14229 h 101"/>
                  <a:gd name="T6" fmla="*/ 332886 w 102"/>
                  <a:gd name="T7" fmla="*/ 0 h 101"/>
                  <a:gd name="T8" fmla="*/ 313864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3154 w 102"/>
                  <a:gd name="T15" fmla="*/ 14229 h 101"/>
                  <a:gd name="T16" fmla="*/ 9511 w 102"/>
                  <a:gd name="T17" fmla="*/ 180236 h 101"/>
                  <a:gd name="T18" fmla="*/ 14267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66443 w 102"/>
                  <a:gd name="T31" fmla="*/ 479049 h 101"/>
                  <a:gd name="T32" fmla="*/ 209242 w 102"/>
                  <a:gd name="T33" fmla="*/ 436361 h 101"/>
                  <a:gd name="T34" fmla="*/ 209242 w 102"/>
                  <a:gd name="T35" fmla="*/ 303556 h 101"/>
                  <a:gd name="T36" fmla="*/ 271064 w 102"/>
                  <a:gd name="T37" fmla="*/ 303556 h 101"/>
                  <a:gd name="T38" fmla="*/ 271064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66040 w 102"/>
                  <a:gd name="T53" fmla="*/ 227667 h 101"/>
                  <a:gd name="T54" fmla="*/ 470795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99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3"/>
                      <a:pt x="73" y="3"/>
                    </a:cubicBezTo>
                    <a:cubicBezTo>
                      <a:pt x="72" y="1"/>
                      <a:pt x="71" y="1"/>
                      <a:pt x="70" y="0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0" y="46"/>
                      <a:pt x="3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4" y="97"/>
                      <a:pt x="44" y="92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1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9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0" name="Oval 40"/>
              <p:cNvSpPr>
                <a:spLocks noChangeArrowheads="1"/>
              </p:cNvSpPr>
              <p:nvPr/>
            </p:nvSpPr>
            <p:spPr bwMode="auto">
              <a:xfrm>
                <a:off x="146320" y="0"/>
                <a:ext cx="190417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8" name="Group 60"/>
            <p:cNvGrpSpPr/>
            <p:nvPr/>
          </p:nvGrpSpPr>
          <p:grpSpPr bwMode="auto">
            <a:xfrm>
              <a:off x="1042988" y="2041923"/>
              <a:ext cx="363141" cy="520303"/>
              <a:chOff x="0" y="0"/>
              <a:chExt cx="485062" cy="693519"/>
            </a:xfrm>
          </p:grpSpPr>
          <p:sp>
            <p:nvSpPr>
              <p:cNvPr id="13397" name="Freeform 41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51908 w 102"/>
                  <a:gd name="T5" fmla="*/ 14229 h 101"/>
                  <a:gd name="T6" fmla="*/ 332886 w 102"/>
                  <a:gd name="T7" fmla="*/ 0 h 101"/>
                  <a:gd name="T8" fmla="*/ 318619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7910 w 102"/>
                  <a:gd name="T15" fmla="*/ 14229 h 101"/>
                  <a:gd name="T16" fmla="*/ 14267 w 102"/>
                  <a:gd name="T17" fmla="*/ 180236 h 101"/>
                  <a:gd name="T18" fmla="*/ 19022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71198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5820 w 102"/>
                  <a:gd name="T37" fmla="*/ 303556 h 101"/>
                  <a:gd name="T38" fmla="*/ 275820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70795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4" y="3"/>
                      <a:pt x="74" y="3"/>
                    </a:cubicBezTo>
                    <a:cubicBezTo>
                      <a:pt x="73" y="1"/>
                      <a:pt x="72" y="1"/>
                      <a:pt x="70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1" y="101"/>
                      <a:pt x="36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6" y="50"/>
                      <a:pt x="99" y="48"/>
                    </a:cubicBezTo>
                    <a:cubicBezTo>
                      <a:pt x="102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8" name="Oval 42"/>
              <p:cNvSpPr>
                <a:spLocks noChangeArrowheads="1"/>
              </p:cNvSpPr>
              <p:nvPr/>
            </p:nvSpPr>
            <p:spPr bwMode="auto">
              <a:xfrm>
                <a:off x="152334" y="0"/>
                <a:ext cx="184404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9" name="Group 63"/>
            <p:cNvGrpSpPr/>
            <p:nvPr/>
          </p:nvGrpSpPr>
          <p:grpSpPr bwMode="auto">
            <a:xfrm>
              <a:off x="1395413" y="2639617"/>
              <a:ext cx="364331" cy="525065"/>
              <a:chOff x="0" y="0"/>
              <a:chExt cx="485062" cy="699531"/>
            </a:xfrm>
          </p:grpSpPr>
          <p:sp>
            <p:nvSpPr>
              <p:cNvPr id="13395" name="Freeform 43"/>
              <p:cNvSpPr/>
              <p:nvPr/>
            </p:nvSpPr>
            <p:spPr bwMode="auto">
              <a:xfrm>
                <a:off x="0" y="214469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9022 h 102"/>
                  <a:gd name="T16" fmla="*/ 14267 w 102"/>
                  <a:gd name="T17" fmla="*/ 185465 h 102"/>
                  <a:gd name="T18" fmla="*/ 19022 w 102"/>
                  <a:gd name="T19" fmla="*/ 233020 h 102"/>
                  <a:gd name="T20" fmla="*/ 66577 w 102"/>
                  <a:gd name="T21" fmla="*/ 223509 h 102"/>
                  <a:gd name="T22" fmla="*/ 128399 w 102"/>
                  <a:gd name="T23" fmla="*/ 137910 h 102"/>
                  <a:gd name="T24" fmla="*/ 128399 w 102"/>
                  <a:gd name="T25" fmla="*/ 152176 h 102"/>
                  <a:gd name="T26" fmla="*/ 128399 w 102"/>
                  <a:gd name="T27" fmla="*/ 261553 h 102"/>
                  <a:gd name="T28" fmla="*/ 128399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70795 w 102"/>
                  <a:gd name="T53" fmla="*/ 233020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2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1"/>
                      <a:pt x="32" y="1"/>
                    </a:cubicBezTo>
                    <a:cubicBezTo>
                      <a:pt x="31" y="1"/>
                      <a:pt x="30" y="2"/>
                      <a:pt x="29" y="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4" y="4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8"/>
                      <a:pt x="31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6" y="51"/>
                      <a:pt x="99" y="49"/>
                    </a:cubicBezTo>
                    <a:cubicBezTo>
                      <a:pt x="102" y="46"/>
                      <a:pt x="102" y="42"/>
                      <a:pt x="100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6" name="Oval 44"/>
              <p:cNvSpPr>
                <a:spLocks noChangeArrowheads="1"/>
              </p:cNvSpPr>
              <p:nvPr/>
            </p:nvSpPr>
            <p:spPr bwMode="auto">
              <a:xfrm>
                <a:off x="152333" y="0"/>
                <a:ext cx="184404" cy="1904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0" name="Group 66"/>
            <p:cNvGrpSpPr/>
            <p:nvPr/>
          </p:nvGrpSpPr>
          <p:grpSpPr bwMode="auto">
            <a:xfrm>
              <a:off x="1039417" y="2639617"/>
              <a:ext cx="364331" cy="525065"/>
              <a:chOff x="0" y="0"/>
              <a:chExt cx="485062" cy="699531"/>
            </a:xfrm>
          </p:grpSpPr>
          <p:sp>
            <p:nvSpPr>
              <p:cNvPr id="13393" name="Freeform 45"/>
              <p:cNvSpPr/>
              <p:nvPr/>
            </p:nvSpPr>
            <p:spPr bwMode="auto">
              <a:xfrm>
                <a:off x="0" y="214469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9022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1064 w 102"/>
                  <a:gd name="T37" fmla="*/ 304353 h 102"/>
                  <a:gd name="T38" fmla="*/ 271064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33020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1"/>
                      <a:pt x="32" y="1"/>
                    </a:cubicBezTo>
                    <a:cubicBezTo>
                      <a:pt x="30" y="1"/>
                      <a:pt x="29" y="2"/>
                      <a:pt x="28" y="4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9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4" name="Oval 46"/>
              <p:cNvSpPr>
                <a:spLocks noChangeArrowheads="1"/>
              </p:cNvSpPr>
              <p:nvPr/>
            </p:nvSpPr>
            <p:spPr bwMode="auto">
              <a:xfrm>
                <a:off x="146320" y="0"/>
                <a:ext cx="190417" cy="1904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1" name="Group 69"/>
            <p:cNvGrpSpPr/>
            <p:nvPr/>
          </p:nvGrpSpPr>
          <p:grpSpPr bwMode="auto">
            <a:xfrm>
              <a:off x="3171826" y="3239691"/>
              <a:ext cx="364331" cy="522684"/>
              <a:chOff x="0" y="0"/>
              <a:chExt cx="487066" cy="697527"/>
            </a:xfrm>
          </p:grpSpPr>
          <p:sp>
            <p:nvSpPr>
              <p:cNvPr id="13391" name="Freeform 47"/>
              <p:cNvSpPr/>
              <p:nvPr/>
            </p:nvSpPr>
            <p:spPr bwMode="auto">
              <a:xfrm>
                <a:off x="0" y="212465"/>
                <a:ext cx="487066" cy="485062"/>
              </a:xfrm>
              <a:custGeom>
                <a:avLst/>
                <a:gdLst>
                  <a:gd name="T0" fmla="*/ 472741 w 102"/>
                  <a:gd name="T1" fmla="*/ 185465 h 102"/>
                  <a:gd name="T2" fmla="*/ 353362 w 102"/>
                  <a:gd name="T3" fmla="*/ 23778 h 102"/>
                  <a:gd name="T4" fmla="*/ 348586 w 102"/>
                  <a:gd name="T5" fmla="*/ 14267 h 102"/>
                  <a:gd name="T6" fmla="*/ 334261 w 102"/>
                  <a:gd name="T7" fmla="*/ 4756 h 102"/>
                  <a:gd name="T8" fmla="*/ 315160 w 102"/>
                  <a:gd name="T9" fmla="*/ 0 h 102"/>
                  <a:gd name="T10" fmla="*/ 167130 w 102"/>
                  <a:gd name="T11" fmla="*/ 0 h 102"/>
                  <a:gd name="T12" fmla="*/ 152805 w 102"/>
                  <a:gd name="T13" fmla="*/ 4756 h 102"/>
                  <a:gd name="T14" fmla="*/ 133704 w 102"/>
                  <a:gd name="T15" fmla="*/ 14267 h 102"/>
                  <a:gd name="T16" fmla="*/ 9550 w 102"/>
                  <a:gd name="T17" fmla="*/ 185465 h 102"/>
                  <a:gd name="T18" fmla="*/ 14325 w 102"/>
                  <a:gd name="T19" fmla="*/ 233020 h 102"/>
                  <a:gd name="T20" fmla="*/ 62077 w 102"/>
                  <a:gd name="T21" fmla="*/ 223509 h 102"/>
                  <a:gd name="T22" fmla="*/ 124154 w 102"/>
                  <a:gd name="T23" fmla="*/ 137910 h 102"/>
                  <a:gd name="T24" fmla="*/ 124154 w 102"/>
                  <a:gd name="T25" fmla="*/ 152176 h 102"/>
                  <a:gd name="T26" fmla="*/ 124154 w 102"/>
                  <a:gd name="T27" fmla="*/ 261553 h 102"/>
                  <a:gd name="T28" fmla="*/ 124154 w 102"/>
                  <a:gd name="T29" fmla="*/ 442262 h 102"/>
                  <a:gd name="T30" fmla="*/ 167130 w 102"/>
                  <a:gd name="T31" fmla="*/ 485062 h 102"/>
                  <a:gd name="T32" fmla="*/ 210107 w 102"/>
                  <a:gd name="T33" fmla="*/ 442262 h 102"/>
                  <a:gd name="T34" fmla="*/ 210107 w 102"/>
                  <a:gd name="T35" fmla="*/ 304353 h 102"/>
                  <a:gd name="T36" fmla="*/ 272184 w 102"/>
                  <a:gd name="T37" fmla="*/ 304353 h 102"/>
                  <a:gd name="T38" fmla="*/ 272184 w 102"/>
                  <a:gd name="T39" fmla="*/ 442262 h 102"/>
                  <a:gd name="T40" fmla="*/ 315160 w 102"/>
                  <a:gd name="T41" fmla="*/ 485062 h 102"/>
                  <a:gd name="T42" fmla="*/ 362912 w 102"/>
                  <a:gd name="T43" fmla="*/ 442262 h 102"/>
                  <a:gd name="T44" fmla="*/ 362912 w 102"/>
                  <a:gd name="T45" fmla="*/ 261553 h 102"/>
                  <a:gd name="T46" fmla="*/ 362912 w 102"/>
                  <a:gd name="T47" fmla="*/ 152176 h 102"/>
                  <a:gd name="T48" fmla="*/ 362912 w 102"/>
                  <a:gd name="T49" fmla="*/ 142665 h 102"/>
                  <a:gd name="T50" fmla="*/ 420214 w 102"/>
                  <a:gd name="T51" fmla="*/ 223509 h 102"/>
                  <a:gd name="T52" fmla="*/ 467965 w 102"/>
                  <a:gd name="T53" fmla="*/ 228264 h 102"/>
                  <a:gd name="T54" fmla="*/ 47274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99" y="39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0" y="46"/>
                      <a:pt x="3" y="49"/>
                    </a:cubicBezTo>
                    <a:cubicBezTo>
                      <a:pt x="6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6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1" y="50"/>
                      <a:pt x="95" y="51"/>
                      <a:pt x="98" y="48"/>
                    </a:cubicBezTo>
                    <a:cubicBezTo>
                      <a:pt x="101" y="46"/>
                      <a:pt x="102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2" name="Oval 48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6408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2" name="Group 72"/>
            <p:cNvGrpSpPr/>
            <p:nvPr/>
          </p:nvGrpSpPr>
          <p:grpSpPr bwMode="auto">
            <a:xfrm>
              <a:off x="2814638" y="3239691"/>
              <a:ext cx="364331" cy="522684"/>
              <a:chOff x="0" y="0"/>
              <a:chExt cx="485062" cy="697527"/>
            </a:xfrm>
          </p:grpSpPr>
          <p:sp>
            <p:nvSpPr>
              <p:cNvPr id="13389" name="Freeform 49"/>
              <p:cNvSpPr/>
              <p:nvPr/>
            </p:nvSpPr>
            <p:spPr bwMode="auto">
              <a:xfrm>
                <a:off x="0" y="212465"/>
                <a:ext cx="485062" cy="485062"/>
              </a:xfrm>
              <a:custGeom>
                <a:avLst/>
                <a:gdLst>
                  <a:gd name="T0" fmla="*/ 470795 w 102"/>
                  <a:gd name="T1" fmla="*/ 185465 h 102"/>
                  <a:gd name="T2" fmla="*/ 351908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66443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4267 h 102"/>
                  <a:gd name="T16" fmla="*/ 9511 w 102"/>
                  <a:gd name="T17" fmla="*/ 185465 h 102"/>
                  <a:gd name="T18" fmla="*/ 14267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09242 w 102"/>
                  <a:gd name="T33" fmla="*/ 442262 h 102"/>
                  <a:gd name="T34" fmla="*/ 209242 w 102"/>
                  <a:gd name="T35" fmla="*/ 304353 h 102"/>
                  <a:gd name="T36" fmla="*/ 271064 w 102"/>
                  <a:gd name="T37" fmla="*/ 304353 h 102"/>
                  <a:gd name="T38" fmla="*/ 271064 w 102"/>
                  <a:gd name="T39" fmla="*/ 442262 h 102"/>
                  <a:gd name="T40" fmla="*/ 313864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18485 w 102"/>
                  <a:gd name="T51" fmla="*/ 223509 h 102"/>
                  <a:gd name="T52" fmla="*/ 466040 w 102"/>
                  <a:gd name="T53" fmla="*/ 228264 h 102"/>
                  <a:gd name="T54" fmla="*/ 470795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99" y="39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0" y="46"/>
                      <a:pt x="3" y="49"/>
                    </a:cubicBezTo>
                    <a:cubicBezTo>
                      <a:pt x="6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6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1" y="50"/>
                      <a:pt x="95" y="51"/>
                      <a:pt x="98" y="48"/>
                    </a:cubicBezTo>
                    <a:cubicBezTo>
                      <a:pt x="101" y="46"/>
                      <a:pt x="102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0" name="Oval 50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4404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3" name="Group 75"/>
            <p:cNvGrpSpPr/>
            <p:nvPr/>
          </p:nvGrpSpPr>
          <p:grpSpPr bwMode="auto">
            <a:xfrm>
              <a:off x="2456260" y="3239691"/>
              <a:ext cx="363140" cy="522684"/>
              <a:chOff x="0" y="0"/>
              <a:chExt cx="485062" cy="697527"/>
            </a:xfrm>
          </p:grpSpPr>
          <p:sp>
            <p:nvSpPr>
              <p:cNvPr id="13387" name="Freeform 51"/>
              <p:cNvSpPr/>
              <p:nvPr/>
            </p:nvSpPr>
            <p:spPr bwMode="auto">
              <a:xfrm>
                <a:off x="0" y="212465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4267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2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8" name="Oval 52"/>
              <p:cNvSpPr>
                <a:spLocks noChangeArrowheads="1"/>
              </p:cNvSpPr>
              <p:nvPr/>
            </p:nvSpPr>
            <p:spPr bwMode="auto">
              <a:xfrm>
                <a:off x="150330" y="0"/>
                <a:ext cx="186408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4" name="Group 78"/>
            <p:cNvGrpSpPr/>
            <p:nvPr/>
          </p:nvGrpSpPr>
          <p:grpSpPr bwMode="auto">
            <a:xfrm>
              <a:off x="2097882" y="3239691"/>
              <a:ext cx="364331" cy="522684"/>
              <a:chOff x="0" y="0"/>
              <a:chExt cx="485062" cy="697527"/>
            </a:xfrm>
          </p:grpSpPr>
          <p:sp>
            <p:nvSpPr>
              <p:cNvPr id="13385" name="Freeform 53"/>
              <p:cNvSpPr/>
              <p:nvPr/>
            </p:nvSpPr>
            <p:spPr bwMode="auto">
              <a:xfrm>
                <a:off x="0" y="212465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4267 h 102"/>
                  <a:gd name="T16" fmla="*/ 14267 w 102"/>
                  <a:gd name="T17" fmla="*/ 185465 h 102"/>
                  <a:gd name="T18" fmla="*/ 19022 w 102"/>
                  <a:gd name="T19" fmla="*/ 233020 h 102"/>
                  <a:gd name="T20" fmla="*/ 66577 w 102"/>
                  <a:gd name="T21" fmla="*/ 223509 h 102"/>
                  <a:gd name="T22" fmla="*/ 128399 w 102"/>
                  <a:gd name="T23" fmla="*/ 137910 h 102"/>
                  <a:gd name="T24" fmla="*/ 128399 w 102"/>
                  <a:gd name="T25" fmla="*/ 152176 h 102"/>
                  <a:gd name="T26" fmla="*/ 128399 w 102"/>
                  <a:gd name="T27" fmla="*/ 261553 h 102"/>
                  <a:gd name="T28" fmla="*/ 128399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70795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2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4" y="0"/>
                      <a:pt x="32" y="1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4" y="4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8"/>
                      <a:pt x="31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6" y="51"/>
                      <a:pt x="99" y="48"/>
                    </a:cubicBezTo>
                    <a:cubicBezTo>
                      <a:pt x="102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6" name="Oval 54"/>
              <p:cNvSpPr>
                <a:spLocks noChangeArrowheads="1"/>
              </p:cNvSpPr>
              <p:nvPr/>
            </p:nvSpPr>
            <p:spPr bwMode="auto">
              <a:xfrm>
                <a:off x="152334" y="0"/>
                <a:ext cx="186408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5" name="Group 81"/>
            <p:cNvGrpSpPr/>
            <p:nvPr/>
          </p:nvGrpSpPr>
          <p:grpSpPr bwMode="auto">
            <a:xfrm>
              <a:off x="1741885" y="3239691"/>
              <a:ext cx="363140" cy="522684"/>
              <a:chOff x="0" y="0"/>
              <a:chExt cx="485062" cy="697527"/>
            </a:xfrm>
          </p:grpSpPr>
          <p:sp>
            <p:nvSpPr>
              <p:cNvPr id="13383" name="Freeform 55"/>
              <p:cNvSpPr/>
              <p:nvPr/>
            </p:nvSpPr>
            <p:spPr bwMode="auto">
              <a:xfrm>
                <a:off x="0" y="212465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4267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1064 w 102"/>
                  <a:gd name="T37" fmla="*/ 304353 h 102"/>
                  <a:gd name="T38" fmla="*/ 271064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3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1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4" name="Oval 56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8413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6" name="Group 84"/>
            <p:cNvGrpSpPr/>
            <p:nvPr/>
          </p:nvGrpSpPr>
          <p:grpSpPr bwMode="auto">
            <a:xfrm>
              <a:off x="3165873" y="3840956"/>
              <a:ext cx="363140" cy="525066"/>
              <a:chOff x="0" y="0"/>
              <a:chExt cx="485062" cy="699532"/>
            </a:xfrm>
          </p:grpSpPr>
          <p:sp>
            <p:nvSpPr>
              <p:cNvPr id="13381" name="Freeform 57"/>
              <p:cNvSpPr/>
              <p:nvPr/>
            </p:nvSpPr>
            <p:spPr bwMode="auto">
              <a:xfrm>
                <a:off x="0" y="214470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4267 h 102"/>
                  <a:gd name="T16" fmla="*/ 14267 w 102"/>
                  <a:gd name="T17" fmla="*/ 185465 h 102"/>
                  <a:gd name="T18" fmla="*/ 19022 w 102"/>
                  <a:gd name="T19" fmla="*/ 228264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56798 h 102"/>
                  <a:gd name="T28" fmla="*/ 123643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56798 h 102"/>
                  <a:gd name="T46" fmla="*/ 361419 w 102"/>
                  <a:gd name="T47" fmla="*/ 152176 h 102"/>
                  <a:gd name="T48" fmla="*/ 361419 w 102"/>
                  <a:gd name="T49" fmla="*/ 137910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2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0" y="42"/>
                      <a:pt x="1" y="46"/>
                      <a:pt x="4" y="48"/>
                    </a:cubicBezTo>
                    <a:cubicBezTo>
                      <a:pt x="7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1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2" name="Oval 58"/>
              <p:cNvSpPr>
                <a:spLocks noChangeArrowheads="1"/>
              </p:cNvSpPr>
              <p:nvPr/>
            </p:nvSpPr>
            <p:spPr bwMode="auto">
              <a:xfrm>
                <a:off x="152333" y="0"/>
                <a:ext cx="184404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7" name="Group 87"/>
            <p:cNvGrpSpPr/>
            <p:nvPr/>
          </p:nvGrpSpPr>
          <p:grpSpPr bwMode="auto">
            <a:xfrm>
              <a:off x="2807494" y="3840956"/>
              <a:ext cx="364331" cy="525066"/>
              <a:chOff x="0" y="0"/>
              <a:chExt cx="485062" cy="699532"/>
            </a:xfrm>
          </p:grpSpPr>
          <p:sp>
            <p:nvSpPr>
              <p:cNvPr id="13379" name="Freeform 59"/>
              <p:cNvSpPr/>
              <p:nvPr/>
            </p:nvSpPr>
            <p:spPr bwMode="auto">
              <a:xfrm>
                <a:off x="0" y="214470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4267 h 102"/>
                  <a:gd name="T16" fmla="*/ 14267 w 102"/>
                  <a:gd name="T17" fmla="*/ 185465 h 102"/>
                  <a:gd name="T18" fmla="*/ 19022 w 102"/>
                  <a:gd name="T19" fmla="*/ 228264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56798 h 102"/>
                  <a:gd name="T28" fmla="*/ 123643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56798 h 102"/>
                  <a:gd name="T46" fmla="*/ 361419 w 102"/>
                  <a:gd name="T47" fmla="*/ 152176 h 102"/>
                  <a:gd name="T48" fmla="*/ 361419 w 102"/>
                  <a:gd name="T49" fmla="*/ 137910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2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0" y="42"/>
                      <a:pt x="1" y="46"/>
                      <a:pt x="4" y="48"/>
                    </a:cubicBezTo>
                    <a:cubicBezTo>
                      <a:pt x="7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1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0" name="Oval 60"/>
              <p:cNvSpPr>
                <a:spLocks noChangeArrowheads="1"/>
              </p:cNvSpPr>
              <p:nvPr/>
            </p:nvSpPr>
            <p:spPr bwMode="auto">
              <a:xfrm>
                <a:off x="152334" y="0"/>
                <a:ext cx="186408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8" name="Group 90"/>
            <p:cNvGrpSpPr/>
            <p:nvPr/>
          </p:nvGrpSpPr>
          <p:grpSpPr bwMode="auto">
            <a:xfrm>
              <a:off x="2451498" y="3840956"/>
              <a:ext cx="363140" cy="525066"/>
              <a:chOff x="0" y="0"/>
              <a:chExt cx="485062" cy="699532"/>
            </a:xfrm>
          </p:grpSpPr>
          <p:sp>
            <p:nvSpPr>
              <p:cNvPr id="13377" name="Freeform 61"/>
              <p:cNvSpPr/>
              <p:nvPr/>
            </p:nvSpPr>
            <p:spPr bwMode="auto">
              <a:xfrm>
                <a:off x="0" y="214470"/>
                <a:ext cx="485062" cy="485062"/>
              </a:xfrm>
              <a:custGeom>
                <a:avLst/>
                <a:gdLst>
                  <a:gd name="T0" fmla="*/ 470795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4267 h 102"/>
                  <a:gd name="T16" fmla="*/ 9511 w 102"/>
                  <a:gd name="T17" fmla="*/ 185465 h 102"/>
                  <a:gd name="T18" fmla="*/ 19022 w 102"/>
                  <a:gd name="T19" fmla="*/ 228264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56798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09242 w 102"/>
                  <a:gd name="T33" fmla="*/ 442262 h 102"/>
                  <a:gd name="T34" fmla="*/ 209242 w 102"/>
                  <a:gd name="T35" fmla="*/ 304353 h 102"/>
                  <a:gd name="T36" fmla="*/ 271064 w 102"/>
                  <a:gd name="T37" fmla="*/ 304353 h 102"/>
                  <a:gd name="T38" fmla="*/ 271064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56798 h 102"/>
                  <a:gd name="T46" fmla="*/ 361419 w 102"/>
                  <a:gd name="T47" fmla="*/ 152176 h 102"/>
                  <a:gd name="T48" fmla="*/ 361419 w 102"/>
                  <a:gd name="T49" fmla="*/ 137910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0795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99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8"/>
                    </a:cubicBezTo>
                    <a:cubicBezTo>
                      <a:pt x="7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2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8" name="Oval 62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90417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9" name="Group 93"/>
            <p:cNvGrpSpPr/>
            <p:nvPr/>
          </p:nvGrpSpPr>
          <p:grpSpPr bwMode="auto">
            <a:xfrm>
              <a:off x="2095500" y="3840956"/>
              <a:ext cx="363141" cy="525066"/>
              <a:chOff x="0" y="0"/>
              <a:chExt cx="485062" cy="699532"/>
            </a:xfrm>
          </p:grpSpPr>
          <p:sp>
            <p:nvSpPr>
              <p:cNvPr id="13375" name="Freeform 63"/>
              <p:cNvSpPr/>
              <p:nvPr/>
            </p:nvSpPr>
            <p:spPr bwMode="auto">
              <a:xfrm>
                <a:off x="0" y="214470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4267 h 102"/>
                  <a:gd name="T16" fmla="*/ 9511 w 102"/>
                  <a:gd name="T17" fmla="*/ 185465 h 102"/>
                  <a:gd name="T18" fmla="*/ 19022 w 102"/>
                  <a:gd name="T19" fmla="*/ 228264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56798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56798 h 102"/>
                  <a:gd name="T46" fmla="*/ 361419 w 102"/>
                  <a:gd name="T47" fmla="*/ 152176 h 102"/>
                  <a:gd name="T48" fmla="*/ 361419 w 102"/>
                  <a:gd name="T49" fmla="*/ 137910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3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1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8"/>
                    </a:cubicBezTo>
                    <a:cubicBezTo>
                      <a:pt x="7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6" name="Oval 64"/>
              <p:cNvSpPr>
                <a:spLocks noChangeArrowheads="1"/>
              </p:cNvSpPr>
              <p:nvPr/>
            </p:nvSpPr>
            <p:spPr bwMode="auto">
              <a:xfrm>
                <a:off x="146321" y="0"/>
                <a:ext cx="190417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60" name="Group 96"/>
            <p:cNvGrpSpPr/>
            <p:nvPr/>
          </p:nvGrpSpPr>
          <p:grpSpPr bwMode="auto">
            <a:xfrm>
              <a:off x="1738313" y="3840956"/>
              <a:ext cx="359569" cy="525066"/>
              <a:chOff x="0" y="0"/>
              <a:chExt cx="479049" cy="699532"/>
            </a:xfrm>
          </p:grpSpPr>
          <p:sp>
            <p:nvSpPr>
              <p:cNvPr id="13373" name="Freeform 65"/>
              <p:cNvSpPr/>
              <p:nvPr/>
            </p:nvSpPr>
            <p:spPr bwMode="auto">
              <a:xfrm>
                <a:off x="0" y="214470"/>
                <a:ext cx="479049" cy="485062"/>
              </a:xfrm>
              <a:custGeom>
                <a:avLst/>
                <a:gdLst>
                  <a:gd name="T0" fmla="*/ 469563 w 101"/>
                  <a:gd name="T1" fmla="*/ 185465 h 102"/>
                  <a:gd name="T2" fmla="*/ 350986 w 101"/>
                  <a:gd name="T3" fmla="*/ 23778 h 102"/>
                  <a:gd name="T4" fmla="*/ 346243 w 101"/>
                  <a:gd name="T5" fmla="*/ 14267 h 102"/>
                  <a:gd name="T6" fmla="*/ 332014 w 101"/>
                  <a:gd name="T7" fmla="*/ 4756 h 102"/>
                  <a:gd name="T8" fmla="*/ 313042 w 101"/>
                  <a:gd name="T9" fmla="*/ 0 h 102"/>
                  <a:gd name="T10" fmla="*/ 166007 w 101"/>
                  <a:gd name="T11" fmla="*/ 0 h 102"/>
                  <a:gd name="T12" fmla="*/ 147035 w 101"/>
                  <a:gd name="T13" fmla="*/ 4756 h 102"/>
                  <a:gd name="T14" fmla="*/ 132806 w 101"/>
                  <a:gd name="T15" fmla="*/ 14267 h 102"/>
                  <a:gd name="T16" fmla="*/ 9486 w 101"/>
                  <a:gd name="T17" fmla="*/ 185465 h 102"/>
                  <a:gd name="T18" fmla="*/ 14229 w 101"/>
                  <a:gd name="T19" fmla="*/ 228264 h 102"/>
                  <a:gd name="T20" fmla="*/ 61660 w 101"/>
                  <a:gd name="T21" fmla="*/ 223509 h 102"/>
                  <a:gd name="T22" fmla="*/ 123320 w 101"/>
                  <a:gd name="T23" fmla="*/ 137910 h 102"/>
                  <a:gd name="T24" fmla="*/ 123320 w 101"/>
                  <a:gd name="T25" fmla="*/ 152176 h 102"/>
                  <a:gd name="T26" fmla="*/ 123320 w 101"/>
                  <a:gd name="T27" fmla="*/ 256798 h 102"/>
                  <a:gd name="T28" fmla="*/ 123320 w 101"/>
                  <a:gd name="T29" fmla="*/ 442262 h 102"/>
                  <a:gd name="T30" fmla="*/ 166007 w 101"/>
                  <a:gd name="T31" fmla="*/ 485062 h 102"/>
                  <a:gd name="T32" fmla="*/ 208695 w 101"/>
                  <a:gd name="T33" fmla="*/ 442262 h 102"/>
                  <a:gd name="T34" fmla="*/ 208695 w 101"/>
                  <a:gd name="T35" fmla="*/ 304353 h 102"/>
                  <a:gd name="T36" fmla="*/ 270354 w 101"/>
                  <a:gd name="T37" fmla="*/ 304353 h 102"/>
                  <a:gd name="T38" fmla="*/ 270354 w 101"/>
                  <a:gd name="T39" fmla="*/ 442262 h 102"/>
                  <a:gd name="T40" fmla="*/ 313042 w 101"/>
                  <a:gd name="T41" fmla="*/ 485062 h 102"/>
                  <a:gd name="T42" fmla="*/ 360473 w 101"/>
                  <a:gd name="T43" fmla="*/ 442262 h 102"/>
                  <a:gd name="T44" fmla="*/ 360473 w 101"/>
                  <a:gd name="T45" fmla="*/ 256798 h 102"/>
                  <a:gd name="T46" fmla="*/ 360473 w 101"/>
                  <a:gd name="T47" fmla="*/ 152176 h 102"/>
                  <a:gd name="T48" fmla="*/ 360473 w 101"/>
                  <a:gd name="T49" fmla="*/ 137910 h 102"/>
                  <a:gd name="T50" fmla="*/ 417389 w 101"/>
                  <a:gd name="T51" fmla="*/ 223509 h 102"/>
                  <a:gd name="T52" fmla="*/ 464820 w 101"/>
                  <a:gd name="T53" fmla="*/ 228264 h 102"/>
                  <a:gd name="T54" fmla="*/ 469563 w 101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1" h="102">
                    <a:moveTo>
                      <a:pt x="99" y="39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1" y="1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0" y="46"/>
                      <a:pt x="3" y="48"/>
                    </a:cubicBezTo>
                    <a:cubicBezTo>
                      <a:pt x="6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6" y="102"/>
                    </a:cubicBezTo>
                    <a:cubicBezTo>
                      <a:pt x="71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1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4" name="Oval 66"/>
              <p:cNvSpPr>
                <a:spLocks noChangeArrowheads="1"/>
              </p:cNvSpPr>
              <p:nvPr/>
            </p:nvSpPr>
            <p:spPr bwMode="auto">
              <a:xfrm>
                <a:off x="146321" y="0"/>
                <a:ext cx="186408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61" name="Group 99"/>
            <p:cNvGrpSpPr/>
            <p:nvPr/>
          </p:nvGrpSpPr>
          <p:grpSpPr bwMode="auto">
            <a:xfrm>
              <a:off x="1385887" y="3239691"/>
              <a:ext cx="363141" cy="522684"/>
              <a:chOff x="0" y="0"/>
              <a:chExt cx="485062" cy="697527"/>
            </a:xfrm>
          </p:grpSpPr>
          <p:sp>
            <p:nvSpPr>
              <p:cNvPr id="13371" name="Freeform 67"/>
              <p:cNvSpPr/>
              <p:nvPr/>
            </p:nvSpPr>
            <p:spPr bwMode="auto">
              <a:xfrm>
                <a:off x="0" y="212465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4267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1064 w 102"/>
                  <a:gd name="T37" fmla="*/ 304353 h 102"/>
                  <a:gd name="T38" fmla="*/ 271064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3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1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2" name="Oval 68"/>
              <p:cNvSpPr>
                <a:spLocks noChangeArrowheads="1"/>
              </p:cNvSpPr>
              <p:nvPr/>
            </p:nvSpPr>
            <p:spPr bwMode="auto">
              <a:xfrm>
                <a:off x="146320" y="0"/>
                <a:ext cx="190417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62" name="Group 102"/>
            <p:cNvGrpSpPr/>
            <p:nvPr/>
          </p:nvGrpSpPr>
          <p:grpSpPr bwMode="auto">
            <a:xfrm>
              <a:off x="1027510" y="3239691"/>
              <a:ext cx="360759" cy="522684"/>
              <a:chOff x="0" y="0"/>
              <a:chExt cx="481053" cy="697527"/>
            </a:xfrm>
          </p:grpSpPr>
          <p:sp>
            <p:nvSpPr>
              <p:cNvPr id="13369" name="Freeform 69"/>
              <p:cNvSpPr/>
              <p:nvPr/>
            </p:nvSpPr>
            <p:spPr bwMode="auto">
              <a:xfrm>
                <a:off x="0" y="212465"/>
                <a:ext cx="481053" cy="485062"/>
              </a:xfrm>
              <a:custGeom>
                <a:avLst/>
                <a:gdLst>
                  <a:gd name="T0" fmla="*/ 471527 w 101"/>
                  <a:gd name="T1" fmla="*/ 185465 h 102"/>
                  <a:gd name="T2" fmla="*/ 352455 w 101"/>
                  <a:gd name="T3" fmla="*/ 23778 h 102"/>
                  <a:gd name="T4" fmla="*/ 347692 w 101"/>
                  <a:gd name="T5" fmla="*/ 14267 h 102"/>
                  <a:gd name="T6" fmla="*/ 333403 w 101"/>
                  <a:gd name="T7" fmla="*/ 4756 h 102"/>
                  <a:gd name="T8" fmla="*/ 314351 w 101"/>
                  <a:gd name="T9" fmla="*/ 0 h 102"/>
                  <a:gd name="T10" fmla="*/ 166702 w 101"/>
                  <a:gd name="T11" fmla="*/ 0 h 102"/>
                  <a:gd name="T12" fmla="*/ 147650 w 101"/>
                  <a:gd name="T13" fmla="*/ 4756 h 102"/>
                  <a:gd name="T14" fmla="*/ 133361 w 101"/>
                  <a:gd name="T15" fmla="*/ 14267 h 102"/>
                  <a:gd name="T16" fmla="*/ 9526 w 101"/>
                  <a:gd name="T17" fmla="*/ 185465 h 102"/>
                  <a:gd name="T18" fmla="*/ 14289 w 101"/>
                  <a:gd name="T19" fmla="*/ 233020 h 102"/>
                  <a:gd name="T20" fmla="*/ 61918 w 101"/>
                  <a:gd name="T21" fmla="*/ 223509 h 102"/>
                  <a:gd name="T22" fmla="*/ 123835 w 101"/>
                  <a:gd name="T23" fmla="*/ 137910 h 102"/>
                  <a:gd name="T24" fmla="*/ 123835 w 101"/>
                  <a:gd name="T25" fmla="*/ 152176 h 102"/>
                  <a:gd name="T26" fmla="*/ 123835 w 101"/>
                  <a:gd name="T27" fmla="*/ 261553 h 102"/>
                  <a:gd name="T28" fmla="*/ 123835 w 101"/>
                  <a:gd name="T29" fmla="*/ 442262 h 102"/>
                  <a:gd name="T30" fmla="*/ 166702 w 101"/>
                  <a:gd name="T31" fmla="*/ 485062 h 102"/>
                  <a:gd name="T32" fmla="*/ 209568 w 101"/>
                  <a:gd name="T33" fmla="*/ 442262 h 102"/>
                  <a:gd name="T34" fmla="*/ 209568 w 101"/>
                  <a:gd name="T35" fmla="*/ 304353 h 102"/>
                  <a:gd name="T36" fmla="*/ 271485 w 101"/>
                  <a:gd name="T37" fmla="*/ 304353 h 102"/>
                  <a:gd name="T38" fmla="*/ 271485 w 101"/>
                  <a:gd name="T39" fmla="*/ 442262 h 102"/>
                  <a:gd name="T40" fmla="*/ 314351 w 101"/>
                  <a:gd name="T41" fmla="*/ 485062 h 102"/>
                  <a:gd name="T42" fmla="*/ 361980 w 101"/>
                  <a:gd name="T43" fmla="*/ 442262 h 102"/>
                  <a:gd name="T44" fmla="*/ 361980 w 101"/>
                  <a:gd name="T45" fmla="*/ 261553 h 102"/>
                  <a:gd name="T46" fmla="*/ 361980 w 101"/>
                  <a:gd name="T47" fmla="*/ 152176 h 102"/>
                  <a:gd name="T48" fmla="*/ 361980 w 101"/>
                  <a:gd name="T49" fmla="*/ 142665 h 102"/>
                  <a:gd name="T50" fmla="*/ 419135 w 101"/>
                  <a:gd name="T51" fmla="*/ 223509 h 102"/>
                  <a:gd name="T52" fmla="*/ 466764 w 101"/>
                  <a:gd name="T53" fmla="*/ 228264 h 102"/>
                  <a:gd name="T54" fmla="*/ 471527 w 101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1" h="102">
                    <a:moveTo>
                      <a:pt x="99" y="39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3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1" y="1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0" y="46"/>
                      <a:pt x="3" y="49"/>
                    </a:cubicBezTo>
                    <a:cubicBezTo>
                      <a:pt x="6" y="51"/>
                      <a:pt x="10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6" y="102"/>
                    </a:cubicBezTo>
                    <a:cubicBezTo>
                      <a:pt x="71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0" y="50"/>
                      <a:pt x="95" y="51"/>
                      <a:pt x="98" y="48"/>
                    </a:cubicBezTo>
                    <a:cubicBezTo>
                      <a:pt x="101" y="46"/>
                      <a:pt x="101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0" name="Oval 70"/>
              <p:cNvSpPr>
                <a:spLocks noChangeArrowheads="1"/>
              </p:cNvSpPr>
              <p:nvPr/>
            </p:nvSpPr>
            <p:spPr bwMode="auto">
              <a:xfrm>
                <a:off x="148324" y="0"/>
                <a:ext cx="184404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63" name="Group 105"/>
            <p:cNvGrpSpPr/>
            <p:nvPr/>
          </p:nvGrpSpPr>
          <p:grpSpPr bwMode="auto">
            <a:xfrm>
              <a:off x="1381125" y="3840956"/>
              <a:ext cx="360760" cy="525066"/>
              <a:chOff x="0" y="0"/>
              <a:chExt cx="481053" cy="699532"/>
            </a:xfrm>
          </p:grpSpPr>
          <p:sp>
            <p:nvSpPr>
              <p:cNvPr id="13367" name="Freeform 71"/>
              <p:cNvSpPr/>
              <p:nvPr/>
            </p:nvSpPr>
            <p:spPr bwMode="auto">
              <a:xfrm>
                <a:off x="0" y="214470"/>
                <a:ext cx="481053" cy="485062"/>
              </a:xfrm>
              <a:custGeom>
                <a:avLst/>
                <a:gdLst>
                  <a:gd name="T0" fmla="*/ 471527 w 101"/>
                  <a:gd name="T1" fmla="*/ 185465 h 102"/>
                  <a:gd name="T2" fmla="*/ 352455 w 101"/>
                  <a:gd name="T3" fmla="*/ 23778 h 102"/>
                  <a:gd name="T4" fmla="*/ 347692 w 101"/>
                  <a:gd name="T5" fmla="*/ 14267 h 102"/>
                  <a:gd name="T6" fmla="*/ 333403 w 101"/>
                  <a:gd name="T7" fmla="*/ 4756 h 102"/>
                  <a:gd name="T8" fmla="*/ 314351 w 101"/>
                  <a:gd name="T9" fmla="*/ 0 h 102"/>
                  <a:gd name="T10" fmla="*/ 166702 w 101"/>
                  <a:gd name="T11" fmla="*/ 0 h 102"/>
                  <a:gd name="T12" fmla="*/ 152413 w 101"/>
                  <a:gd name="T13" fmla="*/ 4756 h 102"/>
                  <a:gd name="T14" fmla="*/ 133361 w 101"/>
                  <a:gd name="T15" fmla="*/ 14267 h 102"/>
                  <a:gd name="T16" fmla="*/ 9526 w 101"/>
                  <a:gd name="T17" fmla="*/ 185465 h 102"/>
                  <a:gd name="T18" fmla="*/ 14289 w 101"/>
                  <a:gd name="T19" fmla="*/ 228264 h 102"/>
                  <a:gd name="T20" fmla="*/ 61918 w 101"/>
                  <a:gd name="T21" fmla="*/ 223509 h 102"/>
                  <a:gd name="T22" fmla="*/ 123835 w 101"/>
                  <a:gd name="T23" fmla="*/ 137910 h 102"/>
                  <a:gd name="T24" fmla="*/ 123835 w 101"/>
                  <a:gd name="T25" fmla="*/ 152176 h 102"/>
                  <a:gd name="T26" fmla="*/ 123835 w 101"/>
                  <a:gd name="T27" fmla="*/ 256798 h 102"/>
                  <a:gd name="T28" fmla="*/ 123835 w 101"/>
                  <a:gd name="T29" fmla="*/ 442262 h 102"/>
                  <a:gd name="T30" fmla="*/ 166702 w 101"/>
                  <a:gd name="T31" fmla="*/ 485062 h 102"/>
                  <a:gd name="T32" fmla="*/ 209568 w 101"/>
                  <a:gd name="T33" fmla="*/ 442262 h 102"/>
                  <a:gd name="T34" fmla="*/ 209568 w 101"/>
                  <a:gd name="T35" fmla="*/ 304353 h 102"/>
                  <a:gd name="T36" fmla="*/ 271485 w 101"/>
                  <a:gd name="T37" fmla="*/ 304353 h 102"/>
                  <a:gd name="T38" fmla="*/ 271485 w 101"/>
                  <a:gd name="T39" fmla="*/ 442262 h 102"/>
                  <a:gd name="T40" fmla="*/ 314351 w 101"/>
                  <a:gd name="T41" fmla="*/ 485062 h 102"/>
                  <a:gd name="T42" fmla="*/ 361980 w 101"/>
                  <a:gd name="T43" fmla="*/ 442262 h 102"/>
                  <a:gd name="T44" fmla="*/ 361980 w 101"/>
                  <a:gd name="T45" fmla="*/ 256798 h 102"/>
                  <a:gd name="T46" fmla="*/ 361980 w 101"/>
                  <a:gd name="T47" fmla="*/ 152176 h 102"/>
                  <a:gd name="T48" fmla="*/ 361980 w 101"/>
                  <a:gd name="T49" fmla="*/ 137910 h 102"/>
                  <a:gd name="T50" fmla="*/ 419135 w 101"/>
                  <a:gd name="T51" fmla="*/ 223509 h 102"/>
                  <a:gd name="T52" fmla="*/ 466764 w 101"/>
                  <a:gd name="T53" fmla="*/ 228264 h 102"/>
                  <a:gd name="T54" fmla="*/ 471527 w 101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1" h="102">
                    <a:moveTo>
                      <a:pt x="99" y="39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0" y="46"/>
                      <a:pt x="3" y="48"/>
                    </a:cubicBezTo>
                    <a:cubicBezTo>
                      <a:pt x="6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6" y="102"/>
                    </a:cubicBezTo>
                    <a:cubicBezTo>
                      <a:pt x="71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1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8" name="Oval 72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4404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64" name="Group 108"/>
            <p:cNvGrpSpPr/>
            <p:nvPr/>
          </p:nvGrpSpPr>
          <p:grpSpPr bwMode="auto">
            <a:xfrm>
              <a:off x="1021557" y="3840956"/>
              <a:ext cx="364331" cy="525066"/>
              <a:chOff x="0" y="0"/>
              <a:chExt cx="485062" cy="699532"/>
            </a:xfrm>
          </p:grpSpPr>
          <p:sp>
            <p:nvSpPr>
              <p:cNvPr id="13365" name="Freeform 73"/>
              <p:cNvSpPr/>
              <p:nvPr/>
            </p:nvSpPr>
            <p:spPr bwMode="auto">
              <a:xfrm>
                <a:off x="0" y="214470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4267 h 102"/>
                  <a:gd name="T16" fmla="*/ 9511 w 102"/>
                  <a:gd name="T17" fmla="*/ 185465 h 102"/>
                  <a:gd name="T18" fmla="*/ 19022 w 102"/>
                  <a:gd name="T19" fmla="*/ 228264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56798 h 102"/>
                  <a:gd name="T28" fmla="*/ 123643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56798 h 102"/>
                  <a:gd name="T46" fmla="*/ 361419 w 102"/>
                  <a:gd name="T47" fmla="*/ 152176 h 102"/>
                  <a:gd name="T48" fmla="*/ 361419 w 102"/>
                  <a:gd name="T49" fmla="*/ 137910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31" y="1"/>
                      <a:pt x="29" y="2"/>
                      <a:pt x="29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8"/>
                    </a:cubicBezTo>
                    <a:cubicBezTo>
                      <a:pt x="7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6" name="Oval 74"/>
              <p:cNvSpPr>
                <a:spLocks noChangeArrowheads="1"/>
              </p:cNvSpPr>
              <p:nvPr/>
            </p:nvSpPr>
            <p:spPr bwMode="auto">
              <a:xfrm>
                <a:off x="152334" y="0"/>
                <a:ext cx="184404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16504" name="组合 16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704975"/>
            <a:ext cx="5064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05" name="组合 16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701925"/>
            <a:ext cx="5270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06" name="组合 17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735388"/>
            <a:ext cx="525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" name="组合 122"/>
          <p:cNvGrpSpPr/>
          <p:nvPr/>
        </p:nvGrpSpPr>
        <p:grpSpPr bwMode="auto">
          <a:xfrm>
            <a:off x="384175" y="271463"/>
            <a:ext cx="2185988" cy="1685925"/>
            <a:chOff x="729081" y="452517"/>
            <a:chExt cx="2186781" cy="1687197"/>
          </a:xfrm>
        </p:grpSpPr>
        <p:pic>
          <p:nvPicPr>
            <p:cNvPr id="1332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33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699594"/>
              <a:ext cx="1800150" cy="84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127" name="Group 6"/>
          <p:cNvGrpSpPr/>
          <p:nvPr/>
        </p:nvGrpSpPr>
        <p:grpSpPr bwMode="auto">
          <a:xfrm>
            <a:off x="5641975" y="1635125"/>
            <a:ext cx="1738313" cy="554038"/>
            <a:chOff x="0" y="0"/>
            <a:chExt cx="1737791" cy="553998"/>
          </a:xfrm>
        </p:grpSpPr>
        <p:sp>
          <p:nvSpPr>
            <p:cNvPr id="13326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27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131" name="Group 6"/>
          <p:cNvGrpSpPr/>
          <p:nvPr/>
        </p:nvGrpSpPr>
        <p:grpSpPr bwMode="auto">
          <a:xfrm>
            <a:off x="5641975" y="2651125"/>
            <a:ext cx="1738313" cy="554038"/>
            <a:chOff x="0" y="0"/>
            <a:chExt cx="1737791" cy="553998"/>
          </a:xfrm>
        </p:grpSpPr>
        <p:sp>
          <p:nvSpPr>
            <p:cNvPr id="13324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25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134" name="Group 6"/>
          <p:cNvGrpSpPr/>
          <p:nvPr/>
        </p:nvGrpSpPr>
        <p:grpSpPr bwMode="auto">
          <a:xfrm>
            <a:off x="5634038" y="3651250"/>
            <a:ext cx="1738312" cy="554038"/>
            <a:chOff x="0" y="0"/>
            <a:chExt cx="1737791" cy="553998"/>
          </a:xfrm>
        </p:grpSpPr>
        <p:sp>
          <p:nvSpPr>
            <p:cNvPr id="13322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23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213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2" name="肘形连接符 10"/>
          <p:cNvCxnSpPr>
            <a:cxnSpLocks noChangeShapeType="1"/>
          </p:cNvCxnSpPr>
          <p:nvPr/>
        </p:nvCxnSpPr>
        <p:spPr bwMode="auto">
          <a:xfrm rot="10800000" flipV="1">
            <a:off x="1822450" y="1887538"/>
            <a:ext cx="1535113" cy="409575"/>
          </a:xfrm>
          <a:prstGeom prst="bentConnector3">
            <a:avLst>
              <a:gd name="adj1" fmla="val 50727"/>
            </a:avLst>
          </a:prstGeom>
          <a:noFill/>
          <a:ln w="28575">
            <a:solidFill>
              <a:srgbClr val="EE4035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肘形连接符 11"/>
          <p:cNvCxnSpPr>
            <a:cxnSpLocks noChangeShapeType="1"/>
          </p:cNvCxnSpPr>
          <p:nvPr/>
        </p:nvCxnSpPr>
        <p:spPr bwMode="auto">
          <a:xfrm flipV="1">
            <a:off x="5497513" y="3376613"/>
            <a:ext cx="1728787" cy="5032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CD50C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肘形连接符 12"/>
          <p:cNvCxnSpPr>
            <a:cxnSpLocks noChangeShapeType="1"/>
          </p:cNvCxnSpPr>
          <p:nvPr/>
        </p:nvCxnSpPr>
        <p:spPr bwMode="auto">
          <a:xfrm rot="10800000">
            <a:off x="1781175" y="3440113"/>
            <a:ext cx="1800225" cy="4397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8AD3F4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肘形连接符 13"/>
          <p:cNvCxnSpPr>
            <a:cxnSpLocks noChangeShapeType="1"/>
          </p:cNvCxnSpPr>
          <p:nvPr/>
        </p:nvCxnSpPr>
        <p:spPr bwMode="auto">
          <a:xfrm>
            <a:off x="5724525" y="1887538"/>
            <a:ext cx="1501775" cy="4095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D5E03C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椭圆 9"/>
          <p:cNvSpPr>
            <a:spLocks noChangeArrowheads="1"/>
          </p:cNvSpPr>
          <p:nvPr/>
        </p:nvSpPr>
        <p:spPr bwMode="auto">
          <a:xfrm>
            <a:off x="3519488" y="1677988"/>
            <a:ext cx="2308225" cy="2274887"/>
          </a:xfrm>
          <a:prstGeom prst="ellipse">
            <a:avLst/>
          </a:prstGeom>
          <a:solidFill>
            <a:srgbClr val="D8D8D8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77" name="空心弧 15"/>
          <p:cNvSpPr>
            <a:spLocks noChangeArrowheads="1"/>
          </p:cNvSpPr>
          <p:nvPr/>
        </p:nvSpPr>
        <p:spPr bwMode="auto">
          <a:xfrm rot="16200000" flipV="1">
            <a:off x="3007519" y="1313657"/>
            <a:ext cx="3005137" cy="3003550"/>
          </a:xfrm>
          <a:custGeom>
            <a:avLst/>
            <a:gdLst>
              <a:gd name="T0" fmla="*/ 1502814 w 21600"/>
              <a:gd name="T1" fmla="*/ 0 h 21600"/>
              <a:gd name="T2" fmla="*/ 302650 w 21600"/>
              <a:gd name="T3" fmla="*/ 1502173 h 21600"/>
              <a:gd name="T4" fmla="*/ 1502814 w 21600"/>
              <a:gd name="T5" fmla="*/ 605042 h 21600"/>
              <a:gd name="T6" fmla="*/ 2702977 w 21600"/>
              <a:gd name="T7" fmla="*/ 15021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350" y="10800"/>
                </a:moveTo>
                <a:cubicBezTo>
                  <a:pt x="4350" y="7237"/>
                  <a:pt x="7237" y="4350"/>
                  <a:pt x="10800" y="4350"/>
                </a:cubicBezTo>
                <a:cubicBezTo>
                  <a:pt x="14362" y="4349"/>
                  <a:pt x="17249" y="7237"/>
                  <a:pt x="1725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4350" y="10800"/>
                </a:lnTo>
                <a:close/>
              </a:path>
            </a:pathLst>
          </a:custGeom>
          <a:solidFill>
            <a:srgbClr val="FCD50C"/>
          </a:solidFill>
          <a:ln w="25400" cap="flat" cmpd="sng">
            <a:solidFill>
              <a:srgbClr val="FFFFFF"/>
            </a:solidFill>
            <a:beve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8" name="空心弧 16"/>
          <p:cNvSpPr>
            <a:spLocks noChangeArrowheads="1"/>
          </p:cNvSpPr>
          <p:nvPr/>
        </p:nvSpPr>
        <p:spPr bwMode="auto">
          <a:xfrm rot="5400000" flipH="1" flipV="1">
            <a:off x="3007519" y="1313657"/>
            <a:ext cx="3005137" cy="3003550"/>
          </a:xfrm>
          <a:custGeom>
            <a:avLst/>
            <a:gdLst>
              <a:gd name="T0" fmla="*/ 1502814 w 21600"/>
              <a:gd name="T1" fmla="*/ 0 h 21600"/>
              <a:gd name="T2" fmla="*/ 302650 w 21600"/>
              <a:gd name="T3" fmla="*/ 1502173 h 21600"/>
              <a:gd name="T4" fmla="*/ 1502814 w 21600"/>
              <a:gd name="T5" fmla="*/ 605042 h 21600"/>
              <a:gd name="T6" fmla="*/ 2702977 w 21600"/>
              <a:gd name="T7" fmla="*/ 15021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350" y="10800"/>
                </a:moveTo>
                <a:cubicBezTo>
                  <a:pt x="4350" y="7237"/>
                  <a:pt x="7237" y="4350"/>
                  <a:pt x="10800" y="4350"/>
                </a:cubicBezTo>
                <a:cubicBezTo>
                  <a:pt x="14362" y="4349"/>
                  <a:pt x="17249" y="7237"/>
                  <a:pt x="1725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4350" y="10800"/>
                </a:lnTo>
                <a:close/>
              </a:path>
            </a:pathLst>
          </a:custGeom>
          <a:solidFill>
            <a:srgbClr val="8AD3F4"/>
          </a:solidFill>
          <a:ln w="25400" cap="flat" cmpd="sng">
            <a:solidFill>
              <a:srgbClr val="FFFFFF"/>
            </a:solidFill>
            <a:beve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9" name="矩形 3"/>
          <p:cNvSpPr>
            <a:spLocks noChangeArrowheads="1"/>
          </p:cNvSpPr>
          <p:nvPr/>
        </p:nvSpPr>
        <p:spPr bwMode="auto">
          <a:xfrm>
            <a:off x="493713" y="2387600"/>
            <a:ext cx="2252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单击此处添加说明文字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280" name="矩形 25"/>
          <p:cNvSpPr>
            <a:spLocks noChangeArrowheads="1"/>
          </p:cNvSpPr>
          <p:nvPr/>
        </p:nvSpPr>
        <p:spPr bwMode="auto">
          <a:xfrm>
            <a:off x="463550" y="3043238"/>
            <a:ext cx="225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单击此处添加说明文字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281" name="矩形 29"/>
          <p:cNvSpPr>
            <a:spLocks noChangeArrowheads="1"/>
          </p:cNvSpPr>
          <p:nvPr/>
        </p:nvSpPr>
        <p:spPr bwMode="auto">
          <a:xfrm>
            <a:off x="6551613" y="2932113"/>
            <a:ext cx="2252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单击此处添加说明文字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282" name="矩形 30"/>
          <p:cNvSpPr>
            <a:spLocks noChangeArrowheads="1"/>
          </p:cNvSpPr>
          <p:nvPr/>
        </p:nvSpPr>
        <p:spPr bwMode="auto">
          <a:xfrm>
            <a:off x="6572250" y="2387600"/>
            <a:ext cx="2252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单击此处添加说明文字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728663" y="452438"/>
            <a:ext cx="2187575" cy="1687512"/>
            <a:chOff x="729081" y="452517"/>
            <a:chExt cx="2186781" cy="1687197"/>
          </a:xfrm>
        </p:grpSpPr>
        <p:pic>
          <p:nvPicPr>
            <p:cNvPr id="1435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435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699594"/>
              <a:ext cx="1800150" cy="84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ransition spd="slow" advTm="270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4" grpId="0" animBg="1"/>
      <p:bldP spid="11275" grpId="0" animBg="1"/>
      <p:bldP spid="11271" grpId="0" animBg="1"/>
      <p:bldP spid="11277" grpId="0" animBg="1"/>
      <p:bldP spid="11278" grpId="0" animBg="1"/>
      <p:bldP spid="11279" grpId="0"/>
      <p:bldP spid="11280" grpId="0"/>
      <p:bldP spid="11281" grpId="0"/>
      <p:bldP spid="11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1143000" y="357188"/>
            <a:ext cx="6858000" cy="5245100"/>
            <a:chOff x="1143000" y="357188"/>
            <a:chExt cx="6858000" cy="5245100"/>
          </a:xfrm>
        </p:grpSpPr>
        <p:pic>
          <p:nvPicPr>
            <p:cNvPr id="15366" name="图片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58788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直接连接符 2"/>
            <p:cNvSpPr>
              <a:spLocks noChangeShapeType="1"/>
            </p:cNvSpPr>
            <p:nvPr/>
          </p:nvSpPr>
          <p:spPr bwMode="auto">
            <a:xfrm flipV="1">
              <a:off x="2339975" y="422275"/>
              <a:ext cx="2232025" cy="987425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8" name="直接连接符 10"/>
            <p:cNvSpPr>
              <a:spLocks noChangeShapeType="1"/>
            </p:cNvSpPr>
            <p:nvPr/>
          </p:nvSpPr>
          <p:spPr bwMode="auto">
            <a:xfrm>
              <a:off x="4572000" y="422275"/>
              <a:ext cx="2427288" cy="1001713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9" name="椭圆 8"/>
            <p:cNvSpPr>
              <a:spLocks noChangeArrowheads="1"/>
            </p:cNvSpPr>
            <p:nvPr/>
          </p:nvSpPr>
          <p:spPr bwMode="auto">
            <a:xfrm>
              <a:off x="4500563" y="357188"/>
              <a:ext cx="144462" cy="144462"/>
            </a:xfrm>
            <a:prstGeom prst="ellipse">
              <a:avLst/>
            </a:prstGeom>
            <a:solidFill>
              <a:srgbClr val="BE8B49"/>
            </a:solidFill>
            <a:ln w="25400">
              <a:solidFill>
                <a:srgbClr val="BE8B49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53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450" y="2568575"/>
              <a:ext cx="1974850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537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288" y="1841500"/>
              <a:ext cx="3017837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322638"/>
            <a:ext cx="11652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11600"/>
            <a:ext cx="13477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ransition spd="slow" advTm="214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Documents and Settings\Administrator\桌面\开学季\4cbb49c4f9861e365ae02700 (1)\4cbb49c4f9861e365ae02700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836738"/>
            <a:ext cx="20050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Documents and Settings\Administrator\桌面\开学季\4cbb49c4f9861e365ae02700 (1)\4cbb49c4f9861e365ae02700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851025"/>
            <a:ext cx="19446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1160463" y="3311525"/>
            <a:ext cx="7921625" cy="627063"/>
            <a:chOff x="1042741" y="3294063"/>
            <a:chExt cx="7921625" cy="627062"/>
          </a:xfrm>
        </p:grpSpPr>
        <p:pic>
          <p:nvPicPr>
            <p:cNvPr id="1640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741" y="3294063"/>
              <a:ext cx="3101975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640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654" y="3294063"/>
              <a:ext cx="3103562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64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391" y="3324225"/>
              <a:ext cx="3101975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13320" name="Group 8"/>
          <p:cNvGrpSpPr/>
          <p:nvPr/>
        </p:nvGrpSpPr>
        <p:grpSpPr bwMode="auto">
          <a:xfrm>
            <a:off x="1730375" y="3938588"/>
            <a:ext cx="1546225" cy="762000"/>
            <a:chOff x="0" y="0"/>
            <a:chExt cx="1544970" cy="760336"/>
          </a:xfrm>
        </p:grpSpPr>
        <p:sp>
          <p:nvSpPr>
            <p:cNvPr id="13321" name="TextBox 14"/>
            <p:cNvSpPr>
              <a:spLocks noChangeArrowheads="1"/>
            </p:cNvSpPr>
            <p:nvPr/>
          </p:nvSpPr>
          <p:spPr bwMode="auto">
            <a:xfrm>
              <a:off x="14276" y="0"/>
              <a:ext cx="1530694" cy="25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22" name="TextBox 15"/>
            <p:cNvSpPr>
              <a:spLocks noChangeArrowheads="1"/>
            </p:cNvSpPr>
            <p:nvPr/>
          </p:nvSpPr>
          <p:spPr bwMode="auto">
            <a:xfrm>
              <a:off x="0" y="277205"/>
              <a:ext cx="1530695" cy="25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23" name="TextBox 16"/>
            <p:cNvSpPr>
              <a:spLocks noChangeArrowheads="1"/>
            </p:cNvSpPr>
            <p:nvPr/>
          </p:nvSpPr>
          <p:spPr bwMode="auto">
            <a:xfrm>
              <a:off x="14276" y="506891"/>
              <a:ext cx="1530694" cy="25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sp>
        <p:nvSpPr>
          <p:cNvPr id="13327" name="TextBox 28"/>
          <p:cNvSpPr>
            <a:spLocks noChangeArrowheads="1"/>
          </p:cNvSpPr>
          <p:nvPr/>
        </p:nvSpPr>
        <p:spPr bwMode="auto">
          <a:xfrm>
            <a:off x="3968750" y="3394075"/>
            <a:ext cx="204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单击添加标题内容</a:t>
            </a:r>
          </a:p>
        </p:txBody>
      </p:sp>
      <p:sp>
        <p:nvSpPr>
          <p:cNvPr id="13328" name="TextBox 29"/>
          <p:cNvSpPr>
            <a:spLocks noChangeArrowheads="1"/>
          </p:cNvSpPr>
          <p:nvPr/>
        </p:nvSpPr>
        <p:spPr bwMode="auto">
          <a:xfrm>
            <a:off x="6343650" y="3427413"/>
            <a:ext cx="204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单击添加标题内容</a:t>
            </a:r>
          </a:p>
        </p:txBody>
      </p:sp>
      <p:grpSp>
        <p:nvGrpSpPr>
          <p:cNvPr id="13329" name="Group 17"/>
          <p:cNvGrpSpPr/>
          <p:nvPr/>
        </p:nvGrpSpPr>
        <p:grpSpPr bwMode="auto">
          <a:xfrm>
            <a:off x="4106863" y="3938588"/>
            <a:ext cx="1544637" cy="762000"/>
            <a:chOff x="0" y="0"/>
            <a:chExt cx="1546370" cy="760336"/>
          </a:xfrm>
        </p:grpSpPr>
        <p:sp>
          <p:nvSpPr>
            <p:cNvPr id="13330" name="TextBox 31"/>
            <p:cNvSpPr>
              <a:spLocks noChangeArrowheads="1"/>
            </p:cNvSpPr>
            <p:nvPr/>
          </p:nvSpPr>
          <p:spPr bwMode="auto">
            <a:xfrm>
              <a:off x="14303" y="0"/>
              <a:ext cx="1532067" cy="25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31" name="TextBox 32"/>
            <p:cNvSpPr>
              <a:spLocks noChangeArrowheads="1"/>
            </p:cNvSpPr>
            <p:nvPr/>
          </p:nvSpPr>
          <p:spPr bwMode="auto">
            <a:xfrm>
              <a:off x="0" y="277205"/>
              <a:ext cx="1532067" cy="25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32" name="TextBox 33"/>
            <p:cNvSpPr>
              <a:spLocks noChangeArrowheads="1"/>
            </p:cNvSpPr>
            <p:nvPr/>
          </p:nvSpPr>
          <p:spPr bwMode="auto">
            <a:xfrm>
              <a:off x="14303" y="506891"/>
              <a:ext cx="1532067" cy="25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13334" name="Group 22"/>
          <p:cNvGrpSpPr/>
          <p:nvPr/>
        </p:nvGrpSpPr>
        <p:grpSpPr bwMode="auto">
          <a:xfrm>
            <a:off x="6626225" y="4000500"/>
            <a:ext cx="1546225" cy="760413"/>
            <a:chOff x="0" y="0"/>
            <a:chExt cx="1544970" cy="760336"/>
          </a:xfrm>
        </p:grpSpPr>
        <p:sp>
          <p:nvSpPr>
            <p:cNvPr id="13335" name="TextBox 36"/>
            <p:cNvSpPr>
              <a:spLocks noChangeArrowheads="1"/>
            </p:cNvSpPr>
            <p:nvPr/>
          </p:nvSpPr>
          <p:spPr bwMode="auto">
            <a:xfrm>
              <a:off x="3172" y="0"/>
              <a:ext cx="1530695" cy="25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36" name="TextBox 37"/>
            <p:cNvSpPr>
              <a:spLocks noChangeArrowheads="1"/>
            </p:cNvSpPr>
            <p:nvPr/>
          </p:nvSpPr>
          <p:spPr bwMode="auto">
            <a:xfrm>
              <a:off x="0" y="277785"/>
              <a:ext cx="1530695" cy="25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37" name="TextBox 38"/>
            <p:cNvSpPr>
              <a:spLocks noChangeArrowheads="1"/>
            </p:cNvSpPr>
            <p:nvPr/>
          </p:nvSpPr>
          <p:spPr bwMode="auto">
            <a:xfrm>
              <a:off x="14276" y="506362"/>
              <a:ext cx="1530694" cy="25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pic>
        <p:nvPicPr>
          <p:cNvPr id="13340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36738"/>
            <a:ext cx="18065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503238" y="452438"/>
            <a:ext cx="2185987" cy="1687512"/>
            <a:chOff x="729081" y="452517"/>
            <a:chExt cx="2186781" cy="1687197"/>
          </a:xfrm>
        </p:grpSpPr>
        <p:pic>
          <p:nvPicPr>
            <p:cNvPr id="1639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704828"/>
              <a:ext cx="1792288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639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sp>
        <p:nvSpPr>
          <p:cNvPr id="13319" name="TextBox 12"/>
          <p:cNvSpPr>
            <a:spLocks noChangeArrowheads="1"/>
          </p:cNvSpPr>
          <p:nvPr/>
        </p:nvSpPr>
        <p:spPr bwMode="auto">
          <a:xfrm>
            <a:off x="1476375" y="3389313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单击添加标题内容</a:t>
            </a:r>
          </a:p>
        </p:txBody>
      </p:sp>
    </p:spTree>
  </p:cSld>
  <p:clrMapOvr>
    <a:masterClrMapping/>
  </p:clrMapOvr>
  <p:transition spd="slow" advTm="340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28" grpId="0"/>
      <p:bldP spid="133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7" name="Group 11"/>
          <p:cNvGrpSpPr/>
          <p:nvPr/>
        </p:nvGrpSpPr>
        <p:grpSpPr bwMode="auto">
          <a:xfrm>
            <a:off x="1717675" y="1924050"/>
            <a:ext cx="947738" cy="946150"/>
            <a:chOff x="0" y="0"/>
            <a:chExt cx="1262523" cy="1261688"/>
          </a:xfrm>
        </p:grpSpPr>
        <p:grpSp>
          <p:nvGrpSpPr>
            <p:cNvPr id="17445" name="Group 12"/>
            <p:cNvGrpSpPr/>
            <p:nvPr/>
          </p:nvGrpSpPr>
          <p:grpSpPr bwMode="auto">
            <a:xfrm>
              <a:off x="0" y="0"/>
              <a:ext cx="1262523" cy="1261688"/>
              <a:chOff x="0" y="0"/>
              <a:chExt cx="1585240" cy="1584192"/>
            </a:xfrm>
          </p:grpSpPr>
          <p:sp>
            <p:nvSpPr>
              <p:cNvPr id="17447" name="椭圆 47"/>
              <p:cNvSpPr>
                <a:spLocks noChangeArrowheads="1"/>
              </p:cNvSpPr>
              <p:nvPr/>
            </p:nvSpPr>
            <p:spPr bwMode="auto">
              <a:xfrm>
                <a:off x="111591" y="109924"/>
                <a:ext cx="1365244" cy="1364342"/>
              </a:xfrm>
              <a:prstGeom prst="ellipse">
                <a:avLst/>
              </a:prstGeom>
              <a:solidFill>
                <a:schemeClr val="bg1">
                  <a:alpha val="1882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48" name="椭圆 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5240" cy="1584192"/>
              </a:xfrm>
              <a:prstGeom prst="ellipse">
                <a:avLst/>
              </a:prstGeom>
              <a:solidFill>
                <a:schemeClr val="bg1">
                  <a:alpha val="1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446" name="Freeform 12"/>
            <p:cNvSpPr>
              <a:spLocks noEditPoints="1"/>
            </p:cNvSpPr>
            <p:nvPr/>
          </p:nvSpPr>
          <p:spPr bwMode="auto">
            <a:xfrm>
              <a:off x="335021" y="317650"/>
              <a:ext cx="584572" cy="616273"/>
            </a:xfrm>
            <a:custGeom>
              <a:avLst/>
              <a:gdLst>
                <a:gd name="T0" fmla="*/ 121786 w 96"/>
                <a:gd name="T1" fmla="*/ 524747 h 101"/>
                <a:gd name="T2" fmla="*/ 42625 w 96"/>
                <a:gd name="T3" fmla="*/ 353899 h 101"/>
                <a:gd name="T4" fmla="*/ 109607 w 96"/>
                <a:gd name="T5" fmla="*/ 176950 h 101"/>
                <a:gd name="T6" fmla="*/ 255750 w 96"/>
                <a:gd name="T7" fmla="*/ 103729 h 101"/>
                <a:gd name="T8" fmla="*/ 249661 w 96"/>
                <a:gd name="T9" fmla="*/ 54915 h 101"/>
                <a:gd name="T10" fmla="*/ 219215 w 96"/>
                <a:gd name="T11" fmla="*/ 61017 h 101"/>
                <a:gd name="T12" fmla="*/ 213125 w 96"/>
                <a:gd name="T13" fmla="*/ 30509 h 101"/>
                <a:gd name="T14" fmla="*/ 292286 w 96"/>
                <a:gd name="T15" fmla="*/ 18305 h 101"/>
                <a:gd name="T16" fmla="*/ 298375 w 96"/>
                <a:gd name="T17" fmla="*/ 48814 h 101"/>
                <a:gd name="T18" fmla="*/ 267929 w 96"/>
                <a:gd name="T19" fmla="*/ 54915 h 101"/>
                <a:gd name="T20" fmla="*/ 280107 w 96"/>
                <a:gd name="T21" fmla="*/ 97627 h 101"/>
                <a:gd name="T22" fmla="*/ 450608 w 96"/>
                <a:gd name="T23" fmla="*/ 164746 h 101"/>
                <a:gd name="T24" fmla="*/ 529768 w 96"/>
                <a:gd name="T25" fmla="*/ 329492 h 101"/>
                <a:gd name="T26" fmla="*/ 468875 w 96"/>
                <a:gd name="T27" fmla="*/ 506442 h 101"/>
                <a:gd name="T28" fmla="*/ 456697 w 96"/>
                <a:gd name="T29" fmla="*/ 518646 h 101"/>
                <a:gd name="T30" fmla="*/ 481054 w 96"/>
                <a:gd name="T31" fmla="*/ 616273 h 101"/>
                <a:gd name="T32" fmla="*/ 450608 w 96"/>
                <a:gd name="T33" fmla="*/ 616273 h 101"/>
                <a:gd name="T34" fmla="*/ 383625 w 96"/>
                <a:gd name="T35" fmla="*/ 567459 h 101"/>
                <a:gd name="T36" fmla="*/ 298375 w 96"/>
                <a:gd name="T37" fmla="*/ 585764 h 101"/>
                <a:gd name="T38" fmla="*/ 194857 w 96"/>
                <a:gd name="T39" fmla="*/ 567459 h 101"/>
                <a:gd name="T40" fmla="*/ 133964 w 96"/>
                <a:gd name="T41" fmla="*/ 616273 h 101"/>
                <a:gd name="T42" fmla="*/ 103518 w 96"/>
                <a:gd name="T43" fmla="*/ 616273 h 101"/>
                <a:gd name="T44" fmla="*/ 127875 w 96"/>
                <a:gd name="T45" fmla="*/ 524747 h 101"/>
                <a:gd name="T46" fmla="*/ 121786 w 96"/>
                <a:gd name="T47" fmla="*/ 524747 h 101"/>
                <a:gd name="T48" fmla="*/ 499322 w 96"/>
                <a:gd name="T49" fmla="*/ 36610 h 101"/>
                <a:gd name="T50" fmla="*/ 365358 w 96"/>
                <a:gd name="T51" fmla="*/ 67119 h 101"/>
                <a:gd name="T52" fmla="*/ 560215 w 96"/>
                <a:gd name="T53" fmla="*/ 189153 h 101"/>
                <a:gd name="T54" fmla="*/ 535858 w 96"/>
                <a:gd name="T55" fmla="*/ 54915 h 101"/>
                <a:gd name="T56" fmla="*/ 560215 w 96"/>
                <a:gd name="T57" fmla="*/ 18305 h 101"/>
                <a:gd name="T58" fmla="*/ 523679 w 96"/>
                <a:gd name="T59" fmla="*/ 0 h 101"/>
                <a:gd name="T60" fmla="*/ 499322 w 96"/>
                <a:gd name="T61" fmla="*/ 36610 h 101"/>
                <a:gd name="T62" fmla="*/ 85250 w 96"/>
                <a:gd name="T63" fmla="*/ 36610 h 101"/>
                <a:gd name="T64" fmla="*/ 60893 w 96"/>
                <a:gd name="T65" fmla="*/ 0 h 101"/>
                <a:gd name="T66" fmla="*/ 24357 w 96"/>
                <a:gd name="T67" fmla="*/ 18305 h 101"/>
                <a:gd name="T68" fmla="*/ 48714 w 96"/>
                <a:gd name="T69" fmla="*/ 54915 h 101"/>
                <a:gd name="T70" fmla="*/ 24357 w 96"/>
                <a:gd name="T71" fmla="*/ 189153 h 101"/>
                <a:gd name="T72" fmla="*/ 219215 w 96"/>
                <a:gd name="T73" fmla="*/ 67119 h 101"/>
                <a:gd name="T74" fmla="*/ 85250 w 96"/>
                <a:gd name="T75" fmla="*/ 36610 h 101"/>
                <a:gd name="T76" fmla="*/ 261840 w 96"/>
                <a:gd name="T77" fmla="*/ 329492 h 101"/>
                <a:gd name="T78" fmla="*/ 255750 w 96"/>
                <a:gd name="T79" fmla="*/ 341696 h 101"/>
                <a:gd name="T80" fmla="*/ 133964 w 96"/>
                <a:gd name="T81" fmla="*/ 372204 h 101"/>
                <a:gd name="T82" fmla="*/ 133964 w 96"/>
                <a:gd name="T83" fmla="*/ 390510 h 101"/>
                <a:gd name="T84" fmla="*/ 261840 w 96"/>
                <a:gd name="T85" fmla="*/ 360001 h 101"/>
                <a:gd name="T86" fmla="*/ 280107 w 96"/>
                <a:gd name="T87" fmla="*/ 372204 h 101"/>
                <a:gd name="T88" fmla="*/ 328822 w 96"/>
                <a:gd name="T89" fmla="*/ 353899 h 101"/>
                <a:gd name="T90" fmla="*/ 304465 w 96"/>
                <a:gd name="T91" fmla="*/ 305086 h 101"/>
                <a:gd name="T92" fmla="*/ 298375 w 96"/>
                <a:gd name="T93" fmla="*/ 305086 h 101"/>
                <a:gd name="T94" fmla="*/ 249661 w 96"/>
                <a:gd name="T95" fmla="*/ 225763 h 101"/>
                <a:gd name="T96" fmla="*/ 231393 w 96"/>
                <a:gd name="T97" fmla="*/ 237967 h 101"/>
                <a:gd name="T98" fmla="*/ 267929 w 96"/>
                <a:gd name="T99" fmla="*/ 317289 h 101"/>
                <a:gd name="T100" fmla="*/ 261840 w 96"/>
                <a:gd name="T101" fmla="*/ 329492 h 101"/>
                <a:gd name="T102" fmla="*/ 109607 w 96"/>
                <a:gd name="T103" fmla="*/ 353899 h 101"/>
                <a:gd name="T104" fmla="*/ 170500 w 96"/>
                <a:gd name="T105" fmla="*/ 475934 h 101"/>
                <a:gd name="T106" fmla="*/ 298375 w 96"/>
                <a:gd name="T107" fmla="*/ 518646 h 101"/>
                <a:gd name="T108" fmla="*/ 420171 w 96"/>
                <a:gd name="T109" fmla="*/ 463730 h 101"/>
                <a:gd name="T110" fmla="*/ 462786 w 96"/>
                <a:gd name="T111" fmla="*/ 335594 h 101"/>
                <a:gd name="T112" fmla="*/ 407983 w 96"/>
                <a:gd name="T113" fmla="*/ 213560 h 101"/>
                <a:gd name="T114" fmla="*/ 280107 w 96"/>
                <a:gd name="T115" fmla="*/ 164746 h 101"/>
                <a:gd name="T116" fmla="*/ 158322 w 96"/>
                <a:gd name="T117" fmla="*/ 225763 h 101"/>
                <a:gd name="T118" fmla="*/ 109607 w 96"/>
                <a:gd name="T119" fmla="*/ 353899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6" h="101">
                  <a:moveTo>
                    <a:pt x="20" y="86"/>
                  </a:moveTo>
                  <a:cubicBezTo>
                    <a:pt x="12" y="78"/>
                    <a:pt x="8" y="68"/>
                    <a:pt x="7" y="58"/>
                  </a:cubicBezTo>
                  <a:cubicBezTo>
                    <a:pt x="7" y="48"/>
                    <a:pt x="10" y="38"/>
                    <a:pt x="18" y="29"/>
                  </a:cubicBezTo>
                  <a:cubicBezTo>
                    <a:pt x="24" y="22"/>
                    <a:pt x="33" y="18"/>
                    <a:pt x="42" y="1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6" y="16"/>
                    <a:pt x="66" y="19"/>
                    <a:pt x="74" y="27"/>
                  </a:cubicBezTo>
                  <a:cubicBezTo>
                    <a:pt x="82" y="34"/>
                    <a:pt x="87" y="44"/>
                    <a:pt x="87" y="54"/>
                  </a:cubicBezTo>
                  <a:cubicBezTo>
                    <a:pt x="88" y="65"/>
                    <a:pt x="84" y="75"/>
                    <a:pt x="77" y="83"/>
                  </a:cubicBezTo>
                  <a:cubicBezTo>
                    <a:pt x="76" y="84"/>
                    <a:pt x="76" y="84"/>
                    <a:pt x="75" y="85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59" y="95"/>
                    <a:pt x="54" y="96"/>
                    <a:pt x="49" y="96"/>
                  </a:cubicBezTo>
                  <a:cubicBezTo>
                    <a:pt x="44" y="96"/>
                    <a:pt x="38" y="95"/>
                    <a:pt x="32" y="93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6"/>
                    <a:pt x="20" y="86"/>
                    <a:pt x="20" y="86"/>
                  </a:cubicBezTo>
                  <a:close/>
                  <a:moveTo>
                    <a:pt x="82" y="6"/>
                  </a:moveTo>
                  <a:cubicBezTo>
                    <a:pt x="74" y="3"/>
                    <a:pt x="66" y="5"/>
                    <a:pt x="60" y="1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4"/>
                    <a:pt x="94" y="15"/>
                    <a:pt x="88" y="9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2" y="6"/>
                    <a:pt x="82" y="6"/>
                    <a:pt x="82" y="6"/>
                  </a:cubicBezTo>
                  <a:close/>
                  <a:moveTo>
                    <a:pt x="14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15"/>
                    <a:pt x="0" y="24"/>
                    <a:pt x="4" y="3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0" y="5"/>
                    <a:pt x="21" y="3"/>
                    <a:pt x="14" y="6"/>
                  </a:cubicBezTo>
                  <a:close/>
                  <a:moveTo>
                    <a:pt x="43" y="54"/>
                  </a:moveTo>
                  <a:cubicBezTo>
                    <a:pt x="42" y="55"/>
                    <a:pt x="42" y="55"/>
                    <a:pt x="42" y="56"/>
                  </a:cubicBezTo>
                  <a:cubicBezTo>
                    <a:pt x="35" y="57"/>
                    <a:pt x="28" y="58"/>
                    <a:pt x="22" y="61"/>
                  </a:cubicBezTo>
                  <a:cubicBezTo>
                    <a:pt x="22" y="62"/>
                    <a:pt x="22" y="63"/>
                    <a:pt x="22" y="64"/>
                  </a:cubicBezTo>
                  <a:cubicBezTo>
                    <a:pt x="29" y="63"/>
                    <a:pt x="37" y="62"/>
                    <a:pt x="43" y="59"/>
                  </a:cubicBezTo>
                  <a:cubicBezTo>
                    <a:pt x="44" y="60"/>
                    <a:pt x="45" y="61"/>
                    <a:pt x="46" y="61"/>
                  </a:cubicBezTo>
                  <a:cubicBezTo>
                    <a:pt x="49" y="62"/>
                    <a:pt x="53" y="61"/>
                    <a:pt x="54" y="58"/>
                  </a:cubicBezTo>
                  <a:cubicBezTo>
                    <a:pt x="55" y="55"/>
                    <a:pt x="53" y="51"/>
                    <a:pt x="50" y="50"/>
                  </a:cubicBezTo>
                  <a:cubicBezTo>
                    <a:pt x="50" y="50"/>
                    <a:pt x="49" y="50"/>
                    <a:pt x="49" y="50"/>
                  </a:cubicBezTo>
                  <a:cubicBezTo>
                    <a:pt x="47" y="46"/>
                    <a:pt x="44" y="41"/>
                    <a:pt x="41" y="37"/>
                  </a:cubicBezTo>
                  <a:cubicBezTo>
                    <a:pt x="40" y="38"/>
                    <a:pt x="39" y="39"/>
                    <a:pt x="38" y="39"/>
                  </a:cubicBezTo>
                  <a:cubicBezTo>
                    <a:pt x="39" y="44"/>
                    <a:pt x="41" y="48"/>
                    <a:pt x="44" y="52"/>
                  </a:cubicBezTo>
                  <a:cubicBezTo>
                    <a:pt x="43" y="52"/>
                    <a:pt x="43" y="53"/>
                    <a:pt x="43" y="54"/>
                  </a:cubicBezTo>
                  <a:close/>
                  <a:moveTo>
                    <a:pt x="18" y="58"/>
                  </a:moveTo>
                  <a:cubicBezTo>
                    <a:pt x="19" y="65"/>
                    <a:pt x="22" y="72"/>
                    <a:pt x="28" y="78"/>
                  </a:cubicBezTo>
                  <a:cubicBezTo>
                    <a:pt x="34" y="83"/>
                    <a:pt x="41" y="86"/>
                    <a:pt x="49" y="85"/>
                  </a:cubicBezTo>
                  <a:cubicBezTo>
                    <a:pt x="56" y="85"/>
                    <a:pt x="63" y="82"/>
                    <a:pt x="69" y="76"/>
                  </a:cubicBezTo>
                  <a:cubicBezTo>
                    <a:pt x="74" y="70"/>
                    <a:pt x="77" y="62"/>
                    <a:pt x="76" y="55"/>
                  </a:cubicBezTo>
                  <a:cubicBezTo>
                    <a:pt x="76" y="47"/>
                    <a:pt x="73" y="40"/>
                    <a:pt x="67" y="35"/>
                  </a:cubicBezTo>
                  <a:cubicBezTo>
                    <a:pt x="61" y="29"/>
                    <a:pt x="53" y="27"/>
                    <a:pt x="46" y="27"/>
                  </a:cubicBezTo>
                  <a:cubicBezTo>
                    <a:pt x="38" y="28"/>
                    <a:pt x="31" y="31"/>
                    <a:pt x="26" y="37"/>
                  </a:cubicBezTo>
                  <a:cubicBezTo>
                    <a:pt x="20" y="43"/>
                    <a:pt x="18" y="50"/>
                    <a:pt x="1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2" name="Group 16"/>
          <p:cNvGrpSpPr/>
          <p:nvPr/>
        </p:nvGrpSpPr>
        <p:grpSpPr bwMode="auto">
          <a:xfrm>
            <a:off x="1717675" y="3132138"/>
            <a:ext cx="947738" cy="946150"/>
            <a:chOff x="0" y="0"/>
            <a:chExt cx="1262523" cy="1261688"/>
          </a:xfrm>
        </p:grpSpPr>
        <p:grpSp>
          <p:nvGrpSpPr>
            <p:cNvPr id="17441" name="Group 17"/>
            <p:cNvGrpSpPr/>
            <p:nvPr/>
          </p:nvGrpSpPr>
          <p:grpSpPr bwMode="auto">
            <a:xfrm>
              <a:off x="0" y="0"/>
              <a:ext cx="1262523" cy="1261688"/>
              <a:chOff x="0" y="0"/>
              <a:chExt cx="1585240" cy="1584192"/>
            </a:xfrm>
          </p:grpSpPr>
          <p:sp>
            <p:nvSpPr>
              <p:cNvPr id="17443" name="椭圆 52"/>
              <p:cNvSpPr>
                <a:spLocks noChangeArrowheads="1"/>
              </p:cNvSpPr>
              <p:nvPr/>
            </p:nvSpPr>
            <p:spPr bwMode="auto">
              <a:xfrm>
                <a:off x="111591" y="109924"/>
                <a:ext cx="1365244" cy="1364342"/>
              </a:xfrm>
              <a:prstGeom prst="ellipse">
                <a:avLst/>
              </a:prstGeom>
              <a:solidFill>
                <a:schemeClr val="bg1">
                  <a:alpha val="1882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44" name="椭圆 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5240" cy="1584192"/>
              </a:xfrm>
              <a:prstGeom prst="ellipse">
                <a:avLst/>
              </a:prstGeom>
              <a:solidFill>
                <a:schemeClr val="bg1">
                  <a:alpha val="1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442" name="Freeform 15"/>
            <p:cNvSpPr>
              <a:spLocks noEditPoints="1"/>
            </p:cNvSpPr>
            <p:nvPr/>
          </p:nvSpPr>
          <p:spPr bwMode="auto">
            <a:xfrm>
              <a:off x="399387" y="363121"/>
              <a:ext cx="425204" cy="555750"/>
            </a:xfrm>
            <a:custGeom>
              <a:avLst/>
              <a:gdLst>
                <a:gd name="T0" fmla="*/ 344760 w 74"/>
                <a:gd name="T1" fmla="*/ 0 h 97"/>
                <a:gd name="T2" fmla="*/ 413712 w 74"/>
                <a:gd name="T3" fmla="*/ 63023 h 97"/>
                <a:gd name="T4" fmla="*/ 402220 w 74"/>
                <a:gd name="T5" fmla="*/ 297928 h 97"/>
                <a:gd name="T6" fmla="*/ 361998 w 74"/>
                <a:gd name="T7" fmla="*/ 63023 h 97"/>
                <a:gd name="T8" fmla="*/ 344760 w 74"/>
                <a:gd name="T9" fmla="*/ 45835 h 97"/>
                <a:gd name="T10" fmla="*/ 149396 w 74"/>
                <a:gd name="T11" fmla="*/ 63023 h 97"/>
                <a:gd name="T12" fmla="*/ 149396 w 74"/>
                <a:gd name="T13" fmla="*/ 103129 h 97"/>
                <a:gd name="T14" fmla="*/ 109174 w 74"/>
                <a:gd name="T15" fmla="*/ 137505 h 97"/>
                <a:gd name="T16" fmla="*/ 68952 w 74"/>
                <a:gd name="T17" fmla="*/ 137505 h 97"/>
                <a:gd name="T18" fmla="*/ 45968 w 74"/>
                <a:gd name="T19" fmla="*/ 452621 h 97"/>
                <a:gd name="T20" fmla="*/ 51714 w 74"/>
                <a:gd name="T21" fmla="*/ 464080 h 97"/>
                <a:gd name="T22" fmla="*/ 160888 w 74"/>
                <a:gd name="T23" fmla="*/ 469809 h 97"/>
                <a:gd name="T24" fmla="*/ 212602 w 74"/>
                <a:gd name="T25" fmla="*/ 515644 h 97"/>
                <a:gd name="T26" fmla="*/ 17238 w 74"/>
                <a:gd name="T27" fmla="*/ 498456 h 97"/>
                <a:gd name="T28" fmla="*/ 17238 w 74"/>
                <a:gd name="T29" fmla="*/ 498456 h 97"/>
                <a:gd name="T30" fmla="*/ 0 w 74"/>
                <a:gd name="T31" fmla="*/ 114588 h 97"/>
                <a:gd name="T32" fmla="*/ 5746 w 74"/>
                <a:gd name="T33" fmla="*/ 97399 h 97"/>
                <a:gd name="T34" fmla="*/ 109174 w 74"/>
                <a:gd name="T35" fmla="*/ 0 h 97"/>
                <a:gd name="T36" fmla="*/ 97682 w 74"/>
                <a:gd name="T37" fmla="*/ 297928 h 97"/>
                <a:gd name="T38" fmla="*/ 155142 w 74"/>
                <a:gd name="T39" fmla="*/ 320845 h 97"/>
                <a:gd name="T40" fmla="*/ 97682 w 74"/>
                <a:gd name="T41" fmla="*/ 297928 h 97"/>
                <a:gd name="T42" fmla="*/ 97682 w 74"/>
                <a:gd name="T43" fmla="*/ 252093 h 97"/>
                <a:gd name="T44" fmla="*/ 321776 w 74"/>
                <a:gd name="T45" fmla="*/ 229175 h 97"/>
                <a:gd name="T46" fmla="*/ 97682 w 74"/>
                <a:gd name="T47" fmla="*/ 160423 h 97"/>
                <a:gd name="T48" fmla="*/ 321776 w 74"/>
                <a:gd name="T49" fmla="*/ 189070 h 97"/>
                <a:gd name="T50" fmla="*/ 97682 w 74"/>
                <a:gd name="T51" fmla="*/ 160423 h 97"/>
                <a:gd name="T52" fmla="*/ 195364 w 74"/>
                <a:gd name="T53" fmla="*/ 126046 h 97"/>
                <a:gd name="T54" fmla="*/ 321776 w 74"/>
                <a:gd name="T55" fmla="*/ 97399 h 97"/>
                <a:gd name="T56" fmla="*/ 235586 w 74"/>
                <a:gd name="T57" fmla="*/ 395327 h 97"/>
                <a:gd name="T58" fmla="*/ 235586 w 74"/>
                <a:gd name="T59" fmla="*/ 395327 h 97"/>
                <a:gd name="T60" fmla="*/ 178126 w 74"/>
                <a:gd name="T61" fmla="*/ 378139 h 97"/>
                <a:gd name="T62" fmla="*/ 270062 w 74"/>
                <a:gd name="T63" fmla="*/ 492727 h 97"/>
                <a:gd name="T64" fmla="*/ 339014 w 74"/>
                <a:gd name="T65" fmla="*/ 498456 h 97"/>
                <a:gd name="T66" fmla="*/ 407966 w 74"/>
                <a:gd name="T67" fmla="*/ 550021 h 97"/>
                <a:gd name="T68" fmla="*/ 413712 w 74"/>
                <a:gd name="T69" fmla="*/ 515644 h 97"/>
                <a:gd name="T70" fmla="*/ 361998 w 74"/>
                <a:gd name="T71" fmla="*/ 458351 h 97"/>
                <a:gd name="T72" fmla="*/ 367744 w 74"/>
                <a:gd name="T73" fmla="*/ 326575 h 97"/>
                <a:gd name="T74" fmla="*/ 218348 w 74"/>
                <a:gd name="T75" fmla="*/ 309387 h 97"/>
                <a:gd name="T76" fmla="*/ 241332 w 74"/>
                <a:gd name="T77" fmla="*/ 332304 h 97"/>
                <a:gd name="T78" fmla="*/ 229840 w 74"/>
                <a:gd name="T79" fmla="*/ 435433 h 97"/>
                <a:gd name="T80" fmla="*/ 327522 w 74"/>
                <a:gd name="T81" fmla="*/ 446892 h 97"/>
                <a:gd name="T82" fmla="*/ 339014 w 74"/>
                <a:gd name="T83" fmla="*/ 349492 h 97"/>
                <a:gd name="T84" fmla="*/ 120666 w 74"/>
                <a:gd name="T85" fmla="*/ 51564 h 97"/>
                <a:gd name="T86" fmla="*/ 74698 w 74"/>
                <a:gd name="T87" fmla="*/ 108858 h 97"/>
                <a:gd name="T88" fmla="*/ 97682 w 74"/>
                <a:gd name="T89" fmla="*/ 114588 h 97"/>
                <a:gd name="T90" fmla="*/ 103428 w 74"/>
                <a:gd name="T91" fmla="*/ 114588 h 97"/>
                <a:gd name="T92" fmla="*/ 126412 w 74"/>
                <a:gd name="T93" fmla="*/ 97399 h 97"/>
                <a:gd name="T94" fmla="*/ 126412 w 74"/>
                <a:gd name="T95" fmla="*/ 85941 h 97"/>
                <a:gd name="T96" fmla="*/ 120666 w 74"/>
                <a:gd name="T97" fmla="*/ 63023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82" name="Group 26"/>
          <p:cNvGrpSpPr/>
          <p:nvPr/>
        </p:nvGrpSpPr>
        <p:grpSpPr bwMode="auto">
          <a:xfrm>
            <a:off x="4932363" y="1924050"/>
            <a:ext cx="946150" cy="946150"/>
            <a:chOff x="0" y="0"/>
            <a:chExt cx="1262523" cy="1261688"/>
          </a:xfrm>
        </p:grpSpPr>
        <p:grpSp>
          <p:nvGrpSpPr>
            <p:cNvPr id="17437" name="Group 27"/>
            <p:cNvGrpSpPr/>
            <p:nvPr/>
          </p:nvGrpSpPr>
          <p:grpSpPr bwMode="auto">
            <a:xfrm>
              <a:off x="0" y="0"/>
              <a:ext cx="1262523" cy="1261688"/>
              <a:chOff x="0" y="0"/>
              <a:chExt cx="1585240" cy="1584192"/>
            </a:xfrm>
          </p:grpSpPr>
          <p:sp>
            <p:nvSpPr>
              <p:cNvPr id="17439" name="椭圆 62"/>
              <p:cNvSpPr>
                <a:spLocks noChangeArrowheads="1"/>
              </p:cNvSpPr>
              <p:nvPr/>
            </p:nvSpPr>
            <p:spPr bwMode="auto">
              <a:xfrm>
                <a:off x="111591" y="109924"/>
                <a:ext cx="1365244" cy="1364342"/>
              </a:xfrm>
              <a:prstGeom prst="ellipse">
                <a:avLst/>
              </a:prstGeom>
              <a:solidFill>
                <a:schemeClr val="bg1">
                  <a:alpha val="1882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40" name="椭圆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5240" cy="1584192"/>
              </a:xfrm>
              <a:prstGeom prst="ellipse">
                <a:avLst/>
              </a:prstGeom>
              <a:solidFill>
                <a:schemeClr val="bg1">
                  <a:alpha val="1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438" name="Freeform 23"/>
            <p:cNvSpPr>
              <a:spLocks noEditPoints="1"/>
            </p:cNvSpPr>
            <p:nvPr/>
          </p:nvSpPr>
          <p:spPr bwMode="auto">
            <a:xfrm>
              <a:off x="316481" y="336179"/>
              <a:ext cx="646062" cy="579867"/>
            </a:xfrm>
            <a:custGeom>
              <a:avLst/>
              <a:gdLst>
                <a:gd name="T0" fmla="*/ 319955 w 105"/>
                <a:gd name="T1" fmla="*/ 104870 h 94"/>
                <a:gd name="T2" fmla="*/ 276884 w 105"/>
                <a:gd name="T3" fmla="*/ 148051 h 94"/>
                <a:gd name="T4" fmla="*/ 319955 w 105"/>
                <a:gd name="T5" fmla="*/ 191233 h 94"/>
                <a:gd name="T6" fmla="*/ 363025 w 105"/>
                <a:gd name="T7" fmla="*/ 148051 h 94"/>
                <a:gd name="T8" fmla="*/ 319955 w 105"/>
                <a:gd name="T9" fmla="*/ 104870 h 94"/>
                <a:gd name="T10" fmla="*/ 67683 w 105"/>
                <a:gd name="T11" fmla="*/ 228246 h 94"/>
                <a:gd name="T12" fmla="*/ 30765 w 105"/>
                <a:gd name="T13" fmla="*/ 302271 h 94"/>
                <a:gd name="T14" fmla="*/ 0 w 105"/>
                <a:gd name="T15" fmla="*/ 370128 h 94"/>
                <a:gd name="T16" fmla="*/ 43071 w 105"/>
                <a:gd name="T17" fmla="*/ 370128 h 94"/>
                <a:gd name="T18" fmla="*/ 110753 w 105"/>
                <a:gd name="T19" fmla="*/ 493504 h 94"/>
                <a:gd name="T20" fmla="*/ 319955 w 105"/>
                <a:gd name="T21" fmla="*/ 579867 h 94"/>
                <a:gd name="T22" fmla="*/ 523003 w 105"/>
                <a:gd name="T23" fmla="*/ 493504 h 94"/>
                <a:gd name="T24" fmla="*/ 559920 w 105"/>
                <a:gd name="T25" fmla="*/ 450322 h 94"/>
                <a:gd name="T26" fmla="*/ 486085 w 105"/>
                <a:gd name="T27" fmla="*/ 450322 h 94"/>
                <a:gd name="T28" fmla="*/ 479932 w 105"/>
                <a:gd name="T29" fmla="*/ 456491 h 94"/>
                <a:gd name="T30" fmla="*/ 319955 w 105"/>
                <a:gd name="T31" fmla="*/ 524348 h 94"/>
                <a:gd name="T32" fmla="*/ 153824 w 105"/>
                <a:gd name="T33" fmla="*/ 456491 h 94"/>
                <a:gd name="T34" fmla="*/ 104601 w 105"/>
                <a:gd name="T35" fmla="*/ 370128 h 94"/>
                <a:gd name="T36" fmla="*/ 135365 w 105"/>
                <a:gd name="T37" fmla="*/ 370128 h 94"/>
                <a:gd name="T38" fmla="*/ 98448 w 105"/>
                <a:gd name="T39" fmla="*/ 302271 h 94"/>
                <a:gd name="T40" fmla="*/ 67683 w 105"/>
                <a:gd name="T41" fmla="*/ 228246 h 94"/>
                <a:gd name="T42" fmla="*/ 572226 w 105"/>
                <a:gd name="T43" fmla="*/ 388634 h 94"/>
                <a:gd name="T44" fmla="*/ 541461 w 105"/>
                <a:gd name="T45" fmla="*/ 320777 h 94"/>
                <a:gd name="T46" fmla="*/ 504544 w 105"/>
                <a:gd name="T47" fmla="*/ 246752 h 94"/>
                <a:gd name="T48" fmla="*/ 541461 w 105"/>
                <a:gd name="T49" fmla="*/ 246752 h 94"/>
                <a:gd name="T50" fmla="*/ 479932 w 105"/>
                <a:gd name="T51" fmla="*/ 129545 h 94"/>
                <a:gd name="T52" fmla="*/ 319955 w 105"/>
                <a:gd name="T53" fmla="*/ 61688 h 94"/>
                <a:gd name="T54" fmla="*/ 153824 w 105"/>
                <a:gd name="T55" fmla="*/ 129545 h 94"/>
                <a:gd name="T56" fmla="*/ 135365 w 105"/>
                <a:gd name="T57" fmla="*/ 154220 h 94"/>
                <a:gd name="T58" fmla="*/ 61530 w 105"/>
                <a:gd name="T59" fmla="*/ 154220 h 94"/>
                <a:gd name="T60" fmla="*/ 110753 w 105"/>
                <a:gd name="T61" fmla="*/ 86363 h 94"/>
                <a:gd name="T62" fmla="*/ 319955 w 105"/>
                <a:gd name="T63" fmla="*/ 0 h 94"/>
                <a:gd name="T64" fmla="*/ 523003 w 105"/>
                <a:gd name="T65" fmla="*/ 86363 h 94"/>
                <a:gd name="T66" fmla="*/ 602991 w 105"/>
                <a:gd name="T67" fmla="*/ 246752 h 94"/>
                <a:gd name="T68" fmla="*/ 646062 w 105"/>
                <a:gd name="T69" fmla="*/ 246752 h 94"/>
                <a:gd name="T70" fmla="*/ 609144 w 105"/>
                <a:gd name="T71" fmla="*/ 320777 h 94"/>
                <a:gd name="T72" fmla="*/ 572226 w 105"/>
                <a:gd name="T73" fmla="*/ 388634 h 94"/>
                <a:gd name="T74" fmla="*/ 246119 w 105"/>
                <a:gd name="T75" fmla="*/ 308440 h 94"/>
                <a:gd name="T76" fmla="*/ 264578 w 105"/>
                <a:gd name="T77" fmla="*/ 203570 h 94"/>
                <a:gd name="T78" fmla="*/ 369178 w 105"/>
                <a:gd name="T79" fmla="*/ 203570 h 94"/>
                <a:gd name="T80" fmla="*/ 393790 w 105"/>
                <a:gd name="T81" fmla="*/ 314609 h 94"/>
                <a:gd name="T82" fmla="*/ 363025 w 105"/>
                <a:gd name="T83" fmla="*/ 333115 h 94"/>
                <a:gd name="T84" fmla="*/ 369178 w 105"/>
                <a:gd name="T85" fmla="*/ 481166 h 94"/>
                <a:gd name="T86" fmla="*/ 332260 w 105"/>
                <a:gd name="T87" fmla="*/ 481166 h 94"/>
                <a:gd name="T88" fmla="*/ 326107 w 105"/>
                <a:gd name="T89" fmla="*/ 351621 h 94"/>
                <a:gd name="T90" fmla="*/ 307649 w 105"/>
                <a:gd name="T91" fmla="*/ 351621 h 94"/>
                <a:gd name="T92" fmla="*/ 301496 w 105"/>
                <a:gd name="T93" fmla="*/ 481166 h 94"/>
                <a:gd name="T94" fmla="*/ 264578 w 105"/>
                <a:gd name="T95" fmla="*/ 481166 h 94"/>
                <a:gd name="T96" fmla="*/ 270731 w 105"/>
                <a:gd name="T97" fmla="*/ 333115 h 94"/>
                <a:gd name="T98" fmla="*/ 246119 w 105"/>
                <a:gd name="T99" fmla="*/ 308440 h 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5" h="94">
                  <a:moveTo>
                    <a:pt x="52" y="17"/>
                  </a:moveTo>
                  <a:cubicBezTo>
                    <a:pt x="48" y="17"/>
                    <a:pt x="45" y="20"/>
                    <a:pt x="45" y="24"/>
                  </a:cubicBezTo>
                  <a:cubicBezTo>
                    <a:pt x="45" y="28"/>
                    <a:pt x="48" y="31"/>
                    <a:pt x="52" y="31"/>
                  </a:cubicBezTo>
                  <a:cubicBezTo>
                    <a:pt x="56" y="31"/>
                    <a:pt x="59" y="28"/>
                    <a:pt x="59" y="24"/>
                  </a:cubicBezTo>
                  <a:cubicBezTo>
                    <a:pt x="59" y="20"/>
                    <a:pt x="56" y="17"/>
                    <a:pt x="52" y="17"/>
                  </a:cubicBezTo>
                  <a:close/>
                  <a:moveTo>
                    <a:pt x="11" y="37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9" y="68"/>
                    <a:pt x="13" y="75"/>
                    <a:pt x="18" y="80"/>
                  </a:cubicBezTo>
                  <a:cubicBezTo>
                    <a:pt x="27" y="89"/>
                    <a:pt x="39" y="94"/>
                    <a:pt x="52" y="94"/>
                  </a:cubicBezTo>
                  <a:cubicBezTo>
                    <a:pt x="65" y="94"/>
                    <a:pt x="76" y="89"/>
                    <a:pt x="85" y="80"/>
                  </a:cubicBezTo>
                  <a:cubicBezTo>
                    <a:pt x="87" y="78"/>
                    <a:pt x="89" y="75"/>
                    <a:pt x="91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8" y="73"/>
                    <a:pt x="78" y="74"/>
                  </a:cubicBezTo>
                  <a:cubicBezTo>
                    <a:pt x="71" y="80"/>
                    <a:pt x="62" y="85"/>
                    <a:pt x="52" y="85"/>
                  </a:cubicBezTo>
                  <a:cubicBezTo>
                    <a:pt x="41" y="85"/>
                    <a:pt x="32" y="80"/>
                    <a:pt x="25" y="74"/>
                  </a:cubicBezTo>
                  <a:cubicBezTo>
                    <a:pt x="21" y="70"/>
                    <a:pt x="18" y="65"/>
                    <a:pt x="17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93" y="63"/>
                  </a:moveTo>
                  <a:cubicBezTo>
                    <a:pt x="88" y="52"/>
                    <a:pt x="88" y="52"/>
                    <a:pt x="88" y="52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33"/>
                    <a:pt x="83" y="26"/>
                    <a:pt x="78" y="21"/>
                  </a:cubicBezTo>
                  <a:cubicBezTo>
                    <a:pt x="71" y="14"/>
                    <a:pt x="62" y="10"/>
                    <a:pt x="52" y="10"/>
                  </a:cubicBezTo>
                  <a:cubicBezTo>
                    <a:pt x="41" y="10"/>
                    <a:pt x="32" y="14"/>
                    <a:pt x="25" y="21"/>
                  </a:cubicBezTo>
                  <a:cubicBezTo>
                    <a:pt x="24" y="22"/>
                    <a:pt x="23" y="23"/>
                    <a:pt x="22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1"/>
                    <a:pt x="15" y="17"/>
                    <a:pt x="18" y="14"/>
                  </a:cubicBezTo>
                  <a:cubicBezTo>
                    <a:pt x="27" y="6"/>
                    <a:pt x="39" y="0"/>
                    <a:pt x="52" y="0"/>
                  </a:cubicBezTo>
                  <a:cubicBezTo>
                    <a:pt x="65" y="0"/>
                    <a:pt x="76" y="6"/>
                    <a:pt x="85" y="14"/>
                  </a:cubicBezTo>
                  <a:cubicBezTo>
                    <a:pt x="92" y="21"/>
                    <a:pt x="96" y="30"/>
                    <a:pt x="98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3" y="63"/>
                    <a:pt x="93" y="63"/>
                    <a:pt x="93" y="63"/>
                  </a:cubicBezTo>
                  <a:close/>
                  <a:moveTo>
                    <a:pt x="40" y="50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62" y="33"/>
                    <a:pt x="42" y="33"/>
                    <a:pt x="60" y="33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2"/>
                    <a:pt x="42" y="51"/>
                    <a:pt x="4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87" name="Group 31"/>
          <p:cNvGrpSpPr/>
          <p:nvPr/>
        </p:nvGrpSpPr>
        <p:grpSpPr bwMode="auto">
          <a:xfrm>
            <a:off x="4932363" y="3132138"/>
            <a:ext cx="946150" cy="946150"/>
            <a:chOff x="0" y="0"/>
            <a:chExt cx="1262523" cy="1261688"/>
          </a:xfrm>
        </p:grpSpPr>
        <p:grpSp>
          <p:nvGrpSpPr>
            <p:cNvPr id="17433" name="Group 32"/>
            <p:cNvGrpSpPr/>
            <p:nvPr/>
          </p:nvGrpSpPr>
          <p:grpSpPr bwMode="auto">
            <a:xfrm>
              <a:off x="0" y="0"/>
              <a:ext cx="1262523" cy="1261688"/>
              <a:chOff x="0" y="0"/>
              <a:chExt cx="1585240" cy="1584192"/>
            </a:xfrm>
          </p:grpSpPr>
          <p:sp>
            <p:nvSpPr>
              <p:cNvPr id="17435" name="椭圆 67"/>
              <p:cNvSpPr>
                <a:spLocks noChangeArrowheads="1"/>
              </p:cNvSpPr>
              <p:nvPr/>
            </p:nvSpPr>
            <p:spPr bwMode="auto">
              <a:xfrm>
                <a:off x="111591" y="109924"/>
                <a:ext cx="1365244" cy="1364342"/>
              </a:xfrm>
              <a:prstGeom prst="ellipse">
                <a:avLst/>
              </a:prstGeom>
              <a:solidFill>
                <a:schemeClr val="bg1">
                  <a:alpha val="1882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36" name="椭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5240" cy="1584192"/>
              </a:xfrm>
              <a:prstGeom prst="ellipse">
                <a:avLst/>
              </a:prstGeom>
              <a:solidFill>
                <a:schemeClr val="bg1">
                  <a:alpha val="1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434" name="Freeform 7"/>
            <p:cNvSpPr>
              <a:spLocks noEditPoints="1"/>
            </p:cNvSpPr>
            <p:nvPr/>
          </p:nvSpPr>
          <p:spPr bwMode="auto">
            <a:xfrm>
              <a:off x="428941" y="345634"/>
              <a:ext cx="461032" cy="543682"/>
            </a:xfrm>
            <a:custGeom>
              <a:avLst/>
              <a:gdLst>
                <a:gd name="T0" fmla="*/ 0 w 78"/>
                <a:gd name="T1" fmla="*/ 496405 h 92"/>
                <a:gd name="T2" fmla="*/ 177320 w 78"/>
                <a:gd name="T3" fmla="*/ 112282 h 92"/>
                <a:gd name="T4" fmla="*/ 230516 w 78"/>
                <a:gd name="T5" fmla="*/ 153649 h 92"/>
                <a:gd name="T6" fmla="*/ 230516 w 78"/>
                <a:gd name="T7" fmla="*/ 153649 h 92"/>
                <a:gd name="T8" fmla="*/ 230516 w 78"/>
                <a:gd name="T9" fmla="*/ 153649 h 92"/>
                <a:gd name="T10" fmla="*/ 236427 w 78"/>
                <a:gd name="T11" fmla="*/ 153649 h 92"/>
                <a:gd name="T12" fmla="*/ 236427 w 78"/>
                <a:gd name="T13" fmla="*/ 159559 h 92"/>
                <a:gd name="T14" fmla="*/ 242337 w 78"/>
                <a:gd name="T15" fmla="*/ 159559 h 92"/>
                <a:gd name="T16" fmla="*/ 242337 w 78"/>
                <a:gd name="T17" fmla="*/ 159559 h 92"/>
                <a:gd name="T18" fmla="*/ 248248 w 78"/>
                <a:gd name="T19" fmla="*/ 165468 h 92"/>
                <a:gd name="T20" fmla="*/ 248248 w 78"/>
                <a:gd name="T21" fmla="*/ 165468 h 92"/>
                <a:gd name="T22" fmla="*/ 254159 w 78"/>
                <a:gd name="T23" fmla="*/ 165468 h 92"/>
                <a:gd name="T24" fmla="*/ 254159 w 78"/>
                <a:gd name="T25" fmla="*/ 171378 h 92"/>
                <a:gd name="T26" fmla="*/ 254159 w 78"/>
                <a:gd name="T27" fmla="*/ 171378 h 92"/>
                <a:gd name="T28" fmla="*/ 260069 w 78"/>
                <a:gd name="T29" fmla="*/ 171378 h 92"/>
                <a:gd name="T30" fmla="*/ 283712 w 78"/>
                <a:gd name="T31" fmla="*/ 189107 h 92"/>
                <a:gd name="T32" fmla="*/ 289623 w 78"/>
                <a:gd name="T33" fmla="*/ 195016 h 92"/>
                <a:gd name="T34" fmla="*/ 289623 w 78"/>
                <a:gd name="T35" fmla="*/ 195016 h 92"/>
                <a:gd name="T36" fmla="*/ 289623 w 78"/>
                <a:gd name="T37" fmla="*/ 195016 h 92"/>
                <a:gd name="T38" fmla="*/ 295533 w 78"/>
                <a:gd name="T39" fmla="*/ 200926 h 92"/>
                <a:gd name="T40" fmla="*/ 295533 w 78"/>
                <a:gd name="T41" fmla="*/ 200926 h 92"/>
                <a:gd name="T42" fmla="*/ 301444 w 78"/>
                <a:gd name="T43" fmla="*/ 200926 h 92"/>
                <a:gd name="T44" fmla="*/ 301444 w 78"/>
                <a:gd name="T45" fmla="*/ 200926 h 92"/>
                <a:gd name="T46" fmla="*/ 307355 w 78"/>
                <a:gd name="T47" fmla="*/ 206836 h 92"/>
                <a:gd name="T48" fmla="*/ 307355 w 78"/>
                <a:gd name="T49" fmla="*/ 206836 h 92"/>
                <a:gd name="T50" fmla="*/ 313265 w 78"/>
                <a:gd name="T51" fmla="*/ 206836 h 92"/>
                <a:gd name="T52" fmla="*/ 313265 w 78"/>
                <a:gd name="T53" fmla="*/ 212745 h 92"/>
                <a:gd name="T54" fmla="*/ 313265 w 78"/>
                <a:gd name="T55" fmla="*/ 212745 h 92"/>
                <a:gd name="T56" fmla="*/ 289623 w 78"/>
                <a:gd name="T57" fmla="*/ 460948 h 92"/>
                <a:gd name="T58" fmla="*/ 47285 w 78"/>
                <a:gd name="T59" fmla="*/ 531863 h 92"/>
                <a:gd name="T60" fmla="*/ 206873 w 78"/>
                <a:gd name="T61" fmla="*/ 372304 h 92"/>
                <a:gd name="T62" fmla="*/ 112303 w 78"/>
                <a:gd name="T63" fmla="*/ 307299 h 92"/>
                <a:gd name="T64" fmla="*/ 17732 w 78"/>
                <a:gd name="T65" fmla="*/ 514134 h 92"/>
                <a:gd name="T66" fmla="*/ 437389 w 78"/>
                <a:gd name="T67" fmla="*/ 543682 h 92"/>
                <a:gd name="T68" fmla="*/ 319176 w 78"/>
                <a:gd name="T69" fmla="*/ 484586 h 92"/>
                <a:gd name="T70" fmla="*/ 407836 w 78"/>
                <a:gd name="T71" fmla="*/ 248203 h 92"/>
                <a:gd name="T72" fmla="*/ 206873 w 78"/>
                <a:gd name="T73" fmla="*/ 0 h 92"/>
                <a:gd name="T74" fmla="*/ 407836 w 78"/>
                <a:gd name="T75" fmla="*/ 248203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92">
                  <a:moveTo>
                    <a:pt x="3" y="87"/>
                  </a:moveTo>
                  <a:cubicBezTo>
                    <a:pt x="2" y="86"/>
                    <a:pt x="1" y="85"/>
                    <a:pt x="0" y="84"/>
                  </a:cubicBezTo>
                  <a:cubicBezTo>
                    <a:pt x="0" y="71"/>
                    <a:pt x="0" y="58"/>
                    <a:pt x="1" y="44"/>
                  </a:cubicBezTo>
                  <a:cubicBezTo>
                    <a:pt x="12" y="40"/>
                    <a:pt x="22" y="31"/>
                    <a:pt x="30" y="19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54" y="54"/>
                    <a:pt x="49" y="66"/>
                    <a:pt x="49" y="78"/>
                  </a:cubicBezTo>
                  <a:cubicBezTo>
                    <a:pt x="36" y="83"/>
                    <a:pt x="24" y="87"/>
                    <a:pt x="11" y="92"/>
                  </a:cubicBezTo>
                  <a:cubicBezTo>
                    <a:pt x="10" y="91"/>
                    <a:pt x="9" y="91"/>
                    <a:pt x="8" y="9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8" y="68"/>
                    <a:pt x="32" y="67"/>
                    <a:pt x="35" y="63"/>
                  </a:cubicBezTo>
                  <a:cubicBezTo>
                    <a:pt x="38" y="59"/>
                    <a:pt x="37" y="53"/>
                    <a:pt x="33" y="50"/>
                  </a:cubicBezTo>
                  <a:cubicBezTo>
                    <a:pt x="28" y="47"/>
                    <a:pt x="22" y="48"/>
                    <a:pt x="19" y="52"/>
                  </a:cubicBezTo>
                  <a:cubicBezTo>
                    <a:pt x="16" y="56"/>
                    <a:pt x="17" y="61"/>
                    <a:pt x="20" y="64"/>
                  </a:cubicBezTo>
                  <a:cubicBezTo>
                    <a:pt x="3" y="87"/>
                    <a:pt x="3" y="87"/>
                    <a:pt x="3" y="87"/>
                  </a:cubicBezTo>
                  <a:close/>
                  <a:moveTo>
                    <a:pt x="27" y="92"/>
                  </a:moveTo>
                  <a:cubicBezTo>
                    <a:pt x="74" y="92"/>
                    <a:pt x="74" y="92"/>
                    <a:pt x="74" y="9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69" y="42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11"/>
                    <a:pt x="26" y="11"/>
                    <a:pt x="26" y="11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503238" y="452438"/>
            <a:ext cx="2185987" cy="1687512"/>
            <a:chOff x="729081" y="452517"/>
            <a:chExt cx="2186781" cy="1687197"/>
          </a:xfrm>
        </p:grpSpPr>
        <p:pic>
          <p:nvPicPr>
            <p:cNvPr id="174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704828"/>
              <a:ext cx="1792288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743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57" name="Group 6"/>
          <p:cNvGrpSpPr/>
          <p:nvPr/>
        </p:nvGrpSpPr>
        <p:grpSpPr bwMode="auto">
          <a:xfrm>
            <a:off x="2689225" y="1968500"/>
            <a:ext cx="1738313" cy="784225"/>
            <a:chOff x="0" y="0"/>
            <a:chExt cx="1737791" cy="783692"/>
          </a:xfrm>
        </p:grpSpPr>
        <p:sp>
          <p:nvSpPr>
            <p:cNvPr id="17428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9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30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61" name="Group 6"/>
          <p:cNvGrpSpPr/>
          <p:nvPr/>
        </p:nvGrpSpPr>
        <p:grpSpPr bwMode="auto">
          <a:xfrm>
            <a:off x="2689225" y="3300413"/>
            <a:ext cx="1738313" cy="784225"/>
            <a:chOff x="0" y="0"/>
            <a:chExt cx="1737791" cy="783692"/>
          </a:xfrm>
        </p:grpSpPr>
        <p:sp>
          <p:nvSpPr>
            <p:cNvPr id="17425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6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7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66" name="Group 6"/>
          <p:cNvGrpSpPr/>
          <p:nvPr/>
        </p:nvGrpSpPr>
        <p:grpSpPr bwMode="auto">
          <a:xfrm>
            <a:off x="5921375" y="1924050"/>
            <a:ext cx="1738313" cy="782638"/>
            <a:chOff x="0" y="0"/>
            <a:chExt cx="1737791" cy="783692"/>
          </a:xfrm>
        </p:grpSpPr>
        <p:sp>
          <p:nvSpPr>
            <p:cNvPr id="17422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3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4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70" name="Group 6"/>
          <p:cNvGrpSpPr/>
          <p:nvPr/>
        </p:nvGrpSpPr>
        <p:grpSpPr bwMode="auto">
          <a:xfrm>
            <a:off x="5921375" y="3255963"/>
            <a:ext cx="1738313" cy="782637"/>
            <a:chOff x="0" y="0"/>
            <a:chExt cx="1737791" cy="783692"/>
          </a:xfrm>
        </p:grpSpPr>
        <p:sp>
          <p:nvSpPr>
            <p:cNvPr id="1741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194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69975" y="2376488"/>
            <a:ext cx="1720850" cy="793750"/>
            <a:chOff x="1069182" y="2376488"/>
            <a:chExt cx="1721644" cy="794147"/>
          </a:xfrm>
        </p:grpSpPr>
        <p:sp>
          <p:nvSpPr>
            <p:cNvPr id="18463" name="任意多边形 38"/>
            <p:cNvSpPr/>
            <p:nvPr/>
          </p:nvSpPr>
          <p:spPr bwMode="auto">
            <a:xfrm>
              <a:off x="1069182" y="2376488"/>
              <a:ext cx="1721644" cy="794147"/>
            </a:xfrm>
            <a:custGeom>
              <a:avLst/>
              <a:gdLst>
                <a:gd name="T0" fmla="*/ 0 w 2295053"/>
                <a:gd name="T1" fmla="*/ 0 h 1059256"/>
                <a:gd name="T2" fmla="*/ 1324341 w 2295053"/>
                <a:gd name="T3" fmla="*/ 0 h 1059256"/>
                <a:gd name="T4" fmla="*/ 1721644 w 2295053"/>
                <a:gd name="T5" fmla="*/ 397074 h 1059256"/>
                <a:gd name="T6" fmla="*/ 1324341 w 2295053"/>
                <a:gd name="T7" fmla="*/ 794147 h 1059256"/>
                <a:gd name="T8" fmla="*/ 0 w 2295053"/>
                <a:gd name="T9" fmla="*/ 794147 h 1059256"/>
                <a:gd name="T10" fmla="*/ 397303 w 2295053"/>
                <a:gd name="T11" fmla="*/ 397074 h 1059256"/>
                <a:gd name="T12" fmla="*/ 0 w 2295053"/>
                <a:gd name="T13" fmla="*/ 0 h 1059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5053" h="1059256">
                  <a:moveTo>
                    <a:pt x="0" y="0"/>
                  </a:moveTo>
                  <a:lnTo>
                    <a:pt x="1765425" y="0"/>
                  </a:lnTo>
                  <a:lnTo>
                    <a:pt x="2295053" y="529628"/>
                  </a:lnTo>
                  <a:lnTo>
                    <a:pt x="1765425" y="1059256"/>
                  </a:lnTo>
                  <a:lnTo>
                    <a:pt x="0" y="1059256"/>
                  </a:lnTo>
                  <a:lnTo>
                    <a:pt x="529628" y="529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8464" name="Freeform 13"/>
            <p:cNvSpPr/>
            <p:nvPr/>
          </p:nvSpPr>
          <p:spPr bwMode="auto">
            <a:xfrm flipH="1">
              <a:off x="2027635" y="2601516"/>
              <a:ext cx="381000" cy="350044"/>
            </a:xfrm>
            <a:custGeom>
              <a:avLst/>
              <a:gdLst>
                <a:gd name="T0" fmla="*/ 129988 w 85"/>
                <a:gd name="T1" fmla="*/ 0 h 78"/>
                <a:gd name="T2" fmla="*/ 152400 w 85"/>
                <a:gd name="T3" fmla="*/ 130145 h 78"/>
                <a:gd name="T4" fmla="*/ 35859 w 85"/>
                <a:gd name="T5" fmla="*/ 130145 h 78"/>
                <a:gd name="T6" fmla="*/ 26894 w 85"/>
                <a:gd name="T7" fmla="*/ 130145 h 78"/>
                <a:gd name="T8" fmla="*/ 0 w 85"/>
                <a:gd name="T9" fmla="*/ 157071 h 78"/>
                <a:gd name="T10" fmla="*/ 0 w 85"/>
                <a:gd name="T11" fmla="*/ 157071 h 78"/>
                <a:gd name="T12" fmla="*/ 17929 w 85"/>
                <a:gd name="T13" fmla="*/ 188485 h 78"/>
                <a:gd name="T14" fmla="*/ 0 w 85"/>
                <a:gd name="T15" fmla="*/ 210924 h 78"/>
                <a:gd name="T16" fmla="*/ 0 w 85"/>
                <a:gd name="T17" fmla="*/ 210924 h 78"/>
                <a:gd name="T18" fmla="*/ 22412 w 85"/>
                <a:gd name="T19" fmla="*/ 242338 h 78"/>
                <a:gd name="T20" fmla="*/ 17929 w 85"/>
                <a:gd name="T21" fmla="*/ 260289 h 78"/>
                <a:gd name="T22" fmla="*/ 17929 w 85"/>
                <a:gd name="T23" fmla="*/ 260289 h 78"/>
                <a:gd name="T24" fmla="*/ 44824 w 85"/>
                <a:gd name="T25" fmla="*/ 291703 h 78"/>
                <a:gd name="T26" fmla="*/ 49306 w 85"/>
                <a:gd name="T27" fmla="*/ 291703 h 78"/>
                <a:gd name="T28" fmla="*/ 40341 w 85"/>
                <a:gd name="T29" fmla="*/ 314142 h 78"/>
                <a:gd name="T30" fmla="*/ 40341 w 85"/>
                <a:gd name="T31" fmla="*/ 314142 h 78"/>
                <a:gd name="T32" fmla="*/ 67235 w 85"/>
                <a:gd name="T33" fmla="*/ 345556 h 78"/>
                <a:gd name="T34" fmla="*/ 129988 w 85"/>
                <a:gd name="T35" fmla="*/ 345556 h 78"/>
                <a:gd name="T36" fmla="*/ 201706 w 85"/>
                <a:gd name="T37" fmla="*/ 345556 h 78"/>
                <a:gd name="T38" fmla="*/ 206188 w 85"/>
                <a:gd name="T39" fmla="*/ 345556 h 78"/>
                <a:gd name="T40" fmla="*/ 228600 w 85"/>
                <a:gd name="T41" fmla="*/ 318630 h 78"/>
                <a:gd name="T42" fmla="*/ 295835 w 85"/>
                <a:gd name="T43" fmla="*/ 309654 h 78"/>
                <a:gd name="T44" fmla="*/ 295835 w 85"/>
                <a:gd name="T45" fmla="*/ 350044 h 78"/>
                <a:gd name="T46" fmla="*/ 381000 w 85"/>
                <a:gd name="T47" fmla="*/ 350044 h 78"/>
                <a:gd name="T48" fmla="*/ 381000 w 85"/>
                <a:gd name="T49" fmla="*/ 112194 h 78"/>
                <a:gd name="T50" fmla="*/ 295835 w 85"/>
                <a:gd name="T51" fmla="*/ 112194 h 78"/>
                <a:gd name="T52" fmla="*/ 295835 w 85"/>
                <a:gd name="T53" fmla="*/ 143608 h 78"/>
                <a:gd name="T54" fmla="*/ 273424 w 85"/>
                <a:gd name="T55" fmla="*/ 143608 h 78"/>
                <a:gd name="T56" fmla="*/ 129988 w 85"/>
                <a:gd name="T57" fmla="*/ 0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2787650" y="2376488"/>
            <a:ext cx="1720850" cy="793750"/>
            <a:chOff x="2787254" y="2376488"/>
            <a:chExt cx="1721644" cy="794147"/>
          </a:xfrm>
        </p:grpSpPr>
        <p:sp>
          <p:nvSpPr>
            <p:cNvPr id="18461" name="任意多边形 39"/>
            <p:cNvSpPr/>
            <p:nvPr/>
          </p:nvSpPr>
          <p:spPr bwMode="auto">
            <a:xfrm>
              <a:off x="2787254" y="2376488"/>
              <a:ext cx="1721644" cy="794147"/>
            </a:xfrm>
            <a:custGeom>
              <a:avLst/>
              <a:gdLst>
                <a:gd name="T0" fmla="*/ 0 w 2295053"/>
                <a:gd name="T1" fmla="*/ 0 h 1059256"/>
                <a:gd name="T2" fmla="*/ 1324341 w 2295053"/>
                <a:gd name="T3" fmla="*/ 0 h 1059256"/>
                <a:gd name="T4" fmla="*/ 1721644 w 2295053"/>
                <a:gd name="T5" fmla="*/ 397074 h 1059256"/>
                <a:gd name="T6" fmla="*/ 1324341 w 2295053"/>
                <a:gd name="T7" fmla="*/ 794147 h 1059256"/>
                <a:gd name="T8" fmla="*/ 0 w 2295053"/>
                <a:gd name="T9" fmla="*/ 794147 h 1059256"/>
                <a:gd name="T10" fmla="*/ 397303 w 2295053"/>
                <a:gd name="T11" fmla="*/ 397074 h 1059256"/>
                <a:gd name="T12" fmla="*/ 0 w 2295053"/>
                <a:gd name="T13" fmla="*/ 0 h 1059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5053" h="1059256">
                  <a:moveTo>
                    <a:pt x="0" y="0"/>
                  </a:moveTo>
                  <a:lnTo>
                    <a:pt x="1765425" y="0"/>
                  </a:lnTo>
                  <a:lnTo>
                    <a:pt x="2295053" y="529628"/>
                  </a:lnTo>
                  <a:lnTo>
                    <a:pt x="1765425" y="1059256"/>
                  </a:lnTo>
                  <a:lnTo>
                    <a:pt x="0" y="1059256"/>
                  </a:lnTo>
                  <a:lnTo>
                    <a:pt x="529628" y="529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8462" name="Freeform 5"/>
            <p:cNvSpPr>
              <a:spLocks noEditPoints="1"/>
            </p:cNvSpPr>
            <p:nvPr/>
          </p:nvSpPr>
          <p:spPr bwMode="auto">
            <a:xfrm>
              <a:off x="3773092" y="2532460"/>
              <a:ext cx="354806" cy="488156"/>
            </a:xfrm>
            <a:custGeom>
              <a:avLst/>
              <a:gdLst>
                <a:gd name="T0" fmla="*/ 271580 w 81"/>
                <a:gd name="T1" fmla="*/ 161266 h 112"/>
                <a:gd name="T2" fmla="*/ 324144 w 81"/>
                <a:gd name="T3" fmla="*/ 156907 h 112"/>
                <a:gd name="T4" fmla="*/ 302242 w 81"/>
                <a:gd name="T5" fmla="*/ 187417 h 112"/>
                <a:gd name="T6" fmla="*/ 302242 w 81"/>
                <a:gd name="T7" fmla="*/ 435854 h 112"/>
                <a:gd name="T8" fmla="*/ 52564 w 81"/>
                <a:gd name="T9" fmla="*/ 435854 h 112"/>
                <a:gd name="T10" fmla="*/ 52564 w 81"/>
                <a:gd name="T11" fmla="*/ 187417 h 112"/>
                <a:gd name="T12" fmla="*/ 157692 w 81"/>
                <a:gd name="T13" fmla="*/ 117680 h 112"/>
                <a:gd name="T14" fmla="*/ 127029 w 81"/>
                <a:gd name="T15" fmla="*/ 91529 h 112"/>
                <a:gd name="T16" fmla="*/ 96367 w 81"/>
                <a:gd name="T17" fmla="*/ 52302 h 112"/>
                <a:gd name="T18" fmla="*/ 179593 w 81"/>
                <a:gd name="T19" fmla="*/ 0 h 112"/>
                <a:gd name="T20" fmla="*/ 258439 w 81"/>
                <a:gd name="T21" fmla="*/ 52302 h 112"/>
                <a:gd name="T22" fmla="*/ 227777 w 81"/>
                <a:gd name="T23" fmla="*/ 91529 h 112"/>
                <a:gd name="T24" fmla="*/ 197114 w 81"/>
                <a:gd name="T25" fmla="*/ 117680 h 112"/>
                <a:gd name="T26" fmla="*/ 127029 w 81"/>
                <a:gd name="T27" fmla="*/ 65378 h 112"/>
                <a:gd name="T28" fmla="*/ 227777 w 81"/>
                <a:gd name="T29" fmla="*/ 61020 h 112"/>
                <a:gd name="T30" fmla="*/ 232157 w 81"/>
                <a:gd name="T31" fmla="*/ 52302 h 112"/>
                <a:gd name="T32" fmla="*/ 179593 w 81"/>
                <a:gd name="T33" fmla="*/ 21793 h 112"/>
                <a:gd name="T34" fmla="*/ 122649 w 81"/>
                <a:gd name="T35" fmla="*/ 52302 h 112"/>
                <a:gd name="T36" fmla="*/ 87606 w 81"/>
                <a:gd name="T37" fmla="*/ 231002 h 112"/>
                <a:gd name="T38" fmla="*/ 118269 w 81"/>
                <a:gd name="T39" fmla="*/ 244078 h 112"/>
                <a:gd name="T40" fmla="*/ 87606 w 81"/>
                <a:gd name="T41" fmla="*/ 231002 h 112"/>
                <a:gd name="T42" fmla="*/ 118269 w 81"/>
                <a:gd name="T43" fmla="*/ 379193 h 112"/>
                <a:gd name="T44" fmla="*/ 87606 w 81"/>
                <a:gd name="T45" fmla="*/ 392268 h 112"/>
                <a:gd name="T46" fmla="*/ 267200 w 81"/>
                <a:gd name="T47" fmla="*/ 392268 h 112"/>
                <a:gd name="T48" fmla="*/ 236537 w 81"/>
                <a:gd name="T49" fmla="*/ 379193 h 112"/>
                <a:gd name="T50" fmla="*/ 267200 w 81"/>
                <a:gd name="T51" fmla="*/ 392268 h 112"/>
                <a:gd name="T52" fmla="*/ 267200 w 81"/>
                <a:gd name="T53" fmla="*/ 305098 h 112"/>
                <a:gd name="T54" fmla="*/ 297862 w 81"/>
                <a:gd name="T55" fmla="*/ 318173 h 112"/>
                <a:gd name="T56" fmla="*/ 183973 w 81"/>
                <a:gd name="T57" fmla="*/ 431495 h 112"/>
                <a:gd name="T58" fmla="*/ 170833 w 81"/>
                <a:gd name="T59" fmla="*/ 400985 h 112"/>
                <a:gd name="T60" fmla="*/ 183973 w 81"/>
                <a:gd name="T61" fmla="*/ 431495 h 112"/>
                <a:gd name="T62" fmla="*/ 87606 w 81"/>
                <a:gd name="T63" fmla="*/ 318173 h 112"/>
                <a:gd name="T64" fmla="*/ 56944 w 81"/>
                <a:gd name="T65" fmla="*/ 305098 h 112"/>
                <a:gd name="T66" fmla="*/ 170833 w 81"/>
                <a:gd name="T67" fmla="*/ 191776 h 112"/>
                <a:gd name="T68" fmla="*/ 183973 w 81"/>
                <a:gd name="T69" fmla="*/ 222285 h 112"/>
                <a:gd name="T70" fmla="*/ 170833 w 81"/>
                <a:gd name="T71" fmla="*/ 191776 h 112"/>
                <a:gd name="T72" fmla="*/ 197114 w 81"/>
                <a:gd name="T73" fmla="*/ 296380 h 112"/>
                <a:gd name="T74" fmla="*/ 236537 w 81"/>
                <a:gd name="T75" fmla="*/ 213568 h 112"/>
                <a:gd name="T76" fmla="*/ 166452 w 81"/>
                <a:gd name="T77" fmla="*/ 292022 h 112"/>
                <a:gd name="T78" fmla="*/ 188354 w 81"/>
                <a:gd name="T79" fmla="*/ 339966 h 112"/>
                <a:gd name="T80" fmla="*/ 254059 w 81"/>
                <a:gd name="T81" fmla="*/ 357400 h 112"/>
                <a:gd name="T82" fmla="*/ 201495 w 81"/>
                <a:gd name="T83" fmla="*/ 318173 h 112"/>
                <a:gd name="T84" fmla="*/ 267200 w 81"/>
                <a:gd name="T85" fmla="*/ 222285 h 112"/>
                <a:gd name="T86" fmla="*/ 87606 w 81"/>
                <a:gd name="T87" fmla="*/ 222285 h 112"/>
                <a:gd name="T88" fmla="*/ 87606 w 81"/>
                <a:gd name="T89" fmla="*/ 400985 h 112"/>
                <a:gd name="T90" fmla="*/ 267200 w 81"/>
                <a:gd name="T91" fmla="*/ 400985 h 112"/>
                <a:gd name="T92" fmla="*/ 267200 w 81"/>
                <a:gd name="T93" fmla="*/ 222285 h 1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505325" y="2376488"/>
            <a:ext cx="1722438" cy="793750"/>
            <a:chOff x="4505325" y="2376488"/>
            <a:chExt cx="1721644" cy="794147"/>
          </a:xfrm>
        </p:grpSpPr>
        <p:sp>
          <p:nvSpPr>
            <p:cNvPr id="18459" name="任意多边形 40"/>
            <p:cNvSpPr/>
            <p:nvPr/>
          </p:nvSpPr>
          <p:spPr bwMode="auto">
            <a:xfrm>
              <a:off x="4505325" y="2376488"/>
              <a:ext cx="1721644" cy="794147"/>
            </a:xfrm>
            <a:custGeom>
              <a:avLst/>
              <a:gdLst>
                <a:gd name="T0" fmla="*/ 0 w 2295053"/>
                <a:gd name="T1" fmla="*/ 0 h 1059256"/>
                <a:gd name="T2" fmla="*/ 1324341 w 2295053"/>
                <a:gd name="T3" fmla="*/ 0 h 1059256"/>
                <a:gd name="T4" fmla="*/ 1721644 w 2295053"/>
                <a:gd name="T5" fmla="*/ 397074 h 1059256"/>
                <a:gd name="T6" fmla="*/ 1324341 w 2295053"/>
                <a:gd name="T7" fmla="*/ 794147 h 1059256"/>
                <a:gd name="T8" fmla="*/ 0 w 2295053"/>
                <a:gd name="T9" fmla="*/ 794147 h 1059256"/>
                <a:gd name="T10" fmla="*/ 397303 w 2295053"/>
                <a:gd name="T11" fmla="*/ 397074 h 1059256"/>
                <a:gd name="T12" fmla="*/ 0 w 2295053"/>
                <a:gd name="T13" fmla="*/ 0 h 1059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5053" h="1059256">
                  <a:moveTo>
                    <a:pt x="0" y="0"/>
                  </a:moveTo>
                  <a:lnTo>
                    <a:pt x="1765425" y="0"/>
                  </a:lnTo>
                  <a:lnTo>
                    <a:pt x="2295053" y="529628"/>
                  </a:lnTo>
                  <a:lnTo>
                    <a:pt x="1765425" y="1059256"/>
                  </a:lnTo>
                  <a:lnTo>
                    <a:pt x="0" y="1059256"/>
                  </a:lnTo>
                  <a:lnTo>
                    <a:pt x="529628" y="529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8460" name="Freeform 13"/>
            <p:cNvSpPr>
              <a:spLocks noEditPoints="1"/>
            </p:cNvSpPr>
            <p:nvPr/>
          </p:nvSpPr>
          <p:spPr bwMode="auto">
            <a:xfrm>
              <a:off x="5522119" y="2565798"/>
              <a:ext cx="347663" cy="420290"/>
            </a:xfrm>
            <a:custGeom>
              <a:avLst/>
              <a:gdLst>
                <a:gd name="T0" fmla="*/ 176089 w 77"/>
                <a:gd name="T1" fmla="*/ 54231 h 93"/>
                <a:gd name="T2" fmla="*/ 207695 w 77"/>
                <a:gd name="T3" fmla="*/ 54231 h 93"/>
                <a:gd name="T4" fmla="*/ 203180 w 77"/>
                <a:gd name="T5" fmla="*/ 45192 h 93"/>
                <a:gd name="T6" fmla="*/ 194149 w 77"/>
                <a:gd name="T7" fmla="*/ 40673 h 93"/>
                <a:gd name="T8" fmla="*/ 153514 w 77"/>
                <a:gd name="T9" fmla="*/ 40673 h 93"/>
                <a:gd name="T10" fmla="*/ 144483 w 77"/>
                <a:gd name="T11" fmla="*/ 45192 h 93"/>
                <a:gd name="T12" fmla="*/ 139968 w 77"/>
                <a:gd name="T13" fmla="*/ 54231 h 93"/>
                <a:gd name="T14" fmla="*/ 139968 w 77"/>
                <a:gd name="T15" fmla="*/ 103943 h 93"/>
                <a:gd name="T16" fmla="*/ 99332 w 77"/>
                <a:gd name="T17" fmla="*/ 103943 h 93"/>
                <a:gd name="T18" fmla="*/ 99332 w 77"/>
                <a:gd name="T19" fmla="*/ 54231 h 93"/>
                <a:gd name="T20" fmla="*/ 117393 w 77"/>
                <a:gd name="T21" fmla="*/ 18077 h 93"/>
                <a:gd name="T22" fmla="*/ 153514 w 77"/>
                <a:gd name="T23" fmla="*/ 0 h 93"/>
                <a:gd name="T24" fmla="*/ 194149 w 77"/>
                <a:gd name="T25" fmla="*/ 0 h 93"/>
                <a:gd name="T26" fmla="*/ 234785 w 77"/>
                <a:gd name="T27" fmla="*/ 18077 h 93"/>
                <a:gd name="T28" fmla="*/ 248331 w 77"/>
                <a:gd name="T29" fmla="*/ 54231 h 93"/>
                <a:gd name="T30" fmla="*/ 248331 w 77"/>
                <a:gd name="T31" fmla="*/ 103943 h 93"/>
                <a:gd name="T32" fmla="*/ 207695 w 77"/>
                <a:gd name="T33" fmla="*/ 103943 h 93"/>
                <a:gd name="T34" fmla="*/ 207695 w 77"/>
                <a:gd name="T35" fmla="*/ 94904 h 93"/>
                <a:gd name="T36" fmla="*/ 176089 w 77"/>
                <a:gd name="T37" fmla="*/ 90385 h 93"/>
                <a:gd name="T38" fmla="*/ 153514 w 77"/>
                <a:gd name="T39" fmla="*/ 90385 h 93"/>
                <a:gd name="T40" fmla="*/ 153514 w 77"/>
                <a:gd name="T41" fmla="*/ 54231 h 93"/>
                <a:gd name="T42" fmla="*/ 176089 w 77"/>
                <a:gd name="T43" fmla="*/ 54231 h 93"/>
                <a:gd name="T44" fmla="*/ 76757 w 77"/>
                <a:gd name="T45" fmla="*/ 167212 h 93"/>
                <a:gd name="T46" fmla="*/ 112878 w 77"/>
                <a:gd name="T47" fmla="*/ 171731 h 93"/>
                <a:gd name="T48" fmla="*/ 117393 w 77"/>
                <a:gd name="T49" fmla="*/ 357021 h 93"/>
                <a:gd name="T50" fmla="*/ 81272 w 77"/>
                <a:gd name="T51" fmla="*/ 347982 h 93"/>
                <a:gd name="T52" fmla="*/ 76757 w 77"/>
                <a:gd name="T53" fmla="*/ 167212 h 93"/>
                <a:gd name="T54" fmla="*/ 158029 w 77"/>
                <a:gd name="T55" fmla="*/ 171731 h 93"/>
                <a:gd name="T56" fmla="*/ 194149 w 77"/>
                <a:gd name="T57" fmla="*/ 171731 h 93"/>
                <a:gd name="T58" fmla="*/ 194149 w 77"/>
                <a:gd name="T59" fmla="*/ 357021 h 93"/>
                <a:gd name="T60" fmla="*/ 158029 w 77"/>
                <a:gd name="T61" fmla="*/ 357021 h 93"/>
                <a:gd name="T62" fmla="*/ 158029 w 77"/>
                <a:gd name="T63" fmla="*/ 171731 h 93"/>
                <a:gd name="T64" fmla="*/ 275421 w 77"/>
                <a:gd name="T65" fmla="*/ 167212 h 93"/>
                <a:gd name="T66" fmla="*/ 234785 w 77"/>
                <a:gd name="T67" fmla="*/ 171731 h 93"/>
                <a:gd name="T68" fmla="*/ 234785 w 77"/>
                <a:gd name="T69" fmla="*/ 357021 h 93"/>
                <a:gd name="T70" fmla="*/ 266391 w 77"/>
                <a:gd name="T71" fmla="*/ 347982 h 93"/>
                <a:gd name="T72" fmla="*/ 275421 w 77"/>
                <a:gd name="T73" fmla="*/ 167212 h 93"/>
                <a:gd name="T74" fmla="*/ 18060 w 77"/>
                <a:gd name="T75" fmla="*/ 135577 h 93"/>
                <a:gd name="T76" fmla="*/ 31606 w 77"/>
                <a:gd name="T77" fmla="*/ 343463 h 93"/>
                <a:gd name="T78" fmla="*/ 18060 w 77"/>
                <a:gd name="T79" fmla="*/ 366059 h 93"/>
                <a:gd name="T80" fmla="*/ 76757 w 77"/>
                <a:gd name="T81" fmla="*/ 411252 h 93"/>
                <a:gd name="T82" fmla="*/ 176089 w 77"/>
                <a:gd name="T83" fmla="*/ 420290 h 93"/>
                <a:gd name="T84" fmla="*/ 275421 w 77"/>
                <a:gd name="T85" fmla="*/ 411252 h 93"/>
                <a:gd name="T86" fmla="*/ 329603 w 77"/>
                <a:gd name="T87" fmla="*/ 366059 h 93"/>
                <a:gd name="T88" fmla="*/ 320572 w 77"/>
                <a:gd name="T89" fmla="*/ 343463 h 93"/>
                <a:gd name="T90" fmla="*/ 329603 w 77"/>
                <a:gd name="T91" fmla="*/ 135577 h 93"/>
                <a:gd name="T92" fmla="*/ 347663 w 77"/>
                <a:gd name="T93" fmla="*/ 103943 h 93"/>
                <a:gd name="T94" fmla="*/ 288967 w 77"/>
                <a:gd name="T95" fmla="*/ 63269 h 93"/>
                <a:gd name="T96" fmla="*/ 266391 w 77"/>
                <a:gd name="T97" fmla="*/ 58750 h 93"/>
                <a:gd name="T98" fmla="*/ 266391 w 77"/>
                <a:gd name="T99" fmla="*/ 99423 h 93"/>
                <a:gd name="T100" fmla="*/ 279936 w 77"/>
                <a:gd name="T101" fmla="*/ 99423 h 93"/>
                <a:gd name="T102" fmla="*/ 297997 w 77"/>
                <a:gd name="T103" fmla="*/ 103943 h 93"/>
                <a:gd name="T104" fmla="*/ 279936 w 77"/>
                <a:gd name="T105" fmla="*/ 108462 h 93"/>
                <a:gd name="T106" fmla="*/ 176089 w 77"/>
                <a:gd name="T107" fmla="*/ 122020 h 93"/>
                <a:gd name="T108" fmla="*/ 67727 w 77"/>
                <a:gd name="T109" fmla="*/ 108462 h 93"/>
                <a:gd name="T110" fmla="*/ 49666 w 77"/>
                <a:gd name="T111" fmla="*/ 103943 h 93"/>
                <a:gd name="T112" fmla="*/ 67727 w 77"/>
                <a:gd name="T113" fmla="*/ 99423 h 93"/>
                <a:gd name="T114" fmla="*/ 81272 w 77"/>
                <a:gd name="T115" fmla="*/ 99423 h 93"/>
                <a:gd name="T116" fmla="*/ 81272 w 77"/>
                <a:gd name="T117" fmla="*/ 58750 h 93"/>
                <a:gd name="T118" fmla="*/ 63211 w 77"/>
                <a:gd name="T119" fmla="*/ 63269 h 93"/>
                <a:gd name="T120" fmla="*/ 0 w 77"/>
                <a:gd name="T121" fmla="*/ 103943 h 93"/>
                <a:gd name="T122" fmla="*/ 18060 w 77"/>
                <a:gd name="T123" fmla="*/ 135577 h 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7" h="93">
                  <a:moveTo>
                    <a:pt x="39" y="12"/>
                  </a:moveTo>
                  <a:cubicBezTo>
                    <a:pt x="41" y="12"/>
                    <a:pt x="44" y="12"/>
                    <a:pt x="46" y="12"/>
                  </a:cubicBezTo>
                  <a:cubicBezTo>
                    <a:pt x="46" y="11"/>
                    <a:pt x="46" y="10"/>
                    <a:pt x="45" y="10"/>
                  </a:cubicBezTo>
                  <a:cubicBezTo>
                    <a:pt x="45" y="9"/>
                    <a:pt x="44" y="9"/>
                    <a:pt x="43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2" y="9"/>
                    <a:pt x="32" y="10"/>
                  </a:cubicBezTo>
                  <a:cubicBezTo>
                    <a:pt x="31" y="10"/>
                    <a:pt x="31" y="11"/>
                    <a:pt x="31" y="1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9"/>
                    <a:pt x="23" y="6"/>
                    <a:pt x="26" y="4"/>
                  </a:cubicBezTo>
                  <a:cubicBezTo>
                    <a:pt x="28" y="2"/>
                    <a:pt x="31" y="0"/>
                    <a:pt x="3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7" y="0"/>
                    <a:pt x="49" y="2"/>
                    <a:pt x="52" y="4"/>
                  </a:cubicBezTo>
                  <a:cubicBezTo>
                    <a:pt x="54" y="6"/>
                    <a:pt x="55" y="9"/>
                    <a:pt x="55" y="12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4" y="20"/>
                    <a:pt x="41" y="20"/>
                    <a:pt x="39" y="20"/>
                  </a:cubicBezTo>
                  <a:cubicBezTo>
                    <a:pt x="36" y="20"/>
                    <a:pt x="36" y="20"/>
                    <a:pt x="34" y="20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12"/>
                    <a:pt x="36" y="12"/>
                    <a:pt x="39" y="12"/>
                  </a:cubicBezTo>
                  <a:close/>
                  <a:moveTo>
                    <a:pt x="17" y="37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37"/>
                    <a:pt x="17" y="37"/>
                    <a:pt x="17" y="37"/>
                  </a:cubicBezTo>
                  <a:close/>
                  <a:moveTo>
                    <a:pt x="35" y="38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5" y="38"/>
                    <a:pt x="35" y="38"/>
                    <a:pt x="35" y="38"/>
                  </a:cubicBezTo>
                  <a:close/>
                  <a:moveTo>
                    <a:pt x="61" y="37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1" y="37"/>
                    <a:pt x="61" y="37"/>
                    <a:pt x="61" y="37"/>
                  </a:cubicBezTo>
                  <a:close/>
                  <a:moveTo>
                    <a:pt x="4" y="30"/>
                  </a:moveTo>
                  <a:cubicBezTo>
                    <a:pt x="7" y="76"/>
                    <a:pt x="7" y="76"/>
                    <a:pt x="7" y="76"/>
                  </a:cubicBezTo>
                  <a:cubicBezTo>
                    <a:pt x="5" y="78"/>
                    <a:pt x="4" y="79"/>
                    <a:pt x="4" y="81"/>
                  </a:cubicBezTo>
                  <a:cubicBezTo>
                    <a:pt x="4" y="86"/>
                    <a:pt x="9" y="89"/>
                    <a:pt x="17" y="91"/>
                  </a:cubicBezTo>
                  <a:cubicBezTo>
                    <a:pt x="22" y="92"/>
                    <a:pt x="30" y="93"/>
                    <a:pt x="39" y="93"/>
                  </a:cubicBezTo>
                  <a:cubicBezTo>
                    <a:pt x="47" y="93"/>
                    <a:pt x="55" y="92"/>
                    <a:pt x="61" y="91"/>
                  </a:cubicBezTo>
                  <a:cubicBezTo>
                    <a:pt x="68" y="89"/>
                    <a:pt x="73" y="86"/>
                    <a:pt x="73" y="81"/>
                  </a:cubicBezTo>
                  <a:cubicBezTo>
                    <a:pt x="73" y="80"/>
                    <a:pt x="72" y="78"/>
                    <a:pt x="71" y="76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5" y="28"/>
                    <a:pt x="77" y="26"/>
                    <a:pt x="77" y="23"/>
                  </a:cubicBezTo>
                  <a:cubicBezTo>
                    <a:pt x="77" y="19"/>
                    <a:pt x="72" y="16"/>
                    <a:pt x="64" y="14"/>
                  </a:cubicBezTo>
                  <a:cubicBezTo>
                    <a:pt x="62" y="14"/>
                    <a:pt x="60" y="13"/>
                    <a:pt x="59" y="1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2"/>
                    <a:pt x="61" y="22"/>
                    <a:pt x="62" y="22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4"/>
                    <a:pt x="66" y="24"/>
                    <a:pt x="62" y="24"/>
                  </a:cubicBezTo>
                  <a:cubicBezTo>
                    <a:pt x="56" y="26"/>
                    <a:pt x="48" y="27"/>
                    <a:pt x="39" y="27"/>
                  </a:cubicBezTo>
                  <a:cubicBezTo>
                    <a:pt x="29" y="27"/>
                    <a:pt x="21" y="26"/>
                    <a:pt x="15" y="24"/>
                  </a:cubicBezTo>
                  <a:cubicBezTo>
                    <a:pt x="11" y="24"/>
                    <a:pt x="11" y="24"/>
                    <a:pt x="11" y="23"/>
                  </a:cubicBezTo>
                  <a:cubicBezTo>
                    <a:pt x="11" y="23"/>
                    <a:pt x="11" y="23"/>
                    <a:pt x="15" y="22"/>
                  </a:cubicBezTo>
                  <a:cubicBezTo>
                    <a:pt x="17" y="22"/>
                    <a:pt x="17" y="22"/>
                    <a:pt x="18" y="2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5" y="16"/>
                    <a:pt x="0" y="19"/>
                    <a:pt x="0" y="23"/>
                  </a:cubicBezTo>
                  <a:cubicBezTo>
                    <a:pt x="0" y="26"/>
                    <a:pt x="2" y="28"/>
                    <a:pt x="4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6224588" y="2376488"/>
            <a:ext cx="1720850" cy="793750"/>
            <a:chOff x="6224587" y="2376488"/>
            <a:chExt cx="1720454" cy="794147"/>
          </a:xfrm>
        </p:grpSpPr>
        <p:sp>
          <p:nvSpPr>
            <p:cNvPr id="18457" name="任意多边形 41"/>
            <p:cNvSpPr/>
            <p:nvPr/>
          </p:nvSpPr>
          <p:spPr bwMode="auto">
            <a:xfrm>
              <a:off x="6224587" y="2376488"/>
              <a:ext cx="1720454" cy="794147"/>
            </a:xfrm>
            <a:custGeom>
              <a:avLst/>
              <a:gdLst>
                <a:gd name="T0" fmla="*/ 0 w 2295053"/>
                <a:gd name="T1" fmla="*/ 0 h 1059256"/>
                <a:gd name="T2" fmla="*/ 1323426 w 2295053"/>
                <a:gd name="T3" fmla="*/ 0 h 1059256"/>
                <a:gd name="T4" fmla="*/ 1720454 w 2295053"/>
                <a:gd name="T5" fmla="*/ 397074 h 1059256"/>
                <a:gd name="T6" fmla="*/ 1323426 w 2295053"/>
                <a:gd name="T7" fmla="*/ 794147 h 1059256"/>
                <a:gd name="T8" fmla="*/ 0 w 2295053"/>
                <a:gd name="T9" fmla="*/ 794147 h 1059256"/>
                <a:gd name="T10" fmla="*/ 397028 w 2295053"/>
                <a:gd name="T11" fmla="*/ 397074 h 1059256"/>
                <a:gd name="T12" fmla="*/ 0 w 2295053"/>
                <a:gd name="T13" fmla="*/ 0 h 1059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5053" h="1059256">
                  <a:moveTo>
                    <a:pt x="0" y="0"/>
                  </a:moveTo>
                  <a:lnTo>
                    <a:pt x="1765425" y="0"/>
                  </a:lnTo>
                  <a:lnTo>
                    <a:pt x="2295053" y="529628"/>
                  </a:lnTo>
                  <a:lnTo>
                    <a:pt x="1765425" y="1059256"/>
                  </a:lnTo>
                  <a:lnTo>
                    <a:pt x="0" y="1059256"/>
                  </a:lnTo>
                  <a:lnTo>
                    <a:pt x="529628" y="529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8458" name="Freeform 24"/>
            <p:cNvSpPr>
              <a:spLocks noEditPoints="1"/>
            </p:cNvSpPr>
            <p:nvPr/>
          </p:nvSpPr>
          <p:spPr bwMode="auto">
            <a:xfrm>
              <a:off x="7216379" y="2586038"/>
              <a:ext cx="367903" cy="381000"/>
            </a:xfrm>
            <a:custGeom>
              <a:avLst/>
              <a:gdLst>
                <a:gd name="T0" fmla="*/ 144681 w 89"/>
                <a:gd name="T1" fmla="*/ 45554 h 92"/>
                <a:gd name="T2" fmla="*/ 231490 w 89"/>
                <a:gd name="T3" fmla="*/ 45554 h 92"/>
                <a:gd name="T4" fmla="*/ 289362 w 89"/>
                <a:gd name="T5" fmla="*/ 41413 h 92"/>
                <a:gd name="T6" fmla="*/ 289362 w 89"/>
                <a:gd name="T7" fmla="*/ 111815 h 92"/>
                <a:gd name="T8" fmla="*/ 289362 w 89"/>
                <a:gd name="T9" fmla="*/ 41413 h 92"/>
                <a:gd name="T10" fmla="*/ 124012 w 89"/>
                <a:gd name="T11" fmla="*/ 227772 h 92"/>
                <a:gd name="T12" fmla="*/ 132280 w 89"/>
                <a:gd name="T13" fmla="*/ 352011 h 92"/>
                <a:gd name="T14" fmla="*/ 90942 w 89"/>
                <a:gd name="T15" fmla="*/ 244337 h 92"/>
                <a:gd name="T16" fmla="*/ 70274 w 89"/>
                <a:gd name="T17" fmla="*/ 352011 h 92"/>
                <a:gd name="T18" fmla="*/ 45471 w 89"/>
                <a:gd name="T19" fmla="*/ 227772 h 92"/>
                <a:gd name="T20" fmla="*/ 16535 w 89"/>
                <a:gd name="T21" fmla="*/ 219489 h 92"/>
                <a:gd name="T22" fmla="*/ 41337 w 89"/>
                <a:gd name="T23" fmla="*/ 115957 h 92"/>
                <a:gd name="T24" fmla="*/ 86809 w 89"/>
                <a:gd name="T25" fmla="*/ 144946 h 92"/>
                <a:gd name="T26" fmla="*/ 128146 w 89"/>
                <a:gd name="T27" fmla="*/ 115957 h 92"/>
                <a:gd name="T28" fmla="*/ 181885 w 89"/>
                <a:gd name="T29" fmla="*/ 99391 h 92"/>
                <a:gd name="T30" fmla="*/ 181885 w 89"/>
                <a:gd name="T31" fmla="*/ 111815 h 92"/>
                <a:gd name="T32" fmla="*/ 186018 w 89"/>
                <a:gd name="T33" fmla="*/ 198783 h 92"/>
                <a:gd name="T34" fmla="*/ 186018 w 89"/>
                <a:gd name="T35" fmla="*/ 198783 h 92"/>
                <a:gd name="T36" fmla="*/ 186018 w 89"/>
                <a:gd name="T37" fmla="*/ 198783 h 92"/>
                <a:gd name="T38" fmla="*/ 194286 w 89"/>
                <a:gd name="T39" fmla="*/ 111815 h 92"/>
                <a:gd name="T40" fmla="*/ 194286 w 89"/>
                <a:gd name="T41" fmla="*/ 99391 h 92"/>
                <a:gd name="T42" fmla="*/ 243891 w 89"/>
                <a:gd name="T43" fmla="*/ 115957 h 92"/>
                <a:gd name="T44" fmla="*/ 289362 w 89"/>
                <a:gd name="T45" fmla="*/ 144946 h 92"/>
                <a:gd name="T46" fmla="*/ 330699 w 89"/>
                <a:gd name="T47" fmla="*/ 115957 h 92"/>
                <a:gd name="T48" fmla="*/ 351368 w 89"/>
                <a:gd name="T49" fmla="*/ 211207 h 92"/>
                <a:gd name="T50" fmla="*/ 326566 w 89"/>
                <a:gd name="T51" fmla="*/ 227772 h 92"/>
                <a:gd name="T52" fmla="*/ 330699 w 89"/>
                <a:gd name="T53" fmla="*/ 352011 h 92"/>
                <a:gd name="T54" fmla="*/ 293496 w 89"/>
                <a:gd name="T55" fmla="*/ 244337 h 92"/>
                <a:gd name="T56" fmla="*/ 272827 w 89"/>
                <a:gd name="T57" fmla="*/ 352011 h 92"/>
                <a:gd name="T58" fmla="*/ 248024 w 89"/>
                <a:gd name="T59" fmla="*/ 227772 h 92"/>
                <a:gd name="T60" fmla="*/ 235623 w 89"/>
                <a:gd name="T61" fmla="*/ 227772 h 92"/>
                <a:gd name="T62" fmla="*/ 202553 w 89"/>
                <a:gd name="T63" fmla="*/ 381000 h 92"/>
                <a:gd name="T64" fmla="*/ 177751 w 89"/>
                <a:gd name="T65" fmla="*/ 252620 h 92"/>
                <a:gd name="T66" fmla="*/ 132280 w 89"/>
                <a:gd name="T67" fmla="*/ 381000 h 92"/>
                <a:gd name="T68" fmla="*/ 124012 w 89"/>
                <a:gd name="T69" fmla="*/ 215348 h 92"/>
                <a:gd name="T70" fmla="*/ 53739 w 89"/>
                <a:gd name="T71" fmla="*/ 74543 h 92"/>
                <a:gd name="T72" fmla="*/ 119879 w 89"/>
                <a:gd name="T73" fmla="*/ 74543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393700" y="398463"/>
            <a:ext cx="2185988" cy="1687512"/>
            <a:chOff x="729081" y="452517"/>
            <a:chExt cx="2186781" cy="1687197"/>
          </a:xfrm>
        </p:grpSpPr>
        <p:pic>
          <p:nvPicPr>
            <p:cNvPr id="184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704828"/>
              <a:ext cx="1792288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845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29" name="Group 6"/>
          <p:cNvGrpSpPr/>
          <p:nvPr/>
        </p:nvGrpSpPr>
        <p:grpSpPr bwMode="auto">
          <a:xfrm>
            <a:off x="2555875" y="1500188"/>
            <a:ext cx="1738313" cy="784225"/>
            <a:chOff x="0" y="0"/>
            <a:chExt cx="1737791" cy="783692"/>
          </a:xfrm>
        </p:grpSpPr>
        <p:sp>
          <p:nvSpPr>
            <p:cNvPr id="18452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53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54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3" name="Group 6"/>
          <p:cNvGrpSpPr/>
          <p:nvPr/>
        </p:nvGrpSpPr>
        <p:grpSpPr bwMode="auto">
          <a:xfrm>
            <a:off x="6011863" y="1500188"/>
            <a:ext cx="1738312" cy="784225"/>
            <a:chOff x="0" y="0"/>
            <a:chExt cx="1737791" cy="783692"/>
          </a:xfrm>
        </p:grpSpPr>
        <p:sp>
          <p:nvSpPr>
            <p:cNvPr id="1844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5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5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7" name="Group 6"/>
          <p:cNvGrpSpPr/>
          <p:nvPr/>
        </p:nvGrpSpPr>
        <p:grpSpPr bwMode="auto">
          <a:xfrm>
            <a:off x="4437063" y="3292475"/>
            <a:ext cx="1738312" cy="782638"/>
            <a:chOff x="0" y="0"/>
            <a:chExt cx="1737791" cy="783692"/>
          </a:xfrm>
        </p:grpSpPr>
        <p:sp>
          <p:nvSpPr>
            <p:cNvPr id="18446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47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48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9" name="Group 6"/>
          <p:cNvGrpSpPr/>
          <p:nvPr/>
        </p:nvGrpSpPr>
        <p:grpSpPr bwMode="auto">
          <a:xfrm>
            <a:off x="950913" y="3281363"/>
            <a:ext cx="1738312" cy="782637"/>
            <a:chOff x="0" y="0"/>
            <a:chExt cx="1737791" cy="783692"/>
          </a:xfrm>
        </p:grpSpPr>
        <p:sp>
          <p:nvSpPr>
            <p:cNvPr id="18443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44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45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429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547813" y="1995488"/>
            <a:ext cx="660400" cy="665162"/>
            <a:chOff x="1349461" y="1635672"/>
            <a:chExt cx="958850" cy="1081087"/>
          </a:xfrm>
        </p:grpSpPr>
        <p:pic>
          <p:nvPicPr>
            <p:cNvPr id="19492" name="Picture 2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89"/>
            <a:stretch>
              <a:fillRect/>
            </a:stretch>
          </p:blipFill>
          <p:spPr bwMode="auto">
            <a:xfrm>
              <a:off x="1349461" y="1635672"/>
              <a:ext cx="9588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949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549" y="1884909"/>
              <a:ext cx="57626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5" name="组合 4"/>
          <p:cNvGrpSpPr/>
          <p:nvPr/>
        </p:nvGrpSpPr>
        <p:grpSpPr bwMode="auto">
          <a:xfrm>
            <a:off x="2305050" y="2055813"/>
            <a:ext cx="3103563" cy="596900"/>
            <a:chOff x="2305136" y="2056359"/>
            <a:chExt cx="3103563" cy="596900"/>
          </a:xfrm>
        </p:grpSpPr>
        <p:pic>
          <p:nvPicPr>
            <p:cNvPr id="1949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136" y="2056359"/>
              <a:ext cx="3103563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19491" name="TextBox 43"/>
            <p:cNvSpPr>
              <a:spLocks noChangeArrowheads="1"/>
            </p:cNvSpPr>
            <p:nvPr/>
          </p:nvSpPr>
          <p:spPr bwMode="auto">
            <a:xfrm>
              <a:off x="2519449" y="2157959"/>
              <a:ext cx="22494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单击添加标题内容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2192338" y="2955925"/>
            <a:ext cx="3101975" cy="596900"/>
            <a:chOff x="2192424" y="2956472"/>
            <a:chExt cx="3101975" cy="596900"/>
          </a:xfrm>
        </p:grpSpPr>
        <p:pic>
          <p:nvPicPr>
            <p:cNvPr id="1948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424" y="2956472"/>
              <a:ext cx="3101975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19489" name="TextBox 48"/>
            <p:cNvSpPr>
              <a:spLocks noChangeArrowheads="1"/>
            </p:cNvSpPr>
            <p:nvPr/>
          </p:nvSpPr>
          <p:spPr bwMode="auto">
            <a:xfrm>
              <a:off x="2484524" y="3054897"/>
              <a:ext cx="22494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单击添加标题内容</a:t>
              </a:r>
            </a:p>
          </p:txBody>
        </p:sp>
      </p:grpSp>
      <p:grpSp>
        <p:nvGrpSpPr>
          <p:cNvPr id="14347" name="Group 11"/>
          <p:cNvGrpSpPr/>
          <p:nvPr/>
        </p:nvGrpSpPr>
        <p:grpSpPr bwMode="auto">
          <a:xfrm>
            <a:off x="5248275" y="2051050"/>
            <a:ext cx="3208338" cy="542925"/>
            <a:chOff x="0" y="0"/>
            <a:chExt cx="3207139" cy="543351"/>
          </a:xfrm>
        </p:grpSpPr>
        <p:sp>
          <p:nvSpPr>
            <p:cNvPr id="19484" name="TextBox 52"/>
            <p:cNvSpPr>
              <a:spLocks noChangeArrowheads="1"/>
            </p:cNvSpPr>
            <p:nvPr/>
          </p:nvSpPr>
          <p:spPr bwMode="auto">
            <a:xfrm>
              <a:off x="14242" y="0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85" name="TextBox 53"/>
            <p:cNvSpPr>
              <a:spLocks noChangeArrowheads="1"/>
            </p:cNvSpPr>
            <p:nvPr/>
          </p:nvSpPr>
          <p:spPr bwMode="auto">
            <a:xfrm>
              <a:off x="0" y="276999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86" name="TextBox 54"/>
            <p:cNvSpPr>
              <a:spLocks noChangeArrowheads="1"/>
            </p:cNvSpPr>
            <p:nvPr/>
          </p:nvSpPr>
          <p:spPr bwMode="auto">
            <a:xfrm>
              <a:off x="1608657" y="0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87" name="TextBox 55"/>
            <p:cNvSpPr>
              <a:spLocks noChangeArrowheads="1"/>
            </p:cNvSpPr>
            <p:nvPr/>
          </p:nvSpPr>
          <p:spPr bwMode="auto">
            <a:xfrm>
              <a:off x="1612330" y="281253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619250" y="3940175"/>
            <a:ext cx="649288" cy="652463"/>
            <a:chOff x="1320886" y="3866109"/>
            <a:chExt cx="942975" cy="1060450"/>
          </a:xfrm>
        </p:grpSpPr>
        <p:pic>
          <p:nvPicPr>
            <p:cNvPr id="19482" name="Picture 2"/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89"/>
            <a:stretch>
              <a:fillRect/>
            </a:stretch>
          </p:blipFill>
          <p:spPr bwMode="auto">
            <a:xfrm>
              <a:off x="1320886" y="3866109"/>
              <a:ext cx="942975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9483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661" y="4204247"/>
              <a:ext cx="542925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2308225" y="4005263"/>
            <a:ext cx="3103563" cy="596900"/>
            <a:chOff x="2308311" y="4005809"/>
            <a:chExt cx="3103563" cy="596900"/>
          </a:xfrm>
        </p:grpSpPr>
        <p:pic>
          <p:nvPicPr>
            <p:cNvPr id="1948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311" y="4005809"/>
              <a:ext cx="3103563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19481" name="TextBox 64"/>
            <p:cNvSpPr>
              <a:spLocks noChangeArrowheads="1"/>
            </p:cNvSpPr>
            <p:nvPr/>
          </p:nvSpPr>
          <p:spPr bwMode="auto">
            <a:xfrm>
              <a:off x="2511511" y="4096297"/>
              <a:ext cx="22479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单击添加标题内容</a:t>
              </a:r>
            </a:p>
          </p:txBody>
        </p:sp>
      </p:grpSp>
      <p:grpSp>
        <p:nvGrpSpPr>
          <p:cNvPr id="14356" name="Group 20"/>
          <p:cNvGrpSpPr/>
          <p:nvPr/>
        </p:nvGrpSpPr>
        <p:grpSpPr bwMode="auto">
          <a:xfrm>
            <a:off x="5245100" y="3089275"/>
            <a:ext cx="3208338" cy="542925"/>
            <a:chOff x="0" y="0"/>
            <a:chExt cx="3207139" cy="543351"/>
          </a:xfrm>
        </p:grpSpPr>
        <p:sp>
          <p:nvSpPr>
            <p:cNvPr id="19476" name="TextBox 72"/>
            <p:cNvSpPr>
              <a:spLocks noChangeArrowheads="1"/>
            </p:cNvSpPr>
            <p:nvPr/>
          </p:nvSpPr>
          <p:spPr bwMode="auto">
            <a:xfrm>
              <a:off x="14242" y="0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77" name="TextBox 73"/>
            <p:cNvSpPr>
              <a:spLocks noChangeArrowheads="1"/>
            </p:cNvSpPr>
            <p:nvPr/>
          </p:nvSpPr>
          <p:spPr bwMode="auto">
            <a:xfrm>
              <a:off x="0" y="276999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78" name="TextBox 74"/>
            <p:cNvSpPr>
              <a:spLocks noChangeArrowheads="1"/>
            </p:cNvSpPr>
            <p:nvPr/>
          </p:nvSpPr>
          <p:spPr bwMode="auto">
            <a:xfrm>
              <a:off x="1608657" y="0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79" name="TextBox 75"/>
            <p:cNvSpPr>
              <a:spLocks noChangeArrowheads="1"/>
            </p:cNvSpPr>
            <p:nvPr/>
          </p:nvSpPr>
          <p:spPr bwMode="auto">
            <a:xfrm>
              <a:off x="1612330" y="281253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14361" name="Group 25"/>
          <p:cNvGrpSpPr/>
          <p:nvPr/>
        </p:nvGrpSpPr>
        <p:grpSpPr bwMode="auto">
          <a:xfrm>
            <a:off x="5268913" y="4068763"/>
            <a:ext cx="3206750" cy="542925"/>
            <a:chOff x="0" y="0"/>
            <a:chExt cx="3207898" cy="542606"/>
          </a:xfrm>
        </p:grpSpPr>
        <p:sp>
          <p:nvSpPr>
            <p:cNvPr id="19472" name="TextBox 77"/>
            <p:cNvSpPr>
              <a:spLocks noChangeArrowheads="1"/>
            </p:cNvSpPr>
            <p:nvPr/>
          </p:nvSpPr>
          <p:spPr bwMode="auto">
            <a:xfrm>
              <a:off x="14242" y="0"/>
              <a:ext cx="1595568" cy="26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73" name="TextBox 78"/>
            <p:cNvSpPr>
              <a:spLocks noChangeArrowheads="1"/>
            </p:cNvSpPr>
            <p:nvPr/>
          </p:nvSpPr>
          <p:spPr bwMode="auto">
            <a:xfrm>
              <a:off x="0" y="276999"/>
              <a:ext cx="1595568" cy="26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74" name="TextBox 79"/>
            <p:cNvSpPr>
              <a:spLocks noChangeArrowheads="1"/>
            </p:cNvSpPr>
            <p:nvPr/>
          </p:nvSpPr>
          <p:spPr bwMode="auto">
            <a:xfrm>
              <a:off x="1608657" y="0"/>
              <a:ext cx="1595568" cy="26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75" name="TextBox 80"/>
            <p:cNvSpPr>
              <a:spLocks noChangeArrowheads="1"/>
            </p:cNvSpPr>
            <p:nvPr/>
          </p:nvSpPr>
          <p:spPr bwMode="auto">
            <a:xfrm>
              <a:off x="1612330" y="281253"/>
              <a:ext cx="1595568" cy="26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547813" y="2932113"/>
            <a:ext cx="658812" cy="661987"/>
            <a:chOff x="1314536" y="2789784"/>
            <a:chExt cx="957263" cy="1076325"/>
          </a:xfrm>
        </p:grpSpPr>
        <p:pic>
          <p:nvPicPr>
            <p:cNvPr id="194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89"/>
            <a:stretch>
              <a:fillRect/>
            </a:stretch>
          </p:blipFill>
          <p:spPr bwMode="auto">
            <a:xfrm>
              <a:off x="1314536" y="2789784"/>
              <a:ext cx="957263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9471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911" y="3051722"/>
              <a:ext cx="542925" cy="55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2" name="组合 31"/>
          <p:cNvGrpSpPr/>
          <p:nvPr/>
        </p:nvGrpSpPr>
        <p:grpSpPr bwMode="auto">
          <a:xfrm>
            <a:off x="503238" y="452438"/>
            <a:ext cx="2185987" cy="1687512"/>
            <a:chOff x="729081" y="452517"/>
            <a:chExt cx="2186781" cy="1687197"/>
          </a:xfrm>
        </p:grpSpPr>
        <p:pic>
          <p:nvPicPr>
            <p:cNvPr id="19468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704828"/>
              <a:ext cx="1792288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9469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ransition spd="slow" advTm="269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697288"/>
            <a:ext cx="134937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363913"/>
            <a:ext cx="12700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1143000" y="357188"/>
            <a:ext cx="6858000" cy="5245100"/>
            <a:chOff x="1143000" y="357188"/>
            <a:chExt cx="6858000" cy="5245100"/>
          </a:xfrm>
        </p:grpSpPr>
        <p:pic>
          <p:nvPicPr>
            <p:cNvPr id="20486" name="图片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58788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直接连接符 2"/>
            <p:cNvSpPr>
              <a:spLocks noChangeShapeType="1"/>
            </p:cNvSpPr>
            <p:nvPr/>
          </p:nvSpPr>
          <p:spPr bwMode="auto">
            <a:xfrm flipV="1">
              <a:off x="2339975" y="422275"/>
              <a:ext cx="2232025" cy="987425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8" name="直接连接符 10"/>
            <p:cNvSpPr>
              <a:spLocks noChangeShapeType="1"/>
            </p:cNvSpPr>
            <p:nvPr/>
          </p:nvSpPr>
          <p:spPr bwMode="auto">
            <a:xfrm>
              <a:off x="4572000" y="422275"/>
              <a:ext cx="2427288" cy="1001713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9" name="椭圆 8"/>
            <p:cNvSpPr>
              <a:spLocks noChangeArrowheads="1"/>
            </p:cNvSpPr>
            <p:nvPr/>
          </p:nvSpPr>
          <p:spPr bwMode="auto">
            <a:xfrm>
              <a:off x="4500563" y="357188"/>
              <a:ext cx="144462" cy="144462"/>
            </a:xfrm>
            <a:prstGeom prst="ellipse">
              <a:avLst/>
            </a:prstGeom>
            <a:solidFill>
              <a:srgbClr val="BE8B49"/>
            </a:solidFill>
            <a:ln w="25400">
              <a:solidFill>
                <a:srgbClr val="BE8B49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049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875" y="2193925"/>
              <a:ext cx="3016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049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150" y="1965325"/>
              <a:ext cx="933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049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038" y="3697288"/>
              <a:ext cx="987425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ransition spd="slow" advTm="222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Freeform 54"/>
          <p:cNvSpPr/>
          <p:nvPr/>
        </p:nvSpPr>
        <p:spPr bwMode="auto">
          <a:xfrm>
            <a:off x="1741488" y="2238375"/>
            <a:ext cx="676275" cy="1374775"/>
          </a:xfrm>
          <a:custGeom>
            <a:avLst/>
            <a:gdLst>
              <a:gd name="T0" fmla="*/ 160835 w 319"/>
              <a:gd name="T1" fmla="*/ 573341 h 650"/>
              <a:gd name="T2" fmla="*/ 0 w 319"/>
              <a:gd name="T3" fmla="*/ 696049 h 650"/>
              <a:gd name="T4" fmla="*/ 160835 w 319"/>
              <a:gd name="T5" fmla="*/ 818756 h 650"/>
              <a:gd name="T6" fmla="*/ 412669 w 319"/>
              <a:gd name="T7" fmla="*/ 1375172 h 650"/>
              <a:gd name="T8" fmla="*/ 658154 w 319"/>
              <a:gd name="T9" fmla="*/ 1129757 h 650"/>
              <a:gd name="T10" fmla="*/ 499435 w 319"/>
              <a:gd name="T11" fmla="*/ 696049 h 650"/>
              <a:gd name="T12" fmla="*/ 675084 w 319"/>
              <a:gd name="T13" fmla="*/ 243300 h 650"/>
              <a:gd name="T14" fmla="*/ 429599 w 319"/>
              <a:gd name="T15" fmla="*/ 0 h 650"/>
              <a:gd name="T16" fmla="*/ 160835 w 319"/>
              <a:gd name="T17" fmla="*/ 573341 h 6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9" h="650">
                <a:moveTo>
                  <a:pt x="76" y="271"/>
                </a:moveTo>
                <a:cubicBezTo>
                  <a:pt x="0" y="329"/>
                  <a:pt x="0" y="329"/>
                  <a:pt x="0" y="329"/>
                </a:cubicBezTo>
                <a:cubicBezTo>
                  <a:pt x="76" y="387"/>
                  <a:pt x="76" y="387"/>
                  <a:pt x="76" y="387"/>
                </a:cubicBezTo>
                <a:cubicBezTo>
                  <a:pt x="88" y="487"/>
                  <a:pt x="131" y="578"/>
                  <a:pt x="195" y="650"/>
                </a:cubicBezTo>
                <a:cubicBezTo>
                  <a:pt x="311" y="534"/>
                  <a:pt x="311" y="534"/>
                  <a:pt x="311" y="534"/>
                </a:cubicBezTo>
                <a:cubicBezTo>
                  <a:pt x="264" y="479"/>
                  <a:pt x="236" y="407"/>
                  <a:pt x="236" y="329"/>
                </a:cubicBezTo>
                <a:cubicBezTo>
                  <a:pt x="236" y="247"/>
                  <a:pt x="267" y="172"/>
                  <a:pt x="319" y="115"/>
                </a:cubicBezTo>
                <a:cubicBezTo>
                  <a:pt x="203" y="0"/>
                  <a:pt x="203" y="0"/>
                  <a:pt x="203" y="0"/>
                </a:cubicBezTo>
                <a:cubicBezTo>
                  <a:pt x="135" y="73"/>
                  <a:pt x="89" y="167"/>
                  <a:pt x="76" y="271"/>
                </a:cubicBez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5" name="Freeform 55"/>
          <p:cNvSpPr/>
          <p:nvPr/>
        </p:nvSpPr>
        <p:spPr bwMode="auto">
          <a:xfrm>
            <a:off x="2190750" y="3408363"/>
            <a:ext cx="1419225" cy="674687"/>
          </a:xfrm>
          <a:custGeom>
            <a:avLst/>
            <a:gdLst>
              <a:gd name="T0" fmla="*/ 245350 w 671"/>
              <a:gd name="T1" fmla="*/ 0 h 319"/>
              <a:gd name="T2" fmla="*/ 0 w 671"/>
              <a:gd name="T3" fmla="*/ 243369 h 319"/>
              <a:gd name="T4" fmla="*/ 604916 w 671"/>
              <a:gd name="T5" fmla="*/ 537528 h 319"/>
              <a:gd name="T6" fmla="*/ 708555 w 671"/>
              <a:gd name="T7" fmla="*/ 675085 h 319"/>
              <a:gd name="T8" fmla="*/ 812194 w 671"/>
              <a:gd name="T9" fmla="*/ 539645 h 319"/>
              <a:gd name="T10" fmla="*/ 1419225 w 671"/>
              <a:gd name="T11" fmla="*/ 266648 h 319"/>
              <a:gd name="T12" fmla="*/ 1173875 w 671"/>
              <a:gd name="T13" fmla="*/ 23279 h 319"/>
              <a:gd name="T14" fmla="*/ 721245 w 671"/>
              <a:gd name="T15" fmla="*/ 198928 h 319"/>
              <a:gd name="T16" fmla="*/ 245350 w 671"/>
              <a:gd name="T17" fmla="*/ 0 h 3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71" h="319">
                <a:moveTo>
                  <a:pt x="116" y="0"/>
                </a:moveTo>
                <a:cubicBezTo>
                  <a:pt x="0" y="115"/>
                  <a:pt x="0" y="115"/>
                  <a:pt x="0" y="115"/>
                </a:cubicBezTo>
                <a:cubicBezTo>
                  <a:pt x="75" y="190"/>
                  <a:pt x="175" y="241"/>
                  <a:pt x="286" y="254"/>
                </a:cubicBezTo>
                <a:cubicBezTo>
                  <a:pt x="335" y="319"/>
                  <a:pt x="335" y="319"/>
                  <a:pt x="335" y="319"/>
                </a:cubicBezTo>
                <a:cubicBezTo>
                  <a:pt x="384" y="255"/>
                  <a:pt x="384" y="255"/>
                  <a:pt x="384" y="255"/>
                </a:cubicBezTo>
                <a:cubicBezTo>
                  <a:pt x="494" y="245"/>
                  <a:pt x="594" y="198"/>
                  <a:pt x="671" y="126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499" y="62"/>
                  <a:pt x="424" y="94"/>
                  <a:pt x="341" y="94"/>
                </a:cubicBezTo>
                <a:cubicBezTo>
                  <a:pt x="253" y="94"/>
                  <a:pt x="173" y="58"/>
                  <a:pt x="116" y="0"/>
                </a:cubicBez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6" name="Freeform 56"/>
          <p:cNvSpPr/>
          <p:nvPr/>
        </p:nvSpPr>
        <p:spPr bwMode="auto">
          <a:xfrm>
            <a:off x="2209800" y="1763713"/>
            <a:ext cx="1381125" cy="679450"/>
          </a:xfrm>
          <a:custGeom>
            <a:avLst/>
            <a:gdLst>
              <a:gd name="T0" fmla="*/ 689505 w 653"/>
              <a:gd name="T1" fmla="*/ 0 h 321"/>
              <a:gd name="T2" fmla="*/ 566832 w 653"/>
              <a:gd name="T3" fmla="*/ 162793 h 321"/>
              <a:gd name="T4" fmla="*/ 0 w 653"/>
              <a:gd name="T5" fmla="*/ 435524 h 321"/>
              <a:gd name="T6" fmla="*/ 243230 w 653"/>
              <a:gd name="T7" fmla="*/ 678656 h 321"/>
              <a:gd name="T8" fmla="*/ 702195 w 653"/>
              <a:gd name="T9" fmla="*/ 498950 h 321"/>
              <a:gd name="T10" fmla="*/ 1135780 w 653"/>
              <a:gd name="T11" fmla="*/ 657514 h 321"/>
              <a:gd name="T12" fmla="*/ 1381125 w 653"/>
              <a:gd name="T13" fmla="*/ 412268 h 321"/>
              <a:gd name="T14" fmla="*/ 810063 w 653"/>
              <a:gd name="T15" fmla="*/ 158564 h 321"/>
              <a:gd name="T16" fmla="*/ 689505 w 653"/>
              <a:gd name="T17" fmla="*/ 0 h 3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53" h="321">
                <a:moveTo>
                  <a:pt x="326" y="0"/>
                </a:moveTo>
                <a:cubicBezTo>
                  <a:pt x="268" y="77"/>
                  <a:pt x="268" y="77"/>
                  <a:pt x="268" y="77"/>
                </a:cubicBezTo>
                <a:cubicBezTo>
                  <a:pt x="165" y="90"/>
                  <a:pt x="72" y="137"/>
                  <a:pt x="0" y="206"/>
                </a:cubicBezTo>
                <a:cubicBezTo>
                  <a:pt x="115" y="321"/>
                  <a:pt x="115" y="321"/>
                  <a:pt x="115" y="321"/>
                </a:cubicBezTo>
                <a:cubicBezTo>
                  <a:pt x="172" y="268"/>
                  <a:pt x="248" y="236"/>
                  <a:pt x="332" y="236"/>
                </a:cubicBezTo>
                <a:cubicBezTo>
                  <a:pt x="410" y="236"/>
                  <a:pt x="482" y="264"/>
                  <a:pt x="537" y="311"/>
                </a:cubicBezTo>
                <a:cubicBezTo>
                  <a:pt x="653" y="195"/>
                  <a:pt x="653" y="195"/>
                  <a:pt x="653" y="195"/>
                </a:cubicBezTo>
                <a:cubicBezTo>
                  <a:pt x="580" y="129"/>
                  <a:pt x="486" y="86"/>
                  <a:pt x="383" y="75"/>
                </a:cubicBezTo>
                <a:lnTo>
                  <a:pt x="326" y="0"/>
                </a:ln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7" name="Freeform 57"/>
          <p:cNvSpPr/>
          <p:nvPr/>
        </p:nvSpPr>
        <p:spPr bwMode="auto">
          <a:xfrm>
            <a:off x="3386138" y="2212975"/>
            <a:ext cx="674687" cy="1427163"/>
          </a:xfrm>
          <a:custGeom>
            <a:avLst/>
            <a:gdLst>
              <a:gd name="T0" fmla="*/ 539645 w 319"/>
              <a:gd name="T1" fmla="*/ 617952 h 674"/>
              <a:gd name="T2" fmla="*/ 243369 w 319"/>
              <a:gd name="T3" fmla="*/ 0 h 674"/>
              <a:gd name="T4" fmla="*/ 0 w 319"/>
              <a:gd name="T5" fmla="*/ 243372 h 674"/>
              <a:gd name="T6" fmla="*/ 198928 w 319"/>
              <a:gd name="T7" fmla="*/ 721650 h 674"/>
              <a:gd name="T8" fmla="*/ 16930 w 319"/>
              <a:gd name="T9" fmla="*/ 1180881 h 674"/>
              <a:gd name="T10" fmla="*/ 260299 w 319"/>
              <a:gd name="T11" fmla="*/ 1426369 h 674"/>
              <a:gd name="T12" fmla="*/ 539645 w 319"/>
              <a:gd name="T13" fmla="*/ 825347 h 674"/>
              <a:gd name="T14" fmla="*/ 675085 w 319"/>
              <a:gd name="T15" fmla="*/ 721650 h 674"/>
              <a:gd name="T16" fmla="*/ 539645 w 319"/>
              <a:gd name="T17" fmla="*/ 617952 h 6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9" h="674">
                <a:moveTo>
                  <a:pt x="255" y="292"/>
                </a:moveTo>
                <a:cubicBezTo>
                  <a:pt x="243" y="178"/>
                  <a:pt x="192" y="76"/>
                  <a:pt x="115" y="0"/>
                </a:cubicBezTo>
                <a:cubicBezTo>
                  <a:pt x="0" y="115"/>
                  <a:pt x="0" y="115"/>
                  <a:pt x="0" y="115"/>
                </a:cubicBezTo>
                <a:cubicBezTo>
                  <a:pt x="58" y="173"/>
                  <a:pt x="94" y="253"/>
                  <a:pt x="94" y="341"/>
                </a:cubicBezTo>
                <a:cubicBezTo>
                  <a:pt x="94" y="425"/>
                  <a:pt x="61" y="501"/>
                  <a:pt x="8" y="558"/>
                </a:cubicBezTo>
                <a:cubicBezTo>
                  <a:pt x="123" y="674"/>
                  <a:pt x="123" y="674"/>
                  <a:pt x="123" y="674"/>
                </a:cubicBezTo>
                <a:cubicBezTo>
                  <a:pt x="195" y="598"/>
                  <a:pt x="243" y="500"/>
                  <a:pt x="255" y="390"/>
                </a:cubicBezTo>
                <a:cubicBezTo>
                  <a:pt x="319" y="341"/>
                  <a:pt x="319" y="341"/>
                  <a:pt x="319" y="341"/>
                </a:cubicBezTo>
                <a:lnTo>
                  <a:pt x="255" y="292"/>
                </a:ln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8" name="矩形 29"/>
          <p:cNvSpPr>
            <a:spLocks noChangeArrowheads="1"/>
          </p:cNvSpPr>
          <p:nvPr/>
        </p:nvSpPr>
        <p:spPr bwMode="auto">
          <a:xfrm>
            <a:off x="2328863" y="2801938"/>
            <a:ext cx="11461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SAMPLE TEXT</a:t>
            </a:r>
            <a:endParaRPr lang="zh-CN" altLang="en-US" sz="12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551" name="Freeform 7"/>
          <p:cNvSpPr>
            <a:spLocks noEditPoints="1"/>
          </p:cNvSpPr>
          <p:nvPr/>
        </p:nvSpPr>
        <p:spPr bwMode="auto">
          <a:xfrm>
            <a:off x="2717800" y="1344613"/>
            <a:ext cx="366713" cy="360362"/>
          </a:xfrm>
          <a:custGeom>
            <a:avLst/>
            <a:gdLst>
              <a:gd name="T0" fmla="*/ 131994 w 108"/>
              <a:gd name="T1" fmla="*/ 13486 h 107"/>
              <a:gd name="T2" fmla="*/ 351984 w 108"/>
              <a:gd name="T3" fmla="*/ 128120 h 107"/>
              <a:gd name="T4" fmla="*/ 236912 w 108"/>
              <a:gd name="T5" fmla="*/ 347274 h 107"/>
              <a:gd name="T6" fmla="*/ 101534 w 108"/>
              <a:gd name="T7" fmla="*/ 333787 h 107"/>
              <a:gd name="T8" fmla="*/ 16922 w 108"/>
              <a:gd name="T9" fmla="*/ 232640 h 107"/>
              <a:gd name="T10" fmla="*/ 321524 w 108"/>
              <a:gd name="T11" fmla="*/ 205667 h 107"/>
              <a:gd name="T12" fmla="*/ 304602 w 108"/>
              <a:gd name="T13" fmla="*/ 151721 h 107"/>
              <a:gd name="T14" fmla="*/ 267373 w 108"/>
              <a:gd name="T15" fmla="*/ 141607 h 107"/>
              <a:gd name="T16" fmla="*/ 250450 w 108"/>
              <a:gd name="T17" fmla="*/ 118006 h 107"/>
              <a:gd name="T18" fmla="*/ 263988 w 108"/>
              <a:gd name="T19" fmla="*/ 84290 h 107"/>
              <a:gd name="T20" fmla="*/ 243681 w 108"/>
              <a:gd name="T21" fmla="*/ 80918 h 107"/>
              <a:gd name="T22" fmla="*/ 233528 w 108"/>
              <a:gd name="T23" fmla="*/ 104519 h 107"/>
              <a:gd name="T24" fmla="*/ 223375 w 108"/>
              <a:gd name="T25" fmla="*/ 84290 h 107"/>
              <a:gd name="T26" fmla="*/ 219990 w 108"/>
              <a:gd name="T27" fmla="*/ 50574 h 107"/>
              <a:gd name="T28" fmla="*/ 192914 w 108"/>
              <a:gd name="T29" fmla="*/ 43831 h 107"/>
              <a:gd name="T30" fmla="*/ 155685 w 108"/>
              <a:gd name="T31" fmla="*/ 50574 h 107"/>
              <a:gd name="T32" fmla="*/ 135379 w 108"/>
              <a:gd name="T33" fmla="*/ 77547 h 107"/>
              <a:gd name="T34" fmla="*/ 121841 w 108"/>
              <a:gd name="T35" fmla="*/ 67432 h 107"/>
              <a:gd name="T36" fmla="*/ 104918 w 108"/>
              <a:gd name="T37" fmla="*/ 94404 h 107"/>
              <a:gd name="T38" fmla="*/ 84612 w 108"/>
              <a:gd name="T39" fmla="*/ 104519 h 107"/>
              <a:gd name="T40" fmla="*/ 98149 w 108"/>
              <a:gd name="T41" fmla="*/ 114634 h 107"/>
              <a:gd name="T42" fmla="*/ 115072 w 108"/>
              <a:gd name="T43" fmla="*/ 97776 h 107"/>
              <a:gd name="T44" fmla="*/ 131994 w 108"/>
              <a:gd name="T45" fmla="*/ 118006 h 107"/>
              <a:gd name="T46" fmla="*/ 111687 w 108"/>
              <a:gd name="T47" fmla="*/ 134864 h 107"/>
              <a:gd name="T48" fmla="*/ 108303 w 108"/>
              <a:gd name="T49" fmla="*/ 155093 h 107"/>
              <a:gd name="T50" fmla="*/ 101534 w 108"/>
              <a:gd name="T51" fmla="*/ 175323 h 107"/>
              <a:gd name="T52" fmla="*/ 74458 w 108"/>
              <a:gd name="T53" fmla="*/ 175323 h 107"/>
              <a:gd name="T54" fmla="*/ 81227 w 108"/>
              <a:gd name="T55" fmla="*/ 202295 h 107"/>
              <a:gd name="T56" fmla="*/ 87996 w 108"/>
              <a:gd name="T57" fmla="*/ 202295 h 107"/>
              <a:gd name="T58" fmla="*/ 108303 w 108"/>
              <a:gd name="T59" fmla="*/ 215782 h 107"/>
              <a:gd name="T60" fmla="*/ 128610 w 108"/>
              <a:gd name="T61" fmla="*/ 222525 h 107"/>
              <a:gd name="T62" fmla="*/ 155685 w 108"/>
              <a:gd name="T63" fmla="*/ 209039 h 107"/>
              <a:gd name="T64" fmla="*/ 189530 w 108"/>
              <a:gd name="T65" fmla="*/ 212410 h 107"/>
              <a:gd name="T66" fmla="*/ 209837 w 108"/>
              <a:gd name="T67" fmla="*/ 222525 h 107"/>
              <a:gd name="T68" fmla="*/ 240297 w 108"/>
              <a:gd name="T69" fmla="*/ 222525 h 107"/>
              <a:gd name="T70" fmla="*/ 243681 w 108"/>
              <a:gd name="T71" fmla="*/ 246126 h 107"/>
              <a:gd name="T72" fmla="*/ 233528 w 108"/>
              <a:gd name="T73" fmla="*/ 266356 h 107"/>
              <a:gd name="T74" fmla="*/ 230143 w 108"/>
              <a:gd name="T75" fmla="*/ 286585 h 107"/>
              <a:gd name="T76" fmla="*/ 216606 w 108"/>
              <a:gd name="T77" fmla="*/ 303443 h 107"/>
              <a:gd name="T78" fmla="*/ 206452 w 108"/>
              <a:gd name="T79" fmla="*/ 316929 h 107"/>
              <a:gd name="T80" fmla="*/ 307986 w 108"/>
              <a:gd name="T81" fmla="*/ 246126 h 107"/>
              <a:gd name="T82" fmla="*/ 175992 w 108"/>
              <a:gd name="T83" fmla="*/ 316929 h 107"/>
              <a:gd name="T84" fmla="*/ 152301 w 108"/>
              <a:gd name="T85" fmla="*/ 283213 h 107"/>
              <a:gd name="T86" fmla="*/ 138763 w 108"/>
              <a:gd name="T87" fmla="*/ 269727 h 107"/>
              <a:gd name="T88" fmla="*/ 121841 w 108"/>
              <a:gd name="T89" fmla="*/ 252869 h 107"/>
              <a:gd name="T90" fmla="*/ 128610 w 108"/>
              <a:gd name="T91" fmla="*/ 225896 h 107"/>
              <a:gd name="T92" fmla="*/ 98149 w 108"/>
              <a:gd name="T93" fmla="*/ 215782 h 107"/>
              <a:gd name="T94" fmla="*/ 67689 w 108"/>
              <a:gd name="T95" fmla="*/ 209039 h 107"/>
              <a:gd name="T96" fmla="*/ 43998 w 108"/>
              <a:gd name="T97" fmla="*/ 188809 h 107"/>
              <a:gd name="T98" fmla="*/ 118456 w 108"/>
              <a:gd name="T99" fmla="*/ 303443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39" y="4"/>
                </a:move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53" y="0"/>
                  <a:pt x="67" y="2"/>
                  <a:pt x="78" y="8"/>
                </a:cubicBezTo>
                <a:cubicBezTo>
                  <a:pt x="90" y="14"/>
                  <a:pt x="99" y="24"/>
                  <a:pt x="103" y="38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8" y="52"/>
                  <a:pt x="106" y="66"/>
                  <a:pt x="100" y="78"/>
                </a:cubicBezTo>
                <a:cubicBezTo>
                  <a:pt x="94" y="89"/>
                  <a:pt x="83" y="99"/>
                  <a:pt x="70" y="103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56" y="107"/>
                  <a:pt x="42" y="106"/>
                  <a:pt x="30" y="99"/>
                </a:cubicBezTo>
                <a:cubicBezTo>
                  <a:pt x="18" y="93"/>
                  <a:pt x="9" y="83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0" y="55"/>
                  <a:pt x="2" y="41"/>
                  <a:pt x="8" y="29"/>
                </a:cubicBezTo>
                <a:cubicBezTo>
                  <a:pt x="15" y="18"/>
                  <a:pt x="25" y="8"/>
                  <a:pt x="39" y="4"/>
                </a:cubicBezTo>
                <a:close/>
                <a:moveTo>
                  <a:pt x="95" y="61"/>
                </a:moveTo>
                <a:cubicBezTo>
                  <a:pt x="92" y="54"/>
                  <a:pt x="92" y="54"/>
                  <a:pt x="92" y="54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5"/>
                  <a:pt x="90" y="45"/>
                  <a:pt x="90" y="45"/>
                </a:cubicBezTo>
                <a:cubicBezTo>
                  <a:pt x="84" y="47"/>
                  <a:pt x="84" y="47"/>
                  <a:pt x="84" y="47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79" y="43"/>
                  <a:pt x="79" y="42"/>
                </a:cubicBezTo>
                <a:cubicBezTo>
                  <a:pt x="79" y="41"/>
                  <a:pt x="77" y="40"/>
                  <a:pt x="77" y="40"/>
                </a:cubicBezTo>
                <a:cubicBezTo>
                  <a:pt x="75" y="38"/>
                  <a:pt x="75" y="38"/>
                  <a:pt x="75" y="38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8" y="25"/>
                  <a:pt x="78" y="25"/>
                </a:cubicBezTo>
                <a:cubicBezTo>
                  <a:pt x="79" y="25"/>
                  <a:pt x="79" y="23"/>
                  <a:pt x="79" y="23"/>
                </a:cubicBezTo>
                <a:cubicBezTo>
                  <a:pt x="79" y="23"/>
                  <a:pt x="77" y="23"/>
                  <a:pt x="76" y="23"/>
                </a:cubicBezTo>
                <a:cubicBezTo>
                  <a:pt x="75" y="23"/>
                  <a:pt x="73" y="24"/>
                  <a:pt x="72" y="24"/>
                </a:cubicBezTo>
                <a:cubicBezTo>
                  <a:pt x="71" y="25"/>
                  <a:pt x="73" y="27"/>
                  <a:pt x="73" y="2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9"/>
                  <a:pt x="69" y="29"/>
                  <a:pt x="69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5"/>
                  <a:pt x="66" y="25"/>
                  <a:pt x="66" y="25"/>
                </a:cubicBezTo>
                <a:cubicBezTo>
                  <a:pt x="67" y="21"/>
                  <a:pt x="67" y="21"/>
                  <a:pt x="67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65" y="15"/>
                  <a:pt x="65" y="15"/>
                  <a:pt x="65" y="15"/>
                </a:cubicBezTo>
                <a:cubicBezTo>
                  <a:pt x="58" y="17"/>
                  <a:pt x="58" y="17"/>
                  <a:pt x="58" y="17"/>
                </a:cubicBezTo>
                <a:cubicBezTo>
                  <a:pt x="56" y="16"/>
                  <a:pt x="56" y="16"/>
                  <a:pt x="56" y="16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2"/>
                  <a:pt x="58" y="12"/>
                  <a:pt x="58" y="12"/>
                </a:cubicBezTo>
                <a:cubicBezTo>
                  <a:pt x="54" y="12"/>
                  <a:pt x="49" y="12"/>
                  <a:pt x="44" y="14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15"/>
                  <a:pt x="46" y="21"/>
                  <a:pt x="45" y="21"/>
                </a:cubicBezTo>
                <a:cubicBezTo>
                  <a:pt x="45" y="22"/>
                  <a:pt x="43" y="22"/>
                  <a:pt x="43" y="22"/>
                </a:cubicBezTo>
                <a:cubicBezTo>
                  <a:pt x="40" y="23"/>
                  <a:pt x="40" y="23"/>
                  <a:pt x="40" y="23"/>
                </a:cubicBezTo>
                <a:cubicBezTo>
                  <a:pt x="39" y="18"/>
                  <a:pt x="39" y="18"/>
                  <a:pt x="39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6" y="20"/>
                  <a:pt x="36" y="20"/>
                  <a:pt x="36" y="20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8"/>
                  <a:pt x="34" y="28"/>
                  <a:pt x="34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5" y="31"/>
                  <a:pt x="25" y="31"/>
                  <a:pt x="25" y="31"/>
                </a:cubicBezTo>
                <a:cubicBezTo>
                  <a:pt x="26" y="34"/>
                  <a:pt x="26" y="34"/>
                  <a:pt x="26" y="34"/>
                </a:cubicBezTo>
                <a:cubicBezTo>
                  <a:pt x="28" y="36"/>
                  <a:pt x="28" y="36"/>
                  <a:pt x="28" y="36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1"/>
                  <a:pt x="29" y="31"/>
                  <a:pt x="29" y="31"/>
                </a:cubicBezTo>
                <a:cubicBezTo>
                  <a:pt x="31" y="30"/>
                  <a:pt x="31" y="30"/>
                  <a:pt x="31" y="30"/>
                </a:cubicBezTo>
                <a:cubicBezTo>
                  <a:pt x="34" y="29"/>
                  <a:pt x="34" y="29"/>
                  <a:pt x="34" y="29"/>
                </a:cubicBezTo>
                <a:cubicBezTo>
                  <a:pt x="36" y="31"/>
                  <a:pt x="36" y="31"/>
                  <a:pt x="36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40" y="35"/>
                  <a:pt x="39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8" y="39"/>
                  <a:pt x="36" y="39"/>
                </a:cubicBezTo>
                <a:cubicBezTo>
                  <a:pt x="33" y="40"/>
                  <a:pt x="33" y="40"/>
                  <a:pt x="33" y="40"/>
                </a:cubicBezTo>
                <a:cubicBezTo>
                  <a:pt x="31" y="44"/>
                  <a:pt x="31" y="44"/>
                  <a:pt x="31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6"/>
                  <a:pt x="32" y="46"/>
                  <a:pt x="32" y="46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51"/>
                  <a:pt x="32" y="52"/>
                </a:cubicBezTo>
                <a:cubicBezTo>
                  <a:pt x="32" y="52"/>
                  <a:pt x="31" y="52"/>
                  <a:pt x="30" y="52"/>
                </a:cubicBezTo>
                <a:cubicBezTo>
                  <a:pt x="29" y="53"/>
                  <a:pt x="28" y="49"/>
                  <a:pt x="28" y="49"/>
                </a:cubicBezTo>
                <a:cubicBezTo>
                  <a:pt x="26" y="51"/>
                  <a:pt x="26" y="51"/>
                  <a:pt x="26" y="51"/>
                </a:cubicBezTo>
                <a:cubicBezTo>
                  <a:pt x="22" y="52"/>
                  <a:pt x="22" y="52"/>
                  <a:pt x="22" y="52"/>
                </a:cubicBezTo>
                <a:cubicBezTo>
                  <a:pt x="21" y="56"/>
                  <a:pt x="21" y="56"/>
                  <a:pt x="21" y="56"/>
                </a:cubicBezTo>
                <a:cubicBezTo>
                  <a:pt x="22" y="59"/>
                  <a:pt x="22" y="59"/>
                  <a:pt x="22" y="59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62"/>
                  <a:pt x="31" y="62"/>
                  <a:pt x="31" y="62"/>
                </a:cubicBezTo>
                <a:cubicBezTo>
                  <a:pt x="32" y="64"/>
                  <a:pt x="32" y="64"/>
                  <a:pt x="32" y="64"/>
                </a:cubicBezTo>
                <a:cubicBezTo>
                  <a:pt x="34" y="66"/>
                  <a:pt x="34" y="66"/>
                  <a:pt x="34" y="66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67"/>
                  <a:pt x="38" y="66"/>
                  <a:pt x="38" y="66"/>
                </a:cubicBezTo>
                <a:cubicBezTo>
                  <a:pt x="39" y="65"/>
                  <a:pt x="38" y="65"/>
                  <a:pt x="40" y="64"/>
                </a:cubicBezTo>
                <a:cubicBezTo>
                  <a:pt x="41" y="63"/>
                  <a:pt x="44" y="62"/>
                  <a:pt x="44" y="62"/>
                </a:cubicBezTo>
                <a:cubicBezTo>
                  <a:pt x="45" y="62"/>
                  <a:pt x="45" y="62"/>
                  <a:pt x="46" y="62"/>
                </a:cubicBezTo>
                <a:cubicBezTo>
                  <a:pt x="47" y="62"/>
                  <a:pt x="48" y="62"/>
                  <a:pt x="48" y="62"/>
                </a:cubicBezTo>
                <a:cubicBezTo>
                  <a:pt x="49" y="62"/>
                  <a:pt x="50" y="61"/>
                  <a:pt x="51" y="62"/>
                </a:cubicBezTo>
                <a:cubicBezTo>
                  <a:pt x="52" y="62"/>
                  <a:pt x="55" y="62"/>
                  <a:pt x="56" y="63"/>
                </a:cubicBezTo>
                <a:cubicBezTo>
                  <a:pt x="56" y="63"/>
                  <a:pt x="57" y="63"/>
                  <a:pt x="57" y="63"/>
                </a:cubicBezTo>
                <a:cubicBezTo>
                  <a:pt x="58" y="64"/>
                  <a:pt x="58" y="64"/>
                  <a:pt x="59" y="65"/>
                </a:cubicBezTo>
                <a:cubicBezTo>
                  <a:pt x="61" y="65"/>
                  <a:pt x="61" y="66"/>
                  <a:pt x="62" y="66"/>
                </a:cubicBezTo>
                <a:cubicBezTo>
                  <a:pt x="64" y="66"/>
                  <a:pt x="65" y="66"/>
                  <a:pt x="66" y="66"/>
                </a:cubicBezTo>
                <a:cubicBezTo>
                  <a:pt x="67" y="66"/>
                  <a:pt x="68" y="66"/>
                  <a:pt x="69" y="66"/>
                </a:cubicBezTo>
                <a:cubicBezTo>
                  <a:pt x="69" y="66"/>
                  <a:pt x="71" y="66"/>
                  <a:pt x="71" y="66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1" y="70"/>
                  <a:pt x="71" y="71"/>
                </a:cubicBezTo>
                <a:cubicBezTo>
                  <a:pt x="72" y="72"/>
                  <a:pt x="72" y="72"/>
                  <a:pt x="72" y="73"/>
                </a:cubicBezTo>
                <a:cubicBezTo>
                  <a:pt x="72" y="74"/>
                  <a:pt x="73" y="75"/>
                  <a:pt x="72" y="76"/>
                </a:cubicBezTo>
                <a:cubicBezTo>
                  <a:pt x="71" y="76"/>
                  <a:pt x="71" y="77"/>
                  <a:pt x="70" y="77"/>
                </a:cubicBezTo>
                <a:cubicBezTo>
                  <a:pt x="70" y="78"/>
                  <a:pt x="70" y="77"/>
                  <a:pt x="69" y="79"/>
                </a:cubicBezTo>
                <a:cubicBezTo>
                  <a:pt x="69" y="80"/>
                  <a:pt x="68" y="81"/>
                  <a:pt x="68" y="81"/>
                </a:cubicBezTo>
                <a:cubicBezTo>
                  <a:pt x="68" y="81"/>
                  <a:pt x="68" y="81"/>
                  <a:pt x="68" y="82"/>
                </a:cubicBezTo>
                <a:cubicBezTo>
                  <a:pt x="68" y="84"/>
                  <a:pt x="69" y="84"/>
                  <a:pt x="68" y="85"/>
                </a:cubicBezTo>
                <a:cubicBezTo>
                  <a:pt x="67" y="86"/>
                  <a:pt x="68" y="87"/>
                  <a:pt x="67" y="88"/>
                </a:cubicBezTo>
                <a:cubicBezTo>
                  <a:pt x="66" y="88"/>
                  <a:pt x="64" y="89"/>
                  <a:pt x="64" y="89"/>
                </a:cubicBezTo>
                <a:cubicBezTo>
                  <a:pt x="64" y="89"/>
                  <a:pt x="64" y="89"/>
                  <a:pt x="64" y="90"/>
                </a:cubicBezTo>
                <a:cubicBezTo>
                  <a:pt x="64" y="91"/>
                  <a:pt x="65" y="91"/>
                  <a:pt x="63" y="92"/>
                </a:cubicBezTo>
                <a:cubicBezTo>
                  <a:pt x="62" y="93"/>
                  <a:pt x="60" y="93"/>
                  <a:pt x="60" y="93"/>
                </a:cubicBezTo>
                <a:cubicBezTo>
                  <a:pt x="60" y="93"/>
                  <a:pt x="61" y="94"/>
                  <a:pt x="61" y="94"/>
                </a:cubicBezTo>
                <a:cubicBezTo>
                  <a:pt x="63" y="94"/>
                  <a:pt x="64" y="94"/>
                  <a:pt x="66" y="93"/>
                </a:cubicBezTo>
                <a:cubicBezTo>
                  <a:pt x="66" y="93"/>
                  <a:pt x="66" y="93"/>
                  <a:pt x="66" y="93"/>
                </a:cubicBezTo>
                <a:cubicBezTo>
                  <a:pt x="77" y="90"/>
                  <a:pt x="86" y="82"/>
                  <a:pt x="91" y="73"/>
                </a:cubicBezTo>
                <a:cubicBezTo>
                  <a:pt x="93" y="69"/>
                  <a:pt x="94" y="65"/>
                  <a:pt x="95" y="61"/>
                </a:cubicBezTo>
                <a:close/>
                <a:moveTo>
                  <a:pt x="53" y="95"/>
                </a:moveTo>
                <a:cubicBezTo>
                  <a:pt x="53" y="94"/>
                  <a:pt x="52" y="94"/>
                  <a:pt x="52" y="94"/>
                </a:cubicBezTo>
                <a:cubicBezTo>
                  <a:pt x="52" y="94"/>
                  <a:pt x="52" y="90"/>
                  <a:pt x="52" y="89"/>
                </a:cubicBezTo>
                <a:cubicBezTo>
                  <a:pt x="52" y="88"/>
                  <a:pt x="49" y="84"/>
                  <a:pt x="49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44" y="84"/>
                  <a:pt x="44" y="84"/>
                </a:cubicBezTo>
                <a:cubicBezTo>
                  <a:pt x="44" y="83"/>
                  <a:pt x="41" y="82"/>
                  <a:pt x="41" y="82"/>
                </a:cubicBezTo>
                <a:cubicBezTo>
                  <a:pt x="41" y="82"/>
                  <a:pt x="41" y="81"/>
                  <a:pt x="41" y="80"/>
                </a:cubicBezTo>
                <a:cubicBezTo>
                  <a:pt x="40" y="79"/>
                  <a:pt x="40" y="79"/>
                  <a:pt x="39" y="79"/>
                </a:cubicBezTo>
                <a:cubicBezTo>
                  <a:pt x="38" y="78"/>
                  <a:pt x="38" y="78"/>
                  <a:pt x="37" y="77"/>
                </a:cubicBezTo>
                <a:cubicBezTo>
                  <a:pt x="37" y="76"/>
                  <a:pt x="37" y="76"/>
                  <a:pt x="36" y="75"/>
                </a:cubicBezTo>
                <a:cubicBezTo>
                  <a:pt x="36" y="74"/>
                  <a:pt x="38" y="71"/>
                  <a:pt x="38" y="70"/>
                </a:cubicBezTo>
                <a:cubicBezTo>
                  <a:pt x="38" y="70"/>
                  <a:pt x="37" y="68"/>
                  <a:pt x="37" y="68"/>
                </a:cubicBezTo>
                <a:cubicBezTo>
                  <a:pt x="37" y="68"/>
                  <a:pt x="37" y="68"/>
                  <a:pt x="38" y="67"/>
                </a:cubicBezTo>
                <a:cubicBezTo>
                  <a:pt x="34" y="68"/>
                  <a:pt x="34" y="68"/>
                  <a:pt x="34" y="68"/>
                </a:cubicBezTo>
                <a:cubicBezTo>
                  <a:pt x="31" y="66"/>
                  <a:pt x="31" y="66"/>
                  <a:pt x="31" y="66"/>
                </a:cubicBezTo>
                <a:cubicBezTo>
                  <a:pt x="29" y="64"/>
                  <a:pt x="29" y="64"/>
                  <a:pt x="29" y="64"/>
                </a:cubicBezTo>
                <a:cubicBezTo>
                  <a:pt x="25" y="63"/>
                  <a:pt x="25" y="63"/>
                  <a:pt x="25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1" y="62"/>
                  <a:pt x="20" y="62"/>
                </a:cubicBezTo>
                <a:cubicBezTo>
                  <a:pt x="20" y="61"/>
                  <a:pt x="19" y="61"/>
                  <a:pt x="17" y="60"/>
                </a:cubicBezTo>
                <a:cubicBezTo>
                  <a:pt x="14" y="53"/>
                  <a:pt x="14" y="53"/>
                  <a:pt x="14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9"/>
                  <a:pt x="14" y="62"/>
                  <a:pt x="15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18" y="77"/>
                  <a:pt x="25" y="85"/>
                  <a:pt x="35" y="90"/>
                </a:cubicBezTo>
                <a:cubicBezTo>
                  <a:pt x="40" y="93"/>
                  <a:pt x="47" y="95"/>
                  <a:pt x="5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52" name="Freeform 25"/>
          <p:cNvSpPr>
            <a:spLocks noEditPoints="1"/>
          </p:cNvSpPr>
          <p:nvPr/>
        </p:nvSpPr>
        <p:spPr bwMode="auto">
          <a:xfrm>
            <a:off x="4151313" y="2749550"/>
            <a:ext cx="276225" cy="352425"/>
          </a:xfrm>
          <a:custGeom>
            <a:avLst/>
            <a:gdLst>
              <a:gd name="T0" fmla="*/ 0 w 77"/>
              <a:gd name="T1" fmla="*/ 305675 h 98"/>
              <a:gd name="T2" fmla="*/ 104481 w 77"/>
              <a:gd name="T3" fmla="*/ 352425 h 98"/>
              <a:gd name="T4" fmla="*/ 108084 w 77"/>
              <a:gd name="T5" fmla="*/ 352425 h 98"/>
              <a:gd name="T6" fmla="*/ 108084 w 77"/>
              <a:gd name="T7" fmla="*/ 352425 h 98"/>
              <a:gd name="T8" fmla="*/ 111687 w 77"/>
              <a:gd name="T9" fmla="*/ 352425 h 98"/>
              <a:gd name="T10" fmla="*/ 118893 w 77"/>
              <a:gd name="T11" fmla="*/ 352425 h 98"/>
              <a:gd name="T12" fmla="*/ 118893 w 77"/>
              <a:gd name="T13" fmla="*/ 352425 h 98"/>
              <a:gd name="T14" fmla="*/ 122495 w 77"/>
              <a:gd name="T15" fmla="*/ 352425 h 98"/>
              <a:gd name="T16" fmla="*/ 126098 w 77"/>
              <a:gd name="T17" fmla="*/ 352425 h 98"/>
              <a:gd name="T18" fmla="*/ 129701 w 77"/>
              <a:gd name="T19" fmla="*/ 352425 h 98"/>
              <a:gd name="T20" fmla="*/ 133304 w 77"/>
              <a:gd name="T21" fmla="*/ 352425 h 98"/>
              <a:gd name="T22" fmla="*/ 136907 w 77"/>
              <a:gd name="T23" fmla="*/ 352425 h 98"/>
              <a:gd name="T24" fmla="*/ 140509 w 77"/>
              <a:gd name="T25" fmla="*/ 352425 h 98"/>
              <a:gd name="T26" fmla="*/ 144112 w 77"/>
              <a:gd name="T27" fmla="*/ 352425 h 98"/>
              <a:gd name="T28" fmla="*/ 147715 w 77"/>
              <a:gd name="T29" fmla="*/ 352425 h 98"/>
              <a:gd name="T30" fmla="*/ 151318 w 77"/>
              <a:gd name="T31" fmla="*/ 352425 h 98"/>
              <a:gd name="T32" fmla="*/ 154921 w 77"/>
              <a:gd name="T33" fmla="*/ 352425 h 98"/>
              <a:gd name="T34" fmla="*/ 154921 w 77"/>
              <a:gd name="T35" fmla="*/ 352425 h 98"/>
              <a:gd name="T36" fmla="*/ 158523 w 77"/>
              <a:gd name="T37" fmla="*/ 352425 h 98"/>
              <a:gd name="T38" fmla="*/ 162126 w 77"/>
              <a:gd name="T39" fmla="*/ 352425 h 98"/>
              <a:gd name="T40" fmla="*/ 165729 w 77"/>
              <a:gd name="T41" fmla="*/ 352425 h 98"/>
              <a:gd name="T42" fmla="*/ 169332 w 77"/>
              <a:gd name="T43" fmla="*/ 352425 h 98"/>
              <a:gd name="T44" fmla="*/ 169332 w 77"/>
              <a:gd name="T45" fmla="*/ 352425 h 98"/>
              <a:gd name="T46" fmla="*/ 277416 w 77"/>
              <a:gd name="T47" fmla="*/ 305675 h 98"/>
              <a:gd name="T48" fmla="*/ 79262 w 77"/>
              <a:gd name="T49" fmla="*/ 118674 h 98"/>
              <a:gd name="T50" fmla="*/ 90070 w 77"/>
              <a:gd name="T51" fmla="*/ 71923 h 98"/>
              <a:gd name="T52" fmla="*/ 79262 w 77"/>
              <a:gd name="T53" fmla="*/ 0 h 98"/>
              <a:gd name="T54" fmla="*/ 97276 w 77"/>
              <a:gd name="T55" fmla="*/ 21577 h 98"/>
              <a:gd name="T56" fmla="*/ 126098 w 77"/>
              <a:gd name="T57" fmla="*/ 0 h 98"/>
              <a:gd name="T58" fmla="*/ 144112 w 77"/>
              <a:gd name="T59" fmla="*/ 21577 h 98"/>
              <a:gd name="T60" fmla="*/ 172935 w 77"/>
              <a:gd name="T61" fmla="*/ 0 h 98"/>
              <a:gd name="T62" fmla="*/ 180140 w 77"/>
              <a:gd name="T63" fmla="*/ 21577 h 98"/>
              <a:gd name="T64" fmla="*/ 212566 w 77"/>
              <a:gd name="T65" fmla="*/ 3596 h 98"/>
              <a:gd name="T66" fmla="*/ 64850 w 77"/>
              <a:gd name="T67" fmla="*/ 111481 h 98"/>
              <a:gd name="T68" fmla="*/ 64850 w 77"/>
              <a:gd name="T69" fmla="*/ 79116 h 98"/>
              <a:gd name="T70" fmla="*/ 226977 w 77"/>
              <a:gd name="T71" fmla="*/ 93501 h 98"/>
              <a:gd name="T72" fmla="*/ 64850 w 77"/>
              <a:gd name="T73" fmla="*/ 111481 h 98"/>
              <a:gd name="T74" fmla="*/ 154921 w 77"/>
              <a:gd name="T75" fmla="*/ 309271 h 98"/>
              <a:gd name="T76" fmla="*/ 126098 w 77"/>
              <a:gd name="T77" fmla="*/ 302079 h 98"/>
              <a:gd name="T78" fmla="*/ 108084 w 77"/>
              <a:gd name="T79" fmla="*/ 248136 h 98"/>
              <a:gd name="T80" fmla="*/ 133304 w 77"/>
              <a:gd name="T81" fmla="*/ 280502 h 98"/>
              <a:gd name="T82" fmla="*/ 144112 w 77"/>
              <a:gd name="T83" fmla="*/ 280502 h 98"/>
              <a:gd name="T84" fmla="*/ 140509 w 77"/>
              <a:gd name="T85" fmla="*/ 251732 h 98"/>
              <a:gd name="T86" fmla="*/ 108084 w 77"/>
              <a:gd name="T87" fmla="*/ 204982 h 98"/>
              <a:gd name="T88" fmla="*/ 126098 w 77"/>
              <a:gd name="T89" fmla="*/ 165424 h 98"/>
              <a:gd name="T90" fmla="*/ 154921 w 77"/>
              <a:gd name="T91" fmla="*/ 158232 h 98"/>
              <a:gd name="T92" fmla="*/ 172935 w 77"/>
              <a:gd name="T93" fmla="*/ 190597 h 98"/>
              <a:gd name="T94" fmla="*/ 144112 w 77"/>
              <a:gd name="T95" fmla="*/ 212174 h 98"/>
              <a:gd name="T96" fmla="*/ 140509 w 77"/>
              <a:gd name="T97" fmla="*/ 183405 h 98"/>
              <a:gd name="T98" fmla="*/ 136907 w 77"/>
              <a:gd name="T99" fmla="*/ 201386 h 98"/>
              <a:gd name="T100" fmla="*/ 169332 w 77"/>
              <a:gd name="T101" fmla="*/ 244540 h 98"/>
              <a:gd name="T102" fmla="*/ 176537 w 77"/>
              <a:gd name="T103" fmla="*/ 276905 h 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7" h="98">
                <a:moveTo>
                  <a:pt x="22" y="33"/>
                </a:moveTo>
                <a:cubicBezTo>
                  <a:pt x="11" y="49"/>
                  <a:pt x="4" y="66"/>
                  <a:pt x="0" y="85"/>
                </a:cubicBezTo>
                <a:cubicBezTo>
                  <a:pt x="1" y="91"/>
                  <a:pt x="5" y="96"/>
                  <a:pt x="11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6"/>
                  <a:pt x="75" y="91"/>
                  <a:pt x="77" y="85"/>
                </a:cubicBezTo>
                <a:cubicBezTo>
                  <a:pt x="72" y="66"/>
                  <a:pt x="66" y="49"/>
                  <a:pt x="55" y="33"/>
                </a:cubicBezTo>
                <a:cubicBezTo>
                  <a:pt x="44" y="33"/>
                  <a:pt x="33" y="33"/>
                  <a:pt x="22" y="33"/>
                </a:cubicBezTo>
                <a:close/>
                <a:moveTo>
                  <a:pt x="50" y="20"/>
                </a:moveTo>
                <a:cubicBezTo>
                  <a:pt x="42" y="20"/>
                  <a:pt x="34" y="20"/>
                  <a:pt x="25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20"/>
                  <a:pt x="50" y="20"/>
                  <a:pt x="50" y="20"/>
                </a:cubicBezTo>
                <a:close/>
                <a:moveTo>
                  <a:pt x="18" y="31"/>
                </a:moveTo>
                <a:cubicBezTo>
                  <a:pt x="16" y="31"/>
                  <a:pt x="14" y="29"/>
                  <a:pt x="14" y="26"/>
                </a:cubicBezTo>
                <a:cubicBezTo>
                  <a:pt x="14" y="24"/>
                  <a:pt x="16" y="22"/>
                  <a:pt x="1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1" y="22"/>
                  <a:pt x="63" y="24"/>
                  <a:pt x="63" y="26"/>
                </a:cubicBezTo>
                <a:cubicBezTo>
                  <a:pt x="63" y="29"/>
                  <a:pt x="61" y="31"/>
                  <a:pt x="59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43" y="84"/>
                </a:moveTo>
                <a:cubicBezTo>
                  <a:pt x="43" y="86"/>
                  <a:pt x="43" y="86"/>
                  <a:pt x="43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3"/>
                  <a:pt x="30" y="81"/>
                  <a:pt x="30" y="77"/>
                </a:cubicBezTo>
                <a:cubicBezTo>
                  <a:pt x="30" y="69"/>
                  <a:pt x="30" y="69"/>
                  <a:pt x="30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8" y="79"/>
                  <a:pt x="39" y="79"/>
                </a:cubicBezTo>
                <a:cubicBezTo>
                  <a:pt x="40" y="79"/>
                  <a:pt x="40" y="78"/>
                  <a:pt x="40" y="78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1"/>
                  <a:pt x="39" y="70"/>
                </a:cubicBezTo>
                <a:cubicBezTo>
                  <a:pt x="38" y="69"/>
                  <a:pt x="36" y="67"/>
                  <a:pt x="32" y="63"/>
                </a:cubicBezTo>
                <a:cubicBezTo>
                  <a:pt x="31" y="61"/>
                  <a:pt x="30" y="59"/>
                  <a:pt x="30" y="57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49"/>
                  <a:pt x="32" y="47"/>
                  <a:pt x="35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6" y="47"/>
                  <a:pt x="48" y="49"/>
                  <a:pt x="48" y="53"/>
                </a:cubicBezTo>
                <a:cubicBezTo>
                  <a:pt x="48" y="59"/>
                  <a:pt x="48" y="59"/>
                  <a:pt x="48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39" y="51"/>
                </a:cubicBezTo>
                <a:cubicBezTo>
                  <a:pt x="38" y="51"/>
                  <a:pt x="38" y="52"/>
                  <a:pt x="38" y="53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9" y="59"/>
                  <a:pt x="41" y="61"/>
                </a:cubicBezTo>
                <a:cubicBezTo>
                  <a:pt x="44" y="64"/>
                  <a:pt x="47" y="67"/>
                  <a:pt x="47" y="68"/>
                </a:cubicBezTo>
                <a:cubicBezTo>
                  <a:pt x="48" y="69"/>
                  <a:pt x="49" y="71"/>
                  <a:pt x="49" y="7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81"/>
                  <a:pt x="47" y="83"/>
                  <a:pt x="43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53" name="Freeform 10"/>
          <p:cNvSpPr>
            <a:spLocks noEditPoints="1"/>
          </p:cNvSpPr>
          <p:nvPr/>
        </p:nvSpPr>
        <p:spPr bwMode="auto">
          <a:xfrm>
            <a:off x="1319213" y="2687638"/>
            <a:ext cx="365125" cy="414337"/>
          </a:xfrm>
          <a:custGeom>
            <a:avLst/>
            <a:gdLst>
              <a:gd name="T0" fmla="*/ 56674 w 90"/>
              <a:gd name="T1" fmla="*/ 162018 h 102"/>
              <a:gd name="T2" fmla="*/ 263128 w 90"/>
              <a:gd name="T3" fmla="*/ 162018 h 102"/>
              <a:gd name="T4" fmla="*/ 319802 w 90"/>
              <a:gd name="T5" fmla="*/ 218725 h 102"/>
              <a:gd name="T6" fmla="*/ 319802 w 90"/>
              <a:gd name="T7" fmla="*/ 255179 h 102"/>
              <a:gd name="T8" fmla="*/ 178117 w 90"/>
              <a:gd name="T9" fmla="*/ 255179 h 102"/>
              <a:gd name="T10" fmla="*/ 178117 w 90"/>
              <a:gd name="T11" fmla="*/ 328087 h 102"/>
              <a:gd name="T12" fmla="*/ 319802 w 90"/>
              <a:gd name="T13" fmla="*/ 328087 h 102"/>
              <a:gd name="T14" fmla="*/ 319802 w 90"/>
              <a:gd name="T15" fmla="*/ 360491 h 102"/>
              <a:gd name="T16" fmla="*/ 263128 w 90"/>
              <a:gd name="T17" fmla="*/ 413147 h 102"/>
              <a:gd name="T18" fmla="*/ 0 w 90"/>
              <a:gd name="T19" fmla="*/ 413147 h 102"/>
              <a:gd name="T20" fmla="*/ 0 w 90"/>
              <a:gd name="T21" fmla="*/ 145817 h 102"/>
              <a:gd name="T22" fmla="*/ 0 w 90"/>
              <a:gd name="T23" fmla="*/ 141766 h 102"/>
              <a:gd name="T24" fmla="*/ 4048 w 90"/>
              <a:gd name="T25" fmla="*/ 113413 h 102"/>
              <a:gd name="T26" fmla="*/ 28337 w 90"/>
              <a:gd name="T27" fmla="*/ 81009 h 102"/>
              <a:gd name="T28" fmla="*/ 32385 w 90"/>
              <a:gd name="T29" fmla="*/ 76959 h 102"/>
              <a:gd name="T30" fmla="*/ 40481 w 90"/>
              <a:gd name="T31" fmla="*/ 76959 h 102"/>
              <a:gd name="T32" fmla="*/ 121444 w 90"/>
              <a:gd name="T33" fmla="*/ 76959 h 102"/>
              <a:gd name="T34" fmla="*/ 182166 w 90"/>
              <a:gd name="T35" fmla="*/ 12151 h 102"/>
              <a:gd name="T36" fmla="*/ 194310 w 90"/>
              <a:gd name="T37" fmla="*/ 0 h 102"/>
              <a:gd name="T38" fmla="*/ 206454 w 90"/>
              <a:gd name="T39" fmla="*/ 12151 h 102"/>
              <a:gd name="T40" fmla="*/ 283369 w 90"/>
              <a:gd name="T41" fmla="*/ 76959 h 102"/>
              <a:gd name="T42" fmla="*/ 299561 w 90"/>
              <a:gd name="T43" fmla="*/ 76959 h 102"/>
              <a:gd name="T44" fmla="*/ 299561 w 90"/>
              <a:gd name="T45" fmla="*/ 93161 h 102"/>
              <a:gd name="T46" fmla="*/ 352187 w 90"/>
              <a:gd name="T47" fmla="*/ 137716 h 102"/>
              <a:gd name="T48" fmla="*/ 364331 w 90"/>
              <a:gd name="T49" fmla="*/ 149867 h 102"/>
              <a:gd name="T50" fmla="*/ 327898 w 90"/>
              <a:gd name="T51" fmla="*/ 190372 h 102"/>
              <a:gd name="T52" fmla="*/ 303609 w 90"/>
              <a:gd name="T53" fmla="*/ 166069 h 102"/>
              <a:gd name="T54" fmla="*/ 315754 w 90"/>
              <a:gd name="T55" fmla="*/ 153918 h 102"/>
              <a:gd name="T56" fmla="*/ 198358 w 90"/>
              <a:gd name="T57" fmla="*/ 48606 h 102"/>
              <a:gd name="T58" fmla="*/ 101203 w 90"/>
              <a:gd name="T59" fmla="*/ 149867 h 102"/>
              <a:gd name="T60" fmla="*/ 52626 w 90"/>
              <a:gd name="T61" fmla="*/ 149867 h 102"/>
              <a:gd name="T62" fmla="*/ 89059 w 90"/>
              <a:gd name="T63" fmla="*/ 113413 h 102"/>
              <a:gd name="T64" fmla="*/ 44529 w 90"/>
              <a:gd name="T65" fmla="*/ 113413 h 102"/>
              <a:gd name="T66" fmla="*/ 36433 w 90"/>
              <a:gd name="T67" fmla="*/ 125564 h 102"/>
              <a:gd name="T68" fmla="*/ 36433 w 90"/>
              <a:gd name="T69" fmla="*/ 137716 h 102"/>
              <a:gd name="T70" fmla="*/ 40481 w 90"/>
              <a:gd name="T71" fmla="*/ 153918 h 102"/>
              <a:gd name="T72" fmla="*/ 56674 w 90"/>
              <a:gd name="T73" fmla="*/ 162018 h 102"/>
              <a:gd name="T74" fmla="*/ 230743 w 90"/>
              <a:gd name="T75" fmla="*/ 271381 h 102"/>
              <a:gd name="T76" fmla="*/ 206454 w 90"/>
              <a:gd name="T77" fmla="*/ 295684 h 102"/>
              <a:gd name="T78" fmla="*/ 230743 w 90"/>
              <a:gd name="T79" fmla="*/ 319986 h 102"/>
              <a:gd name="T80" fmla="*/ 255032 w 90"/>
              <a:gd name="T81" fmla="*/ 295684 h 102"/>
              <a:gd name="T82" fmla="*/ 230743 w 90"/>
              <a:gd name="T83" fmla="*/ 271381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54" name="Freeform 19"/>
          <p:cNvSpPr>
            <a:spLocks noEditPoints="1"/>
          </p:cNvSpPr>
          <p:nvPr/>
        </p:nvSpPr>
        <p:spPr bwMode="auto">
          <a:xfrm>
            <a:off x="2708275" y="4171950"/>
            <a:ext cx="385763" cy="344488"/>
          </a:xfrm>
          <a:custGeom>
            <a:avLst/>
            <a:gdLst>
              <a:gd name="T0" fmla="*/ 70734 w 93"/>
              <a:gd name="T1" fmla="*/ 74622 h 83"/>
              <a:gd name="T2" fmla="*/ 37447 w 93"/>
              <a:gd name="T3" fmla="*/ 116079 h 83"/>
              <a:gd name="T4" fmla="*/ 349507 w 93"/>
              <a:gd name="T5" fmla="*/ 306779 h 83"/>
              <a:gd name="T6" fmla="*/ 291256 w 93"/>
              <a:gd name="T7" fmla="*/ 116079 h 83"/>
              <a:gd name="T8" fmla="*/ 99859 w 93"/>
              <a:gd name="T9" fmla="*/ 140953 h 83"/>
              <a:gd name="T10" fmla="*/ 99859 w 93"/>
              <a:gd name="T11" fmla="*/ 74622 h 83"/>
              <a:gd name="T12" fmla="*/ 124824 w 93"/>
              <a:gd name="T13" fmla="*/ 53894 h 83"/>
              <a:gd name="T14" fmla="*/ 191397 w 93"/>
              <a:gd name="T15" fmla="*/ 0 h 83"/>
              <a:gd name="T16" fmla="*/ 262130 w 93"/>
              <a:gd name="T17" fmla="*/ 53894 h 83"/>
              <a:gd name="T18" fmla="*/ 291256 w 93"/>
              <a:gd name="T19" fmla="*/ 74622 h 83"/>
              <a:gd name="T20" fmla="*/ 386954 w 93"/>
              <a:gd name="T21" fmla="*/ 74622 h 83"/>
              <a:gd name="T22" fmla="*/ 386954 w 93"/>
              <a:gd name="T23" fmla="*/ 327507 h 83"/>
              <a:gd name="T24" fmla="*/ 370311 w 93"/>
              <a:gd name="T25" fmla="*/ 344090 h 83"/>
              <a:gd name="T26" fmla="*/ 0 w 93"/>
              <a:gd name="T27" fmla="*/ 344090 h 83"/>
              <a:gd name="T28" fmla="*/ 0 w 93"/>
              <a:gd name="T29" fmla="*/ 95350 h 83"/>
              <a:gd name="T30" fmla="*/ 20804 w 93"/>
              <a:gd name="T31" fmla="*/ 74622 h 83"/>
              <a:gd name="T32" fmla="*/ 58251 w 93"/>
              <a:gd name="T33" fmla="*/ 290196 h 83"/>
              <a:gd name="T34" fmla="*/ 162271 w 93"/>
              <a:gd name="T35" fmla="*/ 257031 h 83"/>
              <a:gd name="T36" fmla="*/ 120663 w 93"/>
              <a:gd name="T37" fmla="*/ 261177 h 83"/>
              <a:gd name="T38" fmla="*/ 120663 w 93"/>
              <a:gd name="T39" fmla="*/ 248740 h 83"/>
              <a:gd name="T40" fmla="*/ 108181 w 93"/>
              <a:gd name="T41" fmla="*/ 244594 h 83"/>
              <a:gd name="T42" fmla="*/ 108181 w 93"/>
              <a:gd name="T43" fmla="*/ 252885 h 83"/>
              <a:gd name="T44" fmla="*/ 87377 w 93"/>
              <a:gd name="T45" fmla="*/ 244594 h 83"/>
              <a:gd name="T46" fmla="*/ 145628 w 93"/>
              <a:gd name="T47" fmla="*/ 174118 h 83"/>
              <a:gd name="T48" fmla="*/ 95698 w 93"/>
              <a:gd name="T49" fmla="*/ 236303 h 83"/>
              <a:gd name="T50" fmla="*/ 99859 w 93"/>
              <a:gd name="T51" fmla="*/ 236303 h 83"/>
              <a:gd name="T52" fmla="*/ 124824 w 93"/>
              <a:gd name="T53" fmla="*/ 236303 h 83"/>
              <a:gd name="T54" fmla="*/ 124824 w 93"/>
              <a:gd name="T55" fmla="*/ 236303 h 83"/>
              <a:gd name="T56" fmla="*/ 128985 w 93"/>
              <a:gd name="T57" fmla="*/ 269468 h 83"/>
              <a:gd name="T58" fmla="*/ 149789 w 93"/>
              <a:gd name="T59" fmla="*/ 273614 h 83"/>
              <a:gd name="T60" fmla="*/ 128985 w 93"/>
              <a:gd name="T61" fmla="*/ 269468 h 83"/>
              <a:gd name="T62" fmla="*/ 183075 w 93"/>
              <a:gd name="T63" fmla="*/ 228011 h 83"/>
              <a:gd name="T64" fmla="*/ 324542 w 93"/>
              <a:gd name="T65" fmla="*/ 211429 h 83"/>
              <a:gd name="T66" fmla="*/ 183075 w 93"/>
              <a:gd name="T67" fmla="*/ 248740 h 83"/>
              <a:gd name="T68" fmla="*/ 245487 w 93"/>
              <a:gd name="T69" fmla="*/ 269468 h 83"/>
              <a:gd name="T70" fmla="*/ 183075 w 93"/>
              <a:gd name="T71" fmla="*/ 248740 h 83"/>
              <a:gd name="T72" fmla="*/ 183075 w 93"/>
              <a:gd name="T73" fmla="*/ 190700 h 83"/>
              <a:gd name="T74" fmla="*/ 324542 w 93"/>
              <a:gd name="T75" fmla="*/ 174118 h 83"/>
              <a:gd name="T76" fmla="*/ 162271 w 93"/>
              <a:gd name="T77" fmla="*/ 53894 h 83"/>
              <a:gd name="T78" fmla="*/ 216361 w 93"/>
              <a:gd name="T79" fmla="*/ 49748 h 83"/>
              <a:gd name="T80" fmla="*/ 170593 w 93"/>
              <a:gd name="T81" fmla="*/ 49748 h 8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3" h="83">
                <a:moveTo>
                  <a:pt x="5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28"/>
                  <a:pt x="17" y="28"/>
                  <a:pt x="17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74"/>
                  <a:pt x="9" y="74"/>
                  <a:pt x="9" y="74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28"/>
                  <a:pt x="84" y="28"/>
                  <a:pt x="84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34"/>
                  <a:pt x="70" y="34"/>
                  <a:pt x="70" y="34"/>
                </a:cubicBezTo>
                <a:cubicBezTo>
                  <a:pt x="54" y="34"/>
                  <a:pt x="39" y="34"/>
                  <a:pt x="24" y="34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3"/>
                  <a:pt x="24" y="13"/>
                  <a:pt x="24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0"/>
                  <a:pt x="32" y="7"/>
                  <a:pt x="34" y="5"/>
                </a:cubicBezTo>
                <a:cubicBezTo>
                  <a:pt x="37" y="2"/>
                  <a:pt x="41" y="0"/>
                  <a:pt x="46" y="0"/>
                </a:cubicBezTo>
                <a:cubicBezTo>
                  <a:pt x="51" y="0"/>
                  <a:pt x="55" y="2"/>
                  <a:pt x="58" y="5"/>
                </a:cubicBezTo>
                <a:cubicBezTo>
                  <a:pt x="61" y="7"/>
                  <a:pt x="62" y="10"/>
                  <a:pt x="63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8"/>
                  <a:pt x="70" y="18"/>
                  <a:pt x="70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23"/>
                  <a:pt x="93" y="23"/>
                  <a:pt x="93" y="23"/>
                </a:cubicBezTo>
                <a:cubicBezTo>
                  <a:pt x="93" y="79"/>
                  <a:pt x="93" y="79"/>
                  <a:pt x="93" y="79"/>
                </a:cubicBezTo>
                <a:cubicBezTo>
                  <a:pt x="93" y="83"/>
                  <a:pt x="93" y="83"/>
                  <a:pt x="93" y="83"/>
                </a:cubicBezTo>
                <a:cubicBezTo>
                  <a:pt x="89" y="83"/>
                  <a:pt x="89" y="83"/>
                  <a:pt x="8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8"/>
                  <a:pt x="0" y="18"/>
                  <a:pt x="0" y="18"/>
                </a:cubicBezTo>
                <a:cubicBezTo>
                  <a:pt x="5" y="18"/>
                  <a:pt x="5" y="18"/>
                  <a:pt x="5" y="18"/>
                </a:cubicBezTo>
                <a:close/>
                <a:moveTo>
                  <a:pt x="14" y="62"/>
                </a:moveTo>
                <a:cubicBezTo>
                  <a:pt x="14" y="70"/>
                  <a:pt x="14" y="70"/>
                  <a:pt x="14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62"/>
                  <a:pt x="39" y="62"/>
                  <a:pt x="39" y="62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3"/>
                  <a:pt x="29" y="63"/>
                  <a:pt x="29" y="63"/>
                </a:cubicBezTo>
                <a:cubicBezTo>
                  <a:pt x="28" y="61"/>
                  <a:pt x="28" y="61"/>
                  <a:pt x="28" y="61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5" y="60"/>
                  <a:pt x="25" y="60"/>
                  <a:pt x="25" y="60"/>
                </a:cubicBezTo>
                <a:cubicBezTo>
                  <a:pt x="26" y="61"/>
                  <a:pt x="26" y="61"/>
                  <a:pt x="26" y="61"/>
                </a:cubicBezTo>
                <a:cubicBezTo>
                  <a:pt x="25" y="64"/>
                  <a:pt x="25" y="64"/>
                  <a:pt x="25" y="64"/>
                </a:cubicBezTo>
                <a:cubicBezTo>
                  <a:pt x="21" y="59"/>
                  <a:pt x="21" y="59"/>
                  <a:pt x="21" y="59"/>
                </a:cubicBezTo>
                <a:cubicBezTo>
                  <a:pt x="14" y="62"/>
                  <a:pt x="14" y="62"/>
                  <a:pt x="14" y="62"/>
                </a:cubicBezTo>
                <a:close/>
                <a:moveTo>
                  <a:pt x="35" y="42"/>
                </a:moveTo>
                <a:cubicBezTo>
                  <a:pt x="32" y="42"/>
                  <a:pt x="26" y="35"/>
                  <a:pt x="19" y="42"/>
                </a:cubicBezTo>
                <a:cubicBezTo>
                  <a:pt x="20" y="47"/>
                  <a:pt x="20" y="53"/>
                  <a:pt x="23" y="57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7"/>
                  <a:pt x="24" y="57"/>
                  <a:pt x="24" y="57"/>
                </a:cubicBezTo>
                <a:cubicBezTo>
                  <a:pt x="25" y="57"/>
                  <a:pt x="26" y="57"/>
                  <a:pt x="27" y="57"/>
                </a:cubicBezTo>
                <a:cubicBezTo>
                  <a:pt x="28" y="57"/>
                  <a:pt x="29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4" y="53"/>
                  <a:pt x="34" y="47"/>
                  <a:pt x="35" y="42"/>
                </a:cubicBezTo>
                <a:close/>
                <a:moveTo>
                  <a:pt x="31" y="65"/>
                </a:moveTo>
                <a:cubicBezTo>
                  <a:pt x="31" y="66"/>
                  <a:pt x="31" y="66"/>
                  <a:pt x="31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5"/>
                  <a:pt x="36" y="65"/>
                  <a:pt x="36" y="65"/>
                </a:cubicBezTo>
                <a:cubicBezTo>
                  <a:pt x="31" y="65"/>
                  <a:pt x="31" y="65"/>
                  <a:pt x="31" y="65"/>
                </a:cubicBezTo>
                <a:close/>
                <a:moveTo>
                  <a:pt x="44" y="51"/>
                </a:moveTo>
                <a:cubicBezTo>
                  <a:pt x="44" y="55"/>
                  <a:pt x="44" y="55"/>
                  <a:pt x="44" y="55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1"/>
                  <a:pt x="78" y="51"/>
                  <a:pt x="78" y="51"/>
                </a:cubicBezTo>
                <a:cubicBezTo>
                  <a:pt x="44" y="51"/>
                  <a:pt x="44" y="51"/>
                  <a:pt x="44" y="51"/>
                </a:cubicBezTo>
                <a:close/>
                <a:moveTo>
                  <a:pt x="44" y="60"/>
                </a:moveTo>
                <a:cubicBezTo>
                  <a:pt x="44" y="65"/>
                  <a:pt x="44" y="65"/>
                  <a:pt x="44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0"/>
                  <a:pt x="59" y="60"/>
                  <a:pt x="59" y="60"/>
                </a:cubicBezTo>
                <a:cubicBezTo>
                  <a:pt x="44" y="60"/>
                  <a:pt x="44" y="60"/>
                  <a:pt x="44" y="60"/>
                </a:cubicBezTo>
                <a:close/>
                <a:moveTo>
                  <a:pt x="44" y="42"/>
                </a:moveTo>
                <a:cubicBezTo>
                  <a:pt x="44" y="46"/>
                  <a:pt x="44" y="46"/>
                  <a:pt x="44" y="46"/>
                </a:cubicBezTo>
                <a:cubicBezTo>
                  <a:pt x="78" y="46"/>
                  <a:pt x="78" y="46"/>
                  <a:pt x="78" y="46"/>
                </a:cubicBezTo>
                <a:cubicBezTo>
                  <a:pt x="78" y="42"/>
                  <a:pt x="78" y="42"/>
                  <a:pt x="78" y="42"/>
                </a:cubicBezTo>
                <a:cubicBezTo>
                  <a:pt x="44" y="42"/>
                  <a:pt x="44" y="42"/>
                  <a:pt x="44" y="42"/>
                </a:cubicBezTo>
                <a:close/>
                <a:moveTo>
                  <a:pt x="39" y="13"/>
                </a:move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2" y="12"/>
                  <a:pt x="52" y="12"/>
                </a:cubicBezTo>
                <a:cubicBezTo>
                  <a:pt x="50" y="10"/>
                  <a:pt x="48" y="9"/>
                  <a:pt x="46" y="9"/>
                </a:cubicBezTo>
                <a:cubicBezTo>
                  <a:pt x="44" y="9"/>
                  <a:pt x="42" y="10"/>
                  <a:pt x="41" y="12"/>
                </a:cubicBezTo>
                <a:cubicBezTo>
                  <a:pt x="40" y="12"/>
                  <a:pt x="40" y="13"/>
                  <a:pt x="39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395288" y="339725"/>
            <a:ext cx="2187575" cy="1687513"/>
            <a:chOff x="279137" y="1598999"/>
            <a:chExt cx="2186781" cy="1687197"/>
          </a:xfrm>
        </p:grpSpPr>
        <p:pic>
          <p:nvPicPr>
            <p:cNvPr id="2153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37" y="1598999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153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49" y="1818341"/>
              <a:ext cx="1868155" cy="90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2" name="Group 6"/>
          <p:cNvGrpSpPr/>
          <p:nvPr/>
        </p:nvGrpSpPr>
        <p:grpSpPr bwMode="auto">
          <a:xfrm>
            <a:off x="4486275" y="3371850"/>
            <a:ext cx="1738313" cy="784225"/>
            <a:chOff x="0" y="0"/>
            <a:chExt cx="1737791" cy="783692"/>
          </a:xfrm>
        </p:grpSpPr>
        <p:sp>
          <p:nvSpPr>
            <p:cNvPr id="2152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3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3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6" name="Group 6"/>
          <p:cNvGrpSpPr/>
          <p:nvPr/>
        </p:nvGrpSpPr>
        <p:grpSpPr bwMode="auto">
          <a:xfrm>
            <a:off x="6289675" y="3371850"/>
            <a:ext cx="1738313" cy="784225"/>
            <a:chOff x="0" y="0"/>
            <a:chExt cx="1737791" cy="783692"/>
          </a:xfrm>
        </p:grpSpPr>
        <p:sp>
          <p:nvSpPr>
            <p:cNvPr id="21526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27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28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0" name="Group 6"/>
          <p:cNvGrpSpPr/>
          <p:nvPr/>
        </p:nvGrpSpPr>
        <p:grpSpPr bwMode="auto">
          <a:xfrm>
            <a:off x="4486275" y="1836738"/>
            <a:ext cx="1738313" cy="782637"/>
            <a:chOff x="0" y="0"/>
            <a:chExt cx="1737791" cy="783692"/>
          </a:xfrm>
        </p:grpSpPr>
        <p:sp>
          <p:nvSpPr>
            <p:cNvPr id="21523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24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25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4" name="Group 6"/>
          <p:cNvGrpSpPr/>
          <p:nvPr/>
        </p:nvGrpSpPr>
        <p:grpSpPr bwMode="auto">
          <a:xfrm>
            <a:off x="6289675" y="1836738"/>
            <a:ext cx="1738313" cy="782637"/>
            <a:chOff x="0" y="0"/>
            <a:chExt cx="1737791" cy="783692"/>
          </a:xfrm>
        </p:grpSpPr>
        <p:sp>
          <p:nvSpPr>
            <p:cNvPr id="21520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21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22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274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51" grpId="0" animBg="1"/>
      <p:bldP spid="22552" grpId="0" animBg="1"/>
      <p:bldP spid="22553" grpId="0" animBg="1"/>
      <p:bldP spid="225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桌面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175"/>
            <a:ext cx="9288463" cy="5143500"/>
          </a:xfrm>
          <a:prstGeom prst="rect">
            <a:avLst/>
          </a:prstGeom>
          <a:solidFill>
            <a:srgbClr val="0641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82550" y="74613"/>
            <a:ext cx="1690688" cy="1417637"/>
            <a:chOff x="82550" y="74613"/>
            <a:chExt cx="1690688" cy="1417637"/>
          </a:xfrm>
        </p:grpSpPr>
        <p:sp>
          <p:nvSpPr>
            <p:cNvPr id="4116" name="直角三角形 5"/>
            <p:cNvSpPr>
              <a:spLocks noChangeArrowheads="1"/>
            </p:cNvSpPr>
            <p:nvPr/>
          </p:nvSpPr>
          <p:spPr bwMode="auto">
            <a:xfrm flipV="1">
              <a:off x="333375" y="288925"/>
              <a:ext cx="1439863" cy="1203325"/>
            </a:xfrm>
            <a:prstGeom prst="rtTriangle">
              <a:avLst/>
            </a:prstGeom>
            <a:solidFill>
              <a:srgbClr val="042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41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0" y="74613"/>
              <a:ext cx="1450975" cy="133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4100" name="Group 5"/>
          <p:cNvGrpSpPr>
            <a:grpSpLocks noChangeAspect="1"/>
          </p:cNvGrpSpPr>
          <p:nvPr/>
        </p:nvGrpSpPr>
        <p:grpSpPr bwMode="auto">
          <a:xfrm>
            <a:off x="7366000" y="4783138"/>
            <a:ext cx="806450" cy="236537"/>
            <a:chOff x="0" y="0"/>
            <a:chExt cx="2783444" cy="786196"/>
          </a:xfrm>
        </p:grpSpPr>
        <p:pic>
          <p:nvPicPr>
            <p:cNvPr id="411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19" y="19434"/>
              <a:ext cx="2600325" cy="76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411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0525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sp>
        <p:nvSpPr>
          <p:cNvPr id="5128" name="TextBox 7"/>
          <p:cNvSpPr>
            <a:spLocks noChangeArrowheads="1"/>
          </p:cNvSpPr>
          <p:nvPr/>
        </p:nvSpPr>
        <p:spPr bwMode="auto">
          <a:xfrm>
            <a:off x="7308850" y="149225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标题一</a:t>
            </a:r>
          </a:p>
        </p:txBody>
      </p:sp>
      <p:sp>
        <p:nvSpPr>
          <p:cNvPr id="5129" name="TextBox 17"/>
          <p:cNvSpPr>
            <a:spLocks noChangeArrowheads="1"/>
          </p:cNvSpPr>
          <p:nvPr/>
        </p:nvSpPr>
        <p:spPr bwMode="auto">
          <a:xfrm>
            <a:off x="7308850" y="2206625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标题二</a:t>
            </a:r>
          </a:p>
        </p:txBody>
      </p:sp>
      <p:sp>
        <p:nvSpPr>
          <p:cNvPr id="5130" name="TextBox 18"/>
          <p:cNvSpPr>
            <a:spLocks noChangeArrowheads="1"/>
          </p:cNvSpPr>
          <p:nvPr/>
        </p:nvSpPr>
        <p:spPr bwMode="auto">
          <a:xfrm>
            <a:off x="7308850" y="3729038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标题四</a:t>
            </a:r>
          </a:p>
        </p:txBody>
      </p:sp>
      <p:sp>
        <p:nvSpPr>
          <p:cNvPr id="5131" name="TextBox 19"/>
          <p:cNvSpPr>
            <a:spLocks noChangeArrowheads="1"/>
          </p:cNvSpPr>
          <p:nvPr/>
        </p:nvSpPr>
        <p:spPr bwMode="auto">
          <a:xfrm>
            <a:off x="7308850" y="2962275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标题三</a:t>
            </a:r>
          </a:p>
        </p:txBody>
      </p:sp>
      <p:grpSp>
        <p:nvGrpSpPr>
          <p:cNvPr id="5132" name="Group 12"/>
          <p:cNvGrpSpPr>
            <a:grpSpLocks noChangeAspect="1"/>
          </p:cNvGrpSpPr>
          <p:nvPr/>
        </p:nvGrpSpPr>
        <p:grpSpPr bwMode="auto">
          <a:xfrm>
            <a:off x="1639888" y="1058863"/>
            <a:ext cx="1849437" cy="3448050"/>
            <a:chOff x="0" y="0"/>
            <a:chExt cx="1848545" cy="3447119"/>
          </a:xfrm>
        </p:grpSpPr>
        <p:pic>
          <p:nvPicPr>
            <p:cNvPr id="410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2" y="1124607"/>
              <a:ext cx="1560513" cy="2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4110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7563" cy="207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411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746" y="1566248"/>
              <a:ext cx="253083" cy="2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4112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669" y="1554536"/>
              <a:ext cx="253083" cy="2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4113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66" y="1820820"/>
              <a:ext cx="6953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pic>
        <p:nvPicPr>
          <p:cNvPr id="51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751013"/>
            <a:ext cx="372427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410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745038"/>
            <a:ext cx="706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514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527175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ransition spd="slow" advTm="442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6535738" y="1858963"/>
            <a:ext cx="1792287" cy="1266825"/>
            <a:chOff x="6535544" y="1859677"/>
            <a:chExt cx="1792878" cy="1265634"/>
          </a:xfrm>
        </p:grpSpPr>
        <p:sp>
          <p:nvSpPr>
            <p:cNvPr id="22562" name="任意多边形 36"/>
            <p:cNvSpPr>
              <a:spLocks noChangeArrowheads="1"/>
            </p:cNvSpPr>
            <p:nvPr/>
          </p:nvSpPr>
          <p:spPr bwMode="auto">
            <a:xfrm>
              <a:off x="6880622" y="1859677"/>
              <a:ext cx="1447800" cy="1265634"/>
            </a:xfrm>
            <a:custGeom>
              <a:avLst/>
              <a:gdLst>
                <a:gd name="T0" fmla="*/ 0 w 1931022"/>
                <a:gd name="T1" fmla="*/ 189845 h 1687956"/>
                <a:gd name="T2" fmla="*/ 815020 w 1931022"/>
                <a:gd name="T3" fmla="*/ 189845 h 1687956"/>
                <a:gd name="T4" fmla="*/ 815020 w 1931022"/>
                <a:gd name="T5" fmla="*/ 0 h 1687956"/>
                <a:gd name="T6" fmla="*/ 1447800 w 1931022"/>
                <a:gd name="T7" fmla="*/ 632817 h 1687956"/>
                <a:gd name="T8" fmla="*/ 815020 w 1931022"/>
                <a:gd name="T9" fmla="*/ 1265634 h 1687956"/>
                <a:gd name="T10" fmla="*/ 815020 w 1931022"/>
                <a:gd name="T11" fmla="*/ 1075789 h 1687956"/>
                <a:gd name="T12" fmla="*/ 0 w 1931022"/>
                <a:gd name="T13" fmla="*/ 1075789 h 1687956"/>
                <a:gd name="T14" fmla="*/ 0 w 1931022"/>
                <a:gd name="T15" fmla="*/ 189845 h 16879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31022"/>
                <a:gd name="T25" fmla="*/ 0 h 1687956"/>
                <a:gd name="T26" fmla="*/ 1931022 w 1931022"/>
                <a:gd name="T27" fmla="*/ 1687956 h 16879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31022" h="1687956">
                  <a:moveTo>
                    <a:pt x="0" y="253193"/>
                  </a:moveTo>
                  <a:lnTo>
                    <a:pt x="1087044" y="253193"/>
                  </a:lnTo>
                  <a:lnTo>
                    <a:pt x="1087044" y="0"/>
                  </a:lnTo>
                  <a:lnTo>
                    <a:pt x="1931022" y="843978"/>
                  </a:lnTo>
                  <a:lnTo>
                    <a:pt x="1087044" y="1687956"/>
                  </a:lnTo>
                  <a:lnTo>
                    <a:pt x="1087044" y="1434763"/>
                  </a:lnTo>
                  <a:lnTo>
                    <a:pt x="0" y="1434763"/>
                  </a:lnTo>
                  <a:lnTo>
                    <a:pt x="0" y="253193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TEXT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63" name="任意多边形 37"/>
            <p:cNvSpPr>
              <a:spLocks noChangeArrowheads="1"/>
            </p:cNvSpPr>
            <p:nvPr/>
          </p:nvSpPr>
          <p:spPr bwMode="auto">
            <a:xfrm>
              <a:off x="6535544" y="2129949"/>
              <a:ext cx="723900" cy="723900"/>
            </a:xfrm>
            <a:custGeom>
              <a:avLst/>
              <a:gdLst>
                <a:gd name="T0" fmla="*/ 0 w 965511"/>
                <a:gd name="T1" fmla="*/ 361950 h 965511"/>
                <a:gd name="T2" fmla="*/ 361950 w 965511"/>
                <a:gd name="T3" fmla="*/ 0 h 965511"/>
                <a:gd name="T4" fmla="*/ 723901 w 965511"/>
                <a:gd name="T5" fmla="*/ 361950 h 965511"/>
                <a:gd name="T6" fmla="*/ 361950 w 965511"/>
                <a:gd name="T7" fmla="*/ 723901 h 965511"/>
                <a:gd name="T8" fmla="*/ 0 w 965511"/>
                <a:gd name="T9" fmla="*/ 361950 h 965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5511"/>
                <a:gd name="T16" fmla="*/ 0 h 965511"/>
                <a:gd name="T17" fmla="*/ 965511 w 965511"/>
                <a:gd name="T18" fmla="*/ 965511 h 965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5511" h="965511">
                  <a:moveTo>
                    <a:pt x="0" y="482756"/>
                  </a:moveTo>
                  <a:cubicBezTo>
                    <a:pt x="0" y="216137"/>
                    <a:pt x="216137" y="0"/>
                    <a:pt x="482756" y="0"/>
                  </a:cubicBezTo>
                  <a:cubicBezTo>
                    <a:pt x="749375" y="0"/>
                    <a:pt x="965512" y="216137"/>
                    <a:pt x="965512" y="482756"/>
                  </a:cubicBezTo>
                  <a:cubicBezTo>
                    <a:pt x="965512" y="749375"/>
                    <a:pt x="749375" y="965512"/>
                    <a:pt x="482756" y="965512"/>
                  </a:cubicBezTo>
                  <a:cubicBezTo>
                    <a:pt x="216137" y="965512"/>
                    <a:pt x="0" y="749375"/>
                    <a:pt x="0" y="482756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2564" name="组合 5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284" y="2328784"/>
              <a:ext cx="320279" cy="320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 bwMode="auto">
          <a:xfrm>
            <a:off x="4633913" y="1858963"/>
            <a:ext cx="1793875" cy="1266825"/>
            <a:chOff x="4634116" y="1859677"/>
            <a:chExt cx="1794069" cy="1265634"/>
          </a:xfrm>
        </p:grpSpPr>
        <p:sp>
          <p:nvSpPr>
            <p:cNvPr id="22559" name="任意多边形 34"/>
            <p:cNvSpPr>
              <a:spLocks noChangeArrowheads="1"/>
            </p:cNvSpPr>
            <p:nvPr/>
          </p:nvSpPr>
          <p:spPr bwMode="auto">
            <a:xfrm>
              <a:off x="4979194" y="1859677"/>
              <a:ext cx="1448991" cy="1265634"/>
            </a:xfrm>
            <a:custGeom>
              <a:avLst/>
              <a:gdLst>
                <a:gd name="T0" fmla="*/ 0 w 1931022"/>
                <a:gd name="T1" fmla="*/ 189845 h 1687956"/>
                <a:gd name="T2" fmla="*/ 815691 w 1931022"/>
                <a:gd name="T3" fmla="*/ 189845 h 1687956"/>
                <a:gd name="T4" fmla="*/ 815691 w 1931022"/>
                <a:gd name="T5" fmla="*/ 0 h 1687956"/>
                <a:gd name="T6" fmla="*/ 1448991 w 1931022"/>
                <a:gd name="T7" fmla="*/ 632817 h 1687956"/>
                <a:gd name="T8" fmla="*/ 815691 w 1931022"/>
                <a:gd name="T9" fmla="*/ 1265634 h 1687956"/>
                <a:gd name="T10" fmla="*/ 815691 w 1931022"/>
                <a:gd name="T11" fmla="*/ 1075789 h 1687956"/>
                <a:gd name="T12" fmla="*/ 0 w 1931022"/>
                <a:gd name="T13" fmla="*/ 1075789 h 1687956"/>
                <a:gd name="T14" fmla="*/ 0 w 1931022"/>
                <a:gd name="T15" fmla="*/ 189845 h 16879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31022"/>
                <a:gd name="T25" fmla="*/ 0 h 1687956"/>
                <a:gd name="T26" fmla="*/ 1931022 w 1931022"/>
                <a:gd name="T27" fmla="*/ 1687956 h 16879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31022" h="1687956">
                  <a:moveTo>
                    <a:pt x="0" y="253193"/>
                  </a:moveTo>
                  <a:lnTo>
                    <a:pt x="1087044" y="253193"/>
                  </a:lnTo>
                  <a:lnTo>
                    <a:pt x="1087044" y="0"/>
                  </a:lnTo>
                  <a:lnTo>
                    <a:pt x="1931022" y="843978"/>
                  </a:lnTo>
                  <a:lnTo>
                    <a:pt x="1087044" y="1687956"/>
                  </a:lnTo>
                  <a:lnTo>
                    <a:pt x="1087044" y="1434763"/>
                  </a:lnTo>
                  <a:lnTo>
                    <a:pt x="0" y="1434763"/>
                  </a:lnTo>
                  <a:lnTo>
                    <a:pt x="0" y="253193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TEXT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60" name="任意多边形 35"/>
            <p:cNvSpPr>
              <a:spLocks noChangeArrowheads="1"/>
            </p:cNvSpPr>
            <p:nvPr/>
          </p:nvSpPr>
          <p:spPr bwMode="auto">
            <a:xfrm>
              <a:off x="4634116" y="2129949"/>
              <a:ext cx="723900" cy="723900"/>
            </a:xfrm>
            <a:custGeom>
              <a:avLst/>
              <a:gdLst>
                <a:gd name="T0" fmla="*/ 0 w 965511"/>
                <a:gd name="T1" fmla="*/ 361950 h 965511"/>
                <a:gd name="T2" fmla="*/ 361950 w 965511"/>
                <a:gd name="T3" fmla="*/ 0 h 965511"/>
                <a:gd name="T4" fmla="*/ 723901 w 965511"/>
                <a:gd name="T5" fmla="*/ 361950 h 965511"/>
                <a:gd name="T6" fmla="*/ 361950 w 965511"/>
                <a:gd name="T7" fmla="*/ 723901 h 965511"/>
                <a:gd name="T8" fmla="*/ 0 w 965511"/>
                <a:gd name="T9" fmla="*/ 361950 h 965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5511"/>
                <a:gd name="T16" fmla="*/ 0 h 965511"/>
                <a:gd name="T17" fmla="*/ 965511 w 965511"/>
                <a:gd name="T18" fmla="*/ 965511 h 965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5511" h="965511">
                  <a:moveTo>
                    <a:pt x="0" y="482756"/>
                  </a:moveTo>
                  <a:cubicBezTo>
                    <a:pt x="0" y="216137"/>
                    <a:pt x="216137" y="0"/>
                    <a:pt x="482756" y="0"/>
                  </a:cubicBezTo>
                  <a:cubicBezTo>
                    <a:pt x="749375" y="0"/>
                    <a:pt x="965512" y="216137"/>
                    <a:pt x="965512" y="482756"/>
                  </a:cubicBezTo>
                  <a:cubicBezTo>
                    <a:pt x="965512" y="749375"/>
                    <a:pt x="749375" y="965512"/>
                    <a:pt x="482756" y="965512"/>
                  </a:cubicBezTo>
                  <a:cubicBezTo>
                    <a:pt x="216137" y="965512"/>
                    <a:pt x="0" y="749375"/>
                    <a:pt x="0" y="482756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2561" name="组合 6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613" y="2309734"/>
              <a:ext cx="360759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 bwMode="auto">
          <a:xfrm>
            <a:off x="2732088" y="1858963"/>
            <a:ext cx="1793875" cy="1266825"/>
            <a:chOff x="2732689" y="1859677"/>
            <a:chExt cx="1794067" cy="1265634"/>
          </a:xfrm>
        </p:grpSpPr>
        <p:sp>
          <p:nvSpPr>
            <p:cNvPr id="22556" name="任意多边形 32"/>
            <p:cNvSpPr>
              <a:spLocks noChangeArrowheads="1"/>
            </p:cNvSpPr>
            <p:nvPr/>
          </p:nvSpPr>
          <p:spPr bwMode="auto">
            <a:xfrm>
              <a:off x="3078956" y="1859677"/>
              <a:ext cx="1447800" cy="1265634"/>
            </a:xfrm>
            <a:custGeom>
              <a:avLst/>
              <a:gdLst>
                <a:gd name="T0" fmla="*/ 0 w 1931022"/>
                <a:gd name="T1" fmla="*/ 189845 h 1687956"/>
                <a:gd name="T2" fmla="*/ 815020 w 1931022"/>
                <a:gd name="T3" fmla="*/ 189845 h 1687956"/>
                <a:gd name="T4" fmla="*/ 815020 w 1931022"/>
                <a:gd name="T5" fmla="*/ 0 h 1687956"/>
                <a:gd name="T6" fmla="*/ 1447800 w 1931022"/>
                <a:gd name="T7" fmla="*/ 632817 h 1687956"/>
                <a:gd name="T8" fmla="*/ 815020 w 1931022"/>
                <a:gd name="T9" fmla="*/ 1265634 h 1687956"/>
                <a:gd name="T10" fmla="*/ 815020 w 1931022"/>
                <a:gd name="T11" fmla="*/ 1075789 h 1687956"/>
                <a:gd name="T12" fmla="*/ 0 w 1931022"/>
                <a:gd name="T13" fmla="*/ 1075789 h 1687956"/>
                <a:gd name="T14" fmla="*/ 0 w 1931022"/>
                <a:gd name="T15" fmla="*/ 189845 h 16879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31022"/>
                <a:gd name="T25" fmla="*/ 0 h 1687956"/>
                <a:gd name="T26" fmla="*/ 1931022 w 1931022"/>
                <a:gd name="T27" fmla="*/ 1687956 h 16879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31022" h="1687956">
                  <a:moveTo>
                    <a:pt x="0" y="253193"/>
                  </a:moveTo>
                  <a:lnTo>
                    <a:pt x="1087044" y="253193"/>
                  </a:lnTo>
                  <a:lnTo>
                    <a:pt x="1087044" y="0"/>
                  </a:lnTo>
                  <a:lnTo>
                    <a:pt x="1931022" y="843978"/>
                  </a:lnTo>
                  <a:lnTo>
                    <a:pt x="1087044" y="1687956"/>
                  </a:lnTo>
                  <a:lnTo>
                    <a:pt x="1087044" y="1434763"/>
                  </a:lnTo>
                  <a:lnTo>
                    <a:pt x="0" y="1434763"/>
                  </a:lnTo>
                  <a:lnTo>
                    <a:pt x="0" y="253193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TEXT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57" name="任意多边形 33"/>
            <p:cNvSpPr>
              <a:spLocks noChangeArrowheads="1"/>
            </p:cNvSpPr>
            <p:nvPr/>
          </p:nvSpPr>
          <p:spPr bwMode="auto">
            <a:xfrm>
              <a:off x="2732689" y="2129949"/>
              <a:ext cx="725090" cy="723900"/>
            </a:xfrm>
            <a:custGeom>
              <a:avLst/>
              <a:gdLst>
                <a:gd name="T0" fmla="*/ 0 w 965511"/>
                <a:gd name="T1" fmla="*/ 361950 h 965511"/>
                <a:gd name="T2" fmla="*/ 362545 w 965511"/>
                <a:gd name="T3" fmla="*/ 0 h 965511"/>
                <a:gd name="T4" fmla="*/ 725091 w 965511"/>
                <a:gd name="T5" fmla="*/ 361950 h 965511"/>
                <a:gd name="T6" fmla="*/ 362545 w 965511"/>
                <a:gd name="T7" fmla="*/ 723901 h 965511"/>
                <a:gd name="T8" fmla="*/ 0 w 965511"/>
                <a:gd name="T9" fmla="*/ 361950 h 965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5511"/>
                <a:gd name="T16" fmla="*/ 0 h 965511"/>
                <a:gd name="T17" fmla="*/ 965511 w 965511"/>
                <a:gd name="T18" fmla="*/ 965511 h 965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5511" h="965511">
                  <a:moveTo>
                    <a:pt x="0" y="482756"/>
                  </a:moveTo>
                  <a:cubicBezTo>
                    <a:pt x="0" y="216137"/>
                    <a:pt x="216137" y="0"/>
                    <a:pt x="482756" y="0"/>
                  </a:cubicBezTo>
                  <a:cubicBezTo>
                    <a:pt x="749375" y="0"/>
                    <a:pt x="965512" y="216137"/>
                    <a:pt x="965512" y="482756"/>
                  </a:cubicBezTo>
                  <a:cubicBezTo>
                    <a:pt x="965512" y="749375"/>
                    <a:pt x="749375" y="965512"/>
                    <a:pt x="482756" y="965512"/>
                  </a:cubicBezTo>
                  <a:cubicBezTo>
                    <a:pt x="216137" y="965512"/>
                    <a:pt x="0" y="749375"/>
                    <a:pt x="0" y="482756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2558" name="组合 6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526" y="2346642"/>
              <a:ext cx="315515" cy="31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 bwMode="auto">
          <a:xfrm>
            <a:off x="831850" y="1858963"/>
            <a:ext cx="1793875" cy="1266825"/>
            <a:chOff x="832451" y="1859677"/>
            <a:chExt cx="1792878" cy="1265634"/>
          </a:xfrm>
        </p:grpSpPr>
        <p:sp>
          <p:nvSpPr>
            <p:cNvPr id="22553" name="任意多边形 30"/>
            <p:cNvSpPr>
              <a:spLocks noChangeArrowheads="1"/>
            </p:cNvSpPr>
            <p:nvPr/>
          </p:nvSpPr>
          <p:spPr bwMode="auto">
            <a:xfrm>
              <a:off x="1177529" y="1859677"/>
              <a:ext cx="1447800" cy="1265634"/>
            </a:xfrm>
            <a:custGeom>
              <a:avLst/>
              <a:gdLst>
                <a:gd name="T0" fmla="*/ 0 w 1931022"/>
                <a:gd name="T1" fmla="*/ 189845 h 1687956"/>
                <a:gd name="T2" fmla="*/ 815020 w 1931022"/>
                <a:gd name="T3" fmla="*/ 189845 h 1687956"/>
                <a:gd name="T4" fmla="*/ 815020 w 1931022"/>
                <a:gd name="T5" fmla="*/ 0 h 1687956"/>
                <a:gd name="T6" fmla="*/ 1447800 w 1931022"/>
                <a:gd name="T7" fmla="*/ 632817 h 1687956"/>
                <a:gd name="T8" fmla="*/ 815020 w 1931022"/>
                <a:gd name="T9" fmla="*/ 1265634 h 1687956"/>
                <a:gd name="T10" fmla="*/ 815020 w 1931022"/>
                <a:gd name="T11" fmla="*/ 1075789 h 1687956"/>
                <a:gd name="T12" fmla="*/ 0 w 1931022"/>
                <a:gd name="T13" fmla="*/ 1075789 h 1687956"/>
                <a:gd name="T14" fmla="*/ 0 w 1931022"/>
                <a:gd name="T15" fmla="*/ 189845 h 16879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31022"/>
                <a:gd name="T25" fmla="*/ 0 h 1687956"/>
                <a:gd name="T26" fmla="*/ 1931022 w 1931022"/>
                <a:gd name="T27" fmla="*/ 1687956 h 16879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31022" h="1687956">
                  <a:moveTo>
                    <a:pt x="0" y="253193"/>
                  </a:moveTo>
                  <a:lnTo>
                    <a:pt x="1087044" y="253193"/>
                  </a:lnTo>
                  <a:lnTo>
                    <a:pt x="1087044" y="0"/>
                  </a:lnTo>
                  <a:lnTo>
                    <a:pt x="1931022" y="843978"/>
                  </a:lnTo>
                  <a:lnTo>
                    <a:pt x="1087044" y="1687956"/>
                  </a:lnTo>
                  <a:lnTo>
                    <a:pt x="1087044" y="1434763"/>
                  </a:lnTo>
                  <a:lnTo>
                    <a:pt x="0" y="1434763"/>
                  </a:lnTo>
                  <a:lnTo>
                    <a:pt x="0" y="253193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TEXT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54" name="任意多边形 31"/>
            <p:cNvSpPr>
              <a:spLocks noChangeArrowheads="1"/>
            </p:cNvSpPr>
            <p:nvPr/>
          </p:nvSpPr>
          <p:spPr bwMode="auto">
            <a:xfrm>
              <a:off x="832451" y="2129949"/>
              <a:ext cx="723900" cy="723900"/>
            </a:xfrm>
            <a:custGeom>
              <a:avLst/>
              <a:gdLst>
                <a:gd name="T0" fmla="*/ 0 w 965511"/>
                <a:gd name="T1" fmla="*/ 361950 h 965511"/>
                <a:gd name="T2" fmla="*/ 361950 w 965511"/>
                <a:gd name="T3" fmla="*/ 0 h 965511"/>
                <a:gd name="T4" fmla="*/ 723901 w 965511"/>
                <a:gd name="T5" fmla="*/ 361950 h 965511"/>
                <a:gd name="T6" fmla="*/ 361950 w 965511"/>
                <a:gd name="T7" fmla="*/ 723901 h 965511"/>
                <a:gd name="T8" fmla="*/ 0 w 965511"/>
                <a:gd name="T9" fmla="*/ 361950 h 965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5511"/>
                <a:gd name="T16" fmla="*/ 0 h 965511"/>
                <a:gd name="T17" fmla="*/ 965511 w 965511"/>
                <a:gd name="T18" fmla="*/ 965511 h 965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5511" h="965511">
                  <a:moveTo>
                    <a:pt x="0" y="482756"/>
                  </a:moveTo>
                  <a:cubicBezTo>
                    <a:pt x="0" y="216137"/>
                    <a:pt x="216137" y="0"/>
                    <a:pt x="482756" y="0"/>
                  </a:cubicBezTo>
                  <a:cubicBezTo>
                    <a:pt x="749375" y="0"/>
                    <a:pt x="965512" y="216137"/>
                    <a:pt x="965512" y="482756"/>
                  </a:cubicBezTo>
                  <a:cubicBezTo>
                    <a:pt x="965512" y="749375"/>
                    <a:pt x="749375" y="965512"/>
                    <a:pt x="482756" y="965512"/>
                  </a:cubicBezTo>
                  <a:cubicBezTo>
                    <a:pt x="216137" y="965512"/>
                    <a:pt x="0" y="749375"/>
                    <a:pt x="0" y="482756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55" name="Freeform 35"/>
            <p:cNvSpPr>
              <a:spLocks noEditPoints="1"/>
            </p:cNvSpPr>
            <p:nvPr/>
          </p:nvSpPr>
          <p:spPr bwMode="auto">
            <a:xfrm>
              <a:off x="1049144" y="2346642"/>
              <a:ext cx="309563" cy="309563"/>
            </a:xfrm>
            <a:custGeom>
              <a:avLst/>
              <a:gdLst>
                <a:gd name="T0" fmla="*/ 154782 w 128"/>
                <a:gd name="T1" fmla="*/ 309563 h 128"/>
                <a:gd name="T2" fmla="*/ 0 w 128"/>
                <a:gd name="T3" fmla="*/ 154782 h 128"/>
                <a:gd name="T4" fmla="*/ 154782 w 128"/>
                <a:gd name="T5" fmla="*/ 0 h 128"/>
                <a:gd name="T6" fmla="*/ 309563 w 128"/>
                <a:gd name="T7" fmla="*/ 154782 h 128"/>
                <a:gd name="T8" fmla="*/ 154782 w 128"/>
                <a:gd name="T9" fmla="*/ 309563 h 128"/>
                <a:gd name="T10" fmla="*/ 24185 w 128"/>
                <a:gd name="T11" fmla="*/ 154782 h 128"/>
                <a:gd name="T12" fmla="*/ 87065 w 128"/>
                <a:gd name="T13" fmla="*/ 266031 h 128"/>
                <a:gd name="T14" fmla="*/ 149945 w 128"/>
                <a:gd name="T15" fmla="*/ 154782 h 128"/>
                <a:gd name="T16" fmla="*/ 24185 w 128"/>
                <a:gd name="T17" fmla="*/ 154782 h 128"/>
                <a:gd name="T18" fmla="*/ 154782 w 128"/>
                <a:gd name="T19" fmla="*/ 24185 h 128"/>
                <a:gd name="T20" fmla="*/ 89483 w 128"/>
                <a:gd name="T21" fmla="*/ 41114 h 128"/>
                <a:gd name="T22" fmla="*/ 152363 w 128"/>
                <a:gd name="T23" fmla="*/ 152363 h 128"/>
                <a:gd name="T24" fmla="*/ 152363 w 128"/>
                <a:gd name="T25" fmla="*/ 152363 h 128"/>
                <a:gd name="T26" fmla="*/ 152363 w 128"/>
                <a:gd name="T27" fmla="*/ 152363 h 128"/>
                <a:gd name="T28" fmla="*/ 217661 w 128"/>
                <a:gd name="T29" fmla="*/ 41114 h 128"/>
                <a:gd name="T30" fmla="*/ 154782 w 128"/>
                <a:gd name="T31" fmla="*/ 24185 h 128"/>
                <a:gd name="T32" fmla="*/ 154782 w 128"/>
                <a:gd name="T33" fmla="*/ 154782 h 128"/>
                <a:gd name="T34" fmla="*/ 220080 w 128"/>
                <a:gd name="T35" fmla="*/ 268449 h 128"/>
                <a:gd name="T36" fmla="*/ 285378 w 128"/>
                <a:gd name="T37" fmla="*/ 154782 h 128"/>
                <a:gd name="T38" fmla="*/ 154782 w 128"/>
                <a:gd name="T39" fmla="*/ 154782 h 1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8" y="128"/>
                    <a:pt x="0" y="99"/>
                    <a:pt x="0" y="64"/>
                  </a:cubicBezTo>
                  <a:cubicBezTo>
                    <a:pt x="0" y="28"/>
                    <a:pt x="28" y="0"/>
                    <a:pt x="64" y="0"/>
                  </a:cubicBezTo>
                  <a:cubicBezTo>
                    <a:pt x="99" y="0"/>
                    <a:pt x="128" y="28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10" y="64"/>
                  </a:moveTo>
                  <a:cubicBezTo>
                    <a:pt x="10" y="83"/>
                    <a:pt x="20" y="100"/>
                    <a:pt x="36" y="110"/>
                  </a:cubicBezTo>
                  <a:cubicBezTo>
                    <a:pt x="62" y="64"/>
                    <a:pt x="62" y="64"/>
                    <a:pt x="62" y="64"/>
                  </a:cubicBezTo>
                  <a:lnTo>
                    <a:pt x="10" y="64"/>
                  </a:lnTo>
                  <a:close/>
                  <a:moveTo>
                    <a:pt x="64" y="10"/>
                  </a:moveTo>
                  <a:cubicBezTo>
                    <a:pt x="54" y="10"/>
                    <a:pt x="45" y="13"/>
                    <a:pt x="37" y="17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2" y="13"/>
                    <a:pt x="73" y="10"/>
                    <a:pt x="64" y="10"/>
                  </a:cubicBezTo>
                  <a:close/>
                  <a:moveTo>
                    <a:pt x="64" y="64"/>
                  </a:moveTo>
                  <a:cubicBezTo>
                    <a:pt x="91" y="111"/>
                    <a:pt x="91" y="111"/>
                    <a:pt x="91" y="111"/>
                  </a:cubicBezTo>
                  <a:cubicBezTo>
                    <a:pt x="107" y="101"/>
                    <a:pt x="118" y="84"/>
                    <a:pt x="118" y="64"/>
                  </a:cubicBezTo>
                  <a:lnTo>
                    <a:pt x="64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249238" y="304800"/>
            <a:ext cx="2185987" cy="1687513"/>
            <a:chOff x="279137" y="1598999"/>
            <a:chExt cx="2186781" cy="1687197"/>
          </a:xfrm>
        </p:grpSpPr>
        <p:pic>
          <p:nvPicPr>
            <p:cNvPr id="2255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37" y="1598999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255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49" y="1818341"/>
              <a:ext cx="1868155" cy="90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3" name="Group 6"/>
          <p:cNvGrpSpPr/>
          <p:nvPr/>
        </p:nvGrpSpPr>
        <p:grpSpPr bwMode="auto">
          <a:xfrm>
            <a:off x="887413" y="3398838"/>
            <a:ext cx="1738312" cy="784225"/>
            <a:chOff x="0" y="0"/>
            <a:chExt cx="1737791" cy="783692"/>
          </a:xfrm>
        </p:grpSpPr>
        <p:sp>
          <p:nvSpPr>
            <p:cNvPr id="22548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9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50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7" name="Group 6"/>
          <p:cNvGrpSpPr/>
          <p:nvPr/>
        </p:nvGrpSpPr>
        <p:grpSpPr bwMode="auto">
          <a:xfrm>
            <a:off x="2787650" y="3398838"/>
            <a:ext cx="1738313" cy="784225"/>
            <a:chOff x="0" y="0"/>
            <a:chExt cx="1737791" cy="783692"/>
          </a:xfrm>
        </p:grpSpPr>
        <p:sp>
          <p:nvSpPr>
            <p:cNvPr id="22545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6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7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1" name="Group 6"/>
          <p:cNvGrpSpPr/>
          <p:nvPr/>
        </p:nvGrpSpPr>
        <p:grpSpPr bwMode="auto">
          <a:xfrm>
            <a:off x="4687888" y="3398838"/>
            <a:ext cx="1738312" cy="784225"/>
            <a:chOff x="0" y="0"/>
            <a:chExt cx="1737791" cy="783692"/>
          </a:xfrm>
        </p:grpSpPr>
        <p:sp>
          <p:nvSpPr>
            <p:cNvPr id="22542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3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4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5" name="Group 6"/>
          <p:cNvGrpSpPr/>
          <p:nvPr/>
        </p:nvGrpSpPr>
        <p:grpSpPr bwMode="auto">
          <a:xfrm>
            <a:off x="6588125" y="3398838"/>
            <a:ext cx="1738313" cy="784225"/>
            <a:chOff x="0" y="0"/>
            <a:chExt cx="1737791" cy="783692"/>
          </a:xfrm>
        </p:grpSpPr>
        <p:sp>
          <p:nvSpPr>
            <p:cNvPr id="2253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451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763588" y="1831975"/>
            <a:ext cx="7793037" cy="2879725"/>
            <a:chOff x="763192" y="1832373"/>
            <a:chExt cx="7792640" cy="2878931"/>
          </a:xfrm>
        </p:grpSpPr>
        <p:sp>
          <p:nvSpPr>
            <p:cNvPr id="23574" name="矩形 50"/>
            <p:cNvSpPr>
              <a:spLocks noChangeArrowheads="1"/>
            </p:cNvSpPr>
            <p:nvPr/>
          </p:nvSpPr>
          <p:spPr bwMode="auto">
            <a:xfrm>
              <a:off x="763192" y="1832373"/>
              <a:ext cx="7792640" cy="28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75" name="L 形 51"/>
            <p:cNvSpPr/>
            <p:nvPr/>
          </p:nvSpPr>
          <p:spPr bwMode="auto">
            <a:xfrm rot="5400000">
              <a:off x="1365647" y="2877741"/>
              <a:ext cx="1009650" cy="1681163"/>
            </a:xfrm>
            <a:custGeom>
              <a:avLst/>
              <a:gdLst>
                <a:gd name="T0" fmla="*/ 0 w 1347336"/>
                <a:gd name="T1" fmla="*/ 0 h 2241938"/>
                <a:gd name="T2" fmla="*/ 162655 w 1347336"/>
                <a:gd name="T3" fmla="*/ 0 h 2241938"/>
                <a:gd name="T4" fmla="*/ 162655 w 1347336"/>
                <a:gd name="T5" fmla="*/ 1518298 h 2241938"/>
                <a:gd name="T6" fmla="*/ 1009650 w 1347336"/>
                <a:gd name="T7" fmla="*/ 1518298 h 2241938"/>
                <a:gd name="T8" fmla="*/ 1009650 w 1347336"/>
                <a:gd name="T9" fmla="*/ 1681163 h 2241938"/>
                <a:gd name="T10" fmla="*/ 0 w 1347336"/>
                <a:gd name="T11" fmla="*/ 1681163 h 2241938"/>
                <a:gd name="T12" fmla="*/ 0 w 1347336"/>
                <a:gd name="T13" fmla="*/ 0 h 22419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7336" h="2241938">
                  <a:moveTo>
                    <a:pt x="0" y="0"/>
                  </a:moveTo>
                  <a:lnTo>
                    <a:pt x="217056" y="0"/>
                  </a:lnTo>
                  <a:lnTo>
                    <a:pt x="217056" y="2024747"/>
                  </a:lnTo>
                  <a:lnTo>
                    <a:pt x="1347336" y="2024747"/>
                  </a:lnTo>
                  <a:lnTo>
                    <a:pt x="1347336" y="2241938"/>
                  </a:lnTo>
                  <a:lnTo>
                    <a:pt x="0" y="2241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76" name="任意多边形 52"/>
            <p:cNvSpPr>
              <a:spLocks noChangeArrowheads="1"/>
            </p:cNvSpPr>
            <p:nvPr/>
          </p:nvSpPr>
          <p:spPr bwMode="auto">
            <a:xfrm>
              <a:off x="1196578" y="3380185"/>
              <a:ext cx="1518047" cy="1331119"/>
            </a:xfrm>
            <a:custGeom>
              <a:avLst/>
              <a:gdLst>
                <a:gd name="T0" fmla="*/ 0 w 2024034"/>
                <a:gd name="T1" fmla="*/ 0 h 1774184"/>
                <a:gd name="T2" fmla="*/ 1518047 w 2024034"/>
                <a:gd name="T3" fmla="*/ 0 h 1774184"/>
                <a:gd name="T4" fmla="*/ 1518047 w 2024034"/>
                <a:gd name="T5" fmla="*/ 1331119 h 1774184"/>
                <a:gd name="T6" fmla="*/ 0 w 2024034"/>
                <a:gd name="T7" fmla="*/ 1331119 h 1774184"/>
                <a:gd name="T8" fmla="*/ 0 w 2024034"/>
                <a:gd name="T9" fmla="*/ 0 h 1774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4034"/>
                <a:gd name="T16" fmla="*/ 0 h 1774184"/>
                <a:gd name="T17" fmla="*/ 2024034 w 2024034"/>
                <a:gd name="T18" fmla="*/ 1774184 h 1774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4034" h="1774184">
                  <a:moveTo>
                    <a:pt x="0" y="0"/>
                  </a:moveTo>
                  <a:lnTo>
                    <a:pt x="2024034" y="0"/>
                  </a:lnTo>
                  <a:lnTo>
                    <a:pt x="2024034" y="1774184"/>
                  </a:lnTo>
                  <a:lnTo>
                    <a:pt x="0" y="177418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STEP 01</a:t>
              </a:r>
              <a:endParaRPr lang="zh-CN" altLang="en-US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77" name="等腰三角形 53"/>
            <p:cNvSpPr>
              <a:spLocks noChangeArrowheads="1"/>
            </p:cNvSpPr>
            <p:nvPr/>
          </p:nvSpPr>
          <p:spPr bwMode="auto">
            <a:xfrm>
              <a:off x="2427685" y="2753917"/>
              <a:ext cx="286940" cy="28694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78" name="L 形 54"/>
            <p:cNvSpPr/>
            <p:nvPr/>
          </p:nvSpPr>
          <p:spPr bwMode="auto">
            <a:xfrm rot="5400000">
              <a:off x="3224213" y="2418160"/>
              <a:ext cx="1009650" cy="1681163"/>
            </a:xfrm>
            <a:custGeom>
              <a:avLst/>
              <a:gdLst>
                <a:gd name="T0" fmla="*/ 0 w 1347336"/>
                <a:gd name="T1" fmla="*/ 0 h 2241938"/>
                <a:gd name="T2" fmla="*/ 162655 w 1347336"/>
                <a:gd name="T3" fmla="*/ 0 h 2241938"/>
                <a:gd name="T4" fmla="*/ 162655 w 1347336"/>
                <a:gd name="T5" fmla="*/ 1518298 h 2241938"/>
                <a:gd name="T6" fmla="*/ 1009650 w 1347336"/>
                <a:gd name="T7" fmla="*/ 1518298 h 2241938"/>
                <a:gd name="T8" fmla="*/ 1009650 w 1347336"/>
                <a:gd name="T9" fmla="*/ 1681163 h 2241938"/>
                <a:gd name="T10" fmla="*/ 0 w 1347336"/>
                <a:gd name="T11" fmla="*/ 1681163 h 2241938"/>
                <a:gd name="T12" fmla="*/ 0 w 1347336"/>
                <a:gd name="T13" fmla="*/ 0 h 22419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7336" h="2241938">
                  <a:moveTo>
                    <a:pt x="0" y="0"/>
                  </a:moveTo>
                  <a:lnTo>
                    <a:pt x="217056" y="0"/>
                  </a:lnTo>
                  <a:lnTo>
                    <a:pt x="217056" y="2024747"/>
                  </a:lnTo>
                  <a:lnTo>
                    <a:pt x="1347336" y="2024747"/>
                  </a:lnTo>
                  <a:lnTo>
                    <a:pt x="1347336" y="2241938"/>
                  </a:lnTo>
                  <a:lnTo>
                    <a:pt x="0" y="2241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79" name="任意多边形 55"/>
            <p:cNvSpPr>
              <a:spLocks noChangeArrowheads="1"/>
            </p:cNvSpPr>
            <p:nvPr/>
          </p:nvSpPr>
          <p:spPr bwMode="auto">
            <a:xfrm>
              <a:off x="3055144" y="2920604"/>
              <a:ext cx="1518047" cy="1329928"/>
            </a:xfrm>
            <a:custGeom>
              <a:avLst/>
              <a:gdLst>
                <a:gd name="T0" fmla="*/ 0 w 2024034"/>
                <a:gd name="T1" fmla="*/ 0 h 1774184"/>
                <a:gd name="T2" fmla="*/ 1518047 w 2024034"/>
                <a:gd name="T3" fmla="*/ 0 h 1774184"/>
                <a:gd name="T4" fmla="*/ 1518047 w 2024034"/>
                <a:gd name="T5" fmla="*/ 1329928 h 1774184"/>
                <a:gd name="T6" fmla="*/ 0 w 2024034"/>
                <a:gd name="T7" fmla="*/ 1329928 h 1774184"/>
                <a:gd name="T8" fmla="*/ 0 w 2024034"/>
                <a:gd name="T9" fmla="*/ 0 h 1774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4034"/>
                <a:gd name="T16" fmla="*/ 0 h 1774184"/>
                <a:gd name="T17" fmla="*/ 2024034 w 2024034"/>
                <a:gd name="T18" fmla="*/ 1774184 h 1774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4034" h="1774184">
                  <a:moveTo>
                    <a:pt x="0" y="0"/>
                  </a:moveTo>
                  <a:lnTo>
                    <a:pt x="2024034" y="0"/>
                  </a:lnTo>
                  <a:lnTo>
                    <a:pt x="2024034" y="1774184"/>
                  </a:lnTo>
                  <a:lnTo>
                    <a:pt x="0" y="177418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STEP 02</a:t>
              </a:r>
              <a:endParaRPr lang="zh-CN" altLang="en-US" sz="12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80" name="等腰三角形 56"/>
            <p:cNvSpPr>
              <a:spLocks noChangeArrowheads="1"/>
            </p:cNvSpPr>
            <p:nvPr/>
          </p:nvSpPr>
          <p:spPr bwMode="auto">
            <a:xfrm>
              <a:off x="4286250" y="2294335"/>
              <a:ext cx="286941" cy="28575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81" name="L 形 57"/>
            <p:cNvSpPr/>
            <p:nvPr/>
          </p:nvSpPr>
          <p:spPr bwMode="auto">
            <a:xfrm rot="5400000">
              <a:off x="5081588" y="1957387"/>
              <a:ext cx="1010841" cy="1682354"/>
            </a:xfrm>
            <a:custGeom>
              <a:avLst/>
              <a:gdLst>
                <a:gd name="T0" fmla="*/ 0 w 1347336"/>
                <a:gd name="T1" fmla="*/ 0 h 2241938"/>
                <a:gd name="T2" fmla="*/ 162847 w 1347336"/>
                <a:gd name="T3" fmla="*/ 0 h 2241938"/>
                <a:gd name="T4" fmla="*/ 162847 w 1347336"/>
                <a:gd name="T5" fmla="*/ 1519374 h 2241938"/>
                <a:gd name="T6" fmla="*/ 1010841 w 1347336"/>
                <a:gd name="T7" fmla="*/ 1519374 h 2241938"/>
                <a:gd name="T8" fmla="*/ 1010841 w 1347336"/>
                <a:gd name="T9" fmla="*/ 1682354 h 2241938"/>
                <a:gd name="T10" fmla="*/ 0 w 1347336"/>
                <a:gd name="T11" fmla="*/ 1682354 h 2241938"/>
                <a:gd name="T12" fmla="*/ 0 w 1347336"/>
                <a:gd name="T13" fmla="*/ 0 h 22419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7336" h="2241938">
                  <a:moveTo>
                    <a:pt x="0" y="0"/>
                  </a:moveTo>
                  <a:lnTo>
                    <a:pt x="217056" y="0"/>
                  </a:lnTo>
                  <a:lnTo>
                    <a:pt x="217056" y="2024747"/>
                  </a:lnTo>
                  <a:lnTo>
                    <a:pt x="1347336" y="2024747"/>
                  </a:lnTo>
                  <a:lnTo>
                    <a:pt x="1347336" y="2241938"/>
                  </a:lnTo>
                  <a:lnTo>
                    <a:pt x="0" y="2241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82" name="任意多边形 66"/>
            <p:cNvSpPr>
              <a:spLocks noChangeArrowheads="1"/>
            </p:cNvSpPr>
            <p:nvPr/>
          </p:nvSpPr>
          <p:spPr bwMode="auto">
            <a:xfrm>
              <a:off x="4912519" y="2461023"/>
              <a:ext cx="1518047" cy="1329928"/>
            </a:xfrm>
            <a:custGeom>
              <a:avLst/>
              <a:gdLst>
                <a:gd name="T0" fmla="*/ 0 w 2024034"/>
                <a:gd name="T1" fmla="*/ 0 h 1774184"/>
                <a:gd name="T2" fmla="*/ 1518047 w 2024034"/>
                <a:gd name="T3" fmla="*/ 0 h 1774184"/>
                <a:gd name="T4" fmla="*/ 1518047 w 2024034"/>
                <a:gd name="T5" fmla="*/ 1329928 h 1774184"/>
                <a:gd name="T6" fmla="*/ 0 w 2024034"/>
                <a:gd name="T7" fmla="*/ 1329928 h 1774184"/>
                <a:gd name="T8" fmla="*/ 0 w 2024034"/>
                <a:gd name="T9" fmla="*/ 0 h 1774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4034"/>
                <a:gd name="T16" fmla="*/ 0 h 1774184"/>
                <a:gd name="T17" fmla="*/ 2024034 w 2024034"/>
                <a:gd name="T18" fmla="*/ 1774184 h 1774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4034" h="1774184">
                  <a:moveTo>
                    <a:pt x="0" y="0"/>
                  </a:moveTo>
                  <a:lnTo>
                    <a:pt x="2024034" y="0"/>
                  </a:lnTo>
                  <a:lnTo>
                    <a:pt x="2024034" y="1774184"/>
                  </a:lnTo>
                  <a:lnTo>
                    <a:pt x="0" y="177418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STEP 03</a:t>
              </a:r>
              <a:endParaRPr lang="zh-CN" altLang="en-US" sz="12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83" name="等腰三角形 67"/>
            <p:cNvSpPr>
              <a:spLocks noChangeArrowheads="1"/>
            </p:cNvSpPr>
            <p:nvPr/>
          </p:nvSpPr>
          <p:spPr bwMode="auto">
            <a:xfrm>
              <a:off x="6144816" y="1834754"/>
              <a:ext cx="285750" cy="28575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84" name="L 形 68"/>
            <p:cNvSpPr/>
            <p:nvPr/>
          </p:nvSpPr>
          <p:spPr bwMode="auto">
            <a:xfrm rot="5400000">
              <a:off x="6939558" y="1498402"/>
              <a:ext cx="1010841" cy="1681163"/>
            </a:xfrm>
            <a:custGeom>
              <a:avLst/>
              <a:gdLst>
                <a:gd name="T0" fmla="*/ 0 w 1347336"/>
                <a:gd name="T1" fmla="*/ 0 h 2241938"/>
                <a:gd name="T2" fmla="*/ 162847 w 1347336"/>
                <a:gd name="T3" fmla="*/ 0 h 2241938"/>
                <a:gd name="T4" fmla="*/ 162847 w 1347336"/>
                <a:gd name="T5" fmla="*/ 1518298 h 2241938"/>
                <a:gd name="T6" fmla="*/ 1010841 w 1347336"/>
                <a:gd name="T7" fmla="*/ 1518298 h 2241938"/>
                <a:gd name="T8" fmla="*/ 1010841 w 1347336"/>
                <a:gd name="T9" fmla="*/ 1681163 h 2241938"/>
                <a:gd name="T10" fmla="*/ 0 w 1347336"/>
                <a:gd name="T11" fmla="*/ 1681163 h 2241938"/>
                <a:gd name="T12" fmla="*/ 0 w 1347336"/>
                <a:gd name="T13" fmla="*/ 0 h 22419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7336" h="2241938">
                  <a:moveTo>
                    <a:pt x="0" y="0"/>
                  </a:moveTo>
                  <a:lnTo>
                    <a:pt x="217056" y="0"/>
                  </a:lnTo>
                  <a:lnTo>
                    <a:pt x="217056" y="2024747"/>
                  </a:lnTo>
                  <a:lnTo>
                    <a:pt x="1347336" y="2024747"/>
                  </a:lnTo>
                  <a:lnTo>
                    <a:pt x="1347336" y="2241938"/>
                  </a:lnTo>
                  <a:lnTo>
                    <a:pt x="0" y="2241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85" name="任意多边形 69"/>
            <p:cNvSpPr>
              <a:spLocks noChangeArrowheads="1"/>
            </p:cNvSpPr>
            <p:nvPr/>
          </p:nvSpPr>
          <p:spPr bwMode="auto">
            <a:xfrm>
              <a:off x="6771085" y="2000250"/>
              <a:ext cx="1518047" cy="1331119"/>
            </a:xfrm>
            <a:custGeom>
              <a:avLst/>
              <a:gdLst>
                <a:gd name="T0" fmla="*/ 0 w 2024034"/>
                <a:gd name="T1" fmla="*/ 0 h 1774184"/>
                <a:gd name="T2" fmla="*/ 1518047 w 2024034"/>
                <a:gd name="T3" fmla="*/ 0 h 1774184"/>
                <a:gd name="T4" fmla="*/ 1518047 w 2024034"/>
                <a:gd name="T5" fmla="*/ 1331119 h 1774184"/>
                <a:gd name="T6" fmla="*/ 0 w 2024034"/>
                <a:gd name="T7" fmla="*/ 1331119 h 1774184"/>
                <a:gd name="T8" fmla="*/ 0 w 2024034"/>
                <a:gd name="T9" fmla="*/ 0 h 1774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4034"/>
                <a:gd name="T16" fmla="*/ 0 h 1774184"/>
                <a:gd name="T17" fmla="*/ 2024034 w 2024034"/>
                <a:gd name="T18" fmla="*/ 1774184 h 1774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4034" h="1774184">
                  <a:moveTo>
                    <a:pt x="0" y="0"/>
                  </a:moveTo>
                  <a:lnTo>
                    <a:pt x="2024034" y="0"/>
                  </a:lnTo>
                  <a:lnTo>
                    <a:pt x="2024034" y="1774184"/>
                  </a:lnTo>
                  <a:lnTo>
                    <a:pt x="0" y="177418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STEP 04</a:t>
              </a:r>
              <a:endParaRPr lang="zh-CN" altLang="en-US" sz="12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384175" y="336550"/>
            <a:ext cx="2187575" cy="1687513"/>
            <a:chOff x="279137" y="1598999"/>
            <a:chExt cx="2186781" cy="1687197"/>
          </a:xfrm>
        </p:grpSpPr>
        <p:pic>
          <p:nvPicPr>
            <p:cNvPr id="2357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37" y="1598999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357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49" y="1818341"/>
              <a:ext cx="1868155" cy="90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3" name="Group 6"/>
          <p:cNvGrpSpPr/>
          <p:nvPr/>
        </p:nvGrpSpPr>
        <p:grpSpPr bwMode="auto">
          <a:xfrm>
            <a:off x="900113" y="2211388"/>
            <a:ext cx="1738312" cy="784225"/>
            <a:chOff x="0" y="0"/>
            <a:chExt cx="1737791" cy="783692"/>
          </a:xfrm>
        </p:grpSpPr>
        <p:sp>
          <p:nvSpPr>
            <p:cNvPr id="2356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7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7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7" name="Group 6"/>
          <p:cNvGrpSpPr/>
          <p:nvPr/>
        </p:nvGrpSpPr>
        <p:grpSpPr bwMode="auto">
          <a:xfrm>
            <a:off x="4633913" y="1276350"/>
            <a:ext cx="1738312" cy="782638"/>
            <a:chOff x="0" y="0"/>
            <a:chExt cx="1737791" cy="783692"/>
          </a:xfrm>
        </p:grpSpPr>
        <p:sp>
          <p:nvSpPr>
            <p:cNvPr id="23566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67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68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2" name="Group 6"/>
          <p:cNvGrpSpPr/>
          <p:nvPr/>
        </p:nvGrpSpPr>
        <p:grpSpPr bwMode="auto">
          <a:xfrm>
            <a:off x="3059113" y="3470275"/>
            <a:ext cx="1738312" cy="784225"/>
            <a:chOff x="0" y="0"/>
            <a:chExt cx="1737791" cy="783692"/>
          </a:xfrm>
        </p:grpSpPr>
        <p:sp>
          <p:nvSpPr>
            <p:cNvPr id="23563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64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65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6" name="Group 6"/>
          <p:cNvGrpSpPr/>
          <p:nvPr/>
        </p:nvGrpSpPr>
        <p:grpSpPr bwMode="auto">
          <a:xfrm>
            <a:off x="6794500" y="2535238"/>
            <a:ext cx="1738313" cy="782637"/>
            <a:chOff x="0" y="0"/>
            <a:chExt cx="1737791" cy="783692"/>
          </a:xfrm>
        </p:grpSpPr>
        <p:sp>
          <p:nvSpPr>
            <p:cNvPr id="23560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61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62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312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椭圆 21"/>
          <p:cNvSpPr>
            <a:spLocks noChangeArrowheads="1"/>
          </p:cNvSpPr>
          <p:nvPr/>
        </p:nvSpPr>
        <p:spPr bwMode="auto">
          <a:xfrm>
            <a:off x="1311275" y="1776413"/>
            <a:ext cx="2468563" cy="2468562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en-US" sz="21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5" name="Oval 19"/>
          <p:cNvSpPr>
            <a:spLocks noChangeArrowheads="1"/>
          </p:cNvSpPr>
          <p:nvPr/>
        </p:nvSpPr>
        <p:spPr bwMode="auto">
          <a:xfrm>
            <a:off x="3455988" y="2720975"/>
            <a:ext cx="581025" cy="579438"/>
          </a:xfrm>
          <a:prstGeom prst="ellipse">
            <a:avLst/>
          </a:prstGeom>
          <a:solidFill>
            <a:srgbClr val="3F6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en-US" altLang="zh-CN" sz="2100" b="1">
                <a:solidFill>
                  <a:srgbClr val="FFFFFF"/>
                </a:solidFill>
                <a:latin typeface="Calibri" panose="020F0502020204030204" pitchFamily="34" charset="0"/>
              </a:rPr>
              <a:t>02</a:t>
            </a:r>
            <a:endParaRPr lang="zh-CN" altLang="en-US" sz="21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6" name="Oval 19"/>
          <p:cNvSpPr>
            <a:spLocks noChangeArrowheads="1"/>
          </p:cNvSpPr>
          <p:nvPr/>
        </p:nvSpPr>
        <p:spPr bwMode="auto">
          <a:xfrm>
            <a:off x="2255838" y="1516063"/>
            <a:ext cx="579437" cy="579437"/>
          </a:xfrm>
          <a:prstGeom prst="ellipse">
            <a:avLst/>
          </a:prstGeom>
          <a:solidFill>
            <a:srgbClr val="3F6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en-US" altLang="zh-CN" sz="2100" b="1">
                <a:solidFill>
                  <a:srgbClr val="FFFFFF"/>
                </a:solidFill>
                <a:latin typeface="Calibri" panose="020F0502020204030204" pitchFamily="34" charset="0"/>
              </a:rPr>
              <a:t>01</a:t>
            </a:r>
            <a:endParaRPr lang="zh-CN" altLang="en-US" sz="21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7" name="Oval 19"/>
          <p:cNvSpPr>
            <a:spLocks noChangeArrowheads="1"/>
          </p:cNvSpPr>
          <p:nvPr/>
        </p:nvSpPr>
        <p:spPr bwMode="auto">
          <a:xfrm>
            <a:off x="2255838" y="3917950"/>
            <a:ext cx="579437" cy="581025"/>
          </a:xfrm>
          <a:prstGeom prst="ellipse">
            <a:avLst/>
          </a:prstGeom>
          <a:solidFill>
            <a:srgbClr val="3F6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en-US" altLang="zh-CN" sz="2100" b="1">
                <a:solidFill>
                  <a:srgbClr val="FFFFFF"/>
                </a:solidFill>
                <a:latin typeface="Calibri" panose="020F0502020204030204" pitchFamily="34" charset="0"/>
              </a:rPr>
              <a:t>03</a:t>
            </a:r>
            <a:endParaRPr lang="zh-CN" altLang="en-US" sz="21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8" name="Oval 19"/>
          <p:cNvSpPr>
            <a:spLocks noChangeArrowheads="1"/>
          </p:cNvSpPr>
          <p:nvPr/>
        </p:nvSpPr>
        <p:spPr bwMode="auto">
          <a:xfrm>
            <a:off x="1050925" y="2720975"/>
            <a:ext cx="579438" cy="579438"/>
          </a:xfrm>
          <a:prstGeom prst="ellipse">
            <a:avLst/>
          </a:prstGeom>
          <a:solidFill>
            <a:srgbClr val="3F6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en-US" altLang="zh-CN" sz="2100" b="1">
                <a:solidFill>
                  <a:srgbClr val="FFFFFF"/>
                </a:solidFill>
                <a:latin typeface="Calibri" panose="020F0502020204030204" pitchFamily="34" charset="0"/>
              </a:rPr>
              <a:t>04</a:t>
            </a:r>
            <a:endParaRPr lang="zh-CN" altLang="en-US" sz="21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125663" y="2336800"/>
            <a:ext cx="1016000" cy="1220788"/>
            <a:chOff x="2126334" y="2336799"/>
            <a:chExt cx="1015668" cy="1220950"/>
          </a:xfrm>
        </p:grpSpPr>
        <p:pic>
          <p:nvPicPr>
            <p:cNvPr id="24603" name="Group 5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334" y="2514137"/>
              <a:ext cx="841553" cy="104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4" name="圆角矩形 50"/>
            <p:cNvSpPr>
              <a:spLocks noChangeArrowheads="1"/>
            </p:cNvSpPr>
            <p:nvPr/>
          </p:nvSpPr>
          <p:spPr bwMode="auto">
            <a:xfrm>
              <a:off x="2387506" y="2434604"/>
              <a:ext cx="325659" cy="162292"/>
            </a:xfrm>
            <a:prstGeom prst="roundRect">
              <a:avLst>
                <a:gd name="adj" fmla="val 16667"/>
              </a:avLst>
            </a:prstGeom>
            <a:solidFill>
              <a:srgbClr val="6A7682"/>
            </a:solidFill>
            <a:ln w="38100">
              <a:solidFill>
                <a:schemeClr val="bg1"/>
              </a:solidFill>
              <a:round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sz="21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5" name="椭圆 51"/>
            <p:cNvSpPr>
              <a:spLocks noChangeArrowheads="1"/>
            </p:cNvSpPr>
            <p:nvPr/>
          </p:nvSpPr>
          <p:spPr bwMode="auto">
            <a:xfrm>
              <a:off x="2479937" y="2336799"/>
              <a:ext cx="130049" cy="1300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A7682"/>
              </a:solidFill>
              <a:round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sz="21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6" name="Oval 19"/>
            <p:cNvSpPr>
              <a:spLocks noChangeArrowheads="1"/>
            </p:cNvSpPr>
            <p:nvPr/>
          </p:nvSpPr>
          <p:spPr bwMode="auto">
            <a:xfrm>
              <a:off x="2687370" y="2987041"/>
              <a:ext cx="454632" cy="454633"/>
            </a:xfrm>
            <a:prstGeom prst="ellipse">
              <a:avLst/>
            </a:prstGeom>
            <a:solidFill>
              <a:srgbClr val="595959"/>
            </a:solidFill>
            <a:ln w="57150">
              <a:solidFill>
                <a:schemeClr val="bg1"/>
              </a:solidFill>
              <a:round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3000" b="1">
                  <a:solidFill>
                    <a:srgbClr val="FFFFFF"/>
                  </a:solidFill>
                  <a:latin typeface="Showcard Gothic" pitchFamily="82" charset="0"/>
                </a:rPr>
                <a:t>√</a:t>
              </a:r>
              <a:endParaRPr lang="zh-CN" altLang="en-US" sz="3000" b="1">
                <a:solidFill>
                  <a:srgbClr val="FFFFFF"/>
                </a:solidFill>
                <a:latin typeface="Showcard Gothic" pitchFamily="82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355600" y="295275"/>
            <a:ext cx="2185988" cy="1687513"/>
            <a:chOff x="279137" y="1598999"/>
            <a:chExt cx="2186781" cy="1687197"/>
          </a:xfrm>
        </p:grpSpPr>
        <p:pic>
          <p:nvPicPr>
            <p:cNvPr id="2460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37" y="1598999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460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49" y="1818341"/>
              <a:ext cx="1868155" cy="90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1" name="Group 6"/>
          <p:cNvGrpSpPr/>
          <p:nvPr/>
        </p:nvGrpSpPr>
        <p:grpSpPr bwMode="auto">
          <a:xfrm>
            <a:off x="4356100" y="3371850"/>
            <a:ext cx="1738313" cy="784225"/>
            <a:chOff x="0" y="0"/>
            <a:chExt cx="1737791" cy="783692"/>
          </a:xfrm>
        </p:grpSpPr>
        <p:sp>
          <p:nvSpPr>
            <p:cNvPr id="24598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9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600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5" name="Group 6"/>
          <p:cNvGrpSpPr/>
          <p:nvPr/>
        </p:nvGrpSpPr>
        <p:grpSpPr bwMode="auto">
          <a:xfrm>
            <a:off x="6159500" y="3371850"/>
            <a:ext cx="1738313" cy="784225"/>
            <a:chOff x="0" y="0"/>
            <a:chExt cx="1737791" cy="783692"/>
          </a:xfrm>
        </p:grpSpPr>
        <p:sp>
          <p:nvSpPr>
            <p:cNvPr id="24595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6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7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9" name="Group 6"/>
          <p:cNvGrpSpPr/>
          <p:nvPr/>
        </p:nvGrpSpPr>
        <p:grpSpPr bwMode="auto">
          <a:xfrm>
            <a:off x="4356100" y="1836738"/>
            <a:ext cx="1738313" cy="782637"/>
            <a:chOff x="0" y="0"/>
            <a:chExt cx="1737791" cy="783692"/>
          </a:xfrm>
        </p:grpSpPr>
        <p:sp>
          <p:nvSpPr>
            <p:cNvPr id="24592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3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4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3" name="Group 6"/>
          <p:cNvGrpSpPr/>
          <p:nvPr/>
        </p:nvGrpSpPr>
        <p:grpSpPr bwMode="auto">
          <a:xfrm>
            <a:off x="6159500" y="1836738"/>
            <a:ext cx="1738313" cy="782637"/>
            <a:chOff x="0" y="0"/>
            <a:chExt cx="1737791" cy="783692"/>
          </a:xfrm>
        </p:grpSpPr>
        <p:sp>
          <p:nvSpPr>
            <p:cNvPr id="2458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3498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  <p:bldP spid="27656" grpId="0" animBg="1"/>
      <p:bldP spid="27657" grpId="0" animBg="1"/>
      <p:bldP spid="276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39238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449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752475" y="195263"/>
            <a:ext cx="2378075" cy="1828800"/>
            <a:chOff x="752475" y="195263"/>
            <a:chExt cx="2378075" cy="1828800"/>
          </a:xfrm>
        </p:grpSpPr>
        <p:pic>
          <p:nvPicPr>
            <p:cNvPr id="25618" name="Picture 2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" y="195263"/>
              <a:ext cx="23780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56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482600"/>
              <a:ext cx="1792287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sp>
        <p:nvSpPr>
          <p:cNvPr id="16390" name="TextBox 5"/>
          <p:cNvSpPr>
            <a:spLocks noChangeArrowheads="1"/>
          </p:cNvSpPr>
          <p:nvPr/>
        </p:nvSpPr>
        <p:spPr bwMode="auto">
          <a:xfrm>
            <a:off x="725488" y="1801813"/>
            <a:ext cx="17287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总结</a:t>
            </a:r>
          </a:p>
        </p:txBody>
      </p:sp>
      <p:grpSp>
        <p:nvGrpSpPr>
          <p:cNvPr id="16391" name="Group 7"/>
          <p:cNvGrpSpPr/>
          <p:nvPr/>
        </p:nvGrpSpPr>
        <p:grpSpPr bwMode="auto">
          <a:xfrm>
            <a:off x="682625" y="3006725"/>
            <a:ext cx="3335338" cy="557213"/>
            <a:chOff x="0" y="0"/>
            <a:chExt cx="3335879" cy="558252"/>
          </a:xfrm>
        </p:grpSpPr>
        <p:sp>
          <p:nvSpPr>
            <p:cNvPr id="25614" name="TextBox 23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5615" name="TextBox 24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5616" name="TextBox 25"/>
            <p:cNvSpPr>
              <a:spLocks noChangeArrowheads="1"/>
            </p:cNvSpPr>
            <p:nvPr/>
          </p:nvSpPr>
          <p:spPr bwMode="auto">
            <a:xfrm>
              <a:off x="1608657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5617" name="TextBox 26"/>
            <p:cNvSpPr>
              <a:spLocks noChangeArrowheads="1"/>
            </p:cNvSpPr>
            <p:nvPr/>
          </p:nvSpPr>
          <p:spPr bwMode="auto">
            <a:xfrm>
              <a:off x="1612330" y="28125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16396" name="Group 12"/>
          <p:cNvGrpSpPr/>
          <p:nvPr/>
        </p:nvGrpSpPr>
        <p:grpSpPr bwMode="auto">
          <a:xfrm>
            <a:off x="682625" y="3797300"/>
            <a:ext cx="3335338" cy="558800"/>
            <a:chOff x="0" y="0"/>
            <a:chExt cx="3335879" cy="558252"/>
          </a:xfrm>
        </p:grpSpPr>
        <p:sp>
          <p:nvSpPr>
            <p:cNvPr id="25610" name="TextBox 28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5611" name="TextBox 29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5612" name="TextBox 30"/>
            <p:cNvSpPr>
              <a:spLocks noChangeArrowheads="1"/>
            </p:cNvSpPr>
            <p:nvPr/>
          </p:nvSpPr>
          <p:spPr bwMode="auto">
            <a:xfrm>
              <a:off x="1608657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5613" name="TextBox 31"/>
            <p:cNvSpPr>
              <a:spLocks noChangeArrowheads="1"/>
            </p:cNvSpPr>
            <p:nvPr/>
          </p:nvSpPr>
          <p:spPr bwMode="auto">
            <a:xfrm>
              <a:off x="1612330" y="28125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pic>
        <p:nvPicPr>
          <p:cNvPr id="1640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1308100"/>
            <a:ext cx="11398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640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100"/>
            <a:ext cx="7985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ransition spd="slow" advTm="429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istrator\桌面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42413" cy="5143500"/>
          </a:xfrm>
          <a:prstGeom prst="rect">
            <a:avLst/>
          </a:prstGeom>
          <a:solidFill>
            <a:srgbClr val="0641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82550" y="74613"/>
            <a:ext cx="1690688" cy="1417637"/>
            <a:chOff x="82550" y="74613"/>
            <a:chExt cx="1690688" cy="1417637"/>
          </a:xfrm>
        </p:grpSpPr>
        <p:sp>
          <p:nvSpPr>
            <p:cNvPr id="26642" name="直角三角形 5"/>
            <p:cNvSpPr>
              <a:spLocks noChangeArrowheads="1"/>
            </p:cNvSpPr>
            <p:nvPr/>
          </p:nvSpPr>
          <p:spPr bwMode="auto">
            <a:xfrm flipV="1">
              <a:off x="333375" y="288925"/>
              <a:ext cx="1439863" cy="1203325"/>
            </a:xfrm>
            <a:prstGeom prst="rtTriangle">
              <a:avLst/>
            </a:prstGeom>
            <a:solidFill>
              <a:srgbClr val="042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66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0" y="74613"/>
              <a:ext cx="1450975" cy="133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pic>
        <p:nvPicPr>
          <p:cNvPr id="26628" name="Picture 2" descr="C:\Documents and Settings\Administrator\桌面\5260a955d18f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63" y="2355850"/>
            <a:ext cx="5541963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6"/>
          <p:cNvGrpSpPr>
            <a:grpSpLocks noChangeAspect="1"/>
          </p:cNvGrpSpPr>
          <p:nvPr/>
        </p:nvGrpSpPr>
        <p:grpSpPr bwMode="auto">
          <a:xfrm>
            <a:off x="7366000" y="4783138"/>
            <a:ext cx="806450" cy="236537"/>
            <a:chOff x="0" y="0"/>
            <a:chExt cx="2783444" cy="786196"/>
          </a:xfrm>
        </p:grpSpPr>
        <p:pic>
          <p:nvPicPr>
            <p:cNvPr id="2664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19" y="19434"/>
              <a:ext cx="2600325" cy="76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664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0525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pic>
        <p:nvPicPr>
          <p:cNvPr id="1741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292350"/>
            <a:ext cx="50736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193925"/>
            <a:ext cx="27130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7419" name="任意多边形 9"/>
          <p:cNvSpPr>
            <a:spLocks noChangeArrowheads="1"/>
          </p:cNvSpPr>
          <p:nvPr/>
        </p:nvSpPr>
        <p:spPr bwMode="auto">
          <a:xfrm>
            <a:off x="352425" y="1035050"/>
            <a:ext cx="4991100" cy="1223963"/>
          </a:xfrm>
          <a:custGeom>
            <a:avLst/>
            <a:gdLst>
              <a:gd name="T0" fmla="*/ 4991100 w 4990641"/>
              <a:gd name="T1" fmla="*/ 132474 h 1223045"/>
              <a:gd name="T2" fmla="*/ 2787523 w 4990641"/>
              <a:gd name="T3" fmla="*/ 154525 h 1223045"/>
              <a:gd name="T4" fmla="*/ 2313755 w 4990641"/>
              <a:gd name="T5" fmla="*/ 738857 h 1223045"/>
              <a:gd name="T6" fmla="*/ 2941774 w 4990641"/>
              <a:gd name="T7" fmla="*/ 926284 h 1223045"/>
              <a:gd name="T8" fmla="*/ 2534112 w 4990641"/>
              <a:gd name="T9" fmla="*/ 173 h 1223045"/>
              <a:gd name="T10" fmla="*/ 1123823 w 4990641"/>
              <a:gd name="T11" fmla="*/ 849108 h 1223045"/>
              <a:gd name="T12" fmla="*/ 1950164 w 4990641"/>
              <a:gd name="T13" fmla="*/ 926284 h 1223045"/>
              <a:gd name="T14" fmla="*/ 1564539 w 4990641"/>
              <a:gd name="T15" fmla="*/ 176574 h 1223045"/>
              <a:gd name="T16" fmla="*/ 0 w 4990641"/>
              <a:gd name="T17" fmla="*/ 1223963 h 12230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90641"/>
              <a:gd name="T28" fmla="*/ 0 h 1223045"/>
              <a:gd name="T29" fmla="*/ 4990641 w 4990641"/>
              <a:gd name="T30" fmla="*/ 1223045 h 12230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90641" h="1223045">
                <a:moveTo>
                  <a:pt x="4990641" y="132375"/>
                </a:moveTo>
                <a:cubicBezTo>
                  <a:pt x="4612395" y="74537"/>
                  <a:pt x="3233450" y="53421"/>
                  <a:pt x="2787267" y="154409"/>
                </a:cubicBezTo>
                <a:cubicBezTo>
                  <a:pt x="2341084" y="255397"/>
                  <a:pt x="2287836" y="609773"/>
                  <a:pt x="2313542" y="738303"/>
                </a:cubicBezTo>
                <a:cubicBezTo>
                  <a:pt x="2339248" y="866833"/>
                  <a:pt x="2904780" y="1048611"/>
                  <a:pt x="2941503" y="925589"/>
                </a:cubicBezTo>
                <a:cubicBezTo>
                  <a:pt x="2978226" y="802567"/>
                  <a:pt x="2836843" y="13026"/>
                  <a:pt x="2533879" y="173"/>
                </a:cubicBezTo>
                <a:cubicBezTo>
                  <a:pt x="2230915" y="-12680"/>
                  <a:pt x="1221036" y="694235"/>
                  <a:pt x="1123720" y="848471"/>
                </a:cubicBezTo>
                <a:cubicBezTo>
                  <a:pt x="1026404" y="1002707"/>
                  <a:pt x="1876539" y="1037594"/>
                  <a:pt x="1949985" y="925589"/>
                </a:cubicBezTo>
                <a:cubicBezTo>
                  <a:pt x="2023431" y="813584"/>
                  <a:pt x="1889392" y="126866"/>
                  <a:pt x="1564395" y="176442"/>
                </a:cubicBezTo>
                <a:cubicBezTo>
                  <a:pt x="1239398" y="226018"/>
                  <a:pt x="0" y="1223045"/>
                  <a:pt x="0" y="1223045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74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922713"/>
            <a:ext cx="21764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2663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4244975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74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541338"/>
            <a:ext cx="1920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742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292350"/>
            <a:ext cx="126841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742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763588"/>
            <a:ext cx="495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742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822325"/>
            <a:ext cx="2476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742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492125"/>
            <a:ext cx="2127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ransition spd="slow" advTm="478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1713"/>
            <a:ext cx="938212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1143000" y="357188"/>
            <a:ext cx="6858000" cy="5245100"/>
            <a:chOff x="1143000" y="357188"/>
            <a:chExt cx="6858000" cy="5245100"/>
          </a:xfrm>
        </p:grpSpPr>
        <p:pic>
          <p:nvPicPr>
            <p:cNvPr id="5126" name="图片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58788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直接连接符 2"/>
            <p:cNvSpPr>
              <a:spLocks noChangeShapeType="1"/>
            </p:cNvSpPr>
            <p:nvPr/>
          </p:nvSpPr>
          <p:spPr bwMode="auto">
            <a:xfrm flipV="1">
              <a:off x="2339975" y="422275"/>
              <a:ext cx="2232025" cy="987425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" name="直接连接符 10"/>
            <p:cNvSpPr>
              <a:spLocks noChangeShapeType="1"/>
            </p:cNvSpPr>
            <p:nvPr/>
          </p:nvSpPr>
          <p:spPr bwMode="auto">
            <a:xfrm>
              <a:off x="4572000" y="422275"/>
              <a:ext cx="2427288" cy="1001713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椭圆 8"/>
            <p:cNvSpPr>
              <a:spLocks noChangeArrowheads="1"/>
            </p:cNvSpPr>
            <p:nvPr/>
          </p:nvSpPr>
          <p:spPr bwMode="auto">
            <a:xfrm>
              <a:off x="4500563" y="357188"/>
              <a:ext cx="144462" cy="144462"/>
            </a:xfrm>
            <a:prstGeom prst="ellipse">
              <a:avLst/>
            </a:prstGeom>
            <a:solidFill>
              <a:srgbClr val="BE8B49"/>
            </a:solidFill>
            <a:ln w="25400">
              <a:solidFill>
                <a:srgbClr val="BE8B49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513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0" y="1898650"/>
              <a:ext cx="3384550" cy="226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513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2066925"/>
              <a:ext cx="3084513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513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3795713"/>
              <a:ext cx="1152525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160838"/>
            <a:ext cx="1117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ransition spd="slow" advTm="234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70125"/>
            <a:ext cx="3101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7173" name="TextBox 6"/>
          <p:cNvSpPr>
            <a:spLocks noChangeArrowheads="1"/>
          </p:cNvSpPr>
          <p:nvPr/>
        </p:nvSpPr>
        <p:spPr bwMode="auto">
          <a:xfrm>
            <a:off x="1530350" y="2328863"/>
            <a:ext cx="2249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单击添加标题内容</a:t>
            </a:r>
          </a:p>
        </p:txBody>
      </p:sp>
      <p:grpSp>
        <p:nvGrpSpPr>
          <p:cNvPr id="7174" name="Group 6"/>
          <p:cNvGrpSpPr/>
          <p:nvPr/>
        </p:nvGrpSpPr>
        <p:grpSpPr bwMode="auto">
          <a:xfrm>
            <a:off x="1908175" y="2908300"/>
            <a:ext cx="1738313" cy="1042988"/>
            <a:chOff x="0" y="0"/>
            <a:chExt cx="1737791" cy="1043450"/>
          </a:xfrm>
        </p:grpSpPr>
        <p:sp>
          <p:nvSpPr>
            <p:cNvPr id="616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7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7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72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pic>
        <p:nvPicPr>
          <p:cNvPr id="717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174750"/>
            <a:ext cx="14446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71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270125"/>
            <a:ext cx="3101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71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2271713"/>
            <a:ext cx="31035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7182" name="TextBox 22"/>
          <p:cNvSpPr>
            <a:spLocks noChangeArrowheads="1"/>
          </p:cNvSpPr>
          <p:nvPr/>
        </p:nvSpPr>
        <p:spPr bwMode="auto">
          <a:xfrm>
            <a:off x="3906838" y="2341563"/>
            <a:ext cx="2249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单击添加标题内容</a:t>
            </a:r>
          </a:p>
        </p:txBody>
      </p:sp>
      <p:sp>
        <p:nvSpPr>
          <p:cNvPr id="7183" name="TextBox 28"/>
          <p:cNvSpPr>
            <a:spLocks noChangeArrowheads="1"/>
          </p:cNvSpPr>
          <p:nvPr/>
        </p:nvSpPr>
        <p:spPr bwMode="auto">
          <a:xfrm>
            <a:off x="6227763" y="2355850"/>
            <a:ext cx="2249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单击添加标题内容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728663" y="452438"/>
            <a:ext cx="2187575" cy="1687512"/>
            <a:chOff x="729081" y="452517"/>
            <a:chExt cx="2186781" cy="1687197"/>
          </a:xfrm>
        </p:grpSpPr>
        <p:pic>
          <p:nvPicPr>
            <p:cNvPr id="6167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616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13" y="650875"/>
              <a:ext cx="18288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7185" name="Group 17"/>
          <p:cNvGrpSpPr/>
          <p:nvPr/>
        </p:nvGrpSpPr>
        <p:grpSpPr bwMode="auto">
          <a:xfrm>
            <a:off x="4152900" y="2908300"/>
            <a:ext cx="1738313" cy="1042988"/>
            <a:chOff x="0" y="0"/>
            <a:chExt cx="1737791" cy="1043450"/>
          </a:xfrm>
        </p:grpSpPr>
        <p:sp>
          <p:nvSpPr>
            <p:cNvPr id="6163" name="TextBox 36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64" name="TextBox 37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65" name="TextBox 3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66" name="TextBox 39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7190" name="Group 22"/>
          <p:cNvGrpSpPr/>
          <p:nvPr/>
        </p:nvGrpSpPr>
        <p:grpSpPr bwMode="auto">
          <a:xfrm>
            <a:off x="6588125" y="2908300"/>
            <a:ext cx="1738313" cy="1042988"/>
            <a:chOff x="0" y="0"/>
            <a:chExt cx="1737791" cy="1043450"/>
          </a:xfrm>
        </p:grpSpPr>
        <p:sp>
          <p:nvSpPr>
            <p:cNvPr id="6159" name="TextBox 41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60" name="TextBox 42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61" name="TextBox 43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62" name="TextBox 44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pic>
        <p:nvPicPr>
          <p:cNvPr id="719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270000"/>
            <a:ext cx="156051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719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389063"/>
            <a:ext cx="11334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ransition spd="slow" advTm="738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82" grpId="0"/>
      <p:bldP spid="71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8" name="Group 6"/>
          <p:cNvGrpSpPr/>
          <p:nvPr/>
        </p:nvGrpSpPr>
        <p:grpSpPr bwMode="auto">
          <a:xfrm flipH="1">
            <a:off x="3262313" y="1670050"/>
            <a:ext cx="1411287" cy="1390650"/>
            <a:chOff x="0" y="0"/>
            <a:chExt cx="1881184" cy="1854204"/>
          </a:xfrm>
        </p:grpSpPr>
        <p:sp>
          <p:nvSpPr>
            <p:cNvPr id="7206" name="Freeform 5"/>
            <p:cNvSpPr>
              <a:spLocks noEditPoints="1"/>
            </p:cNvSpPr>
            <p:nvPr/>
          </p:nvSpPr>
          <p:spPr bwMode="auto">
            <a:xfrm>
              <a:off x="0" y="0"/>
              <a:ext cx="1881184" cy="1854204"/>
            </a:xfrm>
            <a:custGeom>
              <a:avLst/>
              <a:gdLst>
                <a:gd name="T0" fmla="*/ 903820 w 972"/>
                <a:gd name="T1" fmla="*/ 0 h 958"/>
                <a:gd name="T2" fmla="*/ 954140 w 972"/>
                <a:gd name="T3" fmla="*/ 0 h 958"/>
                <a:gd name="T4" fmla="*/ 1225092 w 972"/>
                <a:gd name="T5" fmla="*/ 48387 h 958"/>
                <a:gd name="T6" fmla="*/ 1736031 w 972"/>
                <a:gd name="T7" fmla="*/ 466454 h 958"/>
                <a:gd name="T8" fmla="*/ 1844412 w 972"/>
                <a:gd name="T9" fmla="*/ 1085813 h 958"/>
                <a:gd name="T10" fmla="*/ 1497980 w 972"/>
                <a:gd name="T11" fmla="*/ 1658719 h 958"/>
                <a:gd name="T12" fmla="*/ 932851 w 972"/>
                <a:gd name="T13" fmla="*/ 1852269 h 958"/>
                <a:gd name="T14" fmla="*/ 3871 w 972"/>
                <a:gd name="T15" fmla="*/ 1854204 h 958"/>
                <a:gd name="T16" fmla="*/ 3871 w 972"/>
                <a:gd name="T17" fmla="*/ 1029683 h 958"/>
                <a:gd name="T18" fmla="*/ 11612 w 972"/>
                <a:gd name="T19" fmla="*/ 805166 h 958"/>
                <a:gd name="T20" fmla="*/ 327078 w 972"/>
                <a:gd name="T21" fmla="*/ 222582 h 958"/>
                <a:gd name="T22" fmla="*/ 903820 w 972"/>
                <a:gd name="T23" fmla="*/ 0 h 958"/>
                <a:gd name="T24" fmla="*/ 888337 w 972"/>
                <a:gd name="T25" fmla="*/ 189678 h 958"/>
                <a:gd name="T26" fmla="*/ 510939 w 972"/>
                <a:gd name="T27" fmla="*/ 319357 h 958"/>
                <a:gd name="T28" fmla="*/ 226439 w 972"/>
                <a:gd name="T29" fmla="*/ 702585 h 958"/>
                <a:gd name="T30" fmla="*/ 253534 w 972"/>
                <a:gd name="T31" fmla="*/ 1221297 h 958"/>
                <a:gd name="T32" fmla="*/ 625126 w 972"/>
                <a:gd name="T33" fmla="*/ 1600654 h 958"/>
                <a:gd name="T34" fmla="*/ 1172837 w 972"/>
                <a:gd name="T35" fmla="*/ 1625816 h 958"/>
                <a:gd name="T36" fmla="*/ 1581201 w 972"/>
                <a:gd name="T37" fmla="*/ 1277427 h 958"/>
                <a:gd name="T38" fmla="*/ 1658616 w 972"/>
                <a:gd name="T39" fmla="*/ 795488 h 958"/>
                <a:gd name="T40" fmla="*/ 1368310 w 972"/>
                <a:gd name="T41" fmla="*/ 330970 h 958"/>
                <a:gd name="T42" fmla="*/ 888337 w 972"/>
                <a:gd name="T43" fmla="*/ 189678 h 9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72" h="958">
                  <a:moveTo>
                    <a:pt x="467" y="0"/>
                  </a:moveTo>
                  <a:cubicBezTo>
                    <a:pt x="493" y="0"/>
                    <a:pt x="493" y="0"/>
                    <a:pt x="493" y="0"/>
                  </a:cubicBezTo>
                  <a:cubicBezTo>
                    <a:pt x="540" y="2"/>
                    <a:pt x="588" y="10"/>
                    <a:pt x="633" y="25"/>
                  </a:cubicBezTo>
                  <a:cubicBezTo>
                    <a:pt x="744" y="62"/>
                    <a:pt x="839" y="140"/>
                    <a:pt x="897" y="241"/>
                  </a:cubicBezTo>
                  <a:cubicBezTo>
                    <a:pt x="952" y="337"/>
                    <a:pt x="972" y="452"/>
                    <a:pt x="953" y="561"/>
                  </a:cubicBezTo>
                  <a:cubicBezTo>
                    <a:pt x="933" y="677"/>
                    <a:pt x="868" y="785"/>
                    <a:pt x="774" y="857"/>
                  </a:cubicBezTo>
                  <a:cubicBezTo>
                    <a:pt x="692" y="922"/>
                    <a:pt x="587" y="958"/>
                    <a:pt x="482" y="957"/>
                  </a:cubicBezTo>
                  <a:cubicBezTo>
                    <a:pt x="322" y="958"/>
                    <a:pt x="162" y="958"/>
                    <a:pt x="2" y="958"/>
                  </a:cubicBezTo>
                  <a:cubicBezTo>
                    <a:pt x="2" y="816"/>
                    <a:pt x="2" y="674"/>
                    <a:pt x="2" y="532"/>
                  </a:cubicBezTo>
                  <a:cubicBezTo>
                    <a:pt x="2" y="493"/>
                    <a:pt x="0" y="454"/>
                    <a:pt x="6" y="416"/>
                  </a:cubicBezTo>
                  <a:cubicBezTo>
                    <a:pt x="21" y="300"/>
                    <a:pt x="80" y="191"/>
                    <a:pt x="169" y="115"/>
                  </a:cubicBezTo>
                  <a:cubicBezTo>
                    <a:pt x="251" y="44"/>
                    <a:pt x="359" y="3"/>
                    <a:pt x="467" y="0"/>
                  </a:cubicBezTo>
                  <a:close/>
                  <a:moveTo>
                    <a:pt x="459" y="98"/>
                  </a:moveTo>
                  <a:cubicBezTo>
                    <a:pt x="390" y="102"/>
                    <a:pt x="321" y="125"/>
                    <a:pt x="264" y="165"/>
                  </a:cubicBezTo>
                  <a:cubicBezTo>
                    <a:pt x="195" y="213"/>
                    <a:pt x="142" y="283"/>
                    <a:pt x="117" y="363"/>
                  </a:cubicBezTo>
                  <a:cubicBezTo>
                    <a:pt x="89" y="450"/>
                    <a:pt x="94" y="548"/>
                    <a:pt x="131" y="631"/>
                  </a:cubicBezTo>
                  <a:cubicBezTo>
                    <a:pt x="168" y="717"/>
                    <a:pt x="238" y="788"/>
                    <a:pt x="323" y="827"/>
                  </a:cubicBezTo>
                  <a:cubicBezTo>
                    <a:pt x="411" y="867"/>
                    <a:pt x="514" y="872"/>
                    <a:pt x="606" y="840"/>
                  </a:cubicBezTo>
                  <a:cubicBezTo>
                    <a:pt x="695" y="809"/>
                    <a:pt x="772" y="743"/>
                    <a:pt x="817" y="660"/>
                  </a:cubicBezTo>
                  <a:cubicBezTo>
                    <a:pt x="858" y="585"/>
                    <a:pt x="872" y="495"/>
                    <a:pt x="857" y="411"/>
                  </a:cubicBezTo>
                  <a:cubicBezTo>
                    <a:pt x="840" y="316"/>
                    <a:pt x="785" y="228"/>
                    <a:pt x="707" y="171"/>
                  </a:cubicBezTo>
                  <a:cubicBezTo>
                    <a:pt x="636" y="119"/>
                    <a:pt x="547" y="93"/>
                    <a:pt x="459" y="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7" name="Freeform 12"/>
            <p:cNvSpPr>
              <a:spLocks noEditPoints="1"/>
            </p:cNvSpPr>
            <p:nvPr/>
          </p:nvSpPr>
          <p:spPr bwMode="auto">
            <a:xfrm>
              <a:off x="313939" y="310260"/>
              <a:ext cx="1238589" cy="1238589"/>
            </a:xfrm>
            <a:custGeom>
              <a:avLst/>
              <a:gdLst>
                <a:gd name="T0" fmla="*/ 508983 w 640"/>
                <a:gd name="T1" fmla="*/ 0 h 640"/>
                <a:gd name="T2" fmla="*/ 731542 w 640"/>
                <a:gd name="T3" fmla="*/ 0 h 640"/>
                <a:gd name="T4" fmla="*/ 731542 w 640"/>
                <a:gd name="T5" fmla="*/ 110312 h 640"/>
                <a:gd name="T6" fmla="*/ 903783 w 640"/>
                <a:gd name="T7" fmla="*/ 181918 h 640"/>
                <a:gd name="T8" fmla="*/ 981195 w 640"/>
                <a:gd name="T9" fmla="*/ 106441 h 640"/>
                <a:gd name="T10" fmla="*/ 1114730 w 640"/>
                <a:gd name="T11" fmla="*/ 239977 h 640"/>
                <a:gd name="T12" fmla="*/ 1130212 w 640"/>
                <a:gd name="T13" fmla="*/ 263200 h 640"/>
                <a:gd name="T14" fmla="*/ 1056671 w 640"/>
                <a:gd name="T15" fmla="*/ 338677 h 640"/>
                <a:gd name="T16" fmla="*/ 1128277 w 640"/>
                <a:gd name="T17" fmla="*/ 508983 h 640"/>
                <a:gd name="T18" fmla="*/ 1238589 w 640"/>
                <a:gd name="T19" fmla="*/ 508983 h 640"/>
                <a:gd name="T20" fmla="*/ 1238589 w 640"/>
                <a:gd name="T21" fmla="*/ 725736 h 640"/>
                <a:gd name="T22" fmla="*/ 1130212 w 640"/>
                <a:gd name="T23" fmla="*/ 725736 h 640"/>
                <a:gd name="T24" fmla="*/ 1058607 w 640"/>
                <a:gd name="T25" fmla="*/ 903783 h 640"/>
                <a:gd name="T26" fmla="*/ 1134083 w 640"/>
                <a:gd name="T27" fmla="*/ 981195 h 640"/>
                <a:gd name="T28" fmla="*/ 981195 w 640"/>
                <a:gd name="T29" fmla="*/ 1134083 h 640"/>
                <a:gd name="T30" fmla="*/ 905718 w 640"/>
                <a:gd name="T31" fmla="*/ 1058607 h 640"/>
                <a:gd name="T32" fmla="*/ 731542 w 640"/>
                <a:gd name="T33" fmla="*/ 1132148 h 640"/>
                <a:gd name="T34" fmla="*/ 731542 w 640"/>
                <a:gd name="T35" fmla="*/ 1238589 h 640"/>
                <a:gd name="T36" fmla="*/ 508983 w 640"/>
                <a:gd name="T37" fmla="*/ 1238589 h 640"/>
                <a:gd name="T38" fmla="*/ 508983 w 640"/>
                <a:gd name="T39" fmla="*/ 1136018 h 640"/>
                <a:gd name="T40" fmla="*/ 330935 w 640"/>
                <a:gd name="T41" fmla="*/ 1064412 h 640"/>
                <a:gd name="T42" fmla="*/ 259330 w 640"/>
                <a:gd name="T43" fmla="*/ 1134083 h 640"/>
                <a:gd name="T44" fmla="*/ 106441 w 640"/>
                <a:gd name="T45" fmla="*/ 981195 h 640"/>
                <a:gd name="T46" fmla="*/ 174177 w 640"/>
                <a:gd name="T47" fmla="*/ 911524 h 640"/>
                <a:gd name="T48" fmla="*/ 96765 w 640"/>
                <a:gd name="T49" fmla="*/ 729606 h 640"/>
                <a:gd name="T50" fmla="*/ 0 w 640"/>
                <a:gd name="T51" fmla="*/ 725736 h 640"/>
                <a:gd name="T52" fmla="*/ 0 w 640"/>
                <a:gd name="T53" fmla="*/ 508983 h 640"/>
                <a:gd name="T54" fmla="*/ 98700 w 640"/>
                <a:gd name="T55" fmla="*/ 508983 h 640"/>
                <a:gd name="T56" fmla="*/ 174177 w 640"/>
                <a:gd name="T57" fmla="*/ 330935 h 640"/>
                <a:gd name="T58" fmla="*/ 110312 w 640"/>
                <a:gd name="T59" fmla="*/ 257394 h 640"/>
                <a:gd name="T60" fmla="*/ 245783 w 640"/>
                <a:gd name="T61" fmla="*/ 119988 h 640"/>
                <a:gd name="T62" fmla="*/ 267071 w 640"/>
                <a:gd name="T63" fmla="*/ 112247 h 640"/>
                <a:gd name="T64" fmla="*/ 332871 w 640"/>
                <a:gd name="T65" fmla="*/ 178047 h 640"/>
                <a:gd name="T66" fmla="*/ 508983 w 640"/>
                <a:gd name="T67" fmla="*/ 106441 h 640"/>
                <a:gd name="T68" fmla="*/ 508983 w 640"/>
                <a:gd name="T69" fmla="*/ 0 h 640"/>
                <a:gd name="T70" fmla="*/ 543818 w 640"/>
                <a:gd name="T71" fmla="*/ 158694 h 640"/>
                <a:gd name="T72" fmla="*/ 284488 w 640"/>
                <a:gd name="T73" fmla="*/ 292230 h 640"/>
                <a:gd name="T74" fmla="*/ 154824 w 640"/>
                <a:gd name="T75" fmla="*/ 580589 h 640"/>
                <a:gd name="T76" fmla="*/ 222559 w 640"/>
                <a:gd name="T77" fmla="*/ 861206 h 640"/>
                <a:gd name="T78" fmla="*/ 495436 w 640"/>
                <a:gd name="T79" fmla="*/ 1066348 h 640"/>
                <a:gd name="T80" fmla="*/ 834112 w 640"/>
                <a:gd name="T81" fmla="*/ 1027642 h 640"/>
                <a:gd name="T82" fmla="*/ 1037318 w 640"/>
                <a:gd name="T83" fmla="*/ 812824 h 640"/>
                <a:gd name="T84" fmla="*/ 1058607 w 640"/>
                <a:gd name="T85" fmla="*/ 472212 h 640"/>
                <a:gd name="T86" fmla="*/ 826371 w 640"/>
                <a:gd name="T87" fmla="*/ 203206 h 640"/>
                <a:gd name="T88" fmla="*/ 543818 w 640"/>
                <a:gd name="T89" fmla="*/ 158694 h 6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40" h="640">
                  <a:moveTo>
                    <a:pt x="263" y="0"/>
                  </a:moveTo>
                  <a:cubicBezTo>
                    <a:pt x="302" y="0"/>
                    <a:pt x="340" y="0"/>
                    <a:pt x="378" y="0"/>
                  </a:cubicBezTo>
                  <a:cubicBezTo>
                    <a:pt x="378" y="19"/>
                    <a:pt x="378" y="38"/>
                    <a:pt x="378" y="57"/>
                  </a:cubicBezTo>
                  <a:cubicBezTo>
                    <a:pt x="410" y="64"/>
                    <a:pt x="439" y="78"/>
                    <a:pt x="467" y="94"/>
                  </a:cubicBezTo>
                  <a:cubicBezTo>
                    <a:pt x="480" y="81"/>
                    <a:pt x="493" y="67"/>
                    <a:pt x="507" y="55"/>
                  </a:cubicBezTo>
                  <a:cubicBezTo>
                    <a:pt x="530" y="78"/>
                    <a:pt x="553" y="101"/>
                    <a:pt x="576" y="124"/>
                  </a:cubicBezTo>
                  <a:cubicBezTo>
                    <a:pt x="579" y="128"/>
                    <a:pt x="585" y="130"/>
                    <a:pt x="584" y="136"/>
                  </a:cubicBezTo>
                  <a:cubicBezTo>
                    <a:pt x="572" y="150"/>
                    <a:pt x="558" y="161"/>
                    <a:pt x="546" y="175"/>
                  </a:cubicBezTo>
                  <a:cubicBezTo>
                    <a:pt x="564" y="202"/>
                    <a:pt x="576" y="232"/>
                    <a:pt x="583" y="263"/>
                  </a:cubicBezTo>
                  <a:cubicBezTo>
                    <a:pt x="602" y="263"/>
                    <a:pt x="621" y="263"/>
                    <a:pt x="640" y="263"/>
                  </a:cubicBezTo>
                  <a:cubicBezTo>
                    <a:pt x="640" y="301"/>
                    <a:pt x="640" y="338"/>
                    <a:pt x="640" y="375"/>
                  </a:cubicBezTo>
                  <a:cubicBezTo>
                    <a:pt x="621" y="375"/>
                    <a:pt x="602" y="375"/>
                    <a:pt x="584" y="375"/>
                  </a:cubicBezTo>
                  <a:cubicBezTo>
                    <a:pt x="577" y="408"/>
                    <a:pt x="564" y="439"/>
                    <a:pt x="547" y="467"/>
                  </a:cubicBezTo>
                  <a:cubicBezTo>
                    <a:pt x="560" y="480"/>
                    <a:pt x="573" y="493"/>
                    <a:pt x="586" y="507"/>
                  </a:cubicBezTo>
                  <a:cubicBezTo>
                    <a:pt x="559" y="533"/>
                    <a:pt x="533" y="559"/>
                    <a:pt x="507" y="586"/>
                  </a:cubicBezTo>
                  <a:cubicBezTo>
                    <a:pt x="494" y="573"/>
                    <a:pt x="481" y="560"/>
                    <a:pt x="468" y="547"/>
                  </a:cubicBezTo>
                  <a:cubicBezTo>
                    <a:pt x="440" y="565"/>
                    <a:pt x="410" y="578"/>
                    <a:pt x="378" y="585"/>
                  </a:cubicBezTo>
                  <a:cubicBezTo>
                    <a:pt x="378" y="604"/>
                    <a:pt x="378" y="622"/>
                    <a:pt x="378" y="640"/>
                  </a:cubicBezTo>
                  <a:cubicBezTo>
                    <a:pt x="340" y="640"/>
                    <a:pt x="302" y="640"/>
                    <a:pt x="263" y="640"/>
                  </a:cubicBezTo>
                  <a:cubicBezTo>
                    <a:pt x="263" y="622"/>
                    <a:pt x="263" y="605"/>
                    <a:pt x="263" y="587"/>
                  </a:cubicBezTo>
                  <a:cubicBezTo>
                    <a:pt x="231" y="579"/>
                    <a:pt x="199" y="568"/>
                    <a:pt x="171" y="550"/>
                  </a:cubicBezTo>
                  <a:cubicBezTo>
                    <a:pt x="158" y="562"/>
                    <a:pt x="147" y="574"/>
                    <a:pt x="134" y="586"/>
                  </a:cubicBezTo>
                  <a:cubicBezTo>
                    <a:pt x="108" y="559"/>
                    <a:pt x="82" y="533"/>
                    <a:pt x="55" y="507"/>
                  </a:cubicBezTo>
                  <a:cubicBezTo>
                    <a:pt x="66" y="494"/>
                    <a:pt x="78" y="483"/>
                    <a:pt x="90" y="471"/>
                  </a:cubicBezTo>
                  <a:cubicBezTo>
                    <a:pt x="71" y="442"/>
                    <a:pt x="58" y="410"/>
                    <a:pt x="50" y="377"/>
                  </a:cubicBezTo>
                  <a:cubicBezTo>
                    <a:pt x="34" y="374"/>
                    <a:pt x="17" y="376"/>
                    <a:pt x="0" y="375"/>
                  </a:cubicBezTo>
                  <a:cubicBezTo>
                    <a:pt x="0" y="338"/>
                    <a:pt x="0" y="301"/>
                    <a:pt x="0" y="263"/>
                  </a:cubicBezTo>
                  <a:cubicBezTo>
                    <a:pt x="17" y="263"/>
                    <a:pt x="34" y="263"/>
                    <a:pt x="51" y="263"/>
                  </a:cubicBezTo>
                  <a:cubicBezTo>
                    <a:pt x="58" y="230"/>
                    <a:pt x="72" y="199"/>
                    <a:pt x="90" y="171"/>
                  </a:cubicBezTo>
                  <a:cubicBezTo>
                    <a:pt x="82" y="157"/>
                    <a:pt x="63" y="148"/>
                    <a:pt x="57" y="133"/>
                  </a:cubicBezTo>
                  <a:cubicBezTo>
                    <a:pt x="79" y="109"/>
                    <a:pt x="103" y="86"/>
                    <a:pt x="127" y="62"/>
                  </a:cubicBezTo>
                  <a:cubicBezTo>
                    <a:pt x="130" y="60"/>
                    <a:pt x="134" y="53"/>
                    <a:pt x="138" y="58"/>
                  </a:cubicBezTo>
                  <a:cubicBezTo>
                    <a:pt x="149" y="69"/>
                    <a:pt x="160" y="81"/>
                    <a:pt x="172" y="92"/>
                  </a:cubicBezTo>
                  <a:cubicBezTo>
                    <a:pt x="200" y="74"/>
                    <a:pt x="231" y="62"/>
                    <a:pt x="263" y="55"/>
                  </a:cubicBezTo>
                  <a:cubicBezTo>
                    <a:pt x="263" y="37"/>
                    <a:pt x="263" y="18"/>
                    <a:pt x="263" y="0"/>
                  </a:cubicBezTo>
                  <a:close/>
                  <a:moveTo>
                    <a:pt x="281" y="82"/>
                  </a:moveTo>
                  <a:cubicBezTo>
                    <a:pt x="231" y="90"/>
                    <a:pt x="183" y="114"/>
                    <a:pt x="147" y="151"/>
                  </a:cubicBezTo>
                  <a:cubicBezTo>
                    <a:pt x="108" y="191"/>
                    <a:pt x="84" y="245"/>
                    <a:pt x="80" y="300"/>
                  </a:cubicBezTo>
                  <a:cubicBezTo>
                    <a:pt x="76" y="351"/>
                    <a:pt x="88" y="402"/>
                    <a:pt x="115" y="445"/>
                  </a:cubicBezTo>
                  <a:cubicBezTo>
                    <a:pt x="146" y="497"/>
                    <a:pt x="198" y="535"/>
                    <a:pt x="256" y="551"/>
                  </a:cubicBezTo>
                  <a:cubicBezTo>
                    <a:pt x="314" y="567"/>
                    <a:pt x="378" y="560"/>
                    <a:pt x="431" y="531"/>
                  </a:cubicBezTo>
                  <a:cubicBezTo>
                    <a:pt x="477" y="507"/>
                    <a:pt x="515" y="467"/>
                    <a:pt x="536" y="420"/>
                  </a:cubicBezTo>
                  <a:cubicBezTo>
                    <a:pt x="562" y="366"/>
                    <a:pt x="566" y="301"/>
                    <a:pt x="547" y="244"/>
                  </a:cubicBezTo>
                  <a:cubicBezTo>
                    <a:pt x="528" y="184"/>
                    <a:pt x="483" y="133"/>
                    <a:pt x="427" y="105"/>
                  </a:cubicBezTo>
                  <a:cubicBezTo>
                    <a:pt x="383" y="82"/>
                    <a:pt x="331" y="74"/>
                    <a:pt x="281" y="82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8" name="Freeform 14"/>
            <p:cNvSpPr>
              <a:spLocks noChangeArrowheads="1"/>
            </p:cNvSpPr>
            <p:nvPr/>
          </p:nvSpPr>
          <p:spPr bwMode="auto">
            <a:xfrm>
              <a:off x="505246" y="497888"/>
              <a:ext cx="857202" cy="853523"/>
            </a:xfrm>
            <a:custGeom>
              <a:avLst/>
              <a:gdLst>
                <a:gd name="T0" fmla="*/ 681444630 w 443"/>
                <a:gd name="T1" fmla="*/ 33713191 h 441"/>
                <a:gd name="T2" fmla="*/ 1239330268 w 443"/>
                <a:gd name="T3" fmla="*/ 134850828 h 441"/>
                <a:gd name="T4" fmla="*/ 1617493734 w 443"/>
                <a:gd name="T5" fmla="*/ 685495095 h 441"/>
                <a:gd name="T6" fmla="*/ 1475213682 w 443"/>
                <a:gd name="T7" fmla="*/ 1303563808 h 441"/>
                <a:gd name="T8" fmla="*/ 917328045 w 443"/>
                <a:gd name="T9" fmla="*/ 1629454759 h 441"/>
                <a:gd name="T10" fmla="*/ 348209771 w 443"/>
                <a:gd name="T11" fmla="*/ 1479619861 h 441"/>
                <a:gd name="T12" fmla="*/ 22465271 w 443"/>
                <a:gd name="T13" fmla="*/ 910248410 h 441"/>
                <a:gd name="T14" fmla="*/ 157256900 w 443"/>
                <a:gd name="T15" fmla="*/ 374588213 h 441"/>
                <a:gd name="T16" fmla="*/ 681444630 w 443"/>
                <a:gd name="T17" fmla="*/ 33713191 h 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3"/>
                <a:gd name="T28" fmla="*/ 0 h 441"/>
                <a:gd name="T29" fmla="*/ 443 w 443"/>
                <a:gd name="T30" fmla="*/ 441 h 4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3" h="441">
                  <a:moveTo>
                    <a:pt x="182" y="9"/>
                  </a:moveTo>
                  <a:cubicBezTo>
                    <a:pt x="233" y="0"/>
                    <a:pt x="287" y="9"/>
                    <a:pt x="331" y="36"/>
                  </a:cubicBezTo>
                  <a:cubicBezTo>
                    <a:pt x="384" y="68"/>
                    <a:pt x="422" y="122"/>
                    <a:pt x="432" y="183"/>
                  </a:cubicBezTo>
                  <a:cubicBezTo>
                    <a:pt x="443" y="240"/>
                    <a:pt x="429" y="301"/>
                    <a:pt x="394" y="348"/>
                  </a:cubicBezTo>
                  <a:cubicBezTo>
                    <a:pt x="359" y="396"/>
                    <a:pt x="304" y="428"/>
                    <a:pt x="245" y="435"/>
                  </a:cubicBezTo>
                  <a:cubicBezTo>
                    <a:pt x="192" y="441"/>
                    <a:pt x="136" y="427"/>
                    <a:pt x="93" y="395"/>
                  </a:cubicBezTo>
                  <a:cubicBezTo>
                    <a:pt x="44" y="359"/>
                    <a:pt x="12" y="303"/>
                    <a:pt x="6" y="243"/>
                  </a:cubicBezTo>
                  <a:cubicBezTo>
                    <a:pt x="0" y="193"/>
                    <a:pt x="13" y="141"/>
                    <a:pt x="42" y="100"/>
                  </a:cubicBezTo>
                  <a:cubicBezTo>
                    <a:pt x="74" y="52"/>
                    <a:pt x="126" y="19"/>
                    <a:pt x="182" y="9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300">
                  <a:solidFill>
                    <a:srgbClr val="FFFFFF"/>
                  </a:solidFill>
                  <a:latin typeface="Calibri" panose="020F0502020204030204" pitchFamily="34" charset="0"/>
                </a:rPr>
                <a:t>2</a:t>
              </a:r>
              <a:endParaRPr lang="zh-CN" altLang="en-US" sz="3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322" name="Group 10"/>
          <p:cNvGrpSpPr/>
          <p:nvPr/>
        </p:nvGrpSpPr>
        <p:grpSpPr bwMode="auto">
          <a:xfrm flipH="1">
            <a:off x="4730750" y="1663700"/>
            <a:ext cx="1390650" cy="1404938"/>
            <a:chOff x="0" y="0"/>
            <a:chExt cx="1854205" cy="1875052"/>
          </a:xfrm>
        </p:grpSpPr>
        <p:sp>
          <p:nvSpPr>
            <p:cNvPr id="7203" name="Freeform 6"/>
            <p:cNvSpPr>
              <a:spLocks noEditPoints="1"/>
            </p:cNvSpPr>
            <p:nvPr/>
          </p:nvSpPr>
          <p:spPr bwMode="auto">
            <a:xfrm>
              <a:off x="0" y="0"/>
              <a:ext cx="1854205" cy="1875052"/>
            </a:xfrm>
            <a:custGeom>
              <a:avLst/>
              <a:gdLst>
                <a:gd name="T0" fmla="*/ 439358 w 958"/>
                <a:gd name="T1" fmla="*/ 156738 h 969"/>
                <a:gd name="T2" fmla="*/ 1037426 w 958"/>
                <a:gd name="T3" fmla="*/ 25155 h 969"/>
                <a:gd name="T4" fmla="*/ 1629687 w 958"/>
                <a:gd name="T5" fmla="*/ 340567 h 969"/>
                <a:gd name="T6" fmla="*/ 1854205 w 958"/>
                <a:gd name="T7" fmla="*/ 934623 h 969"/>
                <a:gd name="T8" fmla="*/ 1854205 w 958"/>
                <a:gd name="T9" fmla="*/ 1871182 h 969"/>
                <a:gd name="T10" fmla="*/ 1052910 w 958"/>
                <a:gd name="T11" fmla="*/ 1871182 h 969"/>
                <a:gd name="T12" fmla="*/ 778069 w 958"/>
                <a:gd name="T13" fmla="*/ 1859572 h 969"/>
                <a:gd name="T14" fmla="*/ 201292 w 958"/>
                <a:gd name="T15" fmla="*/ 1520940 h 969"/>
                <a:gd name="T16" fmla="*/ 0 w 958"/>
                <a:gd name="T17" fmla="*/ 961714 h 969"/>
                <a:gd name="T18" fmla="*/ 0 w 958"/>
                <a:gd name="T19" fmla="*/ 907533 h 969"/>
                <a:gd name="T20" fmla="*/ 38710 w 958"/>
                <a:gd name="T21" fmla="*/ 677263 h 969"/>
                <a:gd name="T22" fmla="*/ 439358 w 958"/>
                <a:gd name="T23" fmla="*/ 156738 h 969"/>
                <a:gd name="T24" fmla="*/ 876780 w 958"/>
                <a:gd name="T25" fmla="*/ 207049 h 969"/>
                <a:gd name="T26" fmla="*/ 551616 w 958"/>
                <a:gd name="T27" fmla="*/ 307671 h 969"/>
                <a:gd name="T28" fmla="*/ 236130 w 958"/>
                <a:gd name="T29" fmla="*/ 683068 h 969"/>
                <a:gd name="T30" fmla="*/ 241937 w 958"/>
                <a:gd name="T31" fmla="*/ 1224879 h 969"/>
                <a:gd name="T32" fmla="*/ 601939 w 958"/>
                <a:gd name="T33" fmla="*/ 1608017 h 969"/>
                <a:gd name="T34" fmla="*/ 1161297 w 958"/>
                <a:gd name="T35" fmla="*/ 1646717 h 969"/>
                <a:gd name="T36" fmla="*/ 1577429 w 958"/>
                <a:gd name="T37" fmla="*/ 1294541 h 969"/>
                <a:gd name="T38" fmla="*/ 1641300 w 958"/>
                <a:gd name="T39" fmla="*/ 754665 h 969"/>
                <a:gd name="T40" fmla="*/ 1337428 w 958"/>
                <a:gd name="T41" fmla="*/ 330892 h 969"/>
                <a:gd name="T42" fmla="*/ 876780 w 958"/>
                <a:gd name="T43" fmla="*/ 207049 h 9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58" h="969">
                  <a:moveTo>
                    <a:pt x="227" y="81"/>
                  </a:moveTo>
                  <a:cubicBezTo>
                    <a:pt x="318" y="24"/>
                    <a:pt x="429" y="0"/>
                    <a:pt x="536" y="13"/>
                  </a:cubicBezTo>
                  <a:cubicBezTo>
                    <a:pt x="654" y="26"/>
                    <a:pt x="765" y="86"/>
                    <a:pt x="842" y="176"/>
                  </a:cubicBezTo>
                  <a:cubicBezTo>
                    <a:pt x="915" y="260"/>
                    <a:pt x="957" y="371"/>
                    <a:pt x="958" y="483"/>
                  </a:cubicBezTo>
                  <a:cubicBezTo>
                    <a:pt x="958" y="645"/>
                    <a:pt x="958" y="806"/>
                    <a:pt x="958" y="967"/>
                  </a:cubicBezTo>
                  <a:cubicBezTo>
                    <a:pt x="820" y="967"/>
                    <a:pt x="682" y="967"/>
                    <a:pt x="544" y="967"/>
                  </a:cubicBezTo>
                  <a:cubicBezTo>
                    <a:pt x="497" y="967"/>
                    <a:pt x="449" y="969"/>
                    <a:pt x="402" y="961"/>
                  </a:cubicBezTo>
                  <a:cubicBezTo>
                    <a:pt x="285" y="943"/>
                    <a:pt x="177" y="879"/>
                    <a:pt x="104" y="786"/>
                  </a:cubicBezTo>
                  <a:cubicBezTo>
                    <a:pt x="39" y="705"/>
                    <a:pt x="2" y="601"/>
                    <a:pt x="0" y="49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3" y="429"/>
                    <a:pt x="8" y="389"/>
                    <a:pt x="20" y="350"/>
                  </a:cubicBezTo>
                  <a:cubicBezTo>
                    <a:pt x="53" y="239"/>
                    <a:pt x="128" y="142"/>
                    <a:pt x="227" y="81"/>
                  </a:cubicBezTo>
                  <a:close/>
                  <a:moveTo>
                    <a:pt x="453" y="107"/>
                  </a:moveTo>
                  <a:cubicBezTo>
                    <a:pt x="394" y="111"/>
                    <a:pt x="336" y="129"/>
                    <a:pt x="285" y="159"/>
                  </a:cubicBezTo>
                  <a:cubicBezTo>
                    <a:pt x="211" y="203"/>
                    <a:pt x="152" y="272"/>
                    <a:pt x="122" y="353"/>
                  </a:cubicBezTo>
                  <a:cubicBezTo>
                    <a:pt x="88" y="442"/>
                    <a:pt x="89" y="544"/>
                    <a:pt x="125" y="633"/>
                  </a:cubicBezTo>
                  <a:cubicBezTo>
                    <a:pt x="160" y="719"/>
                    <a:pt x="228" y="791"/>
                    <a:pt x="311" y="831"/>
                  </a:cubicBezTo>
                  <a:cubicBezTo>
                    <a:pt x="400" y="875"/>
                    <a:pt x="506" y="882"/>
                    <a:pt x="600" y="851"/>
                  </a:cubicBezTo>
                  <a:cubicBezTo>
                    <a:pt x="691" y="820"/>
                    <a:pt x="770" y="754"/>
                    <a:pt x="815" y="669"/>
                  </a:cubicBezTo>
                  <a:cubicBezTo>
                    <a:pt x="861" y="585"/>
                    <a:pt x="873" y="483"/>
                    <a:pt x="848" y="390"/>
                  </a:cubicBezTo>
                  <a:cubicBezTo>
                    <a:pt x="825" y="301"/>
                    <a:pt x="767" y="222"/>
                    <a:pt x="691" y="171"/>
                  </a:cubicBezTo>
                  <a:cubicBezTo>
                    <a:pt x="622" y="124"/>
                    <a:pt x="536" y="102"/>
                    <a:pt x="453" y="10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4" name="Freeform 13"/>
            <p:cNvSpPr>
              <a:spLocks noEditPoints="1"/>
            </p:cNvSpPr>
            <p:nvPr/>
          </p:nvSpPr>
          <p:spPr bwMode="auto">
            <a:xfrm>
              <a:off x="310261" y="328655"/>
              <a:ext cx="1238589" cy="1238589"/>
            </a:xfrm>
            <a:custGeom>
              <a:avLst/>
              <a:gdLst>
                <a:gd name="T0" fmla="*/ 508983 w 640"/>
                <a:gd name="T1" fmla="*/ 0 h 640"/>
                <a:gd name="T2" fmla="*/ 725736 w 640"/>
                <a:gd name="T3" fmla="*/ 0 h 640"/>
                <a:gd name="T4" fmla="*/ 725736 w 640"/>
                <a:gd name="T5" fmla="*/ 104506 h 640"/>
                <a:gd name="T6" fmla="*/ 905718 w 640"/>
                <a:gd name="T7" fmla="*/ 178047 h 640"/>
                <a:gd name="T8" fmla="*/ 981195 w 640"/>
                <a:gd name="T9" fmla="*/ 110312 h 640"/>
                <a:gd name="T10" fmla="*/ 1134083 w 640"/>
                <a:gd name="T11" fmla="*/ 259330 h 640"/>
                <a:gd name="T12" fmla="*/ 1062477 w 640"/>
                <a:gd name="T13" fmla="*/ 330935 h 640"/>
                <a:gd name="T14" fmla="*/ 1137954 w 640"/>
                <a:gd name="T15" fmla="*/ 508983 h 640"/>
                <a:gd name="T16" fmla="*/ 1238589 w 640"/>
                <a:gd name="T17" fmla="*/ 508983 h 640"/>
                <a:gd name="T18" fmla="*/ 1238589 w 640"/>
                <a:gd name="T19" fmla="*/ 725736 h 640"/>
                <a:gd name="T20" fmla="*/ 1141824 w 640"/>
                <a:gd name="T21" fmla="*/ 725736 h 640"/>
                <a:gd name="T22" fmla="*/ 1064412 w 640"/>
                <a:gd name="T23" fmla="*/ 911524 h 640"/>
                <a:gd name="T24" fmla="*/ 1134083 w 640"/>
                <a:gd name="T25" fmla="*/ 979259 h 640"/>
                <a:gd name="T26" fmla="*/ 981195 w 640"/>
                <a:gd name="T27" fmla="*/ 1134083 h 640"/>
                <a:gd name="T28" fmla="*/ 913459 w 640"/>
                <a:gd name="T29" fmla="*/ 1066348 h 640"/>
                <a:gd name="T30" fmla="*/ 725736 w 640"/>
                <a:gd name="T31" fmla="*/ 1141824 h 640"/>
                <a:gd name="T32" fmla="*/ 725736 w 640"/>
                <a:gd name="T33" fmla="*/ 1238589 h 640"/>
                <a:gd name="T34" fmla="*/ 508983 w 640"/>
                <a:gd name="T35" fmla="*/ 1238589 h 640"/>
                <a:gd name="T36" fmla="*/ 508983 w 640"/>
                <a:gd name="T37" fmla="*/ 1137954 h 640"/>
                <a:gd name="T38" fmla="*/ 332871 w 640"/>
                <a:gd name="T39" fmla="*/ 1060542 h 640"/>
                <a:gd name="T40" fmla="*/ 259330 w 640"/>
                <a:gd name="T41" fmla="*/ 1134083 h 640"/>
                <a:gd name="T42" fmla="*/ 106441 w 640"/>
                <a:gd name="T43" fmla="*/ 981195 h 640"/>
                <a:gd name="T44" fmla="*/ 181918 w 640"/>
                <a:gd name="T45" fmla="*/ 905718 h 640"/>
                <a:gd name="T46" fmla="*/ 110312 w 640"/>
                <a:gd name="T47" fmla="*/ 725736 h 640"/>
                <a:gd name="T48" fmla="*/ 0 w 640"/>
                <a:gd name="T49" fmla="*/ 725736 h 640"/>
                <a:gd name="T50" fmla="*/ 0 w 640"/>
                <a:gd name="T51" fmla="*/ 508983 h 640"/>
                <a:gd name="T52" fmla="*/ 114182 w 640"/>
                <a:gd name="T53" fmla="*/ 508983 h 640"/>
                <a:gd name="T54" fmla="*/ 183853 w 640"/>
                <a:gd name="T55" fmla="*/ 340612 h 640"/>
                <a:gd name="T56" fmla="*/ 106441 w 640"/>
                <a:gd name="T57" fmla="*/ 259330 h 640"/>
                <a:gd name="T58" fmla="*/ 257394 w 640"/>
                <a:gd name="T59" fmla="*/ 110312 h 640"/>
                <a:gd name="T60" fmla="*/ 336741 w 640"/>
                <a:gd name="T61" fmla="*/ 183853 h 640"/>
                <a:gd name="T62" fmla="*/ 508983 w 640"/>
                <a:gd name="T63" fmla="*/ 110312 h 640"/>
                <a:gd name="T64" fmla="*/ 508983 w 640"/>
                <a:gd name="T65" fmla="*/ 0 h 640"/>
                <a:gd name="T66" fmla="*/ 543818 w 640"/>
                <a:gd name="T67" fmla="*/ 156759 h 640"/>
                <a:gd name="T68" fmla="*/ 288359 w 640"/>
                <a:gd name="T69" fmla="*/ 288359 h 640"/>
                <a:gd name="T70" fmla="*/ 156759 w 640"/>
                <a:gd name="T71" fmla="*/ 565106 h 640"/>
                <a:gd name="T72" fmla="*/ 210947 w 640"/>
                <a:gd name="T73" fmla="*/ 841853 h 640"/>
                <a:gd name="T74" fmla="*/ 464471 w 640"/>
                <a:gd name="T75" fmla="*/ 1054736 h 640"/>
                <a:gd name="T76" fmla="*/ 797342 w 640"/>
                <a:gd name="T77" fmla="*/ 1045059 h 640"/>
                <a:gd name="T78" fmla="*/ 1035383 w 640"/>
                <a:gd name="T79" fmla="*/ 818630 h 640"/>
                <a:gd name="T80" fmla="*/ 1058607 w 640"/>
                <a:gd name="T81" fmla="*/ 472212 h 640"/>
                <a:gd name="T82" fmla="*/ 822501 w 640"/>
                <a:gd name="T83" fmla="*/ 199335 h 640"/>
                <a:gd name="T84" fmla="*/ 543818 w 640"/>
                <a:gd name="T85" fmla="*/ 156759 h 6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0" h="640">
                  <a:moveTo>
                    <a:pt x="263" y="0"/>
                  </a:moveTo>
                  <a:cubicBezTo>
                    <a:pt x="301" y="0"/>
                    <a:pt x="338" y="0"/>
                    <a:pt x="375" y="0"/>
                  </a:cubicBezTo>
                  <a:cubicBezTo>
                    <a:pt x="375" y="18"/>
                    <a:pt x="376" y="36"/>
                    <a:pt x="375" y="54"/>
                  </a:cubicBezTo>
                  <a:cubicBezTo>
                    <a:pt x="408" y="63"/>
                    <a:pt x="440" y="73"/>
                    <a:pt x="468" y="92"/>
                  </a:cubicBezTo>
                  <a:cubicBezTo>
                    <a:pt x="482" y="81"/>
                    <a:pt x="492" y="65"/>
                    <a:pt x="507" y="57"/>
                  </a:cubicBezTo>
                  <a:cubicBezTo>
                    <a:pt x="534" y="82"/>
                    <a:pt x="559" y="109"/>
                    <a:pt x="586" y="134"/>
                  </a:cubicBezTo>
                  <a:cubicBezTo>
                    <a:pt x="574" y="147"/>
                    <a:pt x="561" y="159"/>
                    <a:pt x="549" y="171"/>
                  </a:cubicBezTo>
                  <a:cubicBezTo>
                    <a:pt x="568" y="199"/>
                    <a:pt x="580" y="231"/>
                    <a:pt x="588" y="263"/>
                  </a:cubicBezTo>
                  <a:cubicBezTo>
                    <a:pt x="605" y="263"/>
                    <a:pt x="623" y="263"/>
                    <a:pt x="640" y="263"/>
                  </a:cubicBezTo>
                  <a:cubicBezTo>
                    <a:pt x="640" y="301"/>
                    <a:pt x="640" y="338"/>
                    <a:pt x="640" y="375"/>
                  </a:cubicBezTo>
                  <a:cubicBezTo>
                    <a:pt x="623" y="375"/>
                    <a:pt x="607" y="376"/>
                    <a:pt x="590" y="375"/>
                  </a:cubicBezTo>
                  <a:cubicBezTo>
                    <a:pt x="581" y="409"/>
                    <a:pt x="570" y="442"/>
                    <a:pt x="550" y="471"/>
                  </a:cubicBezTo>
                  <a:cubicBezTo>
                    <a:pt x="562" y="483"/>
                    <a:pt x="574" y="495"/>
                    <a:pt x="586" y="506"/>
                  </a:cubicBezTo>
                  <a:cubicBezTo>
                    <a:pt x="560" y="533"/>
                    <a:pt x="533" y="559"/>
                    <a:pt x="507" y="586"/>
                  </a:cubicBezTo>
                  <a:cubicBezTo>
                    <a:pt x="495" y="575"/>
                    <a:pt x="483" y="563"/>
                    <a:pt x="472" y="551"/>
                  </a:cubicBezTo>
                  <a:cubicBezTo>
                    <a:pt x="442" y="569"/>
                    <a:pt x="409" y="583"/>
                    <a:pt x="375" y="590"/>
                  </a:cubicBezTo>
                  <a:cubicBezTo>
                    <a:pt x="375" y="607"/>
                    <a:pt x="375" y="623"/>
                    <a:pt x="375" y="640"/>
                  </a:cubicBezTo>
                  <a:cubicBezTo>
                    <a:pt x="338" y="640"/>
                    <a:pt x="301" y="640"/>
                    <a:pt x="263" y="640"/>
                  </a:cubicBezTo>
                  <a:cubicBezTo>
                    <a:pt x="263" y="623"/>
                    <a:pt x="263" y="605"/>
                    <a:pt x="263" y="588"/>
                  </a:cubicBezTo>
                  <a:cubicBezTo>
                    <a:pt x="231" y="581"/>
                    <a:pt x="200" y="566"/>
                    <a:pt x="172" y="548"/>
                  </a:cubicBezTo>
                  <a:cubicBezTo>
                    <a:pt x="159" y="561"/>
                    <a:pt x="147" y="573"/>
                    <a:pt x="134" y="586"/>
                  </a:cubicBezTo>
                  <a:cubicBezTo>
                    <a:pt x="108" y="560"/>
                    <a:pt x="81" y="533"/>
                    <a:pt x="55" y="507"/>
                  </a:cubicBezTo>
                  <a:cubicBezTo>
                    <a:pt x="68" y="494"/>
                    <a:pt x="81" y="481"/>
                    <a:pt x="94" y="468"/>
                  </a:cubicBezTo>
                  <a:cubicBezTo>
                    <a:pt x="77" y="439"/>
                    <a:pt x="65" y="408"/>
                    <a:pt x="57" y="375"/>
                  </a:cubicBezTo>
                  <a:cubicBezTo>
                    <a:pt x="38" y="375"/>
                    <a:pt x="19" y="375"/>
                    <a:pt x="0" y="375"/>
                  </a:cubicBezTo>
                  <a:cubicBezTo>
                    <a:pt x="0" y="338"/>
                    <a:pt x="0" y="301"/>
                    <a:pt x="0" y="263"/>
                  </a:cubicBezTo>
                  <a:cubicBezTo>
                    <a:pt x="20" y="263"/>
                    <a:pt x="39" y="263"/>
                    <a:pt x="59" y="263"/>
                  </a:cubicBezTo>
                  <a:cubicBezTo>
                    <a:pt x="66" y="232"/>
                    <a:pt x="79" y="203"/>
                    <a:pt x="95" y="176"/>
                  </a:cubicBezTo>
                  <a:cubicBezTo>
                    <a:pt x="83" y="161"/>
                    <a:pt x="68" y="148"/>
                    <a:pt x="55" y="134"/>
                  </a:cubicBezTo>
                  <a:cubicBezTo>
                    <a:pt x="81" y="109"/>
                    <a:pt x="106" y="82"/>
                    <a:pt x="133" y="57"/>
                  </a:cubicBezTo>
                  <a:cubicBezTo>
                    <a:pt x="149" y="65"/>
                    <a:pt x="160" y="83"/>
                    <a:pt x="174" y="95"/>
                  </a:cubicBezTo>
                  <a:cubicBezTo>
                    <a:pt x="202" y="77"/>
                    <a:pt x="232" y="64"/>
                    <a:pt x="263" y="57"/>
                  </a:cubicBezTo>
                  <a:cubicBezTo>
                    <a:pt x="263" y="38"/>
                    <a:pt x="263" y="19"/>
                    <a:pt x="263" y="0"/>
                  </a:cubicBezTo>
                  <a:close/>
                  <a:moveTo>
                    <a:pt x="281" y="81"/>
                  </a:moveTo>
                  <a:cubicBezTo>
                    <a:pt x="231" y="89"/>
                    <a:pt x="185" y="113"/>
                    <a:pt x="149" y="149"/>
                  </a:cubicBezTo>
                  <a:cubicBezTo>
                    <a:pt x="111" y="187"/>
                    <a:pt x="86" y="238"/>
                    <a:pt x="81" y="292"/>
                  </a:cubicBezTo>
                  <a:cubicBezTo>
                    <a:pt x="75" y="341"/>
                    <a:pt x="85" y="392"/>
                    <a:pt x="109" y="435"/>
                  </a:cubicBezTo>
                  <a:cubicBezTo>
                    <a:pt x="137" y="486"/>
                    <a:pt x="185" y="526"/>
                    <a:pt x="240" y="545"/>
                  </a:cubicBezTo>
                  <a:cubicBezTo>
                    <a:pt x="295" y="564"/>
                    <a:pt x="357" y="562"/>
                    <a:pt x="412" y="540"/>
                  </a:cubicBezTo>
                  <a:cubicBezTo>
                    <a:pt x="465" y="517"/>
                    <a:pt x="510" y="475"/>
                    <a:pt x="535" y="423"/>
                  </a:cubicBezTo>
                  <a:cubicBezTo>
                    <a:pt x="562" y="368"/>
                    <a:pt x="566" y="302"/>
                    <a:pt x="547" y="244"/>
                  </a:cubicBezTo>
                  <a:cubicBezTo>
                    <a:pt x="528" y="183"/>
                    <a:pt x="482" y="131"/>
                    <a:pt x="425" y="103"/>
                  </a:cubicBezTo>
                  <a:cubicBezTo>
                    <a:pt x="381" y="81"/>
                    <a:pt x="330" y="74"/>
                    <a:pt x="281" y="81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5" name="Freeform 15"/>
            <p:cNvSpPr>
              <a:spLocks noChangeArrowheads="1"/>
            </p:cNvSpPr>
            <p:nvPr/>
          </p:nvSpPr>
          <p:spPr bwMode="auto">
            <a:xfrm>
              <a:off x="495436" y="512604"/>
              <a:ext cx="860881" cy="859655"/>
            </a:xfrm>
            <a:custGeom>
              <a:avLst/>
              <a:gdLst>
                <a:gd name="T0" fmla="*/ 677399208 w 445"/>
                <a:gd name="T1" fmla="*/ 41236334 h 444"/>
                <a:gd name="T2" fmla="*/ 1253750332 w 445"/>
                <a:gd name="T3" fmla="*/ 142451029 h 444"/>
                <a:gd name="T4" fmla="*/ 1613033697 w 445"/>
                <a:gd name="T5" fmla="*/ 633532820 h 444"/>
                <a:gd name="T6" fmla="*/ 1538183480 w 445"/>
                <a:gd name="T7" fmla="*/ 1229577712 h 444"/>
                <a:gd name="T8" fmla="*/ 1017969535 w 445"/>
                <a:gd name="T9" fmla="*/ 1619444808 h 444"/>
                <a:gd name="T10" fmla="*/ 441620346 w 445"/>
                <a:gd name="T11" fmla="*/ 1540722482 h 444"/>
                <a:gd name="T12" fmla="*/ 48652351 w 445"/>
                <a:gd name="T13" fmla="*/ 1023399916 h 444"/>
                <a:gd name="T14" fmla="*/ 134730778 w 445"/>
                <a:gd name="T15" fmla="*/ 423604682 h 444"/>
                <a:gd name="T16" fmla="*/ 677399208 w 445"/>
                <a:gd name="T17" fmla="*/ 41236334 h 4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5"/>
                <a:gd name="T28" fmla="*/ 0 h 444"/>
                <a:gd name="T29" fmla="*/ 445 w 445"/>
                <a:gd name="T30" fmla="*/ 444 h 4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5" h="444">
                  <a:moveTo>
                    <a:pt x="181" y="11"/>
                  </a:moveTo>
                  <a:cubicBezTo>
                    <a:pt x="233" y="0"/>
                    <a:pt x="289" y="10"/>
                    <a:pt x="335" y="38"/>
                  </a:cubicBezTo>
                  <a:cubicBezTo>
                    <a:pt x="382" y="67"/>
                    <a:pt x="418" y="115"/>
                    <a:pt x="431" y="169"/>
                  </a:cubicBezTo>
                  <a:cubicBezTo>
                    <a:pt x="445" y="222"/>
                    <a:pt x="438" y="280"/>
                    <a:pt x="411" y="328"/>
                  </a:cubicBezTo>
                  <a:cubicBezTo>
                    <a:pt x="382" y="380"/>
                    <a:pt x="330" y="419"/>
                    <a:pt x="272" y="432"/>
                  </a:cubicBezTo>
                  <a:cubicBezTo>
                    <a:pt x="220" y="444"/>
                    <a:pt x="165" y="437"/>
                    <a:pt x="118" y="411"/>
                  </a:cubicBezTo>
                  <a:cubicBezTo>
                    <a:pt x="66" y="382"/>
                    <a:pt x="27" y="331"/>
                    <a:pt x="13" y="273"/>
                  </a:cubicBezTo>
                  <a:cubicBezTo>
                    <a:pt x="0" y="219"/>
                    <a:pt x="8" y="161"/>
                    <a:pt x="36" y="113"/>
                  </a:cubicBezTo>
                  <a:cubicBezTo>
                    <a:pt x="67" y="60"/>
                    <a:pt x="121" y="22"/>
                    <a:pt x="181" y="11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300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  <a:endParaRPr lang="zh-CN" altLang="en-US" sz="3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326" name="Group 14"/>
          <p:cNvGrpSpPr/>
          <p:nvPr/>
        </p:nvGrpSpPr>
        <p:grpSpPr bwMode="auto">
          <a:xfrm>
            <a:off x="3273425" y="3111500"/>
            <a:ext cx="1390650" cy="1404938"/>
            <a:chOff x="0" y="0"/>
            <a:chExt cx="1854205" cy="1871373"/>
          </a:xfrm>
        </p:grpSpPr>
        <p:sp>
          <p:nvSpPr>
            <p:cNvPr id="7200" name="Freeform 7"/>
            <p:cNvSpPr>
              <a:spLocks noEditPoints="1"/>
            </p:cNvSpPr>
            <p:nvPr/>
          </p:nvSpPr>
          <p:spPr bwMode="auto">
            <a:xfrm>
              <a:off x="0" y="0"/>
              <a:ext cx="1854205" cy="1871373"/>
            </a:xfrm>
            <a:custGeom>
              <a:avLst/>
              <a:gdLst>
                <a:gd name="T0" fmla="*/ 259356 w 958"/>
                <a:gd name="T1" fmla="*/ 284480 h 967"/>
                <a:gd name="T2" fmla="*/ 913554 w 958"/>
                <a:gd name="T3" fmla="*/ 0 h 967"/>
                <a:gd name="T4" fmla="*/ 1854205 w 958"/>
                <a:gd name="T5" fmla="*/ 0 h 967"/>
                <a:gd name="T6" fmla="*/ 1854205 w 958"/>
                <a:gd name="T7" fmla="*/ 917302 h 967"/>
                <a:gd name="T8" fmla="*/ 1834850 w 958"/>
                <a:gd name="T9" fmla="*/ 1118566 h 967"/>
                <a:gd name="T10" fmla="*/ 1463235 w 958"/>
                <a:gd name="T11" fmla="*/ 1683655 h 967"/>
                <a:gd name="T12" fmla="*/ 843876 w 958"/>
                <a:gd name="T13" fmla="*/ 1850085 h 967"/>
                <a:gd name="T14" fmla="*/ 245808 w 958"/>
                <a:gd name="T15" fmla="*/ 1555930 h 967"/>
                <a:gd name="T16" fmla="*/ 0 w 958"/>
                <a:gd name="T17" fmla="*/ 967618 h 967"/>
                <a:gd name="T18" fmla="*/ 0 w 958"/>
                <a:gd name="T19" fmla="*/ 897949 h 967"/>
                <a:gd name="T20" fmla="*/ 259356 w 958"/>
                <a:gd name="T21" fmla="*/ 284480 h 967"/>
                <a:gd name="T22" fmla="*/ 853554 w 958"/>
                <a:gd name="T23" fmla="*/ 191588 h 967"/>
                <a:gd name="T24" fmla="*/ 499358 w 958"/>
                <a:gd name="T25" fmla="*/ 325120 h 967"/>
                <a:gd name="T26" fmla="*/ 218711 w 958"/>
                <a:gd name="T27" fmla="*/ 717972 h 967"/>
                <a:gd name="T28" fmla="*/ 263227 w 958"/>
                <a:gd name="T29" fmla="*/ 1250162 h 967"/>
                <a:gd name="T30" fmla="*/ 650327 w 958"/>
                <a:gd name="T31" fmla="*/ 1612051 h 967"/>
                <a:gd name="T32" fmla="*/ 1184523 w 958"/>
                <a:gd name="T33" fmla="*/ 1619792 h 967"/>
                <a:gd name="T34" fmla="*/ 1585171 w 958"/>
                <a:gd name="T35" fmla="*/ 1263709 h 967"/>
                <a:gd name="T36" fmla="*/ 1637429 w 958"/>
                <a:gd name="T37" fmla="*/ 723778 h 967"/>
                <a:gd name="T38" fmla="*/ 1316137 w 958"/>
                <a:gd name="T39" fmla="*/ 298026 h 967"/>
                <a:gd name="T40" fmla="*/ 853554 w 958"/>
                <a:gd name="T41" fmla="*/ 191588 h 9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58" h="967">
                  <a:moveTo>
                    <a:pt x="134" y="147"/>
                  </a:moveTo>
                  <a:cubicBezTo>
                    <a:pt x="221" y="56"/>
                    <a:pt x="346" y="1"/>
                    <a:pt x="472" y="0"/>
                  </a:cubicBezTo>
                  <a:cubicBezTo>
                    <a:pt x="634" y="0"/>
                    <a:pt x="796" y="0"/>
                    <a:pt x="958" y="0"/>
                  </a:cubicBezTo>
                  <a:cubicBezTo>
                    <a:pt x="958" y="158"/>
                    <a:pt x="958" y="316"/>
                    <a:pt x="958" y="474"/>
                  </a:cubicBezTo>
                  <a:cubicBezTo>
                    <a:pt x="958" y="509"/>
                    <a:pt x="955" y="544"/>
                    <a:pt x="948" y="578"/>
                  </a:cubicBezTo>
                  <a:cubicBezTo>
                    <a:pt x="924" y="695"/>
                    <a:pt x="854" y="801"/>
                    <a:pt x="756" y="870"/>
                  </a:cubicBezTo>
                  <a:cubicBezTo>
                    <a:pt x="664" y="936"/>
                    <a:pt x="548" y="967"/>
                    <a:pt x="436" y="956"/>
                  </a:cubicBezTo>
                  <a:cubicBezTo>
                    <a:pt x="318" y="946"/>
                    <a:pt x="206" y="890"/>
                    <a:pt x="127" y="804"/>
                  </a:cubicBezTo>
                  <a:cubicBezTo>
                    <a:pt x="50" y="721"/>
                    <a:pt x="5" y="612"/>
                    <a:pt x="0" y="500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4" y="347"/>
                    <a:pt x="52" y="232"/>
                    <a:pt x="134" y="147"/>
                  </a:cubicBezTo>
                  <a:close/>
                  <a:moveTo>
                    <a:pt x="441" y="99"/>
                  </a:moveTo>
                  <a:cubicBezTo>
                    <a:pt x="375" y="106"/>
                    <a:pt x="311" y="129"/>
                    <a:pt x="258" y="168"/>
                  </a:cubicBezTo>
                  <a:cubicBezTo>
                    <a:pt x="189" y="217"/>
                    <a:pt x="137" y="289"/>
                    <a:pt x="113" y="371"/>
                  </a:cubicBezTo>
                  <a:cubicBezTo>
                    <a:pt x="86" y="461"/>
                    <a:pt x="94" y="562"/>
                    <a:pt x="136" y="646"/>
                  </a:cubicBezTo>
                  <a:cubicBezTo>
                    <a:pt x="176" y="731"/>
                    <a:pt x="249" y="799"/>
                    <a:pt x="336" y="833"/>
                  </a:cubicBezTo>
                  <a:cubicBezTo>
                    <a:pt x="423" y="869"/>
                    <a:pt x="524" y="870"/>
                    <a:pt x="612" y="837"/>
                  </a:cubicBezTo>
                  <a:cubicBezTo>
                    <a:pt x="701" y="804"/>
                    <a:pt x="776" y="737"/>
                    <a:pt x="819" y="653"/>
                  </a:cubicBezTo>
                  <a:cubicBezTo>
                    <a:pt x="863" y="568"/>
                    <a:pt x="872" y="466"/>
                    <a:pt x="846" y="374"/>
                  </a:cubicBezTo>
                  <a:cubicBezTo>
                    <a:pt x="820" y="284"/>
                    <a:pt x="760" y="204"/>
                    <a:pt x="680" y="154"/>
                  </a:cubicBezTo>
                  <a:cubicBezTo>
                    <a:pt x="609" y="110"/>
                    <a:pt x="524" y="91"/>
                    <a:pt x="441" y="9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1" name="Freeform 16"/>
            <p:cNvSpPr>
              <a:spLocks noEditPoints="1"/>
            </p:cNvSpPr>
            <p:nvPr/>
          </p:nvSpPr>
          <p:spPr bwMode="auto">
            <a:xfrm>
              <a:off x="310261" y="305356"/>
              <a:ext cx="1238589" cy="1238589"/>
            </a:xfrm>
            <a:custGeom>
              <a:avLst/>
              <a:gdLst>
                <a:gd name="T0" fmla="*/ 508983 w 640"/>
                <a:gd name="T1" fmla="*/ 0 h 640"/>
                <a:gd name="T2" fmla="*/ 725736 w 640"/>
                <a:gd name="T3" fmla="*/ 0 h 640"/>
                <a:gd name="T4" fmla="*/ 725736 w 640"/>
                <a:gd name="T5" fmla="*/ 100635 h 640"/>
                <a:gd name="T6" fmla="*/ 913459 w 640"/>
                <a:gd name="T7" fmla="*/ 176112 h 640"/>
                <a:gd name="T8" fmla="*/ 981195 w 640"/>
                <a:gd name="T9" fmla="*/ 108377 h 640"/>
                <a:gd name="T10" fmla="*/ 1134083 w 640"/>
                <a:gd name="T11" fmla="*/ 261265 h 640"/>
                <a:gd name="T12" fmla="*/ 1064412 w 640"/>
                <a:gd name="T13" fmla="*/ 330935 h 640"/>
                <a:gd name="T14" fmla="*/ 1139889 w 640"/>
                <a:gd name="T15" fmla="*/ 508983 h 640"/>
                <a:gd name="T16" fmla="*/ 1238589 w 640"/>
                <a:gd name="T17" fmla="*/ 508983 h 640"/>
                <a:gd name="T18" fmla="*/ 1238589 w 640"/>
                <a:gd name="T19" fmla="*/ 731542 h 640"/>
                <a:gd name="T20" fmla="*/ 1137954 w 640"/>
                <a:gd name="T21" fmla="*/ 731542 h 640"/>
                <a:gd name="T22" fmla="*/ 1060542 w 640"/>
                <a:gd name="T23" fmla="*/ 909589 h 640"/>
                <a:gd name="T24" fmla="*/ 1134083 w 640"/>
                <a:gd name="T25" fmla="*/ 983130 h 640"/>
                <a:gd name="T26" fmla="*/ 981195 w 640"/>
                <a:gd name="T27" fmla="*/ 1136018 h 640"/>
                <a:gd name="T28" fmla="*/ 905718 w 640"/>
                <a:gd name="T29" fmla="*/ 1060542 h 640"/>
                <a:gd name="T30" fmla="*/ 729606 w 640"/>
                <a:gd name="T31" fmla="*/ 1132148 h 640"/>
                <a:gd name="T32" fmla="*/ 725736 w 640"/>
                <a:gd name="T33" fmla="*/ 1238589 h 640"/>
                <a:gd name="T34" fmla="*/ 508983 w 640"/>
                <a:gd name="T35" fmla="*/ 1238589 h 640"/>
                <a:gd name="T36" fmla="*/ 508983 w 640"/>
                <a:gd name="T37" fmla="*/ 1128277 h 640"/>
                <a:gd name="T38" fmla="*/ 338677 w 640"/>
                <a:gd name="T39" fmla="*/ 1054736 h 640"/>
                <a:gd name="T40" fmla="*/ 259330 w 640"/>
                <a:gd name="T41" fmla="*/ 1136018 h 640"/>
                <a:gd name="T42" fmla="*/ 104506 w 640"/>
                <a:gd name="T43" fmla="*/ 981195 h 640"/>
                <a:gd name="T44" fmla="*/ 185788 w 640"/>
                <a:gd name="T45" fmla="*/ 901848 h 640"/>
                <a:gd name="T46" fmla="*/ 114182 w 640"/>
                <a:gd name="T47" fmla="*/ 731542 h 640"/>
                <a:gd name="T48" fmla="*/ 0 w 640"/>
                <a:gd name="T49" fmla="*/ 731542 h 640"/>
                <a:gd name="T50" fmla="*/ 0 w 640"/>
                <a:gd name="T51" fmla="*/ 508983 h 640"/>
                <a:gd name="T52" fmla="*/ 112247 w 640"/>
                <a:gd name="T53" fmla="*/ 508983 h 640"/>
                <a:gd name="T54" fmla="*/ 181918 w 640"/>
                <a:gd name="T55" fmla="*/ 338677 h 640"/>
                <a:gd name="T56" fmla="*/ 106441 w 640"/>
                <a:gd name="T57" fmla="*/ 261265 h 640"/>
                <a:gd name="T58" fmla="*/ 259330 w 640"/>
                <a:gd name="T59" fmla="*/ 108377 h 640"/>
                <a:gd name="T60" fmla="*/ 332871 w 640"/>
                <a:gd name="T61" fmla="*/ 181918 h 640"/>
                <a:gd name="T62" fmla="*/ 508983 w 640"/>
                <a:gd name="T63" fmla="*/ 104506 h 640"/>
                <a:gd name="T64" fmla="*/ 508983 w 640"/>
                <a:gd name="T65" fmla="*/ 0 h 640"/>
                <a:gd name="T66" fmla="*/ 561236 w 640"/>
                <a:gd name="T67" fmla="*/ 160630 h 640"/>
                <a:gd name="T68" fmla="*/ 178047 w 640"/>
                <a:gd name="T69" fmla="*/ 472212 h 640"/>
                <a:gd name="T70" fmla="*/ 197400 w 640"/>
                <a:gd name="T71" fmla="*/ 818630 h 640"/>
                <a:gd name="T72" fmla="*/ 441247 w 640"/>
                <a:gd name="T73" fmla="*/ 1050865 h 640"/>
                <a:gd name="T74" fmla="*/ 789600 w 640"/>
                <a:gd name="T75" fmla="*/ 1052801 h 640"/>
                <a:gd name="T76" fmla="*/ 1029577 w 640"/>
                <a:gd name="T77" fmla="*/ 836048 h 640"/>
                <a:gd name="T78" fmla="*/ 1074089 w 640"/>
                <a:gd name="T79" fmla="*/ 541883 h 640"/>
                <a:gd name="T80" fmla="*/ 872818 w 640"/>
                <a:gd name="T81" fmla="*/ 234171 h 640"/>
                <a:gd name="T82" fmla="*/ 561236 w 640"/>
                <a:gd name="T83" fmla="*/ 160630 h 6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40" h="640">
                  <a:moveTo>
                    <a:pt x="263" y="0"/>
                  </a:moveTo>
                  <a:cubicBezTo>
                    <a:pt x="301" y="0"/>
                    <a:pt x="338" y="0"/>
                    <a:pt x="375" y="0"/>
                  </a:cubicBezTo>
                  <a:cubicBezTo>
                    <a:pt x="375" y="17"/>
                    <a:pt x="375" y="35"/>
                    <a:pt x="375" y="52"/>
                  </a:cubicBezTo>
                  <a:cubicBezTo>
                    <a:pt x="410" y="59"/>
                    <a:pt x="442" y="73"/>
                    <a:pt x="472" y="91"/>
                  </a:cubicBezTo>
                  <a:cubicBezTo>
                    <a:pt x="483" y="79"/>
                    <a:pt x="495" y="67"/>
                    <a:pt x="507" y="56"/>
                  </a:cubicBezTo>
                  <a:cubicBezTo>
                    <a:pt x="533" y="83"/>
                    <a:pt x="560" y="108"/>
                    <a:pt x="586" y="135"/>
                  </a:cubicBezTo>
                  <a:cubicBezTo>
                    <a:pt x="574" y="147"/>
                    <a:pt x="562" y="159"/>
                    <a:pt x="550" y="171"/>
                  </a:cubicBezTo>
                  <a:cubicBezTo>
                    <a:pt x="569" y="199"/>
                    <a:pt x="581" y="230"/>
                    <a:pt x="589" y="263"/>
                  </a:cubicBezTo>
                  <a:cubicBezTo>
                    <a:pt x="606" y="263"/>
                    <a:pt x="623" y="263"/>
                    <a:pt x="640" y="263"/>
                  </a:cubicBezTo>
                  <a:cubicBezTo>
                    <a:pt x="640" y="302"/>
                    <a:pt x="640" y="340"/>
                    <a:pt x="640" y="378"/>
                  </a:cubicBezTo>
                  <a:cubicBezTo>
                    <a:pt x="622" y="378"/>
                    <a:pt x="605" y="378"/>
                    <a:pt x="588" y="378"/>
                  </a:cubicBezTo>
                  <a:cubicBezTo>
                    <a:pt x="580" y="411"/>
                    <a:pt x="567" y="442"/>
                    <a:pt x="548" y="470"/>
                  </a:cubicBezTo>
                  <a:cubicBezTo>
                    <a:pt x="561" y="483"/>
                    <a:pt x="573" y="495"/>
                    <a:pt x="586" y="508"/>
                  </a:cubicBezTo>
                  <a:cubicBezTo>
                    <a:pt x="559" y="534"/>
                    <a:pt x="533" y="560"/>
                    <a:pt x="507" y="587"/>
                  </a:cubicBezTo>
                  <a:cubicBezTo>
                    <a:pt x="494" y="574"/>
                    <a:pt x="481" y="561"/>
                    <a:pt x="468" y="548"/>
                  </a:cubicBezTo>
                  <a:cubicBezTo>
                    <a:pt x="440" y="566"/>
                    <a:pt x="409" y="577"/>
                    <a:pt x="377" y="585"/>
                  </a:cubicBezTo>
                  <a:cubicBezTo>
                    <a:pt x="373" y="603"/>
                    <a:pt x="376" y="622"/>
                    <a:pt x="375" y="640"/>
                  </a:cubicBezTo>
                  <a:cubicBezTo>
                    <a:pt x="338" y="640"/>
                    <a:pt x="301" y="640"/>
                    <a:pt x="263" y="640"/>
                  </a:cubicBezTo>
                  <a:cubicBezTo>
                    <a:pt x="263" y="621"/>
                    <a:pt x="263" y="602"/>
                    <a:pt x="263" y="583"/>
                  </a:cubicBezTo>
                  <a:cubicBezTo>
                    <a:pt x="232" y="575"/>
                    <a:pt x="202" y="563"/>
                    <a:pt x="175" y="545"/>
                  </a:cubicBezTo>
                  <a:cubicBezTo>
                    <a:pt x="161" y="559"/>
                    <a:pt x="148" y="573"/>
                    <a:pt x="134" y="587"/>
                  </a:cubicBezTo>
                  <a:cubicBezTo>
                    <a:pt x="107" y="560"/>
                    <a:pt x="81" y="534"/>
                    <a:pt x="54" y="507"/>
                  </a:cubicBezTo>
                  <a:cubicBezTo>
                    <a:pt x="68" y="494"/>
                    <a:pt x="82" y="480"/>
                    <a:pt x="96" y="466"/>
                  </a:cubicBezTo>
                  <a:cubicBezTo>
                    <a:pt x="79" y="439"/>
                    <a:pt x="66" y="409"/>
                    <a:pt x="59" y="378"/>
                  </a:cubicBezTo>
                  <a:cubicBezTo>
                    <a:pt x="39" y="378"/>
                    <a:pt x="20" y="378"/>
                    <a:pt x="0" y="378"/>
                  </a:cubicBezTo>
                  <a:cubicBezTo>
                    <a:pt x="0" y="340"/>
                    <a:pt x="0" y="302"/>
                    <a:pt x="0" y="263"/>
                  </a:cubicBezTo>
                  <a:cubicBezTo>
                    <a:pt x="19" y="263"/>
                    <a:pt x="39" y="263"/>
                    <a:pt x="58" y="263"/>
                  </a:cubicBezTo>
                  <a:cubicBezTo>
                    <a:pt x="65" y="232"/>
                    <a:pt x="77" y="202"/>
                    <a:pt x="94" y="175"/>
                  </a:cubicBezTo>
                  <a:cubicBezTo>
                    <a:pt x="81" y="161"/>
                    <a:pt x="68" y="148"/>
                    <a:pt x="55" y="135"/>
                  </a:cubicBezTo>
                  <a:cubicBezTo>
                    <a:pt x="81" y="109"/>
                    <a:pt x="107" y="82"/>
                    <a:pt x="134" y="56"/>
                  </a:cubicBezTo>
                  <a:cubicBezTo>
                    <a:pt x="147" y="69"/>
                    <a:pt x="159" y="81"/>
                    <a:pt x="172" y="94"/>
                  </a:cubicBezTo>
                  <a:cubicBezTo>
                    <a:pt x="200" y="75"/>
                    <a:pt x="231" y="62"/>
                    <a:pt x="263" y="54"/>
                  </a:cubicBezTo>
                  <a:cubicBezTo>
                    <a:pt x="263" y="36"/>
                    <a:pt x="263" y="18"/>
                    <a:pt x="263" y="0"/>
                  </a:cubicBezTo>
                  <a:close/>
                  <a:moveTo>
                    <a:pt x="290" y="83"/>
                  </a:moveTo>
                  <a:cubicBezTo>
                    <a:pt x="200" y="93"/>
                    <a:pt x="120" y="158"/>
                    <a:pt x="92" y="244"/>
                  </a:cubicBezTo>
                  <a:cubicBezTo>
                    <a:pt x="72" y="302"/>
                    <a:pt x="75" y="367"/>
                    <a:pt x="102" y="423"/>
                  </a:cubicBezTo>
                  <a:cubicBezTo>
                    <a:pt x="127" y="477"/>
                    <a:pt x="173" y="521"/>
                    <a:pt x="228" y="543"/>
                  </a:cubicBezTo>
                  <a:cubicBezTo>
                    <a:pt x="285" y="567"/>
                    <a:pt x="351" y="567"/>
                    <a:pt x="408" y="544"/>
                  </a:cubicBezTo>
                  <a:cubicBezTo>
                    <a:pt x="461" y="523"/>
                    <a:pt x="505" y="482"/>
                    <a:pt x="532" y="432"/>
                  </a:cubicBezTo>
                  <a:cubicBezTo>
                    <a:pt x="556" y="386"/>
                    <a:pt x="564" y="331"/>
                    <a:pt x="555" y="280"/>
                  </a:cubicBezTo>
                  <a:cubicBezTo>
                    <a:pt x="544" y="215"/>
                    <a:pt x="506" y="157"/>
                    <a:pt x="451" y="121"/>
                  </a:cubicBezTo>
                  <a:cubicBezTo>
                    <a:pt x="404" y="89"/>
                    <a:pt x="346" y="76"/>
                    <a:pt x="290" y="83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2" name="Freeform 18"/>
            <p:cNvSpPr>
              <a:spLocks noChangeArrowheads="1"/>
            </p:cNvSpPr>
            <p:nvPr/>
          </p:nvSpPr>
          <p:spPr bwMode="auto">
            <a:xfrm>
              <a:off x="494210" y="499115"/>
              <a:ext cx="860881" cy="860881"/>
            </a:xfrm>
            <a:custGeom>
              <a:avLst/>
              <a:gdLst>
                <a:gd name="T0" fmla="*/ 696112246 w 445"/>
                <a:gd name="T1" fmla="*/ 37426076 h 445"/>
                <a:gd name="T2" fmla="*/ 1283689645 w 445"/>
                <a:gd name="T3" fmla="*/ 160928645 h 445"/>
                <a:gd name="T4" fmla="*/ 1631746735 w 445"/>
                <a:gd name="T5" fmla="*/ 703597074 h 445"/>
                <a:gd name="T6" fmla="*/ 1526955270 w 445"/>
                <a:gd name="T7" fmla="*/ 1250006950 h 445"/>
                <a:gd name="T8" fmla="*/ 1066623821 w 445"/>
                <a:gd name="T9" fmla="*/ 1605548869 h 445"/>
                <a:gd name="T10" fmla="*/ 441620346 w 445"/>
                <a:gd name="T11" fmla="*/ 1538183480 h 445"/>
                <a:gd name="T12" fmla="*/ 52395733 w 445"/>
                <a:gd name="T13" fmla="*/ 1017969535 h 445"/>
                <a:gd name="T14" fmla="*/ 157187198 w 445"/>
                <a:gd name="T15" fmla="*/ 392966060 h 445"/>
                <a:gd name="T16" fmla="*/ 696112246 w 445"/>
                <a:gd name="T17" fmla="*/ 37426076 h 4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5"/>
                <a:gd name="T28" fmla="*/ 0 h 445"/>
                <a:gd name="T29" fmla="*/ 445 w 445"/>
                <a:gd name="T30" fmla="*/ 445 h 4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5" h="445">
                  <a:moveTo>
                    <a:pt x="186" y="10"/>
                  </a:moveTo>
                  <a:cubicBezTo>
                    <a:pt x="240" y="0"/>
                    <a:pt x="297" y="12"/>
                    <a:pt x="343" y="43"/>
                  </a:cubicBezTo>
                  <a:cubicBezTo>
                    <a:pt x="392" y="75"/>
                    <a:pt x="427" y="129"/>
                    <a:pt x="436" y="188"/>
                  </a:cubicBezTo>
                  <a:cubicBezTo>
                    <a:pt x="445" y="238"/>
                    <a:pt x="434" y="291"/>
                    <a:pt x="408" y="334"/>
                  </a:cubicBezTo>
                  <a:cubicBezTo>
                    <a:pt x="380" y="379"/>
                    <a:pt x="336" y="414"/>
                    <a:pt x="285" y="429"/>
                  </a:cubicBezTo>
                  <a:cubicBezTo>
                    <a:pt x="230" y="445"/>
                    <a:pt x="169" y="439"/>
                    <a:pt x="118" y="411"/>
                  </a:cubicBezTo>
                  <a:cubicBezTo>
                    <a:pt x="66" y="382"/>
                    <a:pt x="27" y="330"/>
                    <a:pt x="14" y="272"/>
                  </a:cubicBezTo>
                  <a:cubicBezTo>
                    <a:pt x="0" y="216"/>
                    <a:pt x="11" y="154"/>
                    <a:pt x="42" y="105"/>
                  </a:cubicBezTo>
                  <a:cubicBezTo>
                    <a:pt x="74" y="55"/>
                    <a:pt x="128" y="20"/>
                    <a:pt x="186" y="1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300">
                  <a:solidFill>
                    <a:srgbClr val="FFFFFF"/>
                  </a:solidFill>
                  <a:latin typeface="Calibri" panose="020F0502020204030204" pitchFamily="34" charset="0"/>
                </a:rPr>
                <a:t>3</a:t>
              </a:r>
              <a:endParaRPr lang="zh-CN" altLang="en-US" sz="3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330" name="Group 18"/>
          <p:cNvGrpSpPr/>
          <p:nvPr/>
        </p:nvGrpSpPr>
        <p:grpSpPr bwMode="auto">
          <a:xfrm>
            <a:off x="4716463" y="3116263"/>
            <a:ext cx="1417637" cy="1395412"/>
            <a:chOff x="0" y="0"/>
            <a:chExt cx="1890994" cy="1857884"/>
          </a:xfrm>
        </p:grpSpPr>
        <p:sp>
          <p:nvSpPr>
            <p:cNvPr id="7197" name="Freeform 17"/>
            <p:cNvSpPr>
              <a:spLocks noEditPoints="1"/>
            </p:cNvSpPr>
            <p:nvPr/>
          </p:nvSpPr>
          <p:spPr bwMode="auto">
            <a:xfrm>
              <a:off x="310260" y="309034"/>
              <a:ext cx="1238589" cy="1239816"/>
            </a:xfrm>
            <a:custGeom>
              <a:avLst/>
              <a:gdLst>
                <a:gd name="T0" fmla="*/ 508983 w 640"/>
                <a:gd name="T1" fmla="*/ 0 h 640"/>
                <a:gd name="T2" fmla="*/ 731542 w 640"/>
                <a:gd name="T3" fmla="*/ 0 h 640"/>
                <a:gd name="T4" fmla="*/ 731542 w 640"/>
                <a:gd name="T5" fmla="*/ 104609 h 640"/>
                <a:gd name="T6" fmla="*/ 907654 w 640"/>
                <a:gd name="T7" fmla="*/ 182098 h 640"/>
                <a:gd name="T8" fmla="*/ 981195 w 640"/>
                <a:gd name="T9" fmla="*/ 108484 h 640"/>
                <a:gd name="T10" fmla="*/ 1134083 w 640"/>
                <a:gd name="T11" fmla="*/ 261524 h 640"/>
                <a:gd name="T12" fmla="*/ 1058607 w 640"/>
                <a:gd name="T13" fmla="*/ 337075 h 640"/>
                <a:gd name="T14" fmla="*/ 1130212 w 640"/>
                <a:gd name="T15" fmla="*/ 513361 h 640"/>
                <a:gd name="T16" fmla="*/ 1238589 w 640"/>
                <a:gd name="T17" fmla="*/ 515299 h 640"/>
                <a:gd name="T18" fmla="*/ 1238589 w 640"/>
                <a:gd name="T19" fmla="*/ 732266 h 640"/>
                <a:gd name="T20" fmla="*/ 1128277 w 640"/>
                <a:gd name="T21" fmla="*/ 732266 h 640"/>
                <a:gd name="T22" fmla="*/ 1056671 w 640"/>
                <a:gd name="T23" fmla="*/ 906615 h 640"/>
                <a:gd name="T24" fmla="*/ 1134083 w 640"/>
                <a:gd name="T25" fmla="*/ 984104 h 640"/>
                <a:gd name="T26" fmla="*/ 981195 w 640"/>
                <a:gd name="T27" fmla="*/ 1137144 h 640"/>
                <a:gd name="T28" fmla="*/ 905718 w 640"/>
                <a:gd name="T29" fmla="*/ 1061592 h 640"/>
                <a:gd name="T30" fmla="*/ 731542 w 640"/>
                <a:gd name="T31" fmla="*/ 1133269 h 640"/>
                <a:gd name="T32" fmla="*/ 731542 w 640"/>
                <a:gd name="T33" fmla="*/ 1239816 h 640"/>
                <a:gd name="T34" fmla="*/ 508983 w 640"/>
                <a:gd name="T35" fmla="*/ 1239816 h 640"/>
                <a:gd name="T36" fmla="*/ 508983 w 640"/>
                <a:gd name="T37" fmla="*/ 1137144 h 640"/>
                <a:gd name="T38" fmla="*/ 332871 w 640"/>
                <a:gd name="T39" fmla="*/ 1065467 h 640"/>
                <a:gd name="T40" fmla="*/ 261265 w 640"/>
                <a:gd name="T41" fmla="*/ 1137144 h 640"/>
                <a:gd name="T42" fmla="*/ 106441 w 640"/>
                <a:gd name="T43" fmla="*/ 984104 h 640"/>
                <a:gd name="T44" fmla="*/ 176112 w 640"/>
                <a:gd name="T45" fmla="*/ 914364 h 640"/>
                <a:gd name="T46" fmla="*/ 98700 w 640"/>
                <a:gd name="T47" fmla="*/ 732266 h 640"/>
                <a:gd name="T48" fmla="*/ 0 w 640"/>
                <a:gd name="T49" fmla="*/ 732266 h 640"/>
                <a:gd name="T50" fmla="*/ 0 w 640"/>
                <a:gd name="T51" fmla="*/ 515299 h 640"/>
                <a:gd name="T52" fmla="*/ 96765 w 640"/>
                <a:gd name="T53" fmla="*/ 515299 h 640"/>
                <a:gd name="T54" fmla="*/ 174177 w 640"/>
                <a:gd name="T55" fmla="*/ 331263 h 640"/>
                <a:gd name="T56" fmla="*/ 106441 w 640"/>
                <a:gd name="T57" fmla="*/ 263461 h 640"/>
                <a:gd name="T58" fmla="*/ 261265 w 640"/>
                <a:gd name="T59" fmla="*/ 108484 h 640"/>
                <a:gd name="T60" fmla="*/ 327065 w 640"/>
                <a:gd name="T61" fmla="*/ 174349 h 640"/>
                <a:gd name="T62" fmla="*/ 354159 w 640"/>
                <a:gd name="T63" fmla="*/ 160789 h 640"/>
                <a:gd name="T64" fmla="*/ 508983 w 640"/>
                <a:gd name="T65" fmla="*/ 102672 h 640"/>
                <a:gd name="T66" fmla="*/ 508983 w 640"/>
                <a:gd name="T67" fmla="*/ 0 h 640"/>
                <a:gd name="T68" fmla="*/ 567042 w 640"/>
                <a:gd name="T69" fmla="*/ 158851 h 640"/>
                <a:gd name="T70" fmla="*/ 174177 w 640"/>
                <a:gd name="T71" fmla="*/ 478491 h 640"/>
                <a:gd name="T72" fmla="*/ 207077 w 640"/>
                <a:gd name="T73" fmla="*/ 838813 h 640"/>
                <a:gd name="T74" fmla="*/ 448989 w 640"/>
                <a:gd name="T75" fmla="*/ 1053844 h 640"/>
                <a:gd name="T76" fmla="*/ 789600 w 640"/>
                <a:gd name="T77" fmla="*/ 1053844 h 640"/>
                <a:gd name="T78" fmla="*/ 1029577 w 640"/>
                <a:gd name="T79" fmla="*/ 836876 h 640"/>
                <a:gd name="T80" fmla="*/ 1066348 w 640"/>
                <a:gd name="T81" fmla="*/ 503675 h 640"/>
                <a:gd name="T82" fmla="*/ 868948 w 640"/>
                <a:gd name="T83" fmla="*/ 230528 h 640"/>
                <a:gd name="T84" fmla="*/ 567042 w 640"/>
                <a:gd name="T85" fmla="*/ 158851 h 6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0" h="640">
                  <a:moveTo>
                    <a:pt x="263" y="0"/>
                  </a:moveTo>
                  <a:cubicBezTo>
                    <a:pt x="302" y="0"/>
                    <a:pt x="340" y="0"/>
                    <a:pt x="378" y="0"/>
                  </a:cubicBezTo>
                  <a:cubicBezTo>
                    <a:pt x="378" y="18"/>
                    <a:pt x="378" y="36"/>
                    <a:pt x="378" y="54"/>
                  </a:cubicBezTo>
                  <a:cubicBezTo>
                    <a:pt x="410" y="62"/>
                    <a:pt x="441" y="75"/>
                    <a:pt x="469" y="94"/>
                  </a:cubicBezTo>
                  <a:cubicBezTo>
                    <a:pt x="482" y="82"/>
                    <a:pt x="494" y="68"/>
                    <a:pt x="507" y="56"/>
                  </a:cubicBezTo>
                  <a:cubicBezTo>
                    <a:pt x="533" y="83"/>
                    <a:pt x="560" y="109"/>
                    <a:pt x="586" y="135"/>
                  </a:cubicBezTo>
                  <a:cubicBezTo>
                    <a:pt x="573" y="148"/>
                    <a:pt x="561" y="161"/>
                    <a:pt x="547" y="174"/>
                  </a:cubicBezTo>
                  <a:cubicBezTo>
                    <a:pt x="564" y="202"/>
                    <a:pt x="577" y="232"/>
                    <a:pt x="584" y="265"/>
                  </a:cubicBezTo>
                  <a:cubicBezTo>
                    <a:pt x="602" y="268"/>
                    <a:pt x="621" y="265"/>
                    <a:pt x="640" y="266"/>
                  </a:cubicBezTo>
                  <a:cubicBezTo>
                    <a:pt x="640" y="303"/>
                    <a:pt x="640" y="341"/>
                    <a:pt x="640" y="378"/>
                  </a:cubicBezTo>
                  <a:cubicBezTo>
                    <a:pt x="621" y="378"/>
                    <a:pt x="602" y="378"/>
                    <a:pt x="583" y="378"/>
                  </a:cubicBezTo>
                  <a:cubicBezTo>
                    <a:pt x="576" y="410"/>
                    <a:pt x="563" y="440"/>
                    <a:pt x="546" y="468"/>
                  </a:cubicBezTo>
                  <a:cubicBezTo>
                    <a:pt x="560" y="481"/>
                    <a:pt x="573" y="494"/>
                    <a:pt x="586" y="508"/>
                  </a:cubicBezTo>
                  <a:cubicBezTo>
                    <a:pt x="560" y="534"/>
                    <a:pt x="533" y="560"/>
                    <a:pt x="507" y="587"/>
                  </a:cubicBezTo>
                  <a:cubicBezTo>
                    <a:pt x="494" y="574"/>
                    <a:pt x="481" y="561"/>
                    <a:pt x="468" y="548"/>
                  </a:cubicBezTo>
                  <a:cubicBezTo>
                    <a:pt x="439" y="564"/>
                    <a:pt x="410" y="578"/>
                    <a:pt x="378" y="585"/>
                  </a:cubicBezTo>
                  <a:cubicBezTo>
                    <a:pt x="378" y="604"/>
                    <a:pt x="378" y="622"/>
                    <a:pt x="378" y="640"/>
                  </a:cubicBezTo>
                  <a:cubicBezTo>
                    <a:pt x="340" y="640"/>
                    <a:pt x="302" y="640"/>
                    <a:pt x="263" y="640"/>
                  </a:cubicBezTo>
                  <a:cubicBezTo>
                    <a:pt x="263" y="622"/>
                    <a:pt x="263" y="605"/>
                    <a:pt x="263" y="587"/>
                  </a:cubicBezTo>
                  <a:cubicBezTo>
                    <a:pt x="231" y="580"/>
                    <a:pt x="200" y="568"/>
                    <a:pt x="172" y="550"/>
                  </a:cubicBezTo>
                  <a:cubicBezTo>
                    <a:pt x="159" y="562"/>
                    <a:pt x="147" y="574"/>
                    <a:pt x="135" y="587"/>
                  </a:cubicBezTo>
                  <a:cubicBezTo>
                    <a:pt x="108" y="561"/>
                    <a:pt x="82" y="534"/>
                    <a:pt x="55" y="508"/>
                  </a:cubicBezTo>
                  <a:cubicBezTo>
                    <a:pt x="67" y="496"/>
                    <a:pt x="79" y="484"/>
                    <a:pt x="91" y="472"/>
                  </a:cubicBezTo>
                  <a:cubicBezTo>
                    <a:pt x="72" y="443"/>
                    <a:pt x="59" y="411"/>
                    <a:pt x="51" y="378"/>
                  </a:cubicBezTo>
                  <a:cubicBezTo>
                    <a:pt x="34" y="378"/>
                    <a:pt x="17" y="378"/>
                    <a:pt x="0" y="378"/>
                  </a:cubicBezTo>
                  <a:cubicBezTo>
                    <a:pt x="0" y="341"/>
                    <a:pt x="0" y="303"/>
                    <a:pt x="0" y="266"/>
                  </a:cubicBezTo>
                  <a:cubicBezTo>
                    <a:pt x="17" y="266"/>
                    <a:pt x="33" y="266"/>
                    <a:pt x="50" y="266"/>
                  </a:cubicBezTo>
                  <a:cubicBezTo>
                    <a:pt x="57" y="232"/>
                    <a:pt x="70" y="199"/>
                    <a:pt x="90" y="171"/>
                  </a:cubicBezTo>
                  <a:cubicBezTo>
                    <a:pt x="79" y="158"/>
                    <a:pt x="67" y="147"/>
                    <a:pt x="55" y="136"/>
                  </a:cubicBezTo>
                  <a:cubicBezTo>
                    <a:pt x="81" y="109"/>
                    <a:pt x="108" y="82"/>
                    <a:pt x="135" y="56"/>
                  </a:cubicBezTo>
                  <a:cubicBezTo>
                    <a:pt x="146" y="67"/>
                    <a:pt x="157" y="79"/>
                    <a:pt x="169" y="90"/>
                  </a:cubicBezTo>
                  <a:cubicBezTo>
                    <a:pt x="174" y="89"/>
                    <a:pt x="178" y="85"/>
                    <a:pt x="183" y="83"/>
                  </a:cubicBezTo>
                  <a:cubicBezTo>
                    <a:pt x="208" y="68"/>
                    <a:pt x="235" y="59"/>
                    <a:pt x="263" y="53"/>
                  </a:cubicBezTo>
                  <a:cubicBezTo>
                    <a:pt x="263" y="35"/>
                    <a:pt x="263" y="18"/>
                    <a:pt x="263" y="0"/>
                  </a:cubicBezTo>
                  <a:close/>
                  <a:moveTo>
                    <a:pt x="293" y="82"/>
                  </a:moveTo>
                  <a:cubicBezTo>
                    <a:pt x="201" y="91"/>
                    <a:pt x="118" y="158"/>
                    <a:pt x="90" y="247"/>
                  </a:cubicBezTo>
                  <a:cubicBezTo>
                    <a:pt x="71" y="308"/>
                    <a:pt x="76" y="377"/>
                    <a:pt x="107" y="433"/>
                  </a:cubicBezTo>
                  <a:cubicBezTo>
                    <a:pt x="133" y="483"/>
                    <a:pt x="178" y="524"/>
                    <a:pt x="232" y="544"/>
                  </a:cubicBezTo>
                  <a:cubicBezTo>
                    <a:pt x="288" y="566"/>
                    <a:pt x="352" y="566"/>
                    <a:pt x="408" y="544"/>
                  </a:cubicBezTo>
                  <a:cubicBezTo>
                    <a:pt x="461" y="523"/>
                    <a:pt x="505" y="482"/>
                    <a:pt x="532" y="432"/>
                  </a:cubicBezTo>
                  <a:cubicBezTo>
                    <a:pt x="559" y="380"/>
                    <a:pt x="566" y="317"/>
                    <a:pt x="551" y="260"/>
                  </a:cubicBezTo>
                  <a:cubicBezTo>
                    <a:pt x="536" y="202"/>
                    <a:pt x="499" y="151"/>
                    <a:pt x="449" y="119"/>
                  </a:cubicBezTo>
                  <a:cubicBezTo>
                    <a:pt x="403" y="89"/>
                    <a:pt x="347" y="76"/>
                    <a:pt x="293" y="82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98" name="Freeform 19"/>
            <p:cNvSpPr>
              <a:spLocks noChangeArrowheads="1"/>
            </p:cNvSpPr>
            <p:nvPr/>
          </p:nvSpPr>
          <p:spPr bwMode="auto">
            <a:xfrm>
              <a:off x="501567" y="505246"/>
              <a:ext cx="855975" cy="853523"/>
            </a:xfrm>
            <a:custGeom>
              <a:avLst/>
              <a:gdLst>
                <a:gd name="T0" fmla="*/ 682572282 w 442"/>
                <a:gd name="T1" fmla="*/ 33713191 h 441"/>
                <a:gd name="T2" fmla="*/ 1245133770 w 442"/>
                <a:gd name="T3" fmla="*/ 134850828 h 441"/>
                <a:gd name="T4" fmla="*/ 1620172825 w 442"/>
                <a:gd name="T5" fmla="*/ 685495095 h 441"/>
                <a:gd name="T6" fmla="*/ 1507660528 w 442"/>
                <a:gd name="T7" fmla="*/ 1258613532 h 441"/>
                <a:gd name="T8" fmla="*/ 918848494 w 442"/>
                <a:gd name="T9" fmla="*/ 1629454759 h 441"/>
                <a:gd name="T10" fmla="*/ 356288942 w 442"/>
                <a:gd name="T11" fmla="*/ 1483366847 h 441"/>
                <a:gd name="T12" fmla="*/ 22503234 w 442"/>
                <a:gd name="T13" fmla="*/ 925230545 h 441"/>
                <a:gd name="T14" fmla="*/ 157516829 w 442"/>
                <a:gd name="T15" fmla="*/ 374588213 h 441"/>
                <a:gd name="T16" fmla="*/ 682572282 w 442"/>
                <a:gd name="T17" fmla="*/ 33713191 h 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2"/>
                <a:gd name="T28" fmla="*/ 0 h 441"/>
                <a:gd name="T29" fmla="*/ 442 w 442"/>
                <a:gd name="T30" fmla="*/ 441 h 4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2" h="441">
                  <a:moveTo>
                    <a:pt x="182" y="9"/>
                  </a:moveTo>
                  <a:cubicBezTo>
                    <a:pt x="233" y="0"/>
                    <a:pt x="287" y="9"/>
                    <a:pt x="332" y="36"/>
                  </a:cubicBezTo>
                  <a:cubicBezTo>
                    <a:pt x="384" y="68"/>
                    <a:pt x="422" y="122"/>
                    <a:pt x="432" y="183"/>
                  </a:cubicBezTo>
                  <a:cubicBezTo>
                    <a:pt x="442" y="235"/>
                    <a:pt x="431" y="291"/>
                    <a:pt x="402" y="336"/>
                  </a:cubicBezTo>
                  <a:cubicBezTo>
                    <a:pt x="368" y="391"/>
                    <a:pt x="309" y="428"/>
                    <a:pt x="245" y="435"/>
                  </a:cubicBezTo>
                  <a:cubicBezTo>
                    <a:pt x="193" y="441"/>
                    <a:pt x="138" y="427"/>
                    <a:pt x="95" y="396"/>
                  </a:cubicBezTo>
                  <a:cubicBezTo>
                    <a:pt x="47" y="362"/>
                    <a:pt x="13" y="307"/>
                    <a:pt x="6" y="247"/>
                  </a:cubicBezTo>
                  <a:cubicBezTo>
                    <a:pt x="0" y="196"/>
                    <a:pt x="13" y="142"/>
                    <a:pt x="42" y="100"/>
                  </a:cubicBezTo>
                  <a:cubicBezTo>
                    <a:pt x="74" y="52"/>
                    <a:pt x="126" y="19"/>
                    <a:pt x="182" y="9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300">
                  <a:solidFill>
                    <a:srgbClr val="FFFFFF"/>
                  </a:solidFill>
                  <a:latin typeface="Calibri" panose="020F0502020204030204" pitchFamily="34" charset="0"/>
                </a:rPr>
                <a:t>4</a:t>
              </a:r>
              <a:endParaRPr lang="zh-CN" altLang="en-US" sz="3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99" name="Freeform 24"/>
            <p:cNvSpPr>
              <a:spLocks noEditPoints="1"/>
            </p:cNvSpPr>
            <p:nvPr/>
          </p:nvSpPr>
          <p:spPr bwMode="auto">
            <a:xfrm>
              <a:off x="0" y="0"/>
              <a:ext cx="1890994" cy="1857884"/>
            </a:xfrm>
            <a:custGeom>
              <a:avLst/>
              <a:gdLst>
                <a:gd name="T0" fmla="*/ 0 w 977"/>
                <a:gd name="T1" fmla="*/ 3871 h 960"/>
                <a:gd name="T2" fmla="*/ 797430 w 977"/>
                <a:gd name="T3" fmla="*/ 3871 h 960"/>
                <a:gd name="T4" fmla="*/ 1083886 w 977"/>
                <a:gd name="T5" fmla="*/ 17418 h 960"/>
                <a:gd name="T6" fmla="*/ 1672281 w 977"/>
                <a:gd name="T7" fmla="*/ 379318 h 960"/>
                <a:gd name="T8" fmla="*/ 1830993 w 977"/>
                <a:gd name="T9" fmla="*/ 1130213 h 960"/>
                <a:gd name="T10" fmla="*/ 1395503 w 977"/>
                <a:gd name="T11" fmla="*/ 1730154 h 960"/>
                <a:gd name="T12" fmla="*/ 927110 w 977"/>
                <a:gd name="T13" fmla="*/ 1857884 h 960"/>
                <a:gd name="T14" fmla="*/ 923239 w 977"/>
                <a:gd name="T15" fmla="*/ 1857884 h 960"/>
                <a:gd name="T16" fmla="*/ 590331 w 977"/>
                <a:gd name="T17" fmla="*/ 1794019 h 960"/>
                <a:gd name="T18" fmla="*/ 178067 w 977"/>
                <a:gd name="T19" fmla="*/ 1478566 h 960"/>
                <a:gd name="T20" fmla="*/ 0 w 977"/>
                <a:gd name="T21" fmla="*/ 936683 h 960"/>
                <a:gd name="T22" fmla="*/ 0 w 977"/>
                <a:gd name="T23" fmla="*/ 3871 h 960"/>
                <a:gd name="T24" fmla="*/ 816786 w 977"/>
                <a:gd name="T25" fmla="*/ 199335 h 960"/>
                <a:gd name="T26" fmla="*/ 305811 w 977"/>
                <a:gd name="T27" fmla="*/ 530271 h 960"/>
                <a:gd name="T28" fmla="*/ 193551 w 977"/>
                <a:gd name="T29" fmla="*/ 1014095 h 960"/>
                <a:gd name="T30" fmla="*/ 433554 w 977"/>
                <a:gd name="T31" fmla="*/ 1478566 h 960"/>
                <a:gd name="T32" fmla="*/ 867109 w 977"/>
                <a:gd name="T33" fmla="*/ 1666290 h 960"/>
                <a:gd name="T34" fmla="*/ 1321954 w 977"/>
                <a:gd name="T35" fmla="*/ 1554043 h 960"/>
                <a:gd name="T36" fmla="*/ 1621958 w 977"/>
                <a:gd name="T37" fmla="*/ 1180530 h 960"/>
                <a:gd name="T38" fmla="*/ 1633571 w 977"/>
                <a:gd name="T39" fmla="*/ 712189 h 960"/>
                <a:gd name="T40" fmla="*/ 1287115 w 977"/>
                <a:gd name="T41" fmla="*/ 284488 h 960"/>
                <a:gd name="T42" fmla="*/ 816786 w 977"/>
                <a:gd name="T43" fmla="*/ 199335 h 9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77" h="960">
                  <a:moveTo>
                    <a:pt x="0" y="2"/>
                  </a:moveTo>
                  <a:cubicBezTo>
                    <a:pt x="137" y="2"/>
                    <a:pt x="275" y="2"/>
                    <a:pt x="412" y="2"/>
                  </a:cubicBezTo>
                  <a:cubicBezTo>
                    <a:pt x="462" y="2"/>
                    <a:pt x="511" y="0"/>
                    <a:pt x="560" y="9"/>
                  </a:cubicBezTo>
                  <a:cubicBezTo>
                    <a:pt x="680" y="29"/>
                    <a:pt x="791" y="98"/>
                    <a:pt x="864" y="196"/>
                  </a:cubicBezTo>
                  <a:cubicBezTo>
                    <a:pt x="946" y="305"/>
                    <a:pt x="977" y="451"/>
                    <a:pt x="946" y="584"/>
                  </a:cubicBezTo>
                  <a:cubicBezTo>
                    <a:pt x="919" y="713"/>
                    <a:pt x="835" y="828"/>
                    <a:pt x="721" y="894"/>
                  </a:cubicBezTo>
                  <a:cubicBezTo>
                    <a:pt x="648" y="937"/>
                    <a:pt x="564" y="959"/>
                    <a:pt x="479" y="960"/>
                  </a:cubicBezTo>
                  <a:cubicBezTo>
                    <a:pt x="477" y="960"/>
                    <a:pt x="477" y="960"/>
                    <a:pt x="477" y="960"/>
                  </a:cubicBezTo>
                  <a:cubicBezTo>
                    <a:pt x="419" y="959"/>
                    <a:pt x="360" y="949"/>
                    <a:pt x="305" y="927"/>
                  </a:cubicBezTo>
                  <a:cubicBezTo>
                    <a:pt x="221" y="895"/>
                    <a:pt x="146" y="837"/>
                    <a:pt x="92" y="764"/>
                  </a:cubicBezTo>
                  <a:cubicBezTo>
                    <a:pt x="33" y="683"/>
                    <a:pt x="0" y="584"/>
                    <a:pt x="0" y="484"/>
                  </a:cubicBezTo>
                  <a:cubicBezTo>
                    <a:pt x="0" y="323"/>
                    <a:pt x="0" y="163"/>
                    <a:pt x="0" y="2"/>
                  </a:cubicBezTo>
                  <a:close/>
                  <a:moveTo>
                    <a:pt x="422" y="103"/>
                  </a:moveTo>
                  <a:cubicBezTo>
                    <a:pt x="315" y="118"/>
                    <a:pt x="216" y="183"/>
                    <a:pt x="158" y="274"/>
                  </a:cubicBezTo>
                  <a:cubicBezTo>
                    <a:pt x="110" y="347"/>
                    <a:pt x="89" y="437"/>
                    <a:pt x="100" y="524"/>
                  </a:cubicBezTo>
                  <a:cubicBezTo>
                    <a:pt x="109" y="616"/>
                    <a:pt x="155" y="703"/>
                    <a:pt x="224" y="764"/>
                  </a:cubicBezTo>
                  <a:cubicBezTo>
                    <a:pt x="285" y="820"/>
                    <a:pt x="365" y="855"/>
                    <a:pt x="448" y="861"/>
                  </a:cubicBezTo>
                  <a:cubicBezTo>
                    <a:pt x="530" y="868"/>
                    <a:pt x="614" y="847"/>
                    <a:pt x="683" y="803"/>
                  </a:cubicBezTo>
                  <a:cubicBezTo>
                    <a:pt x="754" y="758"/>
                    <a:pt x="810" y="689"/>
                    <a:pt x="838" y="610"/>
                  </a:cubicBezTo>
                  <a:cubicBezTo>
                    <a:pt x="866" y="533"/>
                    <a:pt x="868" y="446"/>
                    <a:pt x="844" y="368"/>
                  </a:cubicBezTo>
                  <a:cubicBezTo>
                    <a:pt x="815" y="275"/>
                    <a:pt x="750" y="194"/>
                    <a:pt x="665" y="147"/>
                  </a:cubicBezTo>
                  <a:cubicBezTo>
                    <a:pt x="592" y="106"/>
                    <a:pt x="505" y="91"/>
                    <a:pt x="422" y="103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323850" y="195263"/>
            <a:ext cx="2185988" cy="1685925"/>
            <a:chOff x="729081" y="452517"/>
            <a:chExt cx="2186781" cy="1687197"/>
          </a:xfrm>
        </p:grpSpPr>
        <p:pic>
          <p:nvPicPr>
            <p:cNvPr id="719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719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13" y="650875"/>
              <a:ext cx="18288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7" name="Group 6"/>
          <p:cNvGrpSpPr/>
          <p:nvPr/>
        </p:nvGrpSpPr>
        <p:grpSpPr bwMode="auto">
          <a:xfrm>
            <a:off x="1465263" y="1776413"/>
            <a:ext cx="1738312" cy="1042987"/>
            <a:chOff x="0" y="0"/>
            <a:chExt cx="1737791" cy="1043450"/>
          </a:xfrm>
        </p:grpSpPr>
        <p:sp>
          <p:nvSpPr>
            <p:cNvPr id="7191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92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93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94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2" name="Group 6"/>
          <p:cNvGrpSpPr/>
          <p:nvPr/>
        </p:nvGrpSpPr>
        <p:grpSpPr bwMode="auto">
          <a:xfrm>
            <a:off x="1465263" y="3294063"/>
            <a:ext cx="1738312" cy="1042987"/>
            <a:chOff x="0" y="0"/>
            <a:chExt cx="1737791" cy="1043450"/>
          </a:xfrm>
        </p:grpSpPr>
        <p:sp>
          <p:nvSpPr>
            <p:cNvPr id="7187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8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9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90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7" name="Group 6"/>
          <p:cNvGrpSpPr/>
          <p:nvPr/>
        </p:nvGrpSpPr>
        <p:grpSpPr bwMode="auto">
          <a:xfrm>
            <a:off x="6227763" y="1776413"/>
            <a:ext cx="1738312" cy="1042987"/>
            <a:chOff x="0" y="0"/>
            <a:chExt cx="1737791" cy="1043450"/>
          </a:xfrm>
        </p:grpSpPr>
        <p:sp>
          <p:nvSpPr>
            <p:cNvPr id="7183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4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5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6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52" name="Group 6"/>
          <p:cNvGrpSpPr/>
          <p:nvPr/>
        </p:nvGrpSpPr>
        <p:grpSpPr bwMode="auto">
          <a:xfrm>
            <a:off x="6227763" y="3294063"/>
            <a:ext cx="1738312" cy="1042987"/>
            <a:chOff x="0" y="0"/>
            <a:chExt cx="1737791" cy="1043450"/>
          </a:xfrm>
        </p:grpSpPr>
        <p:sp>
          <p:nvSpPr>
            <p:cNvPr id="717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2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222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5219700" y="2692400"/>
            <a:ext cx="1697038" cy="1679575"/>
            <a:chOff x="5220054" y="2693119"/>
            <a:chExt cx="1696640" cy="1678781"/>
          </a:xfrm>
        </p:grpSpPr>
        <p:sp>
          <p:nvSpPr>
            <p:cNvPr id="8232" name="Freeform 15"/>
            <p:cNvSpPr>
              <a:spLocks noEditPoints="1"/>
            </p:cNvSpPr>
            <p:nvPr/>
          </p:nvSpPr>
          <p:spPr bwMode="auto">
            <a:xfrm>
              <a:off x="5220054" y="2693119"/>
              <a:ext cx="1696640" cy="1678781"/>
            </a:xfrm>
            <a:custGeom>
              <a:avLst/>
              <a:gdLst>
                <a:gd name="T0" fmla="*/ 1555723 w 602"/>
                <a:gd name="T1" fmla="*/ 1300703 h 595"/>
                <a:gd name="T2" fmla="*/ 1513448 w 602"/>
                <a:gd name="T3" fmla="*/ 1012912 h 595"/>
                <a:gd name="T4" fmla="*/ 1682548 w 602"/>
                <a:gd name="T5" fmla="*/ 990340 h 595"/>
                <a:gd name="T6" fmla="*/ 1691003 w 602"/>
                <a:gd name="T7" fmla="*/ 795658 h 595"/>
                <a:gd name="T8" fmla="*/ 1488083 w 602"/>
                <a:gd name="T9" fmla="*/ 586868 h 595"/>
                <a:gd name="T10" fmla="*/ 1612090 w 602"/>
                <a:gd name="T11" fmla="*/ 471187 h 595"/>
                <a:gd name="T12" fmla="*/ 1507811 w 602"/>
                <a:gd name="T13" fmla="*/ 313184 h 595"/>
                <a:gd name="T14" fmla="*/ 1220341 w 602"/>
                <a:gd name="T15" fmla="*/ 262398 h 595"/>
                <a:gd name="T16" fmla="*/ 1254161 w 602"/>
                <a:gd name="T17" fmla="*/ 95930 h 595"/>
                <a:gd name="T18" fmla="*/ 1073787 w 602"/>
                <a:gd name="T19" fmla="*/ 25393 h 595"/>
                <a:gd name="T20" fmla="*/ 811682 w 602"/>
                <a:gd name="T21" fmla="*/ 155181 h 595"/>
                <a:gd name="T22" fmla="*/ 738405 w 602"/>
                <a:gd name="T23" fmla="*/ 0 h 595"/>
                <a:gd name="T24" fmla="*/ 552394 w 602"/>
                <a:gd name="T25" fmla="*/ 50787 h 595"/>
                <a:gd name="T26" fmla="*/ 414296 w 602"/>
                <a:gd name="T27" fmla="*/ 307541 h 595"/>
                <a:gd name="T28" fmla="*/ 264924 w 602"/>
                <a:gd name="T29" fmla="*/ 225718 h 595"/>
                <a:gd name="T30" fmla="*/ 140917 w 602"/>
                <a:gd name="T31" fmla="*/ 378078 h 595"/>
                <a:gd name="T32" fmla="*/ 248014 w 602"/>
                <a:gd name="T33" fmla="*/ 507867 h 595"/>
                <a:gd name="T34" fmla="*/ 19728 w 602"/>
                <a:gd name="T35" fmla="*/ 688441 h 595"/>
                <a:gd name="T36" fmla="*/ 2818 w 602"/>
                <a:gd name="T37" fmla="*/ 883123 h 595"/>
                <a:gd name="T38" fmla="*/ 169100 w 602"/>
                <a:gd name="T39" fmla="*/ 925446 h 595"/>
                <a:gd name="T40" fmla="*/ 90187 w 602"/>
                <a:gd name="T41" fmla="*/ 1207594 h 595"/>
                <a:gd name="T42" fmla="*/ 191647 w 602"/>
                <a:gd name="T43" fmla="*/ 1374061 h 595"/>
                <a:gd name="T44" fmla="*/ 349474 w 602"/>
                <a:gd name="T45" fmla="*/ 1311989 h 595"/>
                <a:gd name="T46" fmla="*/ 450934 w 602"/>
                <a:gd name="T47" fmla="*/ 1585672 h 595"/>
                <a:gd name="T48" fmla="*/ 628490 w 602"/>
                <a:gd name="T49" fmla="*/ 1659031 h 595"/>
                <a:gd name="T50" fmla="*/ 721495 w 602"/>
                <a:gd name="T51" fmla="*/ 1515135 h 595"/>
                <a:gd name="T52" fmla="*/ 963872 w 602"/>
                <a:gd name="T53" fmla="*/ 1675960 h 595"/>
                <a:gd name="T54" fmla="*/ 1152701 w 602"/>
                <a:gd name="T55" fmla="*/ 1630816 h 595"/>
                <a:gd name="T56" fmla="*/ 1144246 w 602"/>
                <a:gd name="T57" fmla="*/ 1461527 h 595"/>
                <a:gd name="T58" fmla="*/ 1434534 w 602"/>
                <a:gd name="T59" fmla="*/ 1450241 h 595"/>
                <a:gd name="T60" fmla="*/ 1502175 w 602"/>
                <a:gd name="T61" fmla="*/ 1379704 h 595"/>
                <a:gd name="T62" fmla="*/ 529848 w 602"/>
                <a:gd name="T63" fmla="*/ 1227344 h 595"/>
                <a:gd name="T64" fmla="*/ 1166792 w 602"/>
                <a:gd name="T65" fmla="*/ 454258 h 595"/>
                <a:gd name="T66" fmla="*/ 529848 w 602"/>
                <a:gd name="T67" fmla="*/ 1227344 h 5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2" h="595">
                  <a:moveTo>
                    <a:pt x="553" y="461"/>
                  </a:moveTo>
                  <a:cubicBezTo>
                    <a:pt x="552" y="461"/>
                    <a:pt x="552" y="461"/>
                    <a:pt x="552" y="461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37" y="359"/>
                    <a:pt x="537" y="359"/>
                    <a:pt x="537" y="359"/>
                  </a:cubicBezTo>
                  <a:cubicBezTo>
                    <a:pt x="596" y="350"/>
                    <a:pt x="596" y="350"/>
                    <a:pt x="596" y="350"/>
                  </a:cubicBezTo>
                  <a:cubicBezTo>
                    <a:pt x="597" y="351"/>
                    <a:pt x="597" y="351"/>
                    <a:pt x="597" y="351"/>
                  </a:cubicBezTo>
                  <a:cubicBezTo>
                    <a:pt x="601" y="328"/>
                    <a:pt x="602" y="305"/>
                    <a:pt x="601" y="282"/>
                  </a:cubicBezTo>
                  <a:cubicBezTo>
                    <a:pt x="600" y="282"/>
                    <a:pt x="600" y="282"/>
                    <a:pt x="600" y="282"/>
                  </a:cubicBezTo>
                  <a:cubicBezTo>
                    <a:pt x="543" y="266"/>
                    <a:pt x="543" y="266"/>
                    <a:pt x="543" y="266"/>
                  </a:cubicBezTo>
                  <a:cubicBezTo>
                    <a:pt x="528" y="208"/>
                    <a:pt x="528" y="208"/>
                    <a:pt x="528" y="208"/>
                  </a:cubicBezTo>
                  <a:cubicBezTo>
                    <a:pt x="571" y="167"/>
                    <a:pt x="571" y="167"/>
                    <a:pt x="571" y="167"/>
                  </a:cubicBezTo>
                  <a:cubicBezTo>
                    <a:pt x="572" y="167"/>
                    <a:pt x="572" y="167"/>
                    <a:pt x="572" y="167"/>
                  </a:cubicBezTo>
                  <a:cubicBezTo>
                    <a:pt x="562" y="147"/>
                    <a:pt x="550" y="128"/>
                    <a:pt x="536" y="110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479" y="132"/>
                    <a:pt x="479" y="132"/>
                    <a:pt x="479" y="132"/>
                  </a:cubicBezTo>
                  <a:cubicBezTo>
                    <a:pt x="433" y="93"/>
                    <a:pt x="433" y="93"/>
                    <a:pt x="433" y="93"/>
                  </a:cubicBezTo>
                  <a:cubicBezTo>
                    <a:pt x="444" y="34"/>
                    <a:pt x="444" y="34"/>
                    <a:pt x="444" y="34"/>
                  </a:cubicBezTo>
                  <a:cubicBezTo>
                    <a:pt x="445" y="34"/>
                    <a:pt x="445" y="34"/>
                    <a:pt x="445" y="34"/>
                  </a:cubicBezTo>
                  <a:cubicBezTo>
                    <a:pt x="424" y="23"/>
                    <a:pt x="402" y="14"/>
                    <a:pt x="380" y="8"/>
                  </a:cubicBezTo>
                  <a:cubicBezTo>
                    <a:pt x="381" y="9"/>
                    <a:pt x="381" y="9"/>
                    <a:pt x="381" y="9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288" y="55"/>
                    <a:pt x="288" y="55"/>
                    <a:pt x="288" y="55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39" y="3"/>
                    <a:pt x="216" y="9"/>
                    <a:pt x="195" y="17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86" y="89"/>
                    <a:pt x="77" y="97"/>
                    <a:pt x="70" y="107"/>
                  </a:cubicBezTo>
                  <a:cubicBezTo>
                    <a:pt x="62" y="115"/>
                    <a:pt x="56" y="124"/>
                    <a:pt x="50" y="13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6" y="244"/>
                    <a:pt x="6" y="244"/>
                    <a:pt x="6" y="244"/>
                  </a:cubicBezTo>
                  <a:cubicBezTo>
                    <a:pt x="2" y="267"/>
                    <a:pt x="0" y="290"/>
                    <a:pt x="1" y="313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60" y="328"/>
                    <a:pt x="60" y="328"/>
                    <a:pt x="60" y="328"/>
                  </a:cubicBezTo>
                  <a:cubicBezTo>
                    <a:pt x="74" y="386"/>
                    <a:pt x="74" y="386"/>
                    <a:pt x="74" y="386"/>
                  </a:cubicBezTo>
                  <a:cubicBezTo>
                    <a:pt x="32" y="428"/>
                    <a:pt x="32" y="428"/>
                    <a:pt x="32" y="428"/>
                  </a:cubicBezTo>
                  <a:cubicBezTo>
                    <a:pt x="31" y="428"/>
                    <a:pt x="31" y="428"/>
                    <a:pt x="31" y="428"/>
                  </a:cubicBezTo>
                  <a:cubicBezTo>
                    <a:pt x="41" y="449"/>
                    <a:pt x="53" y="468"/>
                    <a:pt x="68" y="487"/>
                  </a:cubicBezTo>
                  <a:cubicBezTo>
                    <a:pt x="68" y="485"/>
                    <a:pt x="68" y="485"/>
                    <a:pt x="68" y="485"/>
                  </a:cubicBezTo>
                  <a:cubicBezTo>
                    <a:pt x="124" y="465"/>
                    <a:pt x="124" y="465"/>
                    <a:pt x="124" y="465"/>
                  </a:cubicBezTo>
                  <a:cubicBezTo>
                    <a:pt x="170" y="503"/>
                    <a:pt x="170" y="503"/>
                    <a:pt x="170" y="503"/>
                  </a:cubicBezTo>
                  <a:cubicBezTo>
                    <a:pt x="160" y="562"/>
                    <a:pt x="160" y="562"/>
                    <a:pt x="160" y="562"/>
                  </a:cubicBezTo>
                  <a:cubicBezTo>
                    <a:pt x="159" y="562"/>
                    <a:pt x="159" y="562"/>
                    <a:pt x="159" y="562"/>
                  </a:cubicBezTo>
                  <a:cubicBezTo>
                    <a:pt x="180" y="573"/>
                    <a:pt x="201" y="582"/>
                    <a:pt x="223" y="588"/>
                  </a:cubicBezTo>
                  <a:cubicBezTo>
                    <a:pt x="223" y="587"/>
                    <a:pt x="223" y="587"/>
                    <a:pt x="223" y="587"/>
                  </a:cubicBezTo>
                  <a:cubicBezTo>
                    <a:pt x="256" y="537"/>
                    <a:pt x="256" y="537"/>
                    <a:pt x="256" y="537"/>
                  </a:cubicBezTo>
                  <a:cubicBezTo>
                    <a:pt x="316" y="541"/>
                    <a:pt x="316" y="541"/>
                    <a:pt x="316" y="541"/>
                  </a:cubicBezTo>
                  <a:cubicBezTo>
                    <a:pt x="342" y="594"/>
                    <a:pt x="342" y="594"/>
                    <a:pt x="342" y="594"/>
                  </a:cubicBezTo>
                  <a:cubicBezTo>
                    <a:pt x="342" y="595"/>
                    <a:pt x="342" y="595"/>
                    <a:pt x="342" y="595"/>
                  </a:cubicBezTo>
                  <a:cubicBezTo>
                    <a:pt x="365" y="592"/>
                    <a:pt x="387" y="586"/>
                    <a:pt x="409" y="578"/>
                  </a:cubicBezTo>
                  <a:cubicBezTo>
                    <a:pt x="408" y="578"/>
                    <a:pt x="408" y="578"/>
                    <a:pt x="408" y="578"/>
                  </a:cubicBezTo>
                  <a:cubicBezTo>
                    <a:pt x="406" y="518"/>
                    <a:pt x="406" y="518"/>
                    <a:pt x="406" y="518"/>
                  </a:cubicBezTo>
                  <a:cubicBezTo>
                    <a:pt x="456" y="486"/>
                    <a:pt x="456" y="486"/>
                    <a:pt x="456" y="486"/>
                  </a:cubicBezTo>
                  <a:cubicBezTo>
                    <a:pt x="509" y="514"/>
                    <a:pt x="509" y="514"/>
                    <a:pt x="509" y="514"/>
                  </a:cubicBezTo>
                  <a:cubicBezTo>
                    <a:pt x="509" y="515"/>
                    <a:pt x="509" y="515"/>
                    <a:pt x="509" y="515"/>
                  </a:cubicBezTo>
                  <a:cubicBezTo>
                    <a:pt x="517" y="506"/>
                    <a:pt x="526" y="498"/>
                    <a:pt x="533" y="489"/>
                  </a:cubicBezTo>
                  <a:cubicBezTo>
                    <a:pt x="540" y="480"/>
                    <a:pt x="547" y="471"/>
                    <a:pt x="553" y="461"/>
                  </a:cubicBezTo>
                  <a:close/>
                  <a:moveTo>
                    <a:pt x="188" y="435"/>
                  </a:moveTo>
                  <a:cubicBezTo>
                    <a:pt x="113" y="372"/>
                    <a:pt x="102" y="261"/>
                    <a:pt x="164" y="185"/>
                  </a:cubicBezTo>
                  <a:cubicBezTo>
                    <a:pt x="227" y="109"/>
                    <a:pt x="339" y="98"/>
                    <a:pt x="414" y="161"/>
                  </a:cubicBezTo>
                  <a:cubicBezTo>
                    <a:pt x="490" y="223"/>
                    <a:pt x="501" y="335"/>
                    <a:pt x="439" y="411"/>
                  </a:cubicBezTo>
                  <a:cubicBezTo>
                    <a:pt x="376" y="486"/>
                    <a:pt x="264" y="497"/>
                    <a:pt x="188" y="435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endParaRPr lang="zh-CN" altLang="en-US"/>
            </a:p>
          </p:txBody>
        </p:sp>
        <p:sp>
          <p:nvSpPr>
            <p:cNvPr id="8233" name="Oval 16"/>
            <p:cNvSpPr>
              <a:spLocks noChangeArrowheads="1"/>
            </p:cNvSpPr>
            <p:nvPr/>
          </p:nvSpPr>
          <p:spPr bwMode="auto">
            <a:xfrm>
              <a:off x="5695649" y="3147798"/>
              <a:ext cx="748507" cy="749562"/>
            </a:xfrm>
            <a:prstGeom prst="ellipse">
              <a:avLst/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8234" name="Group 11"/>
            <p:cNvGrpSpPr/>
            <p:nvPr/>
          </p:nvGrpSpPr>
          <p:grpSpPr bwMode="auto">
            <a:xfrm>
              <a:off x="5900750" y="3372792"/>
              <a:ext cx="335247" cy="319434"/>
              <a:chOff x="0" y="0"/>
              <a:chExt cx="504825" cy="481012"/>
            </a:xfrm>
          </p:grpSpPr>
          <p:sp>
            <p:nvSpPr>
              <p:cNvPr id="8235" name="Freeform 17"/>
              <p:cNvSpPr/>
              <p:nvPr/>
            </p:nvSpPr>
            <p:spPr bwMode="auto">
              <a:xfrm>
                <a:off x="76200" y="0"/>
                <a:ext cx="428625" cy="417513"/>
              </a:xfrm>
              <a:custGeom>
                <a:avLst/>
                <a:gdLst>
                  <a:gd name="T0" fmla="*/ 123825 w 270"/>
                  <a:gd name="T1" fmla="*/ 417513 h 263"/>
                  <a:gd name="T2" fmla="*/ 0 w 270"/>
                  <a:gd name="T3" fmla="*/ 285750 h 263"/>
                  <a:gd name="T4" fmla="*/ 303213 w 270"/>
                  <a:gd name="T5" fmla="*/ 0 h 263"/>
                  <a:gd name="T6" fmla="*/ 428625 w 270"/>
                  <a:gd name="T7" fmla="*/ 131763 h 263"/>
                  <a:gd name="T8" fmla="*/ 123825 w 270"/>
                  <a:gd name="T9" fmla="*/ 417513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263">
                    <a:moveTo>
                      <a:pt x="78" y="263"/>
                    </a:moveTo>
                    <a:lnTo>
                      <a:pt x="0" y="180"/>
                    </a:lnTo>
                    <a:lnTo>
                      <a:pt x="191" y="0"/>
                    </a:lnTo>
                    <a:lnTo>
                      <a:pt x="270" y="83"/>
                    </a:lnTo>
                    <a:lnTo>
                      <a:pt x="78" y="2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6" name="Freeform 18"/>
              <p:cNvSpPr/>
              <p:nvPr/>
            </p:nvSpPr>
            <p:spPr bwMode="auto">
              <a:xfrm>
                <a:off x="0" y="322262"/>
                <a:ext cx="161925" cy="158750"/>
              </a:xfrm>
              <a:custGeom>
                <a:avLst/>
                <a:gdLst>
                  <a:gd name="T0" fmla="*/ 38100 w 102"/>
                  <a:gd name="T1" fmla="*/ 0 h 100"/>
                  <a:gd name="T2" fmla="*/ 0 w 102"/>
                  <a:gd name="T3" fmla="*/ 158750 h 100"/>
                  <a:gd name="T4" fmla="*/ 161925 w 102"/>
                  <a:gd name="T5" fmla="*/ 128588 h 100"/>
                  <a:gd name="T6" fmla="*/ 38100 w 102"/>
                  <a:gd name="T7" fmla="*/ 0 h 1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2" h="100">
                    <a:moveTo>
                      <a:pt x="24" y="0"/>
                    </a:moveTo>
                    <a:lnTo>
                      <a:pt x="0" y="100"/>
                    </a:lnTo>
                    <a:lnTo>
                      <a:pt x="102" y="8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3108325" y="2255838"/>
            <a:ext cx="787400" cy="774700"/>
            <a:chOff x="3107904" y="2256466"/>
            <a:chExt cx="788568" cy="774863"/>
          </a:xfrm>
        </p:grpSpPr>
        <p:sp>
          <p:nvSpPr>
            <p:cNvPr id="8229" name="Freeform 12"/>
            <p:cNvSpPr>
              <a:spLocks noEditPoints="1"/>
            </p:cNvSpPr>
            <p:nvPr/>
          </p:nvSpPr>
          <p:spPr bwMode="auto">
            <a:xfrm>
              <a:off x="3107904" y="2256466"/>
              <a:ext cx="788568" cy="774863"/>
            </a:xfrm>
            <a:custGeom>
              <a:avLst/>
              <a:gdLst>
                <a:gd name="T0" fmla="*/ 783577 w 316"/>
                <a:gd name="T1" fmla="*/ 342439 h 310"/>
                <a:gd name="T2" fmla="*/ 683758 w 316"/>
                <a:gd name="T3" fmla="*/ 252455 h 310"/>
                <a:gd name="T4" fmla="*/ 738659 w 316"/>
                <a:gd name="T5" fmla="*/ 194966 h 310"/>
                <a:gd name="T6" fmla="*/ 683758 w 316"/>
                <a:gd name="T7" fmla="*/ 122478 h 310"/>
                <a:gd name="T8" fmla="*/ 549003 w 316"/>
                <a:gd name="T9" fmla="*/ 107481 h 310"/>
                <a:gd name="T10" fmla="*/ 558985 w 316"/>
                <a:gd name="T11" fmla="*/ 29995 h 310"/>
                <a:gd name="T12" fmla="*/ 476634 w 316"/>
                <a:gd name="T13" fmla="*/ 2500 h 310"/>
                <a:gd name="T14" fmla="*/ 356852 w 316"/>
                <a:gd name="T15" fmla="*/ 69988 h 310"/>
                <a:gd name="T16" fmla="*/ 319420 w 316"/>
                <a:gd name="T17" fmla="*/ 0 h 310"/>
                <a:gd name="T18" fmla="*/ 234574 w 316"/>
                <a:gd name="T19" fmla="*/ 27495 h 310"/>
                <a:gd name="T20" fmla="*/ 177178 w 316"/>
                <a:gd name="T21" fmla="*/ 152473 h 310"/>
                <a:gd name="T22" fmla="*/ 107305 w 316"/>
                <a:gd name="T23" fmla="*/ 117479 h 310"/>
                <a:gd name="T24" fmla="*/ 54900 w 316"/>
                <a:gd name="T25" fmla="*/ 192466 h 310"/>
                <a:gd name="T26" fmla="*/ 82350 w 316"/>
                <a:gd name="T27" fmla="*/ 324943 h 310"/>
                <a:gd name="T28" fmla="*/ 4991 w 316"/>
                <a:gd name="T29" fmla="*/ 339940 h 310"/>
                <a:gd name="T30" fmla="*/ 2495 w 316"/>
                <a:gd name="T31" fmla="*/ 429924 h 310"/>
                <a:gd name="T32" fmla="*/ 79855 w 316"/>
                <a:gd name="T33" fmla="*/ 447421 h 310"/>
                <a:gd name="T34" fmla="*/ 52405 w 316"/>
                <a:gd name="T35" fmla="*/ 579897 h 310"/>
                <a:gd name="T36" fmla="*/ 104810 w 316"/>
                <a:gd name="T37" fmla="*/ 652385 h 310"/>
                <a:gd name="T38" fmla="*/ 174683 w 316"/>
                <a:gd name="T39" fmla="*/ 619890 h 310"/>
                <a:gd name="T40" fmla="*/ 229583 w 316"/>
                <a:gd name="T41" fmla="*/ 744868 h 310"/>
                <a:gd name="T42" fmla="*/ 314429 w 316"/>
                <a:gd name="T43" fmla="*/ 772363 h 310"/>
                <a:gd name="T44" fmla="*/ 354357 w 316"/>
                <a:gd name="T45" fmla="*/ 704875 h 310"/>
                <a:gd name="T46" fmla="*/ 471644 w 316"/>
                <a:gd name="T47" fmla="*/ 772363 h 310"/>
                <a:gd name="T48" fmla="*/ 556489 w 316"/>
                <a:gd name="T49" fmla="*/ 747368 h 310"/>
                <a:gd name="T50" fmla="*/ 549003 w 316"/>
                <a:gd name="T51" fmla="*/ 667382 h 310"/>
                <a:gd name="T52" fmla="*/ 683758 w 316"/>
                <a:gd name="T53" fmla="*/ 652385 h 310"/>
                <a:gd name="T54" fmla="*/ 736163 w 316"/>
                <a:gd name="T55" fmla="*/ 582397 h 310"/>
                <a:gd name="T56" fmla="*/ 683758 w 316"/>
                <a:gd name="T57" fmla="*/ 522408 h 310"/>
                <a:gd name="T58" fmla="*/ 783577 w 316"/>
                <a:gd name="T59" fmla="*/ 432424 h 310"/>
                <a:gd name="T60" fmla="*/ 788568 w 316"/>
                <a:gd name="T61" fmla="*/ 387432 h 310"/>
                <a:gd name="T62" fmla="*/ 394284 w 316"/>
                <a:gd name="T63" fmla="*/ 619890 h 310"/>
                <a:gd name="T64" fmla="*/ 394284 w 316"/>
                <a:gd name="T65" fmla="*/ 154973 h 310"/>
                <a:gd name="T66" fmla="*/ 394284 w 316"/>
                <a:gd name="T67" fmla="*/ 619890 h 3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6" h="310">
                  <a:moveTo>
                    <a:pt x="315" y="137"/>
                  </a:moveTo>
                  <a:cubicBezTo>
                    <a:pt x="314" y="137"/>
                    <a:pt x="314" y="137"/>
                    <a:pt x="314" y="137"/>
                  </a:cubicBezTo>
                  <a:cubicBezTo>
                    <a:pt x="284" y="131"/>
                    <a:pt x="284" y="131"/>
                    <a:pt x="284" y="131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95" y="78"/>
                    <a:pt x="295" y="78"/>
                    <a:pt x="295" y="78"/>
                  </a:cubicBezTo>
                  <a:cubicBezTo>
                    <a:pt x="296" y="78"/>
                    <a:pt x="296" y="78"/>
                    <a:pt x="296" y="78"/>
                  </a:cubicBezTo>
                  <a:cubicBezTo>
                    <a:pt x="290" y="67"/>
                    <a:pt x="282" y="57"/>
                    <a:pt x="274" y="48"/>
                  </a:cubicBezTo>
                  <a:cubicBezTo>
                    <a:pt x="274" y="49"/>
                    <a:pt x="274" y="49"/>
                    <a:pt x="274" y="49"/>
                  </a:cubicBezTo>
                  <a:cubicBezTo>
                    <a:pt x="246" y="61"/>
                    <a:pt x="246" y="61"/>
                    <a:pt x="246" y="61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13" y="7"/>
                    <a:pt x="202" y="3"/>
                    <a:pt x="190" y="0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16" y="2"/>
                    <a:pt x="104" y="6"/>
                    <a:pt x="93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4" y="56"/>
                    <a:pt x="27" y="66"/>
                    <a:pt x="21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42"/>
                    <a:pt x="0" y="148"/>
                    <a:pt x="0" y="155"/>
                  </a:cubicBezTo>
                  <a:cubicBezTo>
                    <a:pt x="0" y="161"/>
                    <a:pt x="1" y="167"/>
                    <a:pt x="1" y="172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21" y="232"/>
                    <a:pt x="21" y="232"/>
                    <a:pt x="21" y="232"/>
                  </a:cubicBezTo>
                  <a:cubicBezTo>
                    <a:pt x="20" y="232"/>
                    <a:pt x="20" y="232"/>
                    <a:pt x="20" y="232"/>
                  </a:cubicBezTo>
                  <a:cubicBezTo>
                    <a:pt x="26" y="242"/>
                    <a:pt x="33" y="252"/>
                    <a:pt x="42" y="261"/>
                  </a:cubicBezTo>
                  <a:cubicBezTo>
                    <a:pt x="42" y="261"/>
                    <a:pt x="42" y="261"/>
                    <a:pt x="42" y="261"/>
                  </a:cubicBezTo>
                  <a:cubicBezTo>
                    <a:pt x="70" y="248"/>
                    <a:pt x="70" y="248"/>
                    <a:pt x="70" y="248"/>
                  </a:cubicBezTo>
                  <a:cubicBezTo>
                    <a:pt x="96" y="267"/>
                    <a:pt x="96" y="267"/>
                    <a:pt x="96" y="267"/>
                  </a:cubicBezTo>
                  <a:cubicBezTo>
                    <a:pt x="92" y="298"/>
                    <a:pt x="92" y="298"/>
                    <a:pt x="92" y="298"/>
                  </a:cubicBezTo>
                  <a:cubicBezTo>
                    <a:pt x="92" y="298"/>
                    <a:pt x="92" y="298"/>
                    <a:pt x="92" y="298"/>
                  </a:cubicBezTo>
                  <a:cubicBezTo>
                    <a:pt x="103" y="303"/>
                    <a:pt x="114" y="307"/>
                    <a:pt x="126" y="309"/>
                  </a:cubicBezTo>
                  <a:cubicBezTo>
                    <a:pt x="126" y="309"/>
                    <a:pt x="126" y="309"/>
                    <a:pt x="126" y="309"/>
                  </a:cubicBezTo>
                  <a:cubicBezTo>
                    <a:pt x="142" y="282"/>
                    <a:pt x="142" y="282"/>
                    <a:pt x="142" y="282"/>
                  </a:cubicBezTo>
                  <a:cubicBezTo>
                    <a:pt x="173" y="282"/>
                    <a:pt x="173" y="282"/>
                    <a:pt x="173" y="282"/>
                  </a:cubicBezTo>
                  <a:cubicBezTo>
                    <a:pt x="189" y="309"/>
                    <a:pt x="189" y="309"/>
                    <a:pt x="189" y="309"/>
                  </a:cubicBezTo>
                  <a:cubicBezTo>
                    <a:pt x="189" y="310"/>
                    <a:pt x="189" y="310"/>
                    <a:pt x="189" y="310"/>
                  </a:cubicBezTo>
                  <a:cubicBezTo>
                    <a:pt x="201" y="307"/>
                    <a:pt x="212" y="304"/>
                    <a:pt x="223" y="299"/>
                  </a:cubicBezTo>
                  <a:cubicBezTo>
                    <a:pt x="223" y="298"/>
                    <a:pt x="223" y="298"/>
                    <a:pt x="223" y="298"/>
                  </a:cubicBezTo>
                  <a:cubicBezTo>
                    <a:pt x="220" y="267"/>
                    <a:pt x="220" y="267"/>
                    <a:pt x="220" y="267"/>
                  </a:cubicBezTo>
                  <a:cubicBezTo>
                    <a:pt x="245" y="249"/>
                    <a:pt x="245" y="249"/>
                    <a:pt x="245" y="249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4" y="262"/>
                    <a:pt x="274" y="262"/>
                    <a:pt x="274" y="262"/>
                  </a:cubicBezTo>
                  <a:cubicBezTo>
                    <a:pt x="282" y="253"/>
                    <a:pt x="289" y="243"/>
                    <a:pt x="295" y="233"/>
                  </a:cubicBezTo>
                  <a:cubicBezTo>
                    <a:pt x="295" y="233"/>
                    <a:pt x="295" y="233"/>
                    <a:pt x="295" y="233"/>
                  </a:cubicBezTo>
                  <a:cubicBezTo>
                    <a:pt x="274" y="209"/>
                    <a:pt x="274" y="209"/>
                    <a:pt x="274" y="20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5" y="167"/>
                    <a:pt x="316" y="161"/>
                    <a:pt x="316" y="155"/>
                  </a:cubicBezTo>
                  <a:cubicBezTo>
                    <a:pt x="316" y="149"/>
                    <a:pt x="315" y="143"/>
                    <a:pt x="315" y="137"/>
                  </a:cubicBezTo>
                  <a:close/>
                  <a:moveTo>
                    <a:pt x="158" y="248"/>
                  </a:moveTo>
                  <a:cubicBezTo>
                    <a:pt x="107" y="248"/>
                    <a:pt x="65" y="206"/>
                    <a:pt x="65" y="155"/>
                  </a:cubicBezTo>
                  <a:cubicBezTo>
                    <a:pt x="65" y="103"/>
                    <a:pt x="107" y="62"/>
                    <a:pt x="158" y="62"/>
                  </a:cubicBezTo>
                  <a:cubicBezTo>
                    <a:pt x="210" y="62"/>
                    <a:pt x="251" y="103"/>
                    <a:pt x="251" y="155"/>
                  </a:cubicBezTo>
                  <a:cubicBezTo>
                    <a:pt x="251" y="206"/>
                    <a:pt x="210" y="248"/>
                    <a:pt x="158" y="248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endParaRPr lang="zh-CN" altLang="en-US"/>
            </a:p>
          </p:txBody>
        </p:sp>
        <p:sp>
          <p:nvSpPr>
            <p:cNvPr id="8230" name="Oval 19"/>
            <p:cNvSpPr>
              <a:spLocks noChangeArrowheads="1"/>
            </p:cNvSpPr>
            <p:nvPr/>
          </p:nvSpPr>
          <p:spPr bwMode="auto">
            <a:xfrm>
              <a:off x="3315589" y="2456771"/>
              <a:ext cx="374254" cy="374254"/>
            </a:xfrm>
            <a:prstGeom prst="ellipse">
              <a:avLst/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8231" name="组合 4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339" y="2546381"/>
              <a:ext cx="153918" cy="198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 bwMode="auto">
          <a:xfrm>
            <a:off x="3657600" y="2641600"/>
            <a:ext cx="1014413" cy="1033463"/>
            <a:chOff x="3657161" y="2641263"/>
            <a:chExt cx="1015228" cy="1034204"/>
          </a:xfrm>
        </p:grpSpPr>
        <p:sp>
          <p:nvSpPr>
            <p:cNvPr id="8226" name="Freeform 13"/>
            <p:cNvSpPr>
              <a:spLocks noEditPoints="1"/>
            </p:cNvSpPr>
            <p:nvPr/>
          </p:nvSpPr>
          <p:spPr bwMode="auto">
            <a:xfrm>
              <a:off x="3657161" y="2641263"/>
              <a:ext cx="1015228" cy="1034204"/>
            </a:xfrm>
            <a:custGeom>
              <a:avLst/>
              <a:gdLst>
                <a:gd name="T0" fmla="*/ 1007745 w 407"/>
                <a:gd name="T1" fmla="*/ 634512 h 414"/>
                <a:gd name="T2" fmla="*/ 922935 w 407"/>
                <a:gd name="T3" fmla="*/ 479631 h 414"/>
                <a:gd name="T4" fmla="*/ 1015228 w 407"/>
                <a:gd name="T5" fmla="*/ 429669 h 414"/>
                <a:gd name="T6" fmla="*/ 980306 w 407"/>
                <a:gd name="T7" fmla="*/ 317256 h 414"/>
                <a:gd name="T8" fmla="*/ 820663 w 407"/>
                <a:gd name="T9" fmla="*/ 239815 h 414"/>
                <a:gd name="T10" fmla="*/ 865563 w 407"/>
                <a:gd name="T11" fmla="*/ 147387 h 414"/>
                <a:gd name="T12" fmla="*/ 775764 w 407"/>
                <a:gd name="T13" fmla="*/ 79938 h 414"/>
                <a:gd name="T14" fmla="*/ 601155 w 407"/>
                <a:gd name="T15" fmla="*/ 109915 h 414"/>
                <a:gd name="T16" fmla="*/ 583694 w 407"/>
                <a:gd name="T17" fmla="*/ 7494 h 414"/>
                <a:gd name="T18" fmla="*/ 466456 w 407"/>
                <a:gd name="T19" fmla="*/ 4996 h 414"/>
                <a:gd name="T20" fmla="*/ 341735 w 407"/>
                <a:gd name="T21" fmla="*/ 132398 h 414"/>
                <a:gd name="T22" fmla="*/ 269397 w 407"/>
                <a:gd name="T23" fmla="*/ 59954 h 414"/>
                <a:gd name="T24" fmla="*/ 172115 w 407"/>
                <a:gd name="T25" fmla="*/ 127402 h 414"/>
                <a:gd name="T26" fmla="*/ 147171 w 407"/>
                <a:gd name="T27" fmla="*/ 304765 h 414"/>
                <a:gd name="T28" fmla="*/ 44900 w 407"/>
                <a:gd name="T29" fmla="*/ 287279 h 414"/>
                <a:gd name="T30" fmla="*/ 4989 w 407"/>
                <a:gd name="T31" fmla="*/ 399692 h 414"/>
                <a:gd name="T32" fmla="*/ 94788 w 407"/>
                <a:gd name="T33" fmla="*/ 454650 h 414"/>
                <a:gd name="T34" fmla="*/ 0 w 407"/>
                <a:gd name="T35" fmla="*/ 604535 h 414"/>
                <a:gd name="T36" fmla="*/ 32427 w 407"/>
                <a:gd name="T37" fmla="*/ 719446 h 414"/>
                <a:gd name="T38" fmla="*/ 134699 w 407"/>
                <a:gd name="T39" fmla="*/ 709454 h 414"/>
                <a:gd name="T40" fmla="*/ 147171 w 407"/>
                <a:gd name="T41" fmla="*/ 886817 h 414"/>
                <a:gd name="T42" fmla="*/ 239464 w 407"/>
                <a:gd name="T43" fmla="*/ 959262 h 414"/>
                <a:gd name="T44" fmla="*/ 319285 w 407"/>
                <a:gd name="T45" fmla="*/ 891814 h 414"/>
                <a:gd name="T46" fmla="*/ 434029 w 407"/>
                <a:gd name="T47" fmla="*/ 1026710 h 414"/>
                <a:gd name="T48" fmla="*/ 551266 w 407"/>
                <a:gd name="T49" fmla="*/ 1031706 h 414"/>
                <a:gd name="T50" fmla="*/ 573716 w 407"/>
                <a:gd name="T51" fmla="*/ 931783 h 414"/>
                <a:gd name="T52" fmla="*/ 745831 w 407"/>
                <a:gd name="T53" fmla="*/ 974250 h 414"/>
                <a:gd name="T54" fmla="*/ 845608 w 407"/>
                <a:gd name="T55" fmla="*/ 906802 h 414"/>
                <a:gd name="T56" fmla="*/ 803202 w 407"/>
                <a:gd name="T57" fmla="*/ 811875 h 414"/>
                <a:gd name="T58" fmla="*/ 967834 w 407"/>
                <a:gd name="T59" fmla="*/ 744427 h 414"/>
                <a:gd name="T60" fmla="*/ 992778 w 407"/>
                <a:gd name="T61" fmla="*/ 689469 h 414"/>
                <a:gd name="T62" fmla="*/ 404096 w 407"/>
                <a:gd name="T63" fmla="*/ 804381 h 414"/>
                <a:gd name="T64" fmla="*/ 608638 w 407"/>
                <a:gd name="T65" fmla="*/ 229823 h 414"/>
                <a:gd name="T66" fmla="*/ 404096 w 407"/>
                <a:gd name="T67" fmla="*/ 804381 h 4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07" h="414">
                  <a:moveTo>
                    <a:pt x="404" y="254"/>
                  </a:moveTo>
                  <a:cubicBezTo>
                    <a:pt x="404" y="254"/>
                    <a:pt x="404" y="254"/>
                    <a:pt x="404" y="254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0" y="192"/>
                    <a:pt x="370" y="192"/>
                    <a:pt x="370" y="192"/>
                  </a:cubicBezTo>
                  <a:cubicBezTo>
                    <a:pt x="406" y="172"/>
                    <a:pt x="406" y="172"/>
                    <a:pt x="406" y="172"/>
                  </a:cubicBezTo>
                  <a:cubicBezTo>
                    <a:pt x="407" y="172"/>
                    <a:pt x="407" y="172"/>
                    <a:pt x="407" y="172"/>
                  </a:cubicBezTo>
                  <a:cubicBezTo>
                    <a:pt x="404" y="157"/>
                    <a:pt x="399" y="141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52" y="130"/>
                    <a:pt x="352" y="130"/>
                    <a:pt x="352" y="130"/>
                  </a:cubicBezTo>
                  <a:cubicBezTo>
                    <a:pt x="329" y="96"/>
                    <a:pt x="329" y="96"/>
                    <a:pt x="329" y="96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336" y="49"/>
                    <a:pt x="324" y="39"/>
                    <a:pt x="311" y="31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33" y="4"/>
                    <a:pt x="233" y="4"/>
                    <a:pt x="233" y="4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18" y="1"/>
                    <a:pt x="202" y="0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4" y="32"/>
                    <a:pt x="81" y="40"/>
                    <a:pt x="68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5" y="123"/>
                    <a:pt x="11" y="130"/>
                    <a:pt x="9" y="138"/>
                  </a:cubicBezTo>
                  <a:cubicBezTo>
                    <a:pt x="6" y="146"/>
                    <a:pt x="4" y="153"/>
                    <a:pt x="2" y="160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2" y="257"/>
                    <a:pt x="7" y="273"/>
                    <a:pt x="13" y="288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54" y="284"/>
                    <a:pt x="54" y="284"/>
                    <a:pt x="54" y="284"/>
                  </a:cubicBezTo>
                  <a:cubicBezTo>
                    <a:pt x="77" y="318"/>
                    <a:pt x="77" y="318"/>
                    <a:pt x="77" y="318"/>
                  </a:cubicBezTo>
                  <a:cubicBezTo>
                    <a:pt x="59" y="355"/>
                    <a:pt x="59" y="355"/>
                    <a:pt x="59" y="355"/>
                  </a:cubicBezTo>
                  <a:cubicBezTo>
                    <a:pt x="59" y="355"/>
                    <a:pt x="59" y="355"/>
                    <a:pt x="59" y="355"/>
                  </a:cubicBezTo>
                  <a:cubicBezTo>
                    <a:pt x="70" y="366"/>
                    <a:pt x="83" y="376"/>
                    <a:pt x="96" y="384"/>
                  </a:cubicBezTo>
                  <a:cubicBezTo>
                    <a:pt x="96" y="383"/>
                    <a:pt x="96" y="383"/>
                    <a:pt x="96" y="383"/>
                  </a:cubicBezTo>
                  <a:cubicBezTo>
                    <a:pt x="128" y="357"/>
                    <a:pt x="128" y="357"/>
                    <a:pt x="128" y="357"/>
                  </a:cubicBezTo>
                  <a:cubicBezTo>
                    <a:pt x="166" y="371"/>
                    <a:pt x="166" y="371"/>
                    <a:pt x="166" y="371"/>
                  </a:cubicBezTo>
                  <a:cubicBezTo>
                    <a:pt x="174" y="411"/>
                    <a:pt x="174" y="411"/>
                    <a:pt x="174" y="411"/>
                  </a:cubicBezTo>
                  <a:cubicBezTo>
                    <a:pt x="173" y="412"/>
                    <a:pt x="173" y="412"/>
                    <a:pt x="173" y="412"/>
                  </a:cubicBezTo>
                  <a:cubicBezTo>
                    <a:pt x="189" y="414"/>
                    <a:pt x="205" y="414"/>
                    <a:pt x="221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230" y="373"/>
                    <a:pt x="230" y="373"/>
                    <a:pt x="230" y="373"/>
                  </a:cubicBezTo>
                  <a:cubicBezTo>
                    <a:pt x="270" y="361"/>
                    <a:pt x="270" y="361"/>
                    <a:pt x="270" y="361"/>
                  </a:cubicBezTo>
                  <a:cubicBezTo>
                    <a:pt x="299" y="390"/>
                    <a:pt x="299" y="390"/>
                    <a:pt x="299" y="390"/>
                  </a:cubicBezTo>
                  <a:cubicBezTo>
                    <a:pt x="299" y="390"/>
                    <a:pt x="299" y="390"/>
                    <a:pt x="299" y="390"/>
                  </a:cubicBezTo>
                  <a:cubicBezTo>
                    <a:pt x="313" y="383"/>
                    <a:pt x="326" y="374"/>
                    <a:pt x="339" y="363"/>
                  </a:cubicBezTo>
                  <a:cubicBezTo>
                    <a:pt x="338" y="363"/>
                    <a:pt x="338" y="363"/>
                    <a:pt x="338" y="363"/>
                  </a:cubicBezTo>
                  <a:cubicBezTo>
                    <a:pt x="322" y="325"/>
                    <a:pt x="322" y="325"/>
                    <a:pt x="322" y="325"/>
                  </a:cubicBezTo>
                  <a:cubicBezTo>
                    <a:pt x="347" y="293"/>
                    <a:pt x="347" y="293"/>
                    <a:pt x="347" y="293"/>
                  </a:cubicBezTo>
                  <a:cubicBezTo>
                    <a:pt x="388" y="298"/>
                    <a:pt x="388" y="298"/>
                    <a:pt x="388" y="298"/>
                  </a:cubicBezTo>
                  <a:cubicBezTo>
                    <a:pt x="388" y="299"/>
                    <a:pt x="388" y="299"/>
                    <a:pt x="388" y="299"/>
                  </a:cubicBezTo>
                  <a:cubicBezTo>
                    <a:pt x="392" y="292"/>
                    <a:pt x="395" y="284"/>
                    <a:pt x="398" y="276"/>
                  </a:cubicBezTo>
                  <a:cubicBezTo>
                    <a:pt x="400" y="269"/>
                    <a:pt x="403" y="261"/>
                    <a:pt x="404" y="254"/>
                  </a:cubicBezTo>
                  <a:close/>
                  <a:moveTo>
                    <a:pt x="162" y="322"/>
                  </a:moveTo>
                  <a:cubicBezTo>
                    <a:pt x="99" y="300"/>
                    <a:pt x="66" y="230"/>
                    <a:pt x="88" y="166"/>
                  </a:cubicBezTo>
                  <a:cubicBezTo>
                    <a:pt x="111" y="103"/>
                    <a:pt x="181" y="70"/>
                    <a:pt x="244" y="92"/>
                  </a:cubicBezTo>
                  <a:cubicBezTo>
                    <a:pt x="308" y="115"/>
                    <a:pt x="341" y="185"/>
                    <a:pt x="318" y="248"/>
                  </a:cubicBezTo>
                  <a:cubicBezTo>
                    <a:pt x="296" y="312"/>
                    <a:pt x="226" y="345"/>
                    <a:pt x="162" y="322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endParaRPr lang="zh-CN" altLang="en-US"/>
            </a:p>
          </p:txBody>
        </p:sp>
        <p:sp>
          <p:nvSpPr>
            <p:cNvPr id="8227" name="Oval 23"/>
            <p:cNvSpPr>
              <a:spLocks noChangeArrowheads="1"/>
            </p:cNvSpPr>
            <p:nvPr/>
          </p:nvSpPr>
          <p:spPr bwMode="auto">
            <a:xfrm>
              <a:off x="3923882" y="2923797"/>
              <a:ext cx="472297" cy="472297"/>
            </a:xfrm>
            <a:prstGeom prst="ellipse">
              <a:avLst/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28" name="Freeform 24"/>
            <p:cNvSpPr/>
            <p:nvPr/>
          </p:nvSpPr>
          <p:spPr bwMode="auto">
            <a:xfrm>
              <a:off x="4084127" y="3031329"/>
              <a:ext cx="153918" cy="255125"/>
            </a:xfrm>
            <a:custGeom>
              <a:avLst/>
              <a:gdLst>
                <a:gd name="T0" fmla="*/ 143988 w 62"/>
                <a:gd name="T1" fmla="*/ 145071 h 102"/>
                <a:gd name="T2" fmla="*/ 119162 w 62"/>
                <a:gd name="T3" fmla="*/ 125061 h 102"/>
                <a:gd name="T4" fmla="*/ 76959 w 62"/>
                <a:gd name="T5" fmla="*/ 112555 h 102"/>
                <a:gd name="T6" fmla="*/ 39721 w 62"/>
                <a:gd name="T7" fmla="*/ 97548 h 102"/>
                <a:gd name="T8" fmla="*/ 32273 w 62"/>
                <a:gd name="T9" fmla="*/ 80039 h 102"/>
                <a:gd name="T10" fmla="*/ 42203 w 62"/>
                <a:gd name="T11" fmla="*/ 60029 h 102"/>
                <a:gd name="T12" fmla="*/ 76959 w 62"/>
                <a:gd name="T13" fmla="*/ 52526 h 102"/>
                <a:gd name="T14" fmla="*/ 109232 w 62"/>
                <a:gd name="T15" fmla="*/ 62531 h 102"/>
                <a:gd name="T16" fmla="*/ 121645 w 62"/>
                <a:gd name="T17" fmla="*/ 90044 h 102"/>
                <a:gd name="T18" fmla="*/ 146470 w 62"/>
                <a:gd name="T19" fmla="*/ 87543 h 102"/>
                <a:gd name="T20" fmla="*/ 136540 w 62"/>
                <a:gd name="T21" fmla="*/ 57528 h 102"/>
                <a:gd name="T22" fmla="*/ 111715 w 62"/>
                <a:gd name="T23" fmla="*/ 37518 h 102"/>
                <a:gd name="T24" fmla="*/ 96819 w 62"/>
                <a:gd name="T25" fmla="*/ 32516 h 102"/>
                <a:gd name="T26" fmla="*/ 96819 w 62"/>
                <a:gd name="T27" fmla="*/ 0 h 102"/>
                <a:gd name="T28" fmla="*/ 54616 w 62"/>
                <a:gd name="T29" fmla="*/ 0 h 102"/>
                <a:gd name="T30" fmla="*/ 54616 w 62"/>
                <a:gd name="T31" fmla="*/ 30015 h 102"/>
                <a:gd name="T32" fmla="*/ 39721 w 62"/>
                <a:gd name="T33" fmla="*/ 35017 h 102"/>
                <a:gd name="T34" fmla="*/ 14895 w 62"/>
                <a:gd name="T35" fmla="*/ 55027 h 102"/>
                <a:gd name="T36" fmla="*/ 7448 w 62"/>
                <a:gd name="T37" fmla="*/ 82540 h 102"/>
                <a:gd name="T38" fmla="*/ 14895 w 62"/>
                <a:gd name="T39" fmla="*/ 107553 h 102"/>
                <a:gd name="T40" fmla="*/ 34756 w 62"/>
                <a:gd name="T41" fmla="*/ 125061 h 102"/>
                <a:gd name="T42" fmla="*/ 71994 w 62"/>
                <a:gd name="T43" fmla="*/ 137567 h 102"/>
                <a:gd name="T44" fmla="*/ 106750 w 62"/>
                <a:gd name="T45" fmla="*/ 147572 h 102"/>
                <a:gd name="T46" fmla="*/ 124127 w 62"/>
                <a:gd name="T47" fmla="*/ 157577 h 102"/>
                <a:gd name="T48" fmla="*/ 129093 w 62"/>
                <a:gd name="T49" fmla="*/ 175086 h 102"/>
                <a:gd name="T50" fmla="*/ 121645 w 62"/>
                <a:gd name="T51" fmla="*/ 190093 h 102"/>
                <a:gd name="T52" fmla="*/ 106750 w 62"/>
                <a:gd name="T53" fmla="*/ 202599 h 102"/>
                <a:gd name="T54" fmla="*/ 79442 w 62"/>
                <a:gd name="T55" fmla="*/ 207602 h 102"/>
                <a:gd name="T56" fmla="*/ 52134 w 62"/>
                <a:gd name="T57" fmla="*/ 200098 h 102"/>
                <a:gd name="T58" fmla="*/ 32273 w 62"/>
                <a:gd name="T59" fmla="*/ 185091 h 102"/>
                <a:gd name="T60" fmla="*/ 24825 w 62"/>
                <a:gd name="T61" fmla="*/ 162580 h 102"/>
                <a:gd name="T62" fmla="*/ 0 w 62"/>
                <a:gd name="T63" fmla="*/ 165081 h 102"/>
                <a:gd name="T64" fmla="*/ 9930 w 62"/>
                <a:gd name="T65" fmla="*/ 200098 h 102"/>
                <a:gd name="T66" fmla="*/ 37238 w 62"/>
                <a:gd name="T67" fmla="*/ 222609 h 102"/>
                <a:gd name="T68" fmla="*/ 54616 w 62"/>
                <a:gd name="T69" fmla="*/ 227612 h 102"/>
                <a:gd name="T70" fmla="*/ 54616 w 62"/>
                <a:gd name="T71" fmla="*/ 255125 h 102"/>
                <a:gd name="T72" fmla="*/ 96819 w 62"/>
                <a:gd name="T73" fmla="*/ 255125 h 102"/>
                <a:gd name="T74" fmla="*/ 96819 w 62"/>
                <a:gd name="T75" fmla="*/ 227612 h 102"/>
                <a:gd name="T76" fmla="*/ 119162 w 62"/>
                <a:gd name="T77" fmla="*/ 222609 h 102"/>
                <a:gd name="T78" fmla="*/ 143988 w 62"/>
                <a:gd name="T79" fmla="*/ 200098 h 102"/>
                <a:gd name="T80" fmla="*/ 153918 w 62"/>
                <a:gd name="T81" fmla="*/ 172585 h 102"/>
                <a:gd name="T82" fmla="*/ 143988 w 62"/>
                <a:gd name="T83" fmla="*/ 145071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2" h="102">
                  <a:moveTo>
                    <a:pt x="58" y="58"/>
                  </a:moveTo>
                  <a:cubicBezTo>
                    <a:pt x="56" y="55"/>
                    <a:pt x="53" y="52"/>
                    <a:pt x="48" y="50"/>
                  </a:cubicBezTo>
                  <a:cubicBezTo>
                    <a:pt x="45" y="48"/>
                    <a:pt x="40" y="47"/>
                    <a:pt x="31" y="45"/>
                  </a:cubicBezTo>
                  <a:cubicBezTo>
                    <a:pt x="23" y="43"/>
                    <a:pt x="18" y="41"/>
                    <a:pt x="16" y="39"/>
                  </a:cubicBezTo>
                  <a:cubicBezTo>
                    <a:pt x="14" y="38"/>
                    <a:pt x="13" y="35"/>
                    <a:pt x="13" y="32"/>
                  </a:cubicBezTo>
                  <a:cubicBezTo>
                    <a:pt x="13" y="29"/>
                    <a:pt x="14" y="26"/>
                    <a:pt x="17" y="24"/>
                  </a:cubicBezTo>
                  <a:cubicBezTo>
                    <a:pt x="20" y="22"/>
                    <a:pt x="24" y="21"/>
                    <a:pt x="31" y="21"/>
                  </a:cubicBezTo>
                  <a:cubicBezTo>
                    <a:pt x="36" y="21"/>
                    <a:pt x="41" y="22"/>
                    <a:pt x="44" y="25"/>
                  </a:cubicBezTo>
                  <a:cubicBezTo>
                    <a:pt x="47" y="27"/>
                    <a:pt x="49" y="31"/>
                    <a:pt x="49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8" y="26"/>
                    <a:pt x="55" y="23"/>
                  </a:cubicBezTo>
                  <a:cubicBezTo>
                    <a:pt x="53" y="19"/>
                    <a:pt x="50" y="16"/>
                    <a:pt x="45" y="15"/>
                  </a:cubicBezTo>
                  <a:cubicBezTo>
                    <a:pt x="43" y="14"/>
                    <a:pt x="41" y="13"/>
                    <a:pt x="39" y="1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2" y="16"/>
                    <a:pt x="8" y="19"/>
                    <a:pt x="6" y="22"/>
                  </a:cubicBezTo>
                  <a:cubicBezTo>
                    <a:pt x="4" y="26"/>
                    <a:pt x="3" y="29"/>
                    <a:pt x="3" y="33"/>
                  </a:cubicBezTo>
                  <a:cubicBezTo>
                    <a:pt x="3" y="37"/>
                    <a:pt x="4" y="40"/>
                    <a:pt x="6" y="43"/>
                  </a:cubicBezTo>
                  <a:cubicBezTo>
                    <a:pt x="7" y="46"/>
                    <a:pt x="10" y="48"/>
                    <a:pt x="14" y="50"/>
                  </a:cubicBezTo>
                  <a:cubicBezTo>
                    <a:pt x="17" y="52"/>
                    <a:pt x="22" y="53"/>
                    <a:pt x="29" y="55"/>
                  </a:cubicBezTo>
                  <a:cubicBezTo>
                    <a:pt x="36" y="57"/>
                    <a:pt x="41" y="58"/>
                    <a:pt x="43" y="59"/>
                  </a:cubicBezTo>
                  <a:cubicBezTo>
                    <a:pt x="46" y="60"/>
                    <a:pt x="48" y="61"/>
                    <a:pt x="50" y="63"/>
                  </a:cubicBezTo>
                  <a:cubicBezTo>
                    <a:pt x="51" y="65"/>
                    <a:pt x="52" y="67"/>
                    <a:pt x="52" y="70"/>
                  </a:cubicBezTo>
                  <a:cubicBezTo>
                    <a:pt x="52" y="72"/>
                    <a:pt x="51" y="74"/>
                    <a:pt x="49" y="76"/>
                  </a:cubicBezTo>
                  <a:cubicBezTo>
                    <a:pt x="48" y="78"/>
                    <a:pt x="46" y="80"/>
                    <a:pt x="43" y="81"/>
                  </a:cubicBezTo>
                  <a:cubicBezTo>
                    <a:pt x="40" y="82"/>
                    <a:pt x="36" y="83"/>
                    <a:pt x="32" y="83"/>
                  </a:cubicBezTo>
                  <a:cubicBezTo>
                    <a:pt x="28" y="83"/>
                    <a:pt x="24" y="82"/>
                    <a:pt x="21" y="80"/>
                  </a:cubicBezTo>
                  <a:cubicBezTo>
                    <a:pt x="17" y="79"/>
                    <a:pt x="14" y="77"/>
                    <a:pt x="13" y="74"/>
                  </a:cubicBezTo>
                  <a:cubicBezTo>
                    <a:pt x="11" y="72"/>
                    <a:pt x="10" y="69"/>
                    <a:pt x="1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1" y="76"/>
                    <a:pt x="4" y="80"/>
                  </a:cubicBezTo>
                  <a:cubicBezTo>
                    <a:pt x="7" y="84"/>
                    <a:pt x="11" y="87"/>
                    <a:pt x="15" y="89"/>
                  </a:cubicBezTo>
                  <a:cubicBezTo>
                    <a:pt x="17" y="90"/>
                    <a:pt x="20" y="90"/>
                    <a:pt x="22" y="9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42" y="91"/>
                    <a:pt x="45" y="90"/>
                    <a:pt x="48" y="89"/>
                  </a:cubicBezTo>
                  <a:cubicBezTo>
                    <a:pt x="52" y="87"/>
                    <a:pt x="56" y="84"/>
                    <a:pt x="58" y="80"/>
                  </a:cubicBezTo>
                  <a:cubicBezTo>
                    <a:pt x="60" y="77"/>
                    <a:pt x="62" y="73"/>
                    <a:pt x="62" y="69"/>
                  </a:cubicBezTo>
                  <a:cubicBezTo>
                    <a:pt x="62" y="65"/>
                    <a:pt x="60" y="61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416425" y="1852613"/>
            <a:ext cx="1316038" cy="1295400"/>
            <a:chOff x="4416211" y="1852143"/>
            <a:chExt cx="1316739" cy="1295655"/>
          </a:xfrm>
        </p:grpSpPr>
        <p:sp>
          <p:nvSpPr>
            <p:cNvPr id="8221" name="Freeform 14"/>
            <p:cNvSpPr>
              <a:spLocks noEditPoints="1"/>
            </p:cNvSpPr>
            <p:nvPr/>
          </p:nvSpPr>
          <p:spPr bwMode="auto">
            <a:xfrm>
              <a:off x="4416211" y="1852143"/>
              <a:ext cx="1316739" cy="1295655"/>
            </a:xfrm>
            <a:custGeom>
              <a:avLst/>
              <a:gdLst>
                <a:gd name="T0" fmla="*/ 1239430 w 528"/>
                <a:gd name="T1" fmla="*/ 948649 h 519"/>
                <a:gd name="T2" fmla="*/ 1184566 w 528"/>
                <a:gd name="T3" fmla="*/ 728962 h 519"/>
                <a:gd name="T4" fmla="*/ 1314245 w 528"/>
                <a:gd name="T5" fmla="*/ 699005 h 519"/>
                <a:gd name="T6" fmla="*/ 1306764 w 528"/>
                <a:gd name="T7" fmla="*/ 549218 h 519"/>
                <a:gd name="T8" fmla="*/ 1132196 w 528"/>
                <a:gd name="T9" fmla="*/ 401928 h 519"/>
                <a:gd name="T10" fmla="*/ 1216986 w 528"/>
                <a:gd name="T11" fmla="*/ 302070 h 519"/>
                <a:gd name="T12" fmla="*/ 1127208 w 528"/>
                <a:gd name="T13" fmla="*/ 189730 h 519"/>
                <a:gd name="T14" fmla="*/ 900270 w 528"/>
                <a:gd name="T15" fmla="*/ 172255 h 519"/>
                <a:gd name="T16" fmla="*/ 912740 w 528"/>
                <a:gd name="T17" fmla="*/ 39943 h 519"/>
                <a:gd name="T18" fmla="*/ 768098 w 528"/>
                <a:gd name="T19" fmla="*/ 0 h 519"/>
                <a:gd name="T20" fmla="*/ 576073 w 528"/>
                <a:gd name="T21" fmla="*/ 119829 h 519"/>
                <a:gd name="T22" fmla="*/ 508740 w 528"/>
                <a:gd name="T23" fmla="*/ 7489 h 519"/>
                <a:gd name="T24" fmla="*/ 366592 w 528"/>
                <a:gd name="T25" fmla="*/ 59915 h 519"/>
                <a:gd name="T26" fmla="*/ 281802 w 528"/>
                <a:gd name="T27" fmla="*/ 269616 h 519"/>
                <a:gd name="T28" fmla="*/ 162099 w 528"/>
                <a:gd name="T29" fmla="*/ 219687 h 519"/>
                <a:gd name="T30" fmla="*/ 74815 w 528"/>
                <a:gd name="T31" fmla="*/ 344509 h 519"/>
                <a:gd name="T32" fmla="*/ 169580 w 528"/>
                <a:gd name="T33" fmla="*/ 436878 h 519"/>
                <a:gd name="T34" fmla="*/ 4988 w 528"/>
                <a:gd name="T35" fmla="*/ 594154 h 519"/>
                <a:gd name="T36" fmla="*/ 9975 w 528"/>
                <a:gd name="T37" fmla="*/ 746437 h 519"/>
                <a:gd name="T38" fmla="*/ 139654 w 528"/>
                <a:gd name="T39" fmla="*/ 766409 h 519"/>
                <a:gd name="T40" fmla="*/ 99753 w 528"/>
                <a:gd name="T41" fmla="*/ 988592 h 519"/>
                <a:gd name="T42" fmla="*/ 192024 w 528"/>
                <a:gd name="T43" fmla="*/ 1108422 h 519"/>
                <a:gd name="T44" fmla="*/ 309234 w 528"/>
                <a:gd name="T45" fmla="*/ 1048507 h 519"/>
                <a:gd name="T46" fmla="*/ 408987 w 528"/>
                <a:gd name="T47" fmla="*/ 1253215 h 519"/>
                <a:gd name="T48" fmla="*/ 551135 w 528"/>
                <a:gd name="T49" fmla="*/ 1295655 h 519"/>
                <a:gd name="T50" fmla="*/ 613481 w 528"/>
                <a:gd name="T51" fmla="*/ 1178322 h 519"/>
                <a:gd name="T52" fmla="*/ 812987 w 528"/>
                <a:gd name="T53" fmla="*/ 1283173 h 519"/>
                <a:gd name="T54" fmla="*/ 955135 w 528"/>
                <a:gd name="T55" fmla="*/ 1233244 h 519"/>
                <a:gd name="T56" fmla="*/ 932690 w 528"/>
                <a:gd name="T57" fmla="*/ 1103429 h 519"/>
                <a:gd name="T58" fmla="*/ 1157134 w 528"/>
                <a:gd name="T59" fmla="*/ 1070975 h 519"/>
                <a:gd name="T60" fmla="*/ 1204517 w 528"/>
                <a:gd name="T61" fmla="*/ 1013557 h 519"/>
                <a:gd name="T62" fmla="*/ 443901 w 528"/>
                <a:gd name="T63" fmla="*/ 971117 h 519"/>
                <a:gd name="T64" fmla="*/ 875332 w 528"/>
                <a:gd name="T65" fmla="*/ 324538 h 519"/>
                <a:gd name="T66" fmla="*/ 443901 w 528"/>
                <a:gd name="T67" fmla="*/ 971117 h 5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28" h="519">
                  <a:moveTo>
                    <a:pt x="498" y="380"/>
                  </a:moveTo>
                  <a:cubicBezTo>
                    <a:pt x="497" y="380"/>
                    <a:pt x="497" y="380"/>
                    <a:pt x="497" y="380"/>
                  </a:cubicBezTo>
                  <a:cubicBezTo>
                    <a:pt x="461" y="342"/>
                    <a:pt x="461" y="342"/>
                    <a:pt x="461" y="342"/>
                  </a:cubicBezTo>
                  <a:cubicBezTo>
                    <a:pt x="475" y="292"/>
                    <a:pt x="475" y="292"/>
                    <a:pt x="475" y="292"/>
                  </a:cubicBezTo>
                  <a:cubicBezTo>
                    <a:pt x="526" y="279"/>
                    <a:pt x="526" y="279"/>
                    <a:pt x="526" y="279"/>
                  </a:cubicBezTo>
                  <a:cubicBezTo>
                    <a:pt x="527" y="280"/>
                    <a:pt x="527" y="280"/>
                    <a:pt x="527" y="280"/>
                  </a:cubicBezTo>
                  <a:cubicBezTo>
                    <a:pt x="528" y="259"/>
                    <a:pt x="527" y="239"/>
                    <a:pt x="524" y="219"/>
                  </a:cubicBezTo>
                  <a:cubicBezTo>
                    <a:pt x="524" y="220"/>
                    <a:pt x="524" y="220"/>
                    <a:pt x="524" y="220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54" y="161"/>
                    <a:pt x="454" y="161"/>
                    <a:pt x="454" y="161"/>
                  </a:cubicBezTo>
                  <a:cubicBezTo>
                    <a:pt x="488" y="121"/>
                    <a:pt x="488" y="121"/>
                    <a:pt x="488" y="121"/>
                  </a:cubicBezTo>
                  <a:cubicBezTo>
                    <a:pt x="488" y="121"/>
                    <a:pt x="488" y="121"/>
                    <a:pt x="488" y="121"/>
                  </a:cubicBezTo>
                  <a:cubicBezTo>
                    <a:pt x="478" y="105"/>
                    <a:pt x="466" y="89"/>
                    <a:pt x="452" y="75"/>
                  </a:cubicBezTo>
                  <a:cubicBezTo>
                    <a:pt x="452" y="76"/>
                    <a:pt x="452" y="76"/>
                    <a:pt x="452" y="76"/>
                  </a:cubicBezTo>
                  <a:cubicBezTo>
                    <a:pt x="405" y="99"/>
                    <a:pt x="405" y="99"/>
                    <a:pt x="405" y="9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6" y="16"/>
                    <a:pt x="366" y="16"/>
                    <a:pt x="366" y="16"/>
                  </a:cubicBezTo>
                  <a:cubicBezTo>
                    <a:pt x="347" y="8"/>
                    <a:pt x="327" y="3"/>
                    <a:pt x="308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283" y="47"/>
                    <a:pt x="283" y="47"/>
                    <a:pt x="283" y="47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184" y="8"/>
                    <a:pt x="165" y="15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58" y="95"/>
                    <a:pt x="51" y="104"/>
                    <a:pt x="45" y="113"/>
                  </a:cubicBezTo>
                  <a:cubicBezTo>
                    <a:pt x="40" y="121"/>
                    <a:pt x="35" y="129"/>
                    <a:pt x="30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68" y="175"/>
                    <a:pt x="68" y="175"/>
                    <a:pt x="68" y="175"/>
                  </a:cubicBezTo>
                  <a:cubicBezTo>
                    <a:pt x="53" y="226"/>
                    <a:pt x="53" y="226"/>
                    <a:pt x="53" y="226"/>
                  </a:cubicBezTo>
                  <a:cubicBezTo>
                    <a:pt x="2" y="238"/>
                    <a:pt x="2" y="238"/>
                    <a:pt x="2" y="238"/>
                  </a:cubicBezTo>
                  <a:cubicBezTo>
                    <a:pt x="2" y="238"/>
                    <a:pt x="2" y="238"/>
                    <a:pt x="2" y="238"/>
                  </a:cubicBezTo>
                  <a:cubicBezTo>
                    <a:pt x="0" y="258"/>
                    <a:pt x="1" y="279"/>
                    <a:pt x="4" y="299"/>
                  </a:cubicBezTo>
                  <a:cubicBezTo>
                    <a:pt x="4" y="298"/>
                    <a:pt x="4" y="298"/>
                    <a:pt x="4" y="298"/>
                  </a:cubicBezTo>
                  <a:cubicBezTo>
                    <a:pt x="56" y="307"/>
                    <a:pt x="56" y="307"/>
                    <a:pt x="56" y="307"/>
                  </a:cubicBezTo>
                  <a:cubicBezTo>
                    <a:pt x="74" y="356"/>
                    <a:pt x="74" y="356"/>
                    <a:pt x="74" y="356"/>
                  </a:cubicBezTo>
                  <a:cubicBezTo>
                    <a:pt x="40" y="396"/>
                    <a:pt x="40" y="396"/>
                    <a:pt x="40" y="396"/>
                  </a:cubicBezTo>
                  <a:cubicBezTo>
                    <a:pt x="39" y="396"/>
                    <a:pt x="39" y="396"/>
                    <a:pt x="39" y="396"/>
                  </a:cubicBezTo>
                  <a:cubicBezTo>
                    <a:pt x="50" y="413"/>
                    <a:pt x="62" y="430"/>
                    <a:pt x="77" y="444"/>
                  </a:cubicBezTo>
                  <a:cubicBezTo>
                    <a:pt x="77" y="443"/>
                    <a:pt x="77" y="443"/>
                    <a:pt x="77" y="443"/>
                  </a:cubicBezTo>
                  <a:cubicBezTo>
                    <a:pt x="124" y="420"/>
                    <a:pt x="124" y="420"/>
                    <a:pt x="124" y="420"/>
                  </a:cubicBezTo>
                  <a:cubicBezTo>
                    <a:pt x="167" y="450"/>
                    <a:pt x="167" y="450"/>
                    <a:pt x="167" y="450"/>
                  </a:cubicBezTo>
                  <a:cubicBezTo>
                    <a:pt x="164" y="502"/>
                    <a:pt x="164" y="502"/>
                    <a:pt x="164" y="502"/>
                  </a:cubicBezTo>
                  <a:cubicBezTo>
                    <a:pt x="163" y="502"/>
                    <a:pt x="163" y="502"/>
                    <a:pt x="163" y="502"/>
                  </a:cubicBezTo>
                  <a:cubicBezTo>
                    <a:pt x="182" y="510"/>
                    <a:pt x="202" y="516"/>
                    <a:pt x="221" y="519"/>
                  </a:cubicBezTo>
                  <a:cubicBezTo>
                    <a:pt x="221" y="518"/>
                    <a:pt x="221" y="518"/>
                    <a:pt x="221" y="518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98" y="470"/>
                    <a:pt x="298" y="470"/>
                    <a:pt x="298" y="470"/>
                  </a:cubicBezTo>
                  <a:cubicBezTo>
                    <a:pt x="326" y="514"/>
                    <a:pt x="326" y="514"/>
                    <a:pt x="326" y="514"/>
                  </a:cubicBezTo>
                  <a:cubicBezTo>
                    <a:pt x="325" y="515"/>
                    <a:pt x="325" y="515"/>
                    <a:pt x="325" y="515"/>
                  </a:cubicBezTo>
                  <a:cubicBezTo>
                    <a:pt x="345" y="511"/>
                    <a:pt x="364" y="504"/>
                    <a:pt x="383" y="494"/>
                  </a:cubicBezTo>
                  <a:cubicBezTo>
                    <a:pt x="382" y="494"/>
                    <a:pt x="382" y="494"/>
                    <a:pt x="382" y="494"/>
                  </a:cubicBezTo>
                  <a:cubicBezTo>
                    <a:pt x="374" y="442"/>
                    <a:pt x="374" y="442"/>
                    <a:pt x="374" y="442"/>
                  </a:cubicBezTo>
                  <a:cubicBezTo>
                    <a:pt x="416" y="410"/>
                    <a:pt x="416" y="410"/>
                    <a:pt x="416" y="410"/>
                  </a:cubicBezTo>
                  <a:cubicBezTo>
                    <a:pt x="464" y="429"/>
                    <a:pt x="464" y="429"/>
                    <a:pt x="464" y="429"/>
                  </a:cubicBezTo>
                  <a:cubicBezTo>
                    <a:pt x="464" y="430"/>
                    <a:pt x="464" y="430"/>
                    <a:pt x="464" y="430"/>
                  </a:cubicBezTo>
                  <a:cubicBezTo>
                    <a:pt x="471" y="422"/>
                    <a:pt x="477" y="414"/>
                    <a:pt x="483" y="406"/>
                  </a:cubicBezTo>
                  <a:cubicBezTo>
                    <a:pt x="489" y="397"/>
                    <a:pt x="494" y="389"/>
                    <a:pt x="498" y="380"/>
                  </a:cubicBezTo>
                  <a:close/>
                  <a:moveTo>
                    <a:pt x="178" y="389"/>
                  </a:moveTo>
                  <a:cubicBezTo>
                    <a:pt x="106" y="341"/>
                    <a:pt x="87" y="244"/>
                    <a:pt x="135" y="173"/>
                  </a:cubicBezTo>
                  <a:cubicBezTo>
                    <a:pt x="182" y="101"/>
                    <a:pt x="279" y="82"/>
                    <a:pt x="351" y="130"/>
                  </a:cubicBezTo>
                  <a:cubicBezTo>
                    <a:pt x="422" y="177"/>
                    <a:pt x="441" y="274"/>
                    <a:pt x="394" y="346"/>
                  </a:cubicBezTo>
                  <a:cubicBezTo>
                    <a:pt x="346" y="417"/>
                    <a:pt x="249" y="436"/>
                    <a:pt x="178" y="389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endParaRPr lang="zh-CN" altLang="en-US"/>
            </a:p>
          </p:txBody>
        </p:sp>
        <p:sp>
          <p:nvSpPr>
            <p:cNvPr id="8222" name="Oval 25"/>
            <p:cNvSpPr>
              <a:spLocks noChangeArrowheads="1"/>
            </p:cNvSpPr>
            <p:nvPr/>
          </p:nvSpPr>
          <p:spPr bwMode="auto">
            <a:xfrm>
              <a:off x="4735644" y="2158925"/>
              <a:ext cx="677873" cy="679982"/>
            </a:xfrm>
            <a:prstGeom prst="ellipse">
              <a:avLst/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8223" name="Group 19"/>
            <p:cNvGrpSpPr/>
            <p:nvPr/>
          </p:nvGrpSpPr>
          <p:grpSpPr bwMode="auto">
            <a:xfrm>
              <a:off x="4909592" y="2333928"/>
              <a:ext cx="332084" cy="329976"/>
              <a:chOff x="0" y="0"/>
              <a:chExt cx="500063" cy="496888"/>
            </a:xfrm>
          </p:grpSpPr>
          <p:sp>
            <p:nvSpPr>
              <p:cNvPr id="8224" name="Freeform 26"/>
              <p:cNvSpPr/>
              <p:nvPr/>
            </p:nvSpPr>
            <p:spPr bwMode="auto">
              <a:xfrm>
                <a:off x="263525" y="0"/>
                <a:ext cx="236538" cy="233363"/>
              </a:xfrm>
              <a:custGeom>
                <a:avLst/>
                <a:gdLst>
                  <a:gd name="T0" fmla="*/ 0 w 63"/>
                  <a:gd name="T1" fmla="*/ 0 h 62"/>
                  <a:gd name="T2" fmla="*/ 0 w 63"/>
                  <a:gd name="T3" fmla="*/ 233363 h 62"/>
                  <a:gd name="T4" fmla="*/ 236538 w 63"/>
                  <a:gd name="T5" fmla="*/ 233363 h 62"/>
                  <a:gd name="T6" fmla="*/ 0 w 63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62">
                    <a:moveTo>
                      <a:pt x="0" y="0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1" y="29"/>
                      <a:pt x="34" y="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5" name="Freeform 27"/>
              <p:cNvSpPr/>
              <p:nvPr/>
            </p:nvSpPr>
            <p:spPr bwMode="auto">
              <a:xfrm>
                <a:off x="0" y="0"/>
                <a:ext cx="500063" cy="496888"/>
              </a:xfrm>
              <a:custGeom>
                <a:avLst/>
                <a:gdLst>
                  <a:gd name="T0" fmla="*/ 236872 w 133"/>
                  <a:gd name="T1" fmla="*/ 263501 h 132"/>
                  <a:gd name="T2" fmla="*/ 236872 w 133"/>
                  <a:gd name="T3" fmla="*/ 0 h 132"/>
                  <a:gd name="T4" fmla="*/ 0 w 133"/>
                  <a:gd name="T5" fmla="*/ 248444 h 132"/>
                  <a:gd name="T6" fmla="*/ 248152 w 133"/>
                  <a:gd name="T7" fmla="*/ 496888 h 132"/>
                  <a:gd name="T8" fmla="*/ 500063 w 133"/>
                  <a:gd name="T9" fmla="*/ 263501 h 132"/>
                  <a:gd name="T10" fmla="*/ 236872 w 133"/>
                  <a:gd name="T11" fmla="*/ 263501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3" h="132">
                    <a:moveTo>
                      <a:pt x="63" y="7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28" y="2"/>
                      <a:pt x="0" y="31"/>
                      <a:pt x="0" y="66"/>
                    </a:cubicBezTo>
                    <a:cubicBezTo>
                      <a:pt x="0" y="103"/>
                      <a:pt x="30" y="132"/>
                      <a:pt x="66" y="132"/>
                    </a:cubicBezTo>
                    <a:cubicBezTo>
                      <a:pt x="102" y="132"/>
                      <a:pt x="131" y="105"/>
                      <a:pt x="133" y="70"/>
                    </a:cubicBezTo>
                    <a:lnTo>
                      <a:pt x="63" y="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 bwMode="auto">
          <a:xfrm>
            <a:off x="325438" y="339725"/>
            <a:ext cx="2187575" cy="1687513"/>
            <a:chOff x="729081" y="452517"/>
            <a:chExt cx="2186781" cy="1687197"/>
          </a:xfrm>
        </p:grpSpPr>
        <p:pic>
          <p:nvPicPr>
            <p:cNvPr id="821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82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13" y="650875"/>
              <a:ext cx="18288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8" name="Group 6"/>
          <p:cNvGrpSpPr/>
          <p:nvPr/>
        </p:nvGrpSpPr>
        <p:grpSpPr bwMode="auto">
          <a:xfrm>
            <a:off x="2351088" y="1155700"/>
            <a:ext cx="1738312" cy="1042988"/>
            <a:chOff x="0" y="0"/>
            <a:chExt cx="1737791" cy="1043450"/>
          </a:xfrm>
        </p:grpSpPr>
        <p:sp>
          <p:nvSpPr>
            <p:cNvPr id="8215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6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7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8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3" name="Group 6"/>
          <p:cNvGrpSpPr/>
          <p:nvPr/>
        </p:nvGrpSpPr>
        <p:grpSpPr bwMode="auto">
          <a:xfrm>
            <a:off x="1962150" y="3489325"/>
            <a:ext cx="1738313" cy="1042988"/>
            <a:chOff x="0" y="0"/>
            <a:chExt cx="1737791" cy="1043450"/>
          </a:xfrm>
        </p:grpSpPr>
        <p:sp>
          <p:nvSpPr>
            <p:cNvPr id="8211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2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3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4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8" name="Group 6"/>
          <p:cNvGrpSpPr/>
          <p:nvPr/>
        </p:nvGrpSpPr>
        <p:grpSpPr bwMode="auto">
          <a:xfrm>
            <a:off x="5732463" y="1141413"/>
            <a:ext cx="1738312" cy="1042987"/>
            <a:chOff x="0" y="0"/>
            <a:chExt cx="1737791" cy="1043450"/>
          </a:xfrm>
        </p:grpSpPr>
        <p:sp>
          <p:nvSpPr>
            <p:cNvPr id="8207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08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09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0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53" name="Group 6"/>
          <p:cNvGrpSpPr/>
          <p:nvPr/>
        </p:nvGrpSpPr>
        <p:grpSpPr bwMode="auto">
          <a:xfrm>
            <a:off x="6931025" y="3414713"/>
            <a:ext cx="1738313" cy="1042987"/>
            <a:chOff x="0" y="0"/>
            <a:chExt cx="1737791" cy="1043450"/>
          </a:xfrm>
        </p:grpSpPr>
        <p:sp>
          <p:nvSpPr>
            <p:cNvPr id="8203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04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05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06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4177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1749425" y="1708150"/>
            <a:ext cx="4838700" cy="2735263"/>
            <a:chOff x="1749425" y="1707678"/>
            <a:chExt cx="4838743" cy="2735263"/>
          </a:xfrm>
        </p:grpSpPr>
        <p:grpSp>
          <p:nvGrpSpPr>
            <p:cNvPr id="9231" name="Group 3"/>
            <p:cNvGrpSpPr/>
            <p:nvPr/>
          </p:nvGrpSpPr>
          <p:grpSpPr bwMode="auto">
            <a:xfrm rot="-251721">
              <a:off x="1749425" y="1707678"/>
              <a:ext cx="4838743" cy="2735263"/>
              <a:chOff x="0" y="0"/>
              <a:chExt cx="6731524" cy="3848099"/>
            </a:xfrm>
          </p:grpSpPr>
          <p:sp>
            <p:nvSpPr>
              <p:cNvPr id="9241" name="Rectangle 12"/>
              <p:cNvSpPr>
                <a:spLocks noChangeArrowheads="1"/>
              </p:cNvSpPr>
              <p:nvPr/>
            </p:nvSpPr>
            <p:spPr bwMode="auto">
              <a:xfrm>
                <a:off x="3240677" y="3174"/>
                <a:ext cx="254420" cy="3838574"/>
              </a:xfrm>
              <a:prstGeom prst="rect">
                <a:avLst/>
              </a:prstGeom>
              <a:gradFill rotWithShape="1">
                <a:gsLst>
                  <a:gs pos="0">
                    <a:srgbClr val="0D1322"/>
                  </a:gs>
                  <a:gs pos="53000">
                    <a:srgbClr val="2A3871"/>
                  </a:gs>
                  <a:gs pos="100000">
                    <a:srgbClr val="0D132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000">
                  <a:solidFill>
                    <a:srgbClr val="000000"/>
                  </a:solidFill>
                  <a:ea typeface="PMingLiU" pitchFamily="18" charset="-120"/>
                </a:endParaRPr>
              </a:p>
            </p:txBody>
          </p:sp>
          <p:grpSp>
            <p:nvGrpSpPr>
              <p:cNvPr id="9242" name="Group 7"/>
              <p:cNvGrpSpPr/>
              <p:nvPr/>
            </p:nvGrpSpPr>
            <p:grpSpPr bwMode="auto">
              <a:xfrm>
                <a:off x="79505" y="84808"/>
                <a:ext cx="922271" cy="3689086"/>
                <a:chOff x="0" y="0"/>
                <a:chExt cx="1104900" cy="4419600"/>
              </a:xfrm>
            </p:grpSpPr>
            <p:sp>
              <p:nvSpPr>
                <p:cNvPr id="9252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76200"/>
                  <a:ext cx="1028700" cy="428625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14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  <p:sp>
              <p:nvSpPr>
                <p:cNvPr id="9253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00" y="50800"/>
                  <a:ext cx="1028700" cy="433705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45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  <p:sp>
              <p:nvSpPr>
                <p:cNvPr id="9254" name="Rectangle 18"/>
                <p:cNvSpPr>
                  <a:spLocks noChangeArrowheads="1"/>
                </p:cNvSpPr>
                <p:nvPr/>
              </p:nvSpPr>
              <p:spPr bwMode="auto">
                <a:xfrm>
                  <a:off x="50800" y="31750"/>
                  <a:ext cx="1028700" cy="4368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14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  <p:sp>
              <p:nvSpPr>
                <p:cNvPr id="9255" name="Rectangle 17"/>
                <p:cNvSpPr>
                  <a:spLocks noChangeArrowheads="1"/>
                </p:cNvSpPr>
                <p:nvPr/>
              </p:nvSpPr>
              <p:spPr bwMode="auto">
                <a:xfrm>
                  <a:off x="76200" y="0"/>
                  <a:ext cx="1028700" cy="4419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36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</p:grpSp>
          <p:grpSp>
            <p:nvGrpSpPr>
              <p:cNvPr id="9243" name="Group 12"/>
              <p:cNvGrpSpPr/>
              <p:nvPr/>
            </p:nvGrpSpPr>
            <p:grpSpPr bwMode="auto">
              <a:xfrm flipH="1">
                <a:off x="5735044" y="84808"/>
                <a:ext cx="922271" cy="3689086"/>
                <a:chOff x="0" y="0"/>
                <a:chExt cx="1104900" cy="4419600"/>
              </a:xfrm>
            </p:grpSpPr>
            <p:sp>
              <p:nvSpPr>
                <p:cNvPr id="9248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76200"/>
                  <a:ext cx="1028700" cy="428625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14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  <p:sp>
              <p:nvSpPr>
                <p:cNvPr id="9249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00" y="50800"/>
                  <a:ext cx="1028700" cy="433705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45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  <p:sp>
              <p:nvSpPr>
                <p:cNvPr id="9250" name="Rectangle 25"/>
                <p:cNvSpPr>
                  <a:spLocks noChangeArrowheads="1"/>
                </p:cNvSpPr>
                <p:nvPr/>
              </p:nvSpPr>
              <p:spPr bwMode="auto">
                <a:xfrm>
                  <a:off x="50800" y="31750"/>
                  <a:ext cx="1028700" cy="4368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14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  <p:sp>
              <p:nvSpPr>
                <p:cNvPr id="9251" name="Rectangle 26"/>
                <p:cNvSpPr>
                  <a:spLocks noChangeArrowheads="1"/>
                </p:cNvSpPr>
                <p:nvPr/>
              </p:nvSpPr>
              <p:spPr bwMode="auto">
                <a:xfrm>
                  <a:off x="76200" y="0"/>
                  <a:ext cx="1028700" cy="4419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36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</p:grpSp>
          <p:sp>
            <p:nvSpPr>
              <p:cNvPr id="9244" name="Freeform 5"/>
              <p:cNvSpPr>
                <a:spLocks noChangeArrowheads="1"/>
              </p:cNvSpPr>
              <p:nvPr/>
            </p:nvSpPr>
            <p:spPr bwMode="auto">
              <a:xfrm flipH="1">
                <a:off x="3371060" y="53004"/>
                <a:ext cx="3201898" cy="3752693"/>
              </a:xfrm>
              <a:custGeom>
                <a:avLst/>
                <a:gdLst>
                  <a:gd name="T0" fmla="*/ 3201898 w 7732"/>
                  <a:gd name="T1" fmla="*/ 3648886 h 8640"/>
                  <a:gd name="T2" fmla="*/ 3194444 w 7732"/>
                  <a:gd name="T3" fmla="*/ 3658007 h 8640"/>
                  <a:gd name="T4" fmla="*/ 3179536 w 7732"/>
                  <a:gd name="T5" fmla="*/ 3673209 h 8640"/>
                  <a:gd name="T6" fmla="*/ 3154275 w 7732"/>
                  <a:gd name="T7" fmla="*/ 3691017 h 8640"/>
                  <a:gd name="T8" fmla="*/ 3117834 w 7732"/>
                  <a:gd name="T9" fmla="*/ 3710562 h 8640"/>
                  <a:gd name="T10" fmla="*/ 3082220 w 7732"/>
                  <a:gd name="T11" fmla="*/ 3724461 h 8640"/>
                  <a:gd name="T12" fmla="*/ 3053647 w 7732"/>
                  <a:gd name="T13" fmla="*/ 3733148 h 8640"/>
                  <a:gd name="T14" fmla="*/ 3022588 w 7732"/>
                  <a:gd name="T15" fmla="*/ 3740097 h 8640"/>
                  <a:gd name="T16" fmla="*/ 2986975 w 7732"/>
                  <a:gd name="T17" fmla="*/ 3746612 h 8640"/>
                  <a:gd name="T18" fmla="*/ 2946806 w 7732"/>
                  <a:gd name="T19" fmla="*/ 3750521 h 8640"/>
                  <a:gd name="T20" fmla="*/ 2902497 w 7732"/>
                  <a:gd name="T21" fmla="*/ 3752693 h 8640"/>
                  <a:gd name="T22" fmla="*/ 2878892 w 7732"/>
                  <a:gd name="T23" fmla="*/ 3752693 h 8640"/>
                  <a:gd name="T24" fmla="*/ 2637880 w 7732"/>
                  <a:gd name="T25" fmla="*/ 3750521 h 8640"/>
                  <a:gd name="T26" fmla="*/ 2028725 w 7732"/>
                  <a:gd name="T27" fmla="*/ 3739228 h 8640"/>
                  <a:gd name="T28" fmla="*/ 1760795 w 7732"/>
                  <a:gd name="T29" fmla="*/ 3737057 h 8640"/>
                  <a:gd name="T30" fmla="*/ 0 w 7732"/>
                  <a:gd name="T31" fmla="*/ 3737925 h 8640"/>
                  <a:gd name="T32" fmla="*/ 0 w 7732"/>
                  <a:gd name="T33" fmla="*/ 14768 h 8640"/>
                  <a:gd name="T34" fmla="*/ 1760795 w 7732"/>
                  <a:gd name="T35" fmla="*/ 16505 h 8640"/>
                  <a:gd name="T36" fmla="*/ 2028725 w 7732"/>
                  <a:gd name="T37" fmla="*/ 13465 h 8640"/>
                  <a:gd name="T38" fmla="*/ 2637880 w 7732"/>
                  <a:gd name="T39" fmla="*/ 2172 h 8640"/>
                  <a:gd name="T40" fmla="*/ 2878892 w 7732"/>
                  <a:gd name="T41" fmla="*/ 0 h 8640"/>
                  <a:gd name="T42" fmla="*/ 2902497 w 7732"/>
                  <a:gd name="T43" fmla="*/ 0 h 8640"/>
                  <a:gd name="T44" fmla="*/ 2946806 w 7732"/>
                  <a:gd name="T45" fmla="*/ 2172 h 8640"/>
                  <a:gd name="T46" fmla="*/ 2986975 w 7732"/>
                  <a:gd name="T47" fmla="*/ 6949 h 8640"/>
                  <a:gd name="T48" fmla="*/ 3022588 w 7732"/>
                  <a:gd name="T49" fmla="*/ 13465 h 8640"/>
                  <a:gd name="T50" fmla="*/ 3053647 w 7732"/>
                  <a:gd name="T51" fmla="*/ 20414 h 8640"/>
                  <a:gd name="T52" fmla="*/ 3082220 w 7732"/>
                  <a:gd name="T53" fmla="*/ 29101 h 8640"/>
                  <a:gd name="T54" fmla="*/ 3117834 w 7732"/>
                  <a:gd name="T55" fmla="*/ 43000 h 8640"/>
                  <a:gd name="T56" fmla="*/ 3154275 w 7732"/>
                  <a:gd name="T57" fmla="*/ 62545 h 8640"/>
                  <a:gd name="T58" fmla="*/ 3179536 w 7732"/>
                  <a:gd name="T59" fmla="*/ 80353 h 8640"/>
                  <a:gd name="T60" fmla="*/ 3194444 w 7732"/>
                  <a:gd name="T61" fmla="*/ 95120 h 8640"/>
                  <a:gd name="T62" fmla="*/ 3201898 w 7732"/>
                  <a:gd name="T63" fmla="*/ 104676 h 86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32"/>
                  <a:gd name="T97" fmla="*/ 0 h 8640"/>
                  <a:gd name="T98" fmla="*/ 7732 w 7732"/>
                  <a:gd name="T99" fmla="*/ 8640 h 86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32" h="8640">
                    <a:moveTo>
                      <a:pt x="7732" y="8401"/>
                    </a:moveTo>
                    <a:lnTo>
                      <a:pt x="7732" y="8401"/>
                    </a:lnTo>
                    <a:lnTo>
                      <a:pt x="7725" y="8410"/>
                    </a:lnTo>
                    <a:lnTo>
                      <a:pt x="7714" y="8422"/>
                    </a:lnTo>
                    <a:lnTo>
                      <a:pt x="7698" y="8437"/>
                    </a:lnTo>
                    <a:lnTo>
                      <a:pt x="7678" y="8457"/>
                    </a:lnTo>
                    <a:lnTo>
                      <a:pt x="7651" y="8476"/>
                    </a:lnTo>
                    <a:lnTo>
                      <a:pt x="7617" y="8498"/>
                    </a:lnTo>
                    <a:lnTo>
                      <a:pt x="7577" y="8520"/>
                    </a:lnTo>
                    <a:lnTo>
                      <a:pt x="7529" y="8543"/>
                    </a:lnTo>
                    <a:lnTo>
                      <a:pt x="7473" y="8564"/>
                    </a:lnTo>
                    <a:lnTo>
                      <a:pt x="7443" y="8575"/>
                    </a:lnTo>
                    <a:lnTo>
                      <a:pt x="7410" y="8584"/>
                    </a:lnTo>
                    <a:lnTo>
                      <a:pt x="7374" y="8595"/>
                    </a:lnTo>
                    <a:lnTo>
                      <a:pt x="7338" y="8604"/>
                    </a:lnTo>
                    <a:lnTo>
                      <a:pt x="7299" y="8611"/>
                    </a:lnTo>
                    <a:lnTo>
                      <a:pt x="7256" y="8618"/>
                    </a:lnTo>
                    <a:lnTo>
                      <a:pt x="7213" y="8626"/>
                    </a:lnTo>
                    <a:lnTo>
                      <a:pt x="7166" y="8631"/>
                    </a:lnTo>
                    <a:lnTo>
                      <a:pt x="7116" y="8635"/>
                    </a:lnTo>
                    <a:lnTo>
                      <a:pt x="7063" y="8638"/>
                    </a:lnTo>
                    <a:lnTo>
                      <a:pt x="7009" y="8640"/>
                    </a:lnTo>
                    <a:lnTo>
                      <a:pt x="6952" y="8640"/>
                    </a:lnTo>
                    <a:lnTo>
                      <a:pt x="6686" y="8640"/>
                    </a:lnTo>
                    <a:lnTo>
                      <a:pt x="6370" y="8635"/>
                    </a:lnTo>
                    <a:lnTo>
                      <a:pt x="5645" y="8622"/>
                    </a:lnTo>
                    <a:lnTo>
                      <a:pt x="4899" y="8609"/>
                    </a:lnTo>
                    <a:lnTo>
                      <a:pt x="4556" y="8606"/>
                    </a:lnTo>
                    <a:lnTo>
                      <a:pt x="4252" y="8604"/>
                    </a:lnTo>
                    <a:lnTo>
                      <a:pt x="0" y="8606"/>
                    </a:lnTo>
                    <a:lnTo>
                      <a:pt x="0" y="34"/>
                    </a:lnTo>
                    <a:lnTo>
                      <a:pt x="4252" y="38"/>
                    </a:lnTo>
                    <a:lnTo>
                      <a:pt x="4556" y="36"/>
                    </a:lnTo>
                    <a:lnTo>
                      <a:pt x="4899" y="31"/>
                    </a:lnTo>
                    <a:lnTo>
                      <a:pt x="5645" y="18"/>
                    </a:lnTo>
                    <a:lnTo>
                      <a:pt x="6370" y="5"/>
                    </a:lnTo>
                    <a:lnTo>
                      <a:pt x="6686" y="2"/>
                    </a:lnTo>
                    <a:lnTo>
                      <a:pt x="6952" y="0"/>
                    </a:lnTo>
                    <a:lnTo>
                      <a:pt x="7009" y="0"/>
                    </a:lnTo>
                    <a:lnTo>
                      <a:pt x="7063" y="4"/>
                    </a:lnTo>
                    <a:lnTo>
                      <a:pt x="7116" y="5"/>
                    </a:lnTo>
                    <a:lnTo>
                      <a:pt x="7166" y="11"/>
                    </a:lnTo>
                    <a:lnTo>
                      <a:pt x="7213" y="16"/>
                    </a:lnTo>
                    <a:lnTo>
                      <a:pt x="7256" y="22"/>
                    </a:lnTo>
                    <a:lnTo>
                      <a:pt x="7299" y="31"/>
                    </a:lnTo>
                    <a:lnTo>
                      <a:pt x="7338" y="38"/>
                    </a:lnTo>
                    <a:lnTo>
                      <a:pt x="7374" y="47"/>
                    </a:lnTo>
                    <a:lnTo>
                      <a:pt x="7410" y="56"/>
                    </a:lnTo>
                    <a:lnTo>
                      <a:pt x="7443" y="67"/>
                    </a:lnTo>
                    <a:lnTo>
                      <a:pt x="7473" y="76"/>
                    </a:lnTo>
                    <a:lnTo>
                      <a:pt x="7529" y="99"/>
                    </a:lnTo>
                    <a:lnTo>
                      <a:pt x="7577" y="120"/>
                    </a:lnTo>
                    <a:lnTo>
                      <a:pt x="7617" y="144"/>
                    </a:lnTo>
                    <a:lnTo>
                      <a:pt x="7651" y="165"/>
                    </a:lnTo>
                    <a:lnTo>
                      <a:pt x="7678" y="185"/>
                    </a:lnTo>
                    <a:lnTo>
                      <a:pt x="7698" y="203"/>
                    </a:lnTo>
                    <a:lnTo>
                      <a:pt x="7714" y="219"/>
                    </a:lnTo>
                    <a:lnTo>
                      <a:pt x="7725" y="230"/>
                    </a:lnTo>
                    <a:lnTo>
                      <a:pt x="7732" y="241"/>
                    </a:lnTo>
                    <a:lnTo>
                      <a:pt x="7732" y="8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5D5D5"/>
                  </a:gs>
                  <a:gs pos="92000">
                    <a:srgbClr val="FFFFFF"/>
                  </a:gs>
                  <a:gs pos="100000">
                    <a:srgbClr val="BABAB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245" name="Group 18"/>
              <p:cNvGrpSpPr/>
              <p:nvPr/>
            </p:nvGrpSpPr>
            <p:grpSpPr bwMode="auto">
              <a:xfrm>
                <a:off x="153850" y="41922"/>
                <a:ext cx="3203554" cy="3752693"/>
                <a:chOff x="0" y="0"/>
                <a:chExt cx="3837921" cy="4495800"/>
              </a:xfrm>
            </p:grpSpPr>
            <p:sp>
              <p:nvSpPr>
                <p:cNvPr id="9246" name="Freeform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837921" cy="4495800"/>
                </a:xfrm>
                <a:custGeom>
                  <a:avLst/>
                  <a:gdLst>
                    <a:gd name="T0" fmla="*/ 3449962 w 3868"/>
                    <a:gd name="T1" fmla="*/ 0 h 4320"/>
                    <a:gd name="T2" fmla="*/ 3449962 w 3868"/>
                    <a:gd name="T3" fmla="*/ 0 h 4320"/>
                    <a:gd name="T4" fmla="*/ 3317996 w 3868"/>
                    <a:gd name="T5" fmla="*/ 1041 h 4320"/>
                    <a:gd name="T6" fmla="*/ 3161224 w 3868"/>
                    <a:gd name="T7" fmla="*/ 3122 h 4320"/>
                    <a:gd name="T8" fmla="*/ 2802040 w 3868"/>
                    <a:gd name="T9" fmla="*/ 10407 h 4320"/>
                    <a:gd name="T10" fmla="*/ 2431940 w 3868"/>
                    <a:gd name="T11" fmla="*/ 15610 h 4320"/>
                    <a:gd name="T12" fmla="*/ 2261278 w 3868"/>
                    <a:gd name="T13" fmla="*/ 18733 h 4320"/>
                    <a:gd name="T14" fmla="*/ 2110460 w 3868"/>
                    <a:gd name="T15" fmla="*/ 19773 h 4320"/>
                    <a:gd name="T16" fmla="*/ 2110460 w 3868"/>
                    <a:gd name="T17" fmla="*/ 19773 h 4320"/>
                    <a:gd name="T18" fmla="*/ 0 w 3868"/>
                    <a:gd name="T19" fmla="*/ 18733 h 4320"/>
                    <a:gd name="T20" fmla="*/ 0 w 3868"/>
                    <a:gd name="T21" fmla="*/ 4008755 h 4320"/>
                    <a:gd name="T22" fmla="*/ 446501 w 3868"/>
                    <a:gd name="T23" fmla="*/ 4478108 h 4320"/>
                    <a:gd name="T24" fmla="*/ 446501 w 3868"/>
                    <a:gd name="T25" fmla="*/ 4478108 h 4320"/>
                    <a:gd name="T26" fmla="*/ 2110460 w 3868"/>
                    <a:gd name="T27" fmla="*/ 4477068 h 4320"/>
                    <a:gd name="T28" fmla="*/ 2110460 w 3868"/>
                    <a:gd name="T29" fmla="*/ 4477068 h 4320"/>
                    <a:gd name="T30" fmla="*/ 2261278 w 3868"/>
                    <a:gd name="T31" fmla="*/ 4477068 h 4320"/>
                    <a:gd name="T32" fmla="*/ 2431940 w 3868"/>
                    <a:gd name="T33" fmla="*/ 4480190 h 4320"/>
                    <a:gd name="T34" fmla="*/ 2802040 w 3868"/>
                    <a:gd name="T35" fmla="*/ 4486434 h 4320"/>
                    <a:gd name="T36" fmla="*/ 3161224 w 3868"/>
                    <a:gd name="T37" fmla="*/ 4493719 h 4320"/>
                    <a:gd name="T38" fmla="*/ 3317996 w 3868"/>
                    <a:gd name="T39" fmla="*/ 4495800 h 4320"/>
                    <a:gd name="T40" fmla="*/ 3449962 w 3868"/>
                    <a:gd name="T41" fmla="*/ 4495800 h 4320"/>
                    <a:gd name="T42" fmla="*/ 3449962 w 3868"/>
                    <a:gd name="T43" fmla="*/ 4495800 h 4320"/>
                    <a:gd name="T44" fmla="*/ 3478736 w 3868"/>
                    <a:gd name="T45" fmla="*/ 4495800 h 4320"/>
                    <a:gd name="T46" fmla="*/ 3505526 w 3868"/>
                    <a:gd name="T47" fmla="*/ 4494759 h 4320"/>
                    <a:gd name="T48" fmla="*/ 3531324 w 3868"/>
                    <a:gd name="T49" fmla="*/ 4493719 h 4320"/>
                    <a:gd name="T50" fmla="*/ 3556129 w 3868"/>
                    <a:gd name="T51" fmla="*/ 4491637 h 4320"/>
                    <a:gd name="T52" fmla="*/ 3600780 w 3868"/>
                    <a:gd name="T53" fmla="*/ 4484352 h 4320"/>
                    <a:gd name="T54" fmla="*/ 3641461 w 3868"/>
                    <a:gd name="T55" fmla="*/ 4476027 h 4320"/>
                    <a:gd name="T56" fmla="*/ 3677181 w 3868"/>
                    <a:gd name="T57" fmla="*/ 4466661 h 4320"/>
                    <a:gd name="T58" fmla="*/ 3708932 w 3868"/>
                    <a:gd name="T59" fmla="*/ 4457294 h 4320"/>
                    <a:gd name="T60" fmla="*/ 3736714 w 3868"/>
                    <a:gd name="T61" fmla="*/ 4445847 h 4320"/>
                    <a:gd name="T62" fmla="*/ 3760528 w 3868"/>
                    <a:gd name="T63" fmla="*/ 4434399 h 4320"/>
                    <a:gd name="T64" fmla="*/ 3780372 w 3868"/>
                    <a:gd name="T65" fmla="*/ 4422951 h 4320"/>
                    <a:gd name="T66" fmla="*/ 3796248 w 3868"/>
                    <a:gd name="T67" fmla="*/ 4411504 h 4320"/>
                    <a:gd name="T68" fmla="*/ 3810139 w 3868"/>
                    <a:gd name="T69" fmla="*/ 4400056 h 4320"/>
                    <a:gd name="T70" fmla="*/ 3820061 w 3868"/>
                    <a:gd name="T71" fmla="*/ 4390690 h 4320"/>
                    <a:gd name="T72" fmla="*/ 3827999 w 3868"/>
                    <a:gd name="T73" fmla="*/ 4382364 h 4320"/>
                    <a:gd name="T74" fmla="*/ 3833952 w 3868"/>
                    <a:gd name="T75" fmla="*/ 4377161 h 4320"/>
                    <a:gd name="T76" fmla="*/ 3837921 w 3868"/>
                    <a:gd name="T77" fmla="*/ 4370917 h 4320"/>
                    <a:gd name="T78" fmla="*/ 3837921 w 3868"/>
                    <a:gd name="T79" fmla="*/ 124883 h 4320"/>
                    <a:gd name="T80" fmla="*/ 3837921 w 3868"/>
                    <a:gd name="T81" fmla="*/ 124883 h 4320"/>
                    <a:gd name="T82" fmla="*/ 3833952 w 3868"/>
                    <a:gd name="T83" fmla="*/ 120721 h 4320"/>
                    <a:gd name="T84" fmla="*/ 3827999 w 3868"/>
                    <a:gd name="T85" fmla="*/ 113436 h 4320"/>
                    <a:gd name="T86" fmla="*/ 3820061 w 3868"/>
                    <a:gd name="T87" fmla="*/ 105110 h 4320"/>
                    <a:gd name="T88" fmla="*/ 3810139 w 3868"/>
                    <a:gd name="T89" fmla="*/ 95744 h 4320"/>
                    <a:gd name="T90" fmla="*/ 3796248 w 3868"/>
                    <a:gd name="T91" fmla="*/ 86378 h 4320"/>
                    <a:gd name="T92" fmla="*/ 3780372 w 3868"/>
                    <a:gd name="T93" fmla="*/ 74930 h 4320"/>
                    <a:gd name="T94" fmla="*/ 3760528 w 3868"/>
                    <a:gd name="T95" fmla="*/ 63482 h 4320"/>
                    <a:gd name="T96" fmla="*/ 3736714 w 3868"/>
                    <a:gd name="T97" fmla="*/ 52035 h 4320"/>
                    <a:gd name="T98" fmla="*/ 3708932 w 3868"/>
                    <a:gd name="T99" fmla="*/ 40587 h 4320"/>
                    <a:gd name="T100" fmla="*/ 3677181 w 3868"/>
                    <a:gd name="T101" fmla="*/ 30180 h 4320"/>
                    <a:gd name="T102" fmla="*/ 3641461 w 3868"/>
                    <a:gd name="T103" fmla="*/ 19773 h 4320"/>
                    <a:gd name="T104" fmla="*/ 3600780 w 3868"/>
                    <a:gd name="T105" fmla="*/ 11448 h 4320"/>
                    <a:gd name="T106" fmla="*/ 3556129 w 3868"/>
                    <a:gd name="T107" fmla="*/ 6244 h 4320"/>
                    <a:gd name="T108" fmla="*/ 3531324 w 3868"/>
                    <a:gd name="T109" fmla="*/ 3122 h 4320"/>
                    <a:gd name="T110" fmla="*/ 3505526 w 3868"/>
                    <a:gd name="T111" fmla="*/ 1041 h 4320"/>
                    <a:gd name="T112" fmla="*/ 3478736 w 3868"/>
                    <a:gd name="T113" fmla="*/ 0 h 4320"/>
                    <a:gd name="T114" fmla="*/ 3449962 w 3868"/>
                    <a:gd name="T115" fmla="*/ 0 h 4320"/>
                    <a:gd name="T116" fmla="*/ 3449962 w 3868"/>
                    <a:gd name="T117" fmla="*/ 0 h 432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868"/>
                    <a:gd name="T178" fmla="*/ 0 h 4320"/>
                    <a:gd name="T179" fmla="*/ 3868 w 3868"/>
                    <a:gd name="T180" fmla="*/ 4320 h 432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868" h="4320">
                      <a:moveTo>
                        <a:pt x="3477" y="0"/>
                      </a:moveTo>
                      <a:lnTo>
                        <a:pt x="3477" y="0"/>
                      </a:lnTo>
                      <a:lnTo>
                        <a:pt x="3344" y="1"/>
                      </a:lnTo>
                      <a:lnTo>
                        <a:pt x="3186" y="3"/>
                      </a:lnTo>
                      <a:lnTo>
                        <a:pt x="2824" y="10"/>
                      </a:lnTo>
                      <a:lnTo>
                        <a:pt x="2451" y="15"/>
                      </a:lnTo>
                      <a:lnTo>
                        <a:pt x="2279" y="18"/>
                      </a:lnTo>
                      <a:lnTo>
                        <a:pt x="2127" y="19"/>
                      </a:lnTo>
                      <a:lnTo>
                        <a:pt x="0" y="18"/>
                      </a:lnTo>
                      <a:lnTo>
                        <a:pt x="0" y="3852"/>
                      </a:lnTo>
                      <a:lnTo>
                        <a:pt x="450" y="4303"/>
                      </a:lnTo>
                      <a:lnTo>
                        <a:pt x="2127" y="4302"/>
                      </a:lnTo>
                      <a:lnTo>
                        <a:pt x="2279" y="4302"/>
                      </a:lnTo>
                      <a:lnTo>
                        <a:pt x="2451" y="4305"/>
                      </a:lnTo>
                      <a:lnTo>
                        <a:pt x="2824" y="4311"/>
                      </a:lnTo>
                      <a:lnTo>
                        <a:pt x="3186" y="4318"/>
                      </a:lnTo>
                      <a:lnTo>
                        <a:pt x="3344" y="4320"/>
                      </a:lnTo>
                      <a:lnTo>
                        <a:pt x="3477" y="4320"/>
                      </a:lnTo>
                      <a:lnTo>
                        <a:pt x="3506" y="4320"/>
                      </a:lnTo>
                      <a:lnTo>
                        <a:pt x="3533" y="4319"/>
                      </a:lnTo>
                      <a:lnTo>
                        <a:pt x="3559" y="4318"/>
                      </a:lnTo>
                      <a:lnTo>
                        <a:pt x="3584" y="4316"/>
                      </a:lnTo>
                      <a:lnTo>
                        <a:pt x="3629" y="4309"/>
                      </a:lnTo>
                      <a:lnTo>
                        <a:pt x="3670" y="4301"/>
                      </a:lnTo>
                      <a:lnTo>
                        <a:pt x="3706" y="4292"/>
                      </a:lnTo>
                      <a:lnTo>
                        <a:pt x="3738" y="4283"/>
                      </a:lnTo>
                      <a:lnTo>
                        <a:pt x="3766" y="4272"/>
                      </a:lnTo>
                      <a:lnTo>
                        <a:pt x="3790" y="4261"/>
                      </a:lnTo>
                      <a:lnTo>
                        <a:pt x="3810" y="4250"/>
                      </a:lnTo>
                      <a:lnTo>
                        <a:pt x="3826" y="4239"/>
                      </a:lnTo>
                      <a:lnTo>
                        <a:pt x="3840" y="4228"/>
                      </a:lnTo>
                      <a:lnTo>
                        <a:pt x="3850" y="4219"/>
                      </a:lnTo>
                      <a:lnTo>
                        <a:pt x="3858" y="4211"/>
                      </a:lnTo>
                      <a:lnTo>
                        <a:pt x="3864" y="4206"/>
                      </a:lnTo>
                      <a:lnTo>
                        <a:pt x="3868" y="4200"/>
                      </a:lnTo>
                      <a:lnTo>
                        <a:pt x="3868" y="120"/>
                      </a:lnTo>
                      <a:lnTo>
                        <a:pt x="3864" y="116"/>
                      </a:lnTo>
                      <a:lnTo>
                        <a:pt x="3858" y="109"/>
                      </a:lnTo>
                      <a:lnTo>
                        <a:pt x="3850" y="101"/>
                      </a:lnTo>
                      <a:lnTo>
                        <a:pt x="3840" y="92"/>
                      </a:lnTo>
                      <a:lnTo>
                        <a:pt x="3826" y="83"/>
                      </a:lnTo>
                      <a:lnTo>
                        <a:pt x="3810" y="72"/>
                      </a:lnTo>
                      <a:lnTo>
                        <a:pt x="3790" y="61"/>
                      </a:lnTo>
                      <a:lnTo>
                        <a:pt x="3766" y="50"/>
                      </a:lnTo>
                      <a:lnTo>
                        <a:pt x="3738" y="39"/>
                      </a:lnTo>
                      <a:lnTo>
                        <a:pt x="3706" y="29"/>
                      </a:lnTo>
                      <a:lnTo>
                        <a:pt x="3670" y="19"/>
                      </a:lnTo>
                      <a:lnTo>
                        <a:pt x="3629" y="11"/>
                      </a:lnTo>
                      <a:lnTo>
                        <a:pt x="3584" y="6"/>
                      </a:lnTo>
                      <a:lnTo>
                        <a:pt x="3559" y="3"/>
                      </a:lnTo>
                      <a:lnTo>
                        <a:pt x="3533" y="1"/>
                      </a:lnTo>
                      <a:lnTo>
                        <a:pt x="3506" y="0"/>
                      </a:lnTo>
                      <a:lnTo>
                        <a:pt x="347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5D5D5"/>
                    </a:gs>
                    <a:gs pos="92000">
                      <a:srgbClr val="FFFFFF"/>
                    </a:gs>
                    <a:gs pos="98999">
                      <a:srgbClr val="BABABA"/>
                    </a:gs>
                    <a:gs pos="100000">
                      <a:srgbClr val="878787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47" name="Freeform 6"/>
                <p:cNvSpPr>
                  <a:spLocks noChangeArrowheads="1"/>
                </p:cNvSpPr>
                <p:nvPr/>
              </p:nvSpPr>
              <p:spPr bwMode="auto">
                <a:xfrm>
                  <a:off x="18883" y="4022031"/>
                  <a:ext cx="446501" cy="469354"/>
                </a:xfrm>
                <a:custGeom>
                  <a:avLst/>
                  <a:gdLst>
                    <a:gd name="T0" fmla="*/ 446501 w 450"/>
                    <a:gd name="T1" fmla="*/ 0 h 451"/>
                    <a:gd name="T2" fmla="*/ 446501 w 450"/>
                    <a:gd name="T3" fmla="*/ 0 h 451"/>
                    <a:gd name="T4" fmla="*/ 0 w 450"/>
                    <a:gd name="T5" fmla="*/ 1041 h 451"/>
                    <a:gd name="T6" fmla="*/ 446501 w 450"/>
                    <a:gd name="T7" fmla="*/ 469354 h 451"/>
                    <a:gd name="T8" fmla="*/ 446501 w 450"/>
                    <a:gd name="T9" fmla="*/ 0 h 4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"/>
                    <a:gd name="T16" fmla="*/ 0 h 451"/>
                    <a:gd name="T17" fmla="*/ 450 w 450"/>
                    <a:gd name="T18" fmla="*/ 451 h 4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" h="451">
                      <a:moveTo>
                        <a:pt x="450" y="0"/>
                      </a:moveTo>
                      <a:lnTo>
                        <a:pt x="450" y="0"/>
                      </a:lnTo>
                      <a:lnTo>
                        <a:pt x="0" y="1"/>
                      </a:lnTo>
                      <a:lnTo>
                        <a:pt x="450" y="451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78787"/>
                    </a:gs>
                    <a:gs pos="45000">
                      <a:srgbClr val="878787"/>
                    </a:gs>
                    <a:gs pos="62999">
                      <a:srgbClr val="FFFFFF"/>
                    </a:gs>
                    <a:gs pos="100000">
                      <a:srgbClr val="CCCCCC"/>
                    </a:gs>
                  </a:gsLst>
                  <a:lin ang="1818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232" name="Group 23"/>
            <p:cNvGrpSpPr/>
            <p:nvPr/>
          </p:nvGrpSpPr>
          <p:grpSpPr bwMode="auto">
            <a:xfrm rot="-251721">
              <a:off x="5435436" y="3245165"/>
              <a:ext cx="934032" cy="773136"/>
              <a:chOff x="0" y="0"/>
              <a:chExt cx="2336924" cy="2287240"/>
            </a:xfrm>
          </p:grpSpPr>
          <p:grpSp>
            <p:nvGrpSpPr>
              <p:cNvPr id="9235" name="Group 24"/>
              <p:cNvGrpSpPr/>
              <p:nvPr/>
            </p:nvGrpSpPr>
            <p:grpSpPr bwMode="auto">
              <a:xfrm rot="-518024">
                <a:off x="0" y="139955"/>
                <a:ext cx="2336924" cy="2147285"/>
                <a:chOff x="0" y="0"/>
                <a:chExt cx="2145454" cy="2147285"/>
              </a:xfrm>
            </p:grpSpPr>
            <p:grpSp>
              <p:nvGrpSpPr>
                <p:cNvPr id="9237" name="Group 25"/>
                <p:cNvGrpSpPr/>
                <p:nvPr/>
              </p:nvGrpSpPr>
              <p:grpSpPr bwMode="auto">
                <a:xfrm>
                  <a:off x="0" y="0"/>
                  <a:ext cx="2145454" cy="2147285"/>
                  <a:chOff x="0" y="0"/>
                  <a:chExt cx="2145454" cy="2147285"/>
                </a:xfrm>
              </p:grpSpPr>
              <p:sp>
                <p:nvSpPr>
                  <p:cNvPr id="9239" name="Freeform 6"/>
                  <p:cNvSpPr>
                    <a:spLocks noChangeArrowheads="1"/>
                  </p:cNvSpPr>
                  <p:nvPr/>
                </p:nvSpPr>
                <p:spPr bwMode="auto">
                  <a:xfrm rot="346487">
                    <a:off x="335280" y="84583"/>
                    <a:ext cx="1810174" cy="2062702"/>
                  </a:xfrm>
                  <a:custGeom>
                    <a:avLst/>
                    <a:gdLst>
                      <a:gd name="T0" fmla="*/ 1386060319 w 2279"/>
                      <a:gd name="T1" fmla="*/ 0 h 2211"/>
                      <a:gd name="T2" fmla="*/ 1408772085 w 2279"/>
                      <a:gd name="T3" fmla="*/ 328123551 h 2211"/>
                      <a:gd name="T4" fmla="*/ 1408772085 w 2279"/>
                      <a:gd name="T5" fmla="*/ 328123551 h 2211"/>
                      <a:gd name="T6" fmla="*/ 1411295527 w 2279"/>
                      <a:gd name="T7" fmla="*/ 380344150 h 2211"/>
                      <a:gd name="T8" fmla="*/ 1414449630 w 2279"/>
                      <a:gd name="T9" fmla="*/ 511767468 h 2211"/>
                      <a:gd name="T10" fmla="*/ 1417604527 w 2279"/>
                      <a:gd name="T11" fmla="*/ 683227356 h 2211"/>
                      <a:gd name="T12" fmla="*/ 1418865851 w 2279"/>
                      <a:gd name="T13" fmla="*/ 771132420 h 2211"/>
                      <a:gd name="T14" fmla="*/ 1418865851 w 2279"/>
                      <a:gd name="T15" fmla="*/ 856427153 h 2211"/>
                      <a:gd name="T16" fmla="*/ 1418865851 w 2279"/>
                      <a:gd name="T17" fmla="*/ 856427153 h 2211"/>
                      <a:gd name="T18" fmla="*/ 1418865851 w 2279"/>
                      <a:gd name="T19" fmla="*/ 959999796 h 2211"/>
                      <a:gd name="T20" fmla="*/ 1421390086 w 2279"/>
                      <a:gd name="T21" fmla="*/ 1100996813 h 2211"/>
                      <a:gd name="T22" fmla="*/ 1427698293 w 2279"/>
                      <a:gd name="T23" fmla="*/ 1428249010 h 2211"/>
                      <a:gd name="T24" fmla="*/ 1437792852 w 2279"/>
                      <a:gd name="T25" fmla="*/ 1839056031 h 2211"/>
                      <a:gd name="T26" fmla="*/ 1437792852 w 2279"/>
                      <a:gd name="T27" fmla="*/ 1839056031 h 2211"/>
                      <a:gd name="T28" fmla="*/ 1194900703 w 2279"/>
                      <a:gd name="T29" fmla="*/ 1858204362 h 2211"/>
                      <a:gd name="T30" fmla="*/ 728044199 w 2279"/>
                      <a:gd name="T31" fmla="*/ 1893018405 h 2211"/>
                      <a:gd name="T32" fmla="*/ 728044199 w 2279"/>
                      <a:gd name="T33" fmla="*/ 1893018405 h 2211"/>
                      <a:gd name="T34" fmla="*/ 612591794 w 2279"/>
                      <a:gd name="T35" fmla="*/ 1900851262 h 2211"/>
                      <a:gd name="T36" fmla="*/ 492723167 w 2279"/>
                      <a:gd name="T37" fmla="*/ 1908684119 h 2211"/>
                      <a:gd name="T38" fmla="*/ 375377983 w 2279"/>
                      <a:gd name="T39" fmla="*/ 1913906645 h 2211"/>
                      <a:gd name="T40" fmla="*/ 265603916 w 2279"/>
                      <a:gd name="T41" fmla="*/ 1918258750 h 2211"/>
                      <a:gd name="T42" fmla="*/ 94001963 w 2279"/>
                      <a:gd name="T43" fmla="*/ 1922609923 h 2211"/>
                      <a:gd name="T44" fmla="*/ 27127987 w 2279"/>
                      <a:gd name="T45" fmla="*/ 1924350765 h 2211"/>
                      <a:gd name="T46" fmla="*/ 27127987 w 2279"/>
                      <a:gd name="T47" fmla="*/ 1924350765 h 2211"/>
                      <a:gd name="T48" fmla="*/ 23343222 w 2279"/>
                      <a:gd name="T49" fmla="*/ 1514414164 h 2211"/>
                      <a:gd name="T50" fmla="*/ 20188325 w 2279"/>
                      <a:gd name="T51" fmla="*/ 1174977006 h 2211"/>
                      <a:gd name="T52" fmla="*/ 17664884 w 2279"/>
                      <a:gd name="T53" fmla="*/ 899945408 h 2211"/>
                      <a:gd name="T54" fmla="*/ 17664884 w 2279"/>
                      <a:gd name="T55" fmla="*/ 899945408 h 2211"/>
                      <a:gd name="T56" fmla="*/ 13248663 w 2279"/>
                      <a:gd name="T57" fmla="*/ 704986017 h 2211"/>
                      <a:gd name="T58" fmla="*/ 8832442 w 2279"/>
                      <a:gd name="T59" fmla="*/ 543100760 h 2211"/>
                      <a:gd name="T60" fmla="*/ 4416221 w 2279"/>
                      <a:gd name="T61" fmla="*/ 388177007 h 2211"/>
                      <a:gd name="T62" fmla="*/ 0 w 2279"/>
                      <a:gd name="T63" fmla="*/ 111405499 h 2211"/>
                      <a:gd name="T64" fmla="*/ 1386060319 w 2279"/>
                      <a:gd name="T65" fmla="*/ 0 h 221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79"/>
                      <a:gd name="T100" fmla="*/ 0 h 2211"/>
                      <a:gd name="T101" fmla="*/ 2279 w 2279"/>
                      <a:gd name="T102" fmla="*/ 2211 h 221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79" h="2211">
                        <a:moveTo>
                          <a:pt x="2197" y="0"/>
                        </a:moveTo>
                        <a:lnTo>
                          <a:pt x="2233" y="377"/>
                        </a:lnTo>
                        <a:lnTo>
                          <a:pt x="2237" y="437"/>
                        </a:lnTo>
                        <a:lnTo>
                          <a:pt x="2242" y="588"/>
                        </a:lnTo>
                        <a:lnTo>
                          <a:pt x="2247" y="785"/>
                        </a:lnTo>
                        <a:lnTo>
                          <a:pt x="2249" y="886"/>
                        </a:lnTo>
                        <a:lnTo>
                          <a:pt x="2249" y="984"/>
                        </a:lnTo>
                        <a:lnTo>
                          <a:pt x="2249" y="1103"/>
                        </a:lnTo>
                        <a:lnTo>
                          <a:pt x="2253" y="1265"/>
                        </a:lnTo>
                        <a:lnTo>
                          <a:pt x="2263" y="1641"/>
                        </a:lnTo>
                        <a:lnTo>
                          <a:pt x="2279" y="2113"/>
                        </a:lnTo>
                        <a:lnTo>
                          <a:pt x="1894" y="2135"/>
                        </a:lnTo>
                        <a:lnTo>
                          <a:pt x="1154" y="2175"/>
                        </a:lnTo>
                        <a:lnTo>
                          <a:pt x="971" y="2184"/>
                        </a:lnTo>
                        <a:lnTo>
                          <a:pt x="781" y="2193"/>
                        </a:lnTo>
                        <a:lnTo>
                          <a:pt x="595" y="2199"/>
                        </a:lnTo>
                        <a:lnTo>
                          <a:pt x="421" y="2204"/>
                        </a:lnTo>
                        <a:lnTo>
                          <a:pt x="149" y="2209"/>
                        </a:lnTo>
                        <a:lnTo>
                          <a:pt x="43" y="2211"/>
                        </a:lnTo>
                        <a:lnTo>
                          <a:pt x="37" y="1740"/>
                        </a:lnTo>
                        <a:lnTo>
                          <a:pt x="32" y="1350"/>
                        </a:lnTo>
                        <a:lnTo>
                          <a:pt x="28" y="1034"/>
                        </a:lnTo>
                        <a:lnTo>
                          <a:pt x="21" y="810"/>
                        </a:lnTo>
                        <a:lnTo>
                          <a:pt x="14" y="624"/>
                        </a:lnTo>
                        <a:lnTo>
                          <a:pt x="7" y="446"/>
                        </a:lnTo>
                        <a:lnTo>
                          <a:pt x="0" y="128"/>
                        </a:lnTo>
                        <a:lnTo>
                          <a:pt x="219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949494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40" name="Freeform 6"/>
                  <p:cNvSpPr>
                    <a:spLocks noChangeArrowheads="1"/>
                  </p:cNvSpPr>
                  <p:nvPr/>
                </p:nvSpPr>
                <p:spPr bwMode="auto">
                  <a:xfrm rot="485220">
                    <a:off x="0" y="0"/>
                    <a:ext cx="2133599" cy="2069938"/>
                  </a:xfrm>
                  <a:custGeom>
                    <a:avLst/>
                    <a:gdLst>
                      <a:gd name="T0" fmla="*/ 1925604460 w 2279"/>
                      <a:gd name="T1" fmla="*/ 0 h 2211"/>
                      <a:gd name="T2" fmla="*/ 1957157197 w 2279"/>
                      <a:gd name="T3" fmla="*/ 330428949 h 2211"/>
                      <a:gd name="T4" fmla="*/ 1957157197 w 2279"/>
                      <a:gd name="T5" fmla="*/ 330428949 h 2211"/>
                      <a:gd name="T6" fmla="*/ 1960663265 w 2279"/>
                      <a:gd name="T7" fmla="*/ 383017171 h 2211"/>
                      <a:gd name="T8" fmla="*/ 1965045615 w 2279"/>
                      <a:gd name="T9" fmla="*/ 515364943 h 2211"/>
                      <a:gd name="T10" fmla="*/ 1969427966 w 2279"/>
                      <a:gd name="T11" fmla="*/ 688029229 h 2211"/>
                      <a:gd name="T12" fmla="*/ 1971180531 w 2279"/>
                      <a:gd name="T13" fmla="*/ 776552548 h 2211"/>
                      <a:gd name="T14" fmla="*/ 1971180531 w 2279"/>
                      <a:gd name="T15" fmla="*/ 862447017 h 2211"/>
                      <a:gd name="T16" fmla="*/ 1971180531 w 2279"/>
                      <a:gd name="T17" fmla="*/ 862447017 h 2211"/>
                      <a:gd name="T18" fmla="*/ 1971180531 w 2279"/>
                      <a:gd name="T19" fmla="*/ 966747176 h 2211"/>
                      <a:gd name="T20" fmla="*/ 1974686599 w 2279"/>
                      <a:gd name="T21" fmla="*/ 1108734999 h 2211"/>
                      <a:gd name="T22" fmla="*/ 1983451300 w 2279"/>
                      <a:gd name="T23" fmla="*/ 1438287666 h 2211"/>
                      <a:gd name="T24" fmla="*/ 1997474635 w 2279"/>
                      <a:gd name="T25" fmla="*/ 1851981299 h 2211"/>
                      <a:gd name="T26" fmla="*/ 1997474635 w 2279"/>
                      <a:gd name="T27" fmla="*/ 1851981299 h 2211"/>
                      <a:gd name="T28" fmla="*/ 1660033642 w 2279"/>
                      <a:gd name="T29" fmla="*/ 1871264209 h 2211"/>
                      <a:gd name="T30" fmla="*/ 1011445760 w 2279"/>
                      <a:gd name="T31" fmla="*/ 1906323023 h 2211"/>
                      <a:gd name="T32" fmla="*/ 1011445760 w 2279"/>
                      <a:gd name="T33" fmla="*/ 1906323023 h 2211"/>
                      <a:gd name="T34" fmla="*/ 851052291 w 2279"/>
                      <a:gd name="T35" fmla="*/ 1914211443 h 2211"/>
                      <a:gd name="T36" fmla="*/ 684522970 w 2279"/>
                      <a:gd name="T37" fmla="*/ 1922098927 h 2211"/>
                      <a:gd name="T38" fmla="*/ 521499716 w 2279"/>
                      <a:gd name="T39" fmla="*/ 1927358499 h 2211"/>
                      <a:gd name="T40" fmla="*/ 368993730 w 2279"/>
                      <a:gd name="T41" fmla="*/ 1931740850 h 2211"/>
                      <a:gd name="T42" fmla="*/ 130594234 w 2279"/>
                      <a:gd name="T43" fmla="*/ 1936123202 h 2211"/>
                      <a:gd name="T44" fmla="*/ 37688589 w 2279"/>
                      <a:gd name="T45" fmla="*/ 1937875768 h 2211"/>
                      <a:gd name="T46" fmla="*/ 37688589 w 2279"/>
                      <a:gd name="T47" fmla="*/ 1937875768 h 2211"/>
                      <a:gd name="T48" fmla="*/ 32429020 w 2279"/>
                      <a:gd name="T49" fmla="*/ 1525058418 h 2211"/>
                      <a:gd name="T50" fmla="*/ 28046669 w 2279"/>
                      <a:gd name="T51" fmla="*/ 1183234980 h 2211"/>
                      <a:gd name="T52" fmla="*/ 24541538 w 2279"/>
                      <a:gd name="T53" fmla="*/ 906270535 h 2211"/>
                      <a:gd name="T54" fmla="*/ 24541538 w 2279"/>
                      <a:gd name="T55" fmla="*/ 906270535 h 2211"/>
                      <a:gd name="T56" fmla="*/ 18405685 w 2279"/>
                      <a:gd name="T57" fmla="*/ 709940988 h 2211"/>
                      <a:gd name="T58" fmla="*/ 12270769 w 2279"/>
                      <a:gd name="T59" fmla="*/ 546917689 h 2211"/>
                      <a:gd name="T60" fmla="*/ 6134916 w 2279"/>
                      <a:gd name="T61" fmla="*/ 390905591 h 2211"/>
                      <a:gd name="T62" fmla="*/ 0 w 2279"/>
                      <a:gd name="T63" fmla="*/ 112188580 h 2211"/>
                      <a:gd name="T64" fmla="*/ 1925604460 w 2279"/>
                      <a:gd name="T65" fmla="*/ 0 h 221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79"/>
                      <a:gd name="T100" fmla="*/ 0 h 2211"/>
                      <a:gd name="T101" fmla="*/ 2279 w 2279"/>
                      <a:gd name="T102" fmla="*/ 2211 h 221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79" h="2211">
                        <a:moveTo>
                          <a:pt x="2197" y="0"/>
                        </a:moveTo>
                        <a:lnTo>
                          <a:pt x="2233" y="377"/>
                        </a:lnTo>
                        <a:lnTo>
                          <a:pt x="2237" y="437"/>
                        </a:lnTo>
                        <a:lnTo>
                          <a:pt x="2242" y="588"/>
                        </a:lnTo>
                        <a:lnTo>
                          <a:pt x="2247" y="785"/>
                        </a:lnTo>
                        <a:lnTo>
                          <a:pt x="2249" y="886"/>
                        </a:lnTo>
                        <a:lnTo>
                          <a:pt x="2249" y="984"/>
                        </a:lnTo>
                        <a:lnTo>
                          <a:pt x="2249" y="1103"/>
                        </a:lnTo>
                        <a:lnTo>
                          <a:pt x="2253" y="1265"/>
                        </a:lnTo>
                        <a:lnTo>
                          <a:pt x="2263" y="1641"/>
                        </a:lnTo>
                        <a:lnTo>
                          <a:pt x="2279" y="2113"/>
                        </a:lnTo>
                        <a:lnTo>
                          <a:pt x="1894" y="2135"/>
                        </a:lnTo>
                        <a:lnTo>
                          <a:pt x="1154" y="2175"/>
                        </a:lnTo>
                        <a:lnTo>
                          <a:pt x="971" y="2184"/>
                        </a:lnTo>
                        <a:lnTo>
                          <a:pt x="781" y="2193"/>
                        </a:lnTo>
                        <a:lnTo>
                          <a:pt x="595" y="2199"/>
                        </a:lnTo>
                        <a:lnTo>
                          <a:pt x="421" y="2204"/>
                        </a:lnTo>
                        <a:lnTo>
                          <a:pt x="149" y="2209"/>
                        </a:lnTo>
                        <a:lnTo>
                          <a:pt x="43" y="2211"/>
                        </a:lnTo>
                        <a:lnTo>
                          <a:pt x="37" y="1740"/>
                        </a:lnTo>
                        <a:lnTo>
                          <a:pt x="32" y="1350"/>
                        </a:lnTo>
                        <a:lnTo>
                          <a:pt x="28" y="1034"/>
                        </a:lnTo>
                        <a:lnTo>
                          <a:pt x="21" y="810"/>
                        </a:lnTo>
                        <a:lnTo>
                          <a:pt x="14" y="624"/>
                        </a:lnTo>
                        <a:lnTo>
                          <a:pt x="7" y="446"/>
                        </a:lnTo>
                        <a:lnTo>
                          <a:pt x="0" y="128"/>
                        </a:lnTo>
                        <a:lnTo>
                          <a:pt x="219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FCF5B"/>
                      </a:gs>
                      <a:gs pos="31000">
                        <a:srgbClr val="F3E897"/>
                      </a:gs>
                      <a:gs pos="100000">
                        <a:srgbClr val="F3E89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220" name="TextBox 32"/>
                <p:cNvSpPr>
                  <a:spLocks noChangeArrowheads="1"/>
                </p:cNvSpPr>
                <p:nvPr/>
              </p:nvSpPr>
              <p:spPr bwMode="auto">
                <a:xfrm rot="348327">
                  <a:off x="75297" y="423179"/>
                  <a:ext cx="1980045" cy="1230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r>
                    <a:rPr lang="zh-CN" altLang="en-US" sz="1050" dirty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sym typeface="黑体" panose="02010609060101010101" pitchFamily="49" charset="-122"/>
                    </a:rPr>
                    <a:t>单击此处添加说明文字</a:t>
                  </a:r>
                  <a:endParaRPr lang="zh-CN" altLang="en-US" sz="1600" dirty="0"/>
                </a:p>
              </p:txBody>
            </p:sp>
          </p:grpSp>
          <p:sp>
            <p:nvSpPr>
              <p:cNvPr id="9236" name="Freeform 36"/>
              <p:cNvSpPr>
                <a:spLocks noChangeArrowheads="1"/>
              </p:cNvSpPr>
              <p:nvPr/>
            </p:nvSpPr>
            <p:spPr bwMode="auto">
              <a:xfrm rot="-177025">
                <a:off x="415085" y="0"/>
                <a:ext cx="1430399" cy="361509"/>
              </a:xfrm>
              <a:custGeom>
                <a:avLst/>
                <a:gdLst>
                  <a:gd name="T0" fmla="*/ 1414754 w 5760"/>
                  <a:gd name="T1" fmla="*/ 361509 h 784"/>
                  <a:gd name="T2" fmla="*/ 1430399 w 5760"/>
                  <a:gd name="T3" fmla="*/ 346754 h 784"/>
                  <a:gd name="T4" fmla="*/ 1413016 w 5760"/>
                  <a:gd name="T5" fmla="*/ 331537 h 784"/>
                  <a:gd name="T6" fmla="*/ 1430399 w 5760"/>
                  <a:gd name="T7" fmla="*/ 315398 h 784"/>
                  <a:gd name="T8" fmla="*/ 1413016 w 5760"/>
                  <a:gd name="T9" fmla="*/ 300182 h 784"/>
                  <a:gd name="T10" fmla="*/ 1430399 w 5760"/>
                  <a:gd name="T11" fmla="*/ 284043 h 784"/>
                  <a:gd name="T12" fmla="*/ 1413016 w 5760"/>
                  <a:gd name="T13" fmla="*/ 267904 h 784"/>
                  <a:gd name="T14" fmla="*/ 1430399 w 5760"/>
                  <a:gd name="T15" fmla="*/ 252687 h 784"/>
                  <a:gd name="T16" fmla="*/ 1413016 w 5760"/>
                  <a:gd name="T17" fmla="*/ 236549 h 784"/>
                  <a:gd name="T18" fmla="*/ 1430399 w 5760"/>
                  <a:gd name="T19" fmla="*/ 220871 h 784"/>
                  <a:gd name="T20" fmla="*/ 1413016 w 5760"/>
                  <a:gd name="T21" fmla="*/ 204732 h 784"/>
                  <a:gd name="T22" fmla="*/ 1430399 w 5760"/>
                  <a:gd name="T23" fmla="*/ 188593 h 784"/>
                  <a:gd name="T24" fmla="*/ 1413016 w 5760"/>
                  <a:gd name="T25" fmla="*/ 173377 h 784"/>
                  <a:gd name="T26" fmla="*/ 1430399 w 5760"/>
                  <a:gd name="T27" fmla="*/ 157238 h 784"/>
                  <a:gd name="T28" fmla="*/ 1413016 w 5760"/>
                  <a:gd name="T29" fmla="*/ 141099 h 784"/>
                  <a:gd name="T30" fmla="*/ 1430399 w 5760"/>
                  <a:gd name="T31" fmla="*/ 125883 h 784"/>
                  <a:gd name="T32" fmla="*/ 1413016 w 5760"/>
                  <a:gd name="T33" fmla="*/ 109744 h 784"/>
                  <a:gd name="T34" fmla="*/ 1430399 w 5760"/>
                  <a:gd name="T35" fmla="*/ 93605 h 784"/>
                  <a:gd name="T36" fmla="*/ 1413016 w 5760"/>
                  <a:gd name="T37" fmla="*/ 78388 h 784"/>
                  <a:gd name="T38" fmla="*/ 1430399 w 5760"/>
                  <a:gd name="T39" fmla="*/ 62250 h 784"/>
                  <a:gd name="T40" fmla="*/ 1413016 w 5760"/>
                  <a:gd name="T41" fmla="*/ 47033 h 784"/>
                  <a:gd name="T42" fmla="*/ 1430399 w 5760"/>
                  <a:gd name="T43" fmla="*/ 30894 h 784"/>
                  <a:gd name="T44" fmla="*/ 1413016 w 5760"/>
                  <a:gd name="T45" fmla="*/ 14755 h 784"/>
                  <a:gd name="T46" fmla="*/ 1429157 w 5760"/>
                  <a:gd name="T47" fmla="*/ 0 h 784"/>
                  <a:gd name="T48" fmla="*/ 15645 w 5760"/>
                  <a:gd name="T49" fmla="*/ 0 h 784"/>
                  <a:gd name="T50" fmla="*/ 0 w 5760"/>
                  <a:gd name="T51" fmla="*/ 14755 h 784"/>
                  <a:gd name="T52" fmla="*/ 17880 w 5760"/>
                  <a:gd name="T53" fmla="*/ 29972 h 784"/>
                  <a:gd name="T54" fmla="*/ 0 w 5760"/>
                  <a:gd name="T55" fmla="*/ 46111 h 784"/>
                  <a:gd name="T56" fmla="*/ 17880 w 5760"/>
                  <a:gd name="T57" fmla="*/ 62250 h 784"/>
                  <a:gd name="T58" fmla="*/ 0 w 5760"/>
                  <a:gd name="T59" fmla="*/ 77466 h 784"/>
                  <a:gd name="T60" fmla="*/ 17880 w 5760"/>
                  <a:gd name="T61" fmla="*/ 93605 h 784"/>
                  <a:gd name="T62" fmla="*/ 0 w 5760"/>
                  <a:gd name="T63" fmla="*/ 108822 h 784"/>
                  <a:gd name="T64" fmla="*/ 17880 w 5760"/>
                  <a:gd name="T65" fmla="*/ 124960 h 784"/>
                  <a:gd name="T66" fmla="*/ 0 w 5760"/>
                  <a:gd name="T67" fmla="*/ 141099 h 784"/>
                  <a:gd name="T68" fmla="*/ 17880 w 5760"/>
                  <a:gd name="T69" fmla="*/ 156777 h 784"/>
                  <a:gd name="T70" fmla="*/ 0 w 5760"/>
                  <a:gd name="T71" fmla="*/ 172916 h 784"/>
                  <a:gd name="T72" fmla="*/ 17880 w 5760"/>
                  <a:gd name="T73" fmla="*/ 188593 h 784"/>
                  <a:gd name="T74" fmla="*/ 0 w 5760"/>
                  <a:gd name="T75" fmla="*/ 204271 h 784"/>
                  <a:gd name="T76" fmla="*/ 17880 w 5760"/>
                  <a:gd name="T77" fmla="*/ 220410 h 784"/>
                  <a:gd name="T78" fmla="*/ 0 w 5760"/>
                  <a:gd name="T79" fmla="*/ 235626 h 784"/>
                  <a:gd name="T80" fmla="*/ 17880 w 5760"/>
                  <a:gd name="T81" fmla="*/ 251765 h 784"/>
                  <a:gd name="T82" fmla="*/ 0 w 5760"/>
                  <a:gd name="T83" fmla="*/ 267904 h 784"/>
                  <a:gd name="T84" fmla="*/ 17880 w 5760"/>
                  <a:gd name="T85" fmla="*/ 283121 h 784"/>
                  <a:gd name="T86" fmla="*/ 0 w 5760"/>
                  <a:gd name="T87" fmla="*/ 299259 h 784"/>
                  <a:gd name="T88" fmla="*/ 17880 w 5760"/>
                  <a:gd name="T89" fmla="*/ 315398 h 784"/>
                  <a:gd name="T90" fmla="*/ 0 w 5760"/>
                  <a:gd name="T91" fmla="*/ 331537 h 784"/>
                  <a:gd name="T92" fmla="*/ 17880 w 5760"/>
                  <a:gd name="T93" fmla="*/ 346754 h 784"/>
                  <a:gd name="T94" fmla="*/ 1987 w 5760"/>
                  <a:gd name="T95" fmla="*/ 361509 h 784"/>
                  <a:gd name="T96" fmla="*/ 1414754 w 5760"/>
                  <a:gd name="T97" fmla="*/ 361509 h 7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60"/>
                  <a:gd name="T148" fmla="*/ 0 h 784"/>
                  <a:gd name="T149" fmla="*/ 5760 w 5760"/>
                  <a:gd name="T150" fmla="*/ 784 h 7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60" h="784">
                    <a:moveTo>
                      <a:pt x="5697" y="784"/>
                    </a:moveTo>
                    <a:lnTo>
                      <a:pt x="5760" y="752"/>
                    </a:lnTo>
                    <a:lnTo>
                      <a:pt x="5690" y="719"/>
                    </a:lnTo>
                    <a:lnTo>
                      <a:pt x="5760" y="684"/>
                    </a:lnTo>
                    <a:lnTo>
                      <a:pt x="5690" y="651"/>
                    </a:lnTo>
                    <a:lnTo>
                      <a:pt x="5760" y="616"/>
                    </a:lnTo>
                    <a:lnTo>
                      <a:pt x="5690" y="581"/>
                    </a:lnTo>
                    <a:lnTo>
                      <a:pt x="5760" y="548"/>
                    </a:lnTo>
                    <a:lnTo>
                      <a:pt x="5690" y="513"/>
                    </a:lnTo>
                    <a:lnTo>
                      <a:pt x="5760" y="479"/>
                    </a:lnTo>
                    <a:lnTo>
                      <a:pt x="5690" y="444"/>
                    </a:lnTo>
                    <a:lnTo>
                      <a:pt x="5760" y="409"/>
                    </a:lnTo>
                    <a:lnTo>
                      <a:pt x="5690" y="376"/>
                    </a:lnTo>
                    <a:lnTo>
                      <a:pt x="5760" y="341"/>
                    </a:lnTo>
                    <a:lnTo>
                      <a:pt x="5690" y="306"/>
                    </a:lnTo>
                    <a:lnTo>
                      <a:pt x="5760" y="273"/>
                    </a:lnTo>
                    <a:lnTo>
                      <a:pt x="5690" y="238"/>
                    </a:lnTo>
                    <a:lnTo>
                      <a:pt x="5760" y="203"/>
                    </a:lnTo>
                    <a:lnTo>
                      <a:pt x="5690" y="170"/>
                    </a:lnTo>
                    <a:lnTo>
                      <a:pt x="5760" y="135"/>
                    </a:lnTo>
                    <a:lnTo>
                      <a:pt x="5690" y="102"/>
                    </a:lnTo>
                    <a:lnTo>
                      <a:pt x="5760" y="67"/>
                    </a:lnTo>
                    <a:lnTo>
                      <a:pt x="5690" y="32"/>
                    </a:lnTo>
                    <a:lnTo>
                      <a:pt x="5755" y="0"/>
                    </a:lnTo>
                    <a:lnTo>
                      <a:pt x="63" y="0"/>
                    </a:lnTo>
                    <a:lnTo>
                      <a:pt x="0" y="32"/>
                    </a:lnTo>
                    <a:lnTo>
                      <a:pt x="72" y="65"/>
                    </a:lnTo>
                    <a:lnTo>
                      <a:pt x="0" y="100"/>
                    </a:lnTo>
                    <a:lnTo>
                      <a:pt x="72" y="135"/>
                    </a:lnTo>
                    <a:lnTo>
                      <a:pt x="0" y="168"/>
                    </a:lnTo>
                    <a:lnTo>
                      <a:pt x="72" y="203"/>
                    </a:lnTo>
                    <a:lnTo>
                      <a:pt x="0" y="236"/>
                    </a:lnTo>
                    <a:lnTo>
                      <a:pt x="72" y="271"/>
                    </a:lnTo>
                    <a:lnTo>
                      <a:pt x="0" y="306"/>
                    </a:lnTo>
                    <a:lnTo>
                      <a:pt x="72" y="340"/>
                    </a:lnTo>
                    <a:lnTo>
                      <a:pt x="0" y="375"/>
                    </a:lnTo>
                    <a:lnTo>
                      <a:pt x="72" y="409"/>
                    </a:lnTo>
                    <a:lnTo>
                      <a:pt x="0" y="443"/>
                    </a:lnTo>
                    <a:lnTo>
                      <a:pt x="72" y="478"/>
                    </a:lnTo>
                    <a:lnTo>
                      <a:pt x="0" y="511"/>
                    </a:lnTo>
                    <a:lnTo>
                      <a:pt x="72" y="546"/>
                    </a:lnTo>
                    <a:lnTo>
                      <a:pt x="0" y="581"/>
                    </a:lnTo>
                    <a:lnTo>
                      <a:pt x="72" y="614"/>
                    </a:lnTo>
                    <a:lnTo>
                      <a:pt x="0" y="649"/>
                    </a:lnTo>
                    <a:lnTo>
                      <a:pt x="72" y="684"/>
                    </a:lnTo>
                    <a:lnTo>
                      <a:pt x="0" y="719"/>
                    </a:lnTo>
                    <a:lnTo>
                      <a:pt x="72" y="752"/>
                    </a:lnTo>
                    <a:lnTo>
                      <a:pt x="8" y="784"/>
                    </a:lnTo>
                    <a:lnTo>
                      <a:pt x="5697" y="78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FD181"/>
                  </a:gs>
                  <a:gs pos="50000">
                    <a:srgbClr val="A4A261"/>
                  </a:gs>
                  <a:gs pos="100000">
                    <a:srgbClr val="A4A261"/>
                  </a:gs>
                </a:gsLst>
                <a:lin ang="366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</p:grpSp>
        <p:pic>
          <p:nvPicPr>
            <p:cNvPr id="923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503" y="1820428"/>
              <a:ext cx="1713152" cy="116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923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7742">
              <a:off x="2288582" y="2048854"/>
              <a:ext cx="1591652" cy="212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8224" name="Group 32"/>
          <p:cNvGrpSpPr/>
          <p:nvPr/>
        </p:nvGrpSpPr>
        <p:grpSpPr bwMode="auto">
          <a:xfrm>
            <a:off x="6732588" y="1965325"/>
            <a:ext cx="1736725" cy="1042988"/>
            <a:chOff x="0" y="0"/>
            <a:chExt cx="1737791" cy="1043450"/>
          </a:xfrm>
        </p:grpSpPr>
        <p:sp>
          <p:nvSpPr>
            <p:cNvPr id="9227" name="TextBox 38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9228" name="TextBox 39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9229" name="TextBox 40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9230" name="TextBox 41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pic>
        <p:nvPicPr>
          <p:cNvPr id="82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1725"/>
            <a:ext cx="1265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823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795713"/>
            <a:ext cx="1736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8213" name="TextBox 31"/>
          <p:cNvSpPr>
            <a:spLocks noChangeArrowheads="1"/>
          </p:cNvSpPr>
          <p:nvPr/>
        </p:nvSpPr>
        <p:spPr bwMode="auto">
          <a:xfrm rot="-219047">
            <a:off x="4210050" y="2990850"/>
            <a:ext cx="2189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单击此处添加说明文字</a:t>
            </a:r>
          </a:p>
        </p:txBody>
      </p:sp>
      <p:sp>
        <p:nvSpPr>
          <p:cNvPr id="8214" name="TextBox 32"/>
          <p:cNvSpPr>
            <a:spLocks noChangeArrowheads="1"/>
          </p:cNvSpPr>
          <p:nvPr/>
        </p:nvSpPr>
        <p:spPr bwMode="auto">
          <a:xfrm rot="-219047">
            <a:off x="4276725" y="3508375"/>
            <a:ext cx="1181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单击此处添加说明文字</a:t>
            </a:r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495300" y="347663"/>
            <a:ext cx="2187575" cy="1687512"/>
            <a:chOff x="729081" y="452517"/>
            <a:chExt cx="2186781" cy="1687197"/>
          </a:xfrm>
        </p:grpSpPr>
        <p:pic>
          <p:nvPicPr>
            <p:cNvPr id="9225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92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13" y="650875"/>
              <a:ext cx="18288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ransition spd="slow" advTm="437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82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11613"/>
            <a:ext cx="13208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679825"/>
            <a:ext cx="17970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1143000" y="357188"/>
            <a:ext cx="6858000" cy="5245100"/>
            <a:chOff x="1143000" y="357188"/>
            <a:chExt cx="6858000" cy="5245100"/>
          </a:xfrm>
        </p:grpSpPr>
        <p:pic>
          <p:nvPicPr>
            <p:cNvPr id="10246" name="图片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58788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直接连接符 2"/>
            <p:cNvSpPr>
              <a:spLocks noChangeShapeType="1"/>
            </p:cNvSpPr>
            <p:nvPr/>
          </p:nvSpPr>
          <p:spPr bwMode="auto">
            <a:xfrm flipV="1">
              <a:off x="2339975" y="422275"/>
              <a:ext cx="2232025" cy="987425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8" name="直接连接符 10"/>
            <p:cNvSpPr>
              <a:spLocks noChangeShapeType="1"/>
            </p:cNvSpPr>
            <p:nvPr/>
          </p:nvSpPr>
          <p:spPr bwMode="auto">
            <a:xfrm>
              <a:off x="4572000" y="422275"/>
              <a:ext cx="2427288" cy="1001713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9" name="椭圆 8"/>
            <p:cNvSpPr>
              <a:spLocks noChangeArrowheads="1"/>
            </p:cNvSpPr>
            <p:nvPr/>
          </p:nvSpPr>
          <p:spPr bwMode="auto">
            <a:xfrm>
              <a:off x="4500563" y="357188"/>
              <a:ext cx="144462" cy="144462"/>
            </a:xfrm>
            <a:prstGeom prst="ellipse">
              <a:avLst/>
            </a:prstGeom>
            <a:solidFill>
              <a:srgbClr val="BE8B49"/>
            </a:solidFill>
            <a:ln w="25400">
              <a:solidFill>
                <a:srgbClr val="BE8B49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025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850" y="3224213"/>
              <a:ext cx="890588" cy="9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0251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3" y="2044700"/>
              <a:ext cx="3097212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725" y="3375025"/>
              <a:ext cx="144145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ransition spd="slow" advTm="188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09713"/>
            <a:ext cx="6207125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531813" y="452438"/>
            <a:ext cx="2187575" cy="1687512"/>
            <a:chOff x="729081" y="452517"/>
            <a:chExt cx="2186781" cy="1687197"/>
          </a:xfrm>
        </p:grpSpPr>
        <p:pic>
          <p:nvPicPr>
            <p:cNvPr id="1126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699594"/>
              <a:ext cx="1800150" cy="84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ransition spd="slow" advTm="2283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3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全屏显示(16:9)</PresentationFormat>
  <Paragraphs>247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Adobe 黑体 Std R</vt:lpstr>
      <vt:lpstr>黑体</vt:lpstr>
      <vt:lpstr>宋体</vt:lpstr>
      <vt:lpstr>Arial</vt:lpstr>
      <vt:lpstr>Calibri</vt:lpstr>
      <vt:lpstr>Segoe UI</vt:lpstr>
      <vt:lpstr>Showcard Gothic</vt:lpstr>
      <vt:lpstr>Times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天 下</cp:lastModifiedBy>
  <cp:revision>2</cp:revision>
  <dcterms:created xsi:type="dcterms:W3CDTF">2021-01-02T04:41:24Z</dcterms:created>
  <dcterms:modified xsi:type="dcterms:W3CDTF">2021-02-03T01:15:47Z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